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384" r:id="rId3"/>
    <p:sldId id="532" r:id="rId4"/>
    <p:sldId id="568" r:id="rId5"/>
    <p:sldId id="552" r:id="rId6"/>
    <p:sldId id="550" r:id="rId7"/>
    <p:sldId id="554" r:id="rId8"/>
    <p:sldId id="548" r:id="rId9"/>
    <p:sldId id="533" r:id="rId10"/>
    <p:sldId id="559" r:id="rId11"/>
    <p:sldId id="577" r:id="rId12"/>
    <p:sldId id="579" r:id="rId13"/>
    <p:sldId id="573" r:id="rId14"/>
    <p:sldId id="575" r:id="rId15"/>
    <p:sldId id="574" r:id="rId16"/>
    <p:sldId id="580" r:id="rId17"/>
    <p:sldId id="563" r:id="rId18"/>
    <p:sldId id="576" r:id="rId19"/>
    <p:sldId id="581" r:id="rId20"/>
    <p:sldId id="539" r:id="rId21"/>
    <p:sldId id="541" r:id="rId22"/>
    <p:sldId id="544" r:id="rId23"/>
  </p:sldIdLst>
  <p:sldSz cx="9144000" cy="5143500" type="screen16x9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8F"/>
    <a:srgbClr val="FF6699"/>
    <a:srgbClr val="FF6600"/>
    <a:srgbClr val="8E4092"/>
    <a:srgbClr val="9933FF"/>
    <a:srgbClr val="F44A13"/>
    <a:srgbClr val="FF3300"/>
    <a:srgbClr val="FF33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86218" autoAdjust="0"/>
  </p:normalViewPr>
  <p:slideViewPr>
    <p:cSldViewPr snapToGrid="0">
      <p:cViewPr>
        <p:scale>
          <a:sx n="100" d="100"/>
          <a:sy n="100" d="100"/>
        </p:scale>
        <p:origin x="-258" y="-2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268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18E80-118B-4444-A94A-E7A332BDA7FE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00B9FEA-BF48-4B73-B898-2490F42CA5B4}">
      <dgm:prSet phldrT="[Text]" custT="1"/>
      <dgm:spPr>
        <a:solidFill>
          <a:srgbClr val="00958F"/>
        </a:solidFill>
      </dgm:spPr>
      <dgm:t>
        <a:bodyPr/>
        <a:lstStyle/>
        <a:p>
          <a: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Provide </a:t>
          </a:r>
          <a:b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excellent customer </a:t>
          </a:r>
          <a:b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service</a:t>
          </a:r>
        </a:p>
      </dgm:t>
    </dgm:pt>
    <dgm:pt modelId="{6C0EFB26-8261-4F97-A5C6-79B6F9295EF2}" type="parTrans" cxnId="{46245F26-636D-4E62-999A-715218B8827C}">
      <dgm:prSet/>
      <dgm:spPr/>
      <dgm:t>
        <a:bodyPr/>
        <a:lstStyle/>
        <a:p>
          <a:endParaRPr lang="en-GB"/>
        </a:p>
      </dgm:t>
    </dgm:pt>
    <dgm:pt modelId="{DFAFA6F1-04BE-49B1-91C8-647F98B68775}" type="sibTrans" cxnId="{46245F26-636D-4E62-999A-715218B8827C}">
      <dgm:prSet/>
      <dgm:spPr/>
      <dgm:t>
        <a:bodyPr/>
        <a:lstStyle/>
        <a:p>
          <a:endParaRPr lang="en-GB"/>
        </a:p>
      </dgm:t>
    </dgm:pt>
    <dgm:pt modelId="{031840D5-6AB5-431A-91AE-BEBA7FC6937D}">
      <dgm:prSet phldrT="[Text]" custT="1"/>
      <dgm:spPr>
        <a:solidFill>
          <a:srgbClr val="00958F"/>
        </a:solidFill>
      </dgm:spPr>
      <dgm:t>
        <a:bodyPr/>
        <a:lstStyle/>
        <a:p>
          <a: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Improve efficiency </a:t>
          </a:r>
          <a:b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&amp; </a:t>
          </a:r>
          <a:b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effectiveness</a:t>
          </a:r>
        </a:p>
      </dgm:t>
    </dgm:pt>
    <dgm:pt modelId="{B3B54587-0661-4227-A388-9434F12C2EC1}" type="parTrans" cxnId="{C57A6824-D73E-4180-8B9F-BAF3CC2F9550}">
      <dgm:prSet/>
      <dgm:spPr/>
      <dgm:t>
        <a:bodyPr/>
        <a:lstStyle/>
        <a:p>
          <a:endParaRPr lang="en-GB"/>
        </a:p>
      </dgm:t>
    </dgm:pt>
    <dgm:pt modelId="{C0D7B888-9181-476C-A25A-2E230BCD98A6}" type="sibTrans" cxnId="{C57A6824-D73E-4180-8B9F-BAF3CC2F9550}">
      <dgm:prSet/>
      <dgm:spPr/>
      <dgm:t>
        <a:bodyPr/>
        <a:lstStyle/>
        <a:p>
          <a:endParaRPr lang="en-GB"/>
        </a:p>
      </dgm:t>
    </dgm:pt>
    <dgm:pt modelId="{55862368-91C6-44F2-9CFA-EE300B9F0A3F}">
      <dgm:prSet phldrT="[Text]" custT="1"/>
      <dgm:spPr>
        <a:solidFill>
          <a:srgbClr val="00958F"/>
        </a:solidFill>
      </dgm:spPr>
      <dgm:t>
        <a:bodyPr/>
        <a:lstStyle/>
        <a:p>
          <a: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Increase </a:t>
          </a:r>
          <a:b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staff </a:t>
          </a:r>
          <a:b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engagement</a:t>
          </a:r>
        </a:p>
      </dgm:t>
    </dgm:pt>
    <dgm:pt modelId="{7CB204E9-9E3E-4A73-BC31-F121DC31C626}" type="parTrans" cxnId="{4B1B9146-057B-4B10-93DD-49B0F5474607}">
      <dgm:prSet/>
      <dgm:spPr/>
      <dgm:t>
        <a:bodyPr/>
        <a:lstStyle/>
        <a:p>
          <a:endParaRPr lang="en-GB"/>
        </a:p>
      </dgm:t>
    </dgm:pt>
    <dgm:pt modelId="{1A38CAB2-3AEC-4BD9-AC8A-72319DCA76C3}" type="sibTrans" cxnId="{4B1B9146-057B-4B10-93DD-49B0F5474607}">
      <dgm:prSet/>
      <dgm:spPr/>
      <dgm:t>
        <a:bodyPr/>
        <a:lstStyle/>
        <a:p>
          <a:endParaRPr lang="en-GB"/>
        </a:p>
      </dgm:t>
    </dgm:pt>
    <dgm:pt modelId="{14B169BC-E4FB-4654-B26F-233E0040399B}" type="pres">
      <dgm:prSet presAssocID="{B3E18E80-118B-4444-A94A-E7A332BDA7FE}" presName="Name0" presStyleCnt="0">
        <dgm:presLayoutVars>
          <dgm:dir/>
          <dgm:resizeHandles val="exact"/>
        </dgm:presLayoutVars>
      </dgm:prSet>
      <dgm:spPr/>
    </dgm:pt>
    <dgm:pt modelId="{9DD6058C-DC16-470F-8640-EFC4A47FFD92}" type="pres">
      <dgm:prSet presAssocID="{B3E18E80-118B-4444-A94A-E7A332BDA7FE}" presName="fgShape" presStyleLbl="fgShp" presStyleIdx="0" presStyleCnt="1" custScaleY="139306"/>
      <dgm:spPr>
        <a:solidFill>
          <a:srgbClr val="8E4092"/>
        </a:solidFill>
      </dgm:spPr>
    </dgm:pt>
    <dgm:pt modelId="{3C86C1B0-AB00-41D1-99C4-E50EC65EF004}" type="pres">
      <dgm:prSet presAssocID="{B3E18E80-118B-4444-A94A-E7A332BDA7FE}" presName="linComp" presStyleCnt="0"/>
      <dgm:spPr/>
    </dgm:pt>
    <dgm:pt modelId="{B5764993-61CD-4BE5-AE8C-D15ED8DCC29D}" type="pres">
      <dgm:prSet presAssocID="{B00B9FEA-BF48-4B73-B898-2490F42CA5B4}" presName="compNode" presStyleCnt="0"/>
      <dgm:spPr/>
    </dgm:pt>
    <dgm:pt modelId="{59118126-2F61-4699-B1AF-CE545F3836F4}" type="pres">
      <dgm:prSet presAssocID="{B00B9FEA-BF48-4B73-B898-2490F42CA5B4}" presName="bkgdShape" presStyleLbl="node1" presStyleIdx="0" presStyleCnt="3"/>
      <dgm:spPr/>
      <dgm:t>
        <a:bodyPr/>
        <a:lstStyle/>
        <a:p>
          <a:endParaRPr lang="en-GB"/>
        </a:p>
      </dgm:t>
    </dgm:pt>
    <dgm:pt modelId="{B67C1153-67B8-488E-AF5F-D9B969442422}" type="pres">
      <dgm:prSet presAssocID="{B00B9FEA-BF48-4B73-B898-2490F42CA5B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98D0DF-F58D-4BF2-9518-FE80E5BDADC7}" type="pres">
      <dgm:prSet presAssocID="{B00B9FEA-BF48-4B73-B898-2490F42CA5B4}" presName="invisiNode" presStyleLbl="node1" presStyleIdx="0" presStyleCnt="3"/>
      <dgm:spPr/>
    </dgm:pt>
    <dgm:pt modelId="{3B42FD65-7A03-415A-9786-696DC0E9385A}" type="pres">
      <dgm:prSet presAssocID="{B00B9FEA-BF48-4B73-B898-2490F42CA5B4}" presName="imagNode" presStyleLbl="fgImgPlace1" presStyleIdx="0" presStyleCnt="3" custScaleX="122702" custScaleY="12270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404D3FEC-28DA-408C-9A1A-F2D68B51A188}" type="pres">
      <dgm:prSet presAssocID="{DFAFA6F1-04BE-49B1-91C8-647F98B68775}" presName="sibTrans" presStyleLbl="sibTrans2D1" presStyleIdx="0" presStyleCnt="0"/>
      <dgm:spPr/>
      <dgm:t>
        <a:bodyPr/>
        <a:lstStyle/>
        <a:p>
          <a:endParaRPr lang="en-GB"/>
        </a:p>
      </dgm:t>
    </dgm:pt>
    <dgm:pt modelId="{BC051940-82F4-4808-BA8B-951626ECC24C}" type="pres">
      <dgm:prSet presAssocID="{031840D5-6AB5-431A-91AE-BEBA7FC6937D}" presName="compNode" presStyleCnt="0"/>
      <dgm:spPr/>
    </dgm:pt>
    <dgm:pt modelId="{45C92179-5ACD-4F65-8319-466C8E7971DA}" type="pres">
      <dgm:prSet presAssocID="{031840D5-6AB5-431A-91AE-BEBA7FC6937D}" presName="bkgdShape" presStyleLbl="node1" presStyleIdx="1" presStyleCnt="3"/>
      <dgm:spPr/>
      <dgm:t>
        <a:bodyPr/>
        <a:lstStyle/>
        <a:p>
          <a:endParaRPr lang="en-GB"/>
        </a:p>
      </dgm:t>
    </dgm:pt>
    <dgm:pt modelId="{B568D46D-FECA-43F4-8372-BBA2C206C354}" type="pres">
      <dgm:prSet presAssocID="{031840D5-6AB5-431A-91AE-BEBA7FC6937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6DC70A-C775-4EEB-9691-D5D4C4ECE427}" type="pres">
      <dgm:prSet presAssocID="{031840D5-6AB5-431A-91AE-BEBA7FC6937D}" presName="invisiNode" presStyleLbl="node1" presStyleIdx="1" presStyleCnt="3"/>
      <dgm:spPr/>
    </dgm:pt>
    <dgm:pt modelId="{92692583-53AB-478D-AA89-518D8FA0364C}" type="pres">
      <dgm:prSet presAssocID="{031840D5-6AB5-431A-91AE-BEBA7FC6937D}" presName="imagNode" presStyleLbl="fgImgPlace1" presStyleIdx="1" presStyleCnt="3" custScaleX="122702" custScaleY="1227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BC7F2F69-21BB-48A1-93DA-E3813B8F3ADE}" type="pres">
      <dgm:prSet presAssocID="{C0D7B888-9181-476C-A25A-2E230BCD98A6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0E33792-C964-41BE-AA0C-A490C24FB0C4}" type="pres">
      <dgm:prSet presAssocID="{55862368-91C6-44F2-9CFA-EE300B9F0A3F}" presName="compNode" presStyleCnt="0"/>
      <dgm:spPr/>
    </dgm:pt>
    <dgm:pt modelId="{E3DE2191-693C-42F9-A565-052907E81D1D}" type="pres">
      <dgm:prSet presAssocID="{55862368-91C6-44F2-9CFA-EE300B9F0A3F}" presName="bkgdShape" presStyleLbl="node1" presStyleIdx="2" presStyleCnt="3"/>
      <dgm:spPr/>
      <dgm:t>
        <a:bodyPr/>
        <a:lstStyle/>
        <a:p>
          <a:endParaRPr lang="en-GB"/>
        </a:p>
      </dgm:t>
    </dgm:pt>
    <dgm:pt modelId="{8B09A0FB-ADC9-4453-AF8D-9A324E2C6461}" type="pres">
      <dgm:prSet presAssocID="{55862368-91C6-44F2-9CFA-EE300B9F0A3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62059B-0FD4-41BA-B2D2-068769FE1738}" type="pres">
      <dgm:prSet presAssocID="{55862368-91C6-44F2-9CFA-EE300B9F0A3F}" presName="invisiNode" presStyleLbl="node1" presStyleIdx="2" presStyleCnt="3"/>
      <dgm:spPr/>
    </dgm:pt>
    <dgm:pt modelId="{BFEB7D58-727C-4A0E-A2A9-DB834CAA0865}" type="pres">
      <dgm:prSet presAssocID="{55862368-91C6-44F2-9CFA-EE300B9F0A3F}" presName="imagNode" presStyleLbl="fgImgPlace1" presStyleIdx="2" presStyleCnt="3" custScaleX="122702" custScaleY="1227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</dgm:ptLst>
  <dgm:cxnLst>
    <dgm:cxn modelId="{150A29E0-3129-4814-BE3D-667A8C8A27AC}" type="presOf" srcId="{C0D7B888-9181-476C-A25A-2E230BCD98A6}" destId="{BC7F2F69-21BB-48A1-93DA-E3813B8F3ADE}" srcOrd="0" destOrd="0" presId="urn:microsoft.com/office/officeart/2005/8/layout/hList7"/>
    <dgm:cxn modelId="{3AB8381B-3848-45B7-8BA9-9AF3B118EAF1}" type="presOf" srcId="{55862368-91C6-44F2-9CFA-EE300B9F0A3F}" destId="{8B09A0FB-ADC9-4453-AF8D-9A324E2C6461}" srcOrd="1" destOrd="0" presId="urn:microsoft.com/office/officeart/2005/8/layout/hList7"/>
    <dgm:cxn modelId="{4B1B9146-057B-4B10-93DD-49B0F5474607}" srcId="{B3E18E80-118B-4444-A94A-E7A332BDA7FE}" destId="{55862368-91C6-44F2-9CFA-EE300B9F0A3F}" srcOrd="2" destOrd="0" parTransId="{7CB204E9-9E3E-4A73-BC31-F121DC31C626}" sibTransId="{1A38CAB2-3AEC-4BD9-AC8A-72319DCA76C3}"/>
    <dgm:cxn modelId="{6A2838DB-2524-4A0E-B419-A809BAA9FC44}" type="presOf" srcId="{B00B9FEA-BF48-4B73-B898-2490F42CA5B4}" destId="{B67C1153-67B8-488E-AF5F-D9B969442422}" srcOrd="1" destOrd="0" presId="urn:microsoft.com/office/officeart/2005/8/layout/hList7"/>
    <dgm:cxn modelId="{D130740E-2B18-4658-89B0-B785ED0DD628}" type="presOf" srcId="{DFAFA6F1-04BE-49B1-91C8-647F98B68775}" destId="{404D3FEC-28DA-408C-9A1A-F2D68B51A188}" srcOrd="0" destOrd="0" presId="urn:microsoft.com/office/officeart/2005/8/layout/hList7"/>
    <dgm:cxn modelId="{B9339965-3D01-424D-8BA6-F251758665D0}" type="presOf" srcId="{55862368-91C6-44F2-9CFA-EE300B9F0A3F}" destId="{E3DE2191-693C-42F9-A565-052907E81D1D}" srcOrd="0" destOrd="0" presId="urn:microsoft.com/office/officeart/2005/8/layout/hList7"/>
    <dgm:cxn modelId="{453808C7-F6DC-45D9-BDD2-6218524512A9}" type="presOf" srcId="{B00B9FEA-BF48-4B73-B898-2490F42CA5B4}" destId="{59118126-2F61-4699-B1AF-CE545F3836F4}" srcOrd="0" destOrd="0" presId="urn:microsoft.com/office/officeart/2005/8/layout/hList7"/>
    <dgm:cxn modelId="{C57A6824-D73E-4180-8B9F-BAF3CC2F9550}" srcId="{B3E18E80-118B-4444-A94A-E7A332BDA7FE}" destId="{031840D5-6AB5-431A-91AE-BEBA7FC6937D}" srcOrd="1" destOrd="0" parTransId="{B3B54587-0661-4227-A388-9434F12C2EC1}" sibTransId="{C0D7B888-9181-476C-A25A-2E230BCD98A6}"/>
    <dgm:cxn modelId="{46245F26-636D-4E62-999A-715218B8827C}" srcId="{B3E18E80-118B-4444-A94A-E7A332BDA7FE}" destId="{B00B9FEA-BF48-4B73-B898-2490F42CA5B4}" srcOrd="0" destOrd="0" parTransId="{6C0EFB26-8261-4F97-A5C6-79B6F9295EF2}" sibTransId="{DFAFA6F1-04BE-49B1-91C8-647F98B68775}"/>
    <dgm:cxn modelId="{AD07A687-AA68-41FF-9D5B-027F73D59428}" type="presOf" srcId="{031840D5-6AB5-431A-91AE-BEBA7FC6937D}" destId="{B568D46D-FECA-43F4-8372-BBA2C206C354}" srcOrd="1" destOrd="0" presId="urn:microsoft.com/office/officeart/2005/8/layout/hList7"/>
    <dgm:cxn modelId="{31A07342-0340-4A8F-93B1-810FB45F66FE}" type="presOf" srcId="{031840D5-6AB5-431A-91AE-BEBA7FC6937D}" destId="{45C92179-5ACD-4F65-8319-466C8E7971DA}" srcOrd="0" destOrd="0" presId="urn:microsoft.com/office/officeart/2005/8/layout/hList7"/>
    <dgm:cxn modelId="{DCD4FC52-A58C-48AF-B12F-85CB5C1D3A3F}" type="presOf" srcId="{B3E18E80-118B-4444-A94A-E7A332BDA7FE}" destId="{14B169BC-E4FB-4654-B26F-233E0040399B}" srcOrd="0" destOrd="0" presId="urn:microsoft.com/office/officeart/2005/8/layout/hList7"/>
    <dgm:cxn modelId="{236FF9C5-34E9-4938-AE7A-A222101BF78C}" type="presParOf" srcId="{14B169BC-E4FB-4654-B26F-233E0040399B}" destId="{9DD6058C-DC16-470F-8640-EFC4A47FFD92}" srcOrd="0" destOrd="0" presId="urn:microsoft.com/office/officeart/2005/8/layout/hList7"/>
    <dgm:cxn modelId="{A3A3EEBD-AF66-4182-A17E-A8CABC45C118}" type="presParOf" srcId="{14B169BC-E4FB-4654-B26F-233E0040399B}" destId="{3C86C1B0-AB00-41D1-99C4-E50EC65EF004}" srcOrd="1" destOrd="0" presId="urn:microsoft.com/office/officeart/2005/8/layout/hList7"/>
    <dgm:cxn modelId="{645EEE2B-E6A2-45BD-AAE4-0A8933076C6E}" type="presParOf" srcId="{3C86C1B0-AB00-41D1-99C4-E50EC65EF004}" destId="{B5764993-61CD-4BE5-AE8C-D15ED8DCC29D}" srcOrd="0" destOrd="0" presId="urn:microsoft.com/office/officeart/2005/8/layout/hList7"/>
    <dgm:cxn modelId="{7F94E69A-7034-4BF0-BF1C-2644B4AF60A4}" type="presParOf" srcId="{B5764993-61CD-4BE5-AE8C-D15ED8DCC29D}" destId="{59118126-2F61-4699-B1AF-CE545F3836F4}" srcOrd="0" destOrd="0" presId="urn:microsoft.com/office/officeart/2005/8/layout/hList7"/>
    <dgm:cxn modelId="{31E285C9-55B6-49A8-AAFF-88E1670B5628}" type="presParOf" srcId="{B5764993-61CD-4BE5-AE8C-D15ED8DCC29D}" destId="{B67C1153-67B8-488E-AF5F-D9B969442422}" srcOrd="1" destOrd="0" presId="urn:microsoft.com/office/officeart/2005/8/layout/hList7"/>
    <dgm:cxn modelId="{DB46541A-4180-4EC9-8C70-D87E44DC5F0D}" type="presParOf" srcId="{B5764993-61CD-4BE5-AE8C-D15ED8DCC29D}" destId="{C598D0DF-F58D-4BF2-9518-FE80E5BDADC7}" srcOrd="2" destOrd="0" presId="urn:microsoft.com/office/officeart/2005/8/layout/hList7"/>
    <dgm:cxn modelId="{93C6B85D-5618-443B-9494-820C54495CF4}" type="presParOf" srcId="{B5764993-61CD-4BE5-AE8C-D15ED8DCC29D}" destId="{3B42FD65-7A03-415A-9786-696DC0E9385A}" srcOrd="3" destOrd="0" presId="urn:microsoft.com/office/officeart/2005/8/layout/hList7"/>
    <dgm:cxn modelId="{81937900-1B84-4D3F-91F2-3CB91F68CD7C}" type="presParOf" srcId="{3C86C1B0-AB00-41D1-99C4-E50EC65EF004}" destId="{404D3FEC-28DA-408C-9A1A-F2D68B51A188}" srcOrd="1" destOrd="0" presId="urn:microsoft.com/office/officeart/2005/8/layout/hList7"/>
    <dgm:cxn modelId="{ED0E4320-8765-4A94-8E95-C69E1124929B}" type="presParOf" srcId="{3C86C1B0-AB00-41D1-99C4-E50EC65EF004}" destId="{BC051940-82F4-4808-BA8B-951626ECC24C}" srcOrd="2" destOrd="0" presId="urn:microsoft.com/office/officeart/2005/8/layout/hList7"/>
    <dgm:cxn modelId="{D0B7D645-2A06-4A2C-9FF2-FF22AE2995D8}" type="presParOf" srcId="{BC051940-82F4-4808-BA8B-951626ECC24C}" destId="{45C92179-5ACD-4F65-8319-466C8E7971DA}" srcOrd="0" destOrd="0" presId="urn:microsoft.com/office/officeart/2005/8/layout/hList7"/>
    <dgm:cxn modelId="{FBBA2187-3EAE-480F-9AFC-BEAAA8678135}" type="presParOf" srcId="{BC051940-82F4-4808-BA8B-951626ECC24C}" destId="{B568D46D-FECA-43F4-8372-BBA2C206C354}" srcOrd="1" destOrd="0" presId="urn:microsoft.com/office/officeart/2005/8/layout/hList7"/>
    <dgm:cxn modelId="{455BC8C4-8595-4598-AD1C-724BCB39CDE7}" type="presParOf" srcId="{BC051940-82F4-4808-BA8B-951626ECC24C}" destId="{396DC70A-C775-4EEB-9691-D5D4C4ECE427}" srcOrd="2" destOrd="0" presId="urn:microsoft.com/office/officeart/2005/8/layout/hList7"/>
    <dgm:cxn modelId="{99622A58-C745-46A6-AEC7-FED322846511}" type="presParOf" srcId="{BC051940-82F4-4808-BA8B-951626ECC24C}" destId="{92692583-53AB-478D-AA89-518D8FA0364C}" srcOrd="3" destOrd="0" presId="urn:microsoft.com/office/officeart/2005/8/layout/hList7"/>
    <dgm:cxn modelId="{43ABEE2D-7726-4B53-8FE3-B79FF83F62DE}" type="presParOf" srcId="{3C86C1B0-AB00-41D1-99C4-E50EC65EF004}" destId="{BC7F2F69-21BB-48A1-93DA-E3813B8F3ADE}" srcOrd="3" destOrd="0" presId="urn:microsoft.com/office/officeart/2005/8/layout/hList7"/>
    <dgm:cxn modelId="{B1493CAD-2D51-4898-82D7-DD08063E167F}" type="presParOf" srcId="{3C86C1B0-AB00-41D1-99C4-E50EC65EF004}" destId="{F0E33792-C964-41BE-AA0C-A490C24FB0C4}" srcOrd="4" destOrd="0" presId="urn:microsoft.com/office/officeart/2005/8/layout/hList7"/>
    <dgm:cxn modelId="{5DA69DB1-2C09-4F73-92BC-A2D970273A0D}" type="presParOf" srcId="{F0E33792-C964-41BE-AA0C-A490C24FB0C4}" destId="{E3DE2191-693C-42F9-A565-052907E81D1D}" srcOrd="0" destOrd="0" presId="urn:microsoft.com/office/officeart/2005/8/layout/hList7"/>
    <dgm:cxn modelId="{CBF18D81-2C6B-4331-9B58-802574E86DF4}" type="presParOf" srcId="{F0E33792-C964-41BE-AA0C-A490C24FB0C4}" destId="{8B09A0FB-ADC9-4453-AF8D-9A324E2C6461}" srcOrd="1" destOrd="0" presId="urn:microsoft.com/office/officeart/2005/8/layout/hList7"/>
    <dgm:cxn modelId="{C7DEA1D1-1588-4391-B3F2-BFB57934E603}" type="presParOf" srcId="{F0E33792-C964-41BE-AA0C-A490C24FB0C4}" destId="{5C62059B-0FD4-41BA-B2D2-068769FE1738}" srcOrd="2" destOrd="0" presId="urn:microsoft.com/office/officeart/2005/8/layout/hList7"/>
    <dgm:cxn modelId="{41C44236-ACE8-47FF-909C-59802DABE025}" type="presParOf" srcId="{F0E33792-C964-41BE-AA0C-A490C24FB0C4}" destId="{BFEB7D58-727C-4A0E-A2A9-DB834CAA086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84989-DAFD-4419-8BDA-354DC911F73C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375599-19B4-4520-9BFA-A2135EC50CE2}">
      <dgm:prSet phldrT="[Text]" custT="1"/>
      <dgm:spPr>
        <a:solidFill>
          <a:srgbClr val="00958F">
            <a:alpha val="50000"/>
          </a:srgbClr>
        </a:solidFill>
      </dgm:spPr>
      <dgm:t>
        <a:bodyPr/>
        <a:lstStyle/>
        <a:p>
          <a:r>
            <a:rPr lang="en-GB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Operational Delivery Transformation</a:t>
          </a:r>
          <a:endParaRPr lang="en-GB" sz="2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B8561C-5336-4BC4-BEB9-1FC9F718BCDC}" type="parTrans" cxnId="{B7B1B969-8ABB-4524-B649-CACE9B94D117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50CD9F-E2E8-414F-94F3-3C67B4171734}" type="sibTrans" cxnId="{B7B1B969-8ABB-4524-B649-CACE9B94D117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57EA67-D7F3-4839-B66E-BC584AA816E8}">
      <dgm:prSet phldrT="[Text]" custT="1"/>
      <dgm:spPr>
        <a:solidFill>
          <a:srgbClr val="00958F">
            <a:alpha val="50000"/>
          </a:srgbClr>
        </a:solidFill>
      </dgm:spPr>
      <dgm:t>
        <a:bodyPr/>
        <a:lstStyle/>
        <a:p>
          <a:r>
            <a:rPr lang="en-GB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Performance Recovery</a:t>
          </a:r>
          <a:endParaRPr lang="en-GB" sz="2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E0CF6F-EB6C-450C-9A39-2BDE5DB6C63B}" type="parTrans" cxnId="{F5A9C9C7-0287-4608-9C32-85E27565B3F7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A04FA7-E246-49DE-9689-25FC4913CFF9}" type="sibTrans" cxnId="{F5A9C9C7-0287-4608-9C32-85E27565B3F7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98718-B781-4ED4-B693-468931C21B7E}">
      <dgm:prSet phldrT="[Text]" custT="1"/>
      <dgm:spPr>
        <a:solidFill>
          <a:srgbClr val="00958F">
            <a:alpha val="50000"/>
          </a:srgbClr>
        </a:solidFill>
      </dgm:spPr>
      <dgm:t>
        <a:bodyPr/>
        <a:lstStyle/>
        <a:p>
          <a:r>
            <a:rPr lang="en-GB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Directorate of Corporate Services Review</a:t>
          </a:r>
          <a:endParaRPr lang="en-GB" sz="2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1513D3-1904-4455-A071-EA0195C0050C}" type="parTrans" cxnId="{CA8796D0-2DCD-44C2-B3AD-A79664E3C66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CB451-105C-41C3-A6C5-B9B333C682AC}" type="sibTrans" cxnId="{CA8796D0-2DCD-44C2-B3AD-A79664E3C66C}">
      <dgm:prSet/>
      <dgm:spPr/>
      <dgm:t>
        <a:bodyPr/>
        <a:lstStyle/>
        <a:p>
          <a:endParaRPr lang="en-GB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36BA6D-58D4-444E-829F-FAA1A9029C42}" type="pres">
      <dgm:prSet presAssocID="{63084989-DAFD-4419-8BDA-354DC911F7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BB0EAA5-5745-44CA-A92B-F0C4E95206CB}" type="pres">
      <dgm:prSet presAssocID="{39375599-19B4-4520-9BFA-A2135EC50CE2}" presName="Name5" presStyleLbl="vennNode1" presStyleIdx="0" presStyleCnt="3" custLinFactNeighborX="60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316A72-E2AF-4C89-837D-4E48F25DDEB8}" type="pres">
      <dgm:prSet presAssocID="{3850CD9F-E2E8-414F-94F3-3C67B4171734}" presName="space" presStyleCnt="0"/>
      <dgm:spPr/>
    </dgm:pt>
    <dgm:pt modelId="{22306DA7-07AB-4B07-B382-47AFCB02AADF}" type="pres">
      <dgm:prSet presAssocID="{2257EA67-D7F3-4839-B66E-BC584AA816E8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5E956C-2733-4AE0-B7F5-1D406CCC830B}" type="pres">
      <dgm:prSet presAssocID="{67A04FA7-E246-49DE-9689-25FC4913CFF9}" presName="space" presStyleCnt="0"/>
      <dgm:spPr/>
    </dgm:pt>
    <dgm:pt modelId="{A942B4A7-5E1C-4C9D-8607-C48E0D3C6A59}" type="pres">
      <dgm:prSet presAssocID="{81898718-B781-4ED4-B693-468931C21B7E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1DEAF9-8635-405F-9B77-2EAFE78B35D6}" type="presOf" srcId="{63084989-DAFD-4419-8BDA-354DC911F73C}" destId="{C136BA6D-58D4-444E-829F-FAA1A9029C42}" srcOrd="0" destOrd="0" presId="urn:microsoft.com/office/officeart/2005/8/layout/venn3"/>
    <dgm:cxn modelId="{A9F03373-D9A9-44BF-ACBF-87E3BFABB30F}" type="presOf" srcId="{2257EA67-D7F3-4839-B66E-BC584AA816E8}" destId="{22306DA7-07AB-4B07-B382-47AFCB02AADF}" srcOrd="0" destOrd="0" presId="urn:microsoft.com/office/officeart/2005/8/layout/venn3"/>
    <dgm:cxn modelId="{4F6B6DC6-3577-498E-A316-B2D5ED543D4E}" type="presOf" srcId="{39375599-19B4-4520-9BFA-A2135EC50CE2}" destId="{5BB0EAA5-5745-44CA-A92B-F0C4E95206CB}" srcOrd="0" destOrd="0" presId="urn:microsoft.com/office/officeart/2005/8/layout/venn3"/>
    <dgm:cxn modelId="{B7B1B969-8ABB-4524-B649-CACE9B94D117}" srcId="{63084989-DAFD-4419-8BDA-354DC911F73C}" destId="{39375599-19B4-4520-9BFA-A2135EC50CE2}" srcOrd="0" destOrd="0" parTransId="{C1B8561C-5336-4BC4-BEB9-1FC9F718BCDC}" sibTransId="{3850CD9F-E2E8-414F-94F3-3C67B4171734}"/>
    <dgm:cxn modelId="{F5A9C9C7-0287-4608-9C32-85E27565B3F7}" srcId="{63084989-DAFD-4419-8BDA-354DC911F73C}" destId="{2257EA67-D7F3-4839-B66E-BC584AA816E8}" srcOrd="1" destOrd="0" parTransId="{83E0CF6F-EB6C-450C-9A39-2BDE5DB6C63B}" sibTransId="{67A04FA7-E246-49DE-9689-25FC4913CFF9}"/>
    <dgm:cxn modelId="{0EA6AD26-2365-4A57-820E-C30CFA9536A9}" type="presOf" srcId="{81898718-B781-4ED4-B693-468931C21B7E}" destId="{A942B4A7-5E1C-4C9D-8607-C48E0D3C6A59}" srcOrd="0" destOrd="0" presId="urn:microsoft.com/office/officeart/2005/8/layout/venn3"/>
    <dgm:cxn modelId="{CA8796D0-2DCD-44C2-B3AD-A79664E3C66C}" srcId="{63084989-DAFD-4419-8BDA-354DC911F73C}" destId="{81898718-B781-4ED4-B693-468931C21B7E}" srcOrd="2" destOrd="0" parTransId="{9E1513D3-1904-4455-A071-EA0195C0050C}" sibTransId="{662CB451-105C-41C3-A6C5-B9B333C682AC}"/>
    <dgm:cxn modelId="{16DA2F24-F777-4A9B-AD23-A255B735B1C4}" type="presParOf" srcId="{C136BA6D-58D4-444E-829F-FAA1A9029C42}" destId="{5BB0EAA5-5745-44CA-A92B-F0C4E95206CB}" srcOrd="0" destOrd="0" presId="urn:microsoft.com/office/officeart/2005/8/layout/venn3"/>
    <dgm:cxn modelId="{FB1743E7-A90C-46F8-92A1-E23FF1B8AA37}" type="presParOf" srcId="{C136BA6D-58D4-444E-829F-FAA1A9029C42}" destId="{7F316A72-E2AF-4C89-837D-4E48F25DDEB8}" srcOrd="1" destOrd="0" presId="urn:microsoft.com/office/officeart/2005/8/layout/venn3"/>
    <dgm:cxn modelId="{2098D12D-B300-4DFD-A4C5-13AB78A0C11A}" type="presParOf" srcId="{C136BA6D-58D4-444E-829F-FAA1A9029C42}" destId="{22306DA7-07AB-4B07-B382-47AFCB02AADF}" srcOrd="2" destOrd="0" presId="urn:microsoft.com/office/officeart/2005/8/layout/venn3"/>
    <dgm:cxn modelId="{2D707712-400E-4E21-B19C-0DF1D069E186}" type="presParOf" srcId="{C136BA6D-58D4-444E-829F-FAA1A9029C42}" destId="{245E956C-2733-4AE0-B7F5-1D406CCC830B}" srcOrd="3" destOrd="0" presId="urn:microsoft.com/office/officeart/2005/8/layout/venn3"/>
    <dgm:cxn modelId="{03CDBF6A-FBEB-4BB5-B3B4-2C1B619BBA7B}" type="presParOf" srcId="{C136BA6D-58D4-444E-829F-FAA1A9029C42}" destId="{A942B4A7-5E1C-4C9D-8607-C48E0D3C6A59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06AFFC-16FE-46AA-9862-FA8687AE970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E893C1-0F14-4EA4-8C86-E6208B37B247}">
      <dgm:prSet phldrT="[Text]" custT="1"/>
      <dgm:spPr>
        <a:solidFill>
          <a:srgbClr val="00958F">
            <a:alpha val="50000"/>
          </a:srgbClr>
        </a:solidFill>
      </dgm:spPr>
      <dgm:t>
        <a:bodyPr/>
        <a:lstStyle/>
        <a:p>
          <a:r>
            <a:rPr lang="en-GB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is our role in the planning system?</a:t>
          </a:r>
          <a:endParaRPr lang="en-GB" sz="2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42DEEF-286B-48D9-A3F8-216C6FBFDD3D}" type="parTrans" cxnId="{C37A092F-9986-48AB-A146-B0EFA6798E3C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E33339-DEF5-44F9-B551-E1AC65C9054C}" type="sibTrans" cxnId="{C37A092F-9986-48AB-A146-B0EFA6798E3C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7407FA-5B53-45F3-BC70-0C66550A58AE}">
      <dgm:prSet phldrT="[Text]" custT="1"/>
      <dgm:spPr>
        <a:solidFill>
          <a:srgbClr val="00958F">
            <a:alpha val="50000"/>
          </a:srgbClr>
        </a:solidFill>
      </dgm:spPr>
      <dgm:t>
        <a:bodyPr/>
        <a:lstStyle/>
        <a:p>
          <a:r>
            <a:rPr lang="en-GB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do we do?</a:t>
          </a:r>
          <a:endParaRPr lang="en-GB" sz="2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A752BF-3831-42A4-BEF6-63B960CD1F55}" type="parTrans" cxnId="{98BB691D-E6D8-4BD2-B3AE-22A91DF68C29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0D4721-39F3-4C56-B2D6-8259CE423F73}" type="sibTrans" cxnId="{98BB691D-E6D8-4BD2-B3AE-22A91DF68C29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266039-920B-4E4E-936C-E0E816AF4645}">
      <dgm:prSet phldrT="[Text]" custT="1"/>
      <dgm:spPr>
        <a:solidFill>
          <a:srgbClr val="00958F">
            <a:alpha val="50000"/>
          </a:srgbClr>
        </a:solidFill>
      </dgm:spPr>
      <dgm:t>
        <a:bodyPr/>
        <a:lstStyle/>
        <a:p>
          <a:r>
            <a:rPr lang="en-GB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do we do it?</a:t>
          </a:r>
          <a:endParaRPr lang="en-GB" sz="2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BE0C70-6017-4788-B575-0024CF548007}" type="parTrans" cxnId="{1FE64ECA-5CDF-4F36-A865-934B66325401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E904AA-B775-4334-8E2C-C8AF0F65505A}" type="sibTrans" cxnId="{1FE64ECA-5CDF-4F36-A865-934B66325401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D8C3E3-3773-4467-A5D8-B318DF556BDF}">
      <dgm:prSet phldrT="[Text]" custT="1"/>
      <dgm:spPr>
        <a:solidFill>
          <a:srgbClr val="00958F">
            <a:alpha val="50000"/>
          </a:srgbClr>
        </a:solidFill>
      </dgm:spPr>
      <dgm:t>
        <a:bodyPr/>
        <a:lstStyle/>
        <a:p>
          <a:r>
            <a:rPr lang="en-GB" sz="2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Why do we do it?</a:t>
          </a:r>
          <a:endParaRPr lang="en-GB" sz="2100" b="1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C0A035-3AA3-48F5-B4C2-0C756980D86F}" type="parTrans" cxnId="{46FEB2CF-0B90-40BD-B9C1-E216E4498C2A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5549CF-1476-4A37-AEDB-1D428136992D}" type="sibTrans" cxnId="{46FEB2CF-0B90-40BD-B9C1-E216E4498C2A}">
      <dgm:prSet/>
      <dgm:spPr/>
      <dgm:t>
        <a:bodyPr/>
        <a:lstStyle/>
        <a:p>
          <a:endParaRPr lang="en-GB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04D16D-2A22-4054-BDB6-BEDA7B522DD5}" type="pres">
      <dgm:prSet presAssocID="{3606AFFC-16FE-46AA-9862-FA8687AE9700}" presName="Name0" presStyleCnt="0">
        <dgm:presLayoutVars>
          <dgm:dir/>
          <dgm:resizeHandles val="exact"/>
        </dgm:presLayoutVars>
      </dgm:prSet>
      <dgm:spPr/>
    </dgm:pt>
    <dgm:pt modelId="{B5F39269-6AAE-48EA-8F81-53CF029C407A}" type="pres">
      <dgm:prSet presAssocID="{32E893C1-0F14-4EA4-8C86-E6208B37B247}" presName="Name5" presStyleLbl="vennNode1" presStyleIdx="0" presStyleCnt="4">
        <dgm:presLayoutVars>
          <dgm:bulletEnabled val="1"/>
        </dgm:presLayoutVars>
      </dgm:prSet>
      <dgm:spPr/>
    </dgm:pt>
    <dgm:pt modelId="{B9E5022D-B374-4B79-917B-34347EDB9EC3}" type="pres">
      <dgm:prSet presAssocID="{35E33339-DEF5-44F9-B551-E1AC65C9054C}" presName="space" presStyleCnt="0"/>
      <dgm:spPr/>
    </dgm:pt>
    <dgm:pt modelId="{FE593930-CE13-4298-AD21-A83BA3CFEDE9}" type="pres">
      <dgm:prSet presAssocID="{C37407FA-5B53-45F3-BC70-0C66550A58AE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36FE30-9B43-48FA-923F-EFF88DB7DD69}" type="pres">
      <dgm:prSet presAssocID="{7B0D4721-39F3-4C56-B2D6-8259CE423F73}" presName="space" presStyleCnt="0"/>
      <dgm:spPr/>
    </dgm:pt>
    <dgm:pt modelId="{71E78438-6B44-4F10-BA86-C32EEDAA2F08}" type="pres">
      <dgm:prSet presAssocID="{AD266039-920B-4E4E-936C-E0E816AF4645}" presName="Name5" presStyleLbl="vennNode1" presStyleIdx="2" presStyleCnt="4">
        <dgm:presLayoutVars>
          <dgm:bulletEnabled val="1"/>
        </dgm:presLayoutVars>
      </dgm:prSet>
      <dgm:spPr/>
    </dgm:pt>
    <dgm:pt modelId="{8C8A0DE0-38F6-4A38-8CDA-65DD86A52E4C}" type="pres">
      <dgm:prSet presAssocID="{67E904AA-B775-4334-8E2C-C8AF0F65505A}" presName="space" presStyleCnt="0"/>
      <dgm:spPr/>
    </dgm:pt>
    <dgm:pt modelId="{7D6F5419-0F98-46D7-8AA4-0EF7F55EE0CC}" type="pres">
      <dgm:prSet presAssocID="{41D8C3E3-3773-4467-A5D8-B318DF556BDF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8CF97CB2-2C4B-4E99-AA53-42A005E293A9}" type="presOf" srcId="{41D8C3E3-3773-4467-A5D8-B318DF556BDF}" destId="{7D6F5419-0F98-46D7-8AA4-0EF7F55EE0CC}" srcOrd="0" destOrd="0" presId="urn:microsoft.com/office/officeart/2005/8/layout/venn3"/>
    <dgm:cxn modelId="{46FEB2CF-0B90-40BD-B9C1-E216E4498C2A}" srcId="{3606AFFC-16FE-46AA-9862-FA8687AE9700}" destId="{41D8C3E3-3773-4467-A5D8-B318DF556BDF}" srcOrd="3" destOrd="0" parTransId="{EFC0A035-3AA3-48F5-B4C2-0C756980D86F}" sibTransId="{5E5549CF-1476-4A37-AEDB-1D428136992D}"/>
    <dgm:cxn modelId="{FD66C8C8-8B35-4779-B332-8DEC601160E4}" type="presOf" srcId="{AD266039-920B-4E4E-936C-E0E816AF4645}" destId="{71E78438-6B44-4F10-BA86-C32EEDAA2F08}" srcOrd="0" destOrd="0" presId="urn:microsoft.com/office/officeart/2005/8/layout/venn3"/>
    <dgm:cxn modelId="{D693E5E0-425D-47D9-A23C-07564CAEA67A}" type="presOf" srcId="{32E893C1-0F14-4EA4-8C86-E6208B37B247}" destId="{B5F39269-6AAE-48EA-8F81-53CF029C407A}" srcOrd="0" destOrd="0" presId="urn:microsoft.com/office/officeart/2005/8/layout/venn3"/>
    <dgm:cxn modelId="{C37A092F-9986-48AB-A146-B0EFA6798E3C}" srcId="{3606AFFC-16FE-46AA-9862-FA8687AE9700}" destId="{32E893C1-0F14-4EA4-8C86-E6208B37B247}" srcOrd="0" destOrd="0" parTransId="{C442DEEF-286B-48D9-A3F8-216C6FBFDD3D}" sibTransId="{35E33339-DEF5-44F9-B551-E1AC65C9054C}"/>
    <dgm:cxn modelId="{1FE64ECA-5CDF-4F36-A865-934B66325401}" srcId="{3606AFFC-16FE-46AA-9862-FA8687AE9700}" destId="{AD266039-920B-4E4E-936C-E0E816AF4645}" srcOrd="2" destOrd="0" parTransId="{58BE0C70-6017-4788-B575-0024CF548007}" sibTransId="{67E904AA-B775-4334-8E2C-C8AF0F65505A}"/>
    <dgm:cxn modelId="{98BB691D-E6D8-4BD2-B3AE-22A91DF68C29}" srcId="{3606AFFC-16FE-46AA-9862-FA8687AE9700}" destId="{C37407FA-5B53-45F3-BC70-0C66550A58AE}" srcOrd="1" destOrd="0" parTransId="{87A752BF-3831-42A4-BEF6-63B960CD1F55}" sibTransId="{7B0D4721-39F3-4C56-B2D6-8259CE423F73}"/>
    <dgm:cxn modelId="{48D25144-80EA-4B8D-AA28-8A3C5C542DB1}" type="presOf" srcId="{C37407FA-5B53-45F3-BC70-0C66550A58AE}" destId="{FE593930-CE13-4298-AD21-A83BA3CFEDE9}" srcOrd="0" destOrd="0" presId="urn:microsoft.com/office/officeart/2005/8/layout/venn3"/>
    <dgm:cxn modelId="{3F10AC01-F39E-4F30-878F-06C09006DB04}" type="presOf" srcId="{3606AFFC-16FE-46AA-9862-FA8687AE9700}" destId="{5004D16D-2A22-4054-BDB6-BEDA7B522DD5}" srcOrd="0" destOrd="0" presId="urn:microsoft.com/office/officeart/2005/8/layout/venn3"/>
    <dgm:cxn modelId="{55A537EB-A93A-4D5D-8277-B7D002BCF65A}" type="presParOf" srcId="{5004D16D-2A22-4054-BDB6-BEDA7B522DD5}" destId="{B5F39269-6AAE-48EA-8F81-53CF029C407A}" srcOrd="0" destOrd="0" presId="urn:microsoft.com/office/officeart/2005/8/layout/venn3"/>
    <dgm:cxn modelId="{300A338F-A6EC-4745-8804-C0E9209B9A99}" type="presParOf" srcId="{5004D16D-2A22-4054-BDB6-BEDA7B522DD5}" destId="{B9E5022D-B374-4B79-917B-34347EDB9EC3}" srcOrd="1" destOrd="0" presId="urn:microsoft.com/office/officeart/2005/8/layout/venn3"/>
    <dgm:cxn modelId="{915D0DB8-A612-4D56-ACDC-4FCCD42B12F5}" type="presParOf" srcId="{5004D16D-2A22-4054-BDB6-BEDA7B522DD5}" destId="{FE593930-CE13-4298-AD21-A83BA3CFEDE9}" srcOrd="2" destOrd="0" presId="urn:microsoft.com/office/officeart/2005/8/layout/venn3"/>
    <dgm:cxn modelId="{804BE54E-EFFD-455A-BFA8-BCE0396F2949}" type="presParOf" srcId="{5004D16D-2A22-4054-BDB6-BEDA7B522DD5}" destId="{EA36FE30-9B43-48FA-923F-EFF88DB7DD69}" srcOrd="3" destOrd="0" presId="urn:microsoft.com/office/officeart/2005/8/layout/venn3"/>
    <dgm:cxn modelId="{DBB65BDB-2F54-477B-A0F9-042BAB02CC07}" type="presParOf" srcId="{5004D16D-2A22-4054-BDB6-BEDA7B522DD5}" destId="{71E78438-6B44-4F10-BA86-C32EEDAA2F08}" srcOrd="4" destOrd="0" presId="urn:microsoft.com/office/officeart/2005/8/layout/venn3"/>
    <dgm:cxn modelId="{68925F04-DDFB-4337-B4F7-0A53A799AA14}" type="presParOf" srcId="{5004D16D-2A22-4054-BDB6-BEDA7B522DD5}" destId="{8C8A0DE0-38F6-4A38-8CDA-65DD86A52E4C}" srcOrd="5" destOrd="0" presId="urn:microsoft.com/office/officeart/2005/8/layout/venn3"/>
    <dgm:cxn modelId="{66E83E27-D6D9-4A97-AC10-C3F20BECFCB6}" type="presParOf" srcId="{5004D16D-2A22-4054-BDB6-BEDA7B522DD5}" destId="{7D6F5419-0F98-46D7-8AA4-0EF7F55EE0CC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76024D-80F6-441D-90D8-B1B4F73BA0E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E62FA5F-B7EB-4B3A-A8C4-BC0C2BA3EE54}">
      <dgm:prSet/>
      <dgm:spPr/>
      <dgm:t>
        <a:bodyPr/>
        <a:lstStyle/>
        <a:p>
          <a:endParaRPr lang="en-GB" dirty="0"/>
        </a:p>
      </dgm:t>
    </dgm:pt>
    <dgm:pt modelId="{542C2826-3B4E-4491-83AB-7941A4654D99}" type="parTrans" cxnId="{43EB442E-2D14-48FC-8029-E34A37CEDA8D}">
      <dgm:prSet/>
      <dgm:spPr/>
      <dgm:t>
        <a:bodyPr/>
        <a:lstStyle/>
        <a:p>
          <a:endParaRPr lang="en-GB"/>
        </a:p>
      </dgm:t>
    </dgm:pt>
    <dgm:pt modelId="{97C3695A-C0EA-441D-9924-40EA62ACF597}" type="sibTrans" cxnId="{43EB442E-2D14-48FC-8029-E34A37CEDA8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B"/>
        </a:p>
      </dgm:t>
    </dgm:pt>
    <dgm:pt modelId="{0F684B3F-984A-4CFC-8755-98584000B557}">
      <dgm:prSet phldrT="[Text]"/>
      <dgm:spPr/>
      <dgm:t>
        <a:bodyPr/>
        <a:lstStyle/>
        <a:p>
          <a:r>
            <a:rPr lang="en-GB" dirty="0" smtClean="0"/>
            <a:t>What does a typical programme look like?</a:t>
          </a:r>
          <a:endParaRPr lang="en-GB" dirty="0"/>
        </a:p>
      </dgm:t>
    </dgm:pt>
    <dgm:pt modelId="{CBE06C2B-948F-4917-8F0A-EDB39C927115}" type="parTrans" cxnId="{CFE538E2-BA99-4935-A40C-34F2D09EC8BD}">
      <dgm:prSet/>
      <dgm:spPr/>
      <dgm:t>
        <a:bodyPr/>
        <a:lstStyle/>
        <a:p>
          <a:endParaRPr lang="en-GB"/>
        </a:p>
      </dgm:t>
    </dgm:pt>
    <dgm:pt modelId="{289C69D7-A17D-4A35-99CF-89F8E57E5199}" type="sibTrans" cxnId="{CFE538E2-BA99-4935-A40C-34F2D09EC8BD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GB"/>
        </a:p>
      </dgm:t>
    </dgm:pt>
    <dgm:pt modelId="{25C455B2-8608-440E-A15F-F67566279367}">
      <dgm:prSet phldrT="[Text]"/>
      <dgm:spPr/>
      <dgm:t>
        <a:bodyPr/>
        <a:lstStyle/>
        <a:p>
          <a:r>
            <a:rPr lang="en-GB" dirty="0" smtClean="0"/>
            <a:t>How Long does casework take?</a:t>
          </a:r>
          <a:endParaRPr lang="en-GB" dirty="0"/>
        </a:p>
      </dgm:t>
    </dgm:pt>
    <dgm:pt modelId="{9647A0EA-5FE4-40CC-BF87-9363F33E47C4}" type="parTrans" cxnId="{49D716BE-C0F6-4281-AA82-FD60177FEE59}">
      <dgm:prSet/>
      <dgm:spPr/>
      <dgm:t>
        <a:bodyPr/>
        <a:lstStyle/>
        <a:p>
          <a:endParaRPr lang="en-GB"/>
        </a:p>
      </dgm:t>
    </dgm:pt>
    <dgm:pt modelId="{A5A95057-31F7-4763-89AE-DBD17671B9AB}" type="sibTrans" cxnId="{49D716BE-C0F6-4281-AA82-FD60177FEE59}">
      <dgm:prSet/>
      <dgm:spPr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CB41CC7F-5A02-4774-9DCB-032B58893F8E}">
      <dgm:prSet phldrT="[Text]"/>
      <dgm:spPr/>
      <dgm:t>
        <a:bodyPr/>
        <a:lstStyle/>
        <a:p>
          <a:r>
            <a:rPr lang="en-GB" dirty="0" smtClean="0"/>
            <a:t>What type of casework could you get?</a:t>
          </a:r>
          <a:endParaRPr lang="en-GB" dirty="0"/>
        </a:p>
      </dgm:t>
    </dgm:pt>
    <dgm:pt modelId="{AF92BD4F-5667-408E-A3FF-C5A61FF8C899}" type="parTrans" cxnId="{E227DC1C-47B5-4A27-B781-EEC688093103}">
      <dgm:prSet/>
      <dgm:spPr/>
      <dgm:t>
        <a:bodyPr/>
        <a:lstStyle/>
        <a:p>
          <a:endParaRPr lang="en-GB"/>
        </a:p>
      </dgm:t>
    </dgm:pt>
    <dgm:pt modelId="{FD11BDDD-0F66-4CAC-9951-0BDBEBFF664A}" type="sibTrans" cxnId="{E227DC1C-47B5-4A27-B781-EEC688093103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0" r="-130000"/>
          </a:stretch>
        </a:blipFill>
      </dgm:spPr>
      <dgm:t>
        <a:bodyPr/>
        <a:lstStyle/>
        <a:p>
          <a:endParaRPr lang="en-GB"/>
        </a:p>
      </dgm:t>
    </dgm:pt>
    <dgm:pt modelId="{533B4F82-F3E4-4D2B-A0C4-40DDC2A91632}">
      <dgm:prSet phldrT="[Text]"/>
      <dgm:spPr/>
      <dgm:t>
        <a:bodyPr/>
        <a:lstStyle/>
        <a:p>
          <a:r>
            <a:rPr lang="en-GB" dirty="0" smtClean="0"/>
            <a:t>What is it like working for the Inspectorate as a contractor?</a:t>
          </a:r>
          <a:endParaRPr lang="en-GB" dirty="0"/>
        </a:p>
      </dgm:t>
    </dgm:pt>
    <dgm:pt modelId="{D7C051DD-C924-405F-BA83-38EB958CA839}" type="parTrans" cxnId="{72ECC64E-9FFF-4531-A8FB-3C83965A6616}">
      <dgm:prSet/>
      <dgm:spPr/>
      <dgm:t>
        <a:bodyPr/>
        <a:lstStyle/>
        <a:p>
          <a:endParaRPr lang="en-GB"/>
        </a:p>
      </dgm:t>
    </dgm:pt>
    <dgm:pt modelId="{0114916B-4195-4421-8021-971A84DC0768}" type="sibTrans" cxnId="{72ECC64E-9FFF-4531-A8FB-3C83965A6616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</dgm:spPr>
      <dgm:t>
        <a:bodyPr/>
        <a:lstStyle/>
        <a:p>
          <a:endParaRPr lang="en-GB"/>
        </a:p>
      </dgm:t>
    </dgm:pt>
    <dgm:pt modelId="{69495DAF-2F14-4FD3-A31A-A208A2873BD6}" type="pres">
      <dgm:prSet presAssocID="{9676024D-80F6-441D-90D8-B1B4F73BA0E0}" presName="Name0" presStyleCnt="0">
        <dgm:presLayoutVars>
          <dgm:chMax val="7"/>
          <dgm:chPref val="7"/>
          <dgm:dir/>
        </dgm:presLayoutVars>
      </dgm:prSet>
      <dgm:spPr/>
    </dgm:pt>
    <dgm:pt modelId="{C963E392-CDD2-4C95-BDA8-2C416CCC2FBF}" type="pres">
      <dgm:prSet presAssocID="{9676024D-80F6-441D-90D8-B1B4F73BA0E0}" presName="Name1" presStyleCnt="0"/>
      <dgm:spPr/>
    </dgm:pt>
    <dgm:pt modelId="{2C49C831-2BDC-4FFA-8AFF-C1FC117DEEC7}" type="pres">
      <dgm:prSet presAssocID="{97C3695A-C0EA-441D-9924-40EA62ACF597}" presName="picture_1" presStyleCnt="0"/>
      <dgm:spPr/>
    </dgm:pt>
    <dgm:pt modelId="{3A6A94D9-7A84-4B83-A516-FE575451C5C4}" type="pres">
      <dgm:prSet presAssocID="{97C3695A-C0EA-441D-9924-40EA62ACF597}" presName="pictureRepeatNode" presStyleLbl="alignImgPlace1" presStyleIdx="0" presStyleCnt="5"/>
      <dgm:spPr/>
    </dgm:pt>
    <dgm:pt modelId="{9BB2EE63-8B1B-41F2-AEC8-C9ABC724C374}" type="pres">
      <dgm:prSet presAssocID="{2E62FA5F-B7EB-4B3A-A8C4-BC0C2BA3EE54}" presName="text_1" presStyleLbl="node1" presStyleIdx="0" presStyleCnt="0">
        <dgm:presLayoutVars>
          <dgm:bulletEnabled val="1"/>
        </dgm:presLayoutVars>
      </dgm:prSet>
      <dgm:spPr/>
    </dgm:pt>
    <dgm:pt modelId="{C264D7FF-226D-4ABD-B892-FB886184AAB3}" type="pres">
      <dgm:prSet presAssocID="{289C69D7-A17D-4A35-99CF-89F8E57E5199}" presName="picture_2" presStyleCnt="0"/>
      <dgm:spPr/>
    </dgm:pt>
    <dgm:pt modelId="{6388CAB8-C46E-43B4-91EC-FC997C18E6A5}" type="pres">
      <dgm:prSet presAssocID="{289C69D7-A17D-4A35-99CF-89F8E57E5199}" presName="pictureRepeatNode" presStyleLbl="alignImgPlace1" presStyleIdx="1" presStyleCnt="5"/>
      <dgm:spPr/>
    </dgm:pt>
    <dgm:pt modelId="{D2BDE292-AB24-4D01-870C-332A5F704936}" type="pres">
      <dgm:prSet presAssocID="{0F684B3F-984A-4CFC-8755-98584000B557}" presName="line_2" presStyleLbl="parChTrans1D1" presStyleIdx="0" presStyleCnt="4"/>
      <dgm:spPr/>
    </dgm:pt>
    <dgm:pt modelId="{E0064E28-45E6-4D1F-8C40-AF059E3CDBF5}" type="pres">
      <dgm:prSet presAssocID="{0F684B3F-984A-4CFC-8755-98584000B557}" presName="textparent_2" presStyleLbl="node1" presStyleIdx="0" presStyleCnt="0"/>
      <dgm:spPr/>
    </dgm:pt>
    <dgm:pt modelId="{E93A4B39-6575-42D1-B413-62CAC5993ACE}" type="pres">
      <dgm:prSet presAssocID="{0F684B3F-984A-4CFC-8755-98584000B557}" presName="text_2" presStyleLbl="revTx" presStyleIdx="0" presStyleCnt="4">
        <dgm:presLayoutVars>
          <dgm:bulletEnabled val="1"/>
        </dgm:presLayoutVars>
      </dgm:prSet>
      <dgm:spPr/>
    </dgm:pt>
    <dgm:pt modelId="{07002A33-CE54-4E95-9853-99AAF1F532D2}" type="pres">
      <dgm:prSet presAssocID="{A5A95057-31F7-4763-89AE-DBD17671B9AB}" presName="picture_3" presStyleCnt="0"/>
      <dgm:spPr/>
    </dgm:pt>
    <dgm:pt modelId="{BEB41699-5C56-4F76-8AB2-A01485F24DEC}" type="pres">
      <dgm:prSet presAssocID="{A5A95057-31F7-4763-89AE-DBD17671B9AB}" presName="pictureRepeatNode" presStyleLbl="alignImgPlace1" presStyleIdx="2" presStyleCnt="5"/>
      <dgm:spPr/>
    </dgm:pt>
    <dgm:pt modelId="{C6F863E9-BF30-4B2B-9BDC-99634F53A354}" type="pres">
      <dgm:prSet presAssocID="{25C455B2-8608-440E-A15F-F67566279367}" presName="line_3" presStyleLbl="parChTrans1D1" presStyleIdx="1" presStyleCnt="4"/>
      <dgm:spPr/>
    </dgm:pt>
    <dgm:pt modelId="{A111A94A-A66E-49C3-9EF0-06CB9855629E}" type="pres">
      <dgm:prSet presAssocID="{25C455B2-8608-440E-A15F-F67566279367}" presName="textparent_3" presStyleLbl="node1" presStyleIdx="0" presStyleCnt="0"/>
      <dgm:spPr/>
    </dgm:pt>
    <dgm:pt modelId="{9E8FCCE0-1E16-4B39-998B-248192050895}" type="pres">
      <dgm:prSet presAssocID="{25C455B2-8608-440E-A15F-F67566279367}" presName="text_3" presStyleLbl="revTx" presStyleIdx="1" presStyleCnt="4">
        <dgm:presLayoutVars>
          <dgm:bulletEnabled val="1"/>
        </dgm:presLayoutVars>
      </dgm:prSet>
      <dgm:spPr/>
    </dgm:pt>
    <dgm:pt modelId="{D492F4E7-68E9-46FD-8095-35B2A875DF99}" type="pres">
      <dgm:prSet presAssocID="{FD11BDDD-0F66-4CAC-9951-0BDBEBFF664A}" presName="picture_4" presStyleCnt="0"/>
      <dgm:spPr/>
    </dgm:pt>
    <dgm:pt modelId="{02457D00-666F-48EA-A07F-3A2F2C34633A}" type="pres">
      <dgm:prSet presAssocID="{FD11BDDD-0F66-4CAC-9951-0BDBEBFF664A}" presName="pictureRepeatNode" presStyleLbl="alignImgPlace1" presStyleIdx="3" presStyleCnt="5"/>
      <dgm:spPr/>
    </dgm:pt>
    <dgm:pt modelId="{E63D2683-CB1C-4840-A69F-73DC13E360D4}" type="pres">
      <dgm:prSet presAssocID="{CB41CC7F-5A02-4774-9DCB-032B58893F8E}" presName="line_4" presStyleLbl="parChTrans1D1" presStyleIdx="2" presStyleCnt="4"/>
      <dgm:spPr/>
    </dgm:pt>
    <dgm:pt modelId="{63FE335B-E368-49E7-99AD-CD9A7CA8DD79}" type="pres">
      <dgm:prSet presAssocID="{CB41CC7F-5A02-4774-9DCB-032B58893F8E}" presName="textparent_4" presStyleLbl="node1" presStyleIdx="0" presStyleCnt="0"/>
      <dgm:spPr/>
    </dgm:pt>
    <dgm:pt modelId="{EB49DC1F-027E-4D84-BB2F-096CA67C84C6}" type="pres">
      <dgm:prSet presAssocID="{CB41CC7F-5A02-4774-9DCB-032B58893F8E}" presName="text_4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9595B7-D20C-44C4-854D-AFC16B09BA96}" type="pres">
      <dgm:prSet presAssocID="{0114916B-4195-4421-8021-971A84DC0768}" presName="picture_5" presStyleCnt="0"/>
      <dgm:spPr/>
    </dgm:pt>
    <dgm:pt modelId="{37526868-8D7F-4373-8288-D71FD67A594A}" type="pres">
      <dgm:prSet presAssocID="{0114916B-4195-4421-8021-971A84DC0768}" presName="pictureRepeatNode" presStyleLbl="alignImgPlace1" presStyleIdx="4" presStyleCnt="5"/>
      <dgm:spPr/>
    </dgm:pt>
    <dgm:pt modelId="{DACF3F56-CB67-482C-9BDE-E740D067BE12}" type="pres">
      <dgm:prSet presAssocID="{533B4F82-F3E4-4D2B-A0C4-40DDC2A91632}" presName="line_5" presStyleLbl="parChTrans1D1" presStyleIdx="3" presStyleCnt="4"/>
      <dgm:spPr/>
    </dgm:pt>
    <dgm:pt modelId="{7EEA7FDD-3BE5-43CB-8FFA-D2440DF71497}" type="pres">
      <dgm:prSet presAssocID="{533B4F82-F3E4-4D2B-A0C4-40DDC2A91632}" presName="textparent_5" presStyleLbl="node1" presStyleIdx="0" presStyleCnt="0"/>
      <dgm:spPr/>
    </dgm:pt>
    <dgm:pt modelId="{10CA7771-DA97-49D3-B01E-39B0C673E464}" type="pres">
      <dgm:prSet presAssocID="{533B4F82-F3E4-4D2B-A0C4-40DDC2A91632}" presName="text_5" presStyleLbl="revTx" presStyleIdx="3" presStyleCnt="4">
        <dgm:presLayoutVars>
          <dgm:bulletEnabled val="1"/>
        </dgm:presLayoutVars>
      </dgm:prSet>
      <dgm:spPr/>
    </dgm:pt>
  </dgm:ptLst>
  <dgm:cxnLst>
    <dgm:cxn modelId="{F173E151-E98A-4871-A896-BE5A86FF9A4B}" type="presOf" srcId="{289C69D7-A17D-4A35-99CF-89F8E57E5199}" destId="{6388CAB8-C46E-43B4-91EC-FC997C18E6A5}" srcOrd="0" destOrd="0" presId="urn:microsoft.com/office/officeart/2008/layout/CircularPictureCallout"/>
    <dgm:cxn modelId="{E227DC1C-47B5-4A27-B781-EEC688093103}" srcId="{9676024D-80F6-441D-90D8-B1B4F73BA0E0}" destId="{CB41CC7F-5A02-4774-9DCB-032B58893F8E}" srcOrd="3" destOrd="0" parTransId="{AF92BD4F-5667-408E-A3FF-C5A61FF8C899}" sibTransId="{FD11BDDD-0F66-4CAC-9951-0BDBEBFF664A}"/>
    <dgm:cxn modelId="{6B5B2578-D564-42C4-8FB3-984D666F31B5}" type="presOf" srcId="{0F684B3F-984A-4CFC-8755-98584000B557}" destId="{E93A4B39-6575-42D1-B413-62CAC5993ACE}" srcOrd="0" destOrd="0" presId="urn:microsoft.com/office/officeart/2008/layout/CircularPictureCallout"/>
    <dgm:cxn modelId="{53FB5D08-2CB8-445D-BED6-69614EAB2AF9}" type="presOf" srcId="{533B4F82-F3E4-4D2B-A0C4-40DDC2A91632}" destId="{10CA7771-DA97-49D3-B01E-39B0C673E464}" srcOrd="0" destOrd="0" presId="urn:microsoft.com/office/officeart/2008/layout/CircularPictureCallout"/>
    <dgm:cxn modelId="{49D716BE-C0F6-4281-AA82-FD60177FEE59}" srcId="{9676024D-80F6-441D-90D8-B1B4F73BA0E0}" destId="{25C455B2-8608-440E-A15F-F67566279367}" srcOrd="2" destOrd="0" parTransId="{9647A0EA-5FE4-40CC-BF87-9363F33E47C4}" sibTransId="{A5A95057-31F7-4763-89AE-DBD17671B9AB}"/>
    <dgm:cxn modelId="{E8895EA1-07F1-4055-A4A7-AD48E0A0473E}" type="presOf" srcId="{25C455B2-8608-440E-A15F-F67566279367}" destId="{9E8FCCE0-1E16-4B39-998B-248192050895}" srcOrd="0" destOrd="0" presId="urn:microsoft.com/office/officeart/2008/layout/CircularPictureCallout"/>
    <dgm:cxn modelId="{72ECC64E-9FFF-4531-A8FB-3C83965A6616}" srcId="{9676024D-80F6-441D-90D8-B1B4F73BA0E0}" destId="{533B4F82-F3E4-4D2B-A0C4-40DDC2A91632}" srcOrd="4" destOrd="0" parTransId="{D7C051DD-C924-405F-BA83-38EB958CA839}" sibTransId="{0114916B-4195-4421-8021-971A84DC0768}"/>
    <dgm:cxn modelId="{CFE538E2-BA99-4935-A40C-34F2D09EC8BD}" srcId="{9676024D-80F6-441D-90D8-B1B4F73BA0E0}" destId="{0F684B3F-984A-4CFC-8755-98584000B557}" srcOrd="1" destOrd="0" parTransId="{CBE06C2B-948F-4917-8F0A-EDB39C927115}" sibTransId="{289C69D7-A17D-4A35-99CF-89F8E57E5199}"/>
    <dgm:cxn modelId="{E038CC24-972C-4176-B6CA-4C1E4CAE10DD}" type="presOf" srcId="{2E62FA5F-B7EB-4B3A-A8C4-BC0C2BA3EE54}" destId="{9BB2EE63-8B1B-41F2-AEC8-C9ABC724C374}" srcOrd="0" destOrd="0" presId="urn:microsoft.com/office/officeart/2008/layout/CircularPictureCallout"/>
    <dgm:cxn modelId="{9B046166-0078-4CE9-ACDB-C7C05119C74B}" type="presOf" srcId="{0114916B-4195-4421-8021-971A84DC0768}" destId="{37526868-8D7F-4373-8288-D71FD67A594A}" srcOrd="0" destOrd="0" presId="urn:microsoft.com/office/officeart/2008/layout/CircularPictureCallout"/>
    <dgm:cxn modelId="{F375B955-2D24-4176-B5B8-6F9DA65F1CF5}" type="presOf" srcId="{9676024D-80F6-441D-90D8-B1B4F73BA0E0}" destId="{69495DAF-2F14-4FD3-A31A-A208A2873BD6}" srcOrd="0" destOrd="0" presId="urn:microsoft.com/office/officeart/2008/layout/CircularPictureCallout"/>
    <dgm:cxn modelId="{F04EE443-2948-4725-8EE5-8FFC9DD03B78}" type="presOf" srcId="{A5A95057-31F7-4763-89AE-DBD17671B9AB}" destId="{BEB41699-5C56-4F76-8AB2-A01485F24DEC}" srcOrd="0" destOrd="0" presId="urn:microsoft.com/office/officeart/2008/layout/CircularPictureCallout"/>
    <dgm:cxn modelId="{4AFC50D7-8F65-467D-811E-844BF10F4802}" type="presOf" srcId="{FD11BDDD-0F66-4CAC-9951-0BDBEBFF664A}" destId="{02457D00-666F-48EA-A07F-3A2F2C34633A}" srcOrd="0" destOrd="0" presId="urn:microsoft.com/office/officeart/2008/layout/CircularPictureCallout"/>
    <dgm:cxn modelId="{43EB442E-2D14-48FC-8029-E34A37CEDA8D}" srcId="{9676024D-80F6-441D-90D8-B1B4F73BA0E0}" destId="{2E62FA5F-B7EB-4B3A-A8C4-BC0C2BA3EE54}" srcOrd="0" destOrd="0" parTransId="{542C2826-3B4E-4491-83AB-7941A4654D99}" sibTransId="{97C3695A-C0EA-441D-9924-40EA62ACF597}"/>
    <dgm:cxn modelId="{685AC82D-499A-4F6E-B4DB-77412E3493CF}" type="presOf" srcId="{CB41CC7F-5A02-4774-9DCB-032B58893F8E}" destId="{EB49DC1F-027E-4D84-BB2F-096CA67C84C6}" srcOrd="0" destOrd="0" presId="urn:microsoft.com/office/officeart/2008/layout/CircularPictureCallout"/>
    <dgm:cxn modelId="{C69EB168-D045-4B3D-BE5E-B2EE1A03C374}" type="presOf" srcId="{97C3695A-C0EA-441D-9924-40EA62ACF597}" destId="{3A6A94D9-7A84-4B83-A516-FE575451C5C4}" srcOrd="0" destOrd="0" presId="urn:microsoft.com/office/officeart/2008/layout/CircularPictureCallout"/>
    <dgm:cxn modelId="{0FC2CD93-97F6-4F34-BCF9-8D868B37898F}" type="presParOf" srcId="{69495DAF-2F14-4FD3-A31A-A208A2873BD6}" destId="{C963E392-CDD2-4C95-BDA8-2C416CCC2FBF}" srcOrd="0" destOrd="0" presId="urn:microsoft.com/office/officeart/2008/layout/CircularPictureCallout"/>
    <dgm:cxn modelId="{559D46C7-DBED-4E40-BFBD-690333CC96A7}" type="presParOf" srcId="{C963E392-CDD2-4C95-BDA8-2C416CCC2FBF}" destId="{2C49C831-2BDC-4FFA-8AFF-C1FC117DEEC7}" srcOrd="0" destOrd="0" presId="urn:microsoft.com/office/officeart/2008/layout/CircularPictureCallout"/>
    <dgm:cxn modelId="{36DA7000-7762-460A-883A-3837C15E42DE}" type="presParOf" srcId="{2C49C831-2BDC-4FFA-8AFF-C1FC117DEEC7}" destId="{3A6A94D9-7A84-4B83-A516-FE575451C5C4}" srcOrd="0" destOrd="0" presId="urn:microsoft.com/office/officeart/2008/layout/CircularPictureCallout"/>
    <dgm:cxn modelId="{8414119E-8799-4201-9BFA-FD29727CDA82}" type="presParOf" srcId="{C963E392-CDD2-4C95-BDA8-2C416CCC2FBF}" destId="{9BB2EE63-8B1B-41F2-AEC8-C9ABC724C374}" srcOrd="1" destOrd="0" presId="urn:microsoft.com/office/officeart/2008/layout/CircularPictureCallout"/>
    <dgm:cxn modelId="{89E8B26A-2B76-4619-8A50-EE8625E9C732}" type="presParOf" srcId="{C963E392-CDD2-4C95-BDA8-2C416CCC2FBF}" destId="{C264D7FF-226D-4ABD-B892-FB886184AAB3}" srcOrd="2" destOrd="0" presId="urn:microsoft.com/office/officeart/2008/layout/CircularPictureCallout"/>
    <dgm:cxn modelId="{945B109A-9EF7-4E31-8F17-E69BB83F1EF2}" type="presParOf" srcId="{C264D7FF-226D-4ABD-B892-FB886184AAB3}" destId="{6388CAB8-C46E-43B4-91EC-FC997C18E6A5}" srcOrd="0" destOrd="0" presId="urn:microsoft.com/office/officeart/2008/layout/CircularPictureCallout"/>
    <dgm:cxn modelId="{C3167AE0-ECFD-4DB6-B82E-7282027BBD60}" type="presParOf" srcId="{C963E392-CDD2-4C95-BDA8-2C416CCC2FBF}" destId="{D2BDE292-AB24-4D01-870C-332A5F704936}" srcOrd="3" destOrd="0" presId="urn:microsoft.com/office/officeart/2008/layout/CircularPictureCallout"/>
    <dgm:cxn modelId="{E1DFCB8B-839C-453F-AD50-479DA09BA4C1}" type="presParOf" srcId="{C963E392-CDD2-4C95-BDA8-2C416CCC2FBF}" destId="{E0064E28-45E6-4D1F-8C40-AF059E3CDBF5}" srcOrd="4" destOrd="0" presId="urn:microsoft.com/office/officeart/2008/layout/CircularPictureCallout"/>
    <dgm:cxn modelId="{6CE87EC4-E827-4EA2-942A-0CAACA703C58}" type="presParOf" srcId="{E0064E28-45E6-4D1F-8C40-AF059E3CDBF5}" destId="{E93A4B39-6575-42D1-B413-62CAC5993ACE}" srcOrd="0" destOrd="0" presId="urn:microsoft.com/office/officeart/2008/layout/CircularPictureCallout"/>
    <dgm:cxn modelId="{3024FE50-2F5E-4E52-9B07-0B110363A156}" type="presParOf" srcId="{C963E392-CDD2-4C95-BDA8-2C416CCC2FBF}" destId="{07002A33-CE54-4E95-9853-99AAF1F532D2}" srcOrd="5" destOrd="0" presId="urn:microsoft.com/office/officeart/2008/layout/CircularPictureCallout"/>
    <dgm:cxn modelId="{3A520BE2-987C-49A0-AD6E-0BD6920BEE7D}" type="presParOf" srcId="{07002A33-CE54-4E95-9853-99AAF1F532D2}" destId="{BEB41699-5C56-4F76-8AB2-A01485F24DEC}" srcOrd="0" destOrd="0" presId="urn:microsoft.com/office/officeart/2008/layout/CircularPictureCallout"/>
    <dgm:cxn modelId="{8B369068-0CE8-48B4-A84D-7AC62787954F}" type="presParOf" srcId="{C963E392-CDD2-4C95-BDA8-2C416CCC2FBF}" destId="{C6F863E9-BF30-4B2B-9BDC-99634F53A354}" srcOrd="6" destOrd="0" presId="urn:microsoft.com/office/officeart/2008/layout/CircularPictureCallout"/>
    <dgm:cxn modelId="{05347F6E-BC2C-4FC9-8700-EA8A55598605}" type="presParOf" srcId="{C963E392-CDD2-4C95-BDA8-2C416CCC2FBF}" destId="{A111A94A-A66E-49C3-9EF0-06CB9855629E}" srcOrd="7" destOrd="0" presId="urn:microsoft.com/office/officeart/2008/layout/CircularPictureCallout"/>
    <dgm:cxn modelId="{46679611-3978-43EC-838D-DB92B1720D1A}" type="presParOf" srcId="{A111A94A-A66E-49C3-9EF0-06CB9855629E}" destId="{9E8FCCE0-1E16-4B39-998B-248192050895}" srcOrd="0" destOrd="0" presId="urn:microsoft.com/office/officeart/2008/layout/CircularPictureCallout"/>
    <dgm:cxn modelId="{E4438BBB-F77C-47B3-A688-E711BB2B6362}" type="presParOf" srcId="{C963E392-CDD2-4C95-BDA8-2C416CCC2FBF}" destId="{D492F4E7-68E9-46FD-8095-35B2A875DF99}" srcOrd="8" destOrd="0" presId="urn:microsoft.com/office/officeart/2008/layout/CircularPictureCallout"/>
    <dgm:cxn modelId="{3CAAB28F-20C1-426E-AAC5-5B5D771F70B0}" type="presParOf" srcId="{D492F4E7-68E9-46FD-8095-35B2A875DF99}" destId="{02457D00-666F-48EA-A07F-3A2F2C34633A}" srcOrd="0" destOrd="0" presId="urn:microsoft.com/office/officeart/2008/layout/CircularPictureCallout"/>
    <dgm:cxn modelId="{7D7F6E76-D9AB-427B-8E3D-76F9E21C6C5E}" type="presParOf" srcId="{C963E392-CDD2-4C95-BDA8-2C416CCC2FBF}" destId="{E63D2683-CB1C-4840-A69F-73DC13E360D4}" srcOrd="9" destOrd="0" presId="urn:microsoft.com/office/officeart/2008/layout/CircularPictureCallout"/>
    <dgm:cxn modelId="{E1EAA1A5-209B-4D48-BB50-006ED2822DC0}" type="presParOf" srcId="{C963E392-CDD2-4C95-BDA8-2C416CCC2FBF}" destId="{63FE335B-E368-49E7-99AD-CD9A7CA8DD79}" srcOrd="10" destOrd="0" presId="urn:microsoft.com/office/officeart/2008/layout/CircularPictureCallout"/>
    <dgm:cxn modelId="{7C712B8A-8BAC-4FBB-BEF1-02DC404BAC33}" type="presParOf" srcId="{63FE335B-E368-49E7-99AD-CD9A7CA8DD79}" destId="{EB49DC1F-027E-4D84-BB2F-096CA67C84C6}" srcOrd="0" destOrd="0" presId="urn:microsoft.com/office/officeart/2008/layout/CircularPictureCallout"/>
    <dgm:cxn modelId="{78CD5318-A869-46BB-961C-56CC0F93DED1}" type="presParOf" srcId="{C963E392-CDD2-4C95-BDA8-2C416CCC2FBF}" destId="{A69595B7-D20C-44C4-854D-AFC16B09BA96}" srcOrd="11" destOrd="0" presId="urn:microsoft.com/office/officeart/2008/layout/CircularPictureCallout"/>
    <dgm:cxn modelId="{E9BD695B-0447-44CC-BEAA-E0977D8EC041}" type="presParOf" srcId="{A69595B7-D20C-44C4-854D-AFC16B09BA96}" destId="{37526868-8D7F-4373-8288-D71FD67A594A}" srcOrd="0" destOrd="0" presId="urn:microsoft.com/office/officeart/2008/layout/CircularPictureCallout"/>
    <dgm:cxn modelId="{AFE52948-4531-4956-BDBC-A2F674391606}" type="presParOf" srcId="{C963E392-CDD2-4C95-BDA8-2C416CCC2FBF}" destId="{DACF3F56-CB67-482C-9BDE-E740D067BE12}" srcOrd="12" destOrd="0" presId="urn:microsoft.com/office/officeart/2008/layout/CircularPictureCallout"/>
    <dgm:cxn modelId="{21881723-5B77-4492-BB4E-033DAD883261}" type="presParOf" srcId="{C963E392-CDD2-4C95-BDA8-2C416CCC2FBF}" destId="{7EEA7FDD-3BE5-43CB-8FFA-D2440DF71497}" srcOrd="13" destOrd="0" presId="urn:microsoft.com/office/officeart/2008/layout/CircularPictureCallout"/>
    <dgm:cxn modelId="{434127B7-EAFD-4D39-9641-897CB7149C32}" type="presParOf" srcId="{7EEA7FDD-3BE5-43CB-8FFA-D2440DF71497}" destId="{10CA7771-DA97-49D3-B01E-39B0C673E46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6C4940-6BB4-4C89-B8DC-2494D5E82FE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3AA580F-74FD-47B3-86D0-48376318ECD4}">
      <dgm:prSet phldrT="[Text]"/>
      <dgm:spPr>
        <a:solidFill>
          <a:srgbClr val="FF6699"/>
        </a:solidFill>
      </dgm:spPr>
      <dgm:t>
        <a:bodyPr/>
        <a:lstStyle/>
        <a:p>
          <a:r>
            <a:rPr lang="en-GB" dirty="0" smtClean="0"/>
            <a:t>KPIs</a:t>
          </a:r>
          <a:endParaRPr lang="en-GB" dirty="0"/>
        </a:p>
      </dgm:t>
    </dgm:pt>
    <dgm:pt modelId="{F70B591D-EC28-4BEB-AC72-AA450A5C6FFA}" type="parTrans" cxnId="{F8029AA2-3446-43AE-BFE8-A374B9300DF0}">
      <dgm:prSet/>
      <dgm:spPr/>
      <dgm:t>
        <a:bodyPr/>
        <a:lstStyle/>
        <a:p>
          <a:endParaRPr lang="en-GB"/>
        </a:p>
      </dgm:t>
    </dgm:pt>
    <dgm:pt modelId="{20E035E0-CAE1-426B-847C-A72BCCE5D480}" type="sibTrans" cxnId="{F8029AA2-3446-43AE-BFE8-A374B9300DF0}">
      <dgm:prSet/>
      <dgm:spPr/>
      <dgm:t>
        <a:bodyPr/>
        <a:lstStyle/>
        <a:p>
          <a:endParaRPr lang="en-GB"/>
        </a:p>
      </dgm:t>
    </dgm:pt>
    <dgm:pt modelId="{1AE14034-C40F-4B63-AA11-57711870953F}">
      <dgm:prSet phldrT="[Text]"/>
      <dgm:spPr>
        <a:solidFill>
          <a:srgbClr val="00958F"/>
        </a:solidFill>
      </dgm:spPr>
      <dgm:t>
        <a:bodyPr/>
        <a:lstStyle/>
        <a:p>
          <a:r>
            <a:rPr lang="en-GB" dirty="0" smtClean="0"/>
            <a:t>Quality</a:t>
          </a:r>
          <a:endParaRPr lang="en-GB" dirty="0"/>
        </a:p>
      </dgm:t>
    </dgm:pt>
    <dgm:pt modelId="{5ADBFCBB-E9F7-4DEE-9EA2-75F434A4C6B9}" type="parTrans" cxnId="{F3E55962-990E-4AC0-84ED-FA1D028C6583}">
      <dgm:prSet/>
      <dgm:spPr/>
      <dgm:t>
        <a:bodyPr/>
        <a:lstStyle/>
        <a:p>
          <a:endParaRPr lang="en-GB"/>
        </a:p>
      </dgm:t>
    </dgm:pt>
    <dgm:pt modelId="{ECE96C01-8236-4C75-92CC-53C35305D35A}" type="sibTrans" cxnId="{F3E55962-990E-4AC0-84ED-FA1D028C6583}">
      <dgm:prSet/>
      <dgm:spPr/>
      <dgm:t>
        <a:bodyPr/>
        <a:lstStyle/>
        <a:p>
          <a:endParaRPr lang="en-GB"/>
        </a:p>
      </dgm:t>
    </dgm:pt>
    <dgm:pt modelId="{FBD55591-2275-49D5-87A4-8402752407DC}">
      <dgm:prSet phldrT="[Text]"/>
      <dgm:spPr>
        <a:solidFill>
          <a:srgbClr val="00958F"/>
        </a:solidFill>
      </dgm:spPr>
      <dgm:t>
        <a:bodyPr/>
        <a:lstStyle/>
        <a:p>
          <a:r>
            <a:rPr lang="en-GB" dirty="0" smtClean="0"/>
            <a:t>Timeliness</a:t>
          </a:r>
          <a:endParaRPr lang="en-GB" dirty="0"/>
        </a:p>
      </dgm:t>
    </dgm:pt>
    <dgm:pt modelId="{9A0A7BCA-1354-49B6-AF26-997A4B6B4415}" type="parTrans" cxnId="{AEFD59EB-1086-4B63-ADC3-9566F1FFFD88}">
      <dgm:prSet/>
      <dgm:spPr/>
      <dgm:t>
        <a:bodyPr/>
        <a:lstStyle/>
        <a:p>
          <a:endParaRPr lang="en-GB"/>
        </a:p>
      </dgm:t>
    </dgm:pt>
    <dgm:pt modelId="{41013624-86EA-444A-9928-15429F6CF580}" type="sibTrans" cxnId="{AEFD59EB-1086-4B63-ADC3-9566F1FFFD88}">
      <dgm:prSet/>
      <dgm:spPr/>
      <dgm:t>
        <a:bodyPr/>
        <a:lstStyle/>
        <a:p>
          <a:endParaRPr lang="en-GB"/>
        </a:p>
      </dgm:t>
    </dgm:pt>
    <dgm:pt modelId="{05BB6F05-EA7B-4C48-9FA9-CE5999F064C4}">
      <dgm:prSet phldrT="[Text]"/>
      <dgm:spPr>
        <a:solidFill>
          <a:srgbClr val="00958F"/>
        </a:solidFill>
      </dgm:spPr>
      <dgm:t>
        <a:bodyPr/>
        <a:lstStyle/>
        <a:p>
          <a:r>
            <a:rPr lang="en-GB" dirty="0" smtClean="0"/>
            <a:t>Availability</a:t>
          </a:r>
        </a:p>
      </dgm:t>
    </dgm:pt>
    <dgm:pt modelId="{863765CD-E584-42CA-BA0B-6006A3FED17D}" type="parTrans" cxnId="{F4138A88-B696-4843-8240-421C36B14A25}">
      <dgm:prSet/>
      <dgm:spPr/>
      <dgm:t>
        <a:bodyPr/>
        <a:lstStyle/>
        <a:p>
          <a:endParaRPr lang="en-GB"/>
        </a:p>
      </dgm:t>
    </dgm:pt>
    <dgm:pt modelId="{47DEBE39-6B30-4525-B2AA-C0F1D5ADE257}" type="sibTrans" cxnId="{F4138A88-B696-4843-8240-421C36B14A25}">
      <dgm:prSet/>
      <dgm:spPr/>
      <dgm:t>
        <a:bodyPr/>
        <a:lstStyle/>
        <a:p>
          <a:endParaRPr lang="en-GB"/>
        </a:p>
      </dgm:t>
    </dgm:pt>
    <dgm:pt modelId="{25768735-AF57-4FAA-8909-BF54322C750C}">
      <dgm:prSet phldrT="[Text]"/>
      <dgm:spPr>
        <a:solidFill>
          <a:srgbClr val="00958F"/>
        </a:solidFill>
      </dgm:spPr>
      <dgm:t>
        <a:bodyPr/>
        <a:lstStyle/>
        <a:p>
          <a:r>
            <a:rPr lang="en-GB" dirty="0" smtClean="0"/>
            <a:t>Data protection</a:t>
          </a:r>
        </a:p>
      </dgm:t>
    </dgm:pt>
    <dgm:pt modelId="{24D2A40C-05B2-4941-8028-C31CEE6AE6B5}" type="parTrans" cxnId="{1562E5BA-88D3-4A4E-88A4-1FC8CFAD54AA}">
      <dgm:prSet/>
      <dgm:spPr/>
      <dgm:t>
        <a:bodyPr/>
        <a:lstStyle/>
        <a:p>
          <a:endParaRPr lang="en-GB"/>
        </a:p>
      </dgm:t>
    </dgm:pt>
    <dgm:pt modelId="{02588E17-326C-4F01-83CE-E9BCFCD0BF7D}" type="sibTrans" cxnId="{1562E5BA-88D3-4A4E-88A4-1FC8CFAD54AA}">
      <dgm:prSet/>
      <dgm:spPr/>
      <dgm:t>
        <a:bodyPr/>
        <a:lstStyle/>
        <a:p>
          <a:endParaRPr lang="en-GB"/>
        </a:p>
      </dgm:t>
    </dgm:pt>
    <dgm:pt modelId="{9381FE8F-61EB-4784-AF23-5E9E230C2524}">
      <dgm:prSet phldrT="[Text]"/>
      <dgm:spPr>
        <a:solidFill>
          <a:srgbClr val="00958F"/>
        </a:solidFill>
      </dgm:spPr>
      <dgm:t>
        <a:bodyPr/>
        <a:lstStyle/>
        <a:p>
          <a:r>
            <a:rPr lang="en-GB" dirty="0" smtClean="0"/>
            <a:t>Communication</a:t>
          </a:r>
        </a:p>
      </dgm:t>
    </dgm:pt>
    <dgm:pt modelId="{B4D7B619-CB2B-4108-A749-2E82CB415467}" type="parTrans" cxnId="{810AB40E-99D6-49C4-9AF2-54FBCBA2C286}">
      <dgm:prSet/>
      <dgm:spPr/>
      <dgm:t>
        <a:bodyPr/>
        <a:lstStyle/>
        <a:p>
          <a:endParaRPr lang="en-GB"/>
        </a:p>
      </dgm:t>
    </dgm:pt>
    <dgm:pt modelId="{2C1E5937-567D-4140-A72F-C1B15980B9E5}" type="sibTrans" cxnId="{810AB40E-99D6-49C4-9AF2-54FBCBA2C286}">
      <dgm:prSet/>
      <dgm:spPr/>
      <dgm:t>
        <a:bodyPr/>
        <a:lstStyle/>
        <a:p>
          <a:endParaRPr lang="en-GB"/>
        </a:p>
      </dgm:t>
    </dgm:pt>
    <dgm:pt modelId="{48D7507A-280A-493B-8CF6-476B7CB867B7}" type="pres">
      <dgm:prSet presAssocID="{D86C4940-6BB4-4C89-B8DC-2494D5E82FE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0BF02B3-18B1-45AF-A3BA-87C0C412799C}" type="pres">
      <dgm:prSet presAssocID="{93AA580F-74FD-47B3-86D0-48376318ECD4}" presName="centerShape" presStyleLbl="node0" presStyleIdx="0" presStyleCnt="1"/>
      <dgm:spPr/>
      <dgm:t>
        <a:bodyPr/>
        <a:lstStyle/>
        <a:p>
          <a:endParaRPr lang="en-GB"/>
        </a:p>
      </dgm:t>
    </dgm:pt>
    <dgm:pt modelId="{E9CF7D11-7CC2-4A1D-9FE9-251DD1295C1A}" type="pres">
      <dgm:prSet presAssocID="{5ADBFCBB-E9F7-4DEE-9EA2-75F434A4C6B9}" presName="parTrans" presStyleLbl="bgSibTrans2D1" presStyleIdx="0" presStyleCnt="5"/>
      <dgm:spPr/>
      <dgm:t>
        <a:bodyPr/>
        <a:lstStyle/>
        <a:p>
          <a:endParaRPr lang="en-GB"/>
        </a:p>
      </dgm:t>
    </dgm:pt>
    <dgm:pt modelId="{86AD40D4-ECA5-4855-A16C-C83852CE5C93}" type="pres">
      <dgm:prSet presAssocID="{1AE14034-C40F-4B63-AA11-57711870953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6C9B39-622F-4655-83B9-3F450162B646}" type="pres">
      <dgm:prSet presAssocID="{9A0A7BCA-1354-49B6-AF26-997A4B6B4415}" presName="parTrans" presStyleLbl="bgSibTrans2D1" presStyleIdx="1" presStyleCnt="5"/>
      <dgm:spPr/>
      <dgm:t>
        <a:bodyPr/>
        <a:lstStyle/>
        <a:p>
          <a:endParaRPr lang="en-GB"/>
        </a:p>
      </dgm:t>
    </dgm:pt>
    <dgm:pt modelId="{D82EE7EF-F3CC-441B-9C45-D30169EE5885}" type="pres">
      <dgm:prSet presAssocID="{FBD55591-2275-49D5-87A4-8402752407D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E610C5-2D75-4113-92BE-5808E3201744}" type="pres">
      <dgm:prSet presAssocID="{863765CD-E584-42CA-BA0B-6006A3FED17D}" presName="parTrans" presStyleLbl="bgSibTrans2D1" presStyleIdx="2" presStyleCnt="5"/>
      <dgm:spPr/>
      <dgm:t>
        <a:bodyPr/>
        <a:lstStyle/>
        <a:p>
          <a:endParaRPr lang="en-GB"/>
        </a:p>
      </dgm:t>
    </dgm:pt>
    <dgm:pt modelId="{85F5489B-0819-4461-91D4-1AC5591FC2D6}" type="pres">
      <dgm:prSet presAssocID="{05BB6F05-EA7B-4C48-9FA9-CE5999F064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4044C1-8F73-4C5C-850B-88EB2A063030}" type="pres">
      <dgm:prSet presAssocID="{24D2A40C-05B2-4941-8028-C31CEE6AE6B5}" presName="parTrans" presStyleLbl="bgSibTrans2D1" presStyleIdx="3" presStyleCnt="5"/>
      <dgm:spPr/>
      <dgm:t>
        <a:bodyPr/>
        <a:lstStyle/>
        <a:p>
          <a:endParaRPr lang="en-GB"/>
        </a:p>
      </dgm:t>
    </dgm:pt>
    <dgm:pt modelId="{548405E6-E839-4A36-B763-3B796903C7A9}" type="pres">
      <dgm:prSet presAssocID="{25768735-AF57-4FAA-8909-BF54322C75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4CD811-F22E-41DA-A517-A851028B7703}" type="pres">
      <dgm:prSet presAssocID="{B4D7B619-CB2B-4108-A749-2E82CB415467}" presName="parTrans" presStyleLbl="bgSibTrans2D1" presStyleIdx="4" presStyleCnt="5"/>
      <dgm:spPr/>
      <dgm:t>
        <a:bodyPr/>
        <a:lstStyle/>
        <a:p>
          <a:endParaRPr lang="en-GB"/>
        </a:p>
      </dgm:t>
    </dgm:pt>
    <dgm:pt modelId="{B1D5E66F-6022-48C8-9E39-E0BB95CAFDAB}" type="pres">
      <dgm:prSet presAssocID="{9381FE8F-61EB-4784-AF23-5E9E230C25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AB33820-95DD-4D77-905A-626426775933}" type="presOf" srcId="{25768735-AF57-4FAA-8909-BF54322C750C}" destId="{548405E6-E839-4A36-B763-3B796903C7A9}" srcOrd="0" destOrd="0" presId="urn:microsoft.com/office/officeart/2005/8/layout/radial4"/>
    <dgm:cxn modelId="{8EF65F2C-EE95-4196-9276-F4F7F47E7B43}" type="presOf" srcId="{9A0A7BCA-1354-49B6-AF26-997A4B6B4415}" destId="{B36C9B39-622F-4655-83B9-3F450162B646}" srcOrd="0" destOrd="0" presId="urn:microsoft.com/office/officeart/2005/8/layout/radial4"/>
    <dgm:cxn modelId="{830FFB20-99B9-46D5-A318-EFB546BC8988}" type="presOf" srcId="{B4D7B619-CB2B-4108-A749-2E82CB415467}" destId="{DB4CD811-F22E-41DA-A517-A851028B7703}" srcOrd="0" destOrd="0" presId="urn:microsoft.com/office/officeart/2005/8/layout/radial4"/>
    <dgm:cxn modelId="{F4138A88-B696-4843-8240-421C36B14A25}" srcId="{93AA580F-74FD-47B3-86D0-48376318ECD4}" destId="{05BB6F05-EA7B-4C48-9FA9-CE5999F064C4}" srcOrd="2" destOrd="0" parTransId="{863765CD-E584-42CA-BA0B-6006A3FED17D}" sibTransId="{47DEBE39-6B30-4525-B2AA-C0F1D5ADE257}"/>
    <dgm:cxn modelId="{F2FE283D-3792-4609-9EC6-0B62E5B4A2F8}" type="presOf" srcId="{D86C4940-6BB4-4C89-B8DC-2494D5E82FE6}" destId="{48D7507A-280A-493B-8CF6-476B7CB867B7}" srcOrd="0" destOrd="0" presId="urn:microsoft.com/office/officeart/2005/8/layout/radial4"/>
    <dgm:cxn modelId="{F3E55962-990E-4AC0-84ED-FA1D028C6583}" srcId="{93AA580F-74FD-47B3-86D0-48376318ECD4}" destId="{1AE14034-C40F-4B63-AA11-57711870953F}" srcOrd="0" destOrd="0" parTransId="{5ADBFCBB-E9F7-4DEE-9EA2-75F434A4C6B9}" sibTransId="{ECE96C01-8236-4C75-92CC-53C35305D35A}"/>
    <dgm:cxn modelId="{FD5DF8E6-99EA-49E2-887B-BBBFA0D42AFC}" type="presOf" srcId="{1AE14034-C40F-4B63-AA11-57711870953F}" destId="{86AD40D4-ECA5-4855-A16C-C83852CE5C93}" srcOrd="0" destOrd="0" presId="urn:microsoft.com/office/officeart/2005/8/layout/radial4"/>
    <dgm:cxn modelId="{CC0DAA05-0545-4BFC-B4ED-35C978DA0DA9}" type="presOf" srcId="{863765CD-E584-42CA-BA0B-6006A3FED17D}" destId="{FDE610C5-2D75-4113-92BE-5808E3201744}" srcOrd="0" destOrd="0" presId="urn:microsoft.com/office/officeart/2005/8/layout/radial4"/>
    <dgm:cxn modelId="{AEFD59EB-1086-4B63-ADC3-9566F1FFFD88}" srcId="{93AA580F-74FD-47B3-86D0-48376318ECD4}" destId="{FBD55591-2275-49D5-87A4-8402752407DC}" srcOrd="1" destOrd="0" parTransId="{9A0A7BCA-1354-49B6-AF26-997A4B6B4415}" sibTransId="{41013624-86EA-444A-9928-15429F6CF580}"/>
    <dgm:cxn modelId="{1352930D-D7F8-4475-8949-259D02F92FCF}" type="presOf" srcId="{05BB6F05-EA7B-4C48-9FA9-CE5999F064C4}" destId="{85F5489B-0819-4461-91D4-1AC5591FC2D6}" srcOrd="0" destOrd="0" presId="urn:microsoft.com/office/officeart/2005/8/layout/radial4"/>
    <dgm:cxn modelId="{333620C5-354D-44C8-89DF-286A872FC716}" type="presOf" srcId="{FBD55591-2275-49D5-87A4-8402752407DC}" destId="{D82EE7EF-F3CC-441B-9C45-D30169EE5885}" srcOrd="0" destOrd="0" presId="urn:microsoft.com/office/officeart/2005/8/layout/radial4"/>
    <dgm:cxn modelId="{4323E18E-2227-4027-B3C7-92E5BACFB066}" type="presOf" srcId="{24D2A40C-05B2-4941-8028-C31CEE6AE6B5}" destId="{F24044C1-8F73-4C5C-850B-88EB2A063030}" srcOrd="0" destOrd="0" presId="urn:microsoft.com/office/officeart/2005/8/layout/radial4"/>
    <dgm:cxn modelId="{534369F6-08B2-4BE0-A803-57CB23AA6379}" type="presOf" srcId="{5ADBFCBB-E9F7-4DEE-9EA2-75F434A4C6B9}" destId="{E9CF7D11-7CC2-4A1D-9FE9-251DD1295C1A}" srcOrd="0" destOrd="0" presId="urn:microsoft.com/office/officeart/2005/8/layout/radial4"/>
    <dgm:cxn modelId="{53874F5E-7785-4E92-A16B-BBE21F093078}" type="presOf" srcId="{93AA580F-74FD-47B3-86D0-48376318ECD4}" destId="{10BF02B3-18B1-45AF-A3BA-87C0C412799C}" srcOrd="0" destOrd="0" presId="urn:microsoft.com/office/officeart/2005/8/layout/radial4"/>
    <dgm:cxn modelId="{F8029AA2-3446-43AE-BFE8-A374B9300DF0}" srcId="{D86C4940-6BB4-4C89-B8DC-2494D5E82FE6}" destId="{93AA580F-74FD-47B3-86D0-48376318ECD4}" srcOrd="0" destOrd="0" parTransId="{F70B591D-EC28-4BEB-AC72-AA450A5C6FFA}" sibTransId="{20E035E0-CAE1-426B-847C-A72BCCE5D480}"/>
    <dgm:cxn modelId="{E8BD5FA5-DD4E-4000-AED4-662B1A0F2EFF}" type="presOf" srcId="{9381FE8F-61EB-4784-AF23-5E9E230C2524}" destId="{B1D5E66F-6022-48C8-9E39-E0BB95CAFDAB}" srcOrd="0" destOrd="0" presId="urn:microsoft.com/office/officeart/2005/8/layout/radial4"/>
    <dgm:cxn modelId="{1562E5BA-88D3-4A4E-88A4-1FC8CFAD54AA}" srcId="{93AA580F-74FD-47B3-86D0-48376318ECD4}" destId="{25768735-AF57-4FAA-8909-BF54322C750C}" srcOrd="3" destOrd="0" parTransId="{24D2A40C-05B2-4941-8028-C31CEE6AE6B5}" sibTransId="{02588E17-326C-4F01-83CE-E9BCFCD0BF7D}"/>
    <dgm:cxn modelId="{810AB40E-99D6-49C4-9AF2-54FBCBA2C286}" srcId="{93AA580F-74FD-47B3-86D0-48376318ECD4}" destId="{9381FE8F-61EB-4784-AF23-5E9E230C2524}" srcOrd="4" destOrd="0" parTransId="{B4D7B619-CB2B-4108-A749-2E82CB415467}" sibTransId="{2C1E5937-567D-4140-A72F-C1B15980B9E5}"/>
    <dgm:cxn modelId="{BD60C907-3BB8-48B1-BD11-ED9A13F81EC6}" type="presParOf" srcId="{48D7507A-280A-493B-8CF6-476B7CB867B7}" destId="{10BF02B3-18B1-45AF-A3BA-87C0C412799C}" srcOrd="0" destOrd="0" presId="urn:microsoft.com/office/officeart/2005/8/layout/radial4"/>
    <dgm:cxn modelId="{8C4B414F-B208-4CA8-AE53-421B7CA1A7F4}" type="presParOf" srcId="{48D7507A-280A-493B-8CF6-476B7CB867B7}" destId="{E9CF7D11-7CC2-4A1D-9FE9-251DD1295C1A}" srcOrd="1" destOrd="0" presId="urn:microsoft.com/office/officeart/2005/8/layout/radial4"/>
    <dgm:cxn modelId="{EB3F1E7D-E409-4AD4-A367-6D845503EE6D}" type="presParOf" srcId="{48D7507A-280A-493B-8CF6-476B7CB867B7}" destId="{86AD40D4-ECA5-4855-A16C-C83852CE5C93}" srcOrd="2" destOrd="0" presId="urn:microsoft.com/office/officeart/2005/8/layout/radial4"/>
    <dgm:cxn modelId="{E43BC0AD-45DC-42C5-8A4D-8BE11F50995A}" type="presParOf" srcId="{48D7507A-280A-493B-8CF6-476B7CB867B7}" destId="{B36C9B39-622F-4655-83B9-3F450162B646}" srcOrd="3" destOrd="0" presId="urn:microsoft.com/office/officeart/2005/8/layout/radial4"/>
    <dgm:cxn modelId="{286AB7CC-0BFA-4727-A599-E2D176018E23}" type="presParOf" srcId="{48D7507A-280A-493B-8CF6-476B7CB867B7}" destId="{D82EE7EF-F3CC-441B-9C45-D30169EE5885}" srcOrd="4" destOrd="0" presId="urn:microsoft.com/office/officeart/2005/8/layout/radial4"/>
    <dgm:cxn modelId="{67641DED-886A-4CEA-A7D1-331505C7E7F3}" type="presParOf" srcId="{48D7507A-280A-493B-8CF6-476B7CB867B7}" destId="{FDE610C5-2D75-4113-92BE-5808E3201744}" srcOrd="5" destOrd="0" presId="urn:microsoft.com/office/officeart/2005/8/layout/radial4"/>
    <dgm:cxn modelId="{4E36922B-18F1-471A-BB31-FF4F2EB6FAE6}" type="presParOf" srcId="{48D7507A-280A-493B-8CF6-476B7CB867B7}" destId="{85F5489B-0819-4461-91D4-1AC5591FC2D6}" srcOrd="6" destOrd="0" presId="urn:microsoft.com/office/officeart/2005/8/layout/radial4"/>
    <dgm:cxn modelId="{41919BD3-1788-4028-98F9-708C670458C5}" type="presParOf" srcId="{48D7507A-280A-493B-8CF6-476B7CB867B7}" destId="{F24044C1-8F73-4C5C-850B-88EB2A063030}" srcOrd="7" destOrd="0" presId="urn:microsoft.com/office/officeart/2005/8/layout/radial4"/>
    <dgm:cxn modelId="{5CD6B4A8-A98E-4DE5-AF32-49EC3D6864E2}" type="presParOf" srcId="{48D7507A-280A-493B-8CF6-476B7CB867B7}" destId="{548405E6-E839-4A36-B763-3B796903C7A9}" srcOrd="8" destOrd="0" presId="urn:microsoft.com/office/officeart/2005/8/layout/radial4"/>
    <dgm:cxn modelId="{27829CE1-344D-4C9E-A854-F1DBD466A600}" type="presParOf" srcId="{48D7507A-280A-493B-8CF6-476B7CB867B7}" destId="{DB4CD811-F22E-41DA-A517-A851028B7703}" srcOrd="9" destOrd="0" presId="urn:microsoft.com/office/officeart/2005/8/layout/radial4"/>
    <dgm:cxn modelId="{DB9DC6EC-2E20-4B0F-B229-661F400344AA}" type="presParOf" srcId="{48D7507A-280A-493B-8CF6-476B7CB867B7}" destId="{B1D5E66F-6022-48C8-9E39-E0BB95CAFDA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90322A-F943-4B08-918B-19EB61D52AE8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5D0E6F8-8E96-44FB-AFC5-A62502D5FAA9}">
      <dgm:prSet phldrT="[Text]"/>
      <dgm:spPr>
        <a:solidFill>
          <a:srgbClr val="00958F"/>
        </a:solidFill>
        <a:ln>
          <a:solidFill>
            <a:srgbClr val="00958F"/>
          </a:solidFill>
        </a:ln>
      </dgm:spPr>
      <dgm:t>
        <a:bodyPr/>
        <a:lstStyle/>
        <a:p>
          <a:r>
            <a:rPr lang="en-GB" dirty="0" smtClean="0"/>
            <a:t>Quick payment</a:t>
          </a:r>
          <a:endParaRPr lang="en-GB" dirty="0"/>
        </a:p>
      </dgm:t>
    </dgm:pt>
    <dgm:pt modelId="{E089D97F-2DF2-451C-B1F0-C99E0A523BDE}" type="parTrans" cxnId="{2D8E0AC2-63A4-4C53-B0AB-26B07EDCF1C2}">
      <dgm:prSet/>
      <dgm:spPr/>
      <dgm:t>
        <a:bodyPr/>
        <a:lstStyle/>
        <a:p>
          <a:endParaRPr lang="en-GB"/>
        </a:p>
      </dgm:t>
    </dgm:pt>
    <dgm:pt modelId="{1D06953E-7278-4726-BA6C-52FDCFBF071D}" type="sibTrans" cxnId="{2D8E0AC2-63A4-4C53-B0AB-26B07EDCF1C2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rgbClr val="00958F"/>
          </a:solidFill>
        </a:ln>
      </dgm:spPr>
      <dgm:t>
        <a:bodyPr/>
        <a:lstStyle/>
        <a:p>
          <a:endParaRPr lang="en-GB"/>
        </a:p>
      </dgm:t>
    </dgm:pt>
    <dgm:pt modelId="{84F3D10C-8D19-4F9E-BE27-895ED405D205}">
      <dgm:prSet phldrT="[Text]"/>
      <dgm:spPr>
        <a:solidFill>
          <a:srgbClr val="00958F"/>
        </a:solidFill>
        <a:ln>
          <a:solidFill>
            <a:srgbClr val="00958F"/>
          </a:solidFill>
        </a:ln>
      </dgm:spPr>
      <dgm:t>
        <a:bodyPr/>
        <a:lstStyle/>
        <a:p>
          <a:r>
            <a:rPr lang="en-GB" dirty="0" smtClean="0"/>
            <a:t>Transparent</a:t>
          </a:r>
          <a:endParaRPr lang="en-GB" dirty="0"/>
        </a:p>
      </dgm:t>
    </dgm:pt>
    <dgm:pt modelId="{9A764E73-A410-4F1D-8DF9-8CB3778191EB}" type="parTrans" cxnId="{975E20A4-E91D-4910-BF5C-ED69B4067998}">
      <dgm:prSet/>
      <dgm:spPr/>
      <dgm:t>
        <a:bodyPr/>
        <a:lstStyle/>
        <a:p>
          <a:endParaRPr lang="en-GB"/>
        </a:p>
      </dgm:t>
    </dgm:pt>
    <dgm:pt modelId="{E73DDB68-0983-4DDD-B22A-4B735AB79FF5}" type="sibTrans" cxnId="{975E20A4-E91D-4910-BF5C-ED69B4067998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>
          <a:solidFill>
            <a:srgbClr val="00958F"/>
          </a:solidFill>
        </a:ln>
      </dgm:spPr>
      <dgm:t>
        <a:bodyPr/>
        <a:lstStyle/>
        <a:p>
          <a:endParaRPr lang="en-GB"/>
        </a:p>
      </dgm:t>
    </dgm:pt>
    <dgm:pt modelId="{67714D65-F4A4-437A-9A6E-40E4C2BFF3C8}">
      <dgm:prSet phldrT="[Text]"/>
      <dgm:spPr>
        <a:solidFill>
          <a:srgbClr val="00958F"/>
        </a:solidFill>
        <a:ln>
          <a:solidFill>
            <a:srgbClr val="00958F"/>
          </a:solidFill>
        </a:ln>
      </dgm:spPr>
      <dgm:t>
        <a:bodyPr/>
        <a:lstStyle/>
        <a:p>
          <a:r>
            <a:rPr lang="en-GB" dirty="0" smtClean="0"/>
            <a:t>Work at the heart of Government</a:t>
          </a:r>
          <a:endParaRPr lang="en-GB" dirty="0"/>
        </a:p>
      </dgm:t>
    </dgm:pt>
    <dgm:pt modelId="{44376629-E0F5-4147-A643-BF26D8C33658}" type="parTrans" cxnId="{0B7983E5-9FC8-4AE5-8B5B-BB960C3369B6}">
      <dgm:prSet/>
      <dgm:spPr/>
      <dgm:t>
        <a:bodyPr/>
        <a:lstStyle/>
        <a:p>
          <a:endParaRPr lang="en-GB"/>
        </a:p>
      </dgm:t>
    </dgm:pt>
    <dgm:pt modelId="{C62FAA11-AAAB-4B41-A487-9750E6800415}" type="sibTrans" cxnId="{0B7983E5-9FC8-4AE5-8B5B-BB960C3369B6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solidFill>
            <a:srgbClr val="00958F"/>
          </a:solidFill>
        </a:ln>
      </dgm:spPr>
      <dgm:t>
        <a:bodyPr/>
        <a:lstStyle/>
        <a:p>
          <a:endParaRPr lang="en-GB"/>
        </a:p>
      </dgm:t>
    </dgm:pt>
    <dgm:pt modelId="{34B9AA7C-D127-42F0-A0DC-6590226E1C2B}">
      <dgm:prSet phldrT="[Text]"/>
      <dgm:spPr>
        <a:solidFill>
          <a:srgbClr val="00958F"/>
        </a:solidFill>
        <a:ln>
          <a:solidFill>
            <a:srgbClr val="00958F"/>
          </a:solidFill>
        </a:ln>
      </dgm:spPr>
      <dgm:t>
        <a:bodyPr/>
        <a:lstStyle/>
        <a:p>
          <a:r>
            <a:rPr lang="en-GB" dirty="0" smtClean="0"/>
            <a:t>Prestigious</a:t>
          </a:r>
          <a:endParaRPr lang="en-GB" dirty="0"/>
        </a:p>
      </dgm:t>
    </dgm:pt>
    <dgm:pt modelId="{675EC0A9-343C-4498-967D-6F48B8E6B319}" type="parTrans" cxnId="{93DD42D3-5BC8-4BB7-A6D6-1D7F93B02715}">
      <dgm:prSet/>
      <dgm:spPr/>
      <dgm:t>
        <a:bodyPr/>
        <a:lstStyle/>
        <a:p>
          <a:endParaRPr lang="en-GB"/>
        </a:p>
      </dgm:t>
    </dgm:pt>
    <dgm:pt modelId="{DEF68217-1BE5-4934-8B7C-4AD2722E83D7}" type="sibTrans" cxnId="{93DD42D3-5BC8-4BB7-A6D6-1D7F93B02715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solidFill>
            <a:srgbClr val="00958F"/>
          </a:solidFill>
        </a:ln>
      </dgm:spPr>
      <dgm:t>
        <a:bodyPr/>
        <a:lstStyle/>
        <a:p>
          <a:endParaRPr lang="en-GB"/>
        </a:p>
      </dgm:t>
    </dgm:pt>
    <dgm:pt modelId="{7AAE8BDA-11A3-42F5-8A02-14B6AB536374}">
      <dgm:prSet phldrT="[Text]"/>
      <dgm:spPr>
        <a:solidFill>
          <a:srgbClr val="00958F"/>
        </a:solidFill>
        <a:ln>
          <a:solidFill>
            <a:srgbClr val="00958F"/>
          </a:solidFill>
        </a:ln>
      </dgm:spPr>
      <dgm:t>
        <a:bodyPr/>
        <a:lstStyle/>
        <a:p>
          <a:r>
            <a:rPr lang="en-GB" dirty="0" smtClean="0"/>
            <a:t>Flexible</a:t>
          </a:r>
          <a:endParaRPr lang="en-GB" dirty="0"/>
        </a:p>
      </dgm:t>
    </dgm:pt>
    <dgm:pt modelId="{B6E6A3BB-A00C-41B3-BB25-7166D3D3CBE2}" type="parTrans" cxnId="{6B8063D4-BAE8-49DE-B04F-2279C02E586F}">
      <dgm:prSet/>
      <dgm:spPr/>
      <dgm:t>
        <a:bodyPr/>
        <a:lstStyle/>
        <a:p>
          <a:endParaRPr lang="en-GB"/>
        </a:p>
      </dgm:t>
    </dgm:pt>
    <dgm:pt modelId="{AC324B5B-05F7-4E1C-B00B-3E953BD1A9AB}" type="sibTrans" cxnId="{6B8063D4-BAE8-49DE-B04F-2279C02E586F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solidFill>
            <a:srgbClr val="00958F"/>
          </a:solidFill>
        </a:ln>
      </dgm:spPr>
      <dgm:t>
        <a:bodyPr/>
        <a:lstStyle/>
        <a:p>
          <a:endParaRPr lang="en-GB"/>
        </a:p>
      </dgm:t>
    </dgm:pt>
    <dgm:pt modelId="{AD486EF5-E08B-417D-A151-5782B9B02D04}">
      <dgm:prSet phldrT="[Text]"/>
      <dgm:spPr>
        <a:solidFill>
          <a:srgbClr val="00958F"/>
        </a:solidFill>
        <a:ln>
          <a:solidFill>
            <a:srgbClr val="00958F"/>
          </a:solidFill>
        </a:ln>
      </dgm:spPr>
      <dgm:t>
        <a:bodyPr/>
        <a:lstStyle/>
        <a:p>
          <a:r>
            <a:rPr lang="en-GB" dirty="0" smtClean="0"/>
            <a:t>Unique</a:t>
          </a:r>
          <a:endParaRPr lang="en-GB" dirty="0"/>
        </a:p>
      </dgm:t>
    </dgm:pt>
    <dgm:pt modelId="{048E2294-BB01-4F2C-B87A-F0D5BD8328F9}" type="parTrans" cxnId="{1F2DE972-5AFE-42D5-946A-519E725F551E}">
      <dgm:prSet/>
      <dgm:spPr/>
      <dgm:t>
        <a:bodyPr/>
        <a:lstStyle/>
        <a:p>
          <a:endParaRPr lang="en-GB"/>
        </a:p>
      </dgm:t>
    </dgm:pt>
    <dgm:pt modelId="{2B00C8FE-2F44-4C18-9ADB-7EF8B3087C8D}" type="sibTrans" cxnId="{1F2DE972-5AFE-42D5-946A-519E725F551E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solidFill>
            <a:srgbClr val="00958F"/>
          </a:solidFill>
        </a:ln>
      </dgm:spPr>
      <dgm:t>
        <a:bodyPr/>
        <a:lstStyle/>
        <a:p>
          <a:endParaRPr lang="en-GB"/>
        </a:p>
      </dgm:t>
    </dgm:pt>
    <dgm:pt modelId="{66EEF1BB-0BB3-4118-AADD-9B914BAB9D7F}" type="pres">
      <dgm:prSet presAssocID="{6390322A-F943-4B08-918B-19EB61D52AE8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1D1F9262-02AB-431D-9064-C1AECBE00ACE}" type="pres">
      <dgm:prSet presAssocID="{D5D0E6F8-8E96-44FB-AFC5-A62502D5FAA9}" presName="text1" presStyleCnt="0"/>
      <dgm:spPr/>
    </dgm:pt>
    <dgm:pt modelId="{695CC868-C1FD-4E7B-8092-3B7ED7AA871C}" type="pres">
      <dgm:prSet presAssocID="{D5D0E6F8-8E96-44FB-AFC5-A62502D5FAA9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959AC5-4554-4CA4-8755-1A0B80249F23}" type="pres">
      <dgm:prSet presAssocID="{D5D0E6F8-8E96-44FB-AFC5-A62502D5FAA9}" presName="textaccent1" presStyleCnt="0"/>
      <dgm:spPr/>
    </dgm:pt>
    <dgm:pt modelId="{40B9A278-4786-4352-ACA3-0F16AAB437FB}" type="pres">
      <dgm:prSet presAssocID="{D5D0E6F8-8E96-44FB-AFC5-A62502D5FAA9}" presName="accentRepeatNode" presStyleLbl="solidAlignAcc1" presStyleIdx="0" presStyleCnt="12"/>
      <dgm:spPr/>
    </dgm:pt>
    <dgm:pt modelId="{4B953A9F-4F14-4300-80AD-ED70ECE3AC26}" type="pres">
      <dgm:prSet presAssocID="{1D06953E-7278-4726-BA6C-52FDCFBF071D}" presName="image1" presStyleCnt="0"/>
      <dgm:spPr/>
    </dgm:pt>
    <dgm:pt modelId="{3B970D20-A1FF-4552-A463-6CB2A38C8CE1}" type="pres">
      <dgm:prSet presAssocID="{1D06953E-7278-4726-BA6C-52FDCFBF071D}" presName="imageRepeatNode" presStyleLbl="alignAcc1" presStyleIdx="0" presStyleCnt="6"/>
      <dgm:spPr/>
      <dgm:t>
        <a:bodyPr/>
        <a:lstStyle/>
        <a:p>
          <a:endParaRPr lang="en-GB"/>
        </a:p>
      </dgm:t>
    </dgm:pt>
    <dgm:pt modelId="{6E9768A1-A19D-45C7-9AC2-F462025B156B}" type="pres">
      <dgm:prSet presAssocID="{1D06953E-7278-4726-BA6C-52FDCFBF071D}" presName="imageaccent1" presStyleCnt="0"/>
      <dgm:spPr/>
    </dgm:pt>
    <dgm:pt modelId="{47DFF3DD-3150-4029-828E-18DB48EC14C9}" type="pres">
      <dgm:prSet presAssocID="{1D06953E-7278-4726-BA6C-52FDCFBF071D}" presName="accentRepeatNode" presStyleLbl="solidAlignAcc1" presStyleIdx="1" presStyleCnt="12"/>
      <dgm:spPr/>
    </dgm:pt>
    <dgm:pt modelId="{DF160624-8AB9-4392-9B00-C86342BB63D9}" type="pres">
      <dgm:prSet presAssocID="{84F3D10C-8D19-4F9E-BE27-895ED405D205}" presName="text2" presStyleCnt="0"/>
      <dgm:spPr/>
    </dgm:pt>
    <dgm:pt modelId="{153A0B2B-CCCC-4D8B-A128-0A4762D1740F}" type="pres">
      <dgm:prSet presAssocID="{84F3D10C-8D19-4F9E-BE27-895ED405D205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ECA87A-DEAA-4C4B-A980-D578EF0794C2}" type="pres">
      <dgm:prSet presAssocID="{84F3D10C-8D19-4F9E-BE27-895ED405D205}" presName="textaccent2" presStyleCnt="0"/>
      <dgm:spPr/>
    </dgm:pt>
    <dgm:pt modelId="{AB7A549E-BB26-4A78-A121-53C781F422C5}" type="pres">
      <dgm:prSet presAssocID="{84F3D10C-8D19-4F9E-BE27-895ED405D205}" presName="accentRepeatNode" presStyleLbl="solidAlignAcc1" presStyleIdx="2" presStyleCnt="12"/>
      <dgm:spPr/>
    </dgm:pt>
    <dgm:pt modelId="{688CB793-EC85-494D-A293-6BEDAA9AB853}" type="pres">
      <dgm:prSet presAssocID="{E73DDB68-0983-4DDD-B22A-4B735AB79FF5}" presName="image2" presStyleCnt="0"/>
      <dgm:spPr/>
    </dgm:pt>
    <dgm:pt modelId="{739FC7DA-D484-4FC3-9CA6-1CDEB4085879}" type="pres">
      <dgm:prSet presAssocID="{E73DDB68-0983-4DDD-B22A-4B735AB79FF5}" presName="imageRepeatNode" presStyleLbl="alignAcc1" presStyleIdx="1" presStyleCnt="6"/>
      <dgm:spPr/>
      <dgm:t>
        <a:bodyPr/>
        <a:lstStyle/>
        <a:p>
          <a:endParaRPr lang="en-GB"/>
        </a:p>
      </dgm:t>
    </dgm:pt>
    <dgm:pt modelId="{195395DD-A90C-4A53-A3BC-36E2B8A9FF8B}" type="pres">
      <dgm:prSet presAssocID="{E73DDB68-0983-4DDD-B22A-4B735AB79FF5}" presName="imageaccent2" presStyleCnt="0"/>
      <dgm:spPr/>
    </dgm:pt>
    <dgm:pt modelId="{3261A012-C93D-4FE7-918F-F36562DAB16A}" type="pres">
      <dgm:prSet presAssocID="{E73DDB68-0983-4DDD-B22A-4B735AB79FF5}" presName="accentRepeatNode" presStyleLbl="solidAlignAcc1" presStyleIdx="3" presStyleCnt="12"/>
      <dgm:spPr/>
    </dgm:pt>
    <dgm:pt modelId="{526FCFA8-8633-42F7-B9FF-47F6D7A2774B}" type="pres">
      <dgm:prSet presAssocID="{67714D65-F4A4-437A-9A6E-40E4C2BFF3C8}" presName="text3" presStyleCnt="0"/>
      <dgm:spPr/>
    </dgm:pt>
    <dgm:pt modelId="{EB0C7F2D-DE9B-4E21-A2F3-557773D1B3B4}" type="pres">
      <dgm:prSet presAssocID="{67714D65-F4A4-437A-9A6E-40E4C2BFF3C8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CA3B83-B6BB-4DAF-B1AF-9F6494FAEFA6}" type="pres">
      <dgm:prSet presAssocID="{67714D65-F4A4-437A-9A6E-40E4C2BFF3C8}" presName="textaccent3" presStyleCnt="0"/>
      <dgm:spPr/>
    </dgm:pt>
    <dgm:pt modelId="{3DDBA402-EDFC-4F62-BB92-3D261CF2FF85}" type="pres">
      <dgm:prSet presAssocID="{67714D65-F4A4-437A-9A6E-40E4C2BFF3C8}" presName="accentRepeatNode" presStyleLbl="solidAlignAcc1" presStyleIdx="4" presStyleCnt="12"/>
      <dgm:spPr/>
    </dgm:pt>
    <dgm:pt modelId="{5E20A01B-0392-4CB3-8095-EDCD90F2737A}" type="pres">
      <dgm:prSet presAssocID="{C62FAA11-AAAB-4B41-A487-9750E6800415}" presName="image3" presStyleCnt="0"/>
      <dgm:spPr/>
    </dgm:pt>
    <dgm:pt modelId="{801B9005-C896-4F36-96D3-335FF38D961F}" type="pres">
      <dgm:prSet presAssocID="{C62FAA11-AAAB-4B41-A487-9750E6800415}" presName="imageRepeatNode" presStyleLbl="alignAcc1" presStyleIdx="2" presStyleCnt="6"/>
      <dgm:spPr/>
      <dgm:t>
        <a:bodyPr/>
        <a:lstStyle/>
        <a:p>
          <a:endParaRPr lang="en-GB"/>
        </a:p>
      </dgm:t>
    </dgm:pt>
    <dgm:pt modelId="{445688F4-1680-43DF-897D-53AFE61B4B0C}" type="pres">
      <dgm:prSet presAssocID="{C62FAA11-AAAB-4B41-A487-9750E6800415}" presName="imageaccent3" presStyleCnt="0"/>
      <dgm:spPr/>
    </dgm:pt>
    <dgm:pt modelId="{EF1ECFC8-06BD-4D21-A974-2F65D18B4CD4}" type="pres">
      <dgm:prSet presAssocID="{C62FAA11-AAAB-4B41-A487-9750E6800415}" presName="accentRepeatNode" presStyleLbl="solidAlignAcc1" presStyleIdx="5" presStyleCnt="12"/>
      <dgm:spPr/>
    </dgm:pt>
    <dgm:pt modelId="{E56B4875-4CC9-48F4-A404-28E3B2B1BCDC}" type="pres">
      <dgm:prSet presAssocID="{34B9AA7C-D127-42F0-A0DC-6590226E1C2B}" presName="text4" presStyleCnt="0"/>
      <dgm:spPr/>
    </dgm:pt>
    <dgm:pt modelId="{4B0DC310-2A9C-48B9-97D1-A9395FEA1695}" type="pres">
      <dgm:prSet presAssocID="{34B9AA7C-D127-42F0-A0DC-6590226E1C2B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6B9BAD-CFB8-476C-9C0F-A33DB7944028}" type="pres">
      <dgm:prSet presAssocID="{34B9AA7C-D127-42F0-A0DC-6590226E1C2B}" presName="textaccent4" presStyleCnt="0"/>
      <dgm:spPr/>
    </dgm:pt>
    <dgm:pt modelId="{4DEEA7A6-33C3-4C1B-A2DB-F9C9A5F5300A}" type="pres">
      <dgm:prSet presAssocID="{34B9AA7C-D127-42F0-A0DC-6590226E1C2B}" presName="accentRepeatNode" presStyleLbl="solidAlignAcc1" presStyleIdx="6" presStyleCnt="12"/>
      <dgm:spPr/>
    </dgm:pt>
    <dgm:pt modelId="{447965A9-8B90-486A-9F6B-5541A5D058BE}" type="pres">
      <dgm:prSet presAssocID="{DEF68217-1BE5-4934-8B7C-4AD2722E83D7}" presName="image4" presStyleCnt="0"/>
      <dgm:spPr/>
    </dgm:pt>
    <dgm:pt modelId="{16D6D25B-BC63-4E17-8345-F28F828D1E52}" type="pres">
      <dgm:prSet presAssocID="{DEF68217-1BE5-4934-8B7C-4AD2722E83D7}" presName="imageRepeatNode" presStyleLbl="alignAcc1" presStyleIdx="3" presStyleCnt="6"/>
      <dgm:spPr/>
      <dgm:t>
        <a:bodyPr/>
        <a:lstStyle/>
        <a:p>
          <a:endParaRPr lang="en-GB"/>
        </a:p>
      </dgm:t>
    </dgm:pt>
    <dgm:pt modelId="{73212F67-4842-4C84-9486-0C52002F3E3D}" type="pres">
      <dgm:prSet presAssocID="{DEF68217-1BE5-4934-8B7C-4AD2722E83D7}" presName="imageaccent4" presStyleCnt="0"/>
      <dgm:spPr/>
    </dgm:pt>
    <dgm:pt modelId="{D524A669-EB66-49B6-835A-7FCE7A0C12C1}" type="pres">
      <dgm:prSet presAssocID="{DEF68217-1BE5-4934-8B7C-4AD2722E83D7}" presName="accentRepeatNode" presStyleLbl="solidAlignAcc1" presStyleIdx="7" presStyleCnt="12"/>
      <dgm:spPr/>
    </dgm:pt>
    <dgm:pt modelId="{8BF3CA87-F35F-425B-A0C9-1E76CE595C93}" type="pres">
      <dgm:prSet presAssocID="{7AAE8BDA-11A3-42F5-8A02-14B6AB536374}" presName="text5" presStyleCnt="0"/>
      <dgm:spPr/>
    </dgm:pt>
    <dgm:pt modelId="{2AEE9AC0-A105-4923-852D-BDAEE0AC5D65}" type="pres">
      <dgm:prSet presAssocID="{7AAE8BDA-11A3-42F5-8A02-14B6AB536374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2340D2-8E4C-4ACF-9179-123C070AAB3A}" type="pres">
      <dgm:prSet presAssocID="{7AAE8BDA-11A3-42F5-8A02-14B6AB536374}" presName="textaccent5" presStyleCnt="0"/>
      <dgm:spPr/>
    </dgm:pt>
    <dgm:pt modelId="{C0CDD10D-A323-438A-A4A5-47E2112EAD0C}" type="pres">
      <dgm:prSet presAssocID="{7AAE8BDA-11A3-42F5-8A02-14B6AB536374}" presName="accentRepeatNode" presStyleLbl="solidAlignAcc1" presStyleIdx="8" presStyleCnt="12"/>
      <dgm:spPr/>
    </dgm:pt>
    <dgm:pt modelId="{7A5C6921-B899-468B-832C-7374EA95E5B8}" type="pres">
      <dgm:prSet presAssocID="{AC324B5B-05F7-4E1C-B00B-3E953BD1A9AB}" presName="image5" presStyleCnt="0"/>
      <dgm:spPr/>
    </dgm:pt>
    <dgm:pt modelId="{BF896ECD-365F-4BF3-9B59-2BC90F898197}" type="pres">
      <dgm:prSet presAssocID="{AC324B5B-05F7-4E1C-B00B-3E953BD1A9AB}" presName="imageRepeatNode" presStyleLbl="alignAcc1" presStyleIdx="4" presStyleCnt="6"/>
      <dgm:spPr/>
      <dgm:t>
        <a:bodyPr/>
        <a:lstStyle/>
        <a:p>
          <a:endParaRPr lang="en-GB"/>
        </a:p>
      </dgm:t>
    </dgm:pt>
    <dgm:pt modelId="{BCBF7C86-2F70-400C-B590-47ECF98DA6A3}" type="pres">
      <dgm:prSet presAssocID="{AC324B5B-05F7-4E1C-B00B-3E953BD1A9AB}" presName="imageaccent5" presStyleCnt="0"/>
      <dgm:spPr/>
    </dgm:pt>
    <dgm:pt modelId="{78960228-829B-4777-8DE6-0BB79324EF9C}" type="pres">
      <dgm:prSet presAssocID="{AC324B5B-05F7-4E1C-B00B-3E953BD1A9AB}" presName="accentRepeatNode" presStyleLbl="solidAlignAcc1" presStyleIdx="9" presStyleCnt="12"/>
      <dgm:spPr/>
    </dgm:pt>
    <dgm:pt modelId="{8AF2E491-583A-48E2-9B36-9C6205EC46ED}" type="pres">
      <dgm:prSet presAssocID="{AD486EF5-E08B-417D-A151-5782B9B02D04}" presName="text6" presStyleCnt="0"/>
      <dgm:spPr/>
    </dgm:pt>
    <dgm:pt modelId="{751799B8-D8FB-4BE6-A2BC-52C0F441F462}" type="pres">
      <dgm:prSet presAssocID="{AD486EF5-E08B-417D-A151-5782B9B02D04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3E7942-454B-491E-89B4-B40E6A360E23}" type="pres">
      <dgm:prSet presAssocID="{AD486EF5-E08B-417D-A151-5782B9B02D04}" presName="textaccent6" presStyleCnt="0"/>
      <dgm:spPr/>
    </dgm:pt>
    <dgm:pt modelId="{22B1A3A9-6432-4D16-8DA8-497DCB04CA56}" type="pres">
      <dgm:prSet presAssocID="{AD486EF5-E08B-417D-A151-5782B9B02D04}" presName="accentRepeatNode" presStyleLbl="solidAlignAcc1" presStyleIdx="10" presStyleCnt="12"/>
      <dgm:spPr/>
    </dgm:pt>
    <dgm:pt modelId="{D038D397-364C-4291-A3EF-D5A99C8249FC}" type="pres">
      <dgm:prSet presAssocID="{2B00C8FE-2F44-4C18-9ADB-7EF8B3087C8D}" presName="image6" presStyleCnt="0"/>
      <dgm:spPr/>
    </dgm:pt>
    <dgm:pt modelId="{E2A1882F-85B0-4AA0-9BD3-142766CCB1F8}" type="pres">
      <dgm:prSet presAssocID="{2B00C8FE-2F44-4C18-9ADB-7EF8B3087C8D}" presName="imageRepeatNode" presStyleLbl="alignAcc1" presStyleIdx="5" presStyleCnt="6"/>
      <dgm:spPr/>
      <dgm:t>
        <a:bodyPr/>
        <a:lstStyle/>
        <a:p>
          <a:endParaRPr lang="en-GB"/>
        </a:p>
      </dgm:t>
    </dgm:pt>
    <dgm:pt modelId="{B6E1B475-EC57-49F7-986D-3CBDC62704FB}" type="pres">
      <dgm:prSet presAssocID="{2B00C8FE-2F44-4C18-9ADB-7EF8B3087C8D}" presName="imageaccent6" presStyleCnt="0"/>
      <dgm:spPr/>
    </dgm:pt>
    <dgm:pt modelId="{5FAA2F8B-CF6C-4B78-AA67-AEA3015D79FA}" type="pres">
      <dgm:prSet presAssocID="{2B00C8FE-2F44-4C18-9ADB-7EF8B3087C8D}" presName="accentRepeatNode" presStyleLbl="solidAlignAcc1" presStyleIdx="11" presStyleCnt="12"/>
      <dgm:spPr/>
    </dgm:pt>
  </dgm:ptLst>
  <dgm:cxnLst>
    <dgm:cxn modelId="{975E20A4-E91D-4910-BF5C-ED69B4067998}" srcId="{6390322A-F943-4B08-918B-19EB61D52AE8}" destId="{84F3D10C-8D19-4F9E-BE27-895ED405D205}" srcOrd="1" destOrd="0" parTransId="{9A764E73-A410-4F1D-8DF9-8CB3778191EB}" sibTransId="{E73DDB68-0983-4DDD-B22A-4B735AB79FF5}"/>
    <dgm:cxn modelId="{CEA1450F-EC1A-43C1-83C1-F3389D915351}" type="presOf" srcId="{7AAE8BDA-11A3-42F5-8A02-14B6AB536374}" destId="{2AEE9AC0-A105-4923-852D-BDAEE0AC5D65}" srcOrd="0" destOrd="0" presId="urn:microsoft.com/office/officeart/2008/layout/HexagonCluster"/>
    <dgm:cxn modelId="{D0FB2F9C-C48F-49A6-8CB4-C4B27B500C97}" type="presOf" srcId="{DEF68217-1BE5-4934-8B7C-4AD2722E83D7}" destId="{16D6D25B-BC63-4E17-8345-F28F828D1E52}" srcOrd="0" destOrd="0" presId="urn:microsoft.com/office/officeart/2008/layout/HexagonCluster"/>
    <dgm:cxn modelId="{FF926FB4-9390-46E5-A645-A818401BE7A2}" type="presOf" srcId="{D5D0E6F8-8E96-44FB-AFC5-A62502D5FAA9}" destId="{695CC868-C1FD-4E7B-8092-3B7ED7AA871C}" srcOrd="0" destOrd="0" presId="urn:microsoft.com/office/officeart/2008/layout/HexagonCluster"/>
    <dgm:cxn modelId="{2EB30BB4-644D-4E2F-81C2-897D8386D585}" type="presOf" srcId="{AD486EF5-E08B-417D-A151-5782B9B02D04}" destId="{751799B8-D8FB-4BE6-A2BC-52C0F441F462}" srcOrd="0" destOrd="0" presId="urn:microsoft.com/office/officeart/2008/layout/HexagonCluster"/>
    <dgm:cxn modelId="{93DD42D3-5BC8-4BB7-A6D6-1D7F93B02715}" srcId="{6390322A-F943-4B08-918B-19EB61D52AE8}" destId="{34B9AA7C-D127-42F0-A0DC-6590226E1C2B}" srcOrd="3" destOrd="0" parTransId="{675EC0A9-343C-4498-967D-6F48B8E6B319}" sibTransId="{DEF68217-1BE5-4934-8B7C-4AD2722E83D7}"/>
    <dgm:cxn modelId="{2101E07B-7216-41B3-AAC9-B5984D444986}" type="presOf" srcId="{67714D65-F4A4-437A-9A6E-40E4C2BFF3C8}" destId="{EB0C7F2D-DE9B-4E21-A2F3-557773D1B3B4}" srcOrd="0" destOrd="0" presId="urn:microsoft.com/office/officeart/2008/layout/HexagonCluster"/>
    <dgm:cxn modelId="{6D565ECD-0590-4E9E-A6D8-73DAB43AB29E}" type="presOf" srcId="{6390322A-F943-4B08-918B-19EB61D52AE8}" destId="{66EEF1BB-0BB3-4118-AADD-9B914BAB9D7F}" srcOrd="0" destOrd="0" presId="urn:microsoft.com/office/officeart/2008/layout/HexagonCluster"/>
    <dgm:cxn modelId="{2D8E0AC2-63A4-4C53-B0AB-26B07EDCF1C2}" srcId="{6390322A-F943-4B08-918B-19EB61D52AE8}" destId="{D5D0E6F8-8E96-44FB-AFC5-A62502D5FAA9}" srcOrd="0" destOrd="0" parTransId="{E089D97F-2DF2-451C-B1F0-C99E0A523BDE}" sibTransId="{1D06953E-7278-4726-BA6C-52FDCFBF071D}"/>
    <dgm:cxn modelId="{701D81C2-7F3C-4A83-BBF3-B471CFE281D0}" type="presOf" srcId="{AC324B5B-05F7-4E1C-B00B-3E953BD1A9AB}" destId="{BF896ECD-365F-4BF3-9B59-2BC90F898197}" srcOrd="0" destOrd="0" presId="urn:microsoft.com/office/officeart/2008/layout/HexagonCluster"/>
    <dgm:cxn modelId="{2E926A2E-4053-4B81-A516-5FAB44CBCEA8}" type="presOf" srcId="{1D06953E-7278-4726-BA6C-52FDCFBF071D}" destId="{3B970D20-A1FF-4552-A463-6CB2A38C8CE1}" srcOrd="0" destOrd="0" presId="urn:microsoft.com/office/officeart/2008/layout/HexagonCluster"/>
    <dgm:cxn modelId="{93507F11-8B3A-4273-BF0F-753CD5D71F8E}" type="presOf" srcId="{C62FAA11-AAAB-4B41-A487-9750E6800415}" destId="{801B9005-C896-4F36-96D3-335FF38D961F}" srcOrd="0" destOrd="0" presId="urn:microsoft.com/office/officeart/2008/layout/HexagonCluster"/>
    <dgm:cxn modelId="{0B7983E5-9FC8-4AE5-8B5B-BB960C3369B6}" srcId="{6390322A-F943-4B08-918B-19EB61D52AE8}" destId="{67714D65-F4A4-437A-9A6E-40E4C2BFF3C8}" srcOrd="2" destOrd="0" parTransId="{44376629-E0F5-4147-A643-BF26D8C33658}" sibTransId="{C62FAA11-AAAB-4B41-A487-9750E6800415}"/>
    <dgm:cxn modelId="{6B8063D4-BAE8-49DE-B04F-2279C02E586F}" srcId="{6390322A-F943-4B08-918B-19EB61D52AE8}" destId="{7AAE8BDA-11A3-42F5-8A02-14B6AB536374}" srcOrd="4" destOrd="0" parTransId="{B6E6A3BB-A00C-41B3-BB25-7166D3D3CBE2}" sibTransId="{AC324B5B-05F7-4E1C-B00B-3E953BD1A9AB}"/>
    <dgm:cxn modelId="{3B6EC266-9389-49AC-A3CC-2FF40E5646A1}" type="presOf" srcId="{E73DDB68-0983-4DDD-B22A-4B735AB79FF5}" destId="{739FC7DA-D484-4FC3-9CA6-1CDEB4085879}" srcOrd="0" destOrd="0" presId="urn:microsoft.com/office/officeart/2008/layout/HexagonCluster"/>
    <dgm:cxn modelId="{D280489E-AAA6-4D7A-AC21-70BA974D39F9}" type="presOf" srcId="{2B00C8FE-2F44-4C18-9ADB-7EF8B3087C8D}" destId="{E2A1882F-85B0-4AA0-9BD3-142766CCB1F8}" srcOrd="0" destOrd="0" presId="urn:microsoft.com/office/officeart/2008/layout/HexagonCluster"/>
    <dgm:cxn modelId="{B261449B-A6BA-4C48-855E-BA7C2708E127}" type="presOf" srcId="{84F3D10C-8D19-4F9E-BE27-895ED405D205}" destId="{153A0B2B-CCCC-4D8B-A128-0A4762D1740F}" srcOrd="0" destOrd="0" presId="urn:microsoft.com/office/officeart/2008/layout/HexagonCluster"/>
    <dgm:cxn modelId="{1F2DE972-5AFE-42D5-946A-519E725F551E}" srcId="{6390322A-F943-4B08-918B-19EB61D52AE8}" destId="{AD486EF5-E08B-417D-A151-5782B9B02D04}" srcOrd="5" destOrd="0" parTransId="{048E2294-BB01-4F2C-B87A-F0D5BD8328F9}" sibTransId="{2B00C8FE-2F44-4C18-9ADB-7EF8B3087C8D}"/>
    <dgm:cxn modelId="{A1ED4457-BE28-4BC4-AD9E-CA3045F868C9}" type="presOf" srcId="{34B9AA7C-D127-42F0-A0DC-6590226E1C2B}" destId="{4B0DC310-2A9C-48B9-97D1-A9395FEA1695}" srcOrd="0" destOrd="0" presId="urn:microsoft.com/office/officeart/2008/layout/HexagonCluster"/>
    <dgm:cxn modelId="{108AE79D-02E8-464D-A448-96A840686217}" type="presParOf" srcId="{66EEF1BB-0BB3-4118-AADD-9B914BAB9D7F}" destId="{1D1F9262-02AB-431D-9064-C1AECBE00ACE}" srcOrd="0" destOrd="0" presId="urn:microsoft.com/office/officeart/2008/layout/HexagonCluster"/>
    <dgm:cxn modelId="{338517B7-7699-4410-A147-F805FB3338D9}" type="presParOf" srcId="{1D1F9262-02AB-431D-9064-C1AECBE00ACE}" destId="{695CC868-C1FD-4E7B-8092-3B7ED7AA871C}" srcOrd="0" destOrd="0" presId="urn:microsoft.com/office/officeart/2008/layout/HexagonCluster"/>
    <dgm:cxn modelId="{C7244019-9D6A-431E-A779-8B51ED84A548}" type="presParOf" srcId="{66EEF1BB-0BB3-4118-AADD-9B914BAB9D7F}" destId="{8B959AC5-4554-4CA4-8755-1A0B80249F23}" srcOrd="1" destOrd="0" presId="urn:microsoft.com/office/officeart/2008/layout/HexagonCluster"/>
    <dgm:cxn modelId="{76FC0A7C-9B7B-48FC-97F4-925F2CDFEF7B}" type="presParOf" srcId="{8B959AC5-4554-4CA4-8755-1A0B80249F23}" destId="{40B9A278-4786-4352-ACA3-0F16AAB437FB}" srcOrd="0" destOrd="0" presId="urn:microsoft.com/office/officeart/2008/layout/HexagonCluster"/>
    <dgm:cxn modelId="{DE31C4B8-292F-45D0-AFB8-DC57BB20B307}" type="presParOf" srcId="{66EEF1BB-0BB3-4118-AADD-9B914BAB9D7F}" destId="{4B953A9F-4F14-4300-80AD-ED70ECE3AC26}" srcOrd="2" destOrd="0" presId="urn:microsoft.com/office/officeart/2008/layout/HexagonCluster"/>
    <dgm:cxn modelId="{CA3717A0-8A6D-402C-A4C5-4B989D7F3479}" type="presParOf" srcId="{4B953A9F-4F14-4300-80AD-ED70ECE3AC26}" destId="{3B970D20-A1FF-4552-A463-6CB2A38C8CE1}" srcOrd="0" destOrd="0" presId="urn:microsoft.com/office/officeart/2008/layout/HexagonCluster"/>
    <dgm:cxn modelId="{861B3497-FCA4-4017-8DFD-C918EF1348D9}" type="presParOf" srcId="{66EEF1BB-0BB3-4118-AADD-9B914BAB9D7F}" destId="{6E9768A1-A19D-45C7-9AC2-F462025B156B}" srcOrd="3" destOrd="0" presId="urn:microsoft.com/office/officeart/2008/layout/HexagonCluster"/>
    <dgm:cxn modelId="{6BE11B0E-EEE7-41F5-A610-F11C77A5C7BC}" type="presParOf" srcId="{6E9768A1-A19D-45C7-9AC2-F462025B156B}" destId="{47DFF3DD-3150-4029-828E-18DB48EC14C9}" srcOrd="0" destOrd="0" presId="urn:microsoft.com/office/officeart/2008/layout/HexagonCluster"/>
    <dgm:cxn modelId="{AD55E351-8921-493A-B2E5-85C29C4D77A8}" type="presParOf" srcId="{66EEF1BB-0BB3-4118-AADD-9B914BAB9D7F}" destId="{DF160624-8AB9-4392-9B00-C86342BB63D9}" srcOrd="4" destOrd="0" presId="urn:microsoft.com/office/officeart/2008/layout/HexagonCluster"/>
    <dgm:cxn modelId="{D38EC7DF-9B92-404F-9193-1CBF4D72D5E7}" type="presParOf" srcId="{DF160624-8AB9-4392-9B00-C86342BB63D9}" destId="{153A0B2B-CCCC-4D8B-A128-0A4762D1740F}" srcOrd="0" destOrd="0" presId="urn:microsoft.com/office/officeart/2008/layout/HexagonCluster"/>
    <dgm:cxn modelId="{E2A9BF02-9AE4-402F-830B-572253762602}" type="presParOf" srcId="{66EEF1BB-0BB3-4118-AADD-9B914BAB9D7F}" destId="{56ECA87A-DEAA-4C4B-A980-D578EF0794C2}" srcOrd="5" destOrd="0" presId="urn:microsoft.com/office/officeart/2008/layout/HexagonCluster"/>
    <dgm:cxn modelId="{BA430A39-6D84-48EB-8E53-3B8A36BF5AF4}" type="presParOf" srcId="{56ECA87A-DEAA-4C4B-A980-D578EF0794C2}" destId="{AB7A549E-BB26-4A78-A121-53C781F422C5}" srcOrd="0" destOrd="0" presId="urn:microsoft.com/office/officeart/2008/layout/HexagonCluster"/>
    <dgm:cxn modelId="{01FAC406-F3BB-436A-8D2C-E59B0EA4943B}" type="presParOf" srcId="{66EEF1BB-0BB3-4118-AADD-9B914BAB9D7F}" destId="{688CB793-EC85-494D-A293-6BEDAA9AB853}" srcOrd="6" destOrd="0" presId="urn:microsoft.com/office/officeart/2008/layout/HexagonCluster"/>
    <dgm:cxn modelId="{627D3BC6-FB9A-4357-8B57-9E806286D390}" type="presParOf" srcId="{688CB793-EC85-494D-A293-6BEDAA9AB853}" destId="{739FC7DA-D484-4FC3-9CA6-1CDEB4085879}" srcOrd="0" destOrd="0" presId="urn:microsoft.com/office/officeart/2008/layout/HexagonCluster"/>
    <dgm:cxn modelId="{B6F1CF5A-F8A0-4BD1-B41B-4AF31CFC540A}" type="presParOf" srcId="{66EEF1BB-0BB3-4118-AADD-9B914BAB9D7F}" destId="{195395DD-A90C-4A53-A3BC-36E2B8A9FF8B}" srcOrd="7" destOrd="0" presId="urn:microsoft.com/office/officeart/2008/layout/HexagonCluster"/>
    <dgm:cxn modelId="{01AFA171-045C-4B04-AA5D-E710AA0C796C}" type="presParOf" srcId="{195395DD-A90C-4A53-A3BC-36E2B8A9FF8B}" destId="{3261A012-C93D-4FE7-918F-F36562DAB16A}" srcOrd="0" destOrd="0" presId="urn:microsoft.com/office/officeart/2008/layout/HexagonCluster"/>
    <dgm:cxn modelId="{BD59FBF4-52E2-4FDF-AB4C-B313F7F9E763}" type="presParOf" srcId="{66EEF1BB-0BB3-4118-AADD-9B914BAB9D7F}" destId="{526FCFA8-8633-42F7-B9FF-47F6D7A2774B}" srcOrd="8" destOrd="0" presId="urn:microsoft.com/office/officeart/2008/layout/HexagonCluster"/>
    <dgm:cxn modelId="{5F1586C3-6743-4C63-B098-C1284ABD1591}" type="presParOf" srcId="{526FCFA8-8633-42F7-B9FF-47F6D7A2774B}" destId="{EB0C7F2D-DE9B-4E21-A2F3-557773D1B3B4}" srcOrd="0" destOrd="0" presId="urn:microsoft.com/office/officeart/2008/layout/HexagonCluster"/>
    <dgm:cxn modelId="{A4783690-B141-4348-89EA-A56B54A7BEFE}" type="presParOf" srcId="{66EEF1BB-0BB3-4118-AADD-9B914BAB9D7F}" destId="{99CA3B83-B6BB-4DAF-B1AF-9F6494FAEFA6}" srcOrd="9" destOrd="0" presId="urn:microsoft.com/office/officeart/2008/layout/HexagonCluster"/>
    <dgm:cxn modelId="{4AFD7AE1-C319-47E7-BC0D-89F2CCD14B95}" type="presParOf" srcId="{99CA3B83-B6BB-4DAF-B1AF-9F6494FAEFA6}" destId="{3DDBA402-EDFC-4F62-BB92-3D261CF2FF85}" srcOrd="0" destOrd="0" presId="urn:microsoft.com/office/officeart/2008/layout/HexagonCluster"/>
    <dgm:cxn modelId="{FD90ECF0-2104-40D8-8B47-5F8294ADF1EE}" type="presParOf" srcId="{66EEF1BB-0BB3-4118-AADD-9B914BAB9D7F}" destId="{5E20A01B-0392-4CB3-8095-EDCD90F2737A}" srcOrd="10" destOrd="0" presId="urn:microsoft.com/office/officeart/2008/layout/HexagonCluster"/>
    <dgm:cxn modelId="{34B3FD1E-FA0F-41BC-81C2-5E376C6E5554}" type="presParOf" srcId="{5E20A01B-0392-4CB3-8095-EDCD90F2737A}" destId="{801B9005-C896-4F36-96D3-335FF38D961F}" srcOrd="0" destOrd="0" presId="urn:microsoft.com/office/officeart/2008/layout/HexagonCluster"/>
    <dgm:cxn modelId="{6D8F156C-B27A-4FE7-BCC9-C302EF998A34}" type="presParOf" srcId="{66EEF1BB-0BB3-4118-AADD-9B914BAB9D7F}" destId="{445688F4-1680-43DF-897D-53AFE61B4B0C}" srcOrd="11" destOrd="0" presId="urn:microsoft.com/office/officeart/2008/layout/HexagonCluster"/>
    <dgm:cxn modelId="{39CC5E79-01A4-4A53-8DF3-3670E10041F8}" type="presParOf" srcId="{445688F4-1680-43DF-897D-53AFE61B4B0C}" destId="{EF1ECFC8-06BD-4D21-A974-2F65D18B4CD4}" srcOrd="0" destOrd="0" presId="urn:microsoft.com/office/officeart/2008/layout/HexagonCluster"/>
    <dgm:cxn modelId="{36A8B955-26B8-4E63-A741-497929AAA36D}" type="presParOf" srcId="{66EEF1BB-0BB3-4118-AADD-9B914BAB9D7F}" destId="{E56B4875-4CC9-48F4-A404-28E3B2B1BCDC}" srcOrd="12" destOrd="0" presId="urn:microsoft.com/office/officeart/2008/layout/HexagonCluster"/>
    <dgm:cxn modelId="{E3B9CF69-D418-4B14-8DD6-DC9A92160B22}" type="presParOf" srcId="{E56B4875-4CC9-48F4-A404-28E3B2B1BCDC}" destId="{4B0DC310-2A9C-48B9-97D1-A9395FEA1695}" srcOrd="0" destOrd="0" presId="urn:microsoft.com/office/officeart/2008/layout/HexagonCluster"/>
    <dgm:cxn modelId="{A387A745-4B40-4AE3-93FD-5176D2CFB987}" type="presParOf" srcId="{66EEF1BB-0BB3-4118-AADD-9B914BAB9D7F}" destId="{076B9BAD-CFB8-476C-9C0F-A33DB7944028}" srcOrd="13" destOrd="0" presId="urn:microsoft.com/office/officeart/2008/layout/HexagonCluster"/>
    <dgm:cxn modelId="{D383B888-D667-46D2-BB65-593D7AE7DD1C}" type="presParOf" srcId="{076B9BAD-CFB8-476C-9C0F-A33DB7944028}" destId="{4DEEA7A6-33C3-4C1B-A2DB-F9C9A5F5300A}" srcOrd="0" destOrd="0" presId="urn:microsoft.com/office/officeart/2008/layout/HexagonCluster"/>
    <dgm:cxn modelId="{278633C0-DD26-490C-A4C2-CFBE4BD9D142}" type="presParOf" srcId="{66EEF1BB-0BB3-4118-AADD-9B914BAB9D7F}" destId="{447965A9-8B90-486A-9F6B-5541A5D058BE}" srcOrd="14" destOrd="0" presId="urn:microsoft.com/office/officeart/2008/layout/HexagonCluster"/>
    <dgm:cxn modelId="{608035C8-A2DD-4438-9415-3271EB2FB232}" type="presParOf" srcId="{447965A9-8B90-486A-9F6B-5541A5D058BE}" destId="{16D6D25B-BC63-4E17-8345-F28F828D1E52}" srcOrd="0" destOrd="0" presId="urn:microsoft.com/office/officeart/2008/layout/HexagonCluster"/>
    <dgm:cxn modelId="{C577020B-CD63-484F-A28D-EE93DD0B45E2}" type="presParOf" srcId="{66EEF1BB-0BB3-4118-AADD-9B914BAB9D7F}" destId="{73212F67-4842-4C84-9486-0C52002F3E3D}" srcOrd="15" destOrd="0" presId="urn:microsoft.com/office/officeart/2008/layout/HexagonCluster"/>
    <dgm:cxn modelId="{FD479F8C-69D8-43B9-B4BB-B14412DA4EAB}" type="presParOf" srcId="{73212F67-4842-4C84-9486-0C52002F3E3D}" destId="{D524A669-EB66-49B6-835A-7FCE7A0C12C1}" srcOrd="0" destOrd="0" presId="urn:microsoft.com/office/officeart/2008/layout/HexagonCluster"/>
    <dgm:cxn modelId="{29BC1AD4-210D-469E-9428-6C6737C1E554}" type="presParOf" srcId="{66EEF1BB-0BB3-4118-AADD-9B914BAB9D7F}" destId="{8BF3CA87-F35F-425B-A0C9-1E76CE595C93}" srcOrd="16" destOrd="0" presId="urn:microsoft.com/office/officeart/2008/layout/HexagonCluster"/>
    <dgm:cxn modelId="{E006C398-738F-4213-AFEB-1795FC2FD44F}" type="presParOf" srcId="{8BF3CA87-F35F-425B-A0C9-1E76CE595C93}" destId="{2AEE9AC0-A105-4923-852D-BDAEE0AC5D65}" srcOrd="0" destOrd="0" presId="urn:microsoft.com/office/officeart/2008/layout/HexagonCluster"/>
    <dgm:cxn modelId="{32D7E60E-FA45-4C2B-955D-ED674CBDC403}" type="presParOf" srcId="{66EEF1BB-0BB3-4118-AADD-9B914BAB9D7F}" destId="{EC2340D2-8E4C-4ACF-9179-123C070AAB3A}" srcOrd="17" destOrd="0" presId="urn:microsoft.com/office/officeart/2008/layout/HexagonCluster"/>
    <dgm:cxn modelId="{4B7A2E37-BB1E-4B7F-A007-19A057B79B95}" type="presParOf" srcId="{EC2340D2-8E4C-4ACF-9179-123C070AAB3A}" destId="{C0CDD10D-A323-438A-A4A5-47E2112EAD0C}" srcOrd="0" destOrd="0" presId="urn:microsoft.com/office/officeart/2008/layout/HexagonCluster"/>
    <dgm:cxn modelId="{2CAE9351-2CEC-4D15-B65D-5A9AAFCA83E7}" type="presParOf" srcId="{66EEF1BB-0BB3-4118-AADD-9B914BAB9D7F}" destId="{7A5C6921-B899-468B-832C-7374EA95E5B8}" srcOrd="18" destOrd="0" presId="urn:microsoft.com/office/officeart/2008/layout/HexagonCluster"/>
    <dgm:cxn modelId="{257A608F-CD74-4575-B58D-861A82ED0E0D}" type="presParOf" srcId="{7A5C6921-B899-468B-832C-7374EA95E5B8}" destId="{BF896ECD-365F-4BF3-9B59-2BC90F898197}" srcOrd="0" destOrd="0" presId="urn:microsoft.com/office/officeart/2008/layout/HexagonCluster"/>
    <dgm:cxn modelId="{1CEC3CE5-1354-46EA-BD63-48F81BB66A42}" type="presParOf" srcId="{66EEF1BB-0BB3-4118-AADD-9B914BAB9D7F}" destId="{BCBF7C86-2F70-400C-B590-47ECF98DA6A3}" srcOrd="19" destOrd="0" presId="urn:microsoft.com/office/officeart/2008/layout/HexagonCluster"/>
    <dgm:cxn modelId="{D8DCB847-97F0-4760-AAAC-26B64A52F8E0}" type="presParOf" srcId="{BCBF7C86-2F70-400C-B590-47ECF98DA6A3}" destId="{78960228-829B-4777-8DE6-0BB79324EF9C}" srcOrd="0" destOrd="0" presId="urn:microsoft.com/office/officeart/2008/layout/HexagonCluster"/>
    <dgm:cxn modelId="{18DFA617-080B-41DD-BCC9-711FCA71BEAE}" type="presParOf" srcId="{66EEF1BB-0BB3-4118-AADD-9B914BAB9D7F}" destId="{8AF2E491-583A-48E2-9B36-9C6205EC46ED}" srcOrd="20" destOrd="0" presId="urn:microsoft.com/office/officeart/2008/layout/HexagonCluster"/>
    <dgm:cxn modelId="{5C8B8C0E-4EF2-48DC-B141-63C68689FC16}" type="presParOf" srcId="{8AF2E491-583A-48E2-9B36-9C6205EC46ED}" destId="{751799B8-D8FB-4BE6-A2BC-52C0F441F462}" srcOrd="0" destOrd="0" presId="urn:microsoft.com/office/officeart/2008/layout/HexagonCluster"/>
    <dgm:cxn modelId="{9514C05E-B269-4FAB-B8EB-0A36D82FA0E4}" type="presParOf" srcId="{66EEF1BB-0BB3-4118-AADD-9B914BAB9D7F}" destId="{B03E7942-454B-491E-89B4-B40E6A360E23}" srcOrd="21" destOrd="0" presId="urn:microsoft.com/office/officeart/2008/layout/HexagonCluster"/>
    <dgm:cxn modelId="{13CAC48A-6E85-4736-82D3-BA93ACB8E45B}" type="presParOf" srcId="{B03E7942-454B-491E-89B4-B40E6A360E23}" destId="{22B1A3A9-6432-4D16-8DA8-497DCB04CA56}" srcOrd="0" destOrd="0" presId="urn:microsoft.com/office/officeart/2008/layout/HexagonCluster"/>
    <dgm:cxn modelId="{14BB12BB-2B08-4A2B-8484-43B9E739D368}" type="presParOf" srcId="{66EEF1BB-0BB3-4118-AADD-9B914BAB9D7F}" destId="{D038D397-364C-4291-A3EF-D5A99C8249FC}" srcOrd="22" destOrd="0" presId="urn:microsoft.com/office/officeart/2008/layout/HexagonCluster"/>
    <dgm:cxn modelId="{DB0D1A2B-1F0D-4FB4-BE5B-39FD12D6418F}" type="presParOf" srcId="{D038D397-364C-4291-A3EF-D5A99C8249FC}" destId="{E2A1882F-85B0-4AA0-9BD3-142766CCB1F8}" srcOrd="0" destOrd="0" presId="urn:microsoft.com/office/officeart/2008/layout/HexagonCluster"/>
    <dgm:cxn modelId="{1B2BAB85-B934-4333-8BBA-1C89862A98D5}" type="presParOf" srcId="{66EEF1BB-0BB3-4118-AADD-9B914BAB9D7F}" destId="{B6E1B475-EC57-49F7-986D-3CBDC62704FB}" srcOrd="23" destOrd="0" presId="urn:microsoft.com/office/officeart/2008/layout/HexagonCluster"/>
    <dgm:cxn modelId="{47ED4A53-FF52-45DF-8E3E-450630826B4B}" type="presParOf" srcId="{B6E1B475-EC57-49F7-986D-3CBDC62704FB}" destId="{5FAA2F8B-CF6C-4B78-AA67-AEA3015D79F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18126-2F61-4699-B1AF-CE545F3836F4}">
      <dsp:nvSpPr>
        <dsp:cNvPr id="0" name=""/>
        <dsp:cNvSpPr/>
      </dsp:nvSpPr>
      <dsp:spPr>
        <a:xfrm>
          <a:off x="1157" y="0"/>
          <a:ext cx="1800784" cy="2073365"/>
        </a:xfrm>
        <a:prstGeom prst="roundRect">
          <a:avLst>
            <a:gd name="adj" fmla="val 10000"/>
          </a:avLst>
        </a:prstGeom>
        <a:solidFill>
          <a:srgbClr val="0095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Provide </a:t>
          </a:r>
          <a:b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excellent customer </a:t>
          </a:r>
          <a:b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service</a:t>
          </a:r>
        </a:p>
      </dsp:txBody>
      <dsp:txXfrm>
        <a:off x="1157" y="829346"/>
        <a:ext cx="1800784" cy="829346"/>
      </dsp:txXfrm>
    </dsp:sp>
    <dsp:sp modelId="{3B42FD65-7A03-415A-9786-696DC0E9385A}">
      <dsp:nvSpPr>
        <dsp:cNvPr id="0" name=""/>
        <dsp:cNvSpPr/>
      </dsp:nvSpPr>
      <dsp:spPr>
        <a:xfrm>
          <a:off x="477963" y="46031"/>
          <a:ext cx="847172" cy="8471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92179-5ACD-4F65-8319-466C8E7971DA}">
      <dsp:nvSpPr>
        <dsp:cNvPr id="0" name=""/>
        <dsp:cNvSpPr/>
      </dsp:nvSpPr>
      <dsp:spPr>
        <a:xfrm>
          <a:off x="1855965" y="0"/>
          <a:ext cx="1800784" cy="2073365"/>
        </a:xfrm>
        <a:prstGeom prst="roundRect">
          <a:avLst>
            <a:gd name="adj" fmla="val 10000"/>
          </a:avLst>
        </a:prstGeom>
        <a:solidFill>
          <a:srgbClr val="0095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Improve efficiency </a:t>
          </a:r>
          <a:b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&amp; </a:t>
          </a:r>
          <a:b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effectiveness</a:t>
          </a:r>
        </a:p>
      </dsp:txBody>
      <dsp:txXfrm>
        <a:off x="1855965" y="829346"/>
        <a:ext cx="1800784" cy="829346"/>
      </dsp:txXfrm>
    </dsp:sp>
    <dsp:sp modelId="{92692583-53AB-478D-AA89-518D8FA0364C}">
      <dsp:nvSpPr>
        <dsp:cNvPr id="0" name=""/>
        <dsp:cNvSpPr/>
      </dsp:nvSpPr>
      <dsp:spPr>
        <a:xfrm>
          <a:off x="2332771" y="46031"/>
          <a:ext cx="847172" cy="84717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DE2191-693C-42F9-A565-052907E81D1D}">
      <dsp:nvSpPr>
        <dsp:cNvPr id="0" name=""/>
        <dsp:cNvSpPr/>
      </dsp:nvSpPr>
      <dsp:spPr>
        <a:xfrm>
          <a:off x="3710773" y="0"/>
          <a:ext cx="1800784" cy="2073365"/>
        </a:xfrm>
        <a:prstGeom prst="roundRect">
          <a:avLst>
            <a:gd name="adj" fmla="val 10000"/>
          </a:avLst>
        </a:prstGeom>
        <a:solidFill>
          <a:srgbClr val="0095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Increase </a:t>
          </a:r>
          <a:b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staff </a:t>
          </a:r>
          <a:b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</a:br>
          <a:r>
            <a:rPr lang="en-GB" sz="1200" b="1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engagement</a:t>
          </a:r>
        </a:p>
      </dsp:txBody>
      <dsp:txXfrm>
        <a:off x="3710773" y="829346"/>
        <a:ext cx="1800784" cy="829346"/>
      </dsp:txXfrm>
    </dsp:sp>
    <dsp:sp modelId="{BFEB7D58-727C-4A0E-A2A9-DB834CAA0865}">
      <dsp:nvSpPr>
        <dsp:cNvPr id="0" name=""/>
        <dsp:cNvSpPr/>
      </dsp:nvSpPr>
      <dsp:spPr>
        <a:xfrm>
          <a:off x="4187579" y="46031"/>
          <a:ext cx="847172" cy="84717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D6058C-DC16-470F-8640-EFC4A47FFD92}">
      <dsp:nvSpPr>
        <dsp:cNvPr id="0" name=""/>
        <dsp:cNvSpPr/>
      </dsp:nvSpPr>
      <dsp:spPr>
        <a:xfrm>
          <a:off x="220508" y="1597570"/>
          <a:ext cx="5071697" cy="433248"/>
        </a:xfrm>
        <a:prstGeom prst="leftRightArrow">
          <a:avLst/>
        </a:prstGeom>
        <a:solidFill>
          <a:srgbClr val="8E409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B0EAA5-5745-44CA-A92B-F0C4E95206CB}">
      <dsp:nvSpPr>
        <dsp:cNvPr id="0" name=""/>
        <dsp:cNvSpPr/>
      </dsp:nvSpPr>
      <dsp:spPr>
        <a:xfrm>
          <a:off x="43950" y="384891"/>
          <a:ext cx="3294217" cy="3294217"/>
        </a:xfrm>
        <a:prstGeom prst="ellipse">
          <a:avLst/>
        </a:prstGeom>
        <a:solidFill>
          <a:srgbClr val="00958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292" tIns="26670" rIns="18129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Operational Delivery Transformation</a:t>
          </a:r>
          <a:endParaRPr lang="en-GB" sz="2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377" y="867318"/>
        <a:ext cx="2329363" cy="2329363"/>
      </dsp:txXfrm>
    </dsp:sp>
    <dsp:sp modelId="{22306DA7-07AB-4B07-B382-47AFCB02AADF}">
      <dsp:nvSpPr>
        <dsp:cNvPr id="0" name=""/>
        <dsp:cNvSpPr/>
      </dsp:nvSpPr>
      <dsp:spPr>
        <a:xfrm>
          <a:off x="2639141" y="384891"/>
          <a:ext cx="3294217" cy="3294217"/>
        </a:xfrm>
        <a:prstGeom prst="ellipse">
          <a:avLst/>
        </a:prstGeom>
        <a:solidFill>
          <a:srgbClr val="00958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292" tIns="26670" rIns="18129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Performance Recovery</a:t>
          </a:r>
          <a:endParaRPr lang="en-GB" sz="2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1568" y="867318"/>
        <a:ext cx="2329363" cy="2329363"/>
      </dsp:txXfrm>
    </dsp:sp>
    <dsp:sp modelId="{A942B4A7-5E1C-4C9D-8607-C48E0D3C6A59}">
      <dsp:nvSpPr>
        <dsp:cNvPr id="0" name=""/>
        <dsp:cNvSpPr/>
      </dsp:nvSpPr>
      <dsp:spPr>
        <a:xfrm>
          <a:off x="5274515" y="384891"/>
          <a:ext cx="3294217" cy="3294217"/>
        </a:xfrm>
        <a:prstGeom prst="ellipse">
          <a:avLst/>
        </a:prstGeom>
        <a:solidFill>
          <a:srgbClr val="00958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1292" tIns="26670" rIns="18129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Directorate of Corporate Services Review</a:t>
          </a:r>
          <a:endParaRPr lang="en-GB" sz="2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56942" y="867318"/>
        <a:ext cx="2329363" cy="2329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39269-6AAE-48EA-8F81-53CF029C407A}">
      <dsp:nvSpPr>
        <dsp:cNvPr id="0" name=""/>
        <dsp:cNvSpPr/>
      </dsp:nvSpPr>
      <dsp:spPr>
        <a:xfrm>
          <a:off x="2438" y="862449"/>
          <a:ext cx="2447050" cy="2447050"/>
        </a:xfrm>
        <a:prstGeom prst="ellipse">
          <a:avLst/>
        </a:prstGeom>
        <a:solidFill>
          <a:srgbClr val="00958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669" tIns="26670" rIns="13466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is our role in the planning system?</a:t>
          </a:r>
          <a:endParaRPr lang="en-GB" sz="2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800" y="1220811"/>
        <a:ext cx="1730326" cy="1730326"/>
      </dsp:txXfrm>
    </dsp:sp>
    <dsp:sp modelId="{FE593930-CE13-4298-AD21-A83BA3CFEDE9}">
      <dsp:nvSpPr>
        <dsp:cNvPr id="0" name=""/>
        <dsp:cNvSpPr/>
      </dsp:nvSpPr>
      <dsp:spPr>
        <a:xfrm>
          <a:off x="1960079" y="862449"/>
          <a:ext cx="2447050" cy="2447050"/>
        </a:xfrm>
        <a:prstGeom prst="ellipse">
          <a:avLst/>
        </a:prstGeom>
        <a:solidFill>
          <a:srgbClr val="00958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669" tIns="26670" rIns="13466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What do we do?</a:t>
          </a:r>
          <a:endParaRPr lang="en-GB" sz="2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8441" y="1220811"/>
        <a:ext cx="1730326" cy="1730326"/>
      </dsp:txXfrm>
    </dsp:sp>
    <dsp:sp modelId="{71E78438-6B44-4F10-BA86-C32EEDAA2F08}">
      <dsp:nvSpPr>
        <dsp:cNvPr id="0" name=""/>
        <dsp:cNvSpPr/>
      </dsp:nvSpPr>
      <dsp:spPr>
        <a:xfrm>
          <a:off x="3917719" y="862449"/>
          <a:ext cx="2447050" cy="2447050"/>
        </a:xfrm>
        <a:prstGeom prst="ellipse">
          <a:avLst/>
        </a:prstGeom>
        <a:solidFill>
          <a:srgbClr val="00958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669" tIns="26670" rIns="13466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How do we do it?</a:t>
          </a:r>
          <a:endParaRPr lang="en-GB" sz="2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76081" y="1220811"/>
        <a:ext cx="1730326" cy="1730326"/>
      </dsp:txXfrm>
    </dsp:sp>
    <dsp:sp modelId="{7D6F5419-0F98-46D7-8AA4-0EF7F55EE0CC}">
      <dsp:nvSpPr>
        <dsp:cNvPr id="0" name=""/>
        <dsp:cNvSpPr/>
      </dsp:nvSpPr>
      <dsp:spPr>
        <a:xfrm>
          <a:off x="5875360" y="862449"/>
          <a:ext cx="2447050" cy="2447050"/>
        </a:xfrm>
        <a:prstGeom prst="ellipse">
          <a:avLst/>
        </a:prstGeom>
        <a:solidFill>
          <a:srgbClr val="00958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4669" tIns="26670" rIns="134669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Why do we do it?</a:t>
          </a:r>
          <a:endParaRPr lang="en-GB" sz="2100" b="1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33722" y="1220811"/>
        <a:ext cx="1730326" cy="17303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F3F56-CB67-482C-9BDE-E740D067BE12}">
      <dsp:nvSpPr>
        <dsp:cNvPr id="0" name=""/>
        <dsp:cNvSpPr/>
      </dsp:nvSpPr>
      <dsp:spPr>
        <a:xfrm>
          <a:off x="1858168" y="3389297"/>
          <a:ext cx="366059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D2683-CB1C-4840-A69F-73DC13E360D4}">
      <dsp:nvSpPr>
        <dsp:cNvPr id="0" name=""/>
        <dsp:cNvSpPr/>
      </dsp:nvSpPr>
      <dsp:spPr>
        <a:xfrm>
          <a:off x="1858168" y="2486227"/>
          <a:ext cx="30473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863E9-BF30-4B2B-9BDC-99634F53A354}">
      <dsp:nvSpPr>
        <dsp:cNvPr id="0" name=""/>
        <dsp:cNvSpPr/>
      </dsp:nvSpPr>
      <dsp:spPr>
        <a:xfrm>
          <a:off x="1858168" y="1393623"/>
          <a:ext cx="3047396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DE292-AB24-4D01-870C-332A5F704936}">
      <dsp:nvSpPr>
        <dsp:cNvPr id="0" name=""/>
        <dsp:cNvSpPr/>
      </dsp:nvSpPr>
      <dsp:spPr>
        <a:xfrm>
          <a:off x="1858168" y="490553"/>
          <a:ext cx="3660592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A94D9-7A84-4B83-A516-FE575451C5C4}">
      <dsp:nvSpPr>
        <dsp:cNvPr id="0" name=""/>
        <dsp:cNvSpPr/>
      </dsp:nvSpPr>
      <dsp:spPr>
        <a:xfrm>
          <a:off x="0" y="81756"/>
          <a:ext cx="3716337" cy="37163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2EE63-8B1B-41F2-AEC8-C9ABC724C374}">
      <dsp:nvSpPr>
        <dsp:cNvPr id="0" name=""/>
        <dsp:cNvSpPr/>
      </dsp:nvSpPr>
      <dsp:spPr>
        <a:xfrm>
          <a:off x="668940" y="2055131"/>
          <a:ext cx="2378456" cy="12263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668940" y="2055131"/>
        <a:ext cx="2378456" cy="1226391"/>
      </dsp:txXfrm>
    </dsp:sp>
    <dsp:sp modelId="{6388CAB8-C46E-43B4-91EC-FC997C18E6A5}">
      <dsp:nvSpPr>
        <dsp:cNvPr id="0" name=""/>
        <dsp:cNvSpPr/>
      </dsp:nvSpPr>
      <dsp:spPr>
        <a:xfrm>
          <a:off x="5109964" y="81756"/>
          <a:ext cx="817594" cy="81759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A4B39-6575-42D1-B413-62CAC5993ACE}">
      <dsp:nvSpPr>
        <dsp:cNvPr id="0" name=""/>
        <dsp:cNvSpPr/>
      </dsp:nvSpPr>
      <dsp:spPr>
        <a:xfrm>
          <a:off x="5927558" y="81756"/>
          <a:ext cx="1166465" cy="817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What does a typical programme look like?</a:t>
          </a:r>
          <a:endParaRPr lang="en-GB" sz="1400" kern="1200" dirty="0"/>
        </a:p>
      </dsp:txBody>
      <dsp:txXfrm>
        <a:off x="5927558" y="81756"/>
        <a:ext cx="1166465" cy="817594"/>
      </dsp:txXfrm>
    </dsp:sp>
    <dsp:sp modelId="{BEB41699-5C56-4F76-8AB2-A01485F24DEC}">
      <dsp:nvSpPr>
        <dsp:cNvPr id="0" name=""/>
        <dsp:cNvSpPr/>
      </dsp:nvSpPr>
      <dsp:spPr>
        <a:xfrm>
          <a:off x="4496768" y="984826"/>
          <a:ext cx="817594" cy="817594"/>
        </a:xfrm>
        <a:prstGeom prst="ellipse">
          <a:avLst/>
        </a:prstGeom>
        <a:blipFill>
          <a:blip xmlns:r="http://schemas.openxmlformats.org/officeDocument/2006/relationships"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FCCE0-1E16-4B39-998B-248192050895}">
      <dsp:nvSpPr>
        <dsp:cNvPr id="0" name=""/>
        <dsp:cNvSpPr/>
      </dsp:nvSpPr>
      <dsp:spPr>
        <a:xfrm>
          <a:off x="5314362" y="984826"/>
          <a:ext cx="1045916" cy="817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How Long does casework take?</a:t>
          </a:r>
          <a:endParaRPr lang="en-GB" sz="1400" kern="1200" dirty="0"/>
        </a:p>
      </dsp:txBody>
      <dsp:txXfrm>
        <a:off x="5314362" y="984826"/>
        <a:ext cx="1045916" cy="817594"/>
      </dsp:txXfrm>
    </dsp:sp>
    <dsp:sp modelId="{02457D00-666F-48EA-A07F-3A2F2C34633A}">
      <dsp:nvSpPr>
        <dsp:cNvPr id="0" name=""/>
        <dsp:cNvSpPr/>
      </dsp:nvSpPr>
      <dsp:spPr>
        <a:xfrm>
          <a:off x="4496768" y="2077429"/>
          <a:ext cx="817594" cy="81759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0" r="-1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9DC1F-027E-4D84-BB2F-096CA67C84C6}">
      <dsp:nvSpPr>
        <dsp:cNvPr id="0" name=""/>
        <dsp:cNvSpPr/>
      </dsp:nvSpPr>
      <dsp:spPr>
        <a:xfrm>
          <a:off x="5314362" y="2077429"/>
          <a:ext cx="1224649" cy="817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What type of casework could you get?</a:t>
          </a:r>
          <a:endParaRPr lang="en-GB" sz="1400" kern="1200" dirty="0"/>
        </a:p>
      </dsp:txBody>
      <dsp:txXfrm>
        <a:off x="5314362" y="2077429"/>
        <a:ext cx="1224649" cy="817594"/>
      </dsp:txXfrm>
    </dsp:sp>
    <dsp:sp modelId="{37526868-8D7F-4373-8288-D71FD67A594A}">
      <dsp:nvSpPr>
        <dsp:cNvPr id="0" name=""/>
        <dsp:cNvSpPr/>
      </dsp:nvSpPr>
      <dsp:spPr>
        <a:xfrm>
          <a:off x="5109964" y="2980499"/>
          <a:ext cx="817594" cy="81759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A7771-DA97-49D3-B01E-39B0C673E464}">
      <dsp:nvSpPr>
        <dsp:cNvPr id="0" name=""/>
        <dsp:cNvSpPr/>
      </dsp:nvSpPr>
      <dsp:spPr>
        <a:xfrm>
          <a:off x="5927558" y="2980499"/>
          <a:ext cx="1505116" cy="817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What is it like working for the Inspectorate as a contractor?</a:t>
          </a:r>
          <a:endParaRPr lang="en-GB" sz="1400" kern="1200" dirty="0"/>
        </a:p>
      </dsp:txBody>
      <dsp:txXfrm>
        <a:off x="5927558" y="2980499"/>
        <a:ext cx="1505116" cy="817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BF02B3-18B1-45AF-A3BA-87C0C412799C}">
      <dsp:nvSpPr>
        <dsp:cNvPr id="0" name=""/>
        <dsp:cNvSpPr/>
      </dsp:nvSpPr>
      <dsp:spPr>
        <a:xfrm>
          <a:off x="2263616" y="2304674"/>
          <a:ext cx="1568767" cy="1568767"/>
        </a:xfrm>
        <a:prstGeom prst="ellipse">
          <a:avLst/>
        </a:prstGeom>
        <a:solidFill>
          <a:srgbClr val="FF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KPIs</a:t>
          </a:r>
          <a:endParaRPr lang="en-GB" sz="3700" kern="1200" dirty="0"/>
        </a:p>
      </dsp:txBody>
      <dsp:txXfrm>
        <a:off x="2493357" y="2534415"/>
        <a:ext cx="1109285" cy="1109285"/>
      </dsp:txXfrm>
    </dsp:sp>
    <dsp:sp modelId="{E9CF7D11-7CC2-4A1D-9FE9-251DD1295C1A}">
      <dsp:nvSpPr>
        <dsp:cNvPr id="0" name=""/>
        <dsp:cNvSpPr/>
      </dsp:nvSpPr>
      <dsp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D40D4-ECA5-4855-A16C-C83852CE5C93}">
      <dsp:nvSpPr>
        <dsp:cNvPr id="0" name=""/>
        <dsp:cNvSpPr/>
      </dsp:nvSpPr>
      <dsp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solidFill>
          <a:srgbClr val="0095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Quality</a:t>
          </a:r>
          <a:endParaRPr lang="en-GB" sz="1300" kern="1200" dirty="0"/>
        </a:p>
      </dsp:txBody>
      <dsp:txXfrm>
        <a:off x="35386" y="2527846"/>
        <a:ext cx="1420489" cy="1122423"/>
      </dsp:txXfrm>
    </dsp:sp>
    <dsp:sp modelId="{B36C9B39-622F-4655-83B9-3F450162B646}">
      <dsp:nvSpPr>
        <dsp:cNvPr id="0" name=""/>
        <dsp:cNvSpPr/>
      </dsp:nvSpPr>
      <dsp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EE7EF-F3CC-441B-9C45-D30169EE5885}">
      <dsp:nvSpPr>
        <dsp:cNvPr id="0" name=""/>
        <dsp:cNvSpPr/>
      </dsp:nvSpPr>
      <dsp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solidFill>
          <a:srgbClr val="0095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Timeliness</a:t>
          </a:r>
          <a:endParaRPr lang="en-GB" sz="1300" kern="1200" dirty="0"/>
        </a:p>
      </dsp:txBody>
      <dsp:txXfrm>
        <a:off x="709734" y="899826"/>
        <a:ext cx="1420489" cy="1122423"/>
      </dsp:txXfrm>
    </dsp:sp>
    <dsp:sp modelId="{FDE610C5-2D75-4113-92BE-5808E3201744}">
      <dsp:nvSpPr>
        <dsp:cNvPr id="0" name=""/>
        <dsp:cNvSpPr/>
      </dsp:nvSpPr>
      <dsp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5489B-0819-4461-91D4-1AC5591FC2D6}">
      <dsp:nvSpPr>
        <dsp:cNvPr id="0" name=""/>
        <dsp:cNvSpPr/>
      </dsp:nvSpPr>
      <dsp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solidFill>
          <a:srgbClr val="0095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Availability</a:t>
          </a:r>
        </a:p>
      </dsp:txBody>
      <dsp:txXfrm>
        <a:off x="2337755" y="225477"/>
        <a:ext cx="1420489" cy="1122423"/>
      </dsp:txXfrm>
    </dsp:sp>
    <dsp:sp modelId="{F24044C1-8F73-4C5C-850B-88EB2A063030}">
      <dsp:nvSpPr>
        <dsp:cNvPr id="0" name=""/>
        <dsp:cNvSpPr/>
      </dsp:nvSpPr>
      <dsp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405E6-E839-4A36-B763-3B796903C7A9}">
      <dsp:nvSpPr>
        <dsp:cNvPr id="0" name=""/>
        <dsp:cNvSpPr/>
      </dsp:nvSpPr>
      <dsp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solidFill>
          <a:srgbClr val="0095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Data protection</a:t>
          </a:r>
        </a:p>
      </dsp:txBody>
      <dsp:txXfrm>
        <a:off x="3965775" y="899826"/>
        <a:ext cx="1420489" cy="1122423"/>
      </dsp:txXfrm>
    </dsp:sp>
    <dsp:sp modelId="{DB4CD811-F22E-41DA-A517-A851028B7703}">
      <dsp:nvSpPr>
        <dsp:cNvPr id="0" name=""/>
        <dsp:cNvSpPr/>
      </dsp:nvSpPr>
      <dsp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5E66F-6022-48C8-9E39-E0BB95CAFDAB}">
      <dsp:nvSpPr>
        <dsp:cNvPr id="0" name=""/>
        <dsp:cNvSpPr/>
      </dsp:nvSpPr>
      <dsp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solidFill>
          <a:srgbClr val="00958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Communication</a:t>
          </a:r>
        </a:p>
      </dsp:txBody>
      <dsp:txXfrm>
        <a:off x="4640124" y="2527846"/>
        <a:ext cx="1420489" cy="1122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CC868-C1FD-4E7B-8092-3B7ED7AA871C}">
      <dsp:nvSpPr>
        <dsp:cNvPr id="0" name=""/>
        <dsp:cNvSpPr/>
      </dsp:nvSpPr>
      <dsp:spPr>
        <a:xfrm>
          <a:off x="1905533" y="2056066"/>
          <a:ext cx="1441302" cy="1237624"/>
        </a:xfrm>
        <a:prstGeom prst="hexagon">
          <a:avLst>
            <a:gd name="adj" fmla="val 25000"/>
            <a:gd name="vf" fmla="val 115470"/>
          </a:avLst>
        </a:prstGeom>
        <a:solidFill>
          <a:srgbClr val="00958F"/>
        </a:solid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Quick payment</a:t>
          </a:r>
          <a:endParaRPr lang="en-GB" sz="1200" kern="1200" dirty="0"/>
        </a:p>
      </dsp:txBody>
      <dsp:txXfrm>
        <a:off x="2128777" y="2247762"/>
        <a:ext cx="994814" cy="854232"/>
      </dsp:txXfrm>
    </dsp:sp>
    <dsp:sp modelId="{40B9A278-4786-4352-ACA3-0F16AAB437FB}">
      <dsp:nvSpPr>
        <dsp:cNvPr id="0" name=""/>
        <dsp:cNvSpPr/>
      </dsp:nvSpPr>
      <dsp:spPr>
        <a:xfrm>
          <a:off x="1939923" y="2609530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70D20-A1FF-4552-A463-6CB2A38C8CE1}">
      <dsp:nvSpPr>
        <dsp:cNvPr id="0" name=""/>
        <dsp:cNvSpPr/>
      </dsp:nvSpPr>
      <dsp:spPr>
        <a:xfrm>
          <a:off x="665218" y="1371906"/>
          <a:ext cx="1441302" cy="12376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FF3DD-3150-4029-828E-18DB48EC14C9}">
      <dsp:nvSpPr>
        <dsp:cNvPr id="0" name=""/>
        <dsp:cNvSpPr/>
      </dsp:nvSpPr>
      <dsp:spPr>
        <a:xfrm>
          <a:off x="1652579" y="2445364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A0B2B-CCCC-4D8B-A128-0A4762D1740F}">
      <dsp:nvSpPr>
        <dsp:cNvPr id="0" name=""/>
        <dsp:cNvSpPr/>
      </dsp:nvSpPr>
      <dsp:spPr>
        <a:xfrm>
          <a:off x="3145848" y="1368320"/>
          <a:ext cx="1441302" cy="1237624"/>
        </a:xfrm>
        <a:prstGeom prst="hexagon">
          <a:avLst>
            <a:gd name="adj" fmla="val 25000"/>
            <a:gd name="vf" fmla="val 115470"/>
          </a:avLst>
        </a:prstGeom>
        <a:solidFill>
          <a:srgbClr val="00958F"/>
        </a:solid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Transparent</a:t>
          </a:r>
          <a:endParaRPr lang="en-GB" sz="1200" kern="1200" dirty="0"/>
        </a:p>
      </dsp:txBody>
      <dsp:txXfrm>
        <a:off x="3369092" y="1560016"/>
        <a:ext cx="994814" cy="854232"/>
      </dsp:txXfrm>
    </dsp:sp>
    <dsp:sp modelId="{AB7A549E-BB26-4A78-A121-53C781F422C5}">
      <dsp:nvSpPr>
        <dsp:cNvPr id="0" name=""/>
        <dsp:cNvSpPr/>
      </dsp:nvSpPr>
      <dsp:spPr>
        <a:xfrm>
          <a:off x="4137794" y="2438590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FC7DA-D484-4FC3-9CA6-1CDEB4085879}">
      <dsp:nvSpPr>
        <dsp:cNvPr id="0" name=""/>
        <dsp:cNvSpPr/>
      </dsp:nvSpPr>
      <dsp:spPr>
        <a:xfrm>
          <a:off x="4385399" y="2053675"/>
          <a:ext cx="1441302" cy="12376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1A012-C93D-4FE7-918F-F36562DAB16A}">
      <dsp:nvSpPr>
        <dsp:cNvPr id="0" name=""/>
        <dsp:cNvSpPr/>
      </dsp:nvSpPr>
      <dsp:spPr>
        <a:xfrm>
          <a:off x="4420552" y="2604350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C7F2D-DE9B-4E21-A2F3-557773D1B3B4}">
      <dsp:nvSpPr>
        <dsp:cNvPr id="0" name=""/>
        <dsp:cNvSpPr/>
      </dsp:nvSpPr>
      <dsp:spPr>
        <a:xfrm>
          <a:off x="1905533" y="688144"/>
          <a:ext cx="1441302" cy="1237624"/>
        </a:xfrm>
        <a:prstGeom prst="hexagon">
          <a:avLst>
            <a:gd name="adj" fmla="val 25000"/>
            <a:gd name="vf" fmla="val 115470"/>
          </a:avLst>
        </a:prstGeom>
        <a:solidFill>
          <a:srgbClr val="00958F"/>
        </a:solid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Work at the heart of Government</a:t>
          </a:r>
          <a:endParaRPr lang="en-GB" sz="1200" kern="1200" dirty="0"/>
        </a:p>
      </dsp:txBody>
      <dsp:txXfrm>
        <a:off x="2128777" y="879840"/>
        <a:ext cx="994814" cy="854232"/>
      </dsp:txXfrm>
    </dsp:sp>
    <dsp:sp modelId="{3DDBA402-EDFC-4F62-BB92-3D261CF2FF85}">
      <dsp:nvSpPr>
        <dsp:cNvPr id="0" name=""/>
        <dsp:cNvSpPr/>
      </dsp:nvSpPr>
      <dsp:spPr>
        <a:xfrm>
          <a:off x="2892894" y="711654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B9005-C896-4F36-96D3-335FF38D961F}">
      <dsp:nvSpPr>
        <dsp:cNvPr id="0" name=""/>
        <dsp:cNvSpPr/>
      </dsp:nvSpPr>
      <dsp:spPr>
        <a:xfrm>
          <a:off x="3145848" y="0"/>
          <a:ext cx="1441302" cy="12376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ECFC8-06BD-4D21-A974-2F65D18B4CD4}">
      <dsp:nvSpPr>
        <dsp:cNvPr id="0" name=""/>
        <dsp:cNvSpPr/>
      </dsp:nvSpPr>
      <dsp:spPr>
        <a:xfrm>
          <a:off x="3186351" y="548284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DC310-2A9C-48B9-97D1-A9395FEA1695}">
      <dsp:nvSpPr>
        <dsp:cNvPr id="0" name=""/>
        <dsp:cNvSpPr/>
      </dsp:nvSpPr>
      <dsp:spPr>
        <a:xfrm>
          <a:off x="4385399" y="685355"/>
          <a:ext cx="1441302" cy="1237624"/>
        </a:xfrm>
        <a:prstGeom prst="hexagon">
          <a:avLst>
            <a:gd name="adj" fmla="val 25000"/>
            <a:gd name="vf" fmla="val 115470"/>
          </a:avLst>
        </a:prstGeom>
        <a:solidFill>
          <a:srgbClr val="00958F"/>
        </a:solid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Prestigious</a:t>
          </a:r>
          <a:endParaRPr lang="en-GB" sz="1200" kern="1200" dirty="0"/>
        </a:p>
      </dsp:txBody>
      <dsp:txXfrm>
        <a:off x="4608643" y="877051"/>
        <a:ext cx="994814" cy="854232"/>
      </dsp:txXfrm>
    </dsp:sp>
    <dsp:sp modelId="{4DEEA7A6-33C3-4C1B-A2DB-F9C9A5F5300A}">
      <dsp:nvSpPr>
        <dsp:cNvPr id="0" name=""/>
        <dsp:cNvSpPr/>
      </dsp:nvSpPr>
      <dsp:spPr>
        <a:xfrm>
          <a:off x="5632591" y="1233639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D6D25B-BC63-4E17-8345-F28F828D1E52}">
      <dsp:nvSpPr>
        <dsp:cNvPr id="0" name=""/>
        <dsp:cNvSpPr/>
      </dsp:nvSpPr>
      <dsp:spPr>
        <a:xfrm>
          <a:off x="5625713" y="1381071"/>
          <a:ext cx="1441302" cy="12376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4A669-EB66-49B6-835A-7FCE7A0C12C1}">
      <dsp:nvSpPr>
        <dsp:cNvPr id="0" name=""/>
        <dsp:cNvSpPr/>
      </dsp:nvSpPr>
      <dsp:spPr>
        <a:xfrm>
          <a:off x="5906943" y="1403384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E9AC0-A105-4923-852D-BDAEE0AC5D65}">
      <dsp:nvSpPr>
        <dsp:cNvPr id="0" name=""/>
        <dsp:cNvSpPr/>
      </dsp:nvSpPr>
      <dsp:spPr>
        <a:xfrm>
          <a:off x="5625713" y="13149"/>
          <a:ext cx="1441302" cy="1237624"/>
        </a:xfrm>
        <a:prstGeom prst="hexagon">
          <a:avLst>
            <a:gd name="adj" fmla="val 25000"/>
            <a:gd name="vf" fmla="val 115470"/>
          </a:avLst>
        </a:prstGeom>
        <a:solidFill>
          <a:srgbClr val="00958F"/>
        </a:solid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Flexible</a:t>
          </a:r>
          <a:endParaRPr lang="en-GB" sz="1200" kern="1200" dirty="0"/>
        </a:p>
      </dsp:txBody>
      <dsp:txXfrm>
        <a:off x="5848957" y="204845"/>
        <a:ext cx="994814" cy="854232"/>
      </dsp:txXfrm>
    </dsp:sp>
    <dsp:sp modelId="{C0CDD10D-A323-438A-A4A5-47E2112EAD0C}">
      <dsp:nvSpPr>
        <dsp:cNvPr id="0" name=""/>
        <dsp:cNvSpPr/>
      </dsp:nvSpPr>
      <dsp:spPr>
        <a:xfrm>
          <a:off x="6872906" y="567809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96ECD-365F-4BF3-9B59-2BC90F898197}">
      <dsp:nvSpPr>
        <dsp:cNvPr id="0" name=""/>
        <dsp:cNvSpPr/>
      </dsp:nvSpPr>
      <dsp:spPr>
        <a:xfrm>
          <a:off x="6866028" y="703684"/>
          <a:ext cx="1441302" cy="12376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60228-829B-4777-8DE6-0BB79324EF9C}">
      <dsp:nvSpPr>
        <dsp:cNvPr id="0" name=""/>
        <dsp:cNvSpPr/>
      </dsp:nvSpPr>
      <dsp:spPr>
        <a:xfrm>
          <a:off x="7153372" y="731178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799B8-D8FB-4BE6-A2BC-52C0F441F462}">
      <dsp:nvSpPr>
        <dsp:cNvPr id="0" name=""/>
        <dsp:cNvSpPr/>
      </dsp:nvSpPr>
      <dsp:spPr>
        <a:xfrm>
          <a:off x="6866028" y="2069614"/>
          <a:ext cx="1441302" cy="1237624"/>
        </a:xfrm>
        <a:prstGeom prst="hexagon">
          <a:avLst>
            <a:gd name="adj" fmla="val 25000"/>
            <a:gd name="vf" fmla="val 115470"/>
          </a:avLst>
        </a:prstGeom>
        <a:solidFill>
          <a:srgbClr val="00958F"/>
        </a:solid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Unique</a:t>
          </a:r>
          <a:endParaRPr lang="en-GB" sz="1200" kern="1200" dirty="0"/>
        </a:p>
      </dsp:txBody>
      <dsp:txXfrm>
        <a:off x="7089272" y="2261310"/>
        <a:ext cx="994814" cy="854232"/>
      </dsp:txXfrm>
    </dsp:sp>
    <dsp:sp modelId="{22B1A3A9-6432-4D16-8DA8-497DCB04CA56}">
      <dsp:nvSpPr>
        <dsp:cNvPr id="0" name=""/>
        <dsp:cNvSpPr/>
      </dsp:nvSpPr>
      <dsp:spPr>
        <a:xfrm>
          <a:off x="7151843" y="3153432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1882F-85B0-4AA0-9BD3-142766CCB1F8}">
      <dsp:nvSpPr>
        <dsp:cNvPr id="0" name=""/>
        <dsp:cNvSpPr/>
      </dsp:nvSpPr>
      <dsp:spPr>
        <a:xfrm>
          <a:off x="5625713" y="2747000"/>
          <a:ext cx="1441302" cy="123762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rgbClr val="0095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A2F8B-CF6C-4B78-AA67-AEA3015D79FA}">
      <dsp:nvSpPr>
        <dsp:cNvPr id="0" name=""/>
        <dsp:cNvSpPr/>
      </dsp:nvSpPr>
      <dsp:spPr>
        <a:xfrm>
          <a:off x="6884369" y="3290104"/>
          <a:ext cx="168126" cy="14504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754F72C-C77C-42D5-89F5-72D204B94EE3}" type="datetimeFigureOut">
              <a:rPr lang="en-GB"/>
              <a:pPr>
                <a:defRPr/>
              </a:pPr>
              <a:t>30/08/2018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654563-C9DF-46AA-9EE0-6F402F467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79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E315CA0-588F-49E6-97FF-43EAE2877A65}" type="datetimeFigureOut">
              <a:rPr lang="en-GB"/>
              <a:pPr>
                <a:defRPr/>
              </a:pPr>
              <a:t>30/08/2018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9" tIns="45725" rIns="91449" bIns="457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0B1609-8AED-44A3-A52E-9D2514E79D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26989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2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23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84" algn="l" defTabSz="9143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253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DE0230-27C0-450A-8378-8A6FD4DC82EC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Role</a:t>
            </a:r>
            <a:r>
              <a:rPr lang="en-US" altLang="en-US" baseline="0" dirty="0" smtClean="0"/>
              <a:t> is to </a:t>
            </a:r>
            <a:r>
              <a:rPr lang="en-US" altLang="en-US" dirty="0" smtClean="0"/>
              <a:t>determine appeals – sounds easy enough!</a:t>
            </a:r>
          </a:p>
          <a:p>
            <a:r>
              <a:rPr lang="en-US" altLang="en-US" dirty="0" smtClean="0"/>
              <a:t>We know that Everyone has the right to appeal against the decision or non determination of an LPA to the </a:t>
            </a:r>
            <a:r>
              <a:rPr lang="en-US" altLang="en-US" dirty="0" err="1" smtClean="0"/>
              <a:t>SoS</a:t>
            </a:r>
            <a:r>
              <a:rPr lang="en-US" altLang="en-US" dirty="0" smtClean="0"/>
              <a:t> for MHCLG </a:t>
            </a:r>
          </a:p>
          <a:p>
            <a:r>
              <a:rPr lang="en-US" altLang="en-US" dirty="0" smtClean="0"/>
              <a:t>But He has transferred the responsibility to come to a decision on an appeal to the Planning Inspectorate</a:t>
            </a:r>
          </a:p>
          <a:p>
            <a:r>
              <a:rPr lang="en-US" altLang="en-US" dirty="0" smtClean="0"/>
              <a:t>So Inspectors are actually standing in the shoes of the secretary</a:t>
            </a:r>
            <a:r>
              <a:rPr lang="en-US" altLang="en-US" baseline="0" dirty="0" smtClean="0"/>
              <a:t> of state - we must be mindful of this and of course have regard to his policies</a:t>
            </a:r>
          </a:p>
          <a:p>
            <a:r>
              <a:rPr lang="en-US" altLang="en-US" baseline="0" dirty="0" smtClean="0"/>
              <a:t>What do we do – we determine appeals</a:t>
            </a:r>
          </a:p>
          <a:p>
            <a:r>
              <a:rPr lang="en-US" altLang="en-US" baseline="0" dirty="0" smtClean="0"/>
              <a:t>Must have regard to the laws of natural justice that means that treating people fairly and understanding that all parties must be able to put their case to you</a:t>
            </a:r>
          </a:p>
          <a:p>
            <a:r>
              <a:rPr lang="en-US" altLang="en-US" baseline="0" dirty="0" smtClean="0"/>
              <a:t>It means being non- partisan – you’re not on the side of the LPA or appellant – must be impartial</a:t>
            </a:r>
          </a:p>
          <a:p>
            <a:r>
              <a:rPr lang="en-US" altLang="en-US" baseline="0" dirty="0" smtClean="0"/>
              <a:t>It means being open to scrutiny – remember there is always a losing party</a:t>
            </a:r>
          </a:p>
          <a:p>
            <a:r>
              <a:rPr lang="en-US" altLang="en-US" baseline="0" dirty="0" smtClean="0"/>
              <a:t>Must act reasonably – of course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How do we do it – details of casework</a:t>
            </a:r>
          </a:p>
          <a:p>
            <a:endParaRPr lang="en-US" altLang="en-US" baseline="0" dirty="0" smtClean="0"/>
          </a:p>
          <a:p>
            <a:r>
              <a:rPr lang="en-US" altLang="en-US" baseline="0" dirty="0" smtClean="0"/>
              <a:t>Why do we do it – apart from the salary!</a:t>
            </a:r>
          </a:p>
          <a:p>
            <a:r>
              <a:rPr lang="en-US" altLang="en-US" baseline="0" dirty="0" smtClean="0"/>
              <a:t>We take the role very seriously and are proud to be Inspectors. </a:t>
            </a:r>
          </a:p>
          <a:p>
            <a:r>
              <a:rPr lang="en-US" altLang="en-US" baseline="0" dirty="0" smtClean="0"/>
              <a:t>Generally the feedback we receive that that there a very High opinion of Inspectors skills in the planning world</a:t>
            </a:r>
          </a:p>
          <a:p>
            <a:r>
              <a:rPr lang="en-US" altLang="en-US" baseline="0" dirty="0" smtClean="0"/>
              <a:t>We do it because we have a responsibility to the government and the public </a:t>
            </a:r>
          </a:p>
          <a:p>
            <a:endParaRPr lang="en-US" altLang="en-US" baseline="0" dirty="0" smtClean="0"/>
          </a:p>
          <a:p>
            <a:endParaRPr lang="en-US" altLang="en-US" dirty="0" smtClean="0"/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8202BD-4A3D-4E52-8431-3285CE743D3F}" type="slidenum">
              <a:rPr lang="en-GB" altLang="en-US" smtClean="0">
                <a:latin typeface="Arial" pitchFamily="34" charset="0"/>
              </a:rPr>
              <a:pPr/>
              <a:t>10</a:t>
            </a:fld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8202BD-4A3D-4E52-8431-3285CE743D3F}" type="slidenum">
              <a:rPr lang="en-GB" altLang="en-US" smtClean="0">
                <a:latin typeface="Arial" pitchFamily="34" charset="0"/>
              </a:rPr>
              <a:pPr/>
              <a:t>11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F48609B-6C8A-4C45-9A69-777B69716FF8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These are the key dates</a:t>
            </a:r>
            <a:r>
              <a:rPr lang="en-US" altLang="en-US" baseline="0" dirty="0" smtClean="0"/>
              <a:t> for suppliers</a:t>
            </a:r>
          </a:p>
          <a:p>
            <a:r>
              <a:rPr lang="en-US" altLang="en-US" baseline="0" dirty="0" smtClean="0"/>
              <a:t>Go through each stage</a:t>
            </a:r>
            <a:endParaRPr lang="en-US" altLang="en-US" dirty="0" smtClean="0"/>
          </a:p>
        </p:txBody>
      </p:sp>
      <p:sp>
        <p:nvSpPr>
          <p:cNvPr id="440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A597FB-8D31-453C-AF5C-CCAAE814E1AF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/>
              <a:t>13</a:t>
            </a:fld>
            <a:endParaRPr lang="en-GB" alt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process sets out how we will work with successful NSIs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B1609-8AED-44A3-A52E-9D2514E79D9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736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B1609-8AED-44A3-A52E-9D2514E79D9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27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A34E92-479E-4CE1-B561-14F327A77184}" type="slidenum">
              <a:rPr lang="en-GB" altLang="en-US" smtClean="0">
                <a:latin typeface="Arial" pitchFamily="34" charset="0"/>
              </a:rPr>
              <a:pPr/>
              <a:t>16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 through</a:t>
            </a:r>
            <a:r>
              <a:rPr lang="en-GB" baseline="0" dirty="0" smtClean="0"/>
              <a:t> each of the elements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B1609-8AED-44A3-A52E-9D2514E79D9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736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0B1609-8AED-44A3-A52E-9D2514E79D9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766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687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8866D6-F2D1-4211-AF2A-1FEBBCA635BA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Welcome to all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Intro to PINS attendees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Fire exits and toilets</a:t>
            </a:r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endParaRPr lang="en-US" altLang="en-US" baseline="0" dirty="0" smtClean="0"/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endParaRPr lang="en-US" alt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D601C6D-B4E2-4ED8-A550-DC6FEA93F5D1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789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9AA640-1918-4FA9-B847-254BFFA2E246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891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DD86B1-200D-42A7-B2B1-8BFAFBBB5BE4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Welcome</a:t>
            </a:r>
          </a:p>
          <a:p>
            <a:r>
              <a:rPr lang="en-US" altLang="en-US" dirty="0" smtClean="0"/>
              <a:t>No alarms planned</a:t>
            </a:r>
          </a:p>
          <a:p>
            <a:r>
              <a:rPr lang="en-US" altLang="en-US" dirty="0" smtClean="0"/>
              <a:t>Run through of</a:t>
            </a:r>
            <a:r>
              <a:rPr lang="en-US" altLang="en-US" baseline="0" dirty="0" smtClean="0"/>
              <a:t> the afternoon</a:t>
            </a:r>
          </a:p>
          <a:p>
            <a:r>
              <a:rPr lang="en-US" altLang="en-US" baseline="0" dirty="0" smtClean="0"/>
              <a:t>Leave questions until the end</a:t>
            </a: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867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8202BD-4A3D-4E52-8431-3285CE743D3F}" type="slidenum">
              <a:rPr lang="en-GB" altLang="en-US" smtClean="0">
                <a:latin typeface="Arial" pitchFamily="34" charset="0"/>
              </a:rPr>
              <a:pPr/>
              <a:t>3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560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5630F2-1BF4-4230-9876-609B3A2B9A56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662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4630FD4-5B70-4B68-B967-51BB024B41EF}" type="slidenum">
              <a:rPr lang="en-GB" altLang="en-US" smtClean="0">
                <a:latin typeface="Arial" pitchFamily="34" charset="0"/>
              </a:rPr>
              <a:pPr/>
              <a:t>5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765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0F4BC0-11FB-44C4-AEA7-79D87A55D2E9}" type="slidenum">
              <a:rPr lang="en-GB" altLang="en-US" smtClean="0">
                <a:latin typeface="Arial" pitchFamily="34" charset="0"/>
              </a:rPr>
              <a:pPr/>
              <a:t>6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This slide sets out the projects related to the NSI procurement:</a:t>
            </a:r>
          </a:p>
          <a:p>
            <a:pPr marL="228600" indent="-228600">
              <a:buAutoNum type="arabicParenR"/>
            </a:pPr>
            <a:r>
              <a:rPr lang="en-US" altLang="en-US" dirty="0" smtClean="0"/>
              <a:t>ODT – may change the way we work with</a:t>
            </a:r>
            <a:r>
              <a:rPr lang="en-US" altLang="en-US" baseline="0" dirty="0" smtClean="0"/>
              <a:t> NSIs moving forward</a:t>
            </a:r>
          </a:p>
          <a:p>
            <a:pPr marL="228600" indent="-228600">
              <a:buAutoNum type="arabicParenR"/>
            </a:pPr>
            <a:r>
              <a:rPr lang="en-US" altLang="en-US" baseline="0" dirty="0" smtClean="0"/>
              <a:t>PR – NSIs will help us recover our performance</a:t>
            </a:r>
          </a:p>
          <a:p>
            <a:pPr marL="228600" indent="-228600">
              <a:buAutoNum type="arabicParenR"/>
            </a:pPr>
            <a:r>
              <a:rPr lang="en-US" altLang="en-US" baseline="0" dirty="0" smtClean="0"/>
              <a:t>DCS review – may change how we </a:t>
            </a:r>
            <a:r>
              <a:rPr lang="en-US" altLang="en-US" dirty="0" smtClean="0"/>
              <a:t>work with</a:t>
            </a:r>
            <a:r>
              <a:rPr lang="en-US" altLang="en-US" baseline="0" dirty="0" smtClean="0"/>
              <a:t> NSIs moving forward</a:t>
            </a:r>
            <a:endParaRPr lang="en-US" altLang="en-US" dirty="0" smtClean="0"/>
          </a:p>
        </p:txBody>
      </p:sp>
      <p:sp>
        <p:nvSpPr>
          <p:cNvPr id="3379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BF84F-D505-4861-A3F4-05871174C8AB}" type="slidenum">
              <a:rPr lang="en-GB" altLang="en-US" smtClean="0">
                <a:latin typeface="Arial" pitchFamily="34" charset="0"/>
              </a:rPr>
              <a:pPr/>
              <a:t>7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2B6FC1-2057-4F33-9201-486DE0FAEB53}" type="slidenum">
              <a:rPr lang="en-GB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A34E92-479E-4CE1-B561-14F327A77184}" type="slidenum">
              <a:rPr lang="en-GB" altLang="en-US" smtClean="0">
                <a:latin typeface="Arial" pitchFamily="34" charset="0"/>
              </a:rPr>
              <a:pPr/>
              <a:t>9</a:t>
            </a:fld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 userDrawn="1"/>
        </p:nvSpPr>
        <p:spPr bwMode="auto">
          <a:xfrm>
            <a:off x="0" y="1006475"/>
            <a:ext cx="9144000" cy="4137025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1432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331913" y="1544638"/>
            <a:ext cx="63357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dirty="0" smtClean="0"/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4245769"/>
            <a:ext cx="8066088" cy="32385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9217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437086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56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232" y="195487"/>
            <a:ext cx="6214145" cy="587375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en-US" dirty="0" smtClean="0"/>
              <a:t>Click to edit Master 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7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897732"/>
            <a:ext cx="8229600" cy="58697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53779"/>
            <a:ext cx="4038600" cy="2862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3779"/>
            <a:ext cx="4038600" cy="2862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74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1331913" y="1544638"/>
            <a:ext cx="63357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116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lide Number Placeholder 3"/>
          <p:cNvSpPr txBox="1">
            <a:spLocks noGrp="1"/>
          </p:cNvSpPr>
          <p:nvPr userDrawn="1"/>
        </p:nvSpPr>
        <p:spPr bwMode="auto">
          <a:xfrm>
            <a:off x="0" y="4732338"/>
            <a:ext cx="9144000" cy="411162"/>
          </a:xfrm>
          <a:prstGeom prst="rect">
            <a:avLst/>
          </a:prstGeom>
          <a:solidFill>
            <a:srgbClr val="0095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91432" bIns="0" anchor="ctr"/>
          <a:lstStyle>
            <a:lvl1pPr marL="5397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sz="12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896938"/>
            <a:ext cx="82296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4175"/>
            <a:ext cx="82296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pic>
        <p:nvPicPr>
          <p:cNvPr id="1029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195263"/>
            <a:ext cx="1392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5" r:id="rId1"/>
    <p:sldLayoutId id="2147484313" r:id="rId2"/>
    <p:sldLayoutId id="2147484314" r:id="rId3"/>
    <p:sldLayoutId id="2147484316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5pPr>
      <a:lvl6pPr marL="457161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6pPr>
      <a:lvl7pPr marL="914321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7pPr>
      <a:lvl8pPr marL="1371482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8pPr>
      <a:lvl9pPr marL="1828642" algn="l" rtl="0" fontAlgn="base">
        <a:spcBef>
          <a:spcPct val="0"/>
        </a:spcBef>
        <a:spcAft>
          <a:spcPct val="0"/>
        </a:spcAft>
        <a:defRPr sz="4000">
          <a:solidFill>
            <a:srgbClr val="00958F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60000"/>
        </a:spcBef>
        <a:spcAft>
          <a:spcPct val="50000"/>
        </a:spcAft>
        <a:defRPr sz="2000">
          <a:solidFill>
            <a:srgbClr val="00958F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60000"/>
        </a:spcBef>
        <a:spcAft>
          <a:spcPct val="50000"/>
        </a:spcAft>
        <a:defRPr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383" indent="-2285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543" indent="-2285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8704" indent="-2285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864" indent="-22858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1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2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23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84" algn="l" defTabSz="9143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42913" y="1460500"/>
            <a:ext cx="8439150" cy="2465388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Non Salaried Inspectors</a:t>
            </a: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5263"/>
            <a:ext cx="1392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2857500"/>
            <a:ext cx="441483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6pPr>
            <a:lvl7pPr marL="91432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7pPr>
            <a:lvl8pPr marL="1371482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8pPr>
            <a:lvl9pPr marL="1828642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Supplier Event </a:t>
            </a:r>
            <a:r>
              <a:rPr lang="en-GB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30 August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41488" y="195263"/>
            <a:ext cx="6215062" cy="587375"/>
          </a:xfrm>
        </p:spPr>
        <p:txBody>
          <a:bodyPr/>
          <a:lstStyle/>
          <a:p>
            <a:pPr algn="ctr"/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 Salaried Inspector’s Role</a:t>
            </a:r>
            <a:endParaRPr lang="en-GB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03091027"/>
              </p:ext>
            </p:extLst>
          </p:nvPr>
        </p:nvGraphicFramePr>
        <p:xfrm>
          <a:off x="419101" y="523875"/>
          <a:ext cx="8324850" cy="41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20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41487" y="195263"/>
            <a:ext cx="6992938" cy="587375"/>
          </a:xfrm>
        </p:spPr>
        <p:txBody>
          <a:bodyPr/>
          <a:lstStyle/>
          <a:p>
            <a:pPr algn="ctr"/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Working as a Non Salaried </a:t>
            </a: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Inspector</a:t>
            </a:r>
            <a:r>
              <a:rPr lang="en-GB" altLang="en-US" b="1" dirty="0" smtClean="0">
                <a:latin typeface="Arial" pitchFamily="34" charset="0"/>
                <a:cs typeface="Arial" pitchFamily="34" charset="0"/>
              </a:rPr>
              <a:t>…</a:t>
            </a:r>
            <a:endParaRPr lang="en-GB" altLang="en-US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34916290"/>
              </p:ext>
            </p:extLst>
          </p:nvPr>
        </p:nvGraphicFramePr>
        <p:xfrm>
          <a:off x="644525" y="777874"/>
          <a:ext cx="7432675" cy="3879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1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42913" y="1450975"/>
            <a:ext cx="8439150" cy="2465388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The Procurement &amp; Contract Model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5263"/>
            <a:ext cx="1392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2827338"/>
            <a:ext cx="69865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6pPr>
            <a:lvl7pPr marL="91432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7pPr>
            <a:lvl8pPr marL="1371482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8pPr>
            <a:lvl9pPr marL="1828642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Julie Oakes, Commercial Manager</a:t>
            </a:r>
          </a:p>
        </p:txBody>
      </p:sp>
    </p:spTree>
    <p:extLst>
      <p:ext uri="{BB962C8B-B14F-4D97-AF65-F5344CB8AC3E}">
        <p14:creationId xmlns:p14="http://schemas.microsoft.com/office/powerpoint/2010/main" val="28707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059656" y="134938"/>
            <a:ext cx="78867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580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5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58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58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Arial" pitchFamily="34" charset="0"/>
                <a:ea typeface="Oxygen"/>
                <a:cs typeface="Arial" pitchFamily="34" charset="0"/>
              </a:rPr>
              <a:t>		Procurement Timeline – Key Dates</a:t>
            </a:r>
            <a:endParaRPr lang="en-US" altLang="en-US" sz="2400" b="1" dirty="0">
              <a:latin typeface="Arial" pitchFamily="34" charset="0"/>
              <a:ea typeface="Oxygen"/>
              <a:cs typeface="Arial" pitchFamily="34" charset="0"/>
            </a:endParaRPr>
          </a:p>
        </p:txBody>
      </p:sp>
      <p:cxnSp>
        <p:nvCxnSpPr>
          <p:cNvPr id="18435" name="Straight Connector 5"/>
          <p:cNvCxnSpPr>
            <a:cxnSpLocks noChangeShapeType="1"/>
          </p:cNvCxnSpPr>
          <p:nvPr/>
        </p:nvCxnSpPr>
        <p:spPr bwMode="auto">
          <a:xfrm flipV="1">
            <a:off x="257175" y="2278062"/>
            <a:ext cx="7442200" cy="5557"/>
          </a:xfrm>
          <a:prstGeom prst="line">
            <a:avLst/>
          </a:prstGeom>
          <a:noFill/>
          <a:ln w="7620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Oval 6"/>
          <p:cNvSpPr/>
          <p:nvPr/>
        </p:nvSpPr>
        <p:spPr>
          <a:xfrm>
            <a:off x="656431" y="2124868"/>
            <a:ext cx="277813" cy="277813"/>
          </a:xfrm>
          <a:prstGeom prst="ellipse">
            <a:avLst/>
          </a:prstGeom>
          <a:solidFill>
            <a:srgbClr val="00B0F0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04988" y="2124076"/>
            <a:ext cx="276225" cy="277813"/>
          </a:xfrm>
          <a:prstGeom prst="ellipse">
            <a:avLst/>
          </a:prstGeom>
          <a:solidFill>
            <a:srgbClr val="8E4092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3391876" y="2135981"/>
            <a:ext cx="277200" cy="277813"/>
          </a:xfrm>
          <a:prstGeom prst="ellipse">
            <a:avLst/>
          </a:prstGeom>
          <a:solidFill>
            <a:srgbClr val="00B050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582192" y="2136775"/>
            <a:ext cx="277813" cy="277813"/>
          </a:xfrm>
          <a:prstGeom prst="ellipse">
            <a:avLst/>
          </a:prstGeom>
          <a:solidFill>
            <a:srgbClr val="00958F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457200" y="2497138"/>
            <a:ext cx="899347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 defTabSz="684213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421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solidFill>
                  <a:srgbClr val="00B0F0"/>
                </a:solidFill>
                <a:latin typeface="Oxygen"/>
                <a:ea typeface="Oxygen"/>
                <a:cs typeface="Oxygen"/>
              </a:rPr>
              <a:t>31 Aug</a:t>
            </a:r>
            <a:endParaRPr lang="en-GB" altLang="en-US" sz="1800" b="1" dirty="0">
              <a:solidFill>
                <a:srgbClr val="00B0F0"/>
              </a:solidFill>
              <a:latin typeface="Oxygen"/>
              <a:ea typeface="Oxygen"/>
              <a:cs typeface="Oxygen"/>
            </a:endParaRPr>
          </a:p>
        </p:txBody>
      </p:sp>
      <p:sp>
        <p:nvSpPr>
          <p:cNvPr id="18441" name="TextBox 11"/>
          <p:cNvSpPr txBox="1">
            <a:spLocks noChangeArrowheads="1"/>
          </p:cNvSpPr>
          <p:nvPr/>
        </p:nvSpPr>
        <p:spPr bwMode="auto">
          <a:xfrm>
            <a:off x="1804988" y="2497137"/>
            <a:ext cx="830995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 defTabSz="684213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421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>
                <a:solidFill>
                  <a:srgbClr val="8E4092"/>
                </a:solidFill>
                <a:latin typeface="Oxygen"/>
                <a:ea typeface="Oxygen"/>
                <a:cs typeface="Oxygen"/>
              </a:rPr>
              <a:t>7</a:t>
            </a:r>
            <a:r>
              <a:rPr lang="en-GB" altLang="en-US" sz="1800" b="1" dirty="0" smtClean="0">
                <a:solidFill>
                  <a:srgbClr val="8E4092"/>
                </a:solidFill>
                <a:latin typeface="Oxygen"/>
                <a:ea typeface="Oxygen"/>
                <a:cs typeface="Oxygen"/>
              </a:rPr>
              <a:t> Sept</a:t>
            </a:r>
            <a:endParaRPr lang="en-GB" altLang="en-US" sz="1800" b="1" dirty="0">
              <a:solidFill>
                <a:srgbClr val="8E4092"/>
              </a:solidFill>
              <a:latin typeface="Oxygen"/>
              <a:ea typeface="Oxygen"/>
              <a:cs typeface="Oxygen"/>
            </a:endParaRP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3391876" y="2489200"/>
            <a:ext cx="1292660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 defTabSz="684213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421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solidFill>
                  <a:srgbClr val="00B050"/>
                </a:solidFill>
                <a:latin typeface="Oxygen"/>
                <a:ea typeface="Oxygen"/>
                <a:cs typeface="Oxygen"/>
              </a:rPr>
              <a:t>14-24 Sept</a:t>
            </a:r>
            <a:endParaRPr lang="en-GB" altLang="en-US" sz="1800" b="1" dirty="0">
              <a:solidFill>
                <a:srgbClr val="00B050"/>
              </a:solidFill>
              <a:latin typeface="Oxygen"/>
              <a:ea typeface="Oxygen"/>
              <a:cs typeface="Oxygen"/>
            </a:endParaRP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6582192" y="2441577"/>
            <a:ext cx="843819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 defTabSz="684213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421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latin typeface="Arial" panose="020B0604020202020204" pitchFamily="34" charset="0"/>
                <a:ea typeface="Oxygen"/>
                <a:cs typeface="Arial" panose="020B0604020202020204" pitchFamily="34" charset="0"/>
              </a:rPr>
              <a:t>31 Oct</a:t>
            </a:r>
            <a:endParaRPr lang="en-GB" altLang="en-US" sz="1800" b="1" dirty="0">
              <a:latin typeface="Arial" panose="020B0604020202020204" pitchFamily="34" charset="0"/>
              <a:ea typeface="Oxygen"/>
              <a:cs typeface="Arial" panose="020B0604020202020204" pitchFamily="34" charset="0"/>
            </a:endParaRPr>
          </a:p>
        </p:txBody>
      </p:sp>
      <p:sp>
        <p:nvSpPr>
          <p:cNvPr id="18444" name="TextBox 14"/>
          <p:cNvSpPr txBox="1">
            <a:spLocks noChangeArrowheads="1"/>
          </p:cNvSpPr>
          <p:nvPr/>
        </p:nvSpPr>
        <p:spPr bwMode="auto">
          <a:xfrm>
            <a:off x="457200" y="2882900"/>
            <a:ext cx="1619250" cy="93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684213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421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srgbClr val="00B0F0"/>
                </a:solidFill>
                <a:latin typeface="Oxygen"/>
                <a:ea typeface="Oxygen"/>
                <a:cs typeface="Oxygen"/>
              </a:rPr>
              <a:t>Final </a:t>
            </a:r>
            <a:br>
              <a:rPr lang="en-GB" altLang="en-US" sz="1400" dirty="0" smtClean="0">
                <a:solidFill>
                  <a:srgbClr val="00B0F0"/>
                </a:solidFill>
                <a:latin typeface="Oxygen"/>
                <a:ea typeface="Oxygen"/>
                <a:cs typeface="Oxygen"/>
              </a:rPr>
            </a:br>
            <a:r>
              <a:rPr lang="en-GB" altLang="en-US" sz="1400" dirty="0" smtClean="0">
                <a:solidFill>
                  <a:srgbClr val="00B0F0"/>
                </a:solidFill>
                <a:latin typeface="Oxygen"/>
                <a:ea typeface="Oxygen"/>
                <a:cs typeface="Oxygen"/>
              </a:rPr>
              <a:t>Questions </a:t>
            </a:r>
            <a:br>
              <a:rPr lang="en-GB" altLang="en-US" sz="1400" dirty="0" smtClean="0">
                <a:solidFill>
                  <a:srgbClr val="00B0F0"/>
                </a:solidFill>
                <a:latin typeface="Oxygen"/>
                <a:ea typeface="Oxygen"/>
                <a:cs typeface="Oxygen"/>
              </a:rPr>
            </a:br>
            <a:r>
              <a:rPr lang="en-GB" altLang="en-US" sz="1400" dirty="0" smtClean="0">
                <a:solidFill>
                  <a:srgbClr val="00B0F0"/>
                </a:solidFill>
                <a:latin typeface="Oxygen"/>
                <a:ea typeface="Oxygen"/>
                <a:cs typeface="Oxygen"/>
              </a:rPr>
              <a:t>to be </a:t>
            </a:r>
            <a:br>
              <a:rPr lang="en-GB" altLang="en-US" sz="1400" dirty="0" smtClean="0">
                <a:solidFill>
                  <a:srgbClr val="00B0F0"/>
                </a:solidFill>
                <a:latin typeface="Oxygen"/>
                <a:ea typeface="Oxygen"/>
                <a:cs typeface="Oxygen"/>
              </a:rPr>
            </a:br>
            <a:r>
              <a:rPr lang="en-GB" altLang="en-US" sz="1400" dirty="0" smtClean="0">
                <a:solidFill>
                  <a:srgbClr val="00B0F0"/>
                </a:solidFill>
                <a:latin typeface="Oxygen"/>
                <a:ea typeface="Oxygen"/>
                <a:cs typeface="Oxygen"/>
              </a:rPr>
              <a:t>submitted</a:t>
            </a:r>
            <a:endParaRPr lang="en-GB" altLang="en-US" sz="1400" dirty="0">
              <a:solidFill>
                <a:srgbClr val="00B0F0"/>
              </a:solidFill>
              <a:latin typeface="Oxygen"/>
              <a:ea typeface="Oxygen"/>
              <a:cs typeface="Oxygen"/>
            </a:endParaRPr>
          </a:p>
        </p:txBody>
      </p:sp>
      <p:sp>
        <p:nvSpPr>
          <p:cNvPr id="18445" name="TextBox 15"/>
          <p:cNvSpPr txBox="1">
            <a:spLocks noChangeArrowheads="1"/>
          </p:cNvSpPr>
          <p:nvPr/>
        </p:nvSpPr>
        <p:spPr bwMode="auto">
          <a:xfrm>
            <a:off x="1804988" y="2843385"/>
            <a:ext cx="1619250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684213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421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srgbClr val="8E4092"/>
                </a:solidFill>
                <a:latin typeface="Oxygen"/>
                <a:ea typeface="Oxygen"/>
                <a:cs typeface="Oxygen"/>
              </a:rPr>
              <a:t>Tenders to </a:t>
            </a:r>
            <a:br>
              <a:rPr lang="en-GB" altLang="en-US" sz="1400" dirty="0" smtClean="0">
                <a:solidFill>
                  <a:srgbClr val="8E4092"/>
                </a:solidFill>
                <a:latin typeface="Oxygen"/>
                <a:ea typeface="Oxygen"/>
                <a:cs typeface="Oxygen"/>
              </a:rPr>
            </a:br>
            <a:r>
              <a:rPr lang="en-GB" altLang="en-US" sz="1400" dirty="0" smtClean="0">
                <a:solidFill>
                  <a:srgbClr val="8E4092"/>
                </a:solidFill>
                <a:latin typeface="Oxygen"/>
                <a:ea typeface="Oxygen"/>
                <a:cs typeface="Oxygen"/>
              </a:rPr>
              <a:t>be submitted</a:t>
            </a:r>
            <a:endParaRPr lang="en-GB" altLang="en-US" sz="1400" dirty="0">
              <a:solidFill>
                <a:srgbClr val="8E4092"/>
              </a:solidFill>
              <a:latin typeface="Oxygen"/>
              <a:ea typeface="Oxygen"/>
              <a:cs typeface="Oxygen"/>
            </a:endParaRPr>
          </a:p>
        </p:txBody>
      </p:sp>
      <p:sp>
        <p:nvSpPr>
          <p:cNvPr id="18447" name="TextBox 17"/>
          <p:cNvSpPr txBox="1">
            <a:spLocks noChangeArrowheads="1"/>
          </p:cNvSpPr>
          <p:nvPr/>
        </p:nvSpPr>
        <p:spPr bwMode="auto">
          <a:xfrm>
            <a:off x="6582192" y="2787824"/>
            <a:ext cx="1763713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684213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421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latin typeface="Arial" panose="020B0604020202020204" pitchFamily="34" charset="0"/>
                <a:ea typeface="Oxygen"/>
                <a:cs typeface="Arial" panose="020B0604020202020204" pitchFamily="34" charset="0"/>
              </a:rPr>
              <a:t>Contract </a:t>
            </a:r>
            <a:br>
              <a:rPr lang="en-GB" altLang="en-US" sz="1400" dirty="0" smtClean="0">
                <a:latin typeface="Arial" panose="020B0604020202020204" pitchFamily="34" charset="0"/>
                <a:ea typeface="Oxygen"/>
                <a:cs typeface="Arial" panose="020B0604020202020204" pitchFamily="34" charset="0"/>
              </a:rPr>
            </a:br>
            <a:r>
              <a:rPr lang="en-GB" altLang="en-US" sz="1400" dirty="0" smtClean="0">
                <a:latin typeface="Arial" panose="020B0604020202020204" pitchFamily="34" charset="0"/>
                <a:ea typeface="Oxygen"/>
                <a:cs typeface="Arial" panose="020B0604020202020204" pitchFamily="34" charset="0"/>
              </a:rPr>
              <a:t>Award</a:t>
            </a:r>
            <a:endParaRPr lang="en-GB" altLang="en-US" sz="1400" dirty="0">
              <a:latin typeface="Arial" panose="020B0604020202020204" pitchFamily="34" charset="0"/>
              <a:ea typeface="Oxygen"/>
              <a:cs typeface="Arial" panose="020B0604020202020204" pitchFamily="34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3424238" y="2872261"/>
            <a:ext cx="1619250" cy="5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684213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421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srgbClr val="00B050"/>
                </a:solidFill>
                <a:latin typeface="Oxygen"/>
                <a:ea typeface="Oxygen"/>
                <a:cs typeface="Oxygen"/>
              </a:rPr>
              <a:t>Written </a:t>
            </a:r>
            <a:br>
              <a:rPr lang="en-GB" altLang="en-US" sz="1400" dirty="0" smtClean="0">
                <a:solidFill>
                  <a:srgbClr val="00B050"/>
                </a:solidFill>
                <a:latin typeface="Oxygen"/>
                <a:ea typeface="Oxygen"/>
                <a:cs typeface="Oxygen"/>
              </a:rPr>
            </a:br>
            <a:r>
              <a:rPr lang="en-GB" altLang="en-US" sz="1400" dirty="0" smtClean="0">
                <a:solidFill>
                  <a:srgbClr val="00B050"/>
                </a:solidFill>
                <a:latin typeface="Oxygen"/>
                <a:ea typeface="Oxygen"/>
                <a:cs typeface="Oxygen"/>
              </a:rPr>
              <a:t>test</a:t>
            </a:r>
            <a:endParaRPr lang="en-GB" altLang="en-US" sz="1400" dirty="0">
              <a:solidFill>
                <a:srgbClr val="00B050"/>
              </a:solidFill>
              <a:latin typeface="Oxygen"/>
              <a:ea typeface="Oxygen"/>
              <a:cs typeface="Oxygen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82501" y="2124868"/>
            <a:ext cx="1751624" cy="277813"/>
          </a:xfrm>
          <a:prstGeom prst="ellipse">
            <a:avLst/>
          </a:prstGeom>
          <a:solidFill>
            <a:srgbClr val="FF6600"/>
          </a:solidFill>
          <a:ln w="381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lIns="68579" tIns="34289" rIns="68579" bIns="34289" anchor="ctr"/>
          <a:lstStyle/>
          <a:p>
            <a:pPr algn="ctr" defTabSz="68578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kern="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4953418" y="2487613"/>
            <a:ext cx="1049003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 defTabSz="684213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421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b="1" dirty="0" smtClean="0">
                <a:solidFill>
                  <a:srgbClr val="FF6600"/>
                </a:solidFill>
                <a:latin typeface="Oxygen"/>
                <a:ea typeface="Oxygen"/>
                <a:cs typeface="Oxygen"/>
              </a:rPr>
              <a:t>8-19 Oct</a:t>
            </a:r>
            <a:endParaRPr lang="en-GB" altLang="en-US" sz="1800" b="1" dirty="0">
              <a:solidFill>
                <a:srgbClr val="FF6600"/>
              </a:solidFill>
              <a:latin typeface="Oxygen"/>
              <a:ea typeface="Oxygen"/>
              <a:cs typeface="Oxygen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953418" y="2843686"/>
            <a:ext cx="1619250" cy="28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684213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421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42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42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42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 smtClean="0">
                <a:solidFill>
                  <a:srgbClr val="FF6600"/>
                </a:solidFill>
                <a:latin typeface="Oxygen"/>
                <a:ea typeface="Oxygen"/>
                <a:cs typeface="Oxygen"/>
              </a:rPr>
              <a:t>Interviews</a:t>
            </a:r>
            <a:endParaRPr lang="en-GB" altLang="en-US" sz="1400" dirty="0">
              <a:solidFill>
                <a:srgbClr val="FF6600"/>
              </a:solidFill>
              <a:latin typeface="Oxygen"/>
              <a:ea typeface="Oxygen"/>
              <a:cs typeface="Oxygen"/>
            </a:endParaRPr>
          </a:p>
        </p:txBody>
      </p:sp>
      <p:sp>
        <p:nvSpPr>
          <p:cNvPr id="3" name="Oval 2"/>
          <p:cNvSpPr/>
          <p:nvPr/>
        </p:nvSpPr>
        <p:spPr>
          <a:xfrm>
            <a:off x="7699374" y="1667658"/>
            <a:ext cx="1246981" cy="1223653"/>
          </a:xfrm>
          <a:prstGeom prst="ellipse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Oxygen"/>
              </a:rPr>
              <a:t>Work starts</a:t>
            </a:r>
            <a:endParaRPr lang="en-GB" sz="1400" b="1" dirty="0">
              <a:latin typeface="Oxygen"/>
            </a:endParaRPr>
          </a:p>
        </p:txBody>
      </p:sp>
    </p:spTree>
    <p:extLst>
      <p:ext uri="{BB962C8B-B14F-4D97-AF65-F5344CB8AC3E}">
        <p14:creationId xmlns:p14="http://schemas.microsoft.com/office/powerpoint/2010/main" val="22655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59656" y="134938"/>
            <a:ext cx="78867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580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5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58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58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Arial" pitchFamily="34" charset="0"/>
                <a:ea typeface="Oxygen"/>
                <a:cs typeface="Arial" pitchFamily="34" charset="0"/>
              </a:rPr>
              <a:t>		How Casework is Contracted</a:t>
            </a:r>
            <a:endParaRPr lang="en-US" altLang="en-US" sz="2400" b="1" dirty="0">
              <a:latin typeface="Arial" pitchFamily="34" charset="0"/>
              <a:ea typeface="Oxygen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4" t="13604" r="19038" b="12313"/>
          <a:stretch/>
        </p:blipFill>
        <p:spPr bwMode="auto">
          <a:xfrm>
            <a:off x="2116592" y="876299"/>
            <a:ext cx="491081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5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Fee Per Case </a:t>
            </a:r>
            <a:r>
              <a:rPr lang="en-GB" dirty="0"/>
              <a:t>R</a:t>
            </a:r>
            <a:r>
              <a:rPr lang="en-GB" dirty="0" smtClean="0"/>
              <a:t>ates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8" t="26733" r="10503" b="35995"/>
          <a:stretch/>
        </p:blipFill>
        <p:spPr bwMode="auto">
          <a:xfrm>
            <a:off x="1276606" y="1428750"/>
            <a:ext cx="677202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3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1825" y="185738"/>
            <a:ext cx="3143250" cy="587375"/>
          </a:xfrm>
        </p:spPr>
        <p:txBody>
          <a:bodyPr/>
          <a:lstStyle/>
          <a:p>
            <a:r>
              <a:rPr lang="en-GB" altLang="en-US" b="1" dirty="0" smtClean="0">
                <a:latin typeface="Arial" pitchFamily="34" charset="0"/>
                <a:ea typeface="Oxygen"/>
                <a:cs typeface="Arial" pitchFamily="34" charset="0"/>
              </a:rPr>
              <a:t>Deliverables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3" b="28584"/>
          <a:stretch/>
        </p:blipFill>
        <p:spPr>
          <a:xfrm rot="21282430">
            <a:off x="3927074" y="3217262"/>
            <a:ext cx="4906436" cy="145539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7675" y="1168400"/>
            <a:ext cx="8229600" cy="2862263"/>
          </a:xfrm>
        </p:spPr>
        <p:txBody>
          <a:bodyPr/>
          <a:lstStyle/>
          <a:p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out for each Lot in the Invitation To Tender, including: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 site visits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an evidence based decision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Responding to queries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timescales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59656" y="134938"/>
            <a:ext cx="78867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 defTabSz="685800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defTabSz="685800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defTabSz="6858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defTabSz="6858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6858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latin typeface="Arial" pitchFamily="34" charset="0"/>
                <a:ea typeface="Oxygen"/>
                <a:cs typeface="Arial" pitchFamily="34" charset="0"/>
              </a:rPr>
              <a:t>		How contracts will be monitored </a:t>
            </a:r>
            <a:endParaRPr lang="en-US" altLang="en-US" sz="2400" b="1" dirty="0">
              <a:latin typeface="Arial" pitchFamily="34" charset="0"/>
              <a:ea typeface="Oxygen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5225141"/>
              </p:ext>
            </p:extLst>
          </p:nvPr>
        </p:nvGraphicFramePr>
        <p:xfrm>
          <a:off x="1524000" y="73977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02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Benefits of Contracting with PINS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0043217"/>
              </p:ext>
            </p:extLst>
          </p:nvPr>
        </p:nvGraphicFramePr>
        <p:xfrm>
          <a:off x="-66675" y="892174"/>
          <a:ext cx="8972550" cy="3984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51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42913" y="1450975"/>
            <a:ext cx="8439150" cy="2465388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Break</a:t>
            </a: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5263"/>
            <a:ext cx="1392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42913" y="1450975"/>
            <a:ext cx="8439150" cy="2465388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Welcome </a:t>
            </a: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5263"/>
            <a:ext cx="1392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2827338"/>
            <a:ext cx="69865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6pPr>
            <a:lvl7pPr marL="91432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7pPr>
            <a:lvl8pPr marL="1371482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8pPr>
            <a:lvl9pPr marL="1828642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Gemma Warren, Senior Commercial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42913" y="1450975"/>
            <a:ext cx="8439150" cy="2465388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Group Q&amp;A Session</a:t>
            </a:r>
            <a:endParaRPr lang="en-GB" alt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5263"/>
            <a:ext cx="1392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42913" y="1450975"/>
            <a:ext cx="8439150" cy="2465388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End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5263"/>
            <a:ext cx="1392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41488" y="195263"/>
            <a:ext cx="6215062" cy="587375"/>
          </a:xfrm>
        </p:spPr>
        <p:txBody>
          <a:bodyPr/>
          <a:lstStyle/>
          <a:p>
            <a:pPr algn="ctr"/>
            <a:r>
              <a:rPr lang="en-GB" altLang="en-US" dirty="0" smtClean="0">
                <a:latin typeface="Arial" pitchFamily="34" charset="0"/>
                <a:cs typeface="Arial" pitchFamily="34" charset="0"/>
              </a:rPr>
              <a:t>Agenda</a:t>
            </a:r>
          </a:p>
        </p:txBody>
      </p:sp>
      <p:sp>
        <p:nvSpPr>
          <p:cNvPr id="9219" name="Rectangle 11"/>
          <p:cNvSpPr txBox="1">
            <a:spLocks noChangeArrowheads="1"/>
          </p:cNvSpPr>
          <p:nvPr/>
        </p:nvSpPr>
        <p:spPr bwMode="auto">
          <a:xfrm>
            <a:off x="841375" y="1211263"/>
            <a:ext cx="7048500" cy="307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>
            <a:lvl1pPr marL="276225" indent="-276225"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561975" indent="-276225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28600" indent="-228600" eaLnBrk="1" hangingPunct="1">
              <a:spcBef>
                <a:spcPct val="0"/>
              </a:spcBef>
              <a:buAutoNum type="arabicParenR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b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Tony Thickett,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Director of Wales</a:t>
            </a:r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NSIs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Christine Thorby, General Manager of Inspectors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arenR"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overview and how we contract with NSIs</a:t>
            </a:r>
            <a:b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Julie Oakes, Commercial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</a:p>
          <a:p>
            <a:pPr marL="228600" indent="-228600" eaLnBrk="1" hangingPunct="1">
              <a:spcBef>
                <a:spcPct val="0"/>
              </a:spcBef>
              <a:buAutoNum type="arabicParenR"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  <a:endParaRPr lang="en-US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42913" y="1450975"/>
            <a:ext cx="8439150" cy="2465388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Introduction</a:t>
            </a:r>
          </a:p>
        </p:txBody>
      </p:sp>
      <p:pic>
        <p:nvPicPr>
          <p:cNvPr id="717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5263"/>
            <a:ext cx="1392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2827338"/>
            <a:ext cx="69865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6pPr>
            <a:lvl7pPr marL="91432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7pPr>
            <a:lvl8pPr marL="1371482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8pPr>
            <a:lvl9pPr marL="1828642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Tony Thickett, </a:t>
            </a:r>
            <a:r>
              <a:rPr lang="en-GB" altLang="en-US" sz="1800" kern="0" dirty="0"/>
              <a:t>Director of </a:t>
            </a:r>
            <a:r>
              <a:rPr lang="en-GB" altLang="en-US" sz="1800" kern="0" dirty="0" smtClean="0"/>
              <a:t>Wales</a:t>
            </a:r>
            <a:endParaRPr lang="en-GB" altLang="en-US" sz="18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590675" y="195263"/>
            <a:ext cx="6215063" cy="587375"/>
          </a:xfrm>
        </p:spPr>
        <p:txBody>
          <a:bodyPr/>
          <a:lstStyle/>
          <a:p>
            <a:pPr algn="ctr"/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the Planning Inspectorate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850" y="1192213"/>
            <a:ext cx="4010025" cy="33067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1600" kern="1200" dirty="0">
                <a:solidFill>
                  <a:srgbClr val="000000"/>
                </a:solidFill>
                <a:latin typeface="Arial" charset="0"/>
              </a:rPr>
              <a:t> Joint Executive Agency of </a:t>
            </a:r>
            <a:r>
              <a:rPr lang="en-GB" sz="1600" kern="1200" dirty="0" smtClean="0">
                <a:solidFill>
                  <a:srgbClr val="000000"/>
                </a:solidFill>
                <a:latin typeface="Arial" charset="0"/>
              </a:rPr>
              <a:t>the Ministry of Housing Communities &amp; Local Government </a:t>
            </a:r>
            <a:r>
              <a:rPr lang="en-GB" sz="1600" kern="1200" dirty="0">
                <a:solidFill>
                  <a:srgbClr val="000000"/>
                </a:solidFill>
                <a:latin typeface="Arial" charset="0"/>
              </a:rPr>
              <a:t>and Welsh Government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sz="1600" kern="1200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1600" kern="1200" dirty="0">
                <a:solidFill>
                  <a:srgbClr val="000000"/>
                </a:solidFill>
                <a:latin typeface="Arial" charset="0"/>
              </a:rPr>
              <a:t> £35m budget </a:t>
            </a:r>
            <a:r>
              <a:rPr lang="en-GB" sz="1600" kern="1200" dirty="0" smtClean="0">
                <a:solidFill>
                  <a:srgbClr val="000000"/>
                </a:solidFill>
                <a:latin typeface="Arial" charset="0"/>
              </a:rPr>
              <a:t>allocation, </a:t>
            </a:r>
            <a:r>
              <a:rPr lang="en-GB" sz="1600" kern="1200" dirty="0">
                <a:solidFill>
                  <a:srgbClr val="000000"/>
                </a:solidFill>
                <a:latin typeface="Arial" charset="0"/>
              </a:rPr>
              <a:t>26% further costs recovered through income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sz="1600" kern="1200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1600" kern="1200" dirty="0">
                <a:solidFill>
                  <a:srgbClr val="000000"/>
                </a:solidFill>
                <a:latin typeface="Arial" charset="0"/>
              </a:rPr>
              <a:t> Approx. 6</a:t>
            </a:r>
            <a:r>
              <a:rPr lang="en-GB" sz="1600" kern="1200" dirty="0" smtClean="0">
                <a:solidFill>
                  <a:srgbClr val="000000"/>
                </a:solidFill>
                <a:latin typeface="Arial" charset="0"/>
              </a:rPr>
              <a:t>50 </a:t>
            </a:r>
            <a:r>
              <a:rPr lang="en-GB" sz="1600" kern="1200" dirty="0">
                <a:solidFill>
                  <a:srgbClr val="000000"/>
                </a:solidFill>
                <a:latin typeface="Arial" charset="0"/>
              </a:rPr>
              <a:t>staff: </a:t>
            </a:r>
            <a:r>
              <a:rPr lang="en-GB" sz="1600" kern="1200" dirty="0" smtClean="0">
                <a:solidFill>
                  <a:srgbClr val="000000"/>
                </a:solidFill>
                <a:latin typeface="Arial" charset="0"/>
              </a:rPr>
              <a:t>c300 </a:t>
            </a:r>
            <a:r>
              <a:rPr lang="en-GB" sz="1600" kern="1200" dirty="0">
                <a:solidFill>
                  <a:srgbClr val="000000"/>
                </a:solidFill>
                <a:latin typeface="Arial" charset="0"/>
              </a:rPr>
              <a:t>home-based Inspectors and </a:t>
            </a:r>
            <a:r>
              <a:rPr lang="en-GB" sz="1600" kern="1200" dirty="0" smtClean="0">
                <a:solidFill>
                  <a:srgbClr val="000000"/>
                </a:solidFill>
                <a:latin typeface="Arial" charset="0"/>
              </a:rPr>
              <a:t>c350 </a:t>
            </a:r>
            <a:r>
              <a:rPr lang="en-GB" sz="1600" kern="1200" dirty="0">
                <a:solidFill>
                  <a:srgbClr val="000000"/>
                </a:solidFill>
                <a:latin typeface="Arial" charset="0"/>
              </a:rPr>
              <a:t>staff in Bristol and </a:t>
            </a:r>
            <a:r>
              <a:rPr lang="en-GB" sz="1600" kern="1200" dirty="0" smtClean="0">
                <a:solidFill>
                  <a:srgbClr val="000000"/>
                </a:solidFill>
                <a:latin typeface="Arial" charset="0"/>
              </a:rPr>
              <a:t>Wales, c80 NSIs</a:t>
            </a:r>
            <a:endParaRPr lang="en-GB" sz="1600" kern="1200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GB" sz="1600" kern="1200" dirty="0">
              <a:solidFill>
                <a:srgbClr val="000000"/>
              </a:solidFill>
              <a:latin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1600" kern="1200" dirty="0">
                <a:solidFill>
                  <a:srgbClr val="000000"/>
                </a:solidFill>
                <a:latin typeface="Arial" charset="0"/>
              </a:rPr>
              <a:t> Chair and non-executive Board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4800600" y="1192213"/>
            <a:ext cx="4010025" cy="3306763"/>
          </a:xfrm>
          <a:prstGeom prst="round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>
            <a:lvl1pPr eaLnBrk="0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rgbClr val="00958F"/>
                </a:solidFill>
                <a:latin typeface="Verdana" pitchFamily="34" charset="0"/>
              </a:defRPr>
            </a:lvl1pPr>
            <a:lvl2pPr marL="741363" indent="-284163" eaLnBrk="0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1413" indent="-22701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8613" indent="-22701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0000"/>
                </a:solidFill>
                <a:latin typeface="Arial" pitchFamily="34" charset="0"/>
              </a:rPr>
              <a:t>Our work is focussed in 3 key areas: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GB" altLang="en-US" sz="1600" dirty="0" smtClean="0">
                <a:solidFill>
                  <a:srgbClr val="000000"/>
                </a:solidFill>
                <a:latin typeface="Arial" pitchFamily="34" charset="0"/>
              </a:rPr>
              <a:t>A fair planning system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GB" altLang="en-US" sz="1600" dirty="0" smtClean="0">
                <a:solidFill>
                  <a:srgbClr val="000000"/>
                </a:solidFill>
                <a:latin typeface="Arial" pitchFamily="34" charset="0"/>
              </a:rPr>
              <a:t>Helping meet future infrastructure needs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GB" altLang="en-US" sz="1600" dirty="0" smtClean="0">
                <a:solidFill>
                  <a:srgbClr val="000000"/>
                </a:solidFill>
                <a:latin typeface="Arial" pitchFamily="34" charset="0"/>
              </a:rPr>
              <a:t>Helping communities shape where they live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0"/>
              </a:spcAft>
              <a:buAutoNum type="arabicParenR"/>
            </a:pPr>
            <a:endParaRPr lang="en-GB" alt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0000"/>
                </a:solidFill>
                <a:latin typeface="Arial" pitchFamily="34" charset="0"/>
              </a:rPr>
              <a:t>Our values are: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lang="en-GB" alt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 marL="228600" indent="-228600" eaLnBrk="1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GB" altLang="en-US" sz="1600" dirty="0" smtClean="0">
                <a:solidFill>
                  <a:srgbClr val="000000"/>
                </a:solidFill>
                <a:latin typeface="Arial" pitchFamily="34" charset="0"/>
              </a:rPr>
              <a:t>Impartiality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GB" altLang="en-US" sz="1600" dirty="0" smtClean="0">
                <a:solidFill>
                  <a:srgbClr val="000000"/>
                </a:solidFill>
                <a:latin typeface="Arial" pitchFamily="34" charset="0"/>
              </a:rPr>
              <a:t>Fairness</a:t>
            </a:r>
          </a:p>
          <a:p>
            <a:pPr marL="228600" indent="-228600" eaLnBrk="1" hangingPunct="1"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en-GB" altLang="en-US" sz="1600" dirty="0" smtClean="0">
                <a:solidFill>
                  <a:srgbClr val="000000"/>
                </a:solidFill>
                <a:latin typeface="Arial" pitchFamily="34" charset="0"/>
              </a:rPr>
              <a:t>Openness</a:t>
            </a:r>
            <a:endParaRPr lang="en-GB" altLang="en-US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1600199" y="838200"/>
            <a:ext cx="1323975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>
            <a:lvl1pPr marL="341313" indent="-341313" algn="l" rtl="0" eaLnBrk="0" fontAlgn="base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383" indent="-22858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543" indent="-22858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704" indent="-22858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64" indent="-22858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 smtClean="0">
                <a:solidFill>
                  <a:schemeClr val="bg1"/>
                </a:solidFill>
                <a:latin typeface="Arial" charset="0"/>
              </a:rPr>
              <a:t>What is PINS? </a:t>
            </a:r>
            <a:endParaRPr lang="en-GB" sz="12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 bwMode="auto">
          <a:xfrm>
            <a:off x="5910262" y="809625"/>
            <a:ext cx="179070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>
            <a:lvl1pPr marL="341313" indent="-341313" algn="l" rtl="0" eaLnBrk="0" fontAlgn="base" hangingPunct="0">
              <a:spcBef>
                <a:spcPct val="60000"/>
              </a:spcBef>
              <a:spcAft>
                <a:spcPct val="50000"/>
              </a:spcAft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1363" indent="-284163" algn="l" rtl="0" eaLnBrk="0" fontAlgn="base" hangingPunct="0">
              <a:spcBef>
                <a:spcPct val="60000"/>
              </a:spcBef>
              <a:spcAft>
                <a:spcPct val="5000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14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986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581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383" indent="-22858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543" indent="-22858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8704" indent="-22858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5864" indent="-22858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b="1" dirty="0" smtClean="0">
                <a:solidFill>
                  <a:schemeClr val="bg1"/>
                </a:solidFill>
                <a:latin typeface="Arial" charset="0"/>
              </a:rPr>
              <a:t>What does PINS do?</a:t>
            </a:r>
            <a:endParaRPr lang="en-GB" sz="12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741488" y="195263"/>
            <a:ext cx="6215062" cy="587375"/>
          </a:xfrm>
        </p:spPr>
        <p:txBody>
          <a:bodyPr/>
          <a:lstStyle/>
          <a:p>
            <a:pPr algn="ctr"/>
            <a:r>
              <a:rPr lang="en-GB" altLang="en-US" dirty="0" smtClean="0"/>
              <a:t>Strategic Priorities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197989"/>
              </p:ext>
            </p:extLst>
          </p:nvPr>
        </p:nvGraphicFramePr>
        <p:xfrm>
          <a:off x="1815643" y="2583712"/>
          <a:ext cx="5512715" cy="2073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2787650" y="4260850"/>
            <a:ext cx="2260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1000" b="1" dirty="0">
                <a:solidFill>
                  <a:srgbClr val="FFFFFF"/>
                </a:solidFill>
                <a:latin typeface="Verdana" pitchFamily="34" charset="0"/>
                <a:cs typeface="Times New Roman" pitchFamily="18" charset="0"/>
              </a:rPr>
              <a:t>Strategic Plan Priorities</a:t>
            </a:r>
            <a:endParaRPr lang="en-GB" altLang="en-US" sz="1000" b="1" dirty="0"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198" name="Rectangle 1"/>
          <p:cNvSpPr>
            <a:spLocks noChangeArrowheads="1"/>
          </p:cNvSpPr>
          <p:nvPr/>
        </p:nvSpPr>
        <p:spPr bwMode="auto">
          <a:xfrm>
            <a:off x="696913" y="828675"/>
            <a:ext cx="6443662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ts val="400"/>
              </a:spcAft>
            </a:pPr>
            <a:r>
              <a:rPr lang="en-GB" altLang="en-US" sz="1600" dirty="0"/>
              <a:t>The Strategic Plan 2017-2020 sets out the organisation’s ambition of being:</a:t>
            </a:r>
          </a:p>
          <a:p>
            <a:pPr lvl="1">
              <a:lnSpc>
                <a:spcPct val="90000"/>
              </a:lnSpc>
              <a:spcAft>
                <a:spcPts val="400"/>
              </a:spcAft>
              <a:buFontTx/>
              <a:buChar char="•"/>
            </a:pPr>
            <a:r>
              <a:rPr lang="en-GB" altLang="en-US" sz="1500" dirty="0"/>
              <a:t> an exemplar of public service </a:t>
            </a:r>
            <a:r>
              <a:rPr lang="en-GB" altLang="en-US" sz="1500" b="1" dirty="0"/>
              <a:t>customer delivery</a:t>
            </a:r>
            <a:r>
              <a:rPr lang="en-GB" altLang="en-US" sz="1500" dirty="0"/>
              <a:t>, championing openness and transparency;</a:t>
            </a:r>
          </a:p>
          <a:p>
            <a:pPr lvl="1">
              <a:lnSpc>
                <a:spcPct val="90000"/>
              </a:lnSpc>
              <a:spcAft>
                <a:spcPts val="400"/>
              </a:spcAft>
              <a:buFontTx/>
              <a:buChar char="•"/>
            </a:pPr>
            <a:r>
              <a:rPr lang="en-GB" altLang="en-US" sz="1500" dirty="0"/>
              <a:t> recognised as a </a:t>
            </a:r>
            <a:r>
              <a:rPr lang="en-GB" altLang="en-US" sz="1500" b="1" dirty="0"/>
              <a:t>highly efficient and effective </a:t>
            </a:r>
            <a:r>
              <a:rPr lang="en-GB" altLang="en-US" sz="1500" dirty="0"/>
              <a:t>organisation; and,</a:t>
            </a:r>
          </a:p>
          <a:p>
            <a:pPr lvl="1">
              <a:lnSpc>
                <a:spcPct val="90000"/>
              </a:lnSpc>
              <a:spcAft>
                <a:spcPts val="400"/>
              </a:spcAft>
              <a:buFontTx/>
              <a:buChar char="•"/>
            </a:pPr>
            <a:r>
              <a:rPr lang="en-GB" altLang="en-US" sz="1500" dirty="0"/>
              <a:t> in the </a:t>
            </a:r>
            <a:r>
              <a:rPr lang="en-GB" altLang="en-US" sz="1500" b="1" dirty="0"/>
              <a:t>top quartile of staff engagement</a:t>
            </a:r>
            <a:r>
              <a:rPr lang="en-GB" altLang="en-US" sz="1500" dirty="0"/>
              <a:t> across the Civil Service.</a:t>
            </a:r>
          </a:p>
        </p:txBody>
      </p:sp>
    </p:spTree>
    <p:extLst>
      <p:ext uri="{BB962C8B-B14F-4D97-AF65-F5344CB8AC3E}">
        <p14:creationId xmlns:p14="http://schemas.microsoft.com/office/powerpoint/2010/main" val="37677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41488" y="195263"/>
            <a:ext cx="6215062" cy="587375"/>
          </a:xfrm>
        </p:spPr>
        <p:txBody>
          <a:bodyPr/>
          <a:lstStyle/>
          <a:p>
            <a:pPr algn="ctr"/>
            <a:r>
              <a:rPr lang="en-GB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Related Projects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7530585"/>
              </p:ext>
            </p:extLst>
          </p:nvPr>
        </p:nvGraphicFramePr>
        <p:xfrm>
          <a:off x="314325" y="625475"/>
          <a:ext cx="85725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442913" y="1450975"/>
            <a:ext cx="8439150" cy="2465388"/>
          </a:xfrm>
          <a:noFill/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  <a:cs typeface="Arial" pitchFamily="34" charset="0"/>
              </a:rPr>
              <a:t>About Non Salaried Inspectors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95263"/>
            <a:ext cx="13922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42913" y="2827338"/>
            <a:ext cx="6986587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2" tIns="45716" rIns="91432" bIns="45716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5pPr>
            <a:lvl6pPr marL="45716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6pPr>
            <a:lvl7pPr marL="914321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7pPr>
            <a:lvl8pPr marL="1371482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8pPr>
            <a:lvl9pPr marL="1828642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958F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1800" kern="0" dirty="0" smtClean="0"/>
              <a:t>Christine Thorby, General Manager of Inspectors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790825" y="185738"/>
            <a:ext cx="3143250" cy="587375"/>
          </a:xfrm>
        </p:spPr>
        <p:txBody>
          <a:bodyPr/>
          <a:lstStyle/>
          <a:p>
            <a:r>
              <a:rPr lang="en-GB" altLang="en-US" b="1" dirty="0" smtClean="0">
                <a:latin typeface="Arial" pitchFamily="34" charset="0"/>
                <a:ea typeface="Oxygen"/>
                <a:cs typeface="Arial" pitchFamily="34" charset="0"/>
              </a:rPr>
              <a:t>The Requirement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575" y="1035050"/>
            <a:ext cx="8229600" cy="2862263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require 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100 NSIs who can demonstrate the required skills and experience, including but not limited to: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Educated to at least degree level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Membership of a relevant professional body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5 years post graduate experience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Have demonstrable experience of the application of relevant planning law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detailed list can be found on page 7 of the Invitation to Tender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0E12F02B-0051-4868-ADA1-00F71EBB456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17201</TotalTime>
  <Words>767</Words>
  <Application>Microsoft Office PowerPoint</Application>
  <PresentationFormat>On-screen Show (16:9)</PresentationFormat>
  <Paragraphs>158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Non Salaried Inspectors</vt:lpstr>
      <vt:lpstr>Welcome </vt:lpstr>
      <vt:lpstr>Agenda</vt:lpstr>
      <vt:lpstr>Introduction</vt:lpstr>
      <vt:lpstr>About the Planning Inspectorate</vt:lpstr>
      <vt:lpstr>Strategic Priorities</vt:lpstr>
      <vt:lpstr>Related Projects</vt:lpstr>
      <vt:lpstr>About Non Salaried Inspectors</vt:lpstr>
      <vt:lpstr>The Requirement</vt:lpstr>
      <vt:lpstr>Non Salaried Inspector’s Role</vt:lpstr>
      <vt:lpstr>Working as a Non Salaried Inspector…</vt:lpstr>
      <vt:lpstr>The Procurement &amp; Contract Model</vt:lpstr>
      <vt:lpstr>PowerPoint Presentation</vt:lpstr>
      <vt:lpstr>PowerPoint Presentation</vt:lpstr>
      <vt:lpstr>Fee Per Case Rates</vt:lpstr>
      <vt:lpstr>Deliverables</vt:lpstr>
      <vt:lpstr>PowerPoint Presentation</vt:lpstr>
      <vt:lpstr>Benefits of Contracting with PINS</vt:lpstr>
      <vt:lpstr> Break</vt:lpstr>
      <vt:lpstr>Group Q&amp;A Session</vt:lpstr>
      <vt:lpstr>End</vt:lpstr>
    </vt:vector>
  </TitlesOfParts>
  <Company>The Planning Inspectorate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bond_p1</dc:creator>
  <cp:lastModifiedBy>Warren, Gemma</cp:lastModifiedBy>
  <cp:revision>1011</cp:revision>
  <cp:lastPrinted>2017-05-11T08:56:54Z</cp:lastPrinted>
  <dcterms:created xsi:type="dcterms:W3CDTF">2013-02-15T12:29:23Z</dcterms:created>
  <dcterms:modified xsi:type="dcterms:W3CDTF">2018-08-30T11:25:52Z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d34efef5-8e41-47c6-b1b6-47c366b8670e</vt:lpwstr>
  </property>
  <property fmtid="{D5CDD505-2E9C-101B-9397-08002B2CF9AE}" pid="3" name="bjSaver">
    <vt:lpwstr>7ngKOj0+ys5nyNzuzylhMFupQuwXEu3E</vt:lpwstr>
  </property>
  <property fmtid="{D5CDD505-2E9C-101B-9397-08002B2CF9AE}" pid="4" name="bjDocumentSecurityLabel">
    <vt:lpwstr>No Marking</vt:lpwstr>
  </property>
</Properties>
</file>