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1" r:id="rId5"/>
    <p:sldId id="261" r:id="rId6"/>
    <p:sldId id="283" r:id="rId7"/>
    <p:sldId id="285" r:id="rId8"/>
    <p:sldId id="269" r:id="rId9"/>
    <p:sldId id="290" r:id="rId10"/>
    <p:sldId id="289" r:id="rId11"/>
    <p:sldId id="291" r:id="rId12"/>
    <p:sldId id="295" r:id="rId13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6395"/>
  </p:normalViewPr>
  <p:slideViewPr>
    <p:cSldViewPr>
      <p:cViewPr varScale="1">
        <p:scale>
          <a:sx n="96" d="100"/>
          <a:sy n="96" d="100"/>
        </p:scale>
        <p:origin x="366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h Evans" userId="965ee4a5-b510-4e18-9bb5-98119fe8fa04" providerId="ADAL" clId="{C5CB0727-5462-41A2-B3F1-DAE098A1B663}"/>
    <pc:docChg chg="custSel delSld modSld">
      <pc:chgData name="Susannah Evans" userId="965ee4a5-b510-4e18-9bb5-98119fe8fa04" providerId="ADAL" clId="{C5CB0727-5462-41A2-B3F1-DAE098A1B663}" dt="2020-04-21T09:47:52.468" v="44" actId="478"/>
      <pc:docMkLst>
        <pc:docMk/>
      </pc:docMkLst>
      <pc:sldChg chg="del">
        <pc:chgData name="Susannah Evans" userId="965ee4a5-b510-4e18-9bb5-98119fe8fa04" providerId="ADAL" clId="{C5CB0727-5462-41A2-B3F1-DAE098A1B663}" dt="2020-04-21T09:46:33.865" v="11" actId="2696"/>
        <pc:sldMkLst>
          <pc:docMk/>
          <pc:sldMk cId="3173280194" sldId="256"/>
        </pc:sldMkLst>
      </pc:sldChg>
      <pc:sldChg chg="del">
        <pc:chgData name="Susannah Evans" userId="965ee4a5-b510-4e18-9bb5-98119fe8fa04" providerId="ADAL" clId="{C5CB0727-5462-41A2-B3F1-DAE098A1B663}" dt="2020-04-21T09:44:51.164" v="0" actId="2696"/>
        <pc:sldMkLst>
          <pc:docMk/>
          <pc:sldMk cId="2968930088" sldId="257"/>
        </pc:sldMkLst>
      </pc:sldChg>
      <pc:sldChg chg="del">
        <pc:chgData name="Susannah Evans" userId="965ee4a5-b510-4e18-9bb5-98119fe8fa04" providerId="ADAL" clId="{C5CB0727-5462-41A2-B3F1-DAE098A1B663}" dt="2020-04-21T09:44:54.631" v="1" actId="2696"/>
        <pc:sldMkLst>
          <pc:docMk/>
          <pc:sldMk cId="1398603921" sldId="258"/>
        </pc:sldMkLst>
      </pc:sldChg>
      <pc:sldChg chg="modSp">
        <pc:chgData name="Susannah Evans" userId="965ee4a5-b510-4e18-9bb5-98119fe8fa04" providerId="ADAL" clId="{C5CB0727-5462-41A2-B3F1-DAE098A1B663}" dt="2020-04-21T09:47:01.304" v="26" actId="20577"/>
        <pc:sldMkLst>
          <pc:docMk/>
          <pc:sldMk cId="4066804611" sldId="261"/>
        </pc:sldMkLst>
        <pc:spChg chg="mod">
          <ac:chgData name="Susannah Evans" userId="965ee4a5-b510-4e18-9bb5-98119fe8fa04" providerId="ADAL" clId="{C5CB0727-5462-41A2-B3F1-DAE098A1B663}" dt="2020-04-21T09:47:01.304" v="26" actId="20577"/>
          <ac:spMkLst>
            <pc:docMk/>
            <pc:sldMk cId="4066804611" sldId="261"/>
            <ac:spMk id="5" creationId="{136D1C5A-F6E0-4CB9-8CA2-C6E107353688}"/>
          </ac:spMkLst>
        </pc:spChg>
      </pc:sldChg>
      <pc:sldChg chg="del">
        <pc:chgData name="Susannah Evans" userId="965ee4a5-b510-4e18-9bb5-98119fe8fa04" providerId="ADAL" clId="{C5CB0727-5462-41A2-B3F1-DAE098A1B663}" dt="2020-04-21T09:46:50.182" v="21" actId="2696"/>
        <pc:sldMkLst>
          <pc:docMk/>
          <pc:sldMk cId="1600905814" sldId="264"/>
        </pc:sldMkLst>
      </pc:sldChg>
      <pc:sldChg chg="del">
        <pc:chgData name="Susannah Evans" userId="965ee4a5-b510-4e18-9bb5-98119fe8fa04" providerId="ADAL" clId="{C5CB0727-5462-41A2-B3F1-DAE098A1B663}" dt="2020-04-21T09:46:50.180" v="20" actId="2696"/>
        <pc:sldMkLst>
          <pc:docMk/>
          <pc:sldMk cId="1639335729" sldId="265"/>
        </pc:sldMkLst>
      </pc:sldChg>
      <pc:sldChg chg="del">
        <pc:chgData name="Susannah Evans" userId="965ee4a5-b510-4e18-9bb5-98119fe8fa04" providerId="ADAL" clId="{C5CB0727-5462-41A2-B3F1-DAE098A1B663}" dt="2020-04-21T09:46:52.544" v="24" actId="2696"/>
        <pc:sldMkLst>
          <pc:docMk/>
          <pc:sldMk cId="1277119097" sldId="267"/>
        </pc:sldMkLst>
      </pc:sldChg>
      <pc:sldChg chg="delSp modSp">
        <pc:chgData name="Susannah Evans" userId="965ee4a5-b510-4e18-9bb5-98119fe8fa04" providerId="ADAL" clId="{C5CB0727-5462-41A2-B3F1-DAE098A1B663}" dt="2020-04-21T09:47:52.468" v="44" actId="478"/>
        <pc:sldMkLst>
          <pc:docMk/>
          <pc:sldMk cId="3548999174" sldId="269"/>
        </pc:sldMkLst>
        <pc:spChg chg="del">
          <ac:chgData name="Susannah Evans" userId="965ee4a5-b510-4e18-9bb5-98119fe8fa04" providerId="ADAL" clId="{C5CB0727-5462-41A2-B3F1-DAE098A1B663}" dt="2020-04-21T09:47:52.468" v="44" actId="478"/>
          <ac:spMkLst>
            <pc:docMk/>
            <pc:sldMk cId="3548999174" sldId="269"/>
            <ac:spMk id="2" creationId="{B48BCA04-7191-4756-85DB-920F01F662B0}"/>
          </ac:spMkLst>
        </pc:spChg>
        <pc:spChg chg="mod">
          <ac:chgData name="Susannah Evans" userId="965ee4a5-b510-4e18-9bb5-98119fe8fa04" providerId="ADAL" clId="{C5CB0727-5462-41A2-B3F1-DAE098A1B663}" dt="2020-04-21T09:47:49.995" v="43" actId="20577"/>
          <ac:spMkLst>
            <pc:docMk/>
            <pc:sldMk cId="3548999174" sldId="269"/>
            <ac:spMk id="4" creationId="{9EDAE01F-02BB-4579-BDC8-B5D7030E9E74}"/>
          </ac:spMkLst>
        </pc:spChg>
      </pc:sldChg>
      <pc:sldChg chg="del">
        <pc:chgData name="Susannah Evans" userId="965ee4a5-b510-4e18-9bb5-98119fe8fa04" providerId="ADAL" clId="{C5CB0727-5462-41A2-B3F1-DAE098A1B663}" dt="2020-04-21T09:46:36.672" v="13" actId="2696"/>
        <pc:sldMkLst>
          <pc:docMk/>
          <pc:sldMk cId="32863772" sldId="270"/>
        </pc:sldMkLst>
      </pc:sldChg>
      <pc:sldChg chg="del">
        <pc:chgData name="Susannah Evans" userId="965ee4a5-b510-4e18-9bb5-98119fe8fa04" providerId="ADAL" clId="{C5CB0727-5462-41A2-B3F1-DAE098A1B663}" dt="2020-04-21T09:46:39.304" v="14" actId="2696"/>
        <pc:sldMkLst>
          <pc:docMk/>
          <pc:sldMk cId="1584530105" sldId="271"/>
        </pc:sldMkLst>
      </pc:sldChg>
      <pc:sldChg chg="del">
        <pc:chgData name="Susannah Evans" userId="965ee4a5-b510-4e18-9bb5-98119fe8fa04" providerId="ADAL" clId="{C5CB0727-5462-41A2-B3F1-DAE098A1B663}" dt="2020-04-21T09:46:42.539" v="15" actId="2696"/>
        <pc:sldMkLst>
          <pc:docMk/>
          <pc:sldMk cId="1074668668" sldId="272"/>
        </pc:sldMkLst>
      </pc:sldChg>
      <pc:sldChg chg="del">
        <pc:chgData name="Susannah Evans" userId="965ee4a5-b510-4e18-9bb5-98119fe8fa04" providerId="ADAL" clId="{C5CB0727-5462-41A2-B3F1-DAE098A1B663}" dt="2020-04-21T09:46:45.008" v="16" actId="2696"/>
        <pc:sldMkLst>
          <pc:docMk/>
          <pc:sldMk cId="2224744890" sldId="273"/>
        </pc:sldMkLst>
      </pc:sldChg>
      <pc:sldChg chg="del">
        <pc:chgData name="Susannah Evans" userId="965ee4a5-b510-4e18-9bb5-98119fe8fa04" providerId="ADAL" clId="{C5CB0727-5462-41A2-B3F1-DAE098A1B663}" dt="2020-04-21T09:46:47.973" v="19" actId="2696"/>
        <pc:sldMkLst>
          <pc:docMk/>
          <pc:sldMk cId="4239017134" sldId="274"/>
        </pc:sldMkLst>
      </pc:sldChg>
      <pc:sldChg chg="del">
        <pc:chgData name="Susannah Evans" userId="965ee4a5-b510-4e18-9bb5-98119fe8fa04" providerId="ADAL" clId="{C5CB0727-5462-41A2-B3F1-DAE098A1B663}" dt="2020-04-21T09:46:47.969" v="18" actId="2696"/>
        <pc:sldMkLst>
          <pc:docMk/>
          <pc:sldMk cId="2066970364" sldId="275"/>
        </pc:sldMkLst>
      </pc:sldChg>
      <pc:sldChg chg="del">
        <pc:chgData name="Susannah Evans" userId="965ee4a5-b510-4e18-9bb5-98119fe8fa04" providerId="ADAL" clId="{C5CB0727-5462-41A2-B3F1-DAE098A1B663}" dt="2020-04-21T09:46:47.965" v="17" actId="2696"/>
        <pc:sldMkLst>
          <pc:docMk/>
          <pc:sldMk cId="1030174770" sldId="276"/>
        </pc:sldMkLst>
      </pc:sldChg>
      <pc:sldChg chg="del">
        <pc:chgData name="Susannah Evans" userId="965ee4a5-b510-4e18-9bb5-98119fe8fa04" providerId="ADAL" clId="{C5CB0727-5462-41A2-B3F1-DAE098A1B663}" dt="2020-04-21T09:46:23.376" v="8" actId="2696"/>
        <pc:sldMkLst>
          <pc:docMk/>
          <pc:sldMk cId="3317198454" sldId="278"/>
        </pc:sldMkLst>
      </pc:sldChg>
      <pc:sldChg chg="del">
        <pc:chgData name="Susannah Evans" userId="965ee4a5-b510-4e18-9bb5-98119fe8fa04" providerId="ADAL" clId="{C5CB0727-5462-41A2-B3F1-DAE098A1B663}" dt="2020-04-21T09:46:27.008" v="9" actId="2696"/>
        <pc:sldMkLst>
          <pc:docMk/>
          <pc:sldMk cId="4258232046" sldId="280"/>
        </pc:sldMkLst>
      </pc:sldChg>
      <pc:sldChg chg="del">
        <pc:chgData name="Susannah Evans" userId="965ee4a5-b510-4e18-9bb5-98119fe8fa04" providerId="ADAL" clId="{C5CB0727-5462-41A2-B3F1-DAE098A1B663}" dt="2020-04-21T09:45:07.602" v="2" actId="2696"/>
        <pc:sldMkLst>
          <pc:docMk/>
          <pc:sldMk cId="2627927923" sldId="282"/>
        </pc:sldMkLst>
      </pc:sldChg>
      <pc:sldChg chg="del">
        <pc:chgData name="Susannah Evans" userId="965ee4a5-b510-4e18-9bb5-98119fe8fa04" providerId="ADAL" clId="{C5CB0727-5462-41A2-B3F1-DAE098A1B663}" dt="2020-04-21T09:46:52.535" v="23" actId="2696"/>
        <pc:sldMkLst>
          <pc:docMk/>
          <pc:sldMk cId="3484718613" sldId="286"/>
        </pc:sldMkLst>
      </pc:sldChg>
      <pc:sldChg chg="del">
        <pc:chgData name="Susannah Evans" userId="965ee4a5-b510-4e18-9bb5-98119fe8fa04" providerId="ADAL" clId="{C5CB0727-5462-41A2-B3F1-DAE098A1B663}" dt="2020-04-21T09:45:35.470" v="3" actId="2696"/>
        <pc:sldMkLst>
          <pc:docMk/>
          <pc:sldMk cId="1659711291" sldId="287"/>
        </pc:sldMkLst>
      </pc:sldChg>
      <pc:sldChg chg="del">
        <pc:chgData name="Susannah Evans" userId="965ee4a5-b510-4e18-9bb5-98119fe8fa04" providerId="ADAL" clId="{C5CB0727-5462-41A2-B3F1-DAE098A1B663}" dt="2020-04-21T09:46:30.691" v="10" actId="2696"/>
        <pc:sldMkLst>
          <pc:docMk/>
          <pc:sldMk cId="2441448257" sldId="288"/>
        </pc:sldMkLst>
      </pc:sldChg>
      <pc:sldChg chg="modSp">
        <pc:chgData name="Susannah Evans" userId="965ee4a5-b510-4e18-9bb5-98119fe8fa04" providerId="ADAL" clId="{C5CB0727-5462-41A2-B3F1-DAE098A1B663}" dt="2020-04-21T09:47:32.162" v="38" actId="20577"/>
        <pc:sldMkLst>
          <pc:docMk/>
          <pc:sldMk cId="4235644655" sldId="289"/>
        </pc:sldMkLst>
        <pc:spChg chg="mod">
          <ac:chgData name="Susannah Evans" userId="965ee4a5-b510-4e18-9bb5-98119fe8fa04" providerId="ADAL" clId="{C5CB0727-5462-41A2-B3F1-DAE098A1B663}" dt="2020-04-21T09:47:32.162" v="38" actId="20577"/>
          <ac:spMkLst>
            <pc:docMk/>
            <pc:sldMk cId="4235644655" sldId="289"/>
            <ac:spMk id="3" creationId="{4DE21D09-A19D-1D44-B48A-4D17E3AAEB19}"/>
          </ac:spMkLst>
        </pc:spChg>
      </pc:sldChg>
      <pc:sldChg chg="delSp">
        <pc:chgData name="Susannah Evans" userId="965ee4a5-b510-4e18-9bb5-98119fe8fa04" providerId="ADAL" clId="{C5CB0727-5462-41A2-B3F1-DAE098A1B663}" dt="2020-04-21T09:47:43.299" v="40" actId="478"/>
        <pc:sldMkLst>
          <pc:docMk/>
          <pc:sldMk cId="1076871333" sldId="291"/>
        </pc:sldMkLst>
        <pc:spChg chg="del">
          <ac:chgData name="Susannah Evans" userId="965ee4a5-b510-4e18-9bb5-98119fe8fa04" providerId="ADAL" clId="{C5CB0727-5462-41A2-B3F1-DAE098A1B663}" dt="2020-04-21T09:47:43.299" v="40" actId="478"/>
          <ac:spMkLst>
            <pc:docMk/>
            <pc:sldMk cId="1076871333" sldId="291"/>
            <ac:spMk id="2" creationId="{B48BCA04-7191-4756-85DB-920F01F662B0}"/>
          </ac:spMkLst>
        </pc:spChg>
        <pc:spChg chg="del">
          <ac:chgData name="Susannah Evans" userId="965ee4a5-b510-4e18-9bb5-98119fe8fa04" providerId="ADAL" clId="{C5CB0727-5462-41A2-B3F1-DAE098A1B663}" dt="2020-04-21T09:47:40.442" v="39" actId="478"/>
          <ac:spMkLst>
            <pc:docMk/>
            <pc:sldMk cId="1076871333" sldId="291"/>
            <ac:spMk id="4" creationId="{9EDAE01F-02BB-4579-BDC8-B5D7030E9E74}"/>
          </ac:spMkLst>
        </pc:spChg>
      </pc:sldChg>
      <pc:sldChg chg="delSp modSp">
        <pc:chgData name="Susannah Evans" userId="965ee4a5-b510-4e18-9bb5-98119fe8fa04" providerId="ADAL" clId="{C5CB0727-5462-41A2-B3F1-DAE098A1B663}" dt="2020-04-21T09:45:52.716" v="5" actId="478"/>
        <pc:sldMkLst>
          <pc:docMk/>
          <pc:sldMk cId="288050955" sldId="295"/>
        </pc:sldMkLst>
        <pc:spChg chg="del mod">
          <ac:chgData name="Susannah Evans" userId="965ee4a5-b510-4e18-9bb5-98119fe8fa04" providerId="ADAL" clId="{C5CB0727-5462-41A2-B3F1-DAE098A1B663}" dt="2020-04-21T09:45:52.716" v="5" actId="478"/>
          <ac:spMkLst>
            <pc:docMk/>
            <pc:sldMk cId="288050955" sldId="295"/>
            <ac:spMk id="8" creationId="{CD73907B-4FA0-E244-B724-4A7FF6FF2D96}"/>
          </ac:spMkLst>
        </pc:spChg>
      </pc:sldChg>
      <pc:sldChg chg="del">
        <pc:chgData name="Susannah Evans" userId="965ee4a5-b510-4e18-9bb5-98119fe8fa04" providerId="ADAL" clId="{C5CB0727-5462-41A2-B3F1-DAE098A1B663}" dt="2020-04-21T09:46:02.216" v="6" actId="2696"/>
        <pc:sldMkLst>
          <pc:docMk/>
          <pc:sldMk cId="905192230" sldId="296"/>
        </pc:sldMkLst>
      </pc:sldChg>
      <pc:sldChg chg="del">
        <pc:chgData name="Susannah Evans" userId="965ee4a5-b510-4e18-9bb5-98119fe8fa04" providerId="ADAL" clId="{C5CB0727-5462-41A2-B3F1-DAE098A1B663}" dt="2020-04-21T09:46:16.979" v="7" actId="2696"/>
        <pc:sldMkLst>
          <pc:docMk/>
          <pc:sldMk cId="236392705" sldId="297"/>
        </pc:sldMkLst>
      </pc:sldChg>
      <pc:sldMasterChg chg="delSldLayout">
        <pc:chgData name="Susannah Evans" userId="965ee4a5-b510-4e18-9bb5-98119fe8fa04" providerId="ADAL" clId="{C5CB0727-5462-41A2-B3F1-DAE098A1B663}" dt="2020-04-21T09:46:50.183" v="22" actId="2696"/>
        <pc:sldMasterMkLst>
          <pc:docMk/>
          <pc:sldMasterMk cId="0" sldId="2147483648"/>
        </pc:sldMasterMkLst>
        <pc:sldLayoutChg chg="del">
          <pc:chgData name="Susannah Evans" userId="965ee4a5-b510-4e18-9bb5-98119fe8fa04" providerId="ADAL" clId="{C5CB0727-5462-41A2-B3F1-DAE098A1B663}" dt="2020-04-21T09:46:33.868" v="12" actId="2696"/>
          <pc:sldLayoutMkLst>
            <pc:docMk/>
            <pc:sldMasterMk cId="0" sldId="2147483648"/>
            <pc:sldLayoutMk cId="1800226617" sldId="2147483680"/>
          </pc:sldLayoutMkLst>
        </pc:sldLayoutChg>
        <pc:sldLayoutChg chg="del">
          <pc:chgData name="Susannah Evans" userId="965ee4a5-b510-4e18-9bb5-98119fe8fa04" providerId="ADAL" clId="{C5CB0727-5462-41A2-B3F1-DAE098A1B663}" dt="2020-04-21T09:46:50.183" v="22" actId="2696"/>
          <pc:sldLayoutMkLst>
            <pc:docMk/>
            <pc:sldMasterMk cId="0" sldId="2147483648"/>
            <pc:sldLayoutMk cId="1863728808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B41F-B224-DE48-9C5A-B527AC3E2A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E8F0-8632-F44A-B2EE-0131CA82E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Heritage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F681625-2B95-FC43-9C83-400C40F3DC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160000" cy="50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F50854F-B6E5-DA4D-BE39-21305DB8D620}"/>
              </a:ext>
            </a:extLst>
          </p:cNvPr>
          <p:cNvSpPr/>
          <p:nvPr userDrawn="1"/>
        </p:nvSpPr>
        <p:spPr>
          <a:xfrm>
            <a:off x="0" y="5080000"/>
            <a:ext cx="10160000" cy="2540000"/>
          </a:xfrm>
          <a:custGeom>
            <a:avLst/>
            <a:gdLst/>
            <a:ahLst/>
            <a:cxnLst/>
            <a:rect l="l" t="t" r="r" b="b"/>
            <a:pathLst>
              <a:path w="10160000" h="2540000">
                <a:moveTo>
                  <a:pt x="0" y="2540000"/>
                </a:moveTo>
                <a:lnTo>
                  <a:pt x="10160000" y="2540000"/>
                </a:lnTo>
                <a:lnTo>
                  <a:pt x="101600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ACBB02-85E7-6244-97E8-89DC91FBC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5295140"/>
            <a:ext cx="8677628" cy="64846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Document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B14FE1E-52AB-244B-8FB6-65BF2E61C3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9524" y="5867400"/>
            <a:ext cx="8677275" cy="609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46A1C6-FE61-AC4F-B0F6-B3693FDE4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38" y="6508800"/>
            <a:ext cx="1973580" cy="10668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1395885-7A82-AC47-BBAA-E89FD08140BA}"/>
              </a:ext>
            </a:extLst>
          </p:cNvPr>
          <p:cNvSpPr/>
          <p:nvPr userDrawn="1"/>
        </p:nvSpPr>
        <p:spPr>
          <a:xfrm>
            <a:off x="0" y="0"/>
            <a:ext cx="216024" cy="2540000"/>
          </a:xfrm>
          <a:custGeom>
            <a:avLst/>
            <a:gdLst/>
            <a:ahLst/>
            <a:cxnLst/>
            <a:rect l="l" t="t" r="r" b="b"/>
            <a:pathLst>
              <a:path w="10160000" h="2540000">
                <a:moveTo>
                  <a:pt x="0" y="2540000"/>
                </a:moveTo>
                <a:lnTo>
                  <a:pt x="10160000" y="2540000"/>
                </a:lnTo>
                <a:lnTo>
                  <a:pt x="101600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7D5E4E9-FCF9-4435-B272-C88A30DF0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6673999"/>
            <a:ext cx="6162675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2999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ritag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8EDD51B8-5C0F-CD44-8074-CB00DD652ECE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F4F334-4A97-B448-ADDB-CD053131E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8341" y="4054071"/>
            <a:ext cx="7448825" cy="685800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 i="0">
                <a:latin typeface="Rockwell Std" panose="02060603030405020103" pitchFamily="18" charset="0"/>
              </a:defRPr>
            </a:lvl2pPr>
            <a:lvl3pPr>
              <a:defRPr sz="1600" b="1" i="0">
                <a:latin typeface="Rockwell Std" panose="02060603030405020103" pitchFamily="18" charset="0"/>
              </a:defRPr>
            </a:lvl3pPr>
            <a:lvl4pPr>
              <a:defRPr sz="1600" b="1" i="0">
                <a:latin typeface="Rockwell Std" panose="02060603030405020103" pitchFamily="18" charset="0"/>
              </a:defRPr>
            </a:lvl4pPr>
            <a:lvl5pPr>
              <a:defRPr sz="16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A768D3B-AADC-6642-A4FB-2E840EF77F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1" y="2600156"/>
            <a:ext cx="7449256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0BAA51B-51F1-0949-9626-320616C6C3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627" y="3201287"/>
            <a:ext cx="7448825" cy="558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87BEB-0737-E043-BF3F-C8108A27F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ea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D841B1B-DA8C-694F-B4D6-4030DDB19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8341" y="4054071"/>
            <a:ext cx="744882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 i="0">
                <a:latin typeface="Rockwell Std" panose="02060603030405020103" pitchFamily="18" charset="0"/>
              </a:defRPr>
            </a:lvl2pPr>
            <a:lvl3pPr>
              <a:defRPr sz="1600" b="1" i="0">
                <a:latin typeface="Rockwell Std" panose="02060603030405020103" pitchFamily="18" charset="0"/>
              </a:defRPr>
            </a:lvl3pPr>
            <a:lvl4pPr>
              <a:defRPr sz="1600" b="1" i="0">
                <a:latin typeface="Rockwell Std" panose="02060603030405020103" pitchFamily="18" charset="0"/>
              </a:defRPr>
            </a:lvl4pPr>
            <a:lvl5pPr>
              <a:defRPr sz="16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D841E546-72F9-574E-92BF-EBDA3DBA35E9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0E87ACA-3A10-7A4F-84E5-7802122E9E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0" y="2600156"/>
            <a:ext cx="7896116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3996AF7-F67E-7746-B25D-48A0A73595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627" y="3201287"/>
            <a:ext cx="7895829" cy="558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11FE64-9F01-5A40-85F4-48C2AD3A3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Heritag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E1DF7BAE-23CF-8A4E-BE89-CB14BD98F7AD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5FB845-ACF2-A24C-B170-D8F3A768D6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8341" y="4054071"/>
            <a:ext cx="7448825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 i="0">
                <a:latin typeface="Rockwell Std" panose="02060603030405020103" pitchFamily="18" charset="0"/>
              </a:defRPr>
            </a:lvl2pPr>
            <a:lvl3pPr>
              <a:defRPr sz="1600" b="1" i="0">
                <a:latin typeface="Rockwell Std" panose="02060603030405020103" pitchFamily="18" charset="0"/>
              </a:defRPr>
            </a:lvl3pPr>
            <a:lvl4pPr>
              <a:defRPr sz="1600" b="1" i="0">
                <a:latin typeface="Rockwell Std" panose="02060603030405020103" pitchFamily="18" charset="0"/>
              </a:defRPr>
            </a:lvl4pPr>
            <a:lvl5pPr>
              <a:defRPr sz="16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Contact details or additional information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F42BA85-BE33-6D4A-B15B-B05E0C49FA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1" y="2600156"/>
            <a:ext cx="7449256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End slide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2EDC72C-7857-B348-8874-8C85F09452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627" y="3201287"/>
            <a:ext cx="7448825" cy="558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27838B-0898-C142-A120-39FB3A0A6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Heritage Blu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2F50854F-B6E5-DA4D-BE39-21305DB8D620}"/>
              </a:ext>
            </a:extLst>
          </p:cNvPr>
          <p:cNvSpPr/>
          <p:nvPr userDrawn="1"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2540000">
                <a:moveTo>
                  <a:pt x="0" y="2540000"/>
                </a:moveTo>
                <a:lnTo>
                  <a:pt x="10160000" y="2540000"/>
                </a:lnTo>
                <a:lnTo>
                  <a:pt x="101600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15D809-F010-494A-A702-ADBB7CE910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4006182"/>
            <a:ext cx="6162675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1FBCB63-397A-5246-9ED0-0D480BA8F3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2627323"/>
            <a:ext cx="7833276" cy="64846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Document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C49CC09-3CC2-1B44-A6FB-37825191F5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9524" y="3199583"/>
            <a:ext cx="7832924" cy="609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4E7AD-D3B0-B94E-B395-CCD59328B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38" y="6508800"/>
            <a:ext cx="19735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Herit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5E1F63B-E0B3-5743-91A9-57358921A06F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2B02E010-F189-F44E-A86C-C82490D53119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CD2FF9C-2793-E143-B8AD-CAC3A2A430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454745"/>
            <a:ext cx="7772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B5F8FDF-0C7F-B24E-A269-558A547740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9525" y="1055876"/>
            <a:ext cx="7772400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537CC7A-867D-DD42-BDBE-BC841DE169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97516" y="2153816"/>
            <a:ext cx="7516283" cy="409458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4011A-E143-8641-8606-85E7E38C8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2">
            <a:extLst>
              <a:ext uri="{FF2B5EF4-FFF2-40B4-BE49-F238E27FC236}">
                <a16:creationId xmlns:a16="http://schemas.microsoft.com/office/drawing/2014/main" id="{38F128BC-4A74-A64D-ADA6-743AD0531FFE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2859A0-99D6-CB45-8B1A-8C9DBADDA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9172" y="454745"/>
            <a:ext cx="7772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CF24D7B-1FDF-1948-B952-073E3F7A10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9525" y="1055876"/>
            <a:ext cx="7772400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AB1EC5F-18CA-D540-A0A6-1C98A3049C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7516" y="2153816"/>
            <a:ext cx="7516283" cy="1489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99CEE148-7EAD-2947-83AC-22EEB276A2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7516" y="3935699"/>
            <a:ext cx="7516283" cy="254130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D3EFD-397E-C240-842D-7770721F0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32609E1-4EC7-9A4A-83E3-F324C260BB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90269" y="292100"/>
            <a:ext cx="3077630" cy="30663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611CC9B-BB10-E647-900A-3921BDAEC89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90269" y="3358452"/>
            <a:ext cx="3077630" cy="31446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6317ACF9-66BC-3442-8B2E-AE9174EB92D1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09DCAC3-D0E9-324F-B823-BC2D8408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6106564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n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494EF76-FB54-5346-8880-0A85755107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553" y="1055876"/>
            <a:ext cx="6106211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C068B2B-4E14-4349-B19A-EAC962CB58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544" y="2153816"/>
            <a:ext cx="6106211" cy="1489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373A75CE-F3FA-F04D-B2EF-75FCB8341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1544" y="3935699"/>
            <a:ext cx="6106211" cy="25413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F45AE1-5592-3B42-8268-437F61487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32609E1-4EC7-9A4A-83E3-F324C260BB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90269" y="292100"/>
            <a:ext cx="3077630" cy="206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F096BE-5225-3B4D-8F3C-3EB428A495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90269" y="2362200"/>
            <a:ext cx="3077630" cy="206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611CC9B-BB10-E647-900A-3921BDAEC89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90269" y="4440068"/>
            <a:ext cx="3077630" cy="206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AEE40EEC-464A-1D48-94F7-96160044E36D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BCC8F45-EEFE-DA45-AEE2-CFBC2B4137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6106564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n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1F84A84-1D7D-684C-88A3-28093A50F8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553" y="1055876"/>
            <a:ext cx="6106211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7E284A9-45E6-5343-B985-82598840C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544" y="2153816"/>
            <a:ext cx="6106211" cy="14897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57CC0C6-6D75-C147-A2F5-3AD7B2033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1544" y="3935699"/>
            <a:ext cx="6106211" cy="254130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72CC5-4FAB-364D-9D0E-5E2CCD8AF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har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78654C-A1E8-3945-93E2-C1B06DB9B0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4700" y="2131020"/>
            <a:ext cx="4025900" cy="43459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688A4F7F-2BFA-134F-8533-E30789EC97B8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78E976-DF1C-7C47-9749-EB87D505A9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9677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BB4937-EE72-A146-89CF-25AB772669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553" y="1055876"/>
            <a:ext cx="9676841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C44EBAE-F610-B84E-9CE5-8FE1C1AD93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545" y="2131020"/>
            <a:ext cx="5391856" cy="1512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142636F-3453-DF44-86DF-BC10805325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1545" y="3935699"/>
            <a:ext cx="5391856" cy="254130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5545DD-AA8C-B84D-8700-DD7BA6DDA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har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78654C-A1E8-3945-93E2-C1B06DB9B0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100" y="2131020"/>
            <a:ext cx="4025900" cy="43459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image/graphic/table</a:t>
            </a: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7A6FEF7E-CDE6-3742-B535-64C24A853BBB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B3EC50-8B69-FC44-B088-3C6C26D9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9677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+mj-lt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C4D8508-FED5-F448-9C0F-B091C8816A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553" y="1055876"/>
            <a:ext cx="9676841" cy="558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BD31999-FD2A-B445-B98D-7E4C2D89D1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8539" y="2131020"/>
            <a:ext cx="5391856" cy="1512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937FE68-ED79-8F4E-8D91-1379722B61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539" y="3935699"/>
            <a:ext cx="5391856" cy="254130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A30FA-3F5C-6C49-83D9-711EF6C88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EC08918-ACCA-7245-B5B2-073B3E6C8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2100" y="292100"/>
            <a:ext cx="9575800" cy="618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04504B82-6ECD-3847-B892-7D879BA315C0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DA961-CC75-2746-B2F9-FC6CFE4E0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00" y="6508800"/>
            <a:ext cx="19869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8E77C-028E-C042-9F2E-BFEAA89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0CC88-69F6-1647-918E-3762BED5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26C6-DB3C-8140-A494-B7ECC46E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60C2-720A-DE44-A82B-3A5FE582486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D2911-8193-0641-8082-49C303A40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1749-A7CE-FD4D-A6C8-CEA0D15F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2F9A-E874-774C-8ED7-C93871FE4A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  <p:sldLayoutId id="2147483678" r:id="rId3"/>
    <p:sldLayoutId id="2147483677" r:id="rId4"/>
    <p:sldLayoutId id="2147483675" r:id="rId5"/>
    <p:sldLayoutId id="2147483662" r:id="rId6"/>
    <p:sldLayoutId id="2147483674" r:id="rId7"/>
    <p:sldLayoutId id="2147483673" r:id="rId8"/>
    <p:sldLayoutId id="2147483672" r:id="rId9"/>
    <p:sldLayoutId id="2147483669" r:id="rId10"/>
    <p:sldLayoutId id="2147483670" r:id="rId11"/>
    <p:sldLayoutId id="2147483665" r:id="rId1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F9789-B4EF-40F3-9241-B057F63973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Print collateral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AE01F-02BB-4579-BDC8-B5D7030E9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55275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Events handout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2C71E-7D54-4009-A6B6-3B8D68D5C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Front and introduction pages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814D30-1D6C-9A40-B85C-77B8C24C06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729" y="2153816"/>
            <a:ext cx="2272833" cy="3240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1B397-ABAB-4A46-AD9E-4F7D71FD36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001" y="2153816"/>
            <a:ext cx="2304256" cy="3259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115A4-0FC6-0E48-9E44-D2EAAA67B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80" y="2153816"/>
            <a:ext cx="2304256" cy="3272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1A969-8684-8843-A14C-0C85BF8B36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69" y="2153816"/>
            <a:ext cx="2281943" cy="3240360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03220EA-3F76-2B4A-8124-F387C819B152}"/>
              </a:ext>
            </a:extLst>
          </p:cNvPr>
          <p:cNvSpPr txBox="1">
            <a:spLocks/>
          </p:cNvSpPr>
          <p:nvPr/>
        </p:nvSpPr>
        <p:spPr>
          <a:xfrm>
            <a:off x="197925" y="5772191"/>
            <a:ext cx="6106211" cy="55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eaLnBrk="1" hangingPunct="1">
              <a:defRPr sz="30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Collateral is bilingual in English and Welsh.</a:t>
            </a:r>
          </a:p>
        </p:txBody>
      </p:sp>
    </p:spTree>
    <p:extLst>
      <p:ext uri="{BB962C8B-B14F-4D97-AF65-F5344CB8AC3E}">
        <p14:creationId xmlns:p14="http://schemas.microsoft.com/office/powerpoint/2010/main" val="406680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Application help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02D33-4D65-7F47-BC83-3483FF528B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Example pages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43160-34F5-4448-BFA2-09C38BA13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2" y="1649760"/>
            <a:ext cx="3168352" cy="224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3917F-3474-8E48-878B-45C4AF03A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64" y="1649760"/>
            <a:ext cx="3159881" cy="2232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8FFD7-64CC-4347-B80A-AAB5F3292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64" y="4026024"/>
            <a:ext cx="3174375" cy="2232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79B381-FFE4-E64A-97DB-5A34181BBD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889" y="4098032"/>
            <a:ext cx="3168352" cy="22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Desktop banners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6AAE4-DBB5-BD44-B7E1-43E2D0B9E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64" y="2009800"/>
            <a:ext cx="2304256" cy="4010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796EF4-E7FA-E649-99F5-3D7249C65A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736" y="2009800"/>
            <a:ext cx="2313385" cy="4032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44357-77D8-5B4D-ADDB-002E8CCFCE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008" y="2009800"/>
            <a:ext cx="2319776" cy="403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D37578-66D4-3643-AC45-EB5493ADA3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80" y="2025713"/>
            <a:ext cx="2304256" cy="401653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1D09-A19D-1D44-B48A-4D17E3AAEB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F9789-B4EF-40F3-9241-B057F63973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AE01F-02BB-4579-BDC8-B5D7030E9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4899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1D09-A19D-1D44-B48A-4D17E3AAEB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Home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BC89B-1BB3-7843-A91C-E0D04C507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64" y="1793776"/>
            <a:ext cx="8280920" cy="48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Digital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1D09-A19D-1D44-B48A-4D17E3AAEB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Printable posters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7B5FE-FBCD-6C4B-9D22-A2D476342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64" y="2021248"/>
            <a:ext cx="2314922" cy="3084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FF919-C31B-2D47-A8E3-D4139F4418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80" y="2009800"/>
            <a:ext cx="2312005" cy="30963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6EDC3A-2A26-2940-ACB1-809394CAE4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736" y="1983408"/>
            <a:ext cx="2304256" cy="31227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E348FA-37D7-A848-B162-4887149917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008" y="2036803"/>
            <a:ext cx="2232248" cy="30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F9789-B4EF-40F3-9241-B057F63973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107687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D1C5A-F6E0-4CB9-8CA2-C6E107353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Photography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1D09-A19D-1D44-B48A-4D17E3AAEB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08082-8E34-634E-B966-D3EE2F5B12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800" y="3569362"/>
            <a:ext cx="3096344" cy="2040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BF331B-44E5-0448-B0A4-921711C88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2" y="3497354"/>
            <a:ext cx="2948441" cy="2088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276D6A-C0B3-2444-A64D-6D444D03F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760" y="1625146"/>
            <a:ext cx="3456384" cy="19650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FDCF6D-4865-2246-A9D6-664477A94F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2" y="1625147"/>
            <a:ext cx="2928841" cy="19442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51BF70-20B7-E94A-A59B-738FD0BE05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78" y="1625146"/>
            <a:ext cx="2919086" cy="1944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717313-B0B6-DE4E-9B7D-E6D29F6083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145" y="3569362"/>
            <a:ext cx="2880320" cy="20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5D71"/>
      </a:dk2>
      <a:lt2>
        <a:srgbClr val="89CBC0"/>
      </a:lt2>
      <a:accent1>
        <a:srgbClr val="5E5B4F"/>
      </a:accent1>
      <a:accent2>
        <a:srgbClr val="A89357"/>
      </a:accent2>
      <a:accent3>
        <a:srgbClr val="DDD2B8"/>
      </a:accent3>
      <a:accent4>
        <a:srgbClr val="89CBC0"/>
      </a:accent4>
      <a:accent5>
        <a:srgbClr val="8F61A7"/>
      </a:accent5>
      <a:accent6>
        <a:srgbClr val="E50658"/>
      </a:accent6>
      <a:hlink>
        <a:srgbClr val="E50658"/>
      </a:hlink>
      <a:folHlink>
        <a:srgbClr val="99999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F_Powerpoint_Production_1_a" id="{E8F6D89A-EB7C-7C46-87DD-C2157DA66D91}" vid="{0578EC1A-1756-C842-96F0-62FBD4D98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000B14034E24ABEBAB7DFA308D8FD" ma:contentTypeVersion="12" ma:contentTypeDescription="Create a new document." ma:contentTypeScope="" ma:versionID="c12c4536a9bdb8bc3af4dab18953afa3">
  <xsd:schema xmlns:xsd="http://www.w3.org/2001/XMLSchema" xmlns:xs="http://www.w3.org/2001/XMLSchema" xmlns:p="http://schemas.microsoft.com/office/2006/metadata/properties" xmlns:ns2="f1df764e-4389-4494-8895-ec156607612f" xmlns:ns3="6c54ff1a-4ce0-494b-9ddd-a65dde185b22" targetNamespace="http://schemas.microsoft.com/office/2006/metadata/properties" ma:root="true" ma:fieldsID="8a67533f8b54b78e8cd97837b7c5e317" ns2:_="" ns3:_="">
    <xsd:import namespace="f1df764e-4389-4494-8895-ec156607612f"/>
    <xsd:import namespace="6c54ff1a-4ce0-494b-9ddd-a65dde185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f764e-4389-4494-8895-ec1566076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4ff1a-4ce0-494b-9ddd-a65dde185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8365B-42B1-4312-B1A0-AC01B7B1E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920F6-E4FA-4B8F-BF24-FC017ED7C4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A502D0-0F79-40F2-BE35-5C6BCFB21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f764e-4389-4494-8895-ec156607612f"/>
    <ds:schemaRef ds:uri="6c54ff1a-4ce0-494b-9ddd-a65dde185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TNLHF_Powerpoint_Presentation (1)</Template>
  <TotalTime>0</TotalTime>
  <Words>36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Rockwell Std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Lottery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Scott</dc:creator>
  <cp:lastModifiedBy>Susannah Evans</cp:lastModifiedBy>
  <cp:revision>36</cp:revision>
  <dcterms:created xsi:type="dcterms:W3CDTF">2019-05-16T10:24:39Z</dcterms:created>
  <dcterms:modified xsi:type="dcterms:W3CDTF">2020-04-21T09:47:58Z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2018-11-22T00:00:00Z</vt:filetime>
  </property>
  <property fmtid="{D5CDD505-2E9C-101B-9397-08002B2CF9AE}" pid="5" name="ContentTypeId">
    <vt:lpwstr>0x010100A07000B14034E24ABEBAB7DFA308D8FD</vt:lpwstr>
  </property>
</Properties>
</file>