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5" r:id="rId3"/>
    <p:sldId id="260" r:id="rId4"/>
    <p:sldId id="261" r:id="rId5"/>
    <p:sldId id="266" r:id="rId6"/>
    <p:sldId id="267" r:id="rId7"/>
    <p:sldId id="262" r:id="rId8"/>
    <p:sldId id="264" r:id="rId9"/>
    <p:sldId id="270" r:id="rId10"/>
    <p:sldId id="269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7/3/2019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calibri bold 36pt blue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endParaRPr lang="en-GB" altLang="en-US" smtClean="0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7" y="840922"/>
            <a:ext cx="9434796" cy="5061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6797" y="3733102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Accept Portal Terms and Conditions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2" y="1305110"/>
            <a:ext cx="8852807" cy="4749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60" y="5478069"/>
            <a:ext cx="2291384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7" y="571500"/>
            <a:ext cx="9733304" cy="5221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45034" y="3692281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If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 smtClean="0"/>
              <a:t>Register at  https</a:t>
            </a:r>
            <a:r>
              <a:rPr lang="en-GB" sz="2400" dirty="0"/>
              <a:t>://supplysouthampton.esourcingportal.com/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99" y="1125748"/>
            <a:ext cx="8739868" cy="4688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55120" y="3470035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45721" b="4090"/>
          <a:stretch/>
        </p:blipFill>
        <p:spPr>
          <a:xfrm>
            <a:off x="1681844" y="687040"/>
            <a:ext cx="8901006" cy="47909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6177" y="5061179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632857" y="766700"/>
            <a:ext cx="9008654" cy="4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723657"/>
            <a:ext cx="8901793" cy="47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66" y="1052270"/>
            <a:ext cx="8739868" cy="46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40820" y="2236335"/>
            <a:ext cx="1368394" cy="319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 smtClean="0"/>
              <a:t>Registering for an event</a:t>
            </a:r>
            <a:endParaRPr lang="en-GB" alt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9" y="1092284"/>
            <a:ext cx="9203871" cy="49374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73673" y="5710691"/>
            <a:ext cx="2070523" cy="38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2" y="628650"/>
            <a:ext cx="8698425" cy="466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8350" y="1134836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/>
              <a:t>View opportunity of interest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8064077" y="1830153"/>
            <a:ext cx="679874" cy="271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4" y="707937"/>
            <a:ext cx="9655730" cy="51798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9309" y="5453576"/>
            <a:ext cx="1585285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122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http://www.southampton.gov.uk/</dc:title>
  <dc:creator>Nash, Susan</dc:creator>
  <cp:lastModifiedBy>Llewellyn, Louisa</cp:lastModifiedBy>
  <cp:revision>6</cp:revision>
  <dcterms:created xsi:type="dcterms:W3CDTF">2016-10-13T10:05:25Z</dcterms:created>
  <dcterms:modified xsi:type="dcterms:W3CDTF">2019-07-03T09:23:02Z</dcterms:modified>
</cp:coreProperties>
</file>