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65" r:id="rId6"/>
    <p:sldId id="260" r:id="rId7"/>
    <p:sldId id="261" r:id="rId8"/>
    <p:sldId id="266" r:id="rId9"/>
    <p:sldId id="267" r:id="rId10"/>
    <p:sldId id="262" r:id="rId11"/>
    <p:sldId id="264" r:id="rId12"/>
    <p:sldId id="270" r:id="rId13"/>
    <p:sldId id="269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F348-DBB0-4320-8AFD-C72792779822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ED5-CE6B-41CE-921D-1D8AB9A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When completing your organisation details, consider the email address used, as communications/alerts will be sent to this address, a generic email address is best to use.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1CAB58-C63B-49C2-BF2D-B43F6D9C286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Point out the section marked emails, as this will be used for viewing clarification responses from SCC and can also be used by you to ask a clarification question.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3E4C61-2142-459D-8759-1FEC19DEF3C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AB7F34F-BE9E-4773-B289-F67F5635A74B}" type="datetimeFigureOut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9/22/2020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D92201-F8B5-49EB-9989-F56D90E07820}" type="slidenum">
              <a:rPr lang="en-US" alt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 calibri bold 36pt blue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endParaRPr lang="en-GB" altLang="en-US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05" y="625157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</a:rPr>
              <a:t>To register on the Supply Southampton Tendering Portal</a:t>
            </a: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Please follow the instructions below.  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3661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7" y="840922"/>
            <a:ext cx="9434796" cy="50613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6797" y="3733102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Accept Portal Terms and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2" y="1305110"/>
            <a:ext cx="8852807" cy="47491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60" y="5478069"/>
            <a:ext cx="2291384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67" y="571500"/>
            <a:ext cx="9733304" cy="52215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45034" y="3692281"/>
            <a:ext cx="2449585" cy="1973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076" y="1237479"/>
            <a:ext cx="73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21210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646"/>
          </a:xfrm>
        </p:spPr>
        <p:txBody>
          <a:bodyPr/>
          <a:lstStyle/>
          <a:p>
            <a:pPr algn="ctr"/>
            <a:r>
              <a:rPr lang="en-GB" sz="2400" dirty="0"/>
              <a:t>Register at  https://supplysouthampton.esourcingportal.com/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99" y="1125748"/>
            <a:ext cx="8739868" cy="4688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55120" y="3470035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45721" b="4090"/>
          <a:stretch/>
        </p:blipFill>
        <p:spPr>
          <a:xfrm>
            <a:off x="1681844" y="687040"/>
            <a:ext cx="8901006" cy="47909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6177" y="5061179"/>
            <a:ext cx="610113" cy="27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1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91" b="4473"/>
          <a:stretch/>
        </p:blipFill>
        <p:spPr>
          <a:xfrm>
            <a:off x="1632857" y="766700"/>
            <a:ext cx="9008654" cy="48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92" y="723657"/>
            <a:ext cx="8901793" cy="47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66" y="1052270"/>
            <a:ext cx="8739868" cy="4688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40820" y="2236335"/>
            <a:ext cx="1368394" cy="319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3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GB" altLang="en-US" u="sng" dirty="0"/>
              <a:t>Registering for an event</a:t>
            </a:r>
            <a:endParaRPr lang="en-GB" altLang="en-US" dirty="0"/>
          </a:p>
        </p:txBody>
      </p:sp>
      <p:sp>
        <p:nvSpPr>
          <p:cNvPr id="9" name="Oval 8"/>
          <p:cNvSpPr/>
          <p:nvPr/>
        </p:nvSpPr>
        <p:spPr>
          <a:xfrm>
            <a:off x="5080001" y="3708400"/>
            <a:ext cx="1300163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9" y="1092284"/>
            <a:ext cx="9203871" cy="49374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73673" y="5710691"/>
            <a:ext cx="2070523" cy="388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2" y="628650"/>
            <a:ext cx="8698425" cy="4666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8350" y="1134836"/>
            <a:ext cx="220435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/>
              <a:t>View opportunity of interest</a:t>
            </a:r>
          </a:p>
        </p:txBody>
      </p:sp>
      <p:sp>
        <p:nvSpPr>
          <p:cNvPr id="16" name="Oval 15"/>
          <p:cNvSpPr/>
          <p:nvPr/>
        </p:nvSpPr>
        <p:spPr>
          <a:xfrm>
            <a:off x="8064077" y="1830153"/>
            <a:ext cx="679874" cy="271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04" y="707937"/>
            <a:ext cx="9655730" cy="51798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19309" y="5453576"/>
            <a:ext cx="1585285" cy="320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5187655A89C438BDAD3F52AF9CF5C" ma:contentTypeVersion="11" ma:contentTypeDescription="Create a new document." ma:contentTypeScope="" ma:versionID="8418b89ec97c1bb3574a0b42f8093582">
  <xsd:schema xmlns:xsd="http://www.w3.org/2001/XMLSchema" xmlns:xs="http://www.w3.org/2001/XMLSchema" xmlns:p="http://schemas.microsoft.com/office/2006/metadata/properties" xmlns:ns3="f19b3956-a584-44a7-8430-45869308c3fb" xmlns:ns4="c1d2657e-c1b3-41d6-b83f-35e080d70a90" targetNamespace="http://schemas.microsoft.com/office/2006/metadata/properties" ma:root="true" ma:fieldsID="a6d84a88e2dc82646ba4091e6d58253b" ns3:_="" ns4:_="">
    <xsd:import namespace="f19b3956-a584-44a7-8430-45869308c3fb"/>
    <xsd:import namespace="c1d2657e-c1b3-41d6-b83f-35e080d70a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b3956-a584-44a7-8430-45869308c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2657e-c1b3-41d6-b83f-35e080d70a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32BB78-2A88-4BFE-A146-37EFA1E5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9b3956-a584-44a7-8430-45869308c3fb"/>
    <ds:schemaRef ds:uri="c1d2657e-c1b3-41d6-b83f-35e080d70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49BA85-B887-4530-B587-B34D7CD68C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7720F3-AFBC-42B5-8CB8-FB9D622ED956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c1d2657e-c1b3-41d6-b83f-35e080d70a90"/>
    <ds:schemaRef ds:uri="f19b3956-a584-44a7-8430-45869308c3f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128</Words>
  <Application>Microsoft Office PowerPoint</Application>
  <PresentationFormat>Widescreen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Register at  https://supplysouthampton.esourcingportal.com/</vt:lpstr>
      <vt:lpstr>PowerPoint Presentation</vt:lpstr>
      <vt:lpstr>PowerPoint Presentation</vt:lpstr>
      <vt:lpstr>PowerPoint Presentation</vt:lpstr>
      <vt:lpstr>PowerPoint Presentation</vt:lpstr>
      <vt:lpstr>Registering for an event</vt:lpstr>
      <vt:lpstr>PowerPoint Presentation</vt:lpstr>
      <vt:lpstr>PowerPoint Presentation</vt:lpstr>
      <vt:lpstr>PowerPoint Presentation</vt:lpstr>
      <vt:lpstr>Accept Portal Terms and Conditions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http://www.southampton.gov.uk/</dc:title>
  <dc:creator>Nash, Susan</dc:creator>
  <cp:lastModifiedBy>Holmes, Damon</cp:lastModifiedBy>
  <cp:revision>7</cp:revision>
  <dcterms:created xsi:type="dcterms:W3CDTF">2016-10-13T10:05:25Z</dcterms:created>
  <dcterms:modified xsi:type="dcterms:W3CDTF">2020-09-22T10:44:45Z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0x0101009B45187655A89C438BDAD3F52AF9CF5C</vt:lpwstr>
  </property>
</Properties>
</file>