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12192000" cy="6858000"/>
  <p:notesSz cx="6731000" cy="985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90B18B-C8F0-A9CF-8F69-220DF04F4491}" v="15" dt="2022-09-29T10:34:31.5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ld, Deborah Mrs (DIO MPP-DCT PM2 Tech Officer4)" userId="df2485e7-a372-4043-8976-c94215df8260" providerId="ADAL" clId="{EB403803-1934-43E3-92D6-F77870FA46EE}"/>
    <pc:docChg chg="undo custSel modSld">
      <pc:chgData name="Auld, Deborah Mrs (DIO MPP-DCT PM2 Tech Officer4)" userId="df2485e7-a372-4043-8976-c94215df8260" providerId="ADAL" clId="{EB403803-1934-43E3-92D6-F77870FA46EE}" dt="2022-09-09T16:16:24.407" v="184" actId="21"/>
      <pc:docMkLst>
        <pc:docMk/>
      </pc:docMkLst>
      <pc:sldChg chg="modSp mod">
        <pc:chgData name="Auld, Deborah Mrs (DIO MPP-DCT PM2 Tech Officer4)" userId="df2485e7-a372-4043-8976-c94215df8260" providerId="ADAL" clId="{EB403803-1934-43E3-92D6-F77870FA46EE}" dt="2022-09-09T16:16:24.407" v="184" actId="21"/>
        <pc:sldMkLst>
          <pc:docMk/>
          <pc:sldMk cId="2910565757" sldId="258"/>
        </pc:sldMkLst>
        <pc:spChg chg="mod">
          <ac:chgData name="Auld, Deborah Mrs (DIO MPP-DCT PM2 Tech Officer4)" userId="df2485e7-a372-4043-8976-c94215df8260" providerId="ADAL" clId="{EB403803-1934-43E3-92D6-F77870FA46EE}" dt="2022-09-09T16:16:24.407" v="184" actId="21"/>
          <ac:spMkLst>
            <pc:docMk/>
            <pc:sldMk cId="2910565757" sldId="258"/>
            <ac:spMk id="4" creationId="{F167385A-C808-43F8-9480-68D3E116EAC1}"/>
          </ac:spMkLst>
        </pc:spChg>
      </pc:sldChg>
    </pc:docChg>
  </pc:docChgLst>
  <pc:docChgLst>
    <pc:chgData name="Muir, Allan Mr (DIO DCT-PM3a3)" userId="e73eea48-ce6f-4bc5-b8e5-7c460daddb70" providerId="ADAL" clId="{3F54F249-D5D7-4BD6-B9DF-4115D8916292}"/>
    <pc:docChg chg="custSel modSld">
      <pc:chgData name="Muir, Allan Mr (DIO DCT-PM3a3)" userId="e73eea48-ce6f-4bc5-b8e5-7c460daddb70" providerId="ADAL" clId="{3F54F249-D5D7-4BD6-B9DF-4115D8916292}" dt="2022-05-11T16:07:15.377" v="341" actId="1076"/>
      <pc:docMkLst>
        <pc:docMk/>
      </pc:docMkLst>
      <pc:sldChg chg="modSp">
        <pc:chgData name="Muir, Allan Mr (DIO DCT-PM3a3)" userId="e73eea48-ce6f-4bc5-b8e5-7c460daddb70" providerId="ADAL" clId="{3F54F249-D5D7-4BD6-B9DF-4115D8916292}" dt="2022-05-11T16:07:15.377" v="341" actId="1076"/>
        <pc:sldMkLst>
          <pc:docMk/>
          <pc:sldMk cId="2910565757" sldId="258"/>
        </pc:sldMkLst>
        <pc:spChg chg="mod">
          <ac:chgData name="Muir, Allan Mr (DIO DCT-PM3a3)" userId="e73eea48-ce6f-4bc5-b8e5-7c460daddb70" providerId="ADAL" clId="{3F54F249-D5D7-4BD6-B9DF-4115D8916292}" dt="2022-05-11T16:06:32.406" v="338" actId="207"/>
          <ac:spMkLst>
            <pc:docMk/>
            <pc:sldMk cId="2910565757" sldId="258"/>
            <ac:spMk id="4" creationId="{F167385A-C808-43F8-9480-68D3E116EAC1}"/>
          </ac:spMkLst>
        </pc:spChg>
        <pc:spChg chg="mod">
          <ac:chgData name="Muir, Allan Mr (DIO DCT-PM3a3)" userId="e73eea48-ce6f-4bc5-b8e5-7c460daddb70" providerId="ADAL" clId="{3F54F249-D5D7-4BD6-B9DF-4115D8916292}" dt="2022-05-11T16:06:44.243" v="339" actId="1076"/>
          <ac:spMkLst>
            <pc:docMk/>
            <pc:sldMk cId="2910565757" sldId="258"/>
            <ac:spMk id="9" creationId="{00000000-0000-0000-0000-000000000000}"/>
          </ac:spMkLst>
        </pc:spChg>
        <pc:spChg chg="mod">
          <ac:chgData name="Muir, Allan Mr (DIO DCT-PM3a3)" userId="e73eea48-ce6f-4bc5-b8e5-7c460daddb70" providerId="ADAL" clId="{3F54F249-D5D7-4BD6-B9DF-4115D8916292}" dt="2022-05-11T16:05:52.030" v="331" actId="1076"/>
          <ac:spMkLst>
            <pc:docMk/>
            <pc:sldMk cId="2910565757" sldId="258"/>
            <ac:spMk id="10" creationId="{00000000-0000-0000-0000-000000000000}"/>
          </ac:spMkLst>
        </pc:spChg>
        <pc:spChg chg="mod">
          <ac:chgData name="Muir, Allan Mr (DIO DCT-PM3a3)" userId="e73eea48-ce6f-4bc5-b8e5-7c460daddb70" providerId="ADAL" clId="{3F54F249-D5D7-4BD6-B9DF-4115D8916292}" dt="2022-05-11T16:05:59.126" v="332" actId="1076"/>
          <ac:spMkLst>
            <pc:docMk/>
            <pc:sldMk cId="2910565757" sldId="258"/>
            <ac:spMk id="13" creationId="{00000000-0000-0000-0000-000000000000}"/>
          </ac:spMkLst>
        </pc:spChg>
        <pc:spChg chg="mod">
          <ac:chgData name="Muir, Allan Mr (DIO DCT-PM3a3)" userId="e73eea48-ce6f-4bc5-b8e5-7c460daddb70" providerId="ADAL" clId="{3F54F249-D5D7-4BD6-B9DF-4115D8916292}" dt="2022-05-11T16:03:10.380" v="312"/>
          <ac:spMkLst>
            <pc:docMk/>
            <pc:sldMk cId="2910565757" sldId="258"/>
            <ac:spMk id="15" creationId="{00000000-0000-0000-0000-000000000000}"/>
          </ac:spMkLst>
        </pc:spChg>
        <pc:spChg chg="mod">
          <ac:chgData name="Muir, Allan Mr (DIO DCT-PM3a3)" userId="e73eea48-ce6f-4bc5-b8e5-7c460daddb70" providerId="ADAL" clId="{3F54F249-D5D7-4BD6-B9DF-4115D8916292}" dt="2022-05-11T16:07:15.377" v="341" actId="1076"/>
          <ac:spMkLst>
            <pc:docMk/>
            <pc:sldMk cId="2910565757" sldId="258"/>
            <ac:spMk id="16" creationId="{00000000-0000-0000-0000-000000000000}"/>
          </ac:spMkLst>
        </pc:spChg>
        <pc:spChg chg="mod">
          <ac:chgData name="Muir, Allan Mr (DIO DCT-PM3a3)" userId="e73eea48-ce6f-4bc5-b8e5-7c460daddb70" providerId="ADAL" clId="{3F54F249-D5D7-4BD6-B9DF-4115D8916292}" dt="2022-05-11T16:06:05.286" v="333" actId="6549"/>
          <ac:spMkLst>
            <pc:docMk/>
            <pc:sldMk cId="2910565757" sldId="258"/>
            <ac:spMk id="18" creationId="{00000000-0000-0000-0000-000000000000}"/>
          </ac:spMkLst>
        </pc:spChg>
      </pc:sldChg>
    </pc:docChg>
  </pc:docChgLst>
  <pc:docChgLst>
    <pc:chgData name="Auld, Deborah Mrs (DIO MPP-DCT PM2 Tech Officer4)" userId="df2485e7-a372-4043-8976-c94215df8260" providerId="ADAL" clId="{A668E70B-60DA-4714-81F5-C57D00A6038E}"/>
    <pc:docChg chg="undo custSel modSld">
      <pc:chgData name="Auld, Deborah Mrs (DIO MPP-DCT PM2 Tech Officer4)" userId="df2485e7-a372-4043-8976-c94215df8260" providerId="ADAL" clId="{A668E70B-60DA-4714-81F5-C57D00A6038E}" dt="2022-09-08T07:41:11.229" v="498" actId="20577"/>
      <pc:docMkLst>
        <pc:docMk/>
      </pc:docMkLst>
      <pc:sldChg chg="modSp mod">
        <pc:chgData name="Auld, Deborah Mrs (DIO MPP-DCT PM2 Tech Officer4)" userId="df2485e7-a372-4043-8976-c94215df8260" providerId="ADAL" clId="{A668E70B-60DA-4714-81F5-C57D00A6038E}" dt="2022-09-08T07:41:11.229" v="498" actId="20577"/>
        <pc:sldMkLst>
          <pc:docMk/>
          <pc:sldMk cId="2910565757" sldId="258"/>
        </pc:sldMkLst>
        <pc:spChg chg="mod">
          <ac:chgData name="Auld, Deborah Mrs (DIO MPP-DCT PM2 Tech Officer4)" userId="df2485e7-a372-4043-8976-c94215df8260" providerId="ADAL" clId="{A668E70B-60DA-4714-81F5-C57D00A6038E}" dt="2022-09-07T16:58:40.232" v="482" actId="20577"/>
          <ac:spMkLst>
            <pc:docMk/>
            <pc:sldMk cId="2910565757" sldId="258"/>
            <ac:spMk id="4" creationId="{F167385A-C808-43F8-9480-68D3E116EAC1}"/>
          </ac:spMkLst>
        </pc:spChg>
        <pc:spChg chg="mod">
          <ac:chgData name="Auld, Deborah Mrs (DIO MPP-DCT PM2 Tech Officer4)" userId="df2485e7-a372-4043-8976-c94215df8260" providerId="ADAL" clId="{A668E70B-60DA-4714-81F5-C57D00A6038E}" dt="2022-09-08T07:41:11.229" v="498" actId="20577"/>
          <ac:spMkLst>
            <pc:docMk/>
            <pc:sldMk cId="2910565757" sldId="258"/>
            <ac:spMk id="10" creationId="{00000000-0000-0000-0000-000000000000}"/>
          </ac:spMkLst>
        </pc:spChg>
        <pc:spChg chg="mod">
          <ac:chgData name="Auld, Deborah Mrs (DIO MPP-DCT PM2 Tech Officer4)" userId="df2485e7-a372-4043-8976-c94215df8260" providerId="ADAL" clId="{A668E70B-60DA-4714-81F5-C57D00A6038E}" dt="2022-09-07T16:55:57.153" v="363" actId="207"/>
          <ac:spMkLst>
            <pc:docMk/>
            <pc:sldMk cId="2910565757" sldId="258"/>
            <ac:spMk id="15" creationId="{00000000-0000-0000-0000-000000000000}"/>
          </ac:spMkLst>
        </pc:spChg>
        <pc:spChg chg="mod">
          <ac:chgData name="Auld, Deborah Mrs (DIO MPP-DCT PM2 Tech Officer4)" userId="df2485e7-a372-4043-8976-c94215df8260" providerId="ADAL" clId="{A668E70B-60DA-4714-81F5-C57D00A6038E}" dt="2022-09-07T16:57:08.600" v="450" actId="20577"/>
          <ac:spMkLst>
            <pc:docMk/>
            <pc:sldMk cId="2910565757" sldId="258"/>
            <ac:spMk id="18" creationId="{00000000-0000-0000-0000-000000000000}"/>
          </ac:spMkLst>
        </pc:spChg>
      </pc:sldChg>
    </pc:docChg>
  </pc:docChgLst>
  <pc:docChgLst>
    <pc:chgData name="Auld, Deborah Mrs (DIO DCT-PM2h4)" userId="df2485e7-a372-4043-8976-c94215df8260" providerId="ADAL" clId="{FA2E9E5B-AC6E-4EAE-B388-6BD453BAC5D7}"/>
    <pc:docChg chg="custSel modSld">
      <pc:chgData name="Auld, Deborah Mrs (DIO DCT-PM2h4)" userId="df2485e7-a372-4043-8976-c94215df8260" providerId="ADAL" clId="{FA2E9E5B-AC6E-4EAE-B388-6BD453BAC5D7}" dt="2022-05-04T09:21:44.658" v="141" actId="13926"/>
      <pc:docMkLst>
        <pc:docMk/>
      </pc:docMkLst>
      <pc:sldChg chg="modSp mod">
        <pc:chgData name="Auld, Deborah Mrs (DIO DCT-PM2h4)" userId="df2485e7-a372-4043-8976-c94215df8260" providerId="ADAL" clId="{FA2E9E5B-AC6E-4EAE-B388-6BD453BAC5D7}" dt="2022-05-04T09:21:44.658" v="141" actId="13926"/>
        <pc:sldMkLst>
          <pc:docMk/>
          <pc:sldMk cId="2910565757" sldId="258"/>
        </pc:sldMkLst>
        <pc:spChg chg="mod">
          <ac:chgData name="Auld, Deborah Mrs (DIO DCT-PM2h4)" userId="df2485e7-a372-4043-8976-c94215df8260" providerId="ADAL" clId="{FA2E9E5B-AC6E-4EAE-B388-6BD453BAC5D7}" dt="2022-05-04T09:21:44.658" v="141" actId="13926"/>
          <ac:spMkLst>
            <pc:docMk/>
            <pc:sldMk cId="2910565757" sldId="258"/>
            <ac:spMk id="4" creationId="{F167385A-C808-43F8-9480-68D3E116EAC1}"/>
          </ac:spMkLst>
        </pc:spChg>
      </pc:sldChg>
    </pc:docChg>
  </pc:docChgLst>
  <pc:docChgLst>
    <pc:chgData name="Muir, Allan Mr (DIO MPP-DCT PM2 Tech Lead1-AH)" userId="S::allan.muir803@mod.gov.uk::e73eea48-ce6f-4bc5-b8e5-7c460daddb70" providerId="AD" clId="Web-{2F90B18B-C8F0-A9CF-8F69-220DF04F4491}"/>
    <pc:docChg chg="modSld">
      <pc:chgData name="Muir, Allan Mr (DIO MPP-DCT PM2 Tech Lead1-AH)" userId="S::allan.muir803@mod.gov.uk::e73eea48-ce6f-4bc5-b8e5-7c460daddb70" providerId="AD" clId="Web-{2F90B18B-C8F0-A9CF-8F69-220DF04F4491}" dt="2022-09-29T10:34:27.843" v="5" actId="20577"/>
      <pc:docMkLst>
        <pc:docMk/>
      </pc:docMkLst>
      <pc:sldChg chg="modSp">
        <pc:chgData name="Muir, Allan Mr (DIO MPP-DCT PM2 Tech Lead1-AH)" userId="S::allan.muir803@mod.gov.uk::e73eea48-ce6f-4bc5-b8e5-7c460daddb70" providerId="AD" clId="Web-{2F90B18B-C8F0-A9CF-8F69-220DF04F4491}" dt="2022-09-29T10:34:27.843" v="5" actId="20577"/>
        <pc:sldMkLst>
          <pc:docMk/>
          <pc:sldMk cId="2910565757" sldId="258"/>
        </pc:sldMkLst>
        <pc:spChg chg="mod">
          <ac:chgData name="Muir, Allan Mr (DIO MPP-DCT PM2 Tech Lead1-AH)" userId="S::allan.muir803@mod.gov.uk::e73eea48-ce6f-4bc5-b8e5-7c460daddb70" providerId="AD" clId="Web-{2F90B18B-C8F0-A9CF-8F69-220DF04F4491}" dt="2022-09-29T10:34:03.451" v="1" actId="20577"/>
          <ac:spMkLst>
            <pc:docMk/>
            <pc:sldMk cId="2910565757" sldId="258"/>
            <ac:spMk id="4" creationId="{F167385A-C808-43F8-9480-68D3E116EAC1}"/>
          </ac:spMkLst>
        </pc:spChg>
        <pc:spChg chg="mod">
          <ac:chgData name="Muir, Allan Mr (DIO MPP-DCT PM2 Tech Lead1-AH)" userId="S::allan.muir803@mod.gov.uk::e73eea48-ce6f-4bc5-b8e5-7c460daddb70" providerId="AD" clId="Web-{2F90B18B-C8F0-A9CF-8F69-220DF04F4491}" dt="2022-09-29T10:34:27.843" v="5" actId="20577"/>
          <ac:spMkLst>
            <pc:docMk/>
            <pc:sldMk cId="2910565757" sldId="258"/>
            <ac:spMk id="15" creationId="{00000000-0000-0000-0000-000000000000}"/>
          </ac:spMkLst>
        </pc:spChg>
        <pc:spChg chg="mod">
          <ac:chgData name="Muir, Allan Mr (DIO MPP-DCT PM2 Tech Lead1-AH)" userId="S::allan.muir803@mod.gov.uk::e73eea48-ce6f-4bc5-b8e5-7c460daddb70" providerId="AD" clId="Web-{2F90B18B-C8F0-A9CF-8F69-220DF04F4491}" dt="2022-09-29T10:34:14.842" v="2" actId="20577"/>
          <ac:spMkLst>
            <pc:docMk/>
            <pc:sldMk cId="2910565757" sldId="258"/>
            <ac:spMk id="16" creationId="{00000000-0000-0000-0000-000000000000}"/>
          </ac:spMkLst>
        </pc:spChg>
      </pc:sldChg>
    </pc:docChg>
  </pc:docChgLst>
  <pc:docChgLst>
    <pc:chgData name="Johnston, Tommy C2 (DIO MPP-DCT PM2 Tech Officer2)" userId="S::tommy.johnston707@mod.gov.uk::83b52d29-a4ff-4e45-a22f-a860ce1da891" providerId="AD" clId="Web-{05087375-46FE-2902-B7D3-1B64B7A495E1}"/>
    <pc:docChg chg="mod modMainMaster">
      <pc:chgData name="Johnston, Tommy C2 (DIO MPP-DCT PM2 Tech Officer2)" userId="S::tommy.johnston707@mod.gov.uk::83b52d29-a4ff-4e45-a22f-a860ce1da891" providerId="AD" clId="Web-{05087375-46FE-2902-B7D3-1B64B7A495E1}" dt="2022-08-09T13:59:55.387" v="1" actId="33475"/>
      <pc:docMkLst>
        <pc:docMk/>
      </pc:docMkLst>
      <pc:sldMasterChg chg="addSp">
        <pc:chgData name="Johnston, Tommy C2 (DIO MPP-DCT PM2 Tech Officer2)" userId="S::tommy.johnston707@mod.gov.uk::83b52d29-a4ff-4e45-a22f-a860ce1da891" providerId="AD" clId="Web-{05087375-46FE-2902-B7D3-1B64B7A495E1}" dt="2022-08-09T13:59:55.387" v="0" actId="33475"/>
        <pc:sldMasterMkLst>
          <pc:docMk/>
          <pc:sldMasterMk cId="2482143094" sldId="2147483648"/>
        </pc:sldMasterMkLst>
        <pc:spChg chg="add">
          <ac:chgData name="Johnston, Tommy C2 (DIO MPP-DCT PM2 Tech Officer2)" userId="S::tommy.johnston707@mod.gov.uk::83b52d29-a4ff-4e45-a22f-a860ce1da891" providerId="AD" clId="Web-{05087375-46FE-2902-B7D3-1B64B7A495E1}" dt="2022-08-09T13:59:55.387" v="0" actId="33475"/>
          <ac:spMkLst>
            <pc:docMk/>
            <pc:sldMasterMk cId="2482143094" sldId="2147483648"/>
            <ac:spMk id="9" creationId="{373B6A7A-DEE9-42DE-A126-8A161C37164C}"/>
          </ac:spMkLst>
        </pc:spChg>
        <pc:spChg chg="add">
          <ac:chgData name="Johnston, Tommy C2 (DIO MPP-DCT PM2 Tech Officer2)" userId="S::tommy.johnston707@mod.gov.uk::83b52d29-a4ff-4e45-a22f-a860ce1da891" providerId="AD" clId="Web-{05087375-46FE-2902-B7D3-1B64B7A495E1}" dt="2022-08-09T13:59:55.387" v="0" actId="33475"/>
          <ac:spMkLst>
            <pc:docMk/>
            <pc:sldMasterMk cId="2482143094" sldId="2147483648"/>
            <ac:spMk id="10" creationId="{9501F892-F097-D03F-800D-892F1BE0B75D}"/>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6238" cy="49371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13175" y="0"/>
            <a:ext cx="2916238" cy="493713"/>
          </a:xfrm>
          <a:prstGeom prst="rect">
            <a:avLst/>
          </a:prstGeom>
        </p:spPr>
        <p:txBody>
          <a:bodyPr vert="horz" lIns="91440" tIns="45720" rIns="91440" bIns="45720" rtlCol="0"/>
          <a:lstStyle>
            <a:lvl1pPr algn="r">
              <a:defRPr sz="1200"/>
            </a:lvl1pPr>
          </a:lstStyle>
          <a:p>
            <a:fld id="{38425DF9-2DC6-4154-9D6D-6A587068BC14}" type="datetimeFigureOut">
              <a:rPr lang="en-GB" smtClean="0"/>
              <a:t>29/09/2022</a:t>
            </a:fld>
            <a:endParaRPr lang="en-GB" dirty="0"/>
          </a:p>
        </p:txBody>
      </p:sp>
      <p:sp>
        <p:nvSpPr>
          <p:cNvPr id="4" name="Slide Image Placeholder 3"/>
          <p:cNvSpPr>
            <a:spLocks noGrp="1" noRot="1" noChangeAspect="1"/>
          </p:cNvSpPr>
          <p:nvPr>
            <p:ph type="sldImg" idx="2"/>
          </p:nvPr>
        </p:nvSpPr>
        <p:spPr>
          <a:xfrm>
            <a:off x="409575" y="1231900"/>
            <a:ext cx="5911850" cy="3325813"/>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3100" y="4743450"/>
            <a:ext cx="5384800" cy="38798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61488"/>
            <a:ext cx="2916238" cy="49371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13175" y="9361488"/>
            <a:ext cx="2916238" cy="493712"/>
          </a:xfrm>
          <a:prstGeom prst="rect">
            <a:avLst/>
          </a:prstGeom>
        </p:spPr>
        <p:txBody>
          <a:bodyPr vert="horz" lIns="91440" tIns="45720" rIns="91440" bIns="45720" rtlCol="0" anchor="b"/>
          <a:lstStyle>
            <a:lvl1pPr algn="r">
              <a:defRPr sz="1200"/>
            </a:lvl1pPr>
          </a:lstStyle>
          <a:p>
            <a:fld id="{CC4F9103-0FBE-488B-BD25-15598D458FF4}" type="slidenum">
              <a:rPr lang="en-GB" smtClean="0"/>
              <a:t>‹#›</a:t>
            </a:fld>
            <a:endParaRPr lang="en-GB" dirty="0"/>
          </a:p>
        </p:txBody>
      </p:sp>
    </p:spTree>
    <p:extLst>
      <p:ext uri="{BB962C8B-B14F-4D97-AF65-F5344CB8AC3E}">
        <p14:creationId xmlns:p14="http://schemas.microsoft.com/office/powerpoint/2010/main" val="2525423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4F9103-0FBE-488B-BD25-15598D458FF4}" type="slidenum">
              <a:rPr lang="en-GB" smtClean="0"/>
              <a:t>1</a:t>
            </a:fld>
            <a:endParaRPr lang="en-GB" dirty="0"/>
          </a:p>
        </p:txBody>
      </p:sp>
    </p:spTree>
    <p:extLst>
      <p:ext uri="{BB962C8B-B14F-4D97-AF65-F5344CB8AC3E}">
        <p14:creationId xmlns:p14="http://schemas.microsoft.com/office/powerpoint/2010/main" val="1833136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646AF-E450-4FCF-AB8F-EC61C98BD9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F4C678C-2BD5-4E4C-8E12-53C3D62071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CADFAD9-BBE6-4F44-A963-A3FF639D7B53}"/>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5" name="Footer Placeholder 4">
            <a:extLst>
              <a:ext uri="{FF2B5EF4-FFF2-40B4-BE49-F238E27FC236}">
                <a16:creationId xmlns:a16="http://schemas.microsoft.com/office/drawing/2014/main" id="{6AB0B3A0-D3B9-4F2C-8B20-0116379609F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DD957DC-9A11-4815-949E-AB2FA06AD4A2}"/>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1802696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57761-4C95-4019-A50D-6D6FACB2080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4A8D09-F1D5-4F10-8252-C11B2EA98D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D85EF3-8BD3-49B7-8A45-82A20FB0554C}"/>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5" name="Footer Placeholder 4">
            <a:extLst>
              <a:ext uri="{FF2B5EF4-FFF2-40B4-BE49-F238E27FC236}">
                <a16:creationId xmlns:a16="http://schemas.microsoft.com/office/drawing/2014/main" id="{3675C222-2F1C-4715-A82B-A27551DCF2D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63E0C9D-6E2E-469D-B307-33ABE5DA1E4E}"/>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1375488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6727EF-94D4-4668-9FFA-B05C9C98AC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341F68A-8CA3-462A-AD88-68BB7B16F79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CC3A5E-F574-4CF8-BB1D-32E4975063AC}"/>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5" name="Footer Placeholder 4">
            <a:extLst>
              <a:ext uri="{FF2B5EF4-FFF2-40B4-BE49-F238E27FC236}">
                <a16:creationId xmlns:a16="http://schemas.microsoft.com/office/drawing/2014/main" id="{BC40AAB6-C279-488F-A5D8-D1EDEDC0DCE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B967C86-8A00-4E46-A403-70D3C3A622A9}"/>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917849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ED091-DCA9-4676-87DB-1CCDCD59FB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BE2E9C-EE15-4306-BCDC-95A46DA88E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535C74-8992-47CD-BF50-E805A3825883}"/>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5" name="Footer Placeholder 4">
            <a:extLst>
              <a:ext uri="{FF2B5EF4-FFF2-40B4-BE49-F238E27FC236}">
                <a16:creationId xmlns:a16="http://schemas.microsoft.com/office/drawing/2014/main" id="{668E6B26-5C36-4645-B4C4-1B29E13E3B5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9467183-930A-42A3-95A1-3451C332DFF8}"/>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415631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59E17-FD7D-403F-9C9E-E0961AE2BC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95AACBA-737F-4E64-B021-5699684575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EAD3469-9BE6-4DE5-8A05-3328556D4D0A}"/>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5" name="Footer Placeholder 4">
            <a:extLst>
              <a:ext uri="{FF2B5EF4-FFF2-40B4-BE49-F238E27FC236}">
                <a16:creationId xmlns:a16="http://schemas.microsoft.com/office/drawing/2014/main" id="{32F951F2-1764-4A7C-9E3B-CEDF3A0271B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56A60A9-0B55-4ADB-9FC9-9CDE1D4669FC}"/>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1438173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BB8AB-766A-47FC-ABB9-BE180FDBA9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BF8B4A-FFF1-42A6-ADC3-56A63670E46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5352C8-2C44-4602-B498-723B7C297AD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50CB8E9-F916-4746-87B1-A46E37E7C85F}"/>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6" name="Footer Placeholder 5">
            <a:extLst>
              <a:ext uri="{FF2B5EF4-FFF2-40B4-BE49-F238E27FC236}">
                <a16:creationId xmlns:a16="http://schemas.microsoft.com/office/drawing/2014/main" id="{2FDB740F-2505-42E8-9C9A-6F85848B276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066FAA6-FF43-42D6-9CC4-B39664B0869C}"/>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120042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951E8-39ED-49B8-B509-00FD564EA61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E87A32E-25AD-4401-AD99-88D3479394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1B942AD-002F-461B-AD93-734250131C5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826D78-86E4-4D03-A74B-8720D7C178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88A83D7-1D7D-49F2-8D9F-3E7A80C8191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3BD5703-8828-4BA2-BE48-C882FC7ABD03}"/>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8" name="Footer Placeholder 7">
            <a:extLst>
              <a:ext uri="{FF2B5EF4-FFF2-40B4-BE49-F238E27FC236}">
                <a16:creationId xmlns:a16="http://schemas.microsoft.com/office/drawing/2014/main" id="{35C8992C-FAF0-4896-AE6D-8BB9EB15BF5E}"/>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8BAA821C-50B0-4C85-BFEF-CF849D045065}"/>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989951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7A096-57D6-48A0-9D7F-96FD2853457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9800C3-FACE-46AF-B67D-5E3E151D2AB0}"/>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4" name="Footer Placeholder 3">
            <a:extLst>
              <a:ext uri="{FF2B5EF4-FFF2-40B4-BE49-F238E27FC236}">
                <a16:creationId xmlns:a16="http://schemas.microsoft.com/office/drawing/2014/main" id="{C750466C-E822-4A09-8E2B-F657412C5AF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C6F4524-48AA-4454-B5C4-892680EAC637}"/>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4065564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DDF2DB-2F82-4153-9FF6-D7D2BC875782}"/>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3" name="Footer Placeholder 2">
            <a:extLst>
              <a:ext uri="{FF2B5EF4-FFF2-40B4-BE49-F238E27FC236}">
                <a16:creationId xmlns:a16="http://schemas.microsoft.com/office/drawing/2014/main" id="{84D378B8-2245-46CD-AD53-0C7ECF1E2862}"/>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74C7ABF8-2E79-45A1-8C92-7D5CEE359A1E}"/>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1303836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FDB70-ACF6-47E1-A758-1002FA9062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D1E9CA-A062-494E-9643-1B7FCCB20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4272628-CD99-4F69-95C9-29F7581CCE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954A79-1F64-4BB5-A881-BE1D969205B9}"/>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6" name="Footer Placeholder 5">
            <a:extLst>
              <a:ext uri="{FF2B5EF4-FFF2-40B4-BE49-F238E27FC236}">
                <a16:creationId xmlns:a16="http://schemas.microsoft.com/office/drawing/2014/main" id="{801A9182-4773-41A3-9F6F-76689D3EF11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CB5B0403-3E7C-4B85-A1C7-F1FAE4BD21ED}"/>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3983332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5280A-B97F-4D15-BCF2-8A47FBA69F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7679B32-4ECA-4C7E-BC12-D4065B5C4F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34857A8A-19D3-4D82-B7D6-9664BA658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864904-8A53-4886-82D3-83BF0CA9694B}"/>
              </a:ext>
            </a:extLst>
          </p:cNvPr>
          <p:cNvSpPr>
            <a:spLocks noGrp="1"/>
          </p:cNvSpPr>
          <p:nvPr>
            <p:ph type="dt" sz="half" idx="10"/>
          </p:nvPr>
        </p:nvSpPr>
        <p:spPr/>
        <p:txBody>
          <a:bodyPr/>
          <a:lstStyle/>
          <a:p>
            <a:fld id="{F95137B5-9BB7-4E39-A104-E38CA8BB138E}" type="datetimeFigureOut">
              <a:rPr lang="en-GB" smtClean="0"/>
              <a:t>29/09/2022</a:t>
            </a:fld>
            <a:endParaRPr lang="en-GB" dirty="0"/>
          </a:p>
        </p:txBody>
      </p:sp>
      <p:sp>
        <p:nvSpPr>
          <p:cNvPr id="6" name="Footer Placeholder 5">
            <a:extLst>
              <a:ext uri="{FF2B5EF4-FFF2-40B4-BE49-F238E27FC236}">
                <a16:creationId xmlns:a16="http://schemas.microsoft.com/office/drawing/2014/main" id="{279B8FFB-AE7A-4081-B3B2-5170D5A6AA65}"/>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BD29F7D-4E2C-42CA-91E4-EA77AED32B5A}"/>
              </a:ext>
            </a:extLst>
          </p:cNvPr>
          <p:cNvSpPr>
            <a:spLocks noGrp="1"/>
          </p:cNvSpPr>
          <p:nvPr>
            <p:ph type="sldNum" sz="quarter" idx="12"/>
          </p:nvPr>
        </p:nvSpPr>
        <p:spPr/>
        <p:txBody>
          <a:bodyPr/>
          <a:lstStyle/>
          <a:p>
            <a:fld id="{0407204E-B836-4794-BD3A-9DB021FA4C93}" type="slidenum">
              <a:rPr lang="en-GB" smtClean="0"/>
              <a:t>‹#›</a:t>
            </a:fld>
            <a:endParaRPr lang="en-GB" dirty="0"/>
          </a:p>
        </p:txBody>
      </p:sp>
    </p:spTree>
    <p:extLst>
      <p:ext uri="{BB962C8B-B14F-4D97-AF65-F5344CB8AC3E}">
        <p14:creationId xmlns:p14="http://schemas.microsoft.com/office/powerpoint/2010/main" val="699447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219250-0523-4C46-A3D5-D0DB63EA19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CA961B-21CA-4201-B147-1F4E8DAE64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433E10-A719-450E-B7F8-EFEAFEB5A9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137B5-9BB7-4E39-A104-E38CA8BB138E}" type="datetimeFigureOut">
              <a:rPr lang="en-GB" smtClean="0"/>
              <a:t>29/09/2022</a:t>
            </a:fld>
            <a:endParaRPr lang="en-GB" dirty="0"/>
          </a:p>
        </p:txBody>
      </p:sp>
      <p:sp>
        <p:nvSpPr>
          <p:cNvPr id="5" name="Footer Placeholder 4">
            <a:extLst>
              <a:ext uri="{FF2B5EF4-FFF2-40B4-BE49-F238E27FC236}">
                <a16:creationId xmlns:a16="http://schemas.microsoft.com/office/drawing/2014/main" id="{7D0D57BE-7E66-4463-9F44-878CC9C48D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76FA0CE9-AB2B-4BE1-B916-97A5B2DF8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7204E-B836-4794-BD3A-9DB021FA4C93}" type="slidenum">
              <a:rPr lang="en-GB" smtClean="0"/>
              <a:t>‹#›</a:t>
            </a:fld>
            <a:endParaRPr lang="en-GB" dirty="0"/>
          </a:p>
        </p:txBody>
      </p:sp>
      <p:sp>
        <p:nvSpPr>
          <p:cNvPr id="9" name="TextBox 8">
            <a:extLst>
              <a:ext uri="{FF2B5EF4-FFF2-40B4-BE49-F238E27FC236}">
                <a16:creationId xmlns:a16="http://schemas.microsoft.com/office/drawing/2014/main" id="{373B6A7A-DEE9-42DE-A126-8A161C37164C}"/>
              </a:ext>
            </a:extLst>
          </p:cNvPr>
          <p:cNvSpPr txBox="1"/>
          <p:nvPr>
            <p:extLst>
              <p:ext uri="{1162E1C5-73C7-4A58-AE30-91384D911F3F}">
                <p184:classification xmlns:p184="http://schemas.microsoft.com/office/powerpoint/2018/4/main" val="hdr"/>
              </p:ext>
            </p:extLst>
          </p:nvPr>
        </p:nvSpPr>
        <p:spPr>
          <a:xfrm>
            <a:off x="5032375" y="0"/>
            <a:ext cx="2162175" cy="182880"/>
          </a:xfrm>
          <a:prstGeom prst="rect">
            <a:avLst/>
          </a:prstGeom>
        </p:spPr>
        <p:txBody>
          <a:bodyPr horzOverflow="overflow" lIns="0" tIns="0" rIns="0" bIns="0">
            <a:spAutoFit/>
          </a:bodyPr>
          <a:lstStyle/>
          <a:p>
            <a:pPr algn="l"/>
            <a:r>
              <a:rPr lang="en-GB" sz="1200">
                <a:solidFill>
                  <a:srgbClr val="000000"/>
                </a:solidFill>
                <a:latin typeface="Calibri" panose="020F0502020204030204" pitchFamily="34" charset="0"/>
                <a:cs typeface="Calibri" panose="020F0502020204030204" pitchFamily="34" charset="0"/>
              </a:rPr>
              <a:t>OFFICIAL-SENSITIVE COMMERCIAL</a:t>
            </a:r>
          </a:p>
        </p:txBody>
      </p:sp>
      <p:sp>
        <p:nvSpPr>
          <p:cNvPr id="10" name="TextBox 9">
            <a:extLst>
              <a:ext uri="{FF2B5EF4-FFF2-40B4-BE49-F238E27FC236}">
                <a16:creationId xmlns:a16="http://schemas.microsoft.com/office/drawing/2014/main" id="{9501F892-F097-D03F-800D-892F1BE0B75D}"/>
              </a:ext>
            </a:extLst>
          </p:cNvPr>
          <p:cNvSpPr txBox="1"/>
          <p:nvPr>
            <p:extLst>
              <p:ext uri="{1162E1C5-73C7-4A58-AE30-91384D911F3F}">
                <p184:classification xmlns:p184="http://schemas.microsoft.com/office/powerpoint/2018/4/main" val="ftr"/>
              </p:ext>
            </p:extLst>
          </p:nvPr>
        </p:nvSpPr>
        <p:spPr>
          <a:xfrm>
            <a:off x="5032375" y="6675120"/>
            <a:ext cx="2162175" cy="182880"/>
          </a:xfrm>
          <a:prstGeom prst="rect">
            <a:avLst/>
          </a:prstGeom>
        </p:spPr>
        <p:txBody>
          <a:bodyPr horzOverflow="overflow" lIns="0" tIns="0" rIns="0" bIns="0">
            <a:spAutoFit/>
          </a:bodyPr>
          <a:lstStyle/>
          <a:p>
            <a:pPr algn="l"/>
            <a:r>
              <a:rPr lang="en-GB" sz="1200">
                <a:solidFill>
                  <a:srgbClr val="000000"/>
                </a:solidFill>
                <a:latin typeface="Calibri" panose="020F0502020204030204" pitchFamily="34" charset="0"/>
                <a:cs typeface="Calibri" panose="020F0502020204030204" pitchFamily="34" charset="0"/>
              </a:rPr>
              <a:t>OFFICIAL-SENSITIVE COMMERCIAL</a:t>
            </a:r>
          </a:p>
        </p:txBody>
      </p:sp>
    </p:spTree>
    <p:extLst>
      <p:ext uri="{BB962C8B-B14F-4D97-AF65-F5344CB8AC3E}">
        <p14:creationId xmlns:p14="http://schemas.microsoft.com/office/powerpoint/2010/main" val="2482143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167385A-C808-43F8-9480-68D3E116EAC1}"/>
              </a:ext>
            </a:extLst>
          </p:cNvPr>
          <p:cNvSpPr txBox="1"/>
          <p:nvPr/>
        </p:nvSpPr>
        <p:spPr>
          <a:xfrm>
            <a:off x="696425" y="508212"/>
            <a:ext cx="8588494" cy="1031051"/>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A - Management Services </a:t>
            </a:r>
            <a:endParaRPr lang="en-GB" sz="800" u="sng" dirty="0">
              <a:solidFill>
                <a:srgbClr val="FF0000"/>
              </a:solidFill>
              <a:cs typeface="Calibri"/>
            </a:endParaRPr>
          </a:p>
          <a:p>
            <a:r>
              <a:rPr lang="en-GB" sz="1000" dirty="0">
                <a:solidFill>
                  <a:srgbClr val="000000"/>
                </a:solidFill>
                <a:cs typeface="Calibri"/>
              </a:rPr>
              <a:t>Introduction, Organisation, Affected Property, Health and Safety, Sustainable Development and Environmental Management, Fraud Prevention, Information Systems, Data Management, Interfaces, Quality Management </a:t>
            </a:r>
            <a:r>
              <a:rPr lang="en-GB" sz="1000" dirty="0">
                <a:cs typeface="Calibri"/>
              </a:rPr>
              <a:t>(including EMR), </a:t>
            </a:r>
            <a:r>
              <a:rPr lang="en-GB" sz="1000" dirty="0">
                <a:solidFill>
                  <a:srgbClr val="FF0000"/>
                </a:solidFill>
                <a:cs typeface="Calibri"/>
              </a:rPr>
              <a:t> </a:t>
            </a:r>
            <a:r>
              <a:rPr lang="en-GB" sz="1000" dirty="0">
                <a:cs typeface="Calibri"/>
              </a:rPr>
              <a:t>Contract Review, Service </a:t>
            </a:r>
            <a:r>
              <a:rPr lang="en-GB" sz="1000" dirty="0">
                <a:solidFill>
                  <a:srgbClr val="000000"/>
                </a:solidFill>
                <a:cs typeface="Calibri"/>
              </a:rPr>
              <a:t>Register, Intelligent Use of Data and Experience, Change Management </a:t>
            </a:r>
            <a:r>
              <a:rPr lang="en-GB" sz="1000" dirty="0">
                <a:cs typeface="Calibri"/>
              </a:rPr>
              <a:t>Process, </a:t>
            </a:r>
            <a:r>
              <a:rPr lang="en-GB" sz="1000" dirty="0">
                <a:solidFill>
                  <a:srgbClr val="FF0000"/>
                </a:solidFill>
                <a:cs typeface="Calibri"/>
              </a:rPr>
              <a:t> </a:t>
            </a:r>
            <a:r>
              <a:rPr lang="en-GB" sz="1000" dirty="0">
                <a:solidFill>
                  <a:srgbClr val="000000"/>
                </a:solidFill>
                <a:cs typeface="Calibri"/>
              </a:rPr>
              <a:t>Business Continuity, Contractor's Accommodation, Relationship Management, Supplier Relations Management Plan, Technical Building Inspections, Facilities Condition </a:t>
            </a:r>
            <a:r>
              <a:rPr lang="en-GB" sz="1000" dirty="0">
                <a:cs typeface="Calibri"/>
              </a:rPr>
              <a:t>Management, </a:t>
            </a:r>
            <a:r>
              <a:rPr lang="en-GB" sz="1000" dirty="0">
                <a:solidFill>
                  <a:srgbClr val="000000"/>
                </a:solidFill>
                <a:cs typeface="Calibri"/>
              </a:rPr>
              <a:t>Estate Documents and Records, </a:t>
            </a:r>
            <a:r>
              <a:rPr lang="en-GB" sz="1000" dirty="0">
                <a:cs typeface="Calibri"/>
              </a:rPr>
              <a:t>Infrastructure Information Gateway, </a:t>
            </a:r>
            <a:r>
              <a:rPr lang="en-GB" sz="1000" dirty="0">
                <a:solidFill>
                  <a:srgbClr val="000000"/>
                </a:solidFill>
                <a:cs typeface="Calibri"/>
              </a:rPr>
              <a:t>Area Custodian Duties, Secondment of Client Staff, Training for End Users Contractors and Client’s Staff, Contractor's Plan, Early Warnings, Contractors Management Plan, Leaflets Associated with this Module. </a:t>
            </a:r>
          </a:p>
        </p:txBody>
      </p:sp>
      <p:sp>
        <p:nvSpPr>
          <p:cNvPr id="9" name="Subtitle 8"/>
          <p:cNvSpPr txBox="1">
            <a:spLocks noGrp="1"/>
          </p:cNvSpPr>
          <p:nvPr>
            <p:ph type="subTitle" idx="1"/>
          </p:nvPr>
        </p:nvSpPr>
        <p:spPr>
          <a:xfrm rot="10800000" flipV="1">
            <a:off x="697932" y="3254544"/>
            <a:ext cx="1904053" cy="2269852"/>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lnSpc>
                <a:spcPct val="100000"/>
              </a:lnSpc>
              <a:spcBef>
                <a:spcPts val="0"/>
              </a:spcBef>
            </a:pPr>
            <a:r>
              <a:rPr lang="en-GB" sz="1100" b="1" u="sng" dirty="0">
                <a:solidFill>
                  <a:srgbClr val="000000"/>
                </a:solidFill>
                <a:cs typeface="Calibri"/>
              </a:rPr>
              <a:t>Module C - Statutory and Mandatory</a:t>
            </a:r>
          </a:p>
          <a:p>
            <a:pPr algn="l">
              <a:lnSpc>
                <a:spcPct val="100000"/>
              </a:lnSpc>
              <a:spcBef>
                <a:spcPts val="0"/>
              </a:spcBef>
            </a:pPr>
            <a:r>
              <a:rPr lang="en-GB" sz="1000" dirty="0">
                <a:cs typeface="Calibri"/>
              </a:rPr>
              <a:t>Introduction, General. Service Requirements, Introduction, Statutory and Mandatory Requirements, </a:t>
            </a:r>
          </a:p>
          <a:p>
            <a:pPr algn="l">
              <a:lnSpc>
                <a:spcPct val="100000"/>
              </a:lnSpc>
              <a:spcBef>
                <a:spcPts val="0"/>
              </a:spcBef>
            </a:pPr>
            <a:r>
              <a:rPr lang="en-GB" sz="1000" dirty="0">
                <a:cs typeface="Calibri"/>
              </a:rPr>
              <a:t>Establishment Specific Task Schedule (ESTS), Housing Regional Task Schedule, Failures. Repairs Resulting From Inspections and Tests, Response Times for Resulting Repairs. Reporting and Records,  Reports, Records.</a:t>
            </a:r>
          </a:p>
        </p:txBody>
      </p:sp>
      <p:sp>
        <p:nvSpPr>
          <p:cNvPr id="10" name="Subtitle 8"/>
          <p:cNvSpPr txBox="1">
            <a:spLocks/>
          </p:cNvSpPr>
          <p:nvPr/>
        </p:nvSpPr>
        <p:spPr>
          <a:xfrm rot="10800000" flipV="1">
            <a:off x="2789119" y="1746438"/>
            <a:ext cx="2140585" cy="2877711"/>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en-GB" sz="1100" b="1" u="sng" dirty="0">
                <a:solidFill>
                  <a:srgbClr val="000000"/>
                </a:solidFill>
                <a:cs typeface="Calibri"/>
              </a:rPr>
              <a:t>Module D - Maintenance Services</a:t>
            </a:r>
          </a:p>
          <a:p>
            <a:pPr algn="l">
              <a:lnSpc>
                <a:spcPct val="100000"/>
              </a:lnSpc>
              <a:spcBef>
                <a:spcPts val="0"/>
              </a:spcBef>
            </a:pPr>
            <a:r>
              <a:rPr lang="en-GB" sz="1000">
                <a:cs typeface="Calibri"/>
              </a:rPr>
              <a:t>Introduction, Reactive </a:t>
            </a:r>
            <a:r>
              <a:rPr lang="en-GB" sz="1000" dirty="0">
                <a:cs typeface="Calibri"/>
              </a:rPr>
              <a:t>Maintenance, Calculation of Response Times, Reactive Maintenance for Housing (SFA), Reactive Maintenance for Property that is a Hiring, Preventative Maintenance, Grounds Maintenance, Grounds Maintenance Housing (SFA &amp; SSFA), Sustainable Development Tasks, Pest Control, Airfield Maintenance, Establishments with Pollution Risks, Kitchen Deep Cleaning, Additional Fire Alarm Requirements, Geographical Variations, Legionella.</a:t>
            </a:r>
            <a:r>
              <a:rPr lang="en-GB" sz="1000" dirty="0">
                <a:solidFill>
                  <a:srgbClr val="000000"/>
                </a:solidFill>
                <a:cs typeface="Calibri"/>
              </a:rPr>
              <a:t> Leaflets Associated with this Module.</a:t>
            </a: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cs typeface="Calibri"/>
            </a:endParaRPr>
          </a:p>
        </p:txBody>
      </p:sp>
      <p:sp>
        <p:nvSpPr>
          <p:cNvPr id="13" name="TextBox 12"/>
          <p:cNvSpPr txBox="1"/>
          <p:nvPr/>
        </p:nvSpPr>
        <p:spPr>
          <a:xfrm>
            <a:off x="5116710" y="1746438"/>
            <a:ext cx="1993517" cy="2877711"/>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F - Housing</a:t>
            </a:r>
          </a:p>
          <a:p>
            <a:r>
              <a:rPr lang="en-GB" sz="1000" dirty="0">
                <a:solidFill>
                  <a:srgbClr val="000000"/>
                </a:solidFill>
                <a:cs typeface="Calibri"/>
              </a:rPr>
              <a:t>Introduction, Overview, Contractor’s Responsibility. Housing Specific Reference Documents, Processes. </a:t>
            </a:r>
            <a:r>
              <a:rPr lang="en-GB" sz="1000" dirty="0">
                <a:cs typeface="Calibri"/>
              </a:rPr>
              <a:t>Occupancy</a:t>
            </a:r>
            <a:r>
              <a:rPr lang="en-GB" sz="1000" cap="all" dirty="0">
                <a:cs typeface="Calibri"/>
              </a:rPr>
              <a:t> </a:t>
            </a:r>
            <a:r>
              <a:rPr lang="en-GB" sz="1000" dirty="0">
                <a:cs typeface="Calibri"/>
              </a:rPr>
              <a:t>Management</a:t>
            </a:r>
            <a:r>
              <a:rPr lang="en-GB" sz="1000" cap="all" dirty="0">
                <a:cs typeface="Calibri"/>
              </a:rPr>
              <a:t> </a:t>
            </a:r>
            <a:r>
              <a:rPr lang="en-GB" sz="1000" dirty="0">
                <a:cs typeface="Calibri"/>
              </a:rPr>
              <a:t>Overseas</a:t>
            </a:r>
            <a:r>
              <a:rPr lang="en-GB" sz="1000" cap="all" dirty="0">
                <a:cs typeface="Calibri"/>
              </a:rPr>
              <a:t>, G</a:t>
            </a:r>
            <a:r>
              <a:rPr lang="en-GB" sz="1000" dirty="0">
                <a:cs typeface="Calibri"/>
              </a:rPr>
              <a:t>eneral. Estate Management Overseas, General.</a:t>
            </a:r>
            <a:r>
              <a:rPr lang="en-GB" sz="1000" cap="all" dirty="0">
                <a:cs typeface="Calibri"/>
              </a:rPr>
              <a:t> </a:t>
            </a:r>
            <a:r>
              <a:rPr lang="en-GB" sz="1000" dirty="0">
                <a:cs typeface="Calibri"/>
              </a:rPr>
              <a:t>Help Desk, Occupancy Cycle, General, Void Preparation, Void Management, Initial Void Prep, Void Prep at the ISD, VMan at the ISD, Move-In, Re-Housing, Pre-Move Out, Move Out. Defence Accommodation Stores – Support to Housing.  Additional Needs and Disability Adaptions</a:t>
            </a:r>
            <a:r>
              <a:rPr lang="en-GB" sz="1000" cap="all" dirty="0">
                <a:cs typeface="Calibri"/>
              </a:rPr>
              <a:t>. </a:t>
            </a:r>
          </a:p>
          <a:p>
            <a:r>
              <a:rPr lang="en-GB" sz="1000" dirty="0">
                <a:cs typeface="Calibri"/>
              </a:rPr>
              <a:t>Leaflet:</a:t>
            </a:r>
            <a:r>
              <a:rPr lang="en-GB" sz="1000" cap="all" dirty="0">
                <a:cs typeface="Calibri"/>
              </a:rPr>
              <a:t> M</a:t>
            </a:r>
            <a:r>
              <a:rPr lang="en-GB" sz="1000" dirty="0">
                <a:cs typeface="Calibri"/>
              </a:rPr>
              <a:t>ove-In and Out Standard.</a:t>
            </a:r>
          </a:p>
        </p:txBody>
      </p:sp>
      <p:sp>
        <p:nvSpPr>
          <p:cNvPr id="15" name="TextBox 14"/>
          <p:cNvSpPr txBox="1"/>
          <p:nvPr/>
        </p:nvSpPr>
        <p:spPr>
          <a:xfrm>
            <a:off x="2734566" y="4817859"/>
            <a:ext cx="4614244" cy="1646605"/>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K - Overseas Services</a:t>
            </a:r>
          </a:p>
          <a:p>
            <a:r>
              <a:rPr lang="en-GB" sz="1000" dirty="0">
                <a:cs typeface="Calibri"/>
              </a:rPr>
              <a:t>Introduction, General, Leaflets: Operation of Potable and Non-Potable Water Treatment, Waste-Water Treatment, Swimming Pools and Sullage.  Generation and Operation of Electrical Power &amp; Standby Generators and UPS. DIO and Contractors Stores Management, Issue and Control.  Government Furnished Equipment. Calibration  Testing and Measuring Equipment. Ascension Island Base Multi-Activity Services. Operation of the Fuel Infrastructure Ascension Island. Operation of the Fuel Infrastructure (FI Priced Option).</a:t>
            </a:r>
            <a:r>
              <a:rPr lang="en-GB" sz="1000" dirty="0">
                <a:solidFill>
                  <a:srgbClr val="FF0000"/>
                </a:solidFill>
                <a:cs typeface="Calibri"/>
              </a:rPr>
              <a:t> </a:t>
            </a:r>
            <a:r>
              <a:rPr lang="en-GB" sz="1000" dirty="0">
                <a:cs typeface="Calibri"/>
              </a:rPr>
              <a:t>Operation and Management of  Ration Stores. Operation and Maintenance of Mechanical Transport  (FI). Admin Services (FI). Operation of the Quarry Plant and Infrastructure (FI)</a:t>
            </a:r>
          </a:p>
        </p:txBody>
      </p:sp>
      <p:sp>
        <p:nvSpPr>
          <p:cNvPr id="16" name="TextBox 15"/>
          <p:cNvSpPr txBox="1"/>
          <p:nvPr/>
        </p:nvSpPr>
        <p:spPr>
          <a:xfrm>
            <a:off x="9664450" y="1577161"/>
            <a:ext cx="1843269" cy="3046988"/>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I - Additional Services</a:t>
            </a:r>
          </a:p>
          <a:p>
            <a:r>
              <a:rPr lang="en-GB" sz="1000" dirty="0">
                <a:cs typeface="Calibri"/>
              </a:rPr>
              <a:t>Additional Services, General. Additional Service Costs, General, Additional Service Cost Types.  Project Integrator, Handover Procedures, General, JSP 435 and JSP 850 Procedures, Normal Handover Procedure, Simple Handover Procedure, Major Handover Procedure, Content of Handover Documents. Leaflets: Task Order Handover Certificate. Task Order Completion Certificate. Guidance for Additional Work Handover File and Health and Safety File.</a:t>
            </a:r>
          </a:p>
        </p:txBody>
      </p:sp>
      <p:sp>
        <p:nvSpPr>
          <p:cNvPr id="17" name="TextBox 16"/>
          <p:cNvSpPr txBox="1"/>
          <p:nvPr/>
        </p:nvSpPr>
        <p:spPr>
          <a:xfrm>
            <a:off x="7466355" y="4829435"/>
            <a:ext cx="4132802" cy="1357221"/>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100" b="1" u="sng" dirty="0">
                <a:solidFill>
                  <a:srgbClr val="000000"/>
                </a:solidFill>
                <a:cs typeface="Calibri"/>
              </a:rPr>
              <a:t>Module V - Operations</a:t>
            </a: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p:txBody>
      </p:sp>
      <p:sp>
        <p:nvSpPr>
          <p:cNvPr id="14" name="TextBox 13"/>
          <p:cNvSpPr txBox="1"/>
          <p:nvPr/>
        </p:nvSpPr>
        <p:spPr>
          <a:xfrm>
            <a:off x="694748" y="1731050"/>
            <a:ext cx="1907237" cy="1338828"/>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B - Help Desk</a:t>
            </a:r>
          </a:p>
          <a:p>
            <a:r>
              <a:rPr lang="en-GB" sz="1000" dirty="0">
                <a:ea typeface="+mn-lt"/>
                <a:cs typeface="+mn-lt"/>
              </a:rPr>
              <a:t>Introduction, General, Housing. Operation, Single Point of Contact, Staffing, Logistics Services – Response Times, Monitoring, Performance Requirements. Complaints.</a:t>
            </a:r>
          </a:p>
          <a:p>
            <a:endParaRPr lang="en-GB" sz="1000" dirty="0">
              <a:solidFill>
                <a:srgbClr val="000000"/>
              </a:solidFill>
              <a:cs typeface="Calibri"/>
            </a:endParaRPr>
          </a:p>
        </p:txBody>
      </p:sp>
      <p:sp>
        <p:nvSpPr>
          <p:cNvPr id="18" name="TextBox 17"/>
          <p:cNvSpPr txBox="1"/>
          <p:nvPr/>
        </p:nvSpPr>
        <p:spPr>
          <a:xfrm>
            <a:off x="7260609" y="1738744"/>
            <a:ext cx="2020387" cy="2585323"/>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H - Soft Facilities Management</a:t>
            </a:r>
            <a:endParaRPr lang="en-GB" sz="1100" dirty="0">
              <a:solidFill>
                <a:srgbClr val="000000"/>
              </a:solidFill>
              <a:cs typeface="Calibri"/>
            </a:endParaRPr>
          </a:p>
          <a:p>
            <a:r>
              <a:rPr lang="en-GB" sz="1000" dirty="0">
                <a:solidFill>
                  <a:srgbClr val="000000"/>
                </a:solidFill>
                <a:cs typeface="Calibri"/>
              </a:rPr>
              <a:t>Introduction, General, Service Description, Service Categories, Role of the Help Desk, Contractor Staff, Use of Employer Provided Equipment, Soft FM Plans, Soft FM Volumes and Timings Requirements, End User Satisfaction, Catering and Leisure Services, Additional Catering and Leisure Service Opportunities</a:t>
            </a:r>
            <a:r>
              <a:rPr lang="en-GB" sz="1000" dirty="0">
                <a:cs typeface="Calibri"/>
              </a:rPr>
              <a:t>, </a:t>
            </a:r>
            <a:r>
              <a:rPr lang="en-GB" sz="1000" dirty="0">
                <a:solidFill>
                  <a:srgbClr val="FF0000"/>
                </a:solidFill>
                <a:cs typeface="Calibri"/>
              </a:rPr>
              <a:t> </a:t>
            </a:r>
            <a:r>
              <a:rPr lang="en-GB" sz="1000" dirty="0">
                <a:solidFill>
                  <a:srgbClr val="000000"/>
                </a:solidFill>
                <a:cs typeface="Calibri"/>
              </a:rPr>
              <a:t>Waste and Recycling Requirement, Extended Range of Services. </a:t>
            </a:r>
          </a:p>
          <a:p>
            <a:r>
              <a:rPr lang="en-GB" sz="1000" dirty="0">
                <a:solidFill>
                  <a:srgbClr val="000000"/>
                </a:solidFill>
                <a:cs typeface="Calibri"/>
              </a:rPr>
              <a:t>Leaflets Associated with this Module.</a:t>
            </a:r>
          </a:p>
        </p:txBody>
      </p:sp>
      <p:sp>
        <p:nvSpPr>
          <p:cNvPr id="19" name="TextBox 18">
            <a:extLst>
              <a:ext uri="{FF2B5EF4-FFF2-40B4-BE49-F238E27FC236}">
                <a16:creationId xmlns:a16="http://schemas.microsoft.com/office/drawing/2014/main" id="{06865278-5515-40F3-A364-AF6113A3E034}"/>
              </a:ext>
            </a:extLst>
          </p:cNvPr>
          <p:cNvSpPr txBox="1"/>
          <p:nvPr/>
        </p:nvSpPr>
        <p:spPr>
          <a:xfrm>
            <a:off x="7596645" y="5146407"/>
            <a:ext cx="1688275" cy="723275"/>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V - </a:t>
            </a:r>
            <a:r>
              <a:rPr lang="en-GB" sz="1050" b="1" u="sng" dirty="0">
                <a:solidFill>
                  <a:srgbClr val="000000"/>
                </a:solidFill>
                <a:cs typeface="Calibri"/>
              </a:rPr>
              <a:t>Operations</a:t>
            </a:r>
          </a:p>
          <a:p>
            <a:r>
              <a:rPr lang="en-GB" sz="1000" dirty="0">
                <a:solidFill>
                  <a:srgbClr val="000000"/>
                </a:solidFill>
                <a:cs typeface="Calibri"/>
              </a:rPr>
              <a:t>Preparation for Operations</a:t>
            </a:r>
          </a:p>
          <a:p>
            <a:endParaRPr lang="en-GB" sz="1000" dirty="0">
              <a:solidFill>
                <a:srgbClr val="000000"/>
              </a:solidFill>
              <a:cs typeface="Calibri"/>
            </a:endParaRPr>
          </a:p>
          <a:p>
            <a:endParaRPr lang="en-GB" sz="1000" dirty="0">
              <a:solidFill>
                <a:srgbClr val="000000"/>
              </a:solidFill>
              <a:cs typeface="Calibri"/>
            </a:endParaRPr>
          </a:p>
        </p:txBody>
      </p:sp>
      <p:sp>
        <p:nvSpPr>
          <p:cNvPr id="20" name="TextBox 19">
            <a:extLst>
              <a:ext uri="{FF2B5EF4-FFF2-40B4-BE49-F238E27FC236}">
                <a16:creationId xmlns:a16="http://schemas.microsoft.com/office/drawing/2014/main" id="{1B5F4296-7E85-41A5-B4BD-51E7EE37C152}"/>
              </a:ext>
            </a:extLst>
          </p:cNvPr>
          <p:cNvSpPr txBox="1"/>
          <p:nvPr/>
        </p:nvSpPr>
        <p:spPr>
          <a:xfrm>
            <a:off x="9656541" y="5146407"/>
            <a:ext cx="1583488" cy="723275"/>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V - </a:t>
            </a:r>
            <a:r>
              <a:rPr lang="en-GB" sz="1050" b="1" u="sng" dirty="0">
                <a:solidFill>
                  <a:srgbClr val="000000"/>
                </a:solidFill>
                <a:cs typeface="Calibri"/>
              </a:rPr>
              <a:t>Operations</a:t>
            </a:r>
            <a:endParaRPr lang="en-GB" sz="1000" dirty="0">
              <a:solidFill>
                <a:srgbClr val="000000"/>
              </a:solidFill>
              <a:cs typeface="Calibri"/>
            </a:endParaRPr>
          </a:p>
          <a:p>
            <a:r>
              <a:rPr lang="en-GB" sz="1000" dirty="0">
                <a:solidFill>
                  <a:srgbClr val="000000"/>
                </a:solidFill>
                <a:cs typeface="Calibri"/>
              </a:rPr>
              <a:t>Response to Operational Need</a:t>
            </a:r>
          </a:p>
          <a:p>
            <a:endParaRPr lang="en-GB" sz="1000" dirty="0">
              <a:solidFill>
                <a:srgbClr val="000000"/>
              </a:solidFill>
              <a:cs typeface="Calibri"/>
            </a:endParaRPr>
          </a:p>
        </p:txBody>
      </p:sp>
      <p:sp>
        <p:nvSpPr>
          <p:cNvPr id="3" name="TextBox 2">
            <a:extLst>
              <a:ext uri="{FF2B5EF4-FFF2-40B4-BE49-F238E27FC236}">
                <a16:creationId xmlns:a16="http://schemas.microsoft.com/office/drawing/2014/main" id="{6BF6D239-14B4-4D52-8618-40B05A1D6D63}"/>
              </a:ext>
            </a:extLst>
          </p:cNvPr>
          <p:cNvSpPr txBox="1"/>
          <p:nvPr/>
        </p:nvSpPr>
        <p:spPr>
          <a:xfrm>
            <a:off x="341643" y="28105"/>
            <a:ext cx="10809576" cy="461665"/>
          </a:xfrm>
          <a:prstGeom prst="rect">
            <a:avLst/>
          </a:prstGeom>
          <a:noFill/>
        </p:spPr>
        <p:txBody>
          <a:bodyPr wrap="square" rtlCol="0" anchor="t">
            <a:spAutoFit/>
          </a:bodyPr>
          <a:lstStyle/>
          <a:p>
            <a:pPr algn="ctr"/>
            <a:r>
              <a:rPr lang="en-GB" sz="2400" b="1" u="sng" dirty="0">
                <a:solidFill>
                  <a:schemeClr val="bg1"/>
                </a:solidFill>
              </a:rPr>
              <a:t>Leaflet AL-01  Falkland and Ascension Islands Contract Modules</a:t>
            </a:r>
            <a:endParaRPr lang="en-GB" sz="2400" b="1" i="1" u="sng" dirty="0">
              <a:solidFill>
                <a:schemeClr val="bg1"/>
              </a:solidFill>
              <a:cs typeface="Calibri" panose="020F0502020204030204"/>
            </a:endParaRPr>
          </a:p>
        </p:txBody>
      </p:sp>
      <p:sp>
        <p:nvSpPr>
          <p:cNvPr id="5" name="TextBox 4">
            <a:extLst>
              <a:ext uri="{FF2B5EF4-FFF2-40B4-BE49-F238E27FC236}">
                <a16:creationId xmlns:a16="http://schemas.microsoft.com/office/drawing/2014/main" id="{56A95B08-A2DF-4376-8214-07F0032E7ACE}"/>
              </a:ext>
            </a:extLst>
          </p:cNvPr>
          <p:cNvSpPr txBox="1"/>
          <p:nvPr/>
        </p:nvSpPr>
        <p:spPr>
          <a:xfrm>
            <a:off x="9664450" y="518357"/>
            <a:ext cx="1832835" cy="307777"/>
          </a:xfrm>
          <a:prstGeom prst="rect">
            <a:avLst/>
          </a:prstGeom>
          <a:solidFill>
            <a:srgbClr val="FFFF00"/>
          </a:solidFill>
        </p:spPr>
        <p:txBody>
          <a:bodyPr wrap="square" rtlCol="0">
            <a:spAutoFit/>
          </a:bodyPr>
          <a:lstStyle/>
          <a:p>
            <a:pPr algn="ctr"/>
            <a:r>
              <a:rPr lang="en-GB" sz="1400" dirty="0"/>
              <a:t>Additional Services</a:t>
            </a:r>
          </a:p>
        </p:txBody>
      </p:sp>
      <p:cxnSp>
        <p:nvCxnSpPr>
          <p:cNvPr id="7" name="Straight Connector 6">
            <a:extLst>
              <a:ext uri="{FF2B5EF4-FFF2-40B4-BE49-F238E27FC236}">
                <a16:creationId xmlns:a16="http://schemas.microsoft.com/office/drawing/2014/main" id="{A94C1329-EFBB-4841-B3A8-F5F1E490ADC2}"/>
              </a:ext>
            </a:extLst>
          </p:cNvPr>
          <p:cNvCxnSpPr/>
          <p:nvPr/>
        </p:nvCxnSpPr>
        <p:spPr>
          <a:xfrm>
            <a:off x="7641532" y="5145026"/>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5BF4BA6-60D7-49D3-8CBB-7184B0316384}"/>
              </a:ext>
            </a:extLst>
          </p:cNvPr>
          <p:cNvCxnSpPr>
            <a:cxnSpLocks/>
            <a:stCxn id="17" idx="2"/>
          </p:cNvCxnSpPr>
          <p:nvPr/>
        </p:nvCxnSpPr>
        <p:spPr>
          <a:xfrm flipV="1">
            <a:off x="9532756" y="518357"/>
            <a:ext cx="0" cy="5668299"/>
          </a:xfrm>
          <a:prstGeom prst="line">
            <a:avLst/>
          </a:prstGeom>
          <a:ln w="34925">
            <a:solidFill>
              <a:srgbClr val="FFFF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0565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796</TotalTime>
  <Words>676</Words>
  <Application>Microsoft Office PowerPoint</Application>
  <PresentationFormat>Widescreen</PresentationFormat>
  <Paragraphs>32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OPC Module A AL-01</dc:title>
  <dc:creator>Muir, Allan Mr (DIO DCT-PM3a3)</dc:creator>
  <cp:lastModifiedBy>Auld, Deborah Mrs (DIO MPP-DCT PM2 Tech Officer4)</cp:lastModifiedBy>
  <cp:revision>19</cp:revision>
  <cp:lastPrinted>2020-02-25T16:04:14Z</cp:lastPrinted>
  <dcterms:created xsi:type="dcterms:W3CDTF">2019-03-21T13:22:54Z</dcterms:created>
  <dcterms:modified xsi:type="dcterms:W3CDTF">2022-09-29T10:34:34Z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992740-1f89-4ed6-b51b-95a6d0136ac8_Enabled">
    <vt:lpwstr>true</vt:lpwstr>
  </property>
  <property fmtid="{D5CDD505-2E9C-101B-9397-08002B2CF9AE}" pid="3" name="MSIP_Label_5e992740-1f89-4ed6-b51b-95a6d0136ac8_SetDate">
    <vt:lpwstr>2022-08-09T13:59:55Z</vt:lpwstr>
  </property>
  <property fmtid="{D5CDD505-2E9C-101B-9397-08002B2CF9AE}" pid="4" name="MSIP_Label_5e992740-1f89-4ed6-b51b-95a6d0136ac8_Method">
    <vt:lpwstr>Privileged</vt:lpwstr>
  </property>
  <property fmtid="{D5CDD505-2E9C-101B-9397-08002B2CF9AE}" pid="5" name="MSIP_Label_5e992740-1f89-4ed6-b51b-95a6d0136ac8_Name">
    <vt:lpwstr>MOD-2-OSL-OFFICIAL-SENSITIVE-COMMERCIAL</vt:lpwstr>
  </property>
  <property fmtid="{D5CDD505-2E9C-101B-9397-08002B2CF9AE}" pid="6" name="MSIP_Label_5e992740-1f89-4ed6-b51b-95a6d0136ac8_SiteId">
    <vt:lpwstr>be7760ed-5953-484b-ae95-d0a16dfa09e5</vt:lpwstr>
  </property>
  <property fmtid="{D5CDD505-2E9C-101B-9397-08002B2CF9AE}" pid="7" name="MSIP_Label_5e992740-1f89-4ed6-b51b-95a6d0136ac8_ActionId">
    <vt:lpwstr>c1a74408-baaf-4736-b771-34166057c6b6</vt:lpwstr>
  </property>
  <property fmtid="{D5CDD505-2E9C-101B-9397-08002B2CF9AE}" pid="8" name="MSIP_Label_5e992740-1f89-4ed6-b51b-95a6d0136ac8_ContentBits">
    <vt:lpwstr>3</vt:lpwstr>
  </property>
  <property fmtid="{D5CDD505-2E9C-101B-9397-08002B2CF9AE}" pid="9" name="ClassificationContentMarkingFooterLocations">
    <vt:lpwstr>Office Theme:10</vt:lpwstr>
  </property>
  <property fmtid="{D5CDD505-2E9C-101B-9397-08002B2CF9AE}" pid="10" name="ClassificationContentMarkingFooterText">
    <vt:lpwstr>OFFICIAL-SENSITIVE COMMERCIAL</vt:lpwstr>
  </property>
  <property fmtid="{D5CDD505-2E9C-101B-9397-08002B2CF9AE}" pid="11" name="ClassificationContentMarkingHeaderLocations">
    <vt:lpwstr>Office Theme:9</vt:lpwstr>
  </property>
  <property fmtid="{D5CDD505-2E9C-101B-9397-08002B2CF9AE}" pid="12" name="ClassificationContentMarkingHeaderText">
    <vt:lpwstr>OFFICIAL-SENSITIVE COMMERCIAL</vt:lpwstr>
  </property>
</Properties>
</file>