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&#65279;<?xml version="1.0" encoding="utf-8"?><Relationships xmlns="http://schemas.openxmlformats.org/package/2006/relationships"><Relationship Type="http://schemas.openxmlformats.org/package/2006/relationships/metadata/core-properties" Target="docProps/core.xml" Id="rId3" /><Relationship Type="http://schemas.openxmlformats.org/package/2006/relationships/metadata/thumbnail" Target="docProps/thumbnail.jpeg" Id="rId2" /><Relationship Type="http://schemas.openxmlformats.org/officeDocument/2006/relationships/officeDocument" Target="ppt/presentation.xml" Id="rId1" /><Relationship Type="http://schemas.openxmlformats.org/officeDocument/2006/relationships/extended-properties" Target="docProps/app.xml" Id="rId4" /><Relationship Type="http://schemas.openxmlformats.org/officeDocument/2006/relationships/custom-properties" Target="/docProps/custom.xml" Id="R29069422e0e54605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8A6A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87" d="100"/>
          <a:sy n="87" d="100"/>
        </p:scale>
        <p:origin x="480" y="6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F89A0-3C77-4B13-BD4E-F44E378693FA}" type="datetimeFigureOut">
              <a:rPr lang="en-GB" smtClean="0"/>
              <a:t>18/05/2017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9676EC-8448-4E80-B5A7-532B0E35673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468111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F89A0-3C77-4B13-BD4E-F44E378693FA}" type="datetimeFigureOut">
              <a:rPr lang="en-GB" smtClean="0"/>
              <a:t>18/05/2017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9676EC-8448-4E80-B5A7-532B0E35673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361551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F89A0-3C77-4B13-BD4E-F44E378693FA}" type="datetimeFigureOut">
              <a:rPr lang="en-GB" smtClean="0"/>
              <a:t>18/05/2017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9676EC-8448-4E80-B5A7-532B0E35673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276833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F89A0-3C77-4B13-BD4E-F44E378693FA}" type="datetimeFigureOut">
              <a:rPr lang="en-GB" smtClean="0"/>
              <a:t>18/05/2017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9676EC-8448-4E80-B5A7-532B0E35673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590268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F89A0-3C77-4B13-BD4E-F44E378693FA}" type="datetimeFigureOut">
              <a:rPr lang="en-GB" smtClean="0"/>
              <a:t>18/05/2017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9676EC-8448-4E80-B5A7-532B0E35673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691121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F89A0-3C77-4B13-BD4E-F44E378693FA}" type="datetimeFigureOut">
              <a:rPr lang="en-GB" smtClean="0"/>
              <a:t>18/05/2017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9676EC-8448-4E80-B5A7-532B0E35673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956777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F89A0-3C77-4B13-BD4E-F44E378693FA}" type="datetimeFigureOut">
              <a:rPr lang="en-GB" smtClean="0"/>
              <a:t>18/05/2017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9676EC-8448-4E80-B5A7-532B0E35673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193051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F89A0-3C77-4B13-BD4E-F44E378693FA}" type="datetimeFigureOut">
              <a:rPr lang="en-GB" smtClean="0"/>
              <a:t>18/05/2017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9676EC-8448-4E80-B5A7-532B0E35673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13613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F89A0-3C77-4B13-BD4E-F44E378693FA}" type="datetimeFigureOut">
              <a:rPr lang="en-GB" smtClean="0"/>
              <a:t>18/05/2017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9676EC-8448-4E80-B5A7-532B0E35673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88331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F89A0-3C77-4B13-BD4E-F44E378693FA}" type="datetimeFigureOut">
              <a:rPr lang="en-GB" smtClean="0"/>
              <a:t>18/05/2017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9676EC-8448-4E80-B5A7-532B0E35673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156822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F89A0-3C77-4B13-BD4E-F44E378693FA}" type="datetimeFigureOut">
              <a:rPr lang="en-GB" smtClean="0"/>
              <a:t>18/05/2017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9676EC-8448-4E80-B5A7-532B0E35673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263504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2F89A0-3C77-4B13-BD4E-F44E378693FA}" type="datetimeFigureOut">
              <a:rPr lang="en-GB" smtClean="0"/>
              <a:t>18/05/2017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9676EC-8448-4E80-B5A7-532B0E35673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628265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21" name="Straight Arrow Connector 120"/>
          <p:cNvCxnSpPr/>
          <p:nvPr/>
        </p:nvCxnSpPr>
        <p:spPr>
          <a:xfrm flipH="1">
            <a:off x="835500" y="3372590"/>
            <a:ext cx="862671" cy="471014"/>
          </a:xfrm>
          <a:prstGeom prst="straightConnector1">
            <a:avLst/>
          </a:prstGeom>
          <a:ln w="25400" cap="flat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5" name="Straight Arrow Connector 164"/>
          <p:cNvCxnSpPr>
            <a:endCxn id="164" idx="0"/>
          </p:cNvCxnSpPr>
          <p:nvPr/>
        </p:nvCxnSpPr>
        <p:spPr>
          <a:xfrm>
            <a:off x="1555473" y="3250031"/>
            <a:ext cx="527901" cy="621194"/>
          </a:xfrm>
          <a:prstGeom prst="straightConnector1">
            <a:avLst/>
          </a:prstGeom>
          <a:ln w="25400" cap="flat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6" name="Straight Arrow Connector 125"/>
          <p:cNvCxnSpPr>
            <a:endCxn id="120" idx="0"/>
          </p:cNvCxnSpPr>
          <p:nvPr/>
        </p:nvCxnSpPr>
        <p:spPr>
          <a:xfrm flipH="1">
            <a:off x="2107854" y="4502735"/>
            <a:ext cx="895" cy="699427"/>
          </a:xfrm>
          <a:prstGeom prst="straightConnector1">
            <a:avLst/>
          </a:prstGeom>
          <a:ln w="25400" cap="flat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3" name="Straight Arrow Connector 142"/>
          <p:cNvCxnSpPr/>
          <p:nvPr/>
        </p:nvCxnSpPr>
        <p:spPr>
          <a:xfrm>
            <a:off x="1798352" y="2230806"/>
            <a:ext cx="6611" cy="638104"/>
          </a:xfrm>
          <a:prstGeom prst="straightConnector1">
            <a:avLst/>
          </a:prstGeom>
          <a:ln w="25400" cap="flat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3" name="Straight Arrow Connector 122"/>
          <p:cNvCxnSpPr/>
          <p:nvPr/>
        </p:nvCxnSpPr>
        <p:spPr>
          <a:xfrm flipH="1" flipV="1">
            <a:off x="3309385" y="4112630"/>
            <a:ext cx="636786" cy="6750"/>
          </a:xfrm>
          <a:prstGeom prst="straightConnector1">
            <a:avLst/>
          </a:prstGeom>
          <a:ln w="25400" cap="flat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5" name="Straight Arrow Connector 134"/>
          <p:cNvCxnSpPr>
            <a:stCxn id="130" idx="2"/>
          </p:cNvCxnSpPr>
          <p:nvPr/>
        </p:nvCxnSpPr>
        <p:spPr>
          <a:xfrm>
            <a:off x="789221" y="5403940"/>
            <a:ext cx="10109" cy="696994"/>
          </a:xfrm>
          <a:prstGeom prst="straightConnector1">
            <a:avLst/>
          </a:prstGeom>
          <a:ln w="25400" cap="flat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>
            <a:cxnSpLocks/>
            <a:stCxn id="4" idx="3"/>
            <a:endCxn id="29" idx="1"/>
          </p:cNvCxnSpPr>
          <p:nvPr/>
        </p:nvCxnSpPr>
        <p:spPr>
          <a:xfrm flipV="1">
            <a:off x="6929564" y="917721"/>
            <a:ext cx="1179193" cy="4521"/>
          </a:xfrm>
          <a:prstGeom prst="straightConnector1">
            <a:avLst/>
          </a:prstGeom>
          <a:ln w="25400" cap="flat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Rectangle 3"/>
          <p:cNvSpPr/>
          <p:nvPr/>
        </p:nvSpPr>
        <p:spPr>
          <a:xfrm>
            <a:off x="4698330" y="676264"/>
            <a:ext cx="2231234" cy="49195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b="1">
                <a:solidFill>
                  <a:schemeClr val="tx1"/>
                </a:solidFill>
              </a:rPr>
              <a:t>Inspection </a:t>
            </a:r>
            <a:r>
              <a:rPr lang="en-GB" sz="1600" b="1" dirty="0">
                <a:solidFill>
                  <a:schemeClr val="tx1"/>
                </a:solidFill>
              </a:rPr>
              <a:t>in line with LAP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73152" y="6469328"/>
            <a:ext cx="75869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b="1" dirty="0"/>
              <a:t>KEY       TC = Thurrock Council     LAP = Load Acceptance Procedure</a:t>
            </a:r>
          </a:p>
        </p:txBody>
      </p:sp>
      <p:sp>
        <p:nvSpPr>
          <p:cNvPr id="11" name="Rectangle 10"/>
          <p:cNvSpPr/>
          <p:nvPr/>
        </p:nvSpPr>
        <p:spPr>
          <a:xfrm>
            <a:off x="9121241" y="5841818"/>
            <a:ext cx="2353583" cy="584776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600" b="1" dirty="0">
                <a:solidFill>
                  <a:schemeClr val="tx1"/>
                </a:solidFill>
              </a:rPr>
              <a:t>Process in line with Facility Procedure </a:t>
            </a:r>
          </a:p>
        </p:txBody>
      </p:sp>
      <p:cxnSp>
        <p:nvCxnSpPr>
          <p:cNvPr id="19" name="Straight Arrow Connector 18"/>
          <p:cNvCxnSpPr/>
          <p:nvPr/>
        </p:nvCxnSpPr>
        <p:spPr>
          <a:xfrm flipH="1">
            <a:off x="10319025" y="1234396"/>
            <a:ext cx="10092" cy="919854"/>
          </a:xfrm>
          <a:prstGeom prst="straightConnector1">
            <a:avLst/>
          </a:prstGeom>
          <a:ln w="25400" cap="flat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>
            <a:endCxn id="66" idx="3"/>
          </p:cNvCxnSpPr>
          <p:nvPr/>
        </p:nvCxnSpPr>
        <p:spPr>
          <a:xfrm flipH="1" flipV="1">
            <a:off x="7414643" y="1939170"/>
            <a:ext cx="921707" cy="335920"/>
          </a:xfrm>
          <a:prstGeom prst="straightConnector1">
            <a:avLst/>
          </a:prstGeom>
          <a:ln w="25400" cap="flat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>
            <a:cxnSpLocks/>
            <a:stCxn id="25" idx="3"/>
            <a:endCxn id="4" idx="1"/>
          </p:cNvCxnSpPr>
          <p:nvPr/>
        </p:nvCxnSpPr>
        <p:spPr>
          <a:xfrm flipV="1">
            <a:off x="2576904" y="922242"/>
            <a:ext cx="2121426" cy="3299"/>
          </a:xfrm>
          <a:prstGeom prst="straightConnector1">
            <a:avLst/>
          </a:prstGeom>
          <a:ln w="25400" cap="flat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Rectangle 24"/>
          <p:cNvSpPr/>
          <p:nvPr/>
        </p:nvSpPr>
        <p:spPr>
          <a:xfrm>
            <a:off x="610083" y="676263"/>
            <a:ext cx="1966821" cy="49855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b="1" dirty="0">
                <a:solidFill>
                  <a:schemeClr val="tx1"/>
                </a:solidFill>
              </a:rPr>
              <a:t>Delivery </a:t>
            </a:r>
          </a:p>
        </p:txBody>
      </p:sp>
      <p:sp>
        <p:nvSpPr>
          <p:cNvPr id="26" name="Rectangle 25"/>
          <p:cNvSpPr/>
          <p:nvPr/>
        </p:nvSpPr>
        <p:spPr>
          <a:xfrm>
            <a:off x="1134366" y="1603434"/>
            <a:ext cx="1325764" cy="100573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b="1" dirty="0">
                <a:solidFill>
                  <a:schemeClr val="tx1"/>
                </a:solidFill>
              </a:rPr>
              <a:t>Contractor analyses load to determine level of contamination  </a:t>
            </a:r>
          </a:p>
        </p:txBody>
      </p:sp>
      <p:sp>
        <p:nvSpPr>
          <p:cNvPr id="28" name="Rectangle 27"/>
          <p:cNvSpPr/>
          <p:nvPr/>
        </p:nvSpPr>
        <p:spPr>
          <a:xfrm>
            <a:off x="8299202" y="2158087"/>
            <a:ext cx="1502532" cy="553998"/>
          </a:xfrm>
          <a:prstGeom prst="rect">
            <a:avLst/>
          </a:prstGeom>
          <a:solidFill>
            <a:srgbClr val="F8A6A8"/>
          </a:solidFill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000" b="1" dirty="0">
                <a:solidFill>
                  <a:schemeClr val="tx1"/>
                </a:solidFill>
              </a:rPr>
              <a:t>Does contamination include Prohibited </a:t>
            </a:r>
            <a:r>
              <a:rPr lang="en-GB" sz="1000" b="1" dirty="0"/>
              <a:t>M</a:t>
            </a:r>
            <a:r>
              <a:rPr lang="en-GB" sz="1000" b="1" dirty="0">
                <a:solidFill>
                  <a:schemeClr val="tx1"/>
                </a:solidFill>
              </a:rPr>
              <a:t>aterials?</a:t>
            </a:r>
          </a:p>
        </p:txBody>
      </p:sp>
      <p:sp>
        <p:nvSpPr>
          <p:cNvPr id="29" name="Rectangle 28"/>
          <p:cNvSpPr/>
          <p:nvPr/>
        </p:nvSpPr>
        <p:spPr>
          <a:xfrm>
            <a:off x="8108757" y="594555"/>
            <a:ext cx="2575618" cy="64633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b="1" dirty="0">
                <a:solidFill>
                  <a:schemeClr val="tx1"/>
                </a:solidFill>
              </a:rPr>
              <a:t>Is there any contamination above acceptable levels?</a:t>
            </a:r>
          </a:p>
        </p:txBody>
      </p:sp>
      <p:cxnSp>
        <p:nvCxnSpPr>
          <p:cNvPr id="34" name="Straight Arrow Connector 33"/>
          <p:cNvCxnSpPr>
            <a:stCxn id="35" idx="2"/>
            <a:endCxn id="11" idx="0"/>
          </p:cNvCxnSpPr>
          <p:nvPr/>
        </p:nvCxnSpPr>
        <p:spPr>
          <a:xfrm flipH="1">
            <a:off x="10298033" y="2396927"/>
            <a:ext cx="20991" cy="3444891"/>
          </a:xfrm>
          <a:prstGeom prst="straightConnector1">
            <a:avLst/>
          </a:prstGeom>
          <a:ln w="25400" cap="flat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TextBox 34"/>
          <p:cNvSpPr txBox="1"/>
          <p:nvPr/>
        </p:nvSpPr>
        <p:spPr>
          <a:xfrm>
            <a:off x="10123761" y="2150706"/>
            <a:ext cx="390525" cy="246221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000" b="1" dirty="0"/>
              <a:t>NO</a:t>
            </a:r>
          </a:p>
        </p:txBody>
      </p:sp>
      <p:cxnSp>
        <p:nvCxnSpPr>
          <p:cNvPr id="61" name="Straight Arrow Connector 60"/>
          <p:cNvCxnSpPr>
            <a:stCxn id="28" idx="1"/>
            <a:endCxn id="80" idx="3"/>
          </p:cNvCxnSpPr>
          <p:nvPr/>
        </p:nvCxnSpPr>
        <p:spPr>
          <a:xfrm flipH="1">
            <a:off x="7414642" y="2435086"/>
            <a:ext cx="884560" cy="376483"/>
          </a:xfrm>
          <a:prstGeom prst="straightConnector1">
            <a:avLst/>
          </a:prstGeom>
          <a:ln w="25400" cap="flat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Arrow Connector 61"/>
          <p:cNvCxnSpPr/>
          <p:nvPr/>
        </p:nvCxnSpPr>
        <p:spPr>
          <a:xfrm>
            <a:off x="6778650" y="2512591"/>
            <a:ext cx="0" cy="597039"/>
          </a:xfrm>
          <a:prstGeom prst="straightConnector1">
            <a:avLst/>
          </a:prstGeom>
          <a:ln w="25400" cap="flat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Arrow Connector 62"/>
          <p:cNvCxnSpPr/>
          <p:nvPr/>
        </p:nvCxnSpPr>
        <p:spPr>
          <a:xfrm>
            <a:off x="3722713" y="5656509"/>
            <a:ext cx="2405482" cy="44800"/>
          </a:xfrm>
          <a:prstGeom prst="straightConnector1">
            <a:avLst/>
          </a:prstGeom>
          <a:ln w="25400" cap="flat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Arrow Connector 63"/>
          <p:cNvCxnSpPr/>
          <p:nvPr/>
        </p:nvCxnSpPr>
        <p:spPr>
          <a:xfrm>
            <a:off x="4661382" y="2782464"/>
            <a:ext cx="554137" cy="393736"/>
          </a:xfrm>
          <a:prstGeom prst="straightConnector1">
            <a:avLst/>
          </a:prstGeom>
          <a:ln w="25400" cap="flat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Rectangle 65"/>
          <p:cNvSpPr/>
          <p:nvPr/>
        </p:nvSpPr>
        <p:spPr>
          <a:xfrm>
            <a:off x="5909518" y="1663447"/>
            <a:ext cx="1505125" cy="55144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b="1" dirty="0">
                <a:solidFill>
                  <a:schemeClr val="tx1"/>
                </a:solidFill>
              </a:rPr>
              <a:t>Inform TC</a:t>
            </a:r>
          </a:p>
          <a:p>
            <a:pPr algn="ctr"/>
            <a:r>
              <a:rPr lang="en-GB" sz="1200" b="1" dirty="0">
                <a:solidFill>
                  <a:schemeClr val="tx1"/>
                </a:solidFill>
              </a:rPr>
              <a:t>Load isolated for inspection by TC</a:t>
            </a:r>
          </a:p>
        </p:txBody>
      </p:sp>
      <p:sp>
        <p:nvSpPr>
          <p:cNvPr id="71" name="TextBox 70"/>
          <p:cNvSpPr txBox="1"/>
          <p:nvPr/>
        </p:nvSpPr>
        <p:spPr>
          <a:xfrm>
            <a:off x="9022888" y="1521882"/>
            <a:ext cx="455550" cy="246221"/>
          </a:xfrm>
          <a:prstGeom prst="rect">
            <a:avLst/>
          </a:prstGeom>
          <a:solidFill>
            <a:srgbClr val="F8A6A8"/>
          </a:solidFill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000" b="1" dirty="0"/>
              <a:t>YES</a:t>
            </a:r>
          </a:p>
        </p:txBody>
      </p:sp>
      <p:sp>
        <p:nvSpPr>
          <p:cNvPr id="80" name="Rectangle 79"/>
          <p:cNvSpPr/>
          <p:nvPr/>
        </p:nvSpPr>
        <p:spPr>
          <a:xfrm>
            <a:off x="5909517" y="2513507"/>
            <a:ext cx="1505125" cy="59612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b="1" dirty="0">
                <a:solidFill>
                  <a:schemeClr val="tx1"/>
                </a:solidFill>
              </a:rPr>
              <a:t>Inform TC</a:t>
            </a:r>
          </a:p>
          <a:p>
            <a:pPr algn="ctr"/>
            <a:r>
              <a:rPr lang="en-GB" sz="1200" b="1" dirty="0">
                <a:solidFill>
                  <a:schemeClr val="tx1"/>
                </a:solidFill>
              </a:rPr>
              <a:t>Load isolated for inspection by TC</a:t>
            </a:r>
          </a:p>
        </p:txBody>
      </p:sp>
      <p:sp>
        <p:nvSpPr>
          <p:cNvPr id="93" name="Rectangle 92"/>
          <p:cNvSpPr/>
          <p:nvPr/>
        </p:nvSpPr>
        <p:spPr>
          <a:xfrm>
            <a:off x="3435713" y="1526489"/>
            <a:ext cx="1966821" cy="55913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b="1" dirty="0">
                <a:solidFill>
                  <a:schemeClr val="tx1"/>
                </a:solidFill>
              </a:rPr>
              <a:t>Load isolated for inspection by TC</a:t>
            </a:r>
          </a:p>
        </p:txBody>
      </p:sp>
      <p:sp>
        <p:nvSpPr>
          <p:cNvPr id="102" name="Rectangle 101"/>
          <p:cNvSpPr/>
          <p:nvPr/>
        </p:nvSpPr>
        <p:spPr>
          <a:xfrm>
            <a:off x="5909517" y="3446320"/>
            <a:ext cx="1505126" cy="32385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b="1" dirty="0">
                <a:solidFill>
                  <a:schemeClr val="tx1"/>
                </a:solidFill>
              </a:rPr>
              <a:t>Visual Inspection by TC ?</a:t>
            </a:r>
          </a:p>
        </p:txBody>
      </p:sp>
      <p:sp>
        <p:nvSpPr>
          <p:cNvPr id="103" name="Rectangle 102"/>
          <p:cNvSpPr/>
          <p:nvPr/>
        </p:nvSpPr>
        <p:spPr>
          <a:xfrm>
            <a:off x="1009909" y="2861597"/>
            <a:ext cx="1503461" cy="58003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b="1" dirty="0">
                <a:solidFill>
                  <a:schemeClr val="tx1"/>
                </a:solidFill>
              </a:rPr>
              <a:t>Is contamination above acceptable level? </a:t>
            </a:r>
          </a:p>
        </p:txBody>
      </p:sp>
      <p:sp>
        <p:nvSpPr>
          <p:cNvPr id="104" name="Rectangle 103"/>
          <p:cNvSpPr/>
          <p:nvPr/>
        </p:nvSpPr>
        <p:spPr>
          <a:xfrm>
            <a:off x="3618185" y="3814037"/>
            <a:ext cx="1438793" cy="69865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b="1" dirty="0">
                <a:solidFill>
                  <a:schemeClr val="tx1"/>
                </a:solidFill>
              </a:rPr>
              <a:t>TC agrees contamination exceeded contract rejection threshold</a:t>
            </a:r>
          </a:p>
        </p:txBody>
      </p:sp>
      <p:sp>
        <p:nvSpPr>
          <p:cNvPr id="105" name="Rectangle 104"/>
          <p:cNvSpPr/>
          <p:nvPr/>
        </p:nvSpPr>
        <p:spPr>
          <a:xfrm>
            <a:off x="3774613" y="2440908"/>
            <a:ext cx="1287809" cy="36534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b="1" dirty="0">
                <a:solidFill>
                  <a:schemeClr val="tx1"/>
                </a:solidFill>
              </a:rPr>
              <a:t>Visual Inspection by TC ?</a:t>
            </a:r>
          </a:p>
        </p:txBody>
      </p:sp>
      <p:sp>
        <p:nvSpPr>
          <p:cNvPr id="106" name="Rectangle 105"/>
          <p:cNvSpPr/>
          <p:nvPr/>
        </p:nvSpPr>
        <p:spPr>
          <a:xfrm>
            <a:off x="6113584" y="5154196"/>
            <a:ext cx="1276218" cy="707886"/>
          </a:xfrm>
          <a:prstGeom prst="rect">
            <a:avLst/>
          </a:prstGeom>
          <a:solidFill>
            <a:srgbClr val="F8A6A8"/>
          </a:solidFill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000" b="1" dirty="0">
                <a:solidFill>
                  <a:schemeClr val="tx1"/>
                </a:solidFill>
              </a:rPr>
              <a:t>Load rejected  and waste sent to authorised disposal site  </a:t>
            </a:r>
          </a:p>
        </p:txBody>
      </p:sp>
      <p:sp>
        <p:nvSpPr>
          <p:cNvPr id="107" name="TextBox 106"/>
          <p:cNvSpPr txBox="1"/>
          <p:nvPr/>
        </p:nvSpPr>
        <p:spPr>
          <a:xfrm>
            <a:off x="6827499" y="4094449"/>
            <a:ext cx="455550" cy="246221"/>
          </a:xfrm>
          <a:prstGeom prst="rect">
            <a:avLst/>
          </a:prstGeom>
          <a:solidFill>
            <a:srgbClr val="F8A6A8"/>
          </a:solidFill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000" b="1" dirty="0"/>
              <a:t>YES</a:t>
            </a:r>
          </a:p>
        </p:txBody>
      </p:sp>
      <p:sp>
        <p:nvSpPr>
          <p:cNvPr id="108" name="TextBox 107"/>
          <p:cNvSpPr txBox="1"/>
          <p:nvPr/>
        </p:nvSpPr>
        <p:spPr>
          <a:xfrm>
            <a:off x="6136073" y="4103750"/>
            <a:ext cx="390525" cy="246221"/>
          </a:xfrm>
          <a:prstGeom prst="rect">
            <a:avLst/>
          </a:prstGeom>
          <a:solidFill>
            <a:srgbClr val="F8A6A8"/>
          </a:solidFill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sz="1000"/>
            </a:lvl1pPr>
          </a:lstStyle>
          <a:p>
            <a:r>
              <a:rPr lang="en-GB" b="1" dirty="0"/>
              <a:t>NO</a:t>
            </a:r>
          </a:p>
        </p:txBody>
      </p:sp>
      <p:cxnSp>
        <p:nvCxnSpPr>
          <p:cNvPr id="110" name="Straight Arrow Connector 109"/>
          <p:cNvCxnSpPr>
            <a:stCxn id="127" idx="0"/>
            <a:endCxn id="26" idx="3"/>
          </p:cNvCxnSpPr>
          <p:nvPr/>
        </p:nvCxnSpPr>
        <p:spPr>
          <a:xfrm flipH="1" flipV="1">
            <a:off x="2460130" y="2106303"/>
            <a:ext cx="669899" cy="1903951"/>
          </a:xfrm>
          <a:prstGeom prst="straightConnector1">
            <a:avLst/>
          </a:prstGeom>
          <a:ln w="25400" cap="flat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" name="Straight Arrow Connector 110"/>
          <p:cNvCxnSpPr>
            <a:stCxn id="132" idx="2"/>
            <a:endCxn id="104" idx="0"/>
          </p:cNvCxnSpPr>
          <p:nvPr/>
        </p:nvCxnSpPr>
        <p:spPr>
          <a:xfrm flipH="1">
            <a:off x="4337582" y="3433624"/>
            <a:ext cx="1262" cy="380413"/>
          </a:xfrm>
          <a:prstGeom prst="straightConnector1">
            <a:avLst/>
          </a:prstGeom>
          <a:ln w="25400" cap="flat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Straight Arrow Connector 111"/>
          <p:cNvCxnSpPr>
            <a:stCxn id="66" idx="1"/>
            <a:endCxn id="93" idx="3"/>
          </p:cNvCxnSpPr>
          <p:nvPr/>
        </p:nvCxnSpPr>
        <p:spPr>
          <a:xfrm flipH="1" flipV="1">
            <a:off x="5402534" y="1806057"/>
            <a:ext cx="506984" cy="133113"/>
          </a:xfrm>
          <a:prstGeom prst="straightConnector1">
            <a:avLst/>
          </a:prstGeom>
          <a:ln w="25400" cap="flat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3" name="Straight Arrow Connector 112"/>
          <p:cNvCxnSpPr>
            <a:endCxn id="107" idx="0"/>
          </p:cNvCxnSpPr>
          <p:nvPr/>
        </p:nvCxnSpPr>
        <p:spPr>
          <a:xfrm>
            <a:off x="7043590" y="3784309"/>
            <a:ext cx="11684" cy="310140"/>
          </a:xfrm>
          <a:prstGeom prst="straightConnector1">
            <a:avLst/>
          </a:prstGeom>
          <a:ln w="25400" cap="flat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5" name="Straight Arrow Connector 114"/>
          <p:cNvCxnSpPr/>
          <p:nvPr/>
        </p:nvCxnSpPr>
        <p:spPr>
          <a:xfrm>
            <a:off x="6316054" y="3787665"/>
            <a:ext cx="11684" cy="310140"/>
          </a:xfrm>
          <a:prstGeom prst="straightConnector1">
            <a:avLst/>
          </a:prstGeom>
          <a:ln w="25400" cap="flat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6" name="Straight Arrow Connector 115"/>
          <p:cNvCxnSpPr>
            <a:stCxn id="107" idx="2"/>
          </p:cNvCxnSpPr>
          <p:nvPr/>
        </p:nvCxnSpPr>
        <p:spPr>
          <a:xfrm flipH="1">
            <a:off x="7051865" y="4340670"/>
            <a:ext cx="3409" cy="792284"/>
          </a:xfrm>
          <a:prstGeom prst="straightConnector1">
            <a:avLst/>
          </a:prstGeom>
          <a:ln w="25400" cap="flat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7" name="Straight Arrow Connector 116"/>
          <p:cNvCxnSpPr/>
          <p:nvPr/>
        </p:nvCxnSpPr>
        <p:spPr>
          <a:xfrm>
            <a:off x="6313573" y="4323329"/>
            <a:ext cx="18895" cy="791864"/>
          </a:xfrm>
          <a:prstGeom prst="straightConnector1">
            <a:avLst/>
          </a:prstGeom>
          <a:ln w="25400" cap="flat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8" name="Straight Arrow Connector 117"/>
          <p:cNvCxnSpPr/>
          <p:nvPr/>
        </p:nvCxnSpPr>
        <p:spPr>
          <a:xfrm>
            <a:off x="6649809" y="3131497"/>
            <a:ext cx="11684" cy="310140"/>
          </a:xfrm>
          <a:prstGeom prst="straightConnector1">
            <a:avLst/>
          </a:prstGeom>
          <a:ln w="25400" cap="flat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4" name="Straight Arrow Connector 123"/>
          <p:cNvCxnSpPr/>
          <p:nvPr/>
        </p:nvCxnSpPr>
        <p:spPr>
          <a:xfrm>
            <a:off x="4527149" y="4548780"/>
            <a:ext cx="11684" cy="310140"/>
          </a:xfrm>
          <a:prstGeom prst="straightConnector1">
            <a:avLst/>
          </a:prstGeom>
          <a:ln w="25400" cap="flat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5" name="TextBox 124"/>
          <p:cNvSpPr txBox="1"/>
          <p:nvPr/>
        </p:nvSpPr>
        <p:spPr>
          <a:xfrm>
            <a:off x="4311401" y="4847691"/>
            <a:ext cx="455550" cy="246221"/>
          </a:xfrm>
          <a:prstGeom prst="rect">
            <a:avLst/>
          </a:prstGeom>
          <a:solidFill>
            <a:srgbClr val="F8A6A8"/>
          </a:solidFill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000" b="1" dirty="0"/>
              <a:t>YES</a:t>
            </a:r>
          </a:p>
        </p:txBody>
      </p:sp>
      <p:sp>
        <p:nvSpPr>
          <p:cNvPr id="127" name="TextBox 126"/>
          <p:cNvSpPr txBox="1"/>
          <p:nvPr/>
        </p:nvSpPr>
        <p:spPr>
          <a:xfrm>
            <a:off x="2934766" y="4010254"/>
            <a:ext cx="390525" cy="246221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sz="1000" b="1"/>
            </a:lvl1pPr>
          </a:lstStyle>
          <a:p>
            <a:r>
              <a:rPr lang="en-GB" dirty="0"/>
              <a:t>NO</a:t>
            </a:r>
          </a:p>
        </p:txBody>
      </p:sp>
      <p:cxnSp>
        <p:nvCxnSpPr>
          <p:cNvPr id="128" name="Straight Arrow Connector 127"/>
          <p:cNvCxnSpPr>
            <a:stCxn id="125" idx="2"/>
          </p:cNvCxnSpPr>
          <p:nvPr/>
        </p:nvCxnSpPr>
        <p:spPr>
          <a:xfrm>
            <a:off x="4539176" y="5093912"/>
            <a:ext cx="1587565" cy="472662"/>
          </a:xfrm>
          <a:prstGeom prst="straightConnector1">
            <a:avLst/>
          </a:prstGeom>
          <a:ln w="25400" cap="flat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9" name="Rectangle 128"/>
          <p:cNvSpPr/>
          <p:nvPr/>
        </p:nvSpPr>
        <p:spPr>
          <a:xfrm>
            <a:off x="1489709" y="4317426"/>
            <a:ext cx="1261467" cy="76883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b="1" dirty="0">
                <a:solidFill>
                  <a:schemeClr val="tx1"/>
                </a:solidFill>
              </a:rPr>
              <a:t>TC funds analysis to determine if load is to be rejected or subject  to further processing</a:t>
            </a:r>
          </a:p>
        </p:txBody>
      </p:sp>
      <p:sp>
        <p:nvSpPr>
          <p:cNvPr id="130" name="Rectangle 129"/>
          <p:cNvSpPr/>
          <p:nvPr/>
        </p:nvSpPr>
        <p:spPr>
          <a:xfrm>
            <a:off x="253244" y="4301447"/>
            <a:ext cx="1071953" cy="110249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b="1" dirty="0">
                <a:solidFill>
                  <a:schemeClr val="tx1"/>
                </a:solidFill>
              </a:rPr>
              <a:t>Contractor funds analysis and agrees to process material  </a:t>
            </a:r>
          </a:p>
        </p:txBody>
      </p:sp>
      <p:sp>
        <p:nvSpPr>
          <p:cNvPr id="132" name="TextBox 131"/>
          <p:cNvSpPr txBox="1"/>
          <p:nvPr/>
        </p:nvSpPr>
        <p:spPr>
          <a:xfrm>
            <a:off x="4113525" y="3187403"/>
            <a:ext cx="450638" cy="246221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sz="1000"/>
            </a:lvl1pPr>
          </a:lstStyle>
          <a:p>
            <a:r>
              <a:rPr lang="en-GB" b="1" dirty="0"/>
              <a:t>YES</a:t>
            </a:r>
          </a:p>
        </p:txBody>
      </p:sp>
      <p:cxnSp>
        <p:nvCxnSpPr>
          <p:cNvPr id="133" name="Straight Arrow Connector 132"/>
          <p:cNvCxnSpPr/>
          <p:nvPr/>
        </p:nvCxnSpPr>
        <p:spPr>
          <a:xfrm flipH="1">
            <a:off x="4418518" y="2076745"/>
            <a:ext cx="608" cy="373044"/>
          </a:xfrm>
          <a:prstGeom prst="straightConnector1">
            <a:avLst/>
          </a:prstGeom>
          <a:ln w="25400" cap="flat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4" name="TextBox 133"/>
          <p:cNvSpPr txBox="1"/>
          <p:nvPr/>
        </p:nvSpPr>
        <p:spPr>
          <a:xfrm>
            <a:off x="5186076" y="3176200"/>
            <a:ext cx="390525" cy="246221"/>
          </a:xfrm>
          <a:prstGeom prst="rect">
            <a:avLst/>
          </a:prstGeom>
          <a:solidFill>
            <a:srgbClr val="F8A6A8"/>
          </a:solidFill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sz="1000"/>
            </a:lvl1pPr>
          </a:lstStyle>
          <a:p>
            <a:r>
              <a:rPr lang="en-GB" b="1" dirty="0"/>
              <a:t>NO</a:t>
            </a:r>
          </a:p>
        </p:txBody>
      </p:sp>
      <p:cxnSp>
        <p:nvCxnSpPr>
          <p:cNvPr id="141" name="Straight Arrow Connector 140"/>
          <p:cNvCxnSpPr>
            <a:stCxn id="71" idx="2"/>
          </p:cNvCxnSpPr>
          <p:nvPr/>
        </p:nvCxnSpPr>
        <p:spPr>
          <a:xfrm>
            <a:off x="9250663" y="1768103"/>
            <a:ext cx="1" cy="415076"/>
          </a:xfrm>
          <a:prstGeom prst="straightConnector1">
            <a:avLst/>
          </a:prstGeom>
          <a:ln w="25400" cap="flat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Straight Arrow Connector 72"/>
          <p:cNvCxnSpPr/>
          <p:nvPr/>
        </p:nvCxnSpPr>
        <p:spPr>
          <a:xfrm flipH="1">
            <a:off x="4344365" y="2830168"/>
            <a:ext cx="3710" cy="377282"/>
          </a:xfrm>
          <a:prstGeom prst="straightConnector1">
            <a:avLst/>
          </a:prstGeom>
          <a:ln w="25400" cap="flat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Straight Arrow Connector 77"/>
          <p:cNvCxnSpPr>
            <a:stCxn id="134" idx="2"/>
          </p:cNvCxnSpPr>
          <p:nvPr/>
        </p:nvCxnSpPr>
        <p:spPr>
          <a:xfrm>
            <a:off x="5381339" y="3422421"/>
            <a:ext cx="704993" cy="2016486"/>
          </a:xfrm>
          <a:prstGeom prst="straightConnector1">
            <a:avLst/>
          </a:prstGeom>
          <a:ln w="25400" cap="flat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9" name="Rectangle 118"/>
          <p:cNvSpPr/>
          <p:nvPr/>
        </p:nvSpPr>
        <p:spPr>
          <a:xfrm>
            <a:off x="2852594" y="5281824"/>
            <a:ext cx="852357" cy="553998"/>
          </a:xfrm>
          <a:prstGeom prst="rect">
            <a:avLst/>
          </a:prstGeom>
          <a:solidFill>
            <a:srgbClr val="F8A6A8"/>
          </a:solidFill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000" b="1" dirty="0">
                <a:solidFill>
                  <a:schemeClr val="tx1"/>
                </a:solidFill>
              </a:rPr>
              <a:t>TC agrees that  load is rejected</a:t>
            </a:r>
          </a:p>
        </p:txBody>
      </p:sp>
      <p:sp>
        <p:nvSpPr>
          <p:cNvPr id="120" name="Rectangle 119"/>
          <p:cNvSpPr/>
          <p:nvPr/>
        </p:nvSpPr>
        <p:spPr>
          <a:xfrm>
            <a:off x="1590864" y="5202162"/>
            <a:ext cx="1033979" cy="75497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b="1" dirty="0">
                <a:solidFill>
                  <a:schemeClr val="tx1"/>
                </a:solidFill>
              </a:rPr>
              <a:t>TC funds additional processing costs </a:t>
            </a:r>
          </a:p>
        </p:txBody>
      </p:sp>
      <p:cxnSp>
        <p:nvCxnSpPr>
          <p:cNvPr id="122" name="Straight Arrow Connector 121"/>
          <p:cNvCxnSpPr>
            <a:endCxn id="130" idx="0"/>
          </p:cNvCxnSpPr>
          <p:nvPr/>
        </p:nvCxnSpPr>
        <p:spPr>
          <a:xfrm flipH="1">
            <a:off x="789221" y="4112630"/>
            <a:ext cx="7803" cy="188817"/>
          </a:xfrm>
          <a:prstGeom prst="straightConnector1">
            <a:avLst/>
          </a:prstGeom>
          <a:ln w="25400" cap="flat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6" name="Straight Arrow Connector 135"/>
          <p:cNvCxnSpPr/>
          <p:nvPr/>
        </p:nvCxnSpPr>
        <p:spPr>
          <a:xfrm flipH="1">
            <a:off x="2104902" y="5965161"/>
            <a:ext cx="15541" cy="118012"/>
          </a:xfrm>
          <a:prstGeom prst="straightConnector1">
            <a:avLst/>
          </a:prstGeom>
          <a:ln w="25400" cap="flat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7" name="Straight Arrow Connector 136"/>
          <p:cNvCxnSpPr>
            <a:stCxn id="129" idx="3"/>
            <a:endCxn id="119" idx="0"/>
          </p:cNvCxnSpPr>
          <p:nvPr/>
        </p:nvCxnSpPr>
        <p:spPr>
          <a:xfrm>
            <a:off x="2751176" y="4701844"/>
            <a:ext cx="527597" cy="579980"/>
          </a:xfrm>
          <a:prstGeom prst="straightConnector1">
            <a:avLst/>
          </a:prstGeom>
          <a:ln w="25400" cap="flat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9" name="Straight Arrow Connector 138"/>
          <p:cNvCxnSpPr/>
          <p:nvPr/>
        </p:nvCxnSpPr>
        <p:spPr>
          <a:xfrm>
            <a:off x="781567" y="6092052"/>
            <a:ext cx="8330793" cy="6630"/>
          </a:xfrm>
          <a:prstGeom prst="straightConnector1">
            <a:avLst/>
          </a:prstGeom>
          <a:ln w="25400" cap="flat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2" name="Straight Arrow Connector 151"/>
          <p:cNvCxnSpPr>
            <a:endCxn id="71" idx="0"/>
          </p:cNvCxnSpPr>
          <p:nvPr/>
        </p:nvCxnSpPr>
        <p:spPr>
          <a:xfrm flipH="1">
            <a:off x="9250663" y="1243276"/>
            <a:ext cx="12681" cy="278606"/>
          </a:xfrm>
          <a:prstGeom prst="straightConnector1">
            <a:avLst/>
          </a:prstGeom>
          <a:ln w="25400" cap="flat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7" name="TextBox 156"/>
          <p:cNvSpPr txBox="1"/>
          <p:nvPr/>
        </p:nvSpPr>
        <p:spPr>
          <a:xfrm>
            <a:off x="7629147" y="2479668"/>
            <a:ext cx="455550" cy="246221"/>
          </a:xfrm>
          <a:prstGeom prst="rect">
            <a:avLst/>
          </a:prstGeom>
          <a:solidFill>
            <a:srgbClr val="F8A6A8"/>
          </a:solidFill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000" b="1" dirty="0"/>
              <a:t>YES</a:t>
            </a:r>
          </a:p>
        </p:txBody>
      </p:sp>
      <p:sp>
        <p:nvSpPr>
          <p:cNvPr id="158" name="TextBox 157"/>
          <p:cNvSpPr txBox="1"/>
          <p:nvPr/>
        </p:nvSpPr>
        <p:spPr>
          <a:xfrm>
            <a:off x="7681903" y="1963949"/>
            <a:ext cx="390525" cy="246221"/>
          </a:xfrm>
          <a:prstGeom prst="rect">
            <a:avLst/>
          </a:prstGeom>
          <a:solidFill>
            <a:srgbClr val="F8A6A8"/>
          </a:solidFill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sz="1000" b="1"/>
            </a:lvl1pPr>
          </a:lstStyle>
          <a:p>
            <a:r>
              <a:rPr lang="en-GB" dirty="0"/>
              <a:t>NO</a:t>
            </a:r>
          </a:p>
        </p:txBody>
      </p:sp>
      <p:sp>
        <p:nvSpPr>
          <p:cNvPr id="162" name="TextBox 161"/>
          <p:cNvSpPr txBox="1"/>
          <p:nvPr/>
        </p:nvSpPr>
        <p:spPr>
          <a:xfrm>
            <a:off x="569738" y="3866409"/>
            <a:ext cx="390525" cy="246221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sz="1000" b="1"/>
            </a:lvl1pPr>
          </a:lstStyle>
          <a:p>
            <a:r>
              <a:rPr lang="en-GB" dirty="0"/>
              <a:t>NO</a:t>
            </a:r>
          </a:p>
        </p:txBody>
      </p:sp>
      <p:sp>
        <p:nvSpPr>
          <p:cNvPr id="164" name="TextBox 163"/>
          <p:cNvSpPr txBox="1"/>
          <p:nvPr/>
        </p:nvSpPr>
        <p:spPr>
          <a:xfrm>
            <a:off x="1855599" y="3871225"/>
            <a:ext cx="455550" cy="246221"/>
          </a:xfrm>
          <a:prstGeom prst="rect">
            <a:avLst/>
          </a:prstGeom>
          <a:solidFill>
            <a:srgbClr val="F8A6A8"/>
          </a:solidFill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000" b="1" dirty="0"/>
              <a:t>YES</a:t>
            </a:r>
          </a:p>
        </p:txBody>
      </p:sp>
      <p:cxnSp>
        <p:nvCxnSpPr>
          <p:cNvPr id="168" name="Straight Arrow Connector 167"/>
          <p:cNvCxnSpPr>
            <a:stCxn id="164" idx="2"/>
          </p:cNvCxnSpPr>
          <p:nvPr/>
        </p:nvCxnSpPr>
        <p:spPr>
          <a:xfrm flipH="1">
            <a:off x="2080440" y="4117446"/>
            <a:ext cx="2934" cy="199980"/>
          </a:xfrm>
          <a:prstGeom prst="straightConnector1">
            <a:avLst/>
          </a:prstGeom>
          <a:ln w="25400" cap="flat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3309385" y="79925"/>
            <a:ext cx="51191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/>
              <a:t>Mixed Dry Recyclables Load Acceptance Procedure</a:t>
            </a:r>
          </a:p>
        </p:txBody>
      </p:sp>
    </p:spTree>
    <p:extLst>
      <p:ext uri="{BB962C8B-B14F-4D97-AF65-F5344CB8AC3E}">
        <p14:creationId xmlns:p14="http://schemas.microsoft.com/office/powerpoint/2010/main" val="37137132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343</TotalTime>
  <Words>151</Words>
  <Application>Microsoft Office PowerPoint</Application>
  <PresentationFormat>Widescreen</PresentationFormat>
  <Paragraphs>34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Phillip Russell</dc:creator>
  <cp:lastModifiedBy>Chris Stannard</cp:lastModifiedBy>
  <cp:revision>28</cp:revision>
  <dcterms:created xsi:type="dcterms:W3CDTF">2016-11-14T11:36:21Z</dcterms:created>
  <dcterms:modified xsi:type="dcterms:W3CDTF">2017-05-18T13:21:33Z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hecked by">
    <vt:lpwstr>32123</vt:lpwstr>
  </property>
  <property fmtid="{D5CDD505-2E9C-101B-9397-08002B2CF9AE}" pid="3" name="Objective-Id">
    <vt:lpwstr>A3072614</vt:lpwstr>
  </property>
  <property fmtid="{D5CDD505-2E9C-101B-9397-08002B2CF9AE}" pid="4" name="Objective-Title">
    <vt:lpwstr>Mixed Dry Recyclables  LAP 170517</vt:lpwstr>
  </property>
  <property fmtid="{D5CDD505-2E9C-101B-9397-08002B2CF9AE}" pid="5" name="Objective-Comment">
    <vt:lpwstr/>
  </property>
  <property fmtid="{D5CDD505-2E9C-101B-9397-08002B2CF9AE}" pid="6" name="Objective-CreationStamp">
    <vt:filetime>2017-05-18T13:53:35Z</vt:filetime>
  </property>
  <property fmtid="{D5CDD505-2E9C-101B-9397-08002B2CF9AE}" pid="7" name="Objective-IsApproved">
    <vt:bool>false</vt:bool>
  </property>
  <property fmtid="{D5CDD505-2E9C-101B-9397-08002B2CF9AE}" pid="8" name="Objective-IsPublished">
    <vt:bool>true</vt:bool>
  </property>
  <property fmtid="{D5CDD505-2E9C-101B-9397-08002B2CF9AE}" pid="9" name="Objective-DatePublished">
    <vt:filetime>2017-05-18T13:53:36Z</vt:filetime>
  </property>
  <property fmtid="{D5CDD505-2E9C-101B-9397-08002B2CF9AE}" pid="10" name="Objective-ModificationStamp">
    <vt:filetime>2017-05-18T13:53:39Z</vt:filetime>
  </property>
  <property fmtid="{D5CDD505-2E9C-101B-9397-08002B2CF9AE}" pid="11" name="Objective-Owner">
    <vt:lpwstr>Harmer, John</vt:lpwstr>
  </property>
  <property fmtid="{D5CDD505-2E9C-101B-9397-08002B2CF9AE}" pid="12" name="Objective-Path">
    <vt:lpwstr>Thurrock Global Folder:Thurrock Corporate File Plan:Procurement:Tendering:Tenders:Procurement Tenders:Procurement Tenders 2017:PS/2017/394 Waste - MRF:Upload Documents ITT:</vt:lpwstr>
  </property>
  <property fmtid="{D5CDD505-2E9C-101B-9397-08002B2CF9AE}" pid="13" name="Objective-Parent">
    <vt:lpwstr>Upload Documents ITT</vt:lpwstr>
  </property>
  <property fmtid="{D5CDD505-2E9C-101B-9397-08002B2CF9AE}" pid="14" name="Objective-State">
    <vt:lpwstr>Published</vt:lpwstr>
  </property>
  <property fmtid="{D5CDD505-2E9C-101B-9397-08002B2CF9AE}" pid="15" name="Objective-Version">
    <vt:lpwstr>1.0</vt:lpwstr>
  </property>
  <property fmtid="{D5CDD505-2E9C-101B-9397-08002B2CF9AE}" pid="16" name="Objective-VersionNumber">
    <vt:r8>1</vt:r8>
  </property>
  <property fmtid="{D5CDD505-2E9C-101B-9397-08002B2CF9AE}" pid="17" name="Objective-VersionComment">
    <vt:lpwstr>First version</vt:lpwstr>
  </property>
  <property fmtid="{D5CDD505-2E9C-101B-9397-08002B2CF9AE}" pid="18" name="Objective-FileNumber">
    <vt:lpwstr>qA224248</vt:lpwstr>
  </property>
  <property fmtid="{D5CDD505-2E9C-101B-9397-08002B2CF9AE}" pid="19" name="Objective-Classification">
    <vt:lpwstr>[Inherited - none]</vt:lpwstr>
  </property>
  <property fmtid="{D5CDD505-2E9C-101B-9397-08002B2CF9AE}" pid="20" name="Objective-Caveats">
    <vt:lpwstr>groups: Active Users; </vt:lpwstr>
  </property>
</Properties>
</file>