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1008" y="-3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4327D85-0403-4E66-95E2-C0ACDB957E6E}" type="datetimeFigureOut">
              <a:rPr lang="en-US"/>
              <a:pPr>
                <a:defRPr/>
              </a:pPr>
              <a:t>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F70370F-D426-48CB-94A4-DD98EA2EAF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57DEC9-70A6-4B02-AF5E-12CFFD3DDD74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EE05-F411-4E86-ABD4-29088035E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FC14-567E-464B-ADC1-74523678B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4FF4-3386-4F7E-A39D-80F02AA7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4B23-BBC6-470E-B8A4-B65C087D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5EB9-74EC-4537-A47D-2D6FF2B26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F5B7-36A0-4E7E-96AD-5FAF051CC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E2A0-F1E5-48C2-AE74-D8065C09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F9CE-6965-4B2C-B594-7513C294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D1FC-AFFE-4D82-9AD3-3DD44DD2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7F274-BD80-4001-B393-DB611AF50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BEB2-6441-4BE3-BDD8-AF621369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Richmond Park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5B73BA9A-B6B5-4087-8F82-5EC890C34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265"/>
          <p:cNvCxnSpPr>
            <a:cxnSpLocks noChangeShapeType="1"/>
          </p:cNvCxnSpPr>
          <p:nvPr/>
        </p:nvCxnSpPr>
        <p:spPr bwMode="auto">
          <a:xfrm rot="5400000">
            <a:off x="3072607" y="7000081"/>
            <a:ext cx="2286000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051" name="Group 508"/>
          <p:cNvGrpSpPr>
            <a:grpSpLocks/>
          </p:cNvGrpSpPr>
          <p:nvPr/>
        </p:nvGrpSpPr>
        <p:grpSpPr bwMode="auto">
          <a:xfrm>
            <a:off x="-144463" y="-584001"/>
            <a:ext cx="7002463" cy="8774113"/>
            <a:chOff x="570" y="566"/>
            <a:chExt cx="3452" cy="4588"/>
          </a:xfrm>
        </p:grpSpPr>
        <p:pic>
          <p:nvPicPr>
            <p:cNvPr id="2" name="Picture 383" descr="C:\Documents and Settings\Nigel Reeve\My Documents\Royal Parks Work Files\Richmond Park\Richmond Aerial photo.png"/>
            <p:cNvPicPr>
              <a:picLocks noChangeAspect="1" noChangeArrowheads="1"/>
            </p:cNvPicPr>
            <p:nvPr/>
          </p:nvPicPr>
          <p:blipFill>
            <a:blip r:embed="rId3" cstate="print">
              <a:lum bright="42000" contrast="-24000"/>
            </a:blip>
            <a:srcRect b="5717"/>
            <a:stretch>
              <a:fillRect/>
            </a:stretch>
          </p:blipFill>
          <p:spPr bwMode="auto">
            <a:xfrm>
              <a:off x="852" y="940"/>
              <a:ext cx="3170" cy="4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84"/>
            <p:cNvGrpSpPr>
              <a:grpSpLocks/>
            </p:cNvGrpSpPr>
            <p:nvPr/>
          </p:nvGrpSpPr>
          <p:grpSpPr bwMode="auto">
            <a:xfrm>
              <a:off x="570" y="566"/>
              <a:ext cx="3452" cy="4588"/>
              <a:chOff x="0" y="174"/>
              <a:chExt cx="4386" cy="6031"/>
            </a:xfrm>
          </p:grpSpPr>
          <p:sp>
            <p:nvSpPr>
              <p:cNvPr id="2838" name="Line 385"/>
              <p:cNvSpPr>
                <a:spLocks noChangeShapeType="1"/>
              </p:cNvSpPr>
              <p:nvPr/>
            </p:nvSpPr>
            <p:spPr bwMode="auto">
              <a:xfrm>
                <a:off x="66" y="2727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9" name="Line 386"/>
              <p:cNvSpPr>
                <a:spLocks noChangeShapeType="1"/>
              </p:cNvSpPr>
              <p:nvPr/>
            </p:nvSpPr>
            <p:spPr bwMode="auto">
              <a:xfrm>
                <a:off x="1" y="4053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40" name="Line 387"/>
              <p:cNvSpPr>
                <a:spLocks noChangeShapeType="1"/>
              </p:cNvSpPr>
              <p:nvPr/>
            </p:nvSpPr>
            <p:spPr bwMode="auto">
              <a:xfrm>
                <a:off x="0" y="1401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41" name="Line 388"/>
              <p:cNvSpPr>
                <a:spLocks noChangeShapeType="1"/>
              </p:cNvSpPr>
              <p:nvPr/>
            </p:nvSpPr>
            <p:spPr bwMode="auto">
              <a:xfrm>
                <a:off x="1241" y="272"/>
                <a:ext cx="18" cy="59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42" name="Line 389"/>
              <p:cNvSpPr>
                <a:spLocks noChangeShapeType="1"/>
              </p:cNvSpPr>
              <p:nvPr/>
            </p:nvSpPr>
            <p:spPr bwMode="auto">
              <a:xfrm>
                <a:off x="2455" y="180"/>
                <a:ext cx="18" cy="59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43" name="Line 390"/>
              <p:cNvSpPr>
                <a:spLocks noChangeShapeType="1"/>
              </p:cNvSpPr>
              <p:nvPr/>
            </p:nvSpPr>
            <p:spPr bwMode="auto">
              <a:xfrm>
                <a:off x="3670" y="174"/>
                <a:ext cx="18" cy="59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44" name="Line 391"/>
              <p:cNvSpPr>
                <a:spLocks noChangeShapeType="1"/>
              </p:cNvSpPr>
              <p:nvPr/>
            </p:nvSpPr>
            <p:spPr bwMode="auto">
              <a:xfrm>
                <a:off x="66" y="5379"/>
                <a:ext cx="4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</p:grpSp>
        <p:grpSp>
          <p:nvGrpSpPr>
            <p:cNvPr id="2746" name="Group 392"/>
            <p:cNvGrpSpPr>
              <a:grpSpLocks/>
            </p:cNvGrpSpPr>
            <p:nvPr/>
          </p:nvGrpSpPr>
          <p:grpSpPr bwMode="auto">
            <a:xfrm>
              <a:off x="628" y="956"/>
              <a:ext cx="3219" cy="3971"/>
              <a:chOff x="77" y="710"/>
              <a:chExt cx="4090" cy="5221"/>
            </a:xfrm>
          </p:grpSpPr>
          <p:sp>
            <p:nvSpPr>
              <p:cNvPr id="2747" name="Freeform 393"/>
              <p:cNvSpPr>
                <a:spLocks/>
              </p:cNvSpPr>
              <p:nvPr/>
            </p:nvSpPr>
            <p:spPr bwMode="auto">
              <a:xfrm>
                <a:off x="2243" y="2412"/>
                <a:ext cx="307" cy="281"/>
              </a:xfrm>
              <a:custGeom>
                <a:avLst/>
                <a:gdLst>
                  <a:gd name="T0" fmla="*/ 79 w 307"/>
                  <a:gd name="T1" fmla="*/ 105 h 281"/>
                  <a:gd name="T2" fmla="*/ 0 w 307"/>
                  <a:gd name="T3" fmla="*/ 210 h 281"/>
                  <a:gd name="T4" fmla="*/ 121 w 307"/>
                  <a:gd name="T5" fmla="*/ 281 h 281"/>
                  <a:gd name="T6" fmla="*/ 187 w 307"/>
                  <a:gd name="T7" fmla="*/ 198 h 281"/>
                  <a:gd name="T8" fmla="*/ 241 w 307"/>
                  <a:gd name="T9" fmla="*/ 140 h 281"/>
                  <a:gd name="T10" fmla="*/ 307 w 307"/>
                  <a:gd name="T11" fmla="*/ 48 h 281"/>
                  <a:gd name="T12" fmla="*/ 148 w 307"/>
                  <a:gd name="T13" fmla="*/ 0 h 281"/>
                  <a:gd name="T14" fmla="*/ 79 w 307"/>
                  <a:gd name="T15" fmla="*/ 105 h 2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7"/>
                  <a:gd name="T25" fmla="*/ 0 h 281"/>
                  <a:gd name="T26" fmla="*/ 307 w 307"/>
                  <a:gd name="T27" fmla="*/ 281 h 2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7" h="281">
                    <a:moveTo>
                      <a:pt x="79" y="105"/>
                    </a:moveTo>
                    <a:cubicBezTo>
                      <a:pt x="73" y="117"/>
                      <a:pt x="19" y="159"/>
                      <a:pt x="0" y="210"/>
                    </a:cubicBezTo>
                    <a:cubicBezTo>
                      <a:pt x="48" y="239"/>
                      <a:pt x="93" y="264"/>
                      <a:pt x="121" y="281"/>
                    </a:cubicBezTo>
                    <a:cubicBezTo>
                      <a:pt x="151" y="242"/>
                      <a:pt x="166" y="221"/>
                      <a:pt x="187" y="198"/>
                    </a:cubicBezTo>
                    <a:cubicBezTo>
                      <a:pt x="207" y="176"/>
                      <a:pt x="225" y="158"/>
                      <a:pt x="241" y="140"/>
                    </a:cubicBezTo>
                    <a:cubicBezTo>
                      <a:pt x="261" y="114"/>
                      <a:pt x="283" y="94"/>
                      <a:pt x="307" y="48"/>
                    </a:cubicBezTo>
                    <a:cubicBezTo>
                      <a:pt x="267" y="35"/>
                      <a:pt x="199" y="14"/>
                      <a:pt x="148" y="0"/>
                    </a:cubicBezTo>
                    <a:cubicBezTo>
                      <a:pt x="127" y="33"/>
                      <a:pt x="102" y="73"/>
                      <a:pt x="79" y="105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48" name="Freeform 394"/>
              <p:cNvSpPr>
                <a:spLocks/>
              </p:cNvSpPr>
              <p:nvPr/>
            </p:nvSpPr>
            <p:spPr bwMode="auto">
              <a:xfrm>
                <a:off x="1883" y="2506"/>
                <a:ext cx="361" cy="444"/>
              </a:xfrm>
              <a:custGeom>
                <a:avLst/>
                <a:gdLst>
                  <a:gd name="T0" fmla="*/ 88 w 361"/>
                  <a:gd name="T1" fmla="*/ 156 h 444"/>
                  <a:gd name="T2" fmla="*/ 0 w 361"/>
                  <a:gd name="T3" fmla="*/ 362 h 444"/>
                  <a:gd name="T4" fmla="*/ 106 w 361"/>
                  <a:gd name="T5" fmla="*/ 444 h 444"/>
                  <a:gd name="T6" fmla="*/ 274 w 361"/>
                  <a:gd name="T7" fmla="*/ 374 h 444"/>
                  <a:gd name="T8" fmla="*/ 278 w 361"/>
                  <a:gd name="T9" fmla="*/ 264 h 444"/>
                  <a:gd name="T10" fmla="*/ 350 w 361"/>
                  <a:gd name="T11" fmla="*/ 178 h 444"/>
                  <a:gd name="T12" fmla="*/ 342 w 361"/>
                  <a:gd name="T13" fmla="*/ 127 h 444"/>
                  <a:gd name="T14" fmla="*/ 128 w 361"/>
                  <a:gd name="T15" fmla="*/ 0 h 444"/>
                  <a:gd name="T16" fmla="*/ 96 w 361"/>
                  <a:gd name="T17" fmla="*/ 38 h 444"/>
                  <a:gd name="T18" fmla="*/ 88 w 361"/>
                  <a:gd name="T19" fmla="*/ 156 h 4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1"/>
                  <a:gd name="T31" fmla="*/ 0 h 444"/>
                  <a:gd name="T32" fmla="*/ 361 w 361"/>
                  <a:gd name="T33" fmla="*/ 444 h 4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1" h="444">
                    <a:moveTo>
                      <a:pt x="88" y="156"/>
                    </a:moveTo>
                    <a:cubicBezTo>
                      <a:pt x="66" y="188"/>
                      <a:pt x="42" y="308"/>
                      <a:pt x="0" y="362"/>
                    </a:cubicBezTo>
                    <a:cubicBezTo>
                      <a:pt x="45" y="395"/>
                      <a:pt x="76" y="422"/>
                      <a:pt x="106" y="444"/>
                    </a:cubicBezTo>
                    <a:cubicBezTo>
                      <a:pt x="136" y="405"/>
                      <a:pt x="253" y="397"/>
                      <a:pt x="274" y="374"/>
                    </a:cubicBezTo>
                    <a:cubicBezTo>
                      <a:pt x="294" y="352"/>
                      <a:pt x="262" y="282"/>
                      <a:pt x="278" y="264"/>
                    </a:cubicBezTo>
                    <a:cubicBezTo>
                      <a:pt x="292" y="226"/>
                      <a:pt x="336" y="198"/>
                      <a:pt x="350" y="178"/>
                    </a:cubicBezTo>
                    <a:cubicBezTo>
                      <a:pt x="361" y="155"/>
                      <a:pt x="351" y="141"/>
                      <a:pt x="342" y="127"/>
                    </a:cubicBezTo>
                    <a:cubicBezTo>
                      <a:pt x="304" y="107"/>
                      <a:pt x="179" y="14"/>
                      <a:pt x="128" y="0"/>
                    </a:cubicBezTo>
                    <a:cubicBezTo>
                      <a:pt x="108" y="0"/>
                      <a:pt x="103" y="12"/>
                      <a:pt x="96" y="38"/>
                    </a:cubicBezTo>
                    <a:cubicBezTo>
                      <a:pt x="89" y="64"/>
                      <a:pt x="104" y="128"/>
                      <a:pt x="88" y="156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49" name="Freeform 395"/>
              <p:cNvSpPr>
                <a:spLocks/>
              </p:cNvSpPr>
              <p:nvPr/>
            </p:nvSpPr>
            <p:spPr bwMode="auto">
              <a:xfrm>
                <a:off x="1751" y="2404"/>
                <a:ext cx="1153" cy="1085"/>
              </a:xfrm>
              <a:custGeom>
                <a:avLst/>
                <a:gdLst>
                  <a:gd name="T0" fmla="*/ 469 w 1153"/>
                  <a:gd name="T1" fmla="*/ 203 h 1085"/>
                  <a:gd name="T2" fmla="*/ 361 w 1153"/>
                  <a:gd name="T3" fmla="*/ 140 h 1085"/>
                  <a:gd name="T4" fmla="*/ 178 w 1153"/>
                  <a:gd name="T5" fmla="*/ 47 h 1085"/>
                  <a:gd name="T6" fmla="*/ 85 w 1153"/>
                  <a:gd name="T7" fmla="*/ 0 h 1085"/>
                  <a:gd name="T8" fmla="*/ 41 w 1153"/>
                  <a:gd name="T9" fmla="*/ 62 h 1085"/>
                  <a:gd name="T10" fmla="*/ 1 w 1153"/>
                  <a:gd name="T11" fmla="*/ 149 h 1085"/>
                  <a:gd name="T12" fmla="*/ 35 w 1153"/>
                  <a:gd name="T13" fmla="*/ 308 h 1085"/>
                  <a:gd name="T14" fmla="*/ 31 w 1153"/>
                  <a:gd name="T15" fmla="*/ 426 h 1085"/>
                  <a:gd name="T16" fmla="*/ 37 w 1153"/>
                  <a:gd name="T17" fmla="*/ 569 h 1085"/>
                  <a:gd name="T18" fmla="*/ 55 w 1153"/>
                  <a:gd name="T19" fmla="*/ 698 h 1085"/>
                  <a:gd name="T20" fmla="*/ 37 w 1153"/>
                  <a:gd name="T21" fmla="*/ 856 h 1085"/>
                  <a:gd name="T22" fmla="*/ 48 w 1153"/>
                  <a:gd name="T23" fmla="*/ 902 h 1085"/>
                  <a:gd name="T24" fmla="*/ 79 w 1153"/>
                  <a:gd name="T25" fmla="*/ 953 h 1085"/>
                  <a:gd name="T26" fmla="*/ 190 w 1153"/>
                  <a:gd name="T27" fmla="*/ 1036 h 1085"/>
                  <a:gd name="T28" fmla="*/ 255 w 1153"/>
                  <a:gd name="T29" fmla="*/ 1085 h 1085"/>
                  <a:gd name="T30" fmla="*/ 349 w 1153"/>
                  <a:gd name="T31" fmla="*/ 1030 h 1085"/>
                  <a:gd name="T32" fmla="*/ 511 w 1153"/>
                  <a:gd name="T33" fmla="*/ 952 h 1085"/>
                  <a:gd name="T34" fmla="*/ 693 w 1153"/>
                  <a:gd name="T35" fmla="*/ 858 h 1085"/>
                  <a:gd name="T36" fmla="*/ 825 w 1153"/>
                  <a:gd name="T37" fmla="*/ 828 h 1085"/>
                  <a:gd name="T38" fmla="*/ 1153 w 1153"/>
                  <a:gd name="T39" fmla="*/ 832 h 1085"/>
                  <a:gd name="T40" fmla="*/ 1150 w 1153"/>
                  <a:gd name="T41" fmla="*/ 650 h 1085"/>
                  <a:gd name="T42" fmla="*/ 1059 w 1153"/>
                  <a:gd name="T43" fmla="*/ 571 h 1085"/>
                  <a:gd name="T44" fmla="*/ 976 w 1153"/>
                  <a:gd name="T45" fmla="*/ 509 h 1085"/>
                  <a:gd name="T46" fmla="*/ 664 w 1153"/>
                  <a:gd name="T47" fmla="*/ 326 h 1085"/>
                  <a:gd name="T48" fmla="*/ 559 w 1153"/>
                  <a:gd name="T49" fmla="*/ 257 h 1085"/>
                  <a:gd name="T50" fmla="*/ 469 w 1153"/>
                  <a:gd name="T51" fmla="*/ 203 h 108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53"/>
                  <a:gd name="T79" fmla="*/ 0 h 1085"/>
                  <a:gd name="T80" fmla="*/ 1153 w 1153"/>
                  <a:gd name="T81" fmla="*/ 1085 h 108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53" h="1085">
                    <a:moveTo>
                      <a:pt x="469" y="203"/>
                    </a:moveTo>
                    <a:lnTo>
                      <a:pt x="361" y="140"/>
                    </a:lnTo>
                    <a:lnTo>
                      <a:pt x="178" y="47"/>
                    </a:lnTo>
                    <a:lnTo>
                      <a:pt x="85" y="0"/>
                    </a:lnTo>
                    <a:lnTo>
                      <a:pt x="41" y="62"/>
                    </a:lnTo>
                    <a:lnTo>
                      <a:pt x="1" y="149"/>
                    </a:lnTo>
                    <a:cubicBezTo>
                      <a:pt x="0" y="190"/>
                      <a:pt x="21" y="256"/>
                      <a:pt x="35" y="308"/>
                    </a:cubicBezTo>
                    <a:cubicBezTo>
                      <a:pt x="49" y="360"/>
                      <a:pt x="31" y="383"/>
                      <a:pt x="31" y="426"/>
                    </a:cubicBezTo>
                    <a:cubicBezTo>
                      <a:pt x="31" y="469"/>
                      <a:pt x="33" y="524"/>
                      <a:pt x="37" y="569"/>
                    </a:cubicBezTo>
                    <a:cubicBezTo>
                      <a:pt x="51" y="618"/>
                      <a:pt x="55" y="650"/>
                      <a:pt x="55" y="698"/>
                    </a:cubicBezTo>
                    <a:lnTo>
                      <a:pt x="37" y="856"/>
                    </a:lnTo>
                    <a:lnTo>
                      <a:pt x="48" y="902"/>
                    </a:lnTo>
                    <a:lnTo>
                      <a:pt x="79" y="953"/>
                    </a:lnTo>
                    <a:lnTo>
                      <a:pt x="190" y="1036"/>
                    </a:lnTo>
                    <a:lnTo>
                      <a:pt x="255" y="1085"/>
                    </a:lnTo>
                    <a:lnTo>
                      <a:pt x="349" y="1030"/>
                    </a:lnTo>
                    <a:lnTo>
                      <a:pt x="511" y="952"/>
                    </a:lnTo>
                    <a:lnTo>
                      <a:pt x="693" y="858"/>
                    </a:lnTo>
                    <a:lnTo>
                      <a:pt x="825" y="828"/>
                    </a:lnTo>
                    <a:lnTo>
                      <a:pt x="1153" y="832"/>
                    </a:lnTo>
                    <a:lnTo>
                      <a:pt x="1150" y="650"/>
                    </a:lnTo>
                    <a:lnTo>
                      <a:pt x="1059" y="571"/>
                    </a:lnTo>
                    <a:lnTo>
                      <a:pt x="976" y="509"/>
                    </a:lnTo>
                    <a:lnTo>
                      <a:pt x="664" y="326"/>
                    </a:lnTo>
                    <a:lnTo>
                      <a:pt x="559" y="257"/>
                    </a:lnTo>
                    <a:lnTo>
                      <a:pt x="469" y="203"/>
                    </a:ln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0" name="Freeform 396"/>
              <p:cNvSpPr>
                <a:spLocks/>
              </p:cNvSpPr>
              <p:nvPr/>
            </p:nvSpPr>
            <p:spPr bwMode="auto">
              <a:xfrm>
                <a:off x="1899" y="2837"/>
                <a:ext cx="427" cy="610"/>
              </a:xfrm>
              <a:custGeom>
                <a:avLst/>
                <a:gdLst>
                  <a:gd name="T0" fmla="*/ 183 w 427"/>
                  <a:gd name="T1" fmla="*/ 1 h 610"/>
                  <a:gd name="T2" fmla="*/ 125 w 427"/>
                  <a:gd name="T3" fmla="*/ 79 h 610"/>
                  <a:gd name="T4" fmla="*/ 90 w 427"/>
                  <a:gd name="T5" fmla="*/ 145 h 610"/>
                  <a:gd name="T6" fmla="*/ 33 w 427"/>
                  <a:gd name="T7" fmla="*/ 256 h 610"/>
                  <a:gd name="T8" fmla="*/ 3 w 427"/>
                  <a:gd name="T9" fmla="*/ 319 h 610"/>
                  <a:gd name="T10" fmla="*/ 12 w 427"/>
                  <a:gd name="T11" fmla="*/ 463 h 610"/>
                  <a:gd name="T12" fmla="*/ 35 w 427"/>
                  <a:gd name="T13" fmla="*/ 589 h 610"/>
                  <a:gd name="T14" fmla="*/ 81 w 427"/>
                  <a:gd name="T15" fmla="*/ 610 h 610"/>
                  <a:gd name="T16" fmla="*/ 159 w 427"/>
                  <a:gd name="T17" fmla="*/ 592 h 610"/>
                  <a:gd name="T18" fmla="*/ 192 w 427"/>
                  <a:gd name="T19" fmla="*/ 571 h 610"/>
                  <a:gd name="T20" fmla="*/ 240 w 427"/>
                  <a:gd name="T21" fmla="*/ 511 h 610"/>
                  <a:gd name="T22" fmla="*/ 333 w 427"/>
                  <a:gd name="T23" fmla="*/ 349 h 610"/>
                  <a:gd name="T24" fmla="*/ 369 w 427"/>
                  <a:gd name="T25" fmla="*/ 304 h 610"/>
                  <a:gd name="T26" fmla="*/ 419 w 427"/>
                  <a:gd name="T27" fmla="*/ 247 h 610"/>
                  <a:gd name="T28" fmla="*/ 413 w 427"/>
                  <a:gd name="T29" fmla="*/ 166 h 610"/>
                  <a:gd name="T30" fmla="*/ 405 w 427"/>
                  <a:gd name="T31" fmla="*/ 150 h 610"/>
                  <a:gd name="T32" fmla="*/ 393 w 427"/>
                  <a:gd name="T33" fmla="*/ 142 h 610"/>
                  <a:gd name="T34" fmla="*/ 321 w 427"/>
                  <a:gd name="T35" fmla="*/ 157 h 610"/>
                  <a:gd name="T36" fmla="*/ 234 w 427"/>
                  <a:gd name="T37" fmla="*/ 190 h 610"/>
                  <a:gd name="T38" fmla="*/ 140 w 427"/>
                  <a:gd name="T39" fmla="*/ 112 h 610"/>
                  <a:gd name="T40" fmla="*/ 171 w 427"/>
                  <a:gd name="T41" fmla="*/ 46 h 610"/>
                  <a:gd name="T42" fmla="*/ 183 w 427"/>
                  <a:gd name="T43" fmla="*/ 1 h 6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7"/>
                  <a:gd name="T67" fmla="*/ 0 h 610"/>
                  <a:gd name="T68" fmla="*/ 427 w 427"/>
                  <a:gd name="T69" fmla="*/ 610 h 6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7" h="610">
                    <a:moveTo>
                      <a:pt x="183" y="1"/>
                    </a:moveTo>
                    <a:cubicBezTo>
                      <a:pt x="174" y="0"/>
                      <a:pt x="140" y="55"/>
                      <a:pt x="125" y="79"/>
                    </a:cubicBezTo>
                    <a:cubicBezTo>
                      <a:pt x="118" y="100"/>
                      <a:pt x="97" y="124"/>
                      <a:pt x="90" y="145"/>
                    </a:cubicBezTo>
                    <a:cubicBezTo>
                      <a:pt x="75" y="174"/>
                      <a:pt x="47" y="227"/>
                      <a:pt x="33" y="256"/>
                    </a:cubicBezTo>
                    <a:cubicBezTo>
                      <a:pt x="27" y="278"/>
                      <a:pt x="8" y="278"/>
                      <a:pt x="3" y="319"/>
                    </a:cubicBezTo>
                    <a:cubicBezTo>
                      <a:pt x="0" y="353"/>
                      <a:pt x="7" y="418"/>
                      <a:pt x="12" y="463"/>
                    </a:cubicBezTo>
                    <a:cubicBezTo>
                      <a:pt x="17" y="508"/>
                      <a:pt x="24" y="565"/>
                      <a:pt x="35" y="589"/>
                    </a:cubicBezTo>
                    <a:cubicBezTo>
                      <a:pt x="40" y="597"/>
                      <a:pt x="81" y="610"/>
                      <a:pt x="81" y="610"/>
                    </a:cubicBezTo>
                    <a:cubicBezTo>
                      <a:pt x="111" y="609"/>
                      <a:pt x="132" y="606"/>
                      <a:pt x="159" y="592"/>
                    </a:cubicBezTo>
                    <a:cubicBezTo>
                      <a:pt x="189" y="577"/>
                      <a:pt x="167" y="588"/>
                      <a:pt x="192" y="571"/>
                    </a:cubicBezTo>
                    <a:cubicBezTo>
                      <a:pt x="205" y="558"/>
                      <a:pt x="218" y="548"/>
                      <a:pt x="240" y="511"/>
                    </a:cubicBezTo>
                    <a:cubicBezTo>
                      <a:pt x="260" y="476"/>
                      <a:pt x="311" y="384"/>
                      <a:pt x="333" y="349"/>
                    </a:cubicBezTo>
                    <a:cubicBezTo>
                      <a:pt x="348" y="325"/>
                      <a:pt x="356" y="320"/>
                      <a:pt x="369" y="304"/>
                    </a:cubicBezTo>
                    <a:cubicBezTo>
                      <a:pt x="383" y="287"/>
                      <a:pt x="412" y="270"/>
                      <a:pt x="419" y="247"/>
                    </a:cubicBezTo>
                    <a:cubicBezTo>
                      <a:pt x="427" y="223"/>
                      <a:pt x="417" y="183"/>
                      <a:pt x="413" y="166"/>
                    </a:cubicBezTo>
                    <a:cubicBezTo>
                      <a:pt x="411" y="150"/>
                      <a:pt x="408" y="154"/>
                      <a:pt x="405" y="150"/>
                    </a:cubicBezTo>
                    <a:cubicBezTo>
                      <a:pt x="402" y="146"/>
                      <a:pt x="407" y="141"/>
                      <a:pt x="393" y="142"/>
                    </a:cubicBezTo>
                    <a:cubicBezTo>
                      <a:pt x="349" y="146"/>
                      <a:pt x="366" y="151"/>
                      <a:pt x="321" y="157"/>
                    </a:cubicBezTo>
                    <a:cubicBezTo>
                      <a:pt x="309" y="161"/>
                      <a:pt x="269" y="178"/>
                      <a:pt x="234" y="190"/>
                    </a:cubicBezTo>
                    <a:cubicBezTo>
                      <a:pt x="211" y="180"/>
                      <a:pt x="164" y="141"/>
                      <a:pt x="140" y="112"/>
                    </a:cubicBezTo>
                    <a:cubicBezTo>
                      <a:pt x="158" y="81"/>
                      <a:pt x="155" y="70"/>
                      <a:pt x="171" y="46"/>
                    </a:cubicBezTo>
                    <a:cubicBezTo>
                      <a:pt x="178" y="11"/>
                      <a:pt x="179" y="25"/>
                      <a:pt x="183" y="1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1" name="Freeform 397"/>
              <p:cNvSpPr>
                <a:spLocks/>
              </p:cNvSpPr>
              <p:nvPr/>
            </p:nvSpPr>
            <p:spPr bwMode="auto">
              <a:xfrm>
                <a:off x="1996" y="2949"/>
                <a:ext cx="142" cy="143"/>
              </a:xfrm>
              <a:custGeom>
                <a:avLst/>
                <a:gdLst>
                  <a:gd name="T0" fmla="*/ 38 w 142"/>
                  <a:gd name="T1" fmla="*/ 0 h 143"/>
                  <a:gd name="T2" fmla="*/ 20 w 142"/>
                  <a:gd name="T3" fmla="*/ 33 h 143"/>
                  <a:gd name="T4" fmla="*/ 2 w 142"/>
                  <a:gd name="T5" fmla="*/ 87 h 143"/>
                  <a:gd name="T6" fmla="*/ 31 w 142"/>
                  <a:gd name="T7" fmla="*/ 132 h 143"/>
                  <a:gd name="T8" fmla="*/ 97 w 142"/>
                  <a:gd name="T9" fmla="*/ 129 h 143"/>
                  <a:gd name="T10" fmla="*/ 142 w 142"/>
                  <a:gd name="T11" fmla="*/ 86 h 143"/>
                  <a:gd name="T12" fmla="*/ 113 w 142"/>
                  <a:gd name="T13" fmla="*/ 62 h 143"/>
                  <a:gd name="T14" fmla="*/ 74 w 142"/>
                  <a:gd name="T15" fmla="*/ 32 h 143"/>
                  <a:gd name="T16" fmla="*/ 38 w 142"/>
                  <a:gd name="T17" fmla="*/ 0 h 1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2"/>
                  <a:gd name="T28" fmla="*/ 0 h 143"/>
                  <a:gd name="T29" fmla="*/ 142 w 142"/>
                  <a:gd name="T30" fmla="*/ 143 h 1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2" h="143">
                    <a:moveTo>
                      <a:pt x="38" y="0"/>
                    </a:moveTo>
                    <a:cubicBezTo>
                      <a:pt x="34" y="9"/>
                      <a:pt x="26" y="25"/>
                      <a:pt x="20" y="33"/>
                    </a:cubicBezTo>
                    <a:cubicBezTo>
                      <a:pt x="14" y="47"/>
                      <a:pt x="0" y="71"/>
                      <a:pt x="2" y="87"/>
                    </a:cubicBezTo>
                    <a:cubicBezTo>
                      <a:pt x="5" y="106"/>
                      <a:pt x="8" y="116"/>
                      <a:pt x="31" y="132"/>
                    </a:cubicBezTo>
                    <a:cubicBezTo>
                      <a:pt x="55" y="143"/>
                      <a:pt x="68" y="143"/>
                      <a:pt x="97" y="129"/>
                    </a:cubicBezTo>
                    <a:cubicBezTo>
                      <a:pt x="111" y="120"/>
                      <a:pt x="136" y="99"/>
                      <a:pt x="142" y="86"/>
                    </a:cubicBezTo>
                    <a:cubicBezTo>
                      <a:pt x="138" y="77"/>
                      <a:pt x="123" y="64"/>
                      <a:pt x="113" y="62"/>
                    </a:cubicBezTo>
                    <a:cubicBezTo>
                      <a:pt x="102" y="53"/>
                      <a:pt x="86" y="42"/>
                      <a:pt x="74" y="32"/>
                    </a:cubicBezTo>
                    <a:cubicBezTo>
                      <a:pt x="63" y="25"/>
                      <a:pt x="47" y="0"/>
                      <a:pt x="38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2" name="Freeform 398"/>
              <p:cNvSpPr>
                <a:spLocks/>
              </p:cNvSpPr>
              <p:nvPr/>
            </p:nvSpPr>
            <p:spPr bwMode="auto">
              <a:xfrm>
                <a:off x="1836" y="2088"/>
                <a:ext cx="1286" cy="959"/>
              </a:xfrm>
              <a:custGeom>
                <a:avLst/>
                <a:gdLst>
                  <a:gd name="T0" fmla="*/ 1244 w 1286"/>
                  <a:gd name="T1" fmla="*/ 245 h 959"/>
                  <a:gd name="T2" fmla="*/ 1265 w 1286"/>
                  <a:gd name="T3" fmla="*/ 453 h 959"/>
                  <a:gd name="T4" fmla="*/ 1263 w 1286"/>
                  <a:gd name="T5" fmla="*/ 597 h 959"/>
                  <a:gd name="T6" fmla="*/ 1233 w 1286"/>
                  <a:gd name="T7" fmla="*/ 642 h 959"/>
                  <a:gd name="T8" fmla="*/ 1131 w 1286"/>
                  <a:gd name="T9" fmla="*/ 750 h 959"/>
                  <a:gd name="T10" fmla="*/ 1061 w 1286"/>
                  <a:gd name="T11" fmla="*/ 959 h 959"/>
                  <a:gd name="T12" fmla="*/ 882 w 1286"/>
                  <a:gd name="T13" fmla="*/ 818 h 959"/>
                  <a:gd name="T14" fmla="*/ 654 w 1286"/>
                  <a:gd name="T15" fmla="*/ 684 h 959"/>
                  <a:gd name="T16" fmla="*/ 284 w 1286"/>
                  <a:gd name="T17" fmla="*/ 461 h 959"/>
                  <a:gd name="T18" fmla="*/ 108 w 1286"/>
                  <a:gd name="T19" fmla="*/ 371 h 959"/>
                  <a:gd name="T20" fmla="*/ 0 w 1286"/>
                  <a:gd name="T21" fmla="*/ 314 h 959"/>
                  <a:gd name="T22" fmla="*/ 84 w 1286"/>
                  <a:gd name="T23" fmla="*/ 170 h 959"/>
                  <a:gd name="T24" fmla="*/ 104 w 1286"/>
                  <a:gd name="T25" fmla="*/ 131 h 959"/>
                  <a:gd name="T26" fmla="*/ 128 w 1286"/>
                  <a:gd name="T27" fmla="*/ 62 h 959"/>
                  <a:gd name="T28" fmla="*/ 142 w 1286"/>
                  <a:gd name="T29" fmla="*/ 0 h 959"/>
                  <a:gd name="T30" fmla="*/ 1244 w 1286"/>
                  <a:gd name="T31" fmla="*/ 245 h 9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86"/>
                  <a:gd name="T49" fmla="*/ 0 h 959"/>
                  <a:gd name="T50" fmla="*/ 1286 w 1286"/>
                  <a:gd name="T51" fmla="*/ 959 h 9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86" h="959">
                    <a:moveTo>
                      <a:pt x="1244" y="245"/>
                    </a:moveTo>
                    <a:cubicBezTo>
                      <a:pt x="1218" y="300"/>
                      <a:pt x="1260" y="425"/>
                      <a:pt x="1265" y="453"/>
                    </a:cubicBezTo>
                    <a:cubicBezTo>
                      <a:pt x="1286" y="549"/>
                      <a:pt x="1268" y="567"/>
                      <a:pt x="1263" y="597"/>
                    </a:cubicBezTo>
                    <a:cubicBezTo>
                      <a:pt x="1261" y="609"/>
                      <a:pt x="1242" y="634"/>
                      <a:pt x="1233" y="642"/>
                    </a:cubicBezTo>
                    <a:cubicBezTo>
                      <a:pt x="1211" y="668"/>
                      <a:pt x="1176" y="696"/>
                      <a:pt x="1131" y="750"/>
                    </a:cubicBezTo>
                    <a:cubicBezTo>
                      <a:pt x="1103" y="782"/>
                      <a:pt x="1065" y="893"/>
                      <a:pt x="1061" y="959"/>
                    </a:cubicBezTo>
                    <a:cubicBezTo>
                      <a:pt x="971" y="888"/>
                      <a:pt x="882" y="818"/>
                      <a:pt x="882" y="818"/>
                    </a:cubicBezTo>
                    <a:lnTo>
                      <a:pt x="654" y="684"/>
                    </a:lnTo>
                    <a:cubicBezTo>
                      <a:pt x="554" y="624"/>
                      <a:pt x="375" y="513"/>
                      <a:pt x="284" y="461"/>
                    </a:cubicBezTo>
                    <a:cubicBezTo>
                      <a:pt x="193" y="409"/>
                      <a:pt x="155" y="395"/>
                      <a:pt x="108" y="371"/>
                    </a:cubicBezTo>
                    <a:cubicBezTo>
                      <a:pt x="61" y="347"/>
                      <a:pt x="20" y="327"/>
                      <a:pt x="0" y="314"/>
                    </a:cubicBezTo>
                    <a:cubicBezTo>
                      <a:pt x="33" y="275"/>
                      <a:pt x="69" y="198"/>
                      <a:pt x="84" y="170"/>
                    </a:cubicBezTo>
                    <a:cubicBezTo>
                      <a:pt x="93" y="159"/>
                      <a:pt x="98" y="145"/>
                      <a:pt x="104" y="131"/>
                    </a:cubicBezTo>
                    <a:cubicBezTo>
                      <a:pt x="111" y="113"/>
                      <a:pt x="121" y="88"/>
                      <a:pt x="128" y="62"/>
                    </a:cubicBezTo>
                    <a:cubicBezTo>
                      <a:pt x="134" y="40"/>
                      <a:pt x="127" y="22"/>
                      <a:pt x="142" y="0"/>
                    </a:cubicBezTo>
                    <a:cubicBezTo>
                      <a:pt x="766" y="144"/>
                      <a:pt x="771" y="117"/>
                      <a:pt x="1244" y="245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3" name="Freeform 399"/>
              <p:cNvSpPr>
                <a:spLocks/>
              </p:cNvSpPr>
              <p:nvPr/>
            </p:nvSpPr>
            <p:spPr bwMode="auto">
              <a:xfrm>
                <a:off x="2369" y="2220"/>
                <a:ext cx="754" cy="826"/>
              </a:xfrm>
              <a:custGeom>
                <a:avLst/>
                <a:gdLst>
                  <a:gd name="T0" fmla="*/ 713 w 754"/>
                  <a:gd name="T1" fmla="*/ 120 h 826"/>
                  <a:gd name="T2" fmla="*/ 730 w 754"/>
                  <a:gd name="T3" fmla="*/ 321 h 826"/>
                  <a:gd name="T4" fmla="*/ 733 w 754"/>
                  <a:gd name="T5" fmla="*/ 456 h 826"/>
                  <a:gd name="T6" fmla="*/ 700 w 754"/>
                  <a:gd name="T7" fmla="*/ 513 h 826"/>
                  <a:gd name="T8" fmla="*/ 589 w 754"/>
                  <a:gd name="T9" fmla="*/ 624 h 826"/>
                  <a:gd name="T10" fmla="*/ 527 w 754"/>
                  <a:gd name="T11" fmla="*/ 826 h 826"/>
                  <a:gd name="T12" fmla="*/ 348 w 754"/>
                  <a:gd name="T13" fmla="*/ 685 h 826"/>
                  <a:gd name="T14" fmla="*/ 120 w 754"/>
                  <a:gd name="T15" fmla="*/ 551 h 826"/>
                  <a:gd name="T16" fmla="*/ 0 w 754"/>
                  <a:gd name="T17" fmla="*/ 474 h 826"/>
                  <a:gd name="T18" fmla="*/ 61 w 754"/>
                  <a:gd name="T19" fmla="*/ 389 h 826"/>
                  <a:gd name="T20" fmla="*/ 183 w 754"/>
                  <a:gd name="T21" fmla="*/ 242 h 826"/>
                  <a:gd name="T22" fmla="*/ 112 w 754"/>
                  <a:gd name="T23" fmla="*/ 213 h 826"/>
                  <a:gd name="T24" fmla="*/ 233 w 754"/>
                  <a:gd name="T25" fmla="*/ 0 h 826"/>
                  <a:gd name="T26" fmla="*/ 713 w 754"/>
                  <a:gd name="T27" fmla="*/ 120 h 8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4"/>
                  <a:gd name="T43" fmla="*/ 0 h 826"/>
                  <a:gd name="T44" fmla="*/ 754 w 754"/>
                  <a:gd name="T45" fmla="*/ 826 h 8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4" h="826">
                    <a:moveTo>
                      <a:pt x="713" y="120"/>
                    </a:moveTo>
                    <a:cubicBezTo>
                      <a:pt x="687" y="175"/>
                      <a:pt x="725" y="293"/>
                      <a:pt x="730" y="321"/>
                    </a:cubicBezTo>
                    <a:cubicBezTo>
                      <a:pt x="754" y="419"/>
                      <a:pt x="739" y="423"/>
                      <a:pt x="733" y="456"/>
                    </a:cubicBezTo>
                    <a:cubicBezTo>
                      <a:pt x="731" y="468"/>
                      <a:pt x="709" y="505"/>
                      <a:pt x="700" y="513"/>
                    </a:cubicBezTo>
                    <a:cubicBezTo>
                      <a:pt x="678" y="539"/>
                      <a:pt x="633" y="570"/>
                      <a:pt x="589" y="624"/>
                    </a:cubicBezTo>
                    <a:cubicBezTo>
                      <a:pt x="561" y="656"/>
                      <a:pt x="531" y="760"/>
                      <a:pt x="527" y="826"/>
                    </a:cubicBezTo>
                    <a:cubicBezTo>
                      <a:pt x="437" y="755"/>
                      <a:pt x="348" y="685"/>
                      <a:pt x="348" y="685"/>
                    </a:cubicBezTo>
                    <a:lnTo>
                      <a:pt x="120" y="551"/>
                    </a:lnTo>
                    <a:cubicBezTo>
                      <a:pt x="62" y="516"/>
                      <a:pt x="51" y="510"/>
                      <a:pt x="0" y="474"/>
                    </a:cubicBezTo>
                    <a:cubicBezTo>
                      <a:pt x="21" y="432"/>
                      <a:pt x="30" y="429"/>
                      <a:pt x="61" y="389"/>
                    </a:cubicBezTo>
                    <a:cubicBezTo>
                      <a:pt x="94" y="350"/>
                      <a:pt x="159" y="293"/>
                      <a:pt x="183" y="242"/>
                    </a:cubicBezTo>
                    <a:cubicBezTo>
                      <a:pt x="175" y="228"/>
                      <a:pt x="138" y="227"/>
                      <a:pt x="112" y="213"/>
                    </a:cubicBezTo>
                    <a:cubicBezTo>
                      <a:pt x="165" y="144"/>
                      <a:pt x="180" y="81"/>
                      <a:pt x="233" y="0"/>
                    </a:cubicBezTo>
                    <a:cubicBezTo>
                      <a:pt x="487" y="58"/>
                      <a:pt x="497" y="62"/>
                      <a:pt x="713" y="12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4" name="Freeform 400"/>
              <p:cNvSpPr>
                <a:spLocks/>
              </p:cNvSpPr>
              <p:nvPr/>
            </p:nvSpPr>
            <p:spPr bwMode="auto">
              <a:xfrm>
                <a:off x="1944" y="2214"/>
                <a:ext cx="456" cy="199"/>
              </a:xfrm>
              <a:custGeom>
                <a:avLst/>
                <a:gdLst>
                  <a:gd name="T0" fmla="*/ 0 w 456"/>
                  <a:gd name="T1" fmla="*/ 0 h 199"/>
                  <a:gd name="T2" fmla="*/ 456 w 456"/>
                  <a:gd name="T3" fmla="*/ 199 h 199"/>
                  <a:gd name="T4" fmla="*/ 0 60000 65536"/>
                  <a:gd name="T5" fmla="*/ 0 60000 65536"/>
                  <a:gd name="T6" fmla="*/ 0 w 456"/>
                  <a:gd name="T7" fmla="*/ 0 h 199"/>
                  <a:gd name="T8" fmla="*/ 456 w 456"/>
                  <a:gd name="T9" fmla="*/ 199 h 19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199">
                    <a:moveTo>
                      <a:pt x="0" y="0"/>
                    </a:moveTo>
                    <a:lnTo>
                      <a:pt x="456" y="199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5" name="Freeform 401"/>
              <p:cNvSpPr>
                <a:spLocks/>
              </p:cNvSpPr>
              <p:nvPr/>
            </p:nvSpPr>
            <p:spPr bwMode="auto">
              <a:xfrm>
                <a:off x="2553" y="2445"/>
                <a:ext cx="528" cy="30"/>
              </a:xfrm>
              <a:custGeom>
                <a:avLst/>
                <a:gdLst>
                  <a:gd name="T0" fmla="*/ 0 w 528"/>
                  <a:gd name="T1" fmla="*/ 18 h 30"/>
                  <a:gd name="T2" fmla="*/ 69 w 528"/>
                  <a:gd name="T3" fmla="*/ 30 h 30"/>
                  <a:gd name="T4" fmla="*/ 528 w 528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30"/>
                  <a:gd name="T11" fmla="*/ 528 w 528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30">
                    <a:moveTo>
                      <a:pt x="0" y="18"/>
                    </a:moveTo>
                    <a:lnTo>
                      <a:pt x="69" y="30"/>
                    </a:lnTo>
                    <a:lnTo>
                      <a:pt x="528" y="0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6" name="Freeform 402"/>
              <p:cNvSpPr>
                <a:spLocks/>
              </p:cNvSpPr>
              <p:nvPr/>
            </p:nvSpPr>
            <p:spPr bwMode="auto">
              <a:xfrm>
                <a:off x="2901" y="2553"/>
                <a:ext cx="793" cy="636"/>
              </a:xfrm>
              <a:custGeom>
                <a:avLst/>
                <a:gdLst>
                  <a:gd name="T0" fmla="*/ 126 w 793"/>
                  <a:gd name="T1" fmla="*/ 227 h 636"/>
                  <a:gd name="T2" fmla="*/ 258 w 793"/>
                  <a:gd name="T3" fmla="*/ 207 h 636"/>
                  <a:gd name="T4" fmla="*/ 405 w 793"/>
                  <a:gd name="T5" fmla="*/ 201 h 636"/>
                  <a:gd name="T6" fmla="*/ 447 w 793"/>
                  <a:gd name="T7" fmla="*/ 183 h 636"/>
                  <a:gd name="T8" fmla="*/ 486 w 793"/>
                  <a:gd name="T9" fmla="*/ 156 h 636"/>
                  <a:gd name="T10" fmla="*/ 522 w 793"/>
                  <a:gd name="T11" fmla="*/ 117 h 636"/>
                  <a:gd name="T12" fmla="*/ 492 w 793"/>
                  <a:gd name="T13" fmla="*/ 75 h 636"/>
                  <a:gd name="T14" fmla="*/ 516 w 793"/>
                  <a:gd name="T15" fmla="*/ 39 h 636"/>
                  <a:gd name="T16" fmla="*/ 555 w 793"/>
                  <a:gd name="T17" fmla="*/ 3 h 636"/>
                  <a:gd name="T18" fmla="*/ 609 w 793"/>
                  <a:gd name="T19" fmla="*/ 33 h 636"/>
                  <a:gd name="T20" fmla="*/ 661 w 793"/>
                  <a:gd name="T21" fmla="*/ 45 h 636"/>
                  <a:gd name="T22" fmla="*/ 793 w 793"/>
                  <a:gd name="T23" fmla="*/ 109 h 636"/>
                  <a:gd name="T24" fmla="*/ 739 w 793"/>
                  <a:gd name="T25" fmla="*/ 233 h 636"/>
                  <a:gd name="T26" fmla="*/ 675 w 793"/>
                  <a:gd name="T27" fmla="*/ 307 h 636"/>
                  <a:gd name="T28" fmla="*/ 618 w 793"/>
                  <a:gd name="T29" fmla="*/ 384 h 636"/>
                  <a:gd name="T30" fmla="*/ 583 w 793"/>
                  <a:gd name="T31" fmla="*/ 455 h 636"/>
                  <a:gd name="T32" fmla="*/ 549 w 793"/>
                  <a:gd name="T33" fmla="*/ 528 h 636"/>
                  <a:gd name="T34" fmla="*/ 531 w 793"/>
                  <a:gd name="T35" fmla="*/ 555 h 636"/>
                  <a:gd name="T36" fmla="*/ 469 w 793"/>
                  <a:gd name="T37" fmla="*/ 599 h 636"/>
                  <a:gd name="T38" fmla="*/ 270 w 793"/>
                  <a:gd name="T39" fmla="*/ 636 h 636"/>
                  <a:gd name="T40" fmla="*/ 111 w 793"/>
                  <a:gd name="T41" fmla="*/ 585 h 636"/>
                  <a:gd name="T42" fmla="*/ 0 w 793"/>
                  <a:gd name="T43" fmla="*/ 492 h 6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93"/>
                  <a:gd name="T67" fmla="*/ 0 h 636"/>
                  <a:gd name="T68" fmla="*/ 793 w 793"/>
                  <a:gd name="T69" fmla="*/ 636 h 6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93" h="636">
                    <a:moveTo>
                      <a:pt x="126" y="227"/>
                    </a:moveTo>
                    <a:cubicBezTo>
                      <a:pt x="148" y="224"/>
                      <a:pt x="212" y="211"/>
                      <a:pt x="258" y="207"/>
                    </a:cubicBezTo>
                    <a:cubicBezTo>
                      <a:pt x="311" y="211"/>
                      <a:pt x="366" y="211"/>
                      <a:pt x="405" y="201"/>
                    </a:cubicBezTo>
                    <a:cubicBezTo>
                      <a:pt x="423" y="198"/>
                      <a:pt x="434" y="189"/>
                      <a:pt x="447" y="183"/>
                    </a:cubicBezTo>
                    <a:cubicBezTo>
                      <a:pt x="455" y="171"/>
                      <a:pt x="474" y="164"/>
                      <a:pt x="486" y="156"/>
                    </a:cubicBezTo>
                    <a:cubicBezTo>
                      <a:pt x="491" y="148"/>
                      <a:pt x="522" y="117"/>
                      <a:pt x="522" y="117"/>
                    </a:cubicBezTo>
                    <a:cubicBezTo>
                      <a:pt x="525" y="105"/>
                      <a:pt x="506" y="95"/>
                      <a:pt x="492" y="75"/>
                    </a:cubicBezTo>
                    <a:cubicBezTo>
                      <a:pt x="510" y="49"/>
                      <a:pt x="504" y="51"/>
                      <a:pt x="516" y="39"/>
                    </a:cubicBezTo>
                    <a:cubicBezTo>
                      <a:pt x="531" y="18"/>
                      <a:pt x="538" y="9"/>
                      <a:pt x="555" y="3"/>
                    </a:cubicBezTo>
                    <a:cubicBezTo>
                      <a:pt x="572" y="0"/>
                      <a:pt x="591" y="26"/>
                      <a:pt x="609" y="33"/>
                    </a:cubicBezTo>
                    <a:cubicBezTo>
                      <a:pt x="627" y="40"/>
                      <a:pt x="630" y="32"/>
                      <a:pt x="661" y="45"/>
                    </a:cubicBezTo>
                    <a:cubicBezTo>
                      <a:pt x="705" y="67"/>
                      <a:pt x="719" y="77"/>
                      <a:pt x="793" y="109"/>
                    </a:cubicBezTo>
                    <a:cubicBezTo>
                      <a:pt x="778" y="172"/>
                      <a:pt x="759" y="200"/>
                      <a:pt x="739" y="233"/>
                    </a:cubicBezTo>
                    <a:cubicBezTo>
                      <a:pt x="736" y="233"/>
                      <a:pt x="679" y="302"/>
                      <a:pt x="675" y="307"/>
                    </a:cubicBezTo>
                    <a:cubicBezTo>
                      <a:pt x="649" y="333"/>
                      <a:pt x="634" y="353"/>
                      <a:pt x="618" y="384"/>
                    </a:cubicBezTo>
                    <a:cubicBezTo>
                      <a:pt x="605" y="410"/>
                      <a:pt x="589" y="425"/>
                      <a:pt x="583" y="455"/>
                    </a:cubicBezTo>
                    <a:cubicBezTo>
                      <a:pt x="571" y="479"/>
                      <a:pt x="557" y="511"/>
                      <a:pt x="549" y="528"/>
                    </a:cubicBezTo>
                    <a:cubicBezTo>
                      <a:pt x="549" y="528"/>
                      <a:pt x="534" y="551"/>
                      <a:pt x="531" y="555"/>
                    </a:cubicBezTo>
                    <a:cubicBezTo>
                      <a:pt x="517" y="565"/>
                      <a:pt x="514" y="589"/>
                      <a:pt x="469" y="599"/>
                    </a:cubicBezTo>
                    <a:cubicBezTo>
                      <a:pt x="406" y="609"/>
                      <a:pt x="327" y="635"/>
                      <a:pt x="270" y="636"/>
                    </a:cubicBezTo>
                    <a:cubicBezTo>
                      <a:pt x="200" y="626"/>
                      <a:pt x="186" y="618"/>
                      <a:pt x="111" y="585"/>
                    </a:cubicBezTo>
                    <a:cubicBezTo>
                      <a:pt x="57" y="543"/>
                      <a:pt x="18" y="507"/>
                      <a:pt x="0" y="49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7" name="Freeform 403"/>
              <p:cNvSpPr>
                <a:spLocks/>
              </p:cNvSpPr>
              <p:nvPr/>
            </p:nvSpPr>
            <p:spPr bwMode="auto">
              <a:xfrm>
                <a:off x="3222" y="2373"/>
                <a:ext cx="333" cy="222"/>
              </a:xfrm>
              <a:custGeom>
                <a:avLst/>
                <a:gdLst>
                  <a:gd name="T0" fmla="*/ 0 w 333"/>
                  <a:gd name="T1" fmla="*/ 93 h 222"/>
                  <a:gd name="T2" fmla="*/ 143 w 333"/>
                  <a:gd name="T3" fmla="*/ 54 h 222"/>
                  <a:gd name="T4" fmla="*/ 276 w 333"/>
                  <a:gd name="T5" fmla="*/ 0 h 222"/>
                  <a:gd name="T6" fmla="*/ 309 w 333"/>
                  <a:gd name="T7" fmla="*/ 126 h 222"/>
                  <a:gd name="T8" fmla="*/ 333 w 333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3"/>
                  <a:gd name="T16" fmla="*/ 0 h 222"/>
                  <a:gd name="T17" fmla="*/ 333 w 333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3" h="222">
                    <a:moveTo>
                      <a:pt x="0" y="93"/>
                    </a:moveTo>
                    <a:cubicBezTo>
                      <a:pt x="29" y="84"/>
                      <a:pt x="97" y="70"/>
                      <a:pt x="143" y="54"/>
                    </a:cubicBezTo>
                    <a:cubicBezTo>
                      <a:pt x="177" y="41"/>
                      <a:pt x="198" y="30"/>
                      <a:pt x="276" y="0"/>
                    </a:cubicBezTo>
                    <a:cubicBezTo>
                      <a:pt x="285" y="30"/>
                      <a:pt x="302" y="93"/>
                      <a:pt x="309" y="126"/>
                    </a:cubicBezTo>
                    <a:cubicBezTo>
                      <a:pt x="319" y="164"/>
                      <a:pt x="329" y="205"/>
                      <a:pt x="333" y="22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8" name="Freeform 404"/>
              <p:cNvSpPr>
                <a:spLocks/>
              </p:cNvSpPr>
              <p:nvPr/>
            </p:nvSpPr>
            <p:spPr bwMode="auto">
              <a:xfrm>
                <a:off x="3086" y="2228"/>
                <a:ext cx="203" cy="247"/>
              </a:xfrm>
              <a:custGeom>
                <a:avLst/>
                <a:gdLst>
                  <a:gd name="T0" fmla="*/ 34 w 203"/>
                  <a:gd name="T1" fmla="*/ 31 h 247"/>
                  <a:gd name="T2" fmla="*/ 1 w 203"/>
                  <a:gd name="T3" fmla="*/ 106 h 247"/>
                  <a:gd name="T4" fmla="*/ 4 w 203"/>
                  <a:gd name="T5" fmla="*/ 181 h 247"/>
                  <a:gd name="T6" fmla="*/ 24 w 203"/>
                  <a:gd name="T7" fmla="*/ 223 h 247"/>
                  <a:gd name="T8" fmla="*/ 88 w 203"/>
                  <a:gd name="T9" fmla="*/ 247 h 247"/>
                  <a:gd name="T10" fmla="*/ 147 w 203"/>
                  <a:gd name="T11" fmla="*/ 232 h 247"/>
                  <a:gd name="T12" fmla="*/ 159 w 203"/>
                  <a:gd name="T13" fmla="*/ 199 h 247"/>
                  <a:gd name="T14" fmla="*/ 184 w 203"/>
                  <a:gd name="T15" fmla="*/ 187 h 247"/>
                  <a:gd name="T16" fmla="*/ 201 w 203"/>
                  <a:gd name="T17" fmla="*/ 139 h 247"/>
                  <a:gd name="T18" fmla="*/ 171 w 203"/>
                  <a:gd name="T19" fmla="*/ 96 h 247"/>
                  <a:gd name="T20" fmla="*/ 166 w 203"/>
                  <a:gd name="T21" fmla="*/ 28 h 247"/>
                  <a:gd name="T22" fmla="*/ 102 w 203"/>
                  <a:gd name="T23" fmla="*/ 0 h 247"/>
                  <a:gd name="T24" fmla="*/ 34 w 203"/>
                  <a:gd name="T25" fmla="*/ 31 h 2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3"/>
                  <a:gd name="T40" fmla="*/ 0 h 247"/>
                  <a:gd name="T41" fmla="*/ 203 w 203"/>
                  <a:gd name="T42" fmla="*/ 247 h 2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3" h="247">
                    <a:moveTo>
                      <a:pt x="34" y="31"/>
                    </a:moveTo>
                    <a:cubicBezTo>
                      <a:pt x="18" y="55"/>
                      <a:pt x="7" y="69"/>
                      <a:pt x="1" y="106"/>
                    </a:cubicBezTo>
                    <a:cubicBezTo>
                      <a:pt x="0" y="132"/>
                      <a:pt x="0" y="163"/>
                      <a:pt x="4" y="181"/>
                    </a:cubicBezTo>
                    <a:cubicBezTo>
                      <a:pt x="6" y="190"/>
                      <a:pt x="19" y="215"/>
                      <a:pt x="24" y="223"/>
                    </a:cubicBezTo>
                    <a:cubicBezTo>
                      <a:pt x="36" y="233"/>
                      <a:pt x="69" y="242"/>
                      <a:pt x="88" y="247"/>
                    </a:cubicBezTo>
                    <a:cubicBezTo>
                      <a:pt x="108" y="246"/>
                      <a:pt x="131" y="242"/>
                      <a:pt x="147" y="232"/>
                    </a:cubicBezTo>
                    <a:cubicBezTo>
                      <a:pt x="160" y="225"/>
                      <a:pt x="153" y="206"/>
                      <a:pt x="159" y="199"/>
                    </a:cubicBezTo>
                    <a:cubicBezTo>
                      <a:pt x="165" y="192"/>
                      <a:pt x="177" y="197"/>
                      <a:pt x="184" y="187"/>
                    </a:cubicBezTo>
                    <a:cubicBezTo>
                      <a:pt x="194" y="176"/>
                      <a:pt x="203" y="153"/>
                      <a:pt x="201" y="139"/>
                    </a:cubicBezTo>
                    <a:cubicBezTo>
                      <a:pt x="197" y="111"/>
                      <a:pt x="193" y="111"/>
                      <a:pt x="171" y="96"/>
                    </a:cubicBezTo>
                    <a:cubicBezTo>
                      <a:pt x="177" y="76"/>
                      <a:pt x="169" y="44"/>
                      <a:pt x="166" y="28"/>
                    </a:cubicBezTo>
                    <a:cubicBezTo>
                      <a:pt x="157" y="11"/>
                      <a:pt x="126" y="1"/>
                      <a:pt x="102" y="0"/>
                    </a:cubicBezTo>
                    <a:cubicBezTo>
                      <a:pt x="84" y="4"/>
                      <a:pt x="55" y="12"/>
                      <a:pt x="34" y="31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59" name="Freeform 405"/>
              <p:cNvSpPr>
                <a:spLocks/>
              </p:cNvSpPr>
              <p:nvPr/>
            </p:nvSpPr>
            <p:spPr bwMode="auto">
              <a:xfrm>
                <a:off x="2609" y="1925"/>
                <a:ext cx="1027" cy="466"/>
              </a:xfrm>
              <a:custGeom>
                <a:avLst/>
                <a:gdLst>
                  <a:gd name="T0" fmla="*/ 0 w 1027"/>
                  <a:gd name="T1" fmla="*/ 292 h 466"/>
                  <a:gd name="T2" fmla="*/ 43 w 1027"/>
                  <a:gd name="T3" fmla="*/ 271 h 466"/>
                  <a:gd name="T4" fmla="*/ 135 w 1027"/>
                  <a:gd name="T5" fmla="*/ 199 h 466"/>
                  <a:gd name="T6" fmla="*/ 235 w 1027"/>
                  <a:gd name="T7" fmla="*/ 175 h 466"/>
                  <a:gd name="T8" fmla="*/ 300 w 1027"/>
                  <a:gd name="T9" fmla="*/ 144 h 466"/>
                  <a:gd name="T10" fmla="*/ 355 w 1027"/>
                  <a:gd name="T11" fmla="*/ 112 h 466"/>
                  <a:gd name="T12" fmla="*/ 396 w 1027"/>
                  <a:gd name="T13" fmla="*/ 78 h 466"/>
                  <a:gd name="T14" fmla="*/ 408 w 1027"/>
                  <a:gd name="T15" fmla="*/ 66 h 466"/>
                  <a:gd name="T16" fmla="*/ 424 w 1027"/>
                  <a:gd name="T17" fmla="*/ 33 h 466"/>
                  <a:gd name="T18" fmla="*/ 466 w 1027"/>
                  <a:gd name="T19" fmla="*/ 45 h 466"/>
                  <a:gd name="T20" fmla="*/ 568 w 1027"/>
                  <a:gd name="T21" fmla="*/ 33 h 466"/>
                  <a:gd name="T22" fmla="*/ 613 w 1027"/>
                  <a:gd name="T23" fmla="*/ 31 h 466"/>
                  <a:gd name="T24" fmla="*/ 685 w 1027"/>
                  <a:gd name="T25" fmla="*/ 21 h 466"/>
                  <a:gd name="T26" fmla="*/ 754 w 1027"/>
                  <a:gd name="T27" fmla="*/ 7 h 466"/>
                  <a:gd name="T28" fmla="*/ 823 w 1027"/>
                  <a:gd name="T29" fmla="*/ 0 h 466"/>
                  <a:gd name="T30" fmla="*/ 888 w 1027"/>
                  <a:gd name="T31" fmla="*/ 9 h 466"/>
                  <a:gd name="T32" fmla="*/ 936 w 1027"/>
                  <a:gd name="T33" fmla="*/ 25 h 466"/>
                  <a:gd name="T34" fmla="*/ 955 w 1027"/>
                  <a:gd name="T35" fmla="*/ 39 h 466"/>
                  <a:gd name="T36" fmla="*/ 993 w 1027"/>
                  <a:gd name="T37" fmla="*/ 72 h 466"/>
                  <a:gd name="T38" fmla="*/ 1005 w 1027"/>
                  <a:gd name="T39" fmla="*/ 99 h 466"/>
                  <a:gd name="T40" fmla="*/ 1014 w 1027"/>
                  <a:gd name="T41" fmla="*/ 129 h 466"/>
                  <a:gd name="T42" fmla="*/ 1027 w 1027"/>
                  <a:gd name="T43" fmla="*/ 208 h 466"/>
                  <a:gd name="T44" fmla="*/ 1011 w 1027"/>
                  <a:gd name="T45" fmla="*/ 319 h 466"/>
                  <a:gd name="T46" fmla="*/ 999 w 1027"/>
                  <a:gd name="T47" fmla="*/ 354 h 466"/>
                  <a:gd name="T48" fmla="*/ 949 w 1027"/>
                  <a:gd name="T49" fmla="*/ 418 h 466"/>
                  <a:gd name="T50" fmla="*/ 880 w 1027"/>
                  <a:gd name="T51" fmla="*/ 447 h 466"/>
                  <a:gd name="T52" fmla="*/ 877 w 1027"/>
                  <a:gd name="T53" fmla="*/ 448 h 466"/>
                  <a:gd name="T54" fmla="*/ 892 w 1027"/>
                  <a:gd name="T55" fmla="*/ 466 h 4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27"/>
                  <a:gd name="T85" fmla="*/ 0 h 466"/>
                  <a:gd name="T86" fmla="*/ 1027 w 1027"/>
                  <a:gd name="T87" fmla="*/ 466 h 4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27" h="466">
                    <a:moveTo>
                      <a:pt x="0" y="292"/>
                    </a:moveTo>
                    <a:cubicBezTo>
                      <a:pt x="11" y="286"/>
                      <a:pt x="23" y="274"/>
                      <a:pt x="43" y="271"/>
                    </a:cubicBezTo>
                    <a:cubicBezTo>
                      <a:pt x="78" y="253"/>
                      <a:pt x="103" y="215"/>
                      <a:pt x="135" y="199"/>
                    </a:cubicBezTo>
                    <a:cubicBezTo>
                      <a:pt x="144" y="194"/>
                      <a:pt x="225" y="178"/>
                      <a:pt x="235" y="175"/>
                    </a:cubicBezTo>
                    <a:cubicBezTo>
                      <a:pt x="262" y="166"/>
                      <a:pt x="277" y="157"/>
                      <a:pt x="300" y="144"/>
                    </a:cubicBezTo>
                    <a:cubicBezTo>
                      <a:pt x="319" y="132"/>
                      <a:pt x="339" y="123"/>
                      <a:pt x="355" y="112"/>
                    </a:cubicBezTo>
                    <a:cubicBezTo>
                      <a:pt x="360" y="104"/>
                      <a:pt x="387" y="80"/>
                      <a:pt x="396" y="78"/>
                    </a:cubicBezTo>
                    <a:cubicBezTo>
                      <a:pt x="404" y="67"/>
                      <a:pt x="400" y="71"/>
                      <a:pt x="408" y="66"/>
                    </a:cubicBezTo>
                    <a:cubicBezTo>
                      <a:pt x="414" y="59"/>
                      <a:pt x="415" y="34"/>
                      <a:pt x="424" y="33"/>
                    </a:cubicBezTo>
                    <a:cubicBezTo>
                      <a:pt x="433" y="28"/>
                      <a:pt x="443" y="43"/>
                      <a:pt x="466" y="45"/>
                    </a:cubicBezTo>
                    <a:cubicBezTo>
                      <a:pt x="490" y="45"/>
                      <a:pt x="544" y="35"/>
                      <a:pt x="568" y="33"/>
                    </a:cubicBezTo>
                    <a:cubicBezTo>
                      <a:pt x="575" y="29"/>
                      <a:pt x="605" y="33"/>
                      <a:pt x="613" y="31"/>
                    </a:cubicBezTo>
                    <a:cubicBezTo>
                      <a:pt x="633" y="25"/>
                      <a:pt x="670" y="24"/>
                      <a:pt x="685" y="21"/>
                    </a:cubicBezTo>
                    <a:cubicBezTo>
                      <a:pt x="708" y="17"/>
                      <a:pt x="731" y="9"/>
                      <a:pt x="754" y="7"/>
                    </a:cubicBezTo>
                    <a:cubicBezTo>
                      <a:pt x="776" y="6"/>
                      <a:pt x="801" y="0"/>
                      <a:pt x="823" y="0"/>
                    </a:cubicBezTo>
                    <a:cubicBezTo>
                      <a:pt x="845" y="0"/>
                      <a:pt x="869" y="5"/>
                      <a:pt x="888" y="9"/>
                    </a:cubicBezTo>
                    <a:cubicBezTo>
                      <a:pt x="900" y="5"/>
                      <a:pt x="925" y="20"/>
                      <a:pt x="936" y="25"/>
                    </a:cubicBezTo>
                    <a:cubicBezTo>
                      <a:pt x="945" y="34"/>
                      <a:pt x="946" y="30"/>
                      <a:pt x="955" y="39"/>
                    </a:cubicBezTo>
                    <a:cubicBezTo>
                      <a:pt x="968" y="52"/>
                      <a:pt x="978" y="63"/>
                      <a:pt x="993" y="72"/>
                    </a:cubicBezTo>
                    <a:cubicBezTo>
                      <a:pt x="999" y="80"/>
                      <a:pt x="1000" y="90"/>
                      <a:pt x="1005" y="99"/>
                    </a:cubicBezTo>
                    <a:cubicBezTo>
                      <a:pt x="1008" y="115"/>
                      <a:pt x="1009" y="116"/>
                      <a:pt x="1014" y="129"/>
                    </a:cubicBezTo>
                    <a:cubicBezTo>
                      <a:pt x="1015" y="152"/>
                      <a:pt x="1016" y="187"/>
                      <a:pt x="1027" y="208"/>
                    </a:cubicBezTo>
                    <a:cubicBezTo>
                      <a:pt x="1025" y="240"/>
                      <a:pt x="1015" y="294"/>
                      <a:pt x="1011" y="319"/>
                    </a:cubicBezTo>
                    <a:cubicBezTo>
                      <a:pt x="1010" y="329"/>
                      <a:pt x="1003" y="345"/>
                      <a:pt x="999" y="354"/>
                    </a:cubicBezTo>
                    <a:cubicBezTo>
                      <a:pt x="992" y="371"/>
                      <a:pt x="964" y="406"/>
                      <a:pt x="949" y="418"/>
                    </a:cubicBezTo>
                    <a:cubicBezTo>
                      <a:pt x="930" y="432"/>
                      <a:pt x="892" y="442"/>
                      <a:pt x="880" y="447"/>
                    </a:cubicBezTo>
                    <a:cubicBezTo>
                      <a:pt x="876" y="448"/>
                      <a:pt x="877" y="448"/>
                      <a:pt x="877" y="448"/>
                    </a:cubicBezTo>
                    <a:lnTo>
                      <a:pt x="892" y="466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0" name="Freeform 406"/>
              <p:cNvSpPr>
                <a:spLocks/>
              </p:cNvSpPr>
              <p:nvPr/>
            </p:nvSpPr>
            <p:spPr bwMode="auto">
              <a:xfrm>
                <a:off x="2906" y="741"/>
                <a:ext cx="185" cy="1602"/>
              </a:xfrm>
              <a:custGeom>
                <a:avLst/>
                <a:gdLst>
                  <a:gd name="T0" fmla="*/ 173 w 185"/>
                  <a:gd name="T1" fmla="*/ 1602 h 1602"/>
                  <a:gd name="T2" fmla="*/ 180 w 185"/>
                  <a:gd name="T3" fmla="*/ 1508 h 1602"/>
                  <a:gd name="T4" fmla="*/ 164 w 185"/>
                  <a:gd name="T5" fmla="*/ 1388 h 1602"/>
                  <a:gd name="T6" fmla="*/ 144 w 185"/>
                  <a:gd name="T7" fmla="*/ 1325 h 1602"/>
                  <a:gd name="T8" fmla="*/ 138 w 185"/>
                  <a:gd name="T9" fmla="*/ 1298 h 1602"/>
                  <a:gd name="T10" fmla="*/ 134 w 185"/>
                  <a:gd name="T11" fmla="*/ 1271 h 1602"/>
                  <a:gd name="T12" fmla="*/ 120 w 185"/>
                  <a:gd name="T13" fmla="*/ 1151 h 1602"/>
                  <a:gd name="T14" fmla="*/ 96 w 185"/>
                  <a:gd name="T15" fmla="*/ 1035 h 1602"/>
                  <a:gd name="T16" fmla="*/ 30 w 185"/>
                  <a:gd name="T17" fmla="*/ 696 h 1602"/>
                  <a:gd name="T18" fmla="*/ 48 w 185"/>
                  <a:gd name="T19" fmla="*/ 266 h 1602"/>
                  <a:gd name="T20" fmla="*/ 39 w 185"/>
                  <a:gd name="T21" fmla="*/ 122 h 1602"/>
                  <a:gd name="T22" fmla="*/ 0 w 185"/>
                  <a:gd name="T23" fmla="*/ 0 h 16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5"/>
                  <a:gd name="T37" fmla="*/ 0 h 1602"/>
                  <a:gd name="T38" fmla="*/ 185 w 185"/>
                  <a:gd name="T39" fmla="*/ 1602 h 16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5" h="1602">
                    <a:moveTo>
                      <a:pt x="173" y="1602"/>
                    </a:moveTo>
                    <a:cubicBezTo>
                      <a:pt x="185" y="1568"/>
                      <a:pt x="177" y="1537"/>
                      <a:pt x="180" y="1508"/>
                    </a:cubicBezTo>
                    <a:cubicBezTo>
                      <a:pt x="176" y="1469"/>
                      <a:pt x="170" y="1423"/>
                      <a:pt x="164" y="1388"/>
                    </a:cubicBezTo>
                    <a:cubicBezTo>
                      <a:pt x="162" y="1374"/>
                      <a:pt x="151" y="1338"/>
                      <a:pt x="144" y="1325"/>
                    </a:cubicBezTo>
                    <a:cubicBezTo>
                      <a:pt x="142" y="1316"/>
                      <a:pt x="140" y="1307"/>
                      <a:pt x="138" y="1298"/>
                    </a:cubicBezTo>
                    <a:cubicBezTo>
                      <a:pt x="137" y="1292"/>
                      <a:pt x="137" y="1295"/>
                      <a:pt x="134" y="1271"/>
                    </a:cubicBezTo>
                    <a:cubicBezTo>
                      <a:pt x="131" y="1247"/>
                      <a:pt x="126" y="1190"/>
                      <a:pt x="120" y="1151"/>
                    </a:cubicBezTo>
                    <a:cubicBezTo>
                      <a:pt x="114" y="1122"/>
                      <a:pt x="103" y="1069"/>
                      <a:pt x="96" y="1035"/>
                    </a:cubicBezTo>
                    <a:cubicBezTo>
                      <a:pt x="81" y="959"/>
                      <a:pt x="37" y="833"/>
                      <a:pt x="30" y="696"/>
                    </a:cubicBezTo>
                    <a:cubicBezTo>
                      <a:pt x="23" y="559"/>
                      <a:pt x="44" y="395"/>
                      <a:pt x="48" y="266"/>
                    </a:cubicBezTo>
                    <a:cubicBezTo>
                      <a:pt x="51" y="169"/>
                      <a:pt x="46" y="166"/>
                      <a:pt x="39" y="122"/>
                    </a:cubicBezTo>
                    <a:cubicBezTo>
                      <a:pt x="31" y="78"/>
                      <a:pt x="22" y="47"/>
                      <a:pt x="0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1" name="Freeform 407"/>
              <p:cNvSpPr>
                <a:spLocks/>
              </p:cNvSpPr>
              <p:nvPr/>
            </p:nvSpPr>
            <p:spPr bwMode="auto">
              <a:xfrm>
                <a:off x="2941" y="1152"/>
                <a:ext cx="283" cy="265"/>
              </a:xfrm>
              <a:custGeom>
                <a:avLst/>
                <a:gdLst>
                  <a:gd name="T0" fmla="*/ 38 w 283"/>
                  <a:gd name="T1" fmla="*/ 73 h 265"/>
                  <a:gd name="T2" fmla="*/ 17 w 283"/>
                  <a:gd name="T3" fmla="*/ 100 h 265"/>
                  <a:gd name="T4" fmla="*/ 16 w 283"/>
                  <a:gd name="T5" fmla="*/ 265 h 265"/>
                  <a:gd name="T6" fmla="*/ 76 w 283"/>
                  <a:gd name="T7" fmla="*/ 264 h 265"/>
                  <a:gd name="T8" fmla="*/ 130 w 283"/>
                  <a:gd name="T9" fmla="*/ 255 h 265"/>
                  <a:gd name="T10" fmla="*/ 154 w 283"/>
                  <a:gd name="T11" fmla="*/ 246 h 265"/>
                  <a:gd name="T12" fmla="*/ 191 w 283"/>
                  <a:gd name="T13" fmla="*/ 229 h 265"/>
                  <a:gd name="T14" fmla="*/ 224 w 283"/>
                  <a:gd name="T15" fmla="*/ 196 h 265"/>
                  <a:gd name="T16" fmla="*/ 265 w 283"/>
                  <a:gd name="T17" fmla="*/ 154 h 265"/>
                  <a:gd name="T18" fmla="*/ 278 w 283"/>
                  <a:gd name="T19" fmla="*/ 109 h 265"/>
                  <a:gd name="T20" fmla="*/ 272 w 283"/>
                  <a:gd name="T21" fmla="*/ 63 h 265"/>
                  <a:gd name="T22" fmla="*/ 248 w 283"/>
                  <a:gd name="T23" fmla="*/ 40 h 265"/>
                  <a:gd name="T24" fmla="*/ 211 w 283"/>
                  <a:gd name="T25" fmla="*/ 3 h 265"/>
                  <a:gd name="T26" fmla="*/ 179 w 283"/>
                  <a:gd name="T27" fmla="*/ 13 h 265"/>
                  <a:gd name="T28" fmla="*/ 166 w 283"/>
                  <a:gd name="T29" fmla="*/ 25 h 265"/>
                  <a:gd name="T30" fmla="*/ 146 w 283"/>
                  <a:gd name="T31" fmla="*/ 34 h 265"/>
                  <a:gd name="T32" fmla="*/ 92 w 283"/>
                  <a:gd name="T33" fmla="*/ 43 h 265"/>
                  <a:gd name="T34" fmla="*/ 64 w 283"/>
                  <a:gd name="T35" fmla="*/ 57 h 265"/>
                  <a:gd name="T36" fmla="*/ 38 w 283"/>
                  <a:gd name="T37" fmla="*/ 73 h 2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3"/>
                  <a:gd name="T58" fmla="*/ 0 h 265"/>
                  <a:gd name="T59" fmla="*/ 283 w 283"/>
                  <a:gd name="T60" fmla="*/ 265 h 2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3" h="265">
                    <a:moveTo>
                      <a:pt x="38" y="73"/>
                    </a:moveTo>
                    <a:cubicBezTo>
                      <a:pt x="30" y="80"/>
                      <a:pt x="21" y="93"/>
                      <a:pt x="17" y="100"/>
                    </a:cubicBezTo>
                    <a:cubicBezTo>
                      <a:pt x="13" y="132"/>
                      <a:pt x="0" y="238"/>
                      <a:pt x="16" y="265"/>
                    </a:cubicBezTo>
                    <a:cubicBezTo>
                      <a:pt x="55" y="264"/>
                      <a:pt x="41" y="265"/>
                      <a:pt x="76" y="264"/>
                    </a:cubicBezTo>
                    <a:cubicBezTo>
                      <a:pt x="83" y="262"/>
                      <a:pt x="124" y="256"/>
                      <a:pt x="130" y="255"/>
                    </a:cubicBezTo>
                    <a:cubicBezTo>
                      <a:pt x="138" y="251"/>
                      <a:pt x="146" y="247"/>
                      <a:pt x="154" y="246"/>
                    </a:cubicBezTo>
                    <a:cubicBezTo>
                      <a:pt x="164" y="238"/>
                      <a:pt x="177" y="230"/>
                      <a:pt x="191" y="229"/>
                    </a:cubicBezTo>
                    <a:cubicBezTo>
                      <a:pt x="208" y="221"/>
                      <a:pt x="212" y="205"/>
                      <a:pt x="224" y="196"/>
                    </a:cubicBezTo>
                    <a:cubicBezTo>
                      <a:pt x="238" y="182"/>
                      <a:pt x="256" y="165"/>
                      <a:pt x="265" y="154"/>
                    </a:cubicBezTo>
                    <a:cubicBezTo>
                      <a:pt x="266" y="145"/>
                      <a:pt x="275" y="117"/>
                      <a:pt x="278" y="109"/>
                    </a:cubicBezTo>
                    <a:cubicBezTo>
                      <a:pt x="282" y="86"/>
                      <a:pt x="283" y="84"/>
                      <a:pt x="272" y="63"/>
                    </a:cubicBezTo>
                    <a:cubicBezTo>
                      <a:pt x="264" y="43"/>
                      <a:pt x="262" y="49"/>
                      <a:pt x="248" y="40"/>
                    </a:cubicBezTo>
                    <a:cubicBezTo>
                      <a:pt x="236" y="31"/>
                      <a:pt x="243" y="0"/>
                      <a:pt x="211" y="3"/>
                    </a:cubicBezTo>
                    <a:cubicBezTo>
                      <a:pt x="205" y="4"/>
                      <a:pt x="179" y="13"/>
                      <a:pt x="179" y="13"/>
                    </a:cubicBezTo>
                    <a:cubicBezTo>
                      <a:pt x="175" y="18"/>
                      <a:pt x="166" y="25"/>
                      <a:pt x="166" y="25"/>
                    </a:cubicBezTo>
                    <a:cubicBezTo>
                      <a:pt x="162" y="32"/>
                      <a:pt x="154" y="33"/>
                      <a:pt x="146" y="34"/>
                    </a:cubicBezTo>
                    <a:cubicBezTo>
                      <a:pt x="127" y="43"/>
                      <a:pt x="115" y="42"/>
                      <a:pt x="92" y="43"/>
                    </a:cubicBezTo>
                    <a:cubicBezTo>
                      <a:pt x="78" y="47"/>
                      <a:pt x="73" y="52"/>
                      <a:pt x="64" y="57"/>
                    </a:cubicBezTo>
                    <a:lnTo>
                      <a:pt x="38" y="73"/>
                    </a:ln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2" name="Freeform 408"/>
              <p:cNvSpPr>
                <a:spLocks/>
              </p:cNvSpPr>
              <p:nvPr/>
            </p:nvSpPr>
            <p:spPr bwMode="auto">
              <a:xfrm>
                <a:off x="2608" y="1443"/>
                <a:ext cx="1163" cy="771"/>
              </a:xfrm>
              <a:custGeom>
                <a:avLst/>
                <a:gdLst>
                  <a:gd name="T0" fmla="*/ 0 w 1163"/>
                  <a:gd name="T1" fmla="*/ 771 h 771"/>
                  <a:gd name="T2" fmla="*/ 74 w 1163"/>
                  <a:gd name="T3" fmla="*/ 636 h 771"/>
                  <a:gd name="T4" fmla="*/ 172 w 1163"/>
                  <a:gd name="T5" fmla="*/ 485 h 771"/>
                  <a:gd name="T6" fmla="*/ 302 w 1163"/>
                  <a:gd name="T7" fmla="*/ 233 h 771"/>
                  <a:gd name="T8" fmla="*/ 383 w 1163"/>
                  <a:gd name="T9" fmla="*/ 201 h 771"/>
                  <a:gd name="T10" fmla="*/ 599 w 1163"/>
                  <a:gd name="T11" fmla="*/ 156 h 771"/>
                  <a:gd name="T12" fmla="*/ 743 w 1163"/>
                  <a:gd name="T13" fmla="*/ 123 h 771"/>
                  <a:gd name="T14" fmla="*/ 1058 w 1163"/>
                  <a:gd name="T15" fmla="*/ 53 h 771"/>
                  <a:gd name="T16" fmla="*/ 1163 w 1163"/>
                  <a:gd name="T17" fmla="*/ 0 h 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3"/>
                  <a:gd name="T28" fmla="*/ 0 h 771"/>
                  <a:gd name="T29" fmla="*/ 1163 w 1163"/>
                  <a:gd name="T30" fmla="*/ 771 h 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3" h="771">
                    <a:moveTo>
                      <a:pt x="0" y="771"/>
                    </a:moveTo>
                    <a:cubicBezTo>
                      <a:pt x="12" y="751"/>
                      <a:pt x="51" y="674"/>
                      <a:pt x="74" y="636"/>
                    </a:cubicBezTo>
                    <a:cubicBezTo>
                      <a:pt x="102" y="591"/>
                      <a:pt x="134" y="552"/>
                      <a:pt x="172" y="485"/>
                    </a:cubicBezTo>
                    <a:cubicBezTo>
                      <a:pt x="210" y="418"/>
                      <a:pt x="267" y="280"/>
                      <a:pt x="302" y="233"/>
                    </a:cubicBezTo>
                    <a:cubicBezTo>
                      <a:pt x="305" y="228"/>
                      <a:pt x="379" y="202"/>
                      <a:pt x="383" y="201"/>
                    </a:cubicBezTo>
                    <a:cubicBezTo>
                      <a:pt x="425" y="189"/>
                      <a:pt x="540" y="172"/>
                      <a:pt x="599" y="156"/>
                    </a:cubicBezTo>
                    <a:cubicBezTo>
                      <a:pt x="659" y="143"/>
                      <a:pt x="667" y="140"/>
                      <a:pt x="743" y="123"/>
                    </a:cubicBezTo>
                    <a:cubicBezTo>
                      <a:pt x="812" y="104"/>
                      <a:pt x="988" y="73"/>
                      <a:pt x="1058" y="53"/>
                    </a:cubicBezTo>
                    <a:cubicBezTo>
                      <a:pt x="1128" y="33"/>
                      <a:pt x="1141" y="11"/>
                      <a:pt x="1163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3" name="Freeform 409"/>
              <p:cNvSpPr>
                <a:spLocks/>
              </p:cNvSpPr>
              <p:nvPr/>
            </p:nvSpPr>
            <p:spPr bwMode="auto">
              <a:xfrm>
                <a:off x="3100" y="809"/>
                <a:ext cx="101" cy="85"/>
              </a:xfrm>
              <a:custGeom>
                <a:avLst/>
                <a:gdLst>
                  <a:gd name="T0" fmla="*/ 11 w 101"/>
                  <a:gd name="T1" fmla="*/ 6 h 85"/>
                  <a:gd name="T2" fmla="*/ 2 w 101"/>
                  <a:gd name="T3" fmla="*/ 36 h 85"/>
                  <a:gd name="T4" fmla="*/ 25 w 101"/>
                  <a:gd name="T5" fmla="*/ 61 h 85"/>
                  <a:gd name="T6" fmla="*/ 53 w 101"/>
                  <a:gd name="T7" fmla="*/ 79 h 85"/>
                  <a:gd name="T8" fmla="*/ 76 w 101"/>
                  <a:gd name="T9" fmla="*/ 85 h 85"/>
                  <a:gd name="T10" fmla="*/ 89 w 101"/>
                  <a:gd name="T11" fmla="*/ 3 h 85"/>
                  <a:gd name="T12" fmla="*/ 70 w 101"/>
                  <a:gd name="T13" fmla="*/ 1 h 85"/>
                  <a:gd name="T14" fmla="*/ 11 w 101"/>
                  <a:gd name="T15" fmla="*/ 6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"/>
                  <a:gd name="T25" fmla="*/ 0 h 85"/>
                  <a:gd name="T26" fmla="*/ 101 w 101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" h="85">
                    <a:moveTo>
                      <a:pt x="11" y="6"/>
                    </a:moveTo>
                    <a:cubicBezTo>
                      <a:pt x="9" y="12"/>
                      <a:pt x="0" y="27"/>
                      <a:pt x="2" y="36"/>
                    </a:cubicBezTo>
                    <a:cubicBezTo>
                      <a:pt x="6" y="41"/>
                      <a:pt x="17" y="54"/>
                      <a:pt x="25" y="61"/>
                    </a:cubicBezTo>
                    <a:cubicBezTo>
                      <a:pt x="34" y="66"/>
                      <a:pt x="46" y="78"/>
                      <a:pt x="53" y="79"/>
                    </a:cubicBezTo>
                    <a:cubicBezTo>
                      <a:pt x="60" y="82"/>
                      <a:pt x="68" y="84"/>
                      <a:pt x="76" y="85"/>
                    </a:cubicBezTo>
                    <a:cubicBezTo>
                      <a:pt x="82" y="72"/>
                      <a:pt x="101" y="30"/>
                      <a:pt x="89" y="3"/>
                    </a:cubicBezTo>
                    <a:cubicBezTo>
                      <a:pt x="76" y="1"/>
                      <a:pt x="73" y="1"/>
                      <a:pt x="70" y="1"/>
                    </a:cubicBezTo>
                    <a:cubicBezTo>
                      <a:pt x="57" y="1"/>
                      <a:pt x="22" y="0"/>
                      <a:pt x="11" y="6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4" name="Freeform 410"/>
              <p:cNvSpPr>
                <a:spLocks/>
              </p:cNvSpPr>
              <p:nvPr/>
            </p:nvSpPr>
            <p:spPr bwMode="auto">
              <a:xfrm>
                <a:off x="2915" y="710"/>
                <a:ext cx="907" cy="718"/>
              </a:xfrm>
              <a:custGeom>
                <a:avLst/>
                <a:gdLst>
                  <a:gd name="T0" fmla="*/ 13 w 907"/>
                  <a:gd name="T1" fmla="*/ 34 h 718"/>
                  <a:gd name="T2" fmla="*/ 0 w 907"/>
                  <a:gd name="T3" fmla="*/ 33 h 718"/>
                  <a:gd name="T4" fmla="*/ 339 w 907"/>
                  <a:gd name="T5" fmla="*/ 0 h 718"/>
                  <a:gd name="T6" fmla="*/ 907 w 907"/>
                  <a:gd name="T7" fmla="*/ 406 h 718"/>
                  <a:gd name="T8" fmla="*/ 868 w 907"/>
                  <a:gd name="T9" fmla="*/ 451 h 718"/>
                  <a:gd name="T10" fmla="*/ 726 w 907"/>
                  <a:gd name="T11" fmla="*/ 540 h 718"/>
                  <a:gd name="T12" fmla="*/ 618 w 907"/>
                  <a:gd name="T13" fmla="*/ 574 h 718"/>
                  <a:gd name="T14" fmla="*/ 489 w 907"/>
                  <a:gd name="T15" fmla="*/ 613 h 718"/>
                  <a:gd name="T16" fmla="*/ 282 w 907"/>
                  <a:gd name="T17" fmla="*/ 681 h 718"/>
                  <a:gd name="T18" fmla="*/ 105 w 907"/>
                  <a:gd name="T19" fmla="*/ 712 h 718"/>
                  <a:gd name="T20" fmla="*/ 22 w 907"/>
                  <a:gd name="T21" fmla="*/ 715 h 7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7"/>
                  <a:gd name="T34" fmla="*/ 0 h 718"/>
                  <a:gd name="T35" fmla="*/ 907 w 907"/>
                  <a:gd name="T36" fmla="*/ 718 h 7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7" h="718">
                    <a:moveTo>
                      <a:pt x="13" y="34"/>
                    </a:moveTo>
                    <a:cubicBezTo>
                      <a:pt x="13" y="34"/>
                      <a:pt x="0" y="33"/>
                      <a:pt x="0" y="33"/>
                    </a:cubicBezTo>
                    <a:cubicBezTo>
                      <a:pt x="54" y="27"/>
                      <a:pt x="280" y="5"/>
                      <a:pt x="339" y="0"/>
                    </a:cubicBezTo>
                    <a:cubicBezTo>
                      <a:pt x="577" y="166"/>
                      <a:pt x="661" y="227"/>
                      <a:pt x="907" y="406"/>
                    </a:cubicBezTo>
                    <a:cubicBezTo>
                      <a:pt x="898" y="435"/>
                      <a:pt x="898" y="429"/>
                      <a:pt x="868" y="451"/>
                    </a:cubicBezTo>
                    <a:cubicBezTo>
                      <a:pt x="838" y="473"/>
                      <a:pt x="768" y="520"/>
                      <a:pt x="726" y="540"/>
                    </a:cubicBezTo>
                    <a:cubicBezTo>
                      <a:pt x="709" y="546"/>
                      <a:pt x="652" y="563"/>
                      <a:pt x="618" y="574"/>
                    </a:cubicBezTo>
                    <a:cubicBezTo>
                      <a:pt x="592" y="582"/>
                      <a:pt x="514" y="605"/>
                      <a:pt x="489" y="613"/>
                    </a:cubicBezTo>
                    <a:cubicBezTo>
                      <a:pt x="480" y="618"/>
                      <a:pt x="292" y="679"/>
                      <a:pt x="282" y="681"/>
                    </a:cubicBezTo>
                    <a:cubicBezTo>
                      <a:pt x="218" y="695"/>
                      <a:pt x="148" y="706"/>
                      <a:pt x="105" y="712"/>
                    </a:cubicBezTo>
                    <a:cubicBezTo>
                      <a:pt x="62" y="718"/>
                      <a:pt x="39" y="714"/>
                      <a:pt x="22" y="715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5" name="Freeform 411"/>
              <p:cNvSpPr>
                <a:spLocks/>
              </p:cNvSpPr>
              <p:nvPr/>
            </p:nvSpPr>
            <p:spPr bwMode="auto">
              <a:xfrm>
                <a:off x="3616" y="998"/>
                <a:ext cx="548" cy="2430"/>
              </a:xfrm>
              <a:custGeom>
                <a:avLst/>
                <a:gdLst>
                  <a:gd name="T0" fmla="*/ 34 w 548"/>
                  <a:gd name="T1" fmla="*/ 0 h 2430"/>
                  <a:gd name="T2" fmla="*/ 8 w 548"/>
                  <a:gd name="T3" fmla="*/ 74 h 2430"/>
                  <a:gd name="T4" fmla="*/ 2 w 548"/>
                  <a:gd name="T5" fmla="*/ 154 h 2430"/>
                  <a:gd name="T6" fmla="*/ 22 w 548"/>
                  <a:gd name="T7" fmla="*/ 238 h 2430"/>
                  <a:gd name="T8" fmla="*/ 70 w 548"/>
                  <a:gd name="T9" fmla="*/ 318 h 2430"/>
                  <a:gd name="T10" fmla="*/ 140 w 548"/>
                  <a:gd name="T11" fmla="*/ 420 h 2430"/>
                  <a:gd name="T12" fmla="*/ 162 w 548"/>
                  <a:gd name="T13" fmla="*/ 456 h 2430"/>
                  <a:gd name="T14" fmla="*/ 180 w 548"/>
                  <a:gd name="T15" fmla="*/ 488 h 2430"/>
                  <a:gd name="T16" fmla="*/ 210 w 548"/>
                  <a:gd name="T17" fmla="*/ 530 h 2430"/>
                  <a:gd name="T18" fmla="*/ 256 w 548"/>
                  <a:gd name="T19" fmla="*/ 596 h 2430"/>
                  <a:gd name="T20" fmla="*/ 306 w 548"/>
                  <a:gd name="T21" fmla="*/ 646 h 2430"/>
                  <a:gd name="T22" fmla="*/ 338 w 548"/>
                  <a:gd name="T23" fmla="*/ 694 h 2430"/>
                  <a:gd name="T24" fmla="*/ 380 w 548"/>
                  <a:gd name="T25" fmla="*/ 734 h 2430"/>
                  <a:gd name="T26" fmla="*/ 410 w 548"/>
                  <a:gd name="T27" fmla="*/ 802 h 2430"/>
                  <a:gd name="T28" fmla="*/ 436 w 548"/>
                  <a:gd name="T29" fmla="*/ 856 h 2430"/>
                  <a:gd name="T30" fmla="*/ 448 w 548"/>
                  <a:gd name="T31" fmla="*/ 940 h 2430"/>
                  <a:gd name="T32" fmla="*/ 462 w 548"/>
                  <a:gd name="T33" fmla="*/ 1086 h 2430"/>
                  <a:gd name="T34" fmla="*/ 484 w 548"/>
                  <a:gd name="T35" fmla="*/ 1214 h 2430"/>
                  <a:gd name="T36" fmla="*/ 510 w 548"/>
                  <a:gd name="T37" fmla="*/ 1444 h 2430"/>
                  <a:gd name="T38" fmla="*/ 490 w 548"/>
                  <a:gd name="T39" fmla="*/ 1502 h 2430"/>
                  <a:gd name="T40" fmla="*/ 466 w 548"/>
                  <a:gd name="T41" fmla="*/ 1582 h 2430"/>
                  <a:gd name="T42" fmla="*/ 494 w 548"/>
                  <a:gd name="T43" fmla="*/ 1692 h 2430"/>
                  <a:gd name="T44" fmla="*/ 462 w 548"/>
                  <a:gd name="T45" fmla="*/ 1794 h 2430"/>
                  <a:gd name="T46" fmla="*/ 434 w 548"/>
                  <a:gd name="T47" fmla="*/ 1886 h 2430"/>
                  <a:gd name="T48" fmla="*/ 436 w 548"/>
                  <a:gd name="T49" fmla="*/ 1986 h 2430"/>
                  <a:gd name="T50" fmla="*/ 450 w 548"/>
                  <a:gd name="T51" fmla="*/ 2066 h 2430"/>
                  <a:gd name="T52" fmla="*/ 470 w 548"/>
                  <a:gd name="T53" fmla="*/ 2230 h 2430"/>
                  <a:gd name="T54" fmla="*/ 474 w 548"/>
                  <a:gd name="T55" fmla="*/ 2298 h 2430"/>
                  <a:gd name="T56" fmla="*/ 506 w 548"/>
                  <a:gd name="T57" fmla="*/ 2364 h 2430"/>
                  <a:gd name="T58" fmla="*/ 548 w 548"/>
                  <a:gd name="T59" fmla="*/ 2430 h 243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8"/>
                  <a:gd name="T91" fmla="*/ 0 h 2430"/>
                  <a:gd name="T92" fmla="*/ 548 w 548"/>
                  <a:gd name="T93" fmla="*/ 2430 h 243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8" h="2430">
                    <a:moveTo>
                      <a:pt x="34" y="0"/>
                    </a:moveTo>
                    <a:cubicBezTo>
                      <a:pt x="31" y="10"/>
                      <a:pt x="11" y="57"/>
                      <a:pt x="8" y="74"/>
                    </a:cubicBezTo>
                    <a:cubicBezTo>
                      <a:pt x="4" y="101"/>
                      <a:pt x="0" y="127"/>
                      <a:pt x="2" y="154"/>
                    </a:cubicBezTo>
                    <a:cubicBezTo>
                      <a:pt x="3" y="184"/>
                      <a:pt x="18" y="210"/>
                      <a:pt x="22" y="238"/>
                    </a:cubicBezTo>
                    <a:cubicBezTo>
                      <a:pt x="32" y="264"/>
                      <a:pt x="58" y="300"/>
                      <a:pt x="70" y="318"/>
                    </a:cubicBezTo>
                    <a:cubicBezTo>
                      <a:pt x="90" y="348"/>
                      <a:pt x="125" y="397"/>
                      <a:pt x="140" y="420"/>
                    </a:cubicBezTo>
                    <a:cubicBezTo>
                      <a:pt x="149" y="432"/>
                      <a:pt x="149" y="447"/>
                      <a:pt x="162" y="456"/>
                    </a:cubicBezTo>
                    <a:cubicBezTo>
                      <a:pt x="166" y="467"/>
                      <a:pt x="173" y="478"/>
                      <a:pt x="180" y="488"/>
                    </a:cubicBezTo>
                    <a:cubicBezTo>
                      <a:pt x="188" y="500"/>
                      <a:pt x="202" y="515"/>
                      <a:pt x="210" y="530"/>
                    </a:cubicBezTo>
                    <a:cubicBezTo>
                      <a:pt x="222" y="548"/>
                      <a:pt x="247" y="584"/>
                      <a:pt x="256" y="596"/>
                    </a:cubicBezTo>
                    <a:cubicBezTo>
                      <a:pt x="272" y="614"/>
                      <a:pt x="295" y="638"/>
                      <a:pt x="306" y="646"/>
                    </a:cubicBezTo>
                    <a:cubicBezTo>
                      <a:pt x="320" y="661"/>
                      <a:pt x="326" y="679"/>
                      <a:pt x="338" y="694"/>
                    </a:cubicBezTo>
                    <a:cubicBezTo>
                      <a:pt x="350" y="709"/>
                      <a:pt x="368" y="716"/>
                      <a:pt x="380" y="734"/>
                    </a:cubicBezTo>
                    <a:cubicBezTo>
                      <a:pt x="392" y="752"/>
                      <a:pt x="401" y="782"/>
                      <a:pt x="410" y="802"/>
                    </a:cubicBezTo>
                    <a:cubicBezTo>
                      <a:pt x="419" y="822"/>
                      <a:pt x="430" y="833"/>
                      <a:pt x="436" y="856"/>
                    </a:cubicBezTo>
                    <a:cubicBezTo>
                      <a:pt x="441" y="880"/>
                      <a:pt x="440" y="896"/>
                      <a:pt x="448" y="940"/>
                    </a:cubicBezTo>
                    <a:cubicBezTo>
                      <a:pt x="450" y="978"/>
                      <a:pt x="458" y="1043"/>
                      <a:pt x="462" y="1086"/>
                    </a:cubicBezTo>
                    <a:cubicBezTo>
                      <a:pt x="468" y="1132"/>
                      <a:pt x="476" y="1154"/>
                      <a:pt x="484" y="1214"/>
                    </a:cubicBezTo>
                    <a:lnTo>
                      <a:pt x="510" y="1444"/>
                    </a:lnTo>
                    <a:lnTo>
                      <a:pt x="490" y="1502"/>
                    </a:lnTo>
                    <a:lnTo>
                      <a:pt x="466" y="1582"/>
                    </a:lnTo>
                    <a:lnTo>
                      <a:pt x="494" y="1692"/>
                    </a:lnTo>
                    <a:lnTo>
                      <a:pt x="462" y="1794"/>
                    </a:lnTo>
                    <a:lnTo>
                      <a:pt x="434" y="1886"/>
                    </a:lnTo>
                    <a:cubicBezTo>
                      <a:pt x="430" y="1918"/>
                      <a:pt x="433" y="1956"/>
                      <a:pt x="436" y="1986"/>
                    </a:cubicBezTo>
                    <a:cubicBezTo>
                      <a:pt x="438" y="2015"/>
                      <a:pt x="444" y="2025"/>
                      <a:pt x="450" y="2066"/>
                    </a:cubicBezTo>
                    <a:cubicBezTo>
                      <a:pt x="456" y="2107"/>
                      <a:pt x="466" y="2191"/>
                      <a:pt x="470" y="2230"/>
                    </a:cubicBezTo>
                    <a:cubicBezTo>
                      <a:pt x="476" y="2277"/>
                      <a:pt x="468" y="2276"/>
                      <a:pt x="474" y="2298"/>
                    </a:cubicBezTo>
                    <a:cubicBezTo>
                      <a:pt x="480" y="2320"/>
                      <a:pt x="493" y="2342"/>
                      <a:pt x="506" y="2364"/>
                    </a:cubicBezTo>
                    <a:lnTo>
                      <a:pt x="548" y="2430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6" name="Freeform 412"/>
              <p:cNvSpPr>
                <a:spLocks/>
              </p:cNvSpPr>
              <p:nvPr/>
            </p:nvSpPr>
            <p:spPr bwMode="auto">
              <a:xfrm>
                <a:off x="3814" y="1122"/>
                <a:ext cx="264" cy="728"/>
              </a:xfrm>
              <a:custGeom>
                <a:avLst/>
                <a:gdLst>
                  <a:gd name="T0" fmla="*/ 12 w 264"/>
                  <a:gd name="T1" fmla="*/ 0 h 728"/>
                  <a:gd name="T2" fmla="*/ 64 w 264"/>
                  <a:gd name="T3" fmla="*/ 34 h 728"/>
                  <a:gd name="T4" fmla="*/ 264 w 264"/>
                  <a:gd name="T5" fmla="*/ 172 h 728"/>
                  <a:gd name="T6" fmla="*/ 230 w 264"/>
                  <a:gd name="T7" fmla="*/ 266 h 728"/>
                  <a:gd name="T8" fmla="*/ 192 w 264"/>
                  <a:gd name="T9" fmla="*/ 396 h 728"/>
                  <a:gd name="T10" fmla="*/ 240 w 264"/>
                  <a:gd name="T11" fmla="*/ 728 h 728"/>
                  <a:gd name="T12" fmla="*/ 188 w 264"/>
                  <a:gd name="T13" fmla="*/ 390 h 728"/>
                  <a:gd name="T14" fmla="*/ 174 w 264"/>
                  <a:gd name="T15" fmla="*/ 348 h 728"/>
                  <a:gd name="T16" fmla="*/ 148 w 264"/>
                  <a:gd name="T17" fmla="*/ 278 h 728"/>
                  <a:gd name="T18" fmla="*/ 124 w 264"/>
                  <a:gd name="T19" fmla="*/ 194 h 728"/>
                  <a:gd name="T20" fmla="*/ 60 w 264"/>
                  <a:gd name="T21" fmla="*/ 76 h 728"/>
                  <a:gd name="T22" fmla="*/ 20 w 264"/>
                  <a:gd name="T23" fmla="*/ 24 h 728"/>
                  <a:gd name="T24" fmla="*/ 12 w 264"/>
                  <a:gd name="T25" fmla="*/ 0 h 7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4"/>
                  <a:gd name="T40" fmla="*/ 0 h 728"/>
                  <a:gd name="T41" fmla="*/ 264 w 264"/>
                  <a:gd name="T42" fmla="*/ 728 h 7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4" h="728">
                    <a:moveTo>
                      <a:pt x="12" y="0"/>
                    </a:moveTo>
                    <a:cubicBezTo>
                      <a:pt x="19" y="6"/>
                      <a:pt x="51" y="23"/>
                      <a:pt x="64" y="34"/>
                    </a:cubicBezTo>
                    <a:cubicBezTo>
                      <a:pt x="105" y="63"/>
                      <a:pt x="218" y="144"/>
                      <a:pt x="264" y="172"/>
                    </a:cubicBezTo>
                    <a:cubicBezTo>
                      <a:pt x="248" y="212"/>
                      <a:pt x="246" y="228"/>
                      <a:pt x="230" y="266"/>
                    </a:cubicBezTo>
                    <a:cubicBezTo>
                      <a:pt x="220" y="300"/>
                      <a:pt x="199" y="366"/>
                      <a:pt x="192" y="396"/>
                    </a:cubicBezTo>
                    <a:cubicBezTo>
                      <a:pt x="189" y="410"/>
                      <a:pt x="241" y="722"/>
                      <a:pt x="240" y="728"/>
                    </a:cubicBezTo>
                    <a:cubicBezTo>
                      <a:pt x="238" y="727"/>
                      <a:pt x="199" y="451"/>
                      <a:pt x="188" y="390"/>
                    </a:cubicBezTo>
                    <a:cubicBezTo>
                      <a:pt x="177" y="327"/>
                      <a:pt x="181" y="366"/>
                      <a:pt x="174" y="348"/>
                    </a:cubicBezTo>
                    <a:cubicBezTo>
                      <a:pt x="166" y="325"/>
                      <a:pt x="158" y="298"/>
                      <a:pt x="148" y="278"/>
                    </a:cubicBezTo>
                    <a:cubicBezTo>
                      <a:pt x="139" y="254"/>
                      <a:pt x="139" y="228"/>
                      <a:pt x="124" y="194"/>
                    </a:cubicBezTo>
                    <a:cubicBezTo>
                      <a:pt x="111" y="167"/>
                      <a:pt x="76" y="104"/>
                      <a:pt x="60" y="76"/>
                    </a:cubicBezTo>
                    <a:cubicBezTo>
                      <a:pt x="54" y="59"/>
                      <a:pt x="27" y="33"/>
                      <a:pt x="20" y="24"/>
                    </a:cubicBezTo>
                    <a:cubicBezTo>
                      <a:pt x="0" y="20"/>
                      <a:pt x="12" y="0"/>
                      <a:pt x="12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7" name="Freeform 413"/>
              <p:cNvSpPr>
                <a:spLocks/>
              </p:cNvSpPr>
              <p:nvPr/>
            </p:nvSpPr>
            <p:spPr bwMode="auto">
              <a:xfrm>
                <a:off x="3614" y="1942"/>
                <a:ext cx="330" cy="56"/>
              </a:xfrm>
              <a:custGeom>
                <a:avLst/>
                <a:gdLst>
                  <a:gd name="T0" fmla="*/ 0 w 330"/>
                  <a:gd name="T1" fmla="*/ 56 h 56"/>
                  <a:gd name="T2" fmla="*/ 140 w 330"/>
                  <a:gd name="T3" fmla="*/ 20 h 56"/>
                  <a:gd name="T4" fmla="*/ 236 w 330"/>
                  <a:gd name="T5" fmla="*/ 8 h 56"/>
                  <a:gd name="T6" fmla="*/ 330 w 33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0"/>
                  <a:gd name="T13" fmla="*/ 0 h 56"/>
                  <a:gd name="T14" fmla="*/ 330 w 330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0" h="56">
                    <a:moveTo>
                      <a:pt x="0" y="56"/>
                    </a:moveTo>
                    <a:cubicBezTo>
                      <a:pt x="26" y="50"/>
                      <a:pt x="100" y="27"/>
                      <a:pt x="140" y="20"/>
                    </a:cubicBezTo>
                    <a:cubicBezTo>
                      <a:pt x="166" y="13"/>
                      <a:pt x="210" y="9"/>
                      <a:pt x="236" y="8"/>
                    </a:cubicBezTo>
                    <a:cubicBezTo>
                      <a:pt x="264" y="4"/>
                      <a:pt x="301" y="0"/>
                      <a:pt x="330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8" name="Freeform 414"/>
              <p:cNvSpPr>
                <a:spLocks/>
              </p:cNvSpPr>
              <p:nvPr/>
            </p:nvSpPr>
            <p:spPr bwMode="auto">
              <a:xfrm>
                <a:off x="3846" y="1478"/>
                <a:ext cx="154" cy="2094"/>
              </a:xfrm>
              <a:custGeom>
                <a:avLst/>
                <a:gdLst>
                  <a:gd name="T0" fmla="*/ 144 w 154"/>
                  <a:gd name="T1" fmla="*/ 0 h 2094"/>
                  <a:gd name="T2" fmla="*/ 154 w 154"/>
                  <a:gd name="T3" fmla="*/ 34 h 2094"/>
                  <a:gd name="T4" fmla="*/ 144 w 154"/>
                  <a:gd name="T5" fmla="*/ 168 h 2094"/>
                  <a:gd name="T6" fmla="*/ 116 w 154"/>
                  <a:gd name="T7" fmla="*/ 336 h 2094"/>
                  <a:gd name="T8" fmla="*/ 100 w 154"/>
                  <a:gd name="T9" fmla="*/ 468 h 2094"/>
                  <a:gd name="T10" fmla="*/ 84 w 154"/>
                  <a:gd name="T11" fmla="*/ 614 h 2094"/>
                  <a:gd name="T12" fmla="*/ 114 w 154"/>
                  <a:gd name="T13" fmla="*/ 884 h 2094"/>
                  <a:gd name="T14" fmla="*/ 118 w 154"/>
                  <a:gd name="T15" fmla="*/ 1142 h 2094"/>
                  <a:gd name="T16" fmla="*/ 86 w 154"/>
                  <a:gd name="T17" fmla="*/ 1394 h 2094"/>
                  <a:gd name="T18" fmla="*/ 72 w 154"/>
                  <a:gd name="T19" fmla="*/ 1598 h 2094"/>
                  <a:gd name="T20" fmla="*/ 10 w 154"/>
                  <a:gd name="T21" fmla="*/ 1824 h 2094"/>
                  <a:gd name="T22" fmla="*/ 0 w 154"/>
                  <a:gd name="T23" fmla="*/ 2058 h 2094"/>
                  <a:gd name="T24" fmla="*/ 138 w 154"/>
                  <a:gd name="T25" fmla="*/ 2094 h 20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4"/>
                  <a:gd name="T40" fmla="*/ 0 h 2094"/>
                  <a:gd name="T41" fmla="*/ 154 w 154"/>
                  <a:gd name="T42" fmla="*/ 2094 h 20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4" h="2094">
                    <a:moveTo>
                      <a:pt x="144" y="0"/>
                    </a:moveTo>
                    <a:cubicBezTo>
                      <a:pt x="146" y="12"/>
                      <a:pt x="149" y="23"/>
                      <a:pt x="154" y="34"/>
                    </a:cubicBezTo>
                    <a:cubicBezTo>
                      <a:pt x="153" y="62"/>
                      <a:pt x="150" y="118"/>
                      <a:pt x="144" y="168"/>
                    </a:cubicBezTo>
                    <a:cubicBezTo>
                      <a:pt x="138" y="218"/>
                      <a:pt x="123" y="286"/>
                      <a:pt x="116" y="336"/>
                    </a:cubicBezTo>
                    <a:cubicBezTo>
                      <a:pt x="107" y="366"/>
                      <a:pt x="108" y="423"/>
                      <a:pt x="100" y="468"/>
                    </a:cubicBezTo>
                    <a:cubicBezTo>
                      <a:pt x="98" y="475"/>
                      <a:pt x="84" y="614"/>
                      <a:pt x="84" y="614"/>
                    </a:cubicBezTo>
                    <a:cubicBezTo>
                      <a:pt x="84" y="692"/>
                      <a:pt x="108" y="796"/>
                      <a:pt x="114" y="884"/>
                    </a:cubicBezTo>
                    <a:cubicBezTo>
                      <a:pt x="112" y="927"/>
                      <a:pt x="123" y="1057"/>
                      <a:pt x="118" y="1142"/>
                    </a:cubicBezTo>
                    <a:cubicBezTo>
                      <a:pt x="113" y="1227"/>
                      <a:pt x="94" y="1318"/>
                      <a:pt x="86" y="1394"/>
                    </a:cubicBezTo>
                    <a:cubicBezTo>
                      <a:pt x="78" y="1470"/>
                      <a:pt x="85" y="1526"/>
                      <a:pt x="72" y="1598"/>
                    </a:cubicBezTo>
                    <a:cubicBezTo>
                      <a:pt x="40" y="1722"/>
                      <a:pt x="12" y="1716"/>
                      <a:pt x="10" y="1824"/>
                    </a:cubicBezTo>
                    <a:cubicBezTo>
                      <a:pt x="18" y="1954"/>
                      <a:pt x="20" y="2004"/>
                      <a:pt x="0" y="2058"/>
                    </a:cubicBezTo>
                    <a:cubicBezTo>
                      <a:pt x="40" y="2072"/>
                      <a:pt x="76" y="2078"/>
                      <a:pt x="138" y="2094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69" name="Freeform 415"/>
              <p:cNvSpPr>
                <a:spLocks/>
              </p:cNvSpPr>
              <p:nvPr/>
            </p:nvSpPr>
            <p:spPr bwMode="auto">
              <a:xfrm>
                <a:off x="3558" y="2596"/>
                <a:ext cx="516" cy="206"/>
              </a:xfrm>
              <a:custGeom>
                <a:avLst/>
                <a:gdLst>
                  <a:gd name="T0" fmla="*/ 0 w 516"/>
                  <a:gd name="T1" fmla="*/ 0 h 206"/>
                  <a:gd name="T2" fmla="*/ 140 w 516"/>
                  <a:gd name="T3" fmla="*/ 66 h 206"/>
                  <a:gd name="T4" fmla="*/ 266 w 516"/>
                  <a:gd name="T5" fmla="*/ 116 h 206"/>
                  <a:gd name="T6" fmla="*/ 516 w 516"/>
                  <a:gd name="T7" fmla="*/ 206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6"/>
                  <a:gd name="T13" fmla="*/ 0 h 206"/>
                  <a:gd name="T14" fmla="*/ 516 w 516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6" h="206">
                    <a:moveTo>
                      <a:pt x="0" y="0"/>
                    </a:moveTo>
                    <a:lnTo>
                      <a:pt x="140" y="66"/>
                    </a:lnTo>
                    <a:lnTo>
                      <a:pt x="266" y="116"/>
                    </a:lnTo>
                    <a:lnTo>
                      <a:pt x="516" y="206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0" name="Freeform 416"/>
              <p:cNvSpPr>
                <a:spLocks/>
              </p:cNvSpPr>
              <p:nvPr/>
            </p:nvSpPr>
            <p:spPr bwMode="auto">
              <a:xfrm>
                <a:off x="2910" y="3232"/>
                <a:ext cx="940" cy="306"/>
              </a:xfrm>
              <a:custGeom>
                <a:avLst/>
                <a:gdLst>
                  <a:gd name="T0" fmla="*/ 0 w 940"/>
                  <a:gd name="T1" fmla="*/ 0 h 306"/>
                  <a:gd name="T2" fmla="*/ 68 w 940"/>
                  <a:gd name="T3" fmla="*/ 48 h 306"/>
                  <a:gd name="T4" fmla="*/ 104 w 940"/>
                  <a:gd name="T5" fmla="*/ 122 h 306"/>
                  <a:gd name="T6" fmla="*/ 162 w 940"/>
                  <a:gd name="T7" fmla="*/ 184 h 306"/>
                  <a:gd name="T8" fmla="*/ 238 w 940"/>
                  <a:gd name="T9" fmla="*/ 224 h 306"/>
                  <a:gd name="T10" fmla="*/ 420 w 940"/>
                  <a:gd name="T11" fmla="*/ 230 h 306"/>
                  <a:gd name="T12" fmla="*/ 664 w 940"/>
                  <a:gd name="T13" fmla="*/ 252 h 306"/>
                  <a:gd name="T14" fmla="*/ 798 w 940"/>
                  <a:gd name="T15" fmla="*/ 276 h 306"/>
                  <a:gd name="T16" fmla="*/ 940 w 940"/>
                  <a:gd name="T17" fmla="*/ 306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0"/>
                  <a:gd name="T28" fmla="*/ 0 h 306"/>
                  <a:gd name="T29" fmla="*/ 940 w 940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0" h="306">
                    <a:moveTo>
                      <a:pt x="0" y="0"/>
                    </a:moveTo>
                    <a:cubicBezTo>
                      <a:pt x="10" y="9"/>
                      <a:pt x="51" y="28"/>
                      <a:pt x="68" y="48"/>
                    </a:cubicBezTo>
                    <a:cubicBezTo>
                      <a:pt x="85" y="68"/>
                      <a:pt x="88" y="99"/>
                      <a:pt x="104" y="122"/>
                    </a:cubicBezTo>
                    <a:cubicBezTo>
                      <a:pt x="134" y="157"/>
                      <a:pt x="143" y="166"/>
                      <a:pt x="162" y="184"/>
                    </a:cubicBezTo>
                    <a:cubicBezTo>
                      <a:pt x="185" y="204"/>
                      <a:pt x="218" y="218"/>
                      <a:pt x="238" y="224"/>
                    </a:cubicBezTo>
                    <a:cubicBezTo>
                      <a:pt x="279" y="232"/>
                      <a:pt x="380" y="225"/>
                      <a:pt x="420" y="230"/>
                    </a:cubicBezTo>
                    <a:cubicBezTo>
                      <a:pt x="498" y="237"/>
                      <a:pt x="601" y="245"/>
                      <a:pt x="664" y="252"/>
                    </a:cubicBezTo>
                    <a:cubicBezTo>
                      <a:pt x="692" y="259"/>
                      <a:pt x="769" y="273"/>
                      <a:pt x="798" y="276"/>
                    </a:cubicBezTo>
                    <a:cubicBezTo>
                      <a:pt x="862" y="289"/>
                      <a:pt x="898" y="297"/>
                      <a:pt x="940" y="306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1" name="Freeform 417"/>
              <p:cNvSpPr>
                <a:spLocks/>
              </p:cNvSpPr>
              <p:nvPr/>
            </p:nvSpPr>
            <p:spPr bwMode="auto">
              <a:xfrm>
                <a:off x="1386" y="3426"/>
                <a:ext cx="2781" cy="2496"/>
              </a:xfrm>
              <a:custGeom>
                <a:avLst/>
                <a:gdLst>
                  <a:gd name="T0" fmla="*/ 2781 w 2781"/>
                  <a:gd name="T1" fmla="*/ 0 h 2496"/>
                  <a:gd name="T2" fmla="*/ 2628 w 2781"/>
                  <a:gd name="T3" fmla="*/ 118 h 2496"/>
                  <a:gd name="T4" fmla="*/ 2486 w 2781"/>
                  <a:gd name="T5" fmla="*/ 224 h 2496"/>
                  <a:gd name="T6" fmla="*/ 1874 w 2781"/>
                  <a:gd name="T7" fmla="*/ 664 h 2496"/>
                  <a:gd name="T8" fmla="*/ 1722 w 2781"/>
                  <a:gd name="T9" fmla="*/ 777 h 2496"/>
                  <a:gd name="T10" fmla="*/ 1524 w 2781"/>
                  <a:gd name="T11" fmla="*/ 968 h 2496"/>
                  <a:gd name="T12" fmla="*/ 1342 w 2781"/>
                  <a:gd name="T13" fmla="*/ 1148 h 2496"/>
                  <a:gd name="T14" fmla="*/ 1046 w 2781"/>
                  <a:gd name="T15" fmla="*/ 1546 h 2496"/>
                  <a:gd name="T16" fmla="*/ 856 w 2781"/>
                  <a:gd name="T17" fmla="*/ 1814 h 2496"/>
                  <a:gd name="T18" fmla="*/ 534 w 2781"/>
                  <a:gd name="T19" fmla="*/ 2268 h 2496"/>
                  <a:gd name="T20" fmla="*/ 0 w 2781"/>
                  <a:gd name="T21" fmla="*/ 2496 h 24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81"/>
                  <a:gd name="T34" fmla="*/ 0 h 2496"/>
                  <a:gd name="T35" fmla="*/ 2781 w 2781"/>
                  <a:gd name="T36" fmla="*/ 2496 h 24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81" h="2496">
                    <a:moveTo>
                      <a:pt x="2781" y="0"/>
                    </a:moveTo>
                    <a:cubicBezTo>
                      <a:pt x="2756" y="20"/>
                      <a:pt x="2677" y="81"/>
                      <a:pt x="2628" y="118"/>
                    </a:cubicBezTo>
                    <a:cubicBezTo>
                      <a:pt x="2592" y="144"/>
                      <a:pt x="2610" y="137"/>
                      <a:pt x="2486" y="224"/>
                    </a:cubicBezTo>
                    <a:cubicBezTo>
                      <a:pt x="2375" y="305"/>
                      <a:pt x="2000" y="571"/>
                      <a:pt x="1874" y="664"/>
                    </a:cubicBezTo>
                    <a:cubicBezTo>
                      <a:pt x="1841" y="694"/>
                      <a:pt x="1780" y="724"/>
                      <a:pt x="1722" y="777"/>
                    </a:cubicBezTo>
                    <a:cubicBezTo>
                      <a:pt x="1664" y="860"/>
                      <a:pt x="1600" y="898"/>
                      <a:pt x="1524" y="968"/>
                    </a:cubicBezTo>
                    <a:cubicBezTo>
                      <a:pt x="1458" y="1022"/>
                      <a:pt x="1394" y="1094"/>
                      <a:pt x="1342" y="1148"/>
                    </a:cubicBezTo>
                    <a:cubicBezTo>
                      <a:pt x="1269" y="1243"/>
                      <a:pt x="1131" y="1427"/>
                      <a:pt x="1046" y="1546"/>
                    </a:cubicBezTo>
                    <a:lnTo>
                      <a:pt x="856" y="1814"/>
                    </a:lnTo>
                    <a:lnTo>
                      <a:pt x="534" y="2268"/>
                    </a:lnTo>
                    <a:lnTo>
                      <a:pt x="0" y="2496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2" name="Freeform 418"/>
              <p:cNvSpPr>
                <a:spLocks/>
              </p:cNvSpPr>
              <p:nvPr/>
            </p:nvSpPr>
            <p:spPr bwMode="auto">
              <a:xfrm>
                <a:off x="1392" y="3542"/>
                <a:ext cx="2454" cy="2198"/>
              </a:xfrm>
              <a:custGeom>
                <a:avLst/>
                <a:gdLst>
                  <a:gd name="T0" fmla="*/ 2454 w 2454"/>
                  <a:gd name="T1" fmla="*/ 0 h 2198"/>
                  <a:gd name="T2" fmla="*/ 2394 w 2454"/>
                  <a:gd name="T3" fmla="*/ 34 h 2198"/>
                  <a:gd name="T4" fmla="*/ 2312 w 2454"/>
                  <a:gd name="T5" fmla="*/ 62 h 2198"/>
                  <a:gd name="T6" fmla="*/ 2260 w 2454"/>
                  <a:gd name="T7" fmla="*/ 72 h 2198"/>
                  <a:gd name="T8" fmla="*/ 2214 w 2454"/>
                  <a:gd name="T9" fmla="*/ 90 h 2198"/>
                  <a:gd name="T10" fmla="*/ 2128 w 2454"/>
                  <a:gd name="T11" fmla="*/ 144 h 2198"/>
                  <a:gd name="T12" fmla="*/ 2052 w 2454"/>
                  <a:gd name="T13" fmla="*/ 198 h 2198"/>
                  <a:gd name="T14" fmla="*/ 1972 w 2454"/>
                  <a:gd name="T15" fmla="*/ 268 h 2198"/>
                  <a:gd name="T16" fmla="*/ 1896 w 2454"/>
                  <a:gd name="T17" fmla="*/ 286 h 2198"/>
                  <a:gd name="T18" fmla="*/ 1838 w 2454"/>
                  <a:gd name="T19" fmla="*/ 314 h 2198"/>
                  <a:gd name="T20" fmla="*/ 1774 w 2454"/>
                  <a:gd name="T21" fmla="*/ 318 h 2198"/>
                  <a:gd name="T22" fmla="*/ 1664 w 2454"/>
                  <a:gd name="T23" fmla="*/ 296 h 2198"/>
                  <a:gd name="T24" fmla="*/ 1578 w 2454"/>
                  <a:gd name="T25" fmla="*/ 346 h 2198"/>
                  <a:gd name="T26" fmla="*/ 1546 w 2454"/>
                  <a:gd name="T27" fmla="*/ 424 h 2198"/>
                  <a:gd name="T28" fmla="*/ 1550 w 2454"/>
                  <a:gd name="T29" fmla="*/ 500 h 2198"/>
                  <a:gd name="T30" fmla="*/ 1532 w 2454"/>
                  <a:gd name="T31" fmla="*/ 530 h 2198"/>
                  <a:gd name="T32" fmla="*/ 1366 w 2454"/>
                  <a:gd name="T33" fmla="*/ 706 h 2198"/>
                  <a:gd name="T34" fmla="*/ 1174 w 2454"/>
                  <a:gd name="T35" fmla="*/ 974 h 2198"/>
                  <a:gd name="T36" fmla="*/ 976 w 2454"/>
                  <a:gd name="T37" fmla="*/ 1236 h 2198"/>
                  <a:gd name="T38" fmla="*/ 802 w 2454"/>
                  <a:gd name="T39" fmla="*/ 1494 h 2198"/>
                  <a:gd name="T40" fmla="*/ 708 w 2454"/>
                  <a:gd name="T41" fmla="*/ 1586 h 2198"/>
                  <a:gd name="T42" fmla="*/ 626 w 2454"/>
                  <a:gd name="T43" fmla="*/ 1718 h 2198"/>
                  <a:gd name="T44" fmla="*/ 510 w 2454"/>
                  <a:gd name="T45" fmla="*/ 2018 h 2198"/>
                  <a:gd name="T46" fmla="*/ 430 w 2454"/>
                  <a:gd name="T47" fmla="*/ 2050 h 2198"/>
                  <a:gd name="T48" fmla="*/ 342 w 2454"/>
                  <a:gd name="T49" fmla="*/ 2056 h 2198"/>
                  <a:gd name="T50" fmla="*/ 274 w 2454"/>
                  <a:gd name="T51" fmla="*/ 2072 h 2198"/>
                  <a:gd name="T52" fmla="*/ 190 w 2454"/>
                  <a:gd name="T53" fmla="*/ 2126 h 2198"/>
                  <a:gd name="T54" fmla="*/ 0 w 2454"/>
                  <a:gd name="T55" fmla="*/ 2198 h 21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54"/>
                  <a:gd name="T85" fmla="*/ 0 h 2198"/>
                  <a:gd name="T86" fmla="*/ 2454 w 2454"/>
                  <a:gd name="T87" fmla="*/ 2198 h 219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54" h="2198">
                    <a:moveTo>
                      <a:pt x="2454" y="0"/>
                    </a:moveTo>
                    <a:cubicBezTo>
                      <a:pt x="2444" y="6"/>
                      <a:pt x="2418" y="24"/>
                      <a:pt x="2394" y="34"/>
                    </a:cubicBezTo>
                    <a:cubicBezTo>
                      <a:pt x="2389" y="38"/>
                      <a:pt x="2344" y="51"/>
                      <a:pt x="2312" y="62"/>
                    </a:cubicBezTo>
                    <a:lnTo>
                      <a:pt x="2260" y="72"/>
                    </a:lnTo>
                    <a:lnTo>
                      <a:pt x="2214" y="90"/>
                    </a:lnTo>
                    <a:cubicBezTo>
                      <a:pt x="2192" y="102"/>
                      <a:pt x="2155" y="126"/>
                      <a:pt x="2128" y="144"/>
                    </a:cubicBezTo>
                    <a:cubicBezTo>
                      <a:pt x="2101" y="162"/>
                      <a:pt x="2078" y="177"/>
                      <a:pt x="2052" y="198"/>
                    </a:cubicBezTo>
                    <a:cubicBezTo>
                      <a:pt x="2026" y="219"/>
                      <a:pt x="1998" y="253"/>
                      <a:pt x="1972" y="268"/>
                    </a:cubicBezTo>
                    <a:cubicBezTo>
                      <a:pt x="1946" y="283"/>
                      <a:pt x="1961" y="278"/>
                      <a:pt x="1896" y="286"/>
                    </a:cubicBezTo>
                    <a:cubicBezTo>
                      <a:pt x="1873" y="291"/>
                      <a:pt x="1858" y="309"/>
                      <a:pt x="1838" y="314"/>
                    </a:cubicBezTo>
                    <a:cubicBezTo>
                      <a:pt x="1818" y="319"/>
                      <a:pt x="1803" y="321"/>
                      <a:pt x="1774" y="318"/>
                    </a:cubicBezTo>
                    <a:cubicBezTo>
                      <a:pt x="1745" y="315"/>
                      <a:pt x="1697" y="291"/>
                      <a:pt x="1664" y="296"/>
                    </a:cubicBezTo>
                    <a:cubicBezTo>
                      <a:pt x="1631" y="301"/>
                      <a:pt x="1612" y="306"/>
                      <a:pt x="1578" y="346"/>
                    </a:cubicBezTo>
                    <a:cubicBezTo>
                      <a:pt x="1562" y="365"/>
                      <a:pt x="1552" y="395"/>
                      <a:pt x="1546" y="424"/>
                    </a:cubicBezTo>
                    <a:cubicBezTo>
                      <a:pt x="1541" y="450"/>
                      <a:pt x="1552" y="482"/>
                      <a:pt x="1550" y="500"/>
                    </a:cubicBezTo>
                    <a:cubicBezTo>
                      <a:pt x="1548" y="518"/>
                      <a:pt x="1563" y="496"/>
                      <a:pt x="1532" y="530"/>
                    </a:cubicBezTo>
                    <a:cubicBezTo>
                      <a:pt x="1501" y="564"/>
                      <a:pt x="1426" y="632"/>
                      <a:pt x="1366" y="706"/>
                    </a:cubicBezTo>
                    <a:cubicBezTo>
                      <a:pt x="1306" y="779"/>
                      <a:pt x="1239" y="886"/>
                      <a:pt x="1174" y="974"/>
                    </a:cubicBezTo>
                    <a:cubicBezTo>
                      <a:pt x="1109" y="1062"/>
                      <a:pt x="1038" y="1149"/>
                      <a:pt x="976" y="1236"/>
                    </a:cubicBezTo>
                    <a:cubicBezTo>
                      <a:pt x="914" y="1323"/>
                      <a:pt x="847" y="1436"/>
                      <a:pt x="802" y="1494"/>
                    </a:cubicBezTo>
                    <a:cubicBezTo>
                      <a:pt x="758" y="1540"/>
                      <a:pt x="735" y="1554"/>
                      <a:pt x="708" y="1586"/>
                    </a:cubicBezTo>
                    <a:cubicBezTo>
                      <a:pt x="679" y="1623"/>
                      <a:pt x="659" y="1646"/>
                      <a:pt x="626" y="1718"/>
                    </a:cubicBezTo>
                    <a:cubicBezTo>
                      <a:pt x="593" y="1790"/>
                      <a:pt x="543" y="1963"/>
                      <a:pt x="510" y="2018"/>
                    </a:cubicBezTo>
                    <a:cubicBezTo>
                      <a:pt x="472" y="2052"/>
                      <a:pt x="456" y="2044"/>
                      <a:pt x="430" y="2050"/>
                    </a:cubicBezTo>
                    <a:cubicBezTo>
                      <a:pt x="404" y="2056"/>
                      <a:pt x="368" y="2052"/>
                      <a:pt x="342" y="2056"/>
                    </a:cubicBezTo>
                    <a:cubicBezTo>
                      <a:pt x="316" y="2060"/>
                      <a:pt x="299" y="2060"/>
                      <a:pt x="274" y="2072"/>
                    </a:cubicBezTo>
                    <a:cubicBezTo>
                      <a:pt x="249" y="2084"/>
                      <a:pt x="236" y="2105"/>
                      <a:pt x="190" y="2126"/>
                    </a:cubicBezTo>
                    <a:cubicBezTo>
                      <a:pt x="144" y="2147"/>
                      <a:pt x="40" y="2183"/>
                      <a:pt x="0" y="2198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3" name="Freeform 419"/>
              <p:cNvSpPr>
                <a:spLocks/>
              </p:cNvSpPr>
              <p:nvPr/>
            </p:nvSpPr>
            <p:spPr bwMode="auto">
              <a:xfrm>
                <a:off x="448" y="1758"/>
                <a:ext cx="978" cy="4173"/>
              </a:xfrm>
              <a:custGeom>
                <a:avLst/>
                <a:gdLst>
                  <a:gd name="T0" fmla="*/ 938 w 978"/>
                  <a:gd name="T1" fmla="*/ 4173 h 4173"/>
                  <a:gd name="T2" fmla="*/ 947 w 978"/>
                  <a:gd name="T3" fmla="*/ 3972 h 4173"/>
                  <a:gd name="T4" fmla="*/ 977 w 978"/>
                  <a:gd name="T5" fmla="*/ 3756 h 4173"/>
                  <a:gd name="T6" fmla="*/ 938 w 978"/>
                  <a:gd name="T7" fmla="*/ 3498 h 4173"/>
                  <a:gd name="T8" fmla="*/ 869 w 978"/>
                  <a:gd name="T9" fmla="*/ 3294 h 4173"/>
                  <a:gd name="T10" fmla="*/ 785 w 978"/>
                  <a:gd name="T11" fmla="*/ 3084 h 4173"/>
                  <a:gd name="T12" fmla="*/ 752 w 978"/>
                  <a:gd name="T13" fmla="*/ 2910 h 4173"/>
                  <a:gd name="T14" fmla="*/ 719 w 978"/>
                  <a:gd name="T15" fmla="*/ 2688 h 4173"/>
                  <a:gd name="T16" fmla="*/ 770 w 978"/>
                  <a:gd name="T17" fmla="*/ 2583 h 4173"/>
                  <a:gd name="T18" fmla="*/ 836 w 978"/>
                  <a:gd name="T19" fmla="*/ 2397 h 4173"/>
                  <a:gd name="T20" fmla="*/ 800 w 978"/>
                  <a:gd name="T21" fmla="*/ 2328 h 4173"/>
                  <a:gd name="T22" fmla="*/ 707 w 978"/>
                  <a:gd name="T23" fmla="*/ 2175 h 4173"/>
                  <a:gd name="T24" fmla="*/ 599 w 978"/>
                  <a:gd name="T25" fmla="*/ 2001 h 4173"/>
                  <a:gd name="T26" fmla="*/ 479 w 978"/>
                  <a:gd name="T27" fmla="*/ 1812 h 4173"/>
                  <a:gd name="T28" fmla="*/ 464 w 978"/>
                  <a:gd name="T29" fmla="*/ 1668 h 4173"/>
                  <a:gd name="T30" fmla="*/ 455 w 978"/>
                  <a:gd name="T31" fmla="*/ 1485 h 4173"/>
                  <a:gd name="T32" fmla="*/ 398 w 978"/>
                  <a:gd name="T33" fmla="*/ 1299 h 4173"/>
                  <a:gd name="T34" fmla="*/ 302 w 978"/>
                  <a:gd name="T35" fmla="*/ 1089 h 4173"/>
                  <a:gd name="T36" fmla="*/ 251 w 978"/>
                  <a:gd name="T37" fmla="*/ 870 h 4173"/>
                  <a:gd name="T38" fmla="*/ 215 w 978"/>
                  <a:gd name="T39" fmla="*/ 765 h 4173"/>
                  <a:gd name="T40" fmla="*/ 146 w 978"/>
                  <a:gd name="T41" fmla="*/ 576 h 4173"/>
                  <a:gd name="T42" fmla="*/ 104 w 978"/>
                  <a:gd name="T43" fmla="*/ 360 h 4173"/>
                  <a:gd name="T44" fmla="*/ 92 w 978"/>
                  <a:gd name="T45" fmla="*/ 222 h 4173"/>
                  <a:gd name="T46" fmla="*/ 0 w 978"/>
                  <a:gd name="T47" fmla="*/ 0 h 41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8"/>
                  <a:gd name="T73" fmla="*/ 0 h 4173"/>
                  <a:gd name="T74" fmla="*/ 978 w 978"/>
                  <a:gd name="T75" fmla="*/ 4173 h 417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8" h="4173">
                    <a:moveTo>
                      <a:pt x="938" y="4173"/>
                    </a:moveTo>
                    <a:cubicBezTo>
                      <a:pt x="941" y="4140"/>
                      <a:pt x="940" y="4042"/>
                      <a:pt x="947" y="3972"/>
                    </a:cubicBezTo>
                    <a:cubicBezTo>
                      <a:pt x="954" y="3902"/>
                      <a:pt x="978" y="3835"/>
                      <a:pt x="977" y="3756"/>
                    </a:cubicBezTo>
                    <a:cubicBezTo>
                      <a:pt x="976" y="3677"/>
                      <a:pt x="956" y="3575"/>
                      <a:pt x="938" y="3498"/>
                    </a:cubicBezTo>
                    <a:cubicBezTo>
                      <a:pt x="920" y="3421"/>
                      <a:pt x="894" y="3363"/>
                      <a:pt x="869" y="3294"/>
                    </a:cubicBezTo>
                    <a:cubicBezTo>
                      <a:pt x="842" y="3228"/>
                      <a:pt x="821" y="3168"/>
                      <a:pt x="785" y="3084"/>
                    </a:cubicBezTo>
                    <a:cubicBezTo>
                      <a:pt x="775" y="3024"/>
                      <a:pt x="767" y="2969"/>
                      <a:pt x="752" y="2910"/>
                    </a:cubicBezTo>
                    <a:cubicBezTo>
                      <a:pt x="742" y="2820"/>
                      <a:pt x="710" y="2757"/>
                      <a:pt x="719" y="2688"/>
                    </a:cubicBezTo>
                    <a:cubicBezTo>
                      <a:pt x="725" y="2655"/>
                      <a:pt x="737" y="2625"/>
                      <a:pt x="770" y="2583"/>
                    </a:cubicBezTo>
                    <a:cubicBezTo>
                      <a:pt x="851" y="2496"/>
                      <a:pt x="857" y="2445"/>
                      <a:pt x="836" y="2397"/>
                    </a:cubicBezTo>
                    <a:cubicBezTo>
                      <a:pt x="806" y="2343"/>
                      <a:pt x="817" y="2379"/>
                      <a:pt x="800" y="2328"/>
                    </a:cubicBezTo>
                    <a:cubicBezTo>
                      <a:pt x="789" y="2296"/>
                      <a:pt x="726" y="2203"/>
                      <a:pt x="707" y="2175"/>
                    </a:cubicBezTo>
                    <a:cubicBezTo>
                      <a:pt x="691" y="2134"/>
                      <a:pt x="630" y="2061"/>
                      <a:pt x="599" y="2001"/>
                    </a:cubicBezTo>
                    <a:cubicBezTo>
                      <a:pt x="530" y="1908"/>
                      <a:pt x="530" y="1902"/>
                      <a:pt x="479" y="1812"/>
                    </a:cubicBezTo>
                    <a:cubicBezTo>
                      <a:pt x="462" y="1759"/>
                      <a:pt x="448" y="1706"/>
                      <a:pt x="464" y="1668"/>
                    </a:cubicBezTo>
                    <a:cubicBezTo>
                      <a:pt x="461" y="1580"/>
                      <a:pt x="460" y="1573"/>
                      <a:pt x="455" y="1485"/>
                    </a:cubicBezTo>
                    <a:cubicBezTo>
                      <a:pt x="449" y="1416"/>
                      <a:pt x="422" y="1356"/>
                      <a:pt x="398" y="1299"/>
                    </a:cubicBezTo>
                    <a:cubicBezTo>
                      <a:pt x="377" y="1245"/>
                      <a:pt x="326" y="1160"/>
                      <a:pt x="302" y="1089"/>
                    </a:cubicBezTo>
                    <a:cubicBezTo>
                      <a:pt x="278" y="1018"/>
                      <a:pt x="265" y="924"/>
                      <a:pt x="251" y="870"/>
                    </a:cubicBezTo>
                    <a:cubicBezTo>
                      <a:pt x="242" y="810"/>
                      <a:pt x="232" y="814"/>
                      <a:pt x="215" y="765"/>
                    </a:cubicBezTo>
                    <a:cubicBezTo>
                      <a:pt x="198" y="716"/>
                      <a:pt x="164" y="643"/>
                      <a:pt x="146" y="576"/>
                    </a:cubicBezTo>
                    <a:cubicBezTo>
                      <a:pt x="104" y="498"/>
                      <a:pt x="113" y="419"/>
                      <a:pt x="104" y="360"/>
                    </a:cubicBezTo>
                    <a:cubicBezTo>
                      <a:pt x="95" y="301"/>
                      <a:pt x="109" y="282"/>
                      <a:pt x="92" y="222"/>
                    </a:cubicBezTo>
                    <a:cubicBezTo>
                      <a:pt x="68" y="126"/>
                      <a:pt x="24" y="48"/>
                      <a:pt x="0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4" name="Freeform 420"/>
              <p:cNvSpPr>
                <a:spLocks/>
              </p:cNvSpPr>
              <p:nvPr/>
            </p:nvSpPr>
            <p:spPr bwMode="auto">
              <a:xfrm>
                <a:off x="408" y="1424"/>
                <a:ext cx="2522" cy="513"/>
              </a:xfrm>
              <a:custGeom>
                <a:avLst/>
                <a:gdLst>
                  <a:gd name="T0" fmla="*/ 0 w 2522"/>
                  <a:gd name="T1" fmla="*/ 332 h 513"/>
                  <a:gd name="T2" fmla="*/ 192 w 2522"/>
                  <a:gd name="T3" fmla="*/ 394 h 513"/>
                  <a:gd name="T4" fmla="*/ 480 w 2522"/>
                  <a:gd name="T5" fmla="*/ 468 h 513"/>
                  <a:gd name="T6" fmla="*/ 710 w 2522"/>
                  <a:gd name="T7" fmla="*/ 494 h 513"/>
                  <a:gd name="T8" fmla="*/ 1034 w 2522"/>
                  <a:gd name="T9" fmla="*/ 485 h 513"/>
                  <a:gd name="T10" fmla="*/ 1344 w 2522"/>
                  <a:gd name="T11" fmla="*/ 312 h 513"/>
                  <a:gd name="T12" fmla="*/ 1626 w 2522"/>
                  <a:gd name="T13" fmla="*/ 194 h 513"/>
                  <a:gd name="T14" fmla="*/ 1978 w 2522"/>
                  <a:gd name="T15" fmla="*/ 76 h 513"/>
                  <a:gd name="T16" fmla="*/ 2290 w 2522"/>
                  <a:gd name="T17" fmla="*/ 18 h 513"/>
                  <a:gd name="T18" fmla="*/ 2522 w 2522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2"/>
                  <a:gd name="T31" fmla="*/ 0 h 513"/>
                  <a:gd name="T32" fmla="*/ 2522 w 2522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2" h="513">
                    <a:moveTo>
                      <a:pt x="0" y="332"/>
                    </a:moveTo>
                    <a:cubicBezTo>
                      <a:pt x="31" y="343"/>
                      <a:pt x="113" y="370"/>
                      <a:pt x="192" y="394"/>
                    </a:cubicBezTo>
                    <a:cubicBezTo>
                      <a:pt x="254" y="412"/>
                      <a:pt x="395" y="450"/>
                      <a:pt x="480" y="468"/>
                    </a:cubicBezTo>
                    <a:cubicBezTo>
                      <a:pt x="566" y="485"/>
                      <a:pt x="618" y="491"/>
                      <a:pt x="710" y="494"/>
                    </a:cubicBezTo>
                    <a:cubicBezTo>
                      <a:pt x="871" y="500"/>
                      <a:pt x="876" y="513"/>
                      <a:pt x="1034" y="485"/>
                    </a:cubicBezTo>
                    <a:cubicBezTo>
                      <a:pt x="1143" y="461"/>
                      <a:pt x="1245" y="360"/>
                      <a:pt x="1344" y="312"/>
                    </a:cubicBezTo>
                    <a:cubicBezTo>
                      <a:pt x="1443" y="264"/>
                      <a:pt x="1520" y="233"/>
                      <a:pt x="1626" y="194"/>
                    </a:cubicBezTo>
                    <a:cubicBezTo>
                      <a:pt x="1732" y="155"/>
                      <a:pt x="1867" y="105"/>
                      <a:pt x="1978" y="76"/>
                    </a:cubicBezTo>
                    <a:cubicBezTo>
                      <a:pt x="2003" y="70"/>
                      <a:pt x="2202" y="28"/>
                      <a:pt x="2290" y="18"/>
                    </a:cubicBezTo>
                    <a:cubicBezTo>
                      <a:pt x="2346" y="10"/>
                      <a:pt x="2464" y="0"/>
                      <a:pt x="2522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5" name="Freeform 421"/>
              <p:cNvSpPr>
                <a:spLocks/>
              </p:cNvSpPr>
              <p:nvPr/>
            </p:nvSpPr>
            <p:spPr bwMode="auto">
              <a:xfrm>
                <a:off x="852" y="3227"/>
                <a:ext cx="2050" cy="1057"/>
              </a:xfrm>
              <a:custGeom>
                <a:avLst/>
                <a:gdLst>
                  <a:gd name="T0" fmla="*/ 0 w 2050"/>
                  <a:gd name="T1" fmla="*/ 1057 h 1057"/>
                  <a:gd name="T2" fmla="*/ 172 w 2050"/>
                  <a:gd name="T3" fmla="*/ 1033 h 1057"/>
                  <a:gd name="T4" fmla="*/ 264 w 2050"/>
                  <a:gd name="T5" fmla="*/ 997 h 1057"/>
                  <a:gd name="T6" fmla="*/ 310 w 2050"/>
                  <a:gd name="T7" fmla="*/ 979 h 1057"/>
                  <a:gd name="T8" fmla="*/ 378 w 2050"/>
                  <a:gd name="T9" fmla="*/ 961 h 1057"/>
                  <a:gd name="T10" fmla="*/ 440 w 2050"/>
                  <a:gd name="T11" fmla="*/ 913 h 1057"/>
                  <a:gd name="T12" fmla="*/ 588 w 2050"/>
                  <a:gd name="T13" fmla="*/ 797 h 1057"/>
                  <a:gd name="T14" fmla="*/ 724 w 2050"/>
                  <a:gd name="T15" fmla="*/ 673 h 1057"/>
                  <a:gd name="T16" fmla="*/ 890 w 2050"/>
                  <a:gd name="T17" fmla="*/ 483 h 1057"/>
                  <a:gd name="T18" fmla="*/ 1058 w 2050"/>
                  <a:gd name="T19" fmla="*/ 329 h 1057"/>
                  <a:gd name="T20" fmla="*/ 1178 w 2050"/>
                  <a:gd name="T21" fmla="*/ 247 h 1057"/>
                  <a:gd name="T22" fmla="*/ 1416 w 2050"/>
                  <a:gd name="T23" fmla="*/ 125 h 1057"/>
                  <a:gd name="T24" fmla="*/ 1598 w 2050"/>
                  <a:gd name="T25" fmla="*/ 35 h 1057"/>
                  <a:gd name="T26" fmla="*/ 1722 w 2050"/>
                  <a:gd name="T27" fmla="*/ 11 h 1057"/>
                  <a:gd name="T28" fmla="*/ 1908 w 2050"/>
                  <a:gd name="T29" fmla="*/ 3 h 1057"/>
                  <a:gd name="T30" fmla="*/ 2050 w 2050"/>
                  <a:gd name="T31" fmla="*/ 7 h 10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50"/>
                  <a:gd name="T49" fmla="*/ 0 h 1057"/>
                  <a:gd name="T50" fmla="*/ 2050 w 2050"/>
                  <a:gd name="T51" fmla="*/ 1057 h 105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50" h="1057">
                    <a:moveTo>
                      <a:pt x="0" y="1057"/>
                    </a:moveTo>
                    <a:cubicBezTo>
                      <a:pt x="28" y="1052"/>
                      <a:pt x="128" y="1043"/>
                      <a:pt x="172" y="1033"/>
                    </a:cubicBezTo>
                    <a:cubicBezTo>
                      <a:pt x="216" y="1023"/>
                      <a:pt x="241" y="1006"/>
                      <a:pt x="264" y="997"/>
                    </a:cubicBezTo>
                    <a:cubicBezTo>
                      <a:pt x="315" y="984"/>
                      <a:pt x="282" y="992"/>
                      <a:pt x="310" y="979"/>
                    </a:cubicBezTo>
                    <a:cubicBezTo>
                      <a:pt x="329" y="973"/>
                      <a:pt x="356" y="972"/>
                      <a:pt x="378" y="961"/>
                    </a:cubicBezTo>
                    <a:cubicBezTo>
                      <a:pt x="400" y="950"/>
                      <a:pt x="405" y="940"/>
                      <a:pt x="440" y="913"/>
                    </a:cubicBezTo>
                    <a:cubicBezTo>
                      <a:pt x="507" y="878"/>
                      <a:pt x="547" y="825"/>
                      <a:pt x="588" y="797"/>
                    </a:cubicBezTo>
                    <a:cubicBezTo>
                      <a:pt x="634" y="755"/>
                      <a:pt x="674" y="725"/>
                      <a:pt x="724" y="673"/>
                    </a:cubicBezTo>
                    <a:cubicBezTo>
                      <a:pt x="774" y="621"/>
                      <a:pt x="834" y="540"/>
                      <a:pt x="890" y="483"/>
                    </a:cubicBezTo>
                    <a:cubicBezTo>
                      <a:pt x="946" y="426"/>
                      <a:pt x="1010" y="368"/>
                      <a:pt x="1058" y="329"/>
                    </a:cubicBezTo>
                    <a:cubicBezTo>
                      <a:pt x="1098" y="302"/>
                      <a:pt x="1134" y="273"/>
                      <a:pt x="1178" y="247"/>
                    </a:cubicBezTo>
                    <a:cubicBezTo>
                      <a:pt x="1238" y="208"/>
                      <a:pt x="1374" y="152"/>
                      <a:pt x="1416" y="125"/>
                    </a:cubicBezTo>
                    <a:cubicBezTo>
                      <a:pt x="1487" y="88"/>
                      <a:pt x="1512" y="63"/>
                      <a:pt x="1598" y="35"/>
                    </a:cubicBezTo>
                    <a:cubicBezTo>
                      <a:pt x="1644" y="17"/>
                      <a:pt x="1669" y="18"/>
                      <a:pt x="1722" y="11"/>
                    </a:cubicBezTo>
                    <a:cubicBezTo>
                      <a:pt x="1774" y="6"/>
                      <a:pt x="1853" y="4"/>
                      <a:pt x="1908" y="3"/>
                    </a:cubicBezTo>
                    <a:cubicBezTo>
                      <a:pt x="1959" y="0"/>
                      <a:pt x="2032" y="7"/>
                      <a:pt x="2050" y="7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6" name="Freeform 422"/>
              <p:cNvSpPr>
                <a:spLocks/>
              </p:cNvSpPr>
              <p:nvPr/>
            </p:nvSpPr>
            <p:spPr bwMode="auto">
              <a:xfrm>
                <a:off x="1120" y="3590"/>
                <a:ext cx="668" cy="394"/>
              </a:xfrm>
              <a:custGeom>
                <a:avLst/>
                <a:gdLst>
                  <a:gd name="T0" fmla="*/ 0 w 668"/>
                  <a:gd name="T1" fmla="*/ 282 h 394"/>
                  <a:gd name="T2" fmla="*/ 20 w 668"/>
                  <a:gd name="T3" fmla="*/ 272 h 394"/>
                  <a:gd name="T4" fmla="*/ 146 w 668"/>
                  <a:gd name="T5" fmla="*/ 142 h 394"/>
                  <a:gd name="T6" fmla="*/ 264 w 668"/>
                  <a:gd name="T7" fmla="*/ 0 h 394"/>
                  <a:gd name="T8" fmla="*/ 328 w 668"/>
                  <a:gd name="T9" fmla="*/ 62 h 394"/>
                  <a:gd name="T10" fmla="*/ 368 w 668"/>
                  <a:gd name="T11" fmla="*/ 92 h 394"/>
                  <a:gd name="T12" fmla="*/ 404 w 668"/>
                  <a:gd name="T13" fmla="*/ 120 h 394"/>
                  <a:gd name="T14" fmla="*/ 434 w 668"/>
                  <a:gd name="T15" fmla="*/ 156 h 394"/>
                  <a:gd name="T16" fmla="*/ 472 w 668"/>
                  <a:gd name="T17" fmla="*/ 214 h 394"/>
                  <a:gd name="T18" fmla="*/ 506 w 668"/>
                  <a:gd name="T19" fmla="*/ 248 h 394"/>
                  <a:gd name="T20" fmla="*/ 536 w 668"/>
                  <a:gd name="T21" fmla="*/ 282 h 394"/>
                  <a:gd name="T22" fmla="*/ 570 w 668"/>
                  <a:gd name="T23" fmla="*/ 330 h 394"/>
                  <a:gd name="T24" fmla="*/ 604 w 668"/>
                  <a:gd name="T25" fmla="*/ 378 h 394"/>
                  <a:gd name="T26" fmla="*/ 668 w 668"/>
                  <a:gd name="T27" fmla="*/ 380 h 3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68"/>
                  <a:gd name="T43" fmla="*/ 0 h 394"/>
                  <a:gd name="T44" fmla="*/ 668 w 668"/>
                  <a:gd name="T45" fmla="*/ 394 h 3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68" h="394">
                    <a:moveTo>
                      <a:pt x="0" y="282"/>
                    </a:moveTo>
                    <a:cubicBezTo>
                      <a:pt x="7" y="278"/>
                      <a:pt x="14" y="277"/>
                      <a:pt x="20" y="272"/>
                    </a:cubicBezTo>
                    <a:cubicBezTo>
                      <a:pt x="46" y="249"/>
                      <a:pt x="122" y="164"/>
                      <a:pt x="146" y="142"/>
                    </a:cubicBezTo>
                    <a:cubicBezTo>
                      <a:pt x="187" y="97"/>
                      <a:pt x="230" y="42"/>
                      <a:pt x="264" y="0"/>
                    </a:cubicBezTo>
                    <a:cubicBezTo>
                      <a:pt x="281" y="26"/>
                      <a:pt x="305" y="42"/>
                      <a:pt x="328" y="62"/>
                    </a:cubicBezTo>
                    <a:cubicBezTo>
                      <a:pt x="340" y="73"/>
                      <a:pt x="352" y="87"/>
                      <a:pt x="368" y="92"/>
                    </a:cubicBezTo>
                    <a:cubicBezTo>
                      <a:pt x="379" y="100"/>
                      <a:pt x="391" y="116"/>
                      <a:pt x="404" y="120"/>
                    </a:cubicBezTo>
                    <a:cubicBezTo>
                      <a:pt x="413" y="133"/>
                      <a:pt x="420" y="147"/>
                      <a:pt x="434" y="156"/>
                    </a:cubicBezTo>
                    <a:cubicBezTo>
                      <a:pt x="445" y="172"/>
                      <a:pt x="460" y="199"/>
                      <a:pt x="472" y="214"/>
                    </a:cubicBezTo>
                    <a:cubicBezTo>
                      <a:pt x="483" y="225"/>
                      <a:pt x="492" y="239"/>
                      <a:pt x="506" y="248"/>
                    </a:cubicBezTo>
                    <a:cubicBezTo>
                      <a:pt x="509" y="256"/>
                      <a:pt x="529" y="277"/>
                      <a:pt x="536" y="282"/>
                    </a:cubicBezTo>
                    <a:cubicBezTo>
                      <a:pt x="543" y="293"/>
                      <a:pt x="560" y="315"/>
                      <a:pt x="570" y="330"/>
                    </a:cubicBezTo>
                    <a:cubicBezTo>
                      <a:pt x="582" y="342"/>
                      <a:pt x="584" y="366"/>
                      <a:pt x="604" y="378"/>
                    </a:cubicBezTo>
                    <a:cubicBezTo>
                      <a:pt x="636" y="394"/>
                      <a:pt x="657" y="381"/>
                      <a:pt x="668" y="38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7" name="Freeform 423"/>
              <p:cNvSpPr>
                <a:spLocks/>
              </p:cNvSpPr>
              <p:nvPr/>
            </p:nvSpPr>
            <p:spPr bwMode="auto">
              <a:xfrm>
                <a:off x="1765" y="3680"/>
                <a:ext cx="737" cy="757"/>
              </a:xfrm>
              <a:custGeom>
                <a:avLst/>
                <a:gdLst>
                  <a:gd name="T0" fmla="*/ 345 w 737"/>
                  <a:gd name="T1" fmla="*/ 120 h 757"/>
                  <a:gd name="T2" fmla="*/ 247 w 737"/>
                  <a:gd name="T3" fmla="*/ 162 h 757"/>
                  <a:gd name="T4" fmla="*/ 147 w 737"/>
                  <a:gd name="T5" fmla="*/ 210 h 757"/>
                  <a:gd name="T6" fmla="*/ 55 w 737"/>
                  <a:gd name="T7" fmla="*/ 256 h 757"/>
                  <a:gd name="T8" fmla="*/ 15 w 737"/>
                  <a:gd name="T9" fmla="*/ 296 h 757"/>
                  <a:gd name="T10" fmla="*/ 73 w 737"/>
                  <a:gd name="T11" fmla="*/ 454 h 757"/>
                  <a:gd name="T12" fmla="*/ 161 w 737"/>
                  <a:gd name="T13" fmla="*/ 580 h 757"/>
                  <a:gd name="T14" fmla="*/ 293 w 737"/>
                  <a:gd name="T15" fmla="*/ 740 h 757"/>
                  <a:gd name="T16" fmla="*/ 395 w 737"/>
                  <a:gd name="T17" fmla="*/ 750 h 757"/>
                  <a:gd name="T18" fmla="*/ 563 w 737"/>
                  <a:gd name="T19" fmla="*/ 696 h 757"/>
                  <a:gd name="T20" fmla="*/ 657 w 737"/>
                  <a:gd name="T21" fmla="*/ 542 h 757"/>
                  <a:gd name="T22" fmla="*/ 679 w 737"/>
                  <a:gd name="T23" fmla="*/ 330 h 757"/>
                  <a:gd name="T24" fmla="*/ 675 w 737"/>
                  <a:gd name="T25" fmla="*/ 246 h 757"/>
                  <a:gd name="T26" fmla="*/ 723 w 737"/>
                  <a:gd name="T27" fmla="*/ 168 h 757"/>
                  <a:gd name="T28" fmla="*/ 719 w 737"/>
                  <a:gd name="T29" fmla="*/ 80 h 757"/>
                  <a:gd name="T30" fmla="*/ 659 w 737"/>
                  <a:gd name="T31" fmla="*/ 10 h 757"/>
                  <a:gd name="T32" fmla="*/ 561 w 737"/>
                  <a:gd name="T33" fmla="*/ 12 h 757"/>
                  <a:gd name="T34" fmla="*/ 471 w 737"/>
                  <a:gd name="T35" fmla="*/ 52 h 757"/>
                  <a:gd name="T36" fmla="*/ 401 w 737"/>
                  <a:gd name="T37" fmla="*/ 96 h 757"/>
                  <a:gd name="T38" fmla="*/ 345 w 737"/>
                  <a:gd name="T39" fmla="*/ 120 h 7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37"/>
                  <a:gd name="T61" fmla="*/ 0 h 757"/>
                  <a:gd name="T62" fmla="*/ 737 w 737"/>
                  <a:gd name="T63" fmla="*/ 757 h 7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37" h="757">
                    <a:moveTo>
                      <a:pt x="345" y="120"/>
                    </a:moveTo>
                    <a:cubicBezTo>
                      <a:pt x="319" y="131"/>
                      <a:pt x="280" y="147"/>
                      <a:pt x="247" y="162"/>
                    </a:cubicBezTo>
                    <a:cubicBezTo>
                      <a:pt x="218" y="175"/>
                      <a:pt x="179" y="194"/>
                      <a:pt x="147" y="210"/>
                    </a:cubicBezTo>
                    <a:cubicBezTo>
                      <a:pt x="117" y="228"/>
                      <a:pt x="80" y="231"/>
                      <a:pt x="55" y="256"/>
                    </a:cubicBezTo>
                    <a:cubicBezTo>
                      <a:pt x="47" y="264"/>
                      <a:pt x="21" y="287"/>
                      <a:pt x="15" y="296"/>
                    </a:cubicBezTo>
                    <a:cubicBezTo>
                      <a:pt x="0" y="357"/>
                      <a:pt x="51" y="404"/>
                      <a:pt x="73" y="454"/>
                    </a:cubicBezTo>
                    <a:cubicBezTo>
                      <a:pt x="94" y="501"/>
                      <a:pt x="132" y="537"/>
                      <a:pt x="161" y="580"/>
                    </a:cubicBezTo>
                    <a:cubicBezTo>
                      <a:pt x="191" y="629"/>
                      <a:pt x="253" y="713"/>
                      <a:pt x="293" y="740"/>
                    </a:cubicBezTo>
                    <a:cubicBezTo>
                      <a:pt x="319" y="748"/>
                      <a:pt x="344" y="757"/>
                      <a:pt x="395" y="750"/>
                    </a:cubicBezTo>
                    <a:cubicBezTo>
                      <a:pt x="442" y="742"/>
                      <a:pt x="514" y="735"/>
                      <a:pt x="563" y="696"/>
                    </a:cubicBezTo>
                    <a:cubicBezTo>
                      <a:pt x="609" y="658"/>
                      <a:pt x="641" y="596"/>
                      <a:pt x="657" y="542"/>
                    </a:cubicBezTo>
                    <a:cubicBezTo>
                      <a:pt x="683" y="444"/>
                      <a:pt x="677" y="378"/>
                      <a:pt x="679" y="330"/>
                    </a:cubicBezTo>
                    <a:cubicBezTo>
                      <a:pt x="682" y="281"/>
                      <a:pt x="673" y="276"/>
                      <a:pt x="675" y="246"/>
                    </a:cubicBezTo>
                    <a:cubicBezTo>
                      <a:pt x="685" y="212"/>
                      <a:pt x="711" y="202"/>
                      <a:pt x="723" y="168"/>
                    </a:cubicBezTo>
                    <a:cubicBezTo>
                      <a:pt x="725" y="144"/>
                      <a:pt x="737" y="90"/>
                      <a:pt x="719" y="80"/>
                    </a:cubicBezTo>
                    <a:cubicBezTo>
                      <a:pt x="713" y="65"/>
                      <a:pt x="674" y="12"/>
                      <a:pt x="659" y="10"/>
                    </a:cubicBezTo>
                    <a:cubicBezTo>
                      <a:pt x="630" y="0"/>
                      <a:pt x="605" y="0"/>
                      <a:pt x="561" y="12"/>
                    </a:cubicBezTo>
                    <a:cubicBezTo>
                      <a:pt x="524" y="22"/>
                      <a:pt x="495" y="39"/>
                      <a:pt x="471" y="52"/>
                    </a:cubicBezTo>
                    <a:cubicBezTo>
                      <a:pt x="463" y="63"/>
                      <a:pt x="416" y="96"/>
                      <a:pt x="401" y="96"/>
                    </a:cubicBezTo>
                    <a:cubicBezTo>
                      <a:pt x="401" y="96"/>
                      <a:pt x="345" y="120"/>
                      <a:pt x="345" y="12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8" name="Freeform 424"/>
              <p:cNvSpPr>
                <a:spLocks/>
              </p:cNvSpPr>
              <p:nvPr/>
            </p:nvSpPr>
            <p:spPr bwMode="auto">
              <a:xfrm>
                <a:off x="2098" y="3798"/>
                <a:ext cx="344" cy="368"/>
              </a:xfrm>
              <a:custGeom>
                <a:avLst/>
                <a:gdLst>
                  <a:gd name="T0" fmla="*/ 0 w 344"/>
                  <a:gd name="T1" fmla="*/ 0 h 368"/>
                  <a:gd name="T2" fmla="*/ 46 w 344"/>
                  <a:gd name="T3" fmla="*/ 55 h 368"/>
                  <a:gd name="T4" fmla="*/ 116 w 344"/>
                  <a:gd name="T5" fmla="*/ 126 h 368"/>
                  <a:gd name="T6" fmla="*/ 180 w 344"/>
                  <a:gd name="T7" fmla="*/ 184 h 368"/>
                  <a:gd name="T8" fmla="*/ 228 w 344"/>
                  <a:gd name="T9" fmla="*/ 240 h 368"/>
                  <a:gd name="T10" fmla="*/ 274 w 344"/>
                  <a:gd name="T11" fmla="*/ 308 h 368"/>
                  <a:gd name="T12" fmla="*/ 344 w 344"/>
                  <a:gd name="T13" fmla="*/ 368 h 3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4"/>
                  <a:gd name="T22" fmla="*/ 0 h 368"/>
                  <a:gd name="T23" fmla="*/ 344 w 344"/>
                  <a:gd name="T24" fmla="*/ 368 h 3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4" h="368">
                    <a:moveTo>
                      <a:pt x="0" y="0"/>
                    </a:moveTo>
                    <a:cubicBezTo>
                      <a:pt x="5" y="6"/>
                      <a:pt x="29" y="37"/>
                      <a:pt x="46" y="55"/>
                    </a:cubicBezTo>
                    <a:cubicBezTo>
                      <a:pt x="66" y="81"/>
                      <a:pt x="91" y="104"/>
                      <a:pt x="116" y="126"/>
                    </a:cubicBezTo>
                    <a:cubicBezTo>
                      <a:pt x="140" y="151"/>
                      <a:pt x="161" y="165"/>
                      <a:pt x="180" y="184"/>
                    </a:cubicBezTo>
                    <a:cubicBezTo>
                      <a:pt x="196" y="193"/>
                      <a:pt x="210" y="232"/>
                      <a:pt x="228" y="240"/>
                    </a:cubicBezTo>
                    <a:cubicBezTo>
                      <a:pt x="241" y="257"/>
                      <a:pt x="253" y="297"/>
                      <a:pt x="274" y="308"/>
                    </a:cubicBezTo>
                    <a:cubicBezTo>
                      <a:pt x="292" y="329"/>
                      <a:pt x="333" y="354"/>
                      <a:pt x="344" y="368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79" name="Freeform 425"/>
              <p:cNvSpPr>
                <a:spLocks/>
              </p:cNvSpPr>
              <p:nvPr/>
            </p:nvSpPr>
            <p:spPr bwMode="auto">
              <a:xfrm>
                <a:off x="1320" y="4122"/>
                <a:ext cx="890" cy="894"/>
              </a:xfrm>
              <a:custGeom>
                <a:avLst/>
                <a:gdLst>
                  <a:gd name="T0" fmla="*/ 0 w 890"/>
                  <a:gd name="T1" fmla="*/ 0 h 894"/>
                  <a:gd name="T2" fmla="*/ 108 w 890"/>
                  <a:gd name="T3" fmla="*/ 104 h 894"/>
                  <a:gd name="T4" fmla="*/ 224 w 890"/>
                  <a:gd name="T5" fmla="*/ 222 h 894"/>
                  <a:gd name="T6" fmla="*/ 472 w 890"/>
                  <a:gd name="T7" fmla="*/ 466 h 894"/>
                  <a:gd name="T8" fmla="*/ 632 w 890"/>
                  <a:gd name="T9" fmla="*/ 616 h 894"/>
                  <a:gd name="T10" fmla="*/ 890 w 890"/>
                  <a:gd name="T11" fmla="*/ 894 h 8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0"/>
                  <a:gd name="T19" fmla="*/ 0 h 894"/>
                  <a:gd name="T20" fmla="*/ 890 w 890"/>
                  <a:gd name="T21" fmla="*/ 894 h 8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0" h="894">
                    <a:moveTo>
                      <a:pt x="0" y="0"/>
                    </a:moveTo>
                    <a:cubicBezTo>
                      <a:pt x="18" y="17"/>
                      <a:pt x="71" y="67"/>
                      <a:pt x="108" y="104"/>
                    </a:cubicBezTo>
                    <a:cubicBezTo>
                      <a:pt x="134" y="131"/>
                      <a:pt x="188" y="188"/>
                      <a:pt x="224" y="222"/>
                    </a:cubicBezTo>
                    <a:cubicBezTo>
                      <a:pt x="283" y="277"/>
                      <a:pt x="405" y="404"/>
                      <a:pt x="472" y="466"/>
                    </a:cubicBezTo>
                    <a:cubicBezTo>
                      <a:pt x="513" y="504"/>
                      <a:pt x="555" y="547"/>
                      <a:pt x="632" y="616"/>
                    </a:cubicBezTo>
                    <a:cubicBezTo>
                      <a:pt x="682" y="660"/>
                      <a:pt x="841" y="852"/>
                      <a:pt x="890" y="894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0" name="Freeform 426"/>
              <p:cNvSpPr>
                <a:spLocks/>
              </p:cNvSpPr>
              <p:nvPr/>
            </p:nvSpPr>
            <p:spPr bwMode="auto">
              <a:xfrm>
                <a:off x="1590" y="4154"/>
                <a:ext cx="262" cy="232"/>
              </a:xfrm>
              <a:custGeom>
                <a:avLst/>
                <a:gdLst>
                  <a:gd name="T0" fmla="*/ 0 w 262"/>
                  <a:gd name="T1" fmla="*/ 232 h 232"/>
                  <a:gd name="T2" fmla="*/ 68 w 262"/>
                  <a:gd name="T3" fmla="*/ 166 h 232"/>
                  <a:gd name="T4" fmla="*/ 176 w 262"/>
                  <a:gd name="T5" fmla="*/ 72 h 232"/>
                  <a:gd name="T6" fmla="*/ 262 w 262"/>
                  <a:gd name="T7" fmla="*/ 0 h 2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2"/>
                  <a:gd name="T13" fmla="*/ 0 h 232"/>
                  <a:gd name="T14" fmla="*/ 262 w 262"/>
                  <a:gd name="T15" fmla="*/ 232 h 2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2" h="232">
                    <a:moveTo>
                      <a:pt x="0" y="232"/>
                    </a:moveTo>
                    <a:cubicBezTo>
                      <a:pt x="12" y="224"/>
                      <a:pt x="37" y="190"/>
                      <a:pt x="68" y="166"/>
                    </a:cubicBezTo>
                    <a:cubicBezTo>
                      <a:pt x="95" y="145"/>
                      <a:pt x="150" y="96"/>
                      <a:pt x="176" y="72"/>
                    </a:cubicBezTo>
                    <a:cubicBezTo>
                      <a:pt x="206" y="44"/>
                      <a:pt x="250" y="13"/>
                      <a:pt x="262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1" name="Freeform 427"/>
              <p:cNvSpPr>
                <a:spLocks/>
              </p:cNvSpPr>
              <p:nvPr/>
            </p:nvSpPr>
            <p:spPr bwMode="auto">
              <a:xfrm>
                <a:off x="2416" y="4158"/>
                <a:ext cx="398" cy="84"/>
              </a:xfrm>
              <a:custGeom>
                <a:avLst/>
                <a:gdLst>
                  <a:gd name="T0" fmla="*/ 0 w 398"/>
                  <a:gd name="T1" fmla="*/ 84 h 84"/>
                  <a:gd name="T2" fmla="*/ 48 w 398"/>
                  <a:gd name="T3" fmla="*/ 70 h 84"/>
                  <a:gd name="T4" fmla="*/ 94 w 398"/>
                  <a:gd name="T5" fmla="*/ 46 h 84"/>
                  <a:gd name="T6" fmla="*/ 198 w 398"/>
                  <a:gd name="T7" fmla="*/ 26 h 84"/>
                  <a:gd name="T8" fmla="*/ 276 w 398"/>
                  <a:gd name="T9" fmla="*/ 8 h 84"/>
                  <a:gd name="T10" fmla="*/ 398 w 398"/>
                  <a:gd name="T11" fmla="*/ 2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8"/>
                  <a:gd name="T19" fmla="*/ 0 h 84"/>
                  <a:gd name="T20" fmla="*/ 398 w 39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8" h="84">
                    <a:moveTo>
                      <a:pt x="0" y="84"/>
                    </a:moveTo>
                    <a:cubicBezTo>
                      <a:pt x="7" y="81"/>
                      <a:pt x="32" y="76"/>
                      <a:pt x="48" y="70"/>
                    </a:cubicBezTo>
                    <a:cubicBezTo>
                      <a:pt x="64" y="64"/>
                      <a:pt x="69" y="53"/>
                      <a:pt x="94" y="46"/>
                    </a:cubicBezTo>
                    <a:cubicBezTo>
                      <a:pt x="119" y="39"/>
                      <a:pt x="168" y="32"/>
                      <a:pt x="198" y="26"/>
                    </a:cubicBezTo>
                    <a:cubicBezTo>
                      <a:pt x="225" y="23"/>
                      <a:pt x="249" y="11"/>
                      <a:pt x="276" y="8"/>
                    </a:cubicBezTo>
                    <a:cubicBezTo>
                      <a:pt x="318" y="0"/>
                      <a:pt x="366" y="10"/>
                      <a:pt x="398" y="2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2" name="Freeform 428"/>
              <p:cNvSpPr>
                <a:spLocks/>
              </p:cNvSpPr>
              <p:nvPr/>
            </p:nvSpPr>
            <p:spPr bwMode="auto">
              <a:xfrm>
                <a:off x="2610" y="3544"/>
                <a:ext cx="450" cy="328"/>
              </a:xfrm>
              <a:custGeom>
                <a:avLst/>
                <a:gdLst>
                  <a:gd name="T0" fmla="*/ 244 w 450"/>
                  <a:gd name="T1" fmla="*/ 6 h 328"/>
                  <a:gd name="T2" fmla="*/ 142 w 450"/>
                  <a:gd name="T3" fmla="*/ 16 h 328"/>
                  <a:gd name="T4" fmla="*/ 74 w 450"/>
                  <a:gd name="T5" fmla="*/ 38 h 328"/>
                  <a:gd name="T6" fmla="*/ 26 w 450"/>
                  <a:gd name="T7" fmla="*/ 82 h 328"/>
                  <a:gd name="T8" fmla="*/ 0 w 450"/>
                  <a:gd name="T9" fmla="*/ 148 h 328"/>
                  <a:gd name="T10" fmla="*/ 76 w 450"/>
                  <a:gd name="T11" fmla="*/ 188 h 328"/>
                  <a:gd name="T12" fmla="*/ 144 w 450"/>
                  <a:gd name="T13" fmla="*/ 248 h 328"/>
                  <a:gd name="T14" fmla="*/ 214 w 450"/>
                  <a:gd name="T15" fmla="*/ 306 h 328"/>
                  <a:gd name="T16" fmla="*/ 248 w 450"/>
                  <a:gd name="T17" fmla="*/ 328 h 328"/>
                  <a:gd name="T18" fmla="*/ 278 w 450"/>
                  <a:gd name="T19" fmla="*/ 304 h 328"/>
                  <a:gd name="T20" fmla="*/ 336 w 450"/>
                  <a:gd name="T21" fmla="*/ 266 h 328"/>
                  <a:gd name="T22" fmla="*/ 410 w 450"/>
                  <a:gd name="T23" fmla="*/ 206 h 328"/>
                  <a:gd name="T24" fmla="*/ 434 w 450"/>
                  <a:gd name="T25" fmla="*/ 74 h 328"/>
                  <a:gd name="T26" fmla="*/ 366 w 450"/>
                  <a:gd name="T27" fmla="*/ 30 h 328"/>
                  <a:gd name="T28" fmla="*/ 306 w 450"/>
                  <a:gd name="T29" fmla="*/ 0 h 328"/>
                  <a:gd name="T30" fmla="*/ 244 w 450"/>
                  <a:gd name="T31" fmla="*/ 6 h 3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0"/>
                  <a:gd name="T49" fmla="*/ 0 h 328"/>
                  <a:gd name="T50" fmla="*/ 450 w 450"/>
                  <a:gd name="T51" fmla="*/ 328 h 3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0" h="328">
                    <a:moveTo>
                      <a:pt x="244" y="6"/>
                    </a:moveTo>
                    <a:cubicBezTo>
                      <a:pt x="208" y="9"/>
                      <a:pt x="178" y="9"/>
                      <a:pt x="142" y="16"/>
                    </a:cubicBezTo>
                    <a:cubicBezTo>
                      <a:pt x="126" y="20"/>
                      <a:pt x="74" y="38"/>
                      <a:pt x="74" y="38"/>
                    </a:cubicBezTo>
                    <a:cubicBezTo>
                      <a:pt x="50" y="46"/>
                      <a:pt x="38" y="72"/>
                      <a:pt x="26" y="82"/>
                    </a:cubicBezTo>
                    <a:cubicBezTo>
                      <a:pt x="2" y="108"/>
                      <a:pt x="3" y="110"/>
                      <a:pt x="0" y="148"/>
                    </a:cubicBezTo>
                    <a:cubicBezTo>
                      <a:pt x="13" y="170"/>
                      <a:pt x="52" y="171"/>
                      <a:pt x="76" y="188"/>
                    </a:cubicBezTo>
                    <a:cubicBezTo>
                      <a:pt x="100" y="205"/>
                      <a:pt x="121" y="228"/>
                      <a:pt x="144" y="248"/>
                    </a:cubicBezTo>
                    <a:cubicBezTo>
                      <a:pt x="167" y="268"/>
                      <a:pt x="197" y="293"/>
                      <a:pt x="214" y="306"/>
                    </a:cubicBezTo>
                    <a:cubicBezTo>
                      <a:pt x="231" y="319"/>
                      <a:pt x="237" y="328"/>
                      <a:pt x="248" y="328"/>
                    </a:cubicBezTo>
                    <a:cubicBezTo>
                      <a:pt x="259" y="328"/>
                      <a:pt x="263" y="314"/>
                      <a:pt x="278" y="304"/>
                    </a:cubicBezTo>
                    <a:cubicBezTo>
                      <a:pt x="293" y="294"/>
                      <a:pt x="314" y="282"/>
                      <a:pt x="336" y="266"/>
                    </a:cubicBezTo>
                    <a:cubicBezTo>
                      <a:pt x="358" y="250"/>
                      <a:pt x="394" y="238"/>
                      <a:pt x="410" y="206"/>
                    </a:cubicBezTo>
                    <a:cubicBezTo>
                      <a:pt x="446" y="155"/>
                      <a:pt x="450" y="97"/>
                      <a:pt x="434" y="74"/>
                    </a:cubicBezTo>
                    <a:cubicBezTo>
                      <a:pt x="427" y="52"/>
                      <a:pt x="387" y="43"/>
                      <a:pt x="366" y="30"/>
                    </a:cubicBezTo>
                    <a:cubicBezTo>
                      <a:pt x="345" y="18"/>
                      <a:pt x="326" y="4"/>
                      <a:pt x="306" y="0"/>
                    </a:cubicBezTo>
                    <a:cubicBezTo>
                      <a:pt x="306" y="0"/>
                      <a:pt x="244" y="6"/>
                      <a:pt x="244" y="6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3" name="Freeform 429"/>
              <p:cNvSpPr>
                <a:spLocks/>
              </p:cNvSpPr>
              <p:nvPr/>
            </p:nvSpPr>
            <p:spPr bwMode="auto">
              <a:xfrm>
                <a:off x="530" y="860"/>
                <a:ext cx="2410" cy="922"/>
              </a:xfrm>
              <a:custGeom>
                <a:avLst/>
                <a:gdLst>
                  <a:gd name="T0" fmla="*/ 0 w 2410"/>
                  <a:gd name="T1" fmla="*/ 922 h 922"/>
                  <a:gd name="T2" fmla="*/ 66 w 2410"/>
                  <a:gd name="T3" fmla="*/ 776 h 922"/>
                  <a:gd name="T4" fmla="*/ 172 w 2410"/>
                  <a:gd name="T5" fmla="*/ 714 h 922"/>
                  <a:gd name="T6" fmla="*/ 210 w 2410"/>
                  <a:gd name="T7" fmla="*/ 680 h 922"/>
                  <a:gd name="T8" fmla="*/ 256 w 2410"/>
                  <a:gd name="T9" fmla="*/ 622 h 922"/>
                  <a:gd name="T10" fmla="*/ 326 w 2410"/>
                  <a:gd name="T11" fmla="*/ 538 h 922"/>
                  <a:gd name="T12" fmla="*/ 396 w 2410"/>
                  <a:gd name="T13" fmla="*/ 506 h 922"/>
                  <a:gd name="T14" fmla="*/ 474 w 2410"/>
                  <a:gd name="T15" fmla="*/ 480 h 922"/>
                  <a:gd name="T16" fmla="*/ 544 w 2410"/>
                  <a:gd name="T17" fmla="*/ 420 h 922"/>
                  <a:gd name="T18" fmla="*/ 634 w 2410"/>
                  <a:gd name="T19" fmla="*/ 356 h 922"/>
                  <a:gd name="T20" fmla="*/ 700 w 2410"/>
                  <a:gd name="T21" fmla="*/ 306 h 922"/>
                  <a:gd name="T22" fmla="*/ 784 w 2410"/>
                  <a:gd name="T23" fmla="*/ 288 h 922"/>
                  <a:gd name="T24" fmla="*/ 1024 w 2410"/>
                  <a:gd name="T25" fmla="*/ 322 h 922"/>
                  <a:gd name="T26" fmla="*/ 1135 w 2410"/>
                  <a:gd name="T27" fmla="*/ 354 h 922"/>
                  <a:gd name="T28" fmla="*/ 1120 w 2410"/>
                  <a:gd name="T29" fmla="*/ 384 h 922"/>
                  <a:gd name="T30" fmla="*/ 1263 w 2410"/>
                  <a:gd name="T31" fmla="*/ 399 h 922"/>
                  <a:gd name="T32" fmla="*/ 1407 w 2410"/>
                  <a:gd name="T33" fmla="*/ 423 h 922"/>
                  <a:gd name="T34" fmla="*/ 1467 w 2410"/>
                  <a:gd name="T35" fmla="*/ 436 h 922"/>
                  <a:gd name="T36" fmla="*/ 1522 w 2410"/>
                  <a:gd name="T37" fmla="*/ 478 h 922"/>
                  <a:gd name="T38" fmla="*/ 1552 w 2410"/>
                  <a:gd name="T39" fmla="*/ 408 h 922"/>
                  <a:gd name="T40" fmla="*/ 1622 w 2410"/>
                  <a:gd name="T41" fmla="*/ 396 h 922"/>
                  <a:gd name="T42" fmla="*/ 1828 w 2410"/>
                  <a:gd name="T43" fmla="*/ 310 h 922"/>
                  <a:gd name="T44" fmla="*/ 1976 w 2410"/>
                  <a:gd name="T45" fmla="*/ 254 h 922"/>
                  <a:gd name="T46" fmla="*/ 2066 w 2410"/>
                  <a:gd name="T47" fmla="*/ 204 h 922"/>
                  <a:gd name="T48" fmla="*/ 2200 w 2410"/>
                  <a:gd name="T49" fmla="*/ 104 h 922"/>
                  <a:gd name="T50" fmla="*/ 2264 w 2410"/>
                  <a:gd name="T51" fmla="*/ 50 h 922"/>
                  <a:gd name="T52" fmla="*/ 2410 w 2410"/>
                  <a:gd name="T53" fmla="*/ 22 h 9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10"/>
                  <a:gd name="T82" fmla="*/ 0 h 922"/>
                  <a:gd name="T83" fmla="*/ 2410 w 2410"/>
                  <a:gd name="T84" fmla="*/ 922 h 9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10" h="922">
                    <a:moveTo>
                      <a:pt x="0" y="922"/>
                    </a:moveTo>
                    <a:cubicBezTo>
                      <a:pt x="4" y="880"/>
                      <a:pt x="20" y="834"/>
                      <a:pt x="66" y="776"/>
                    </a:cubicBezTo>
                    <a:cubicBezTo>
                      <a:pt x="104" y="716"/>
                      <a:pt x="120" y="717"/>
                      <a:pt x="172" y="714"/>
                    </a:cubicBezTo>
                    <a:cubicBezTo>
                      <a:pt x="181" y="701"/>
                      <a:pt x="210" y="680"/>
                      <a:pt x="210" y="680"/>
                    </a:cubicBezTo>
                    <a:cubicBezTo>
                      <a:pt x="217" y="659"/>
                      <a:pt x="242" y="650"/>
                      <a:pt x="256" y="622"/>
                    </a:cubicBezTo>
                    <a:cubicBezTo>
                      <a:pt x="278" y="590"/>
                      <a:pt x="280" y="560"/>
                      <a:pt x="326" y="538"/>
                    </a:cubicBezTo>
                    <a:cubicBezTo>
                      <a:pt x="351" y="519"/>
                      <a:pt x="371" y="516"/>
                      <a:pt x="396" y="506"/>
                    </a:cubicBezTo>
                    <a:cubicBezTo>
                      <a:pt x="421" y="496"/>
                      <a:pt x="449" y="494"/>
                      <a:pt x="474" y="480"/>
                    </a:cubicBezTo>
                    <a:cubicBezTo>
                      <a:pt x="499" y="466"/>
                      <a:pt x="517" y="441"/>
                      <a:pt x="544" y="420"/>
                    </a:cubicBezTo>
                    <a:cubicBezTo>
                      <a:pt x="577" y="395"/>
                      <a:pt x="608" y="378"/>
                      <a:pt x="634" y="356"/>
                    </a:cubicBezTo>
                    <a:cubicBezTo>
                      <a:pt x="664" y="330"/>
                      <a:pt x="679" y="320"/>
                      <a:pt x="700" y="306"/>
                    </a:cubicBezTo>
                    <a:cubicBezTo>
                      <a:pt x="713" y="297"/>
                      <a:pt x="720" y="285"/>
                      <a:pt x="784" y="288"/>
                    </a:cubicBezTo>
                    <a:cubicBezTo>
                      <a:pt x="838" y="291"/>
                      <a:pt x="966" y="311"/>
                      <a:pt x="1024" y="322"/>
                    </a:cubicBezTo>
                    <a:cubicBezTo>
                      <a:pt x="1082" y="333"/>
                      <a:pt x="1119" y="344"/>
                      <a:pt x="1135" y="354"/>
                    </a:cubicBezTo>
                    <a:cubicBezTo>
                      <a:pt x="1134" y="367"/>
                      <a:pt x="1126" y="364"/>
                      <a:pt x="1120" y="384"/>
                    </a:cubicBezTo>
                    <a:cubicBezTo>
                      <a:pt x="1158" y="385"/>
                      <a:pt x="1208" y="392"/>
                      <a:pt x="1263" y="399"/>
                    </a:cubicBezTo>
                    <a:cubicBezTo>
                      <a:pt x="1311" y="405"/>
                      <a:pt x="1373" y="417"/>
                      <a:pt x="1407" y="423"/>
                    </a:cubicBezTo>
                    <a:cubicBezTo>
                      <a:pt x="1441" y="429"/>
                      <a:pt x="1448" y="427"/>
                      <a:pt x="1467" y="436"/>
                    </a:cubicBezTo>
                    <a:cubicBezTo>
                      <a:pt x="1486" y="445"/>
                      <a:pt x="1503" y="460"/>
                      <a:pt x="1522" y="478"/>
                    </a:cubicBezTo>
                    <a:cubicBezTo>
                      <a:pt x="1533" y="450"/>
                      <a:pt x="1534" y="427"/>
                      <a:pt x="1552" y="408"/>
                    </a:cubicBezTo>
                    <a:cubicBezTo>
                      <a:pt x="1573" y="402"/>
                      <a:pt x="1584" y="406"/>
                      <a:pt x="1622" y="396"/>
                    </a:cubicBezTo>
                    <a:cubicBezTo>
                      <a:pt x="1660" y="386"/>
                      <a:pt x="1782" y="328"/>
                      <a:pt x="1828" y="310"/>
                    </a:cubicBezTo>
                    <a:cubicBezTo>
                      <a:pt x="1864" y="295"/>
                      <a:pt x="1935" y="272"/>
                      <a:pt x="1976" y="254"/>
                    </a:cubicBezTo>
                    <a:cubicBezTo>
                      <a:pt x="1997" y="244"/>
                      <a:pt x="2018" y="239"/>
                      <a:pt x="2066" y="204"/>
                    </a:cubicBezTo>
                    <a:cubicBezTo>
                      <a:pt x="2104" y="176"/>
                      <a:pt x="2167" y="130"/>
                      <a:pt x="2200" y="104"/>
                    </a:cubicBezTo>
                    <a:cubicBezTo>
                      <a:pt x="2233" y="78"/>
                      <a:pt x="2229" y="64"/>
                      <a:pt x="2264" y="50"/>
                    </a:cubicBezTo>
                    <a:cubicBezTo>
                      <a:pt x="2362" y="0"/>
                      <a:pt x="2348" y="12"/>
                      <a:pt x="2410" y="2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4" name="Freeform 430"/>
              <p:cNvSpPr>
                <a:spLocks/>
              </p:cNvSpPr>
              <p:nvPr/>
            </p:nvSpPr>
            <p:spPr bwMode="auto">
              <a:xfrm>
                <a:off x="1564" y="844"/>
                <a:ext cx="54" cy="336"/>
              </a:xfrm>
              <a:custGeom>
                <a:avLst/>
                <a:gdLst>
                  <a:gd name="T0" fmla="*/ 42 w 54"/>
                  <a:gd name="T1" fmla="*/ 0 h 336"/>
                  <a:gd name="T2" fmla="*/ 42 w 54"/>
                  <a:gd name="T3" fmla="*/ 190 h 336"/>
                  <a:gd name="T4" fmla="*/ 0 w 54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336"/>
                  <a:gd name="T11" fmla="*/ 54 w 5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336">
                    <a:moveTo>
                      <a:pt x="42" y="0"/>
                    </a:moveTo>
                    <a:cubicBezTo>
                      <a:pt x="47" y="128"/>
                      <a:pt x="54" y="110"/>
                      <a:pt x="42" y="190"/>
                    </a:cubicBezTo>
                    <a:cubicBezTo>
                      <a:pt x="36" y="241"/>
                      <a:pt x="7" y="308"/>
                      <a:pt x="0" y="336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5" name="Freeform 431"/>
              <p:cNvSpPr>
                <a:spLocks/>
              </p:cNvSpPr>
              <p:nvPr/>
            </p:nvSpPr>
            <p:spPr bwMode="auto">
              <a:xfrm>
                <a:off x="684" y="1487"/>
                <a:ext cx="49" cy="45"/>
              </a:xfrm>
              <a:custGeom>
                <a:avLst/>
                <a:gdLst>
                  <a:gd name="T0" fmla="*/ 39 w 49"/>
                  <a:gd name="T1" fmla="*/ 0 h 45"/>
                  <a:gd name="T2" fmla="*/ 20 w 49"/>
                  <a:gd name="T3" fmla="*/ 7 h 45"/>
                  <a:gd name="T4" fmla="*/ 0 w 49"/>
                  <a:gd name="T5" fmla="*/ 30 h 45"/>
                  <a:gd name="T6" fmla="*/ 20 w 49"/>
                  <a:gd name="T7" fmla="*/ 42 h 45"/>
                  <a:gd name="T8" fmla="*/ 47 w 49"/>
                  <a:gd name="T9" fmla="*/ 22 h 45"/>
                  <a:gd name="T10" fmla="*/ 39 w 49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5"/>
                  <a:gd name="T20" fmla="*/ 49 w 49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5">
                    <a:moveTo>
                      <a:pt x="39" y="0"/>
                    </a:moveTo>
                    <a:cubicBezTo>
                      <a:pt x="30" y="2"/>
                      <a:pt x="28" y="2"/>
                      <a:pt x="20" y="7"/>
                    </a:cubicBezTo>
                    <a:cubicBezTo>
                      <a:pt x="13" y="13"/>
                      <a:pt x="4" y="22"/>
                      <a:pt x="0" y="30"/>
                    </a:cubicBezTo>
                    <a:cubicBezTo>
                      <a:pt x="8" y="36"/>
                      <a:pt x="7" y="45"/>
                      <a:pt x="20" y="42"/>
                    </a:cubicBezTo>
                    <a:cubicBezTo>
                      <a:pt x="23" y="34"/>
                      <a:pt x="43" y="30"/>
                      <a:pt x="47" y="22"/>
                    </a:cubicBezTo>
                    <a:cubicBezTo>
                      <a:pt x="49" y="14"/>
                      <a:pt x="45" y="3"/>
                      <a:pt x="39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6" name="Freeform 432"/>
              <p:cNvSpPr>
                <a:spLocks/>
              </p:cNvSpPr>
              <p:nvPr/>
            </p:nvSpPr>
            <p:spPr bwMode="auto">
              <a:xfrm>
                <a:off x="432" y="741"/>
                <a:ext cx="2472" cy="984"/>
              </a:xfrm>
              <a:custGeom>
                <a:avLst/>
                <a:gdLst>
                  <a:gd name="T0" fmla="*/ 0 w 2472"/>
                  <a:gd name="T1" fmla="*/ 984 h 984"/>
                  <a:gd name="T2" fmla="*/ 32 w 2472"/>
                  <a:gd name="T3" fmla="*/ 945 h 984"/>
                  <a:gd name="T4" fmla="*/ 18 w 2472"/>
                  <a:gd name="T5" fmla="*/ 911 h 984"/>
                  <a:gd name="T6" fmla="*/ 44 w 2472"/>
                  <a:gd name="T7" fmla="*/ 876 h 984"/>
                  <a:gd name="T8" fmla="*/ 216 w 2472"/>
                  <a:gd name="T9" fmla="*/ 711 h 984"/>
                  <a:gd name="T10" fmla="*/ 257 w 2472"/>
                  <a:gd name="T11" fmla="*/ 746 h 984"/>
                  <a:gd name="T12" fmla="*/ 299 w 2472"/>
                  <a:gd name="T13" fmla="*/ 714 h 984"/>
                  <a:gd name="T14" fmla="*/ 275 w 2472"/>
                  <a:gd name="T15" fmla="*/ 666 h 984"/>
                  <a:gd name="T16" fmla="*/ 335 w 2472"/>
                  <a:gd name="T17" fmla="*/ 615 h 984"/>
                  <a:gd name="T18" fmla="*/ 894 w 2472"/>
                  <a:gd name="T19" fmla="*/ 125 h 984"/>
                  <a:gd name="T20" fmla="*/ 1874 w 2472"/>
                  <a:gd name="T21" fmla="*/ 51 h 984"/>
                  <a:gd name="T22" fmla="*/ 1877 w 2472"/>
                  <a:gd name="T23" fmla="*/ 89 h 984"/>
                  <a:gd name="T24" fmla="*/ 1899 w 2472"/>
                  <a:gd name="T25" fmla="*/ 87 h 984"/>
                  <a:gd name="T26" fmla="*/ 1899 w 2472"/>
                  <a:gd name="T27" fmla="*/ 48 h 984"/>
                  <a:gd name="T28" fmla="*/ 2472 w 2472"/>
                  <a:gd name="T29" fmla="*/ 0 h 9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72"/>
                  <a:gd name="T46" fmla="*/ 0 h 984"/>
                  <a:gd name="T47" fmla="*/ 2472 w 2472"/>
                  <a:gd name="T48" fmla="*/ 984 h 9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72" h="984">
                    <a:moveTo>
                      <a:pt x="0" y="984"/>
                    </a:moveTo>
                    <a:cubicBezTo>
                      <a:pt x="6" y="974"/>
                      <a:pt x="27" y="958"/>
                      <a:pt x="32" y="945"/>
                    </a:cubicBezTo>
                    <a:cubicBezTo>
                      <a:pt x="40" y="934"/>
                      <a:pt x="24" y="923"/>
                      <a:pt x="18" y="911"/>
                    </a:cubicBezTo>
                    <a:cubicBezTo>
                      <a:pt x="24" y="893"/>
                      <a:pt x="27" y="889"/>
                      <a:pt x="44" y="876"/>
                    </a:cubicBezTo>
                    <a:cubicBezTo>
                      <a:pt x="77" y="843"/>
                      <a:pt x="185" y="736"/>
                      <a:pt x="216" y="711"/>
                    </a:cubicBezTo>
                    <a:cubicBezTo>
                      <a:pt x="240" y="734"/>
                      <a:pt x="240" y="730"/>
                      <a:pt x="257" y="746"/>
                    </a:cubicBezTo>
                    <a:cubicBezTo>
                      <a:pt x="278" y="729"/>
                      <a:pt x="281" y="729"/>
                      <a:pt x="299" y="714"/>
                    </a:cubicBezTo>
                    <a:cubicBezTo>
                      <a:pt x="288" y="693"/>
                      <a:pt x="288" y="687"/>
                      <a:pt x="275" y="666"/>
                    </a:cubicBezTo>
                    <a:cubicBezTo>
                      <a:pt x="291" y="651"/>
                      <a:pt x="320" y="627"/>
                      <a:pt x="335" y="615"/>
                    </a:cubicBezTo>
                    <a:cubicBezTo>
                      <a:pt x="428" y="534"/>
                      <a:pt x="811" y="198"/>
                      <a:pt x="894" y="125"/>
                    </a:cubicBezTo>
                    <a:cubicBezTo>
                      <a:pt x="1154" y="104"/>
                      <a:pt x="1608" y="72"/>
                      <a:pt x="1874" y="51"/>
                    </a:cubicBezTo>
                    <a:cubicBezTo>
                      <a:pt x="1877" y="80"/>
                      <a:pt x="1874" y="26"/>
                      <a:pt x="1877" y="89"/>
                    </a:cubicBezTo>
                    <a:cubicBezTo>
                      <a:pt x="1897" y="89"/>
                      <a:pt x="1886" y="88"/>
                      <a:pt x="1899" y="87"/>
                    </a:cubicBezTo>
                    <a:cubicBezTo>
                      <a:pt x="1901" y="64"/>
                      <a:pt x="1899" y="74"/>
                      <a:pt x="1899" y="48"/>
                    </a:cubicBezTo>
                    <a:cubicBezTo>
                      <a:pt x="1985" y="38"/>
                      <a:pt x="2354" y="9"/>
                      <a:pt x="2472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7" name="Freeform 433"/>
              <p:cNvSpPr>
                <a:spLocks/>
              </p:cNvSpPr>
              <p:nvPr/>
            </p:nvSpPr>
            <p:spPr bwMode="auto">
              <a:xfrm>
                <a:off x="2247" y="753"/>
                <a:ext cx="500" cy="132"/>
              </a:xfrm>
              <a:custGeom>
                <a:avLst/>
                <a:gdLst>
                  <a:gd name="T0" fmla="*/ 0 w 500"/>
                  <a:gd name="T1" fmla="*/ 50 h 132"/>
                  <a:gd name="T2" fmla="*/ 44 w 500"/>
                  <a:gd name="T3" fmla="*/ 131 h 132"/>
                  <a:gd name="T4" fmla="*/ 155 w 500"/>
                  <a:gd name="T5" fmla="*/ 131 h 132"/>
                  <a:gd name="T6" fmla="*/ 302 w 500"/>
                  <a:gd name="T7" fmla="*/ 128 h 132"/>
                  <a:gd name="T8" fmla="*/ 302 w 500"/>
                  <a:gd name="T9" fmla="*/ 62 h 132"/>
                  <a:gd name="T10" fmla="*/ 497 w 500"/>
                  <a:gd name="T11" fmla="*/ 41 h 132"/>
                  <a:gd name="T12" fmla="*/ 500 w 500"/>
                  <a:gd name="T13" fmla="*/ 0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0"/>
                  <a:gd name="T22" fmla="*/ 0 h 132"/>
                  <a:gd name="T23" fmla="*/ 500 w 500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0" h="132">
                    <a:moveTo>
                      <a:pt x="0" y="50"/>
                    </a:moveTo>
                    <a:cubicBezTo>
                      <a:pt x="7" y="63"/>
                      <a:pt x="26" y="92"/>
                      <a:pt x="44" y="131"/>
                    </a:cubicBezTo>
                    <a:cubicBezTo>
                      <a:pt x="72" y="127"/>
                      <a:pt x="130" y="130"/>
                      <a:pt x="155" y="131"/>
                    </a:cubicBezTo>
                    <a:cubicBezTo>
                      <a:pt x="210" y="130"/>
                      <a:pt x="247" y="132"/>
                      <a:pt x="302" y="128"/>
                    </a:cubicBezTo>
                    <a:cubicBezTo>
                      <a:pt x="303" y="107"/>
                      <a:pt x="303" y="84"/>
                      <a:pt x="302" y="62"/>
                    </a:cubicBezTo>
                    <a:cubicBezTo>
                      <a:pt x="339" y="56"/>
                      <a:pt x="437" y="47"/>
                      <a:pt x="497" y="41"/>
                    </a:cubicBezTo>
                    <a:cubicBezTo>
                      <a:pt x="496" y="20"/>
                      <a:pt x="498" y="21"/>
                      <a:pt x="500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8" name="Freeform 434"/>
              <p:cNvSpPr>
                <a:spLocks/>
              </p:cNvSpPr>
              <p:nvPr/>
            </p:nvSpPr>
            <p:spPr bwMode="auto">
              <a:xfrm>
                <a:off x="1528" y="1245"/>
                <a:ext cx="527" cy="299"/>
              </a:xfrm>
              <a:custGeom>
                <a:avLst/>
                <a:gdLst>
                  <a:gd name="T0" fmla="*/ 121 w 527"/>
                  <a:gd name="T1" fmla="*/ 0 h 299"/>
                  <a:gd name="T2" fmla="*/ 47 w 527"/>
                  <a:gd name="T3" fmla="*/ 116 h 299"/>
                  <a:gd name="T4" fmla="*/ 1 w 527"/>
                  <a:gd name="T5" fmla="*/ 186 h 299"/>
                  <a:gd name="T6" fmla="*/ 8 w 527"/>
                  <a:gd name="T7" fmla="*/ 222 h 299"/>
                  <a:gd name="T8" fmla="*/ 26 w 527"/>
                  <a:gd name="T9" fmla="*/ 264 h 299"/>
                  <a:gd name="T10" fmla="*/ 85 w 527"/>
                  <a:gd name="T11" fmla="*/ 299 h 299"/>
                  <a:gd name="T12" fmla="*/ 131 w 527"/>
                  <a:gd name="T13" fmla="*/ 218 h 299"/>
                  <a:gd name="T14" fmla="*/ 317 w 527"/>
                  <a:gd name="T15" fmla="*/ 188 h 299"/>
                  <a:gd name="T16" fmla="*/ 443 w 527"/>
                  <a:gd name="T17" fmla="*/ 161 h 299"/>
                  <a:gd name="T18" fmla="*/ 517 w 527"/>
                  <a:gd name="T19" fmla="*/ 156 h 299"/>
                  <a:gd name="T20" fmla="*/ 524 w 527"/>
                  <a:gd name="T21" fmla="*/ 92 h 299"/>
                  <a:gd name="T22" fmla="*/ 463 w 527"/>
                  <a:gd name="T23" fmla="*/ 48 h 299"/>
                  <a:gd name="T24" fmla="*/ 121 w 527"/>
                  <a:gd name="T25" fmla="*/ 0 h 29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7"/>
                  <a:gd name="T40" fmla="*/ 0 h 299"/>
                  <a:gd name="T41" fmla="*/ 527 w 527"/>
                  <a:gd name="T42" fmla="*/ 299 h 29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7" h="299">
                    <a:moveTo>
                      <a:pt x="121" y="0"/>
                    </a:moveTo>
                    <a:cubicBezTo>
                      <a:pt x="76" y="67"/>
                      <a:pt x="63" y="90"/>
                      <a:pt x="47" y="116"/>
                    </a:cubicBezTo>
                    <a:cubicBezTo>
                      <a:pt x="28" y="146"/>
                      <a:pt x="8" y="170"/>
                      <a:pt x="1" y="186"/>
                    </a:cubicBezTo>
                    <a:cubicBezTo>
                      <a:pt x="0" y="194"/>
                      <a:pt x="12" y="215"/>
                      <a:pt x="8" y="222"/>
                    </a:cubicBezTo>
                    <a:cubicBezTo>
                      <a:pt x="12" y="227"/>
                      <a:pt x="21" y="259"/>
                      <a:pt x="26" y="264"/>
                    </a:cubicBezTo>
                    <a:cubicBezTo>
                      <a:pt x="39" y="278"/>
                      <a:pt x="71" y="294"/>
                      <a:pt x="85" y="299"/>
                    </a:cubicBezTo>
                    <a:cubicBezTo>
                      <a:pt x="110" y="279"/>
                      <a:pt x="109" y="254"/>
                      <a:pt x="131" y="218"/>
                    </a:cubicBezTo>
                    <a:cubicBezTo>
                      <a:pt x="156" y="217"/>
                      <a:pt x="270" y="198"/>
                      <a:pt x="317" y="188"/>
                    </a:cubicBezTo>
                    <a:cubicBezTo>
                      <a:pt x="359" y="179"/>
                      <a:pt x="400" y="166"/>
                      <a:pt x="443" y="161"/>
                    </a:cubicBezTo>
                    <a:cubicBezTo>
                      <a:pt x="475" y="152"/>
                      <a:pt x="505" y="172"/>
                      <a:pt x="517" y="156"/>
                    </a:cubicBezTo>
                    <a:cubicBezTo>
                      <a:pt x="514" y="140"/>
                      <a:pt x="527" y="108"/>
                      <a:pt x="524" y="92"/>
                    </a:cubicBezTo>
                    <a:cubicBezTo>
                      <a:pt x="499" y="69"/>
                      <a:pt x="496" y="64"/>
                      <a:pt x="463" y="48"/>
                    </a:cubicBezTo>
                    <a:cubicBezTo>
                      <a:pt x="395" y="34"/>
                      <a:pt x="188" y="0"/>
                      <a:pt x="121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89" name="Freeform 435"/>
              <p:cNvSpPr>
                <a:spLocks/>
              </p:cNvSpPr>
              <p:nvPr/>
            </p:nvSpPr>
            <p:spPr bwMode="auto">
              <a:xfrm>
                <a:off x="1598" y="1518"/>
                <a:ext cx="33" cy="297"/>
              </a:xfrm>
              <a:custGeom>
                <a:avLst/>
                <a:gdLst>
                  <a:gd name="T0" fmla="*/ 33 w 33"/>
                  <a:gd name="T1" fmla="*/ 0 h 297"/>
                  <a:gd name="T2" fmla="*/ 18 w 33"/>
                  <a:gd name="T3" fmla="*/ 80 h 297"/>
                  <a:gd name="T4" fmla="*/ 6 w 33"/>
                  <a:gd name="T5" fmla="*/ 192 h 297"/>
                  <a:gd name="T6" fmla="*/ 0 w 33"/>
                  <a:gd name="T7" fmla="*/ 254 h 297"/>
                  <a:gd name="T8" fmla="*/ 6 w 33"/>
                  <a:gd name="T9" fmla="*/ 297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7"/>
                  <a:gd name="T17" fmla="*/ 33 w 33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7">
                    <a:moveTo>
                      <a:pt x="33" y="0"/>
                    </a:moveTo>
                    <a:cubicBezTo>
                      <a:pt x="31" y="13"/>
                      <a:pt x="22" y="48"/>
                      <a:pt x="18" y="80"/>
                    </a:cubicBezTo>
                    <a:cubicBezTo>
                      <a:pt x="14" y="112"/>
                      <a:pt x="9" y="163"/>
                      <a:pt x="6" y="192"/>
                    </a:cubicBezTo>
                    <a:cubicBezTo>
                      <a:pt x="3" y="221"/>
                      <a:pt x="0" y="237"/>
                      <a:pt x="0" y="254"/>
                    </a:cubicBezTo>
                    <a:cubicBezTo>
                      <a:pt x="0" y="271"/>
                      <a:pt x="10" y="290"/>
                      <a:pt x="6" y="297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0" name="Freeform 436"/>
              <p:cNvSpPr>
                <a:spLocks/>
              </p:cNvSpPr>
              <p:nvPr/>
            </p:nvSpPr>
            <p:spPr bwMode="auto">
              <a:xfrm>
                <a:off x="943" y="1397"/>
                <a:ext cx="342" cy="296"/>
              </a:xfrm>
              <a:custGeom>
                <a:avLst/>
                <a:gdLst>
                  <a:gd name="T0" fmla="*/ 97 w 342"/>
                  <a:gd name="T1" fmla="*/ 28 h 296"/>
                  <a:gd name="T2" fmla="*/ 74 w 342"/>
                  <a:gd name="T3" fmla="*/ 40 h 296"/>
                  <a:gd name="T4" fmla="*/ 47 w 342"/>
                  <a:gd name="T5" fmla="*/ 66 h 296"/>
                  <a:gd name="T6" fmla="*/ 5 w 342"/>
                  <a:gd name="T7" fmla="*/ 106 h 296"/>
                  <a:gd name="T8" fmla="*/ 19 w 342"/>
                  <a:gd name="T9" fmla="*/ 193 h 296"/>
                  <a:gd name="T10" fmla="*/ 41 w 342"/>
                  <a:gd name="T11" fmla="*/ 234 h 296"/>
                  <a:gd name="T12" fmla="*/ 49 w 342"/>
                  <a:gd name="T13" fmla="*/ 250 h 296"/>
                  <a:gd name="T14" fmla="*/ 107 w 342"/>
                  <a:gd name="T15" fmla="*/ 283 h 296"/>
                  <a:gd name="T16" fmla="*/ 196 w 342"/>
                  <a:gd name="T17" fmla="*/ 289 h 296"/>
                  <a:gd name="T18" fmla="*/ 239 w 342"/>
                  <a:gd name="T19" fmla="*/ 294 h 296"/>
                  <a:gd name="T20" fmla="*/ 274 w 342"/>
                  <a:gd name="T21" fmla="*/ 280 h 296"/>
                  <a:gd name="T22" fmla="*/ 293 w 342"/>
                  <a:gd name="T23" fmla="*/ 258 h 296"/>
                  <a:gd name="T24" fmla="*/ 293 w 342"/>
                  <a:gd name="T25" fmla="*/ 211 h 296"/>
                  <a:gd name="T26" fmla="*/ 259 w 342"/>
                  <a:gd name="T27" fmla="*/ 6 h 296"/>
                  <a:gd name="T28" fmla="*/ 214 w 342"/>
                  <a:gd name="T29" fmla="*/ 0 h 296"/>
                  <a:gd name="T30" fmla="*/ 152 w 342"/>
                  <a:gd name="T31" fmla="*/ 4 h 296"/>
                  <a:gd name="T32" fmla="*/ 113 w 342"/>
                  <a:gd name="T33" fmla="*/ 19 h 296"/>
                  <a:gd name="T34" fmla="*/ 97 w 342"/>
                  <a:gd name="T35" fmla="*/ 28 h 2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2"/>
                  <a:gd name="T55" fmla="*/ 0 h 296"/>
                  <a:gd name="T56" fmla="*/ 342 w 342"/>
                  <a:gd name="T57" fmla="*/ 296 h 2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2" h="296">
                    <a:moveTo>
                      <a:pt x="97" y="28"/>
                    </a:moveTo>
                    <a:cubicBezTo>
                      <a:pt x="90" y="35"/>
                      <a:pt x="83" y="38"/>
                      <a:pt x="74" y="40"/>
                    </a:cubicBezTo>
                    <a:cubicBezTo>
                      <a:pt x="66" y="44"/>
                      <a:pt x="54" y="60"/>
                      <a:pt x="47" y="66"/>
                    </a:cubicBezTo>
                    <a:cubicBezTo>
                      <a:pt x="36" y="77"/>
                      <a:pt x="10" y="83"/>
                      <a:pt x="5" y="106"/>
                    </a:cubicBezTo>
                    <a:cubicBezTo>
                      <a:pt x="0" y="133"/>
                      <a:pt x="6" y="167"/>
                      <a:pt x="19" y="193"/>
                    </a:cubicBezTo>
                    <a:cubicBezTo>
                      <a:pt x="21" y="206"/>
                      <a:pt x="32" y="223"/>
                      <a:pt x="41" y="234"/>
                    </a:cubicBezTo>
                    <a:cubicBezTo>
                      <a:pt x="43" y="240"/>
                      <a:pt x="46" y="244"/>
                      <a:pt x="49" y="250"/>
                    </a:cubicBezTo>
                    <a:cubicBezTo>
                      <a:pt x="52" y="286"/>
                      <a:pt x="74" y="282"/>
                      <a:pt x="107" y="283"/>
                    </a:cubicBezTo>
                    <a:cubicBezTo>
                      <a:pt x="139" y="285"/>
                      <a:pt x="164" y="288"/>
                      <a:pt x="196" y="289"/>
                    </a:cubicBezTo>
                    <a:cubicBezTo>
                      <a:pt x="209" y="296"/>
                      <a:pt x="225" y="289"/>
                      <a:pt x="239" y="294"/>
                    </a:cubicBezTo>
                    <a:cubicBezTo>
                      <a:pt x="252" y="292"/>
                      <a:pt x="263" y="287"/>
                      <a:pt x="274" y="280"/>
                    </a:cubicBezTo>
                    <a:cubicBezTo>
                      <a:pt x="280" y="276"/>
                      <a:pt x="286" y="259"/>
                      <a:pt x="293" y="258"/>
                    </a:cubicBezTo>
                    <a:cubicBezTo>
                      <a:pt x="308" y="246"/>
                      <a:pt x="298" y="227"/>
                      <a:pt x="293" y="211"/>
                    </a:cubicBezTo>
                    <a:cubicBezTo>
                      <a:pt x="287" y="172"/>
                      <a:pt x="342" y="15"/>
                      <a:pt x="259" y="6"/>
                    </a:cubicBezTo>
                    <a:cubicBezTo>
                      <a:pt x="244" y="2"/>
                      <a:pt x="229" y="1"/>
                      <a:pt x="214" y="0"/>
                    </a:cubicBezTo>
                    <a:cubicBezTo>
                      <a:pt x="173" y="1"/>
                      <a:pt x="177" y="0"/>
                      <a:pt x="152" y="4"/>
                    </a:cubicBezTo>
                    <a:cubicBezTo>
                      <a:pt x="135" y="7"/>
                      <a:pt x="119" y="17"/>
                      <a:pt x="113" y="19"/>
                    </a:cubicBezTo>
                    <a:cubicBezTo>
                      <a:pt x="113" y="19"/>
                      <a:pt x="97" y="28"/>
                      <a:pt x="97" y="28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1" name="Freeform 437"/>
              <p:cNvSpPr>
                <a:spLocks/>
              </p:cNvSpPr>
              <p:nvPr/>
            </p:nvSpPr>
            <p:spPr bwMode="auto">
              <a:xfrm>
                <a:off x="1266" y="845"/>
                <a:ext cx="297" cy="132"/>
              </a:xfrm>
              <a:custGeom>
                <a:avLst/>
                <a:gdLst>
                  <a:gd name="T0" fmla="*/ 0 w 297"/>
                  <a:gd name="T1" fmla="*/ 72 h 132"/>
                  <a:gd name="T2" fmla="*/ 66 w 297"/>
                  <a:gd name="T3" fmla="*/ 132 h 132"/>
                  <a:gd name="T4" fmla="*/ 291 w 297"/>
                  <a:gd name="T5" fmla="*/ 114 h 132"/>
                  <a:gd name="T6" fmla="*/ 297 w 297"/>
                  <a:gd name="T7" fmla="*/ 0 h 1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132"/>
                  <a:gd name="T14" fmla="*/ 297 w 297"/>
                  <a:gd name="T15" fmla="*/ 132 h 1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132">
                    <a:moveTo>
                      <a:pt x="0" y="72"/>
                    </a:moveTo>
                    <a:cubicBezTo>
                      <a:pt x="12" y="82"/>
                      <a:pt x="24" y="96"/>
                      <a:pt x="66" y="132"/>
                    </a:cubicBezTo>
                    <a:cubicBezTo>
                      <a:pt x="128" y="129"/>
                      <a:pt x="255" y="121"/>
                      <a:pt x="291" y="114"/>
                    </a:cubicBezTo>
                    <a:cubicBezTo>
                      <a:pt x="297" y="67"/>
                      <a:pt x="297" y="40"/>
                      <a:pt x="297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2" name="Freeform 438"/>
              <p:cNvSpPr>
                <a:spLocks/>
              </p:cNvSpPr>
              <p:nvPr/>
            </p:nvSpPr>
            <p:spPr bwMode="auto">
              <a:xfrm>
                <a:off x="804" y="1990"/>
                <a:ext cx="779" cy="534"/>
              </a:xfrm>
              <a:custGeom>
                <a:avLst/>
                <a:gdLst>
                  <a:gd name="T0" fmla="*/ 743 w 779"/>
                  <a:gd name="T1" fmla="*/ 461 h 534"/>
                  <a:gd name="T2" fmla="*/ 777 w 779"/>
                  <a:gd name="T3" fmla="*/ 437 h 534"/>
                  <a:gd name="T4" fmla="*/ 779 w 779"/>
                  <a:gd name="T5" fmla="*/ 383 h 534"/>
                  <a:gd name="T6" fmla="*/ 768 w 779"/>
                  <a:gd name="T7" fmla="*/ 302 h 534"/>
                  <a:gd name="T8" fmla="*/ 749 w 779"/>
                  <a:gd name="T9" fmla="*/ 244 h 534"/>
                  <a:gd name="T10" fmla="*/ 707 w 779"/>
                  <a:gd name="T11" fmla="*/ 196 h 534"/>
                  <a:gd name="T12" fmla="*/ 657 w 779"/>
                  <a:gd name="T13" fmla="*/ 142 h 534"/>
                  <a:gd name="T14" fmla="*/ 588 w 779"/>
                  <a:gd name="T15" fmla="*/ 77 h 534"/>
                  <a:gd name="T16" fmla="*/ 483 w 779"/>
                  <a:gd name="T17" fmla="*/ 10 h 534"/>
                  <a:gd name="T18" fmla="*/ 374 w 779"/>
                  <a:gd name="T19" fmla="*/ 8 h 534"/>
                  <a:gd name="T20" fmla="*/ 320 w 779"/>
                  <a:gd name="T21" fmla="*/ 31 h 534"/>
                  <a:gd name="T22" fmla="*/ 267 w 779"/>
                  <a:gd name="T23" fmla="*/ 35 h 534"/>
                  <a:gd name="T24" fmla="*/ 237 w 779"/>
                  <a:gd name="T25" fmla="*/ 49 h 534"/>
                  <a:gd name="T26" fmla="*/ 207 w 779"/>
                  <a:gd name="T27" fmla="*/ 68 h 534"/>
                  <a:gd name="T28" fmla="*/ 182 w 779"/>
                  <a:gd name="T29" fmla="*/ 94 h 534"/>
                  <a:gd name="T30" fmla="*/ 160 w 779"/>
                  <a:gd name="T31" fmla="*/ 186 h 534"/>
                  <a:gd name="T32" fmla="*/ 123 w 779"/>
                  <a:gd name="T33" fmla="*/ 214 h 534"/>
                  <a:gd name="T34" fmla="*/ 51 w 779"/>
                  <a:gd name="T35" fmla="*/ 239 h 534"/>
                  <a:gd name="T36" fmla="*/ 6 w 779"/>
                  <a:gd name="T37" fmla="*/ 323 h 534"/>
                  <a:gd name="T38" fmla="*/ 11 w 779"/>
                  <a:gd name="T39" fmla="*/ 377 h 534"/>
                  <a:gd name="T40" fmla="*/ 42 w 779"/>
                  <a:gd name="T41" fmla="*/ 431 h 534"/>
                  <a:gd name="T42" fmla="*/ 137 w 779"/>
                  <a:gd name="T43" fmla="*/ 457 h 534"/>
                  <a:gd name="T44" fmla="*/ 216 w 779"/>
                  <a:gd name="T45" fmla="*/ 481 h 534"/>
                  <a:gd name="T46" fmla="*/ 305 w 779"/>
                  <a:gd name="T47" fmla="*/ 511 h 534"/>
                  <a:gd name="T48" fmla="*/ 425 w 779"/>
                  <a:gd name="T49" fmla="*/ 532 h 534"/>
                  <a:gd name="T50" fmla="*/ 546 w 779"/>
                  <a:gd name="T51" fmla="*/ 529 h 534"/>
                  <a:gd name="T52" fmla="*/ 660 w 779"/>
                  <a:gd name="T53" fmla="*/ 506 h 534"/>
                  <a:gd name="T54" fmla="*/ 690 w 779"/>
                  <a:gd name="T55" fmla="*/ 491 h 534"/>
                  <a:gd name="T56" fmla="*/ 743 w 779"/>
                  <a:gd name="T57" fmla="*/ 461 h 5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9"/>
                  <a:gd name="T88" fmla="*/ 0 h 534"/>
                  <a:gd name="T89" fmla="*/ 779 w 779"/>
                  <a:gd name="T90" fmla="*/ 534 h 5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9" h="534">
                    <a:moveTo>
                      <a:pt x="743" y="461"/>
                    </a:moveTo>
                    <a:cubicBezTo>
                      <a:pt x="748" y="449"/>
                      <a:pt x="771" y="449"/>
                      <a:pt x="777" y="437"/>
                    </a:cubicBezTo>
                    <a:cubicBezTo>
                      <a:pt x="779" y="422"/>
                      <a:pt x="774" y="398"/>
                      <a:pt x="779" y="383"/>
                    </a:cubicBezTo>
                    <a:cubicBezTo>
                      <a:pt x="778" y="365"/>
                      <a:pt x="777" y="332"/>
                      <a:pt x="768" y="302"/>
                    </a:cubicBezTo>
                    <a:cubicBezTo>
                      <a:pt x="761" y="282"/>
                      <a:pt x="760" y="262"/>
                      <a:pt x="749" y="244"/>
                    </a:cubicBezTo>
                    <a:cubicBezTo>
                      <a:pt x="739" y="227"/>
                      <a:pt x="722" y="214"/>
                      <a:pt x="707" y="196"/>
                    </a:cubicBezTo>
                    <a:cubicBezTo>
                      <a:pt x="688" y="174"/>
                      <a:pt x="677" y="163"/>
                      <a:pt x="657" y="142"/>
                    </a:cubicBezTo>
                    <a:cubicBezTo>
                      <a:pt x="637" y="122"/>
                      <a:pt x="616" y="97"/>
                      <a:pt x="588" y="77"/>
                    </a:cubicBezTo>
                    <a:cubicBezTo>
                      <a:pt x="565" y="63"/>
                      <a:pt x="519" y="18"/>
                      <a:pt x="483" y="10"/>
                    </a:cubicBezTo>
                    <a:cubicBezTo>
                      <a:pt x="445" y="3"/>
                      <a:pt x="407" y="0"/>
                      <a:pt x="374" y="8"/>
                    </a:cubicBezTo>
                    <a:cubicBezTo>
                      <a:pt x="349" y="26"/>
                      <a:pt x="320" y="31"/>
                      <a:pt x="320" y="31"/>
                    </a:cubicBezTo>
                    <a:cubicBezTo>
                      <a:pt x="303" y="34"/>
                      <a:pt x="285" y="32"/>
                      <a:pt x="267" y="35"/>
                    </a:cubicBezTo>
                    <a:cubicBezTo>
                      <a:pt x="253" y="38"/>
                      <a:pt x="245" y="45"/>
                      <a:pt x="237" y="49"/>
                    </a:cubicBezTo>
                    <a:cubicBezTo>
                      <a:pt x="227" y="54"/>
                      <a:pt x="214" y="63"/>
                      <a:pt x="207" y="68"/>
                    </a:cubicBezTo>
                    <a:cubicBezTo>
                      <a:pt x="198" y="76"/>
                      <a:pt x="187" y="78"/>
                      <a:pt x="182" y="94"/>
                    </a:cubicBezTo>
                    <a:cubicBezTo>
                      <a:pt x="172" y="111"/>
                      <a:pt x="170" y="166"/>
                      <a:pt x="160" y="186"/>
                    </a:cubicBezTo>
                    <a:cubicBezTo>
                      <a:pt x="150" y="206"/>
                      <a:pt x="141" y="205"/>
                      <a:pt x="123" y="214"/>
                    </a:cubicBezTo>
                    <a:cubicBezTo>
                      <a:pt x="103" y="227"/>
                      <a:pt x="80" y="224"/>
                      <a:pt x="51" y="239"/>
                    </a:cubicBezTo>
                    <a:cubicBezTo>
                      <a:pt x="27" y="260"/>
                      <a:pt x="9" y="294"/>
                      <a:pt x="6" y="323"/>
                    </a:cubicBezTo>
                    <a:cubicBezTo>
                      <a:pt x="0" y="346"/>
                      <a:pt x="5" y="359"/>
                      <a:pt x="11" y="377"/>
                    </a:cubicBezTo>
                    <a:cubicBezTo>
                      <a:pt x="17" y="395"/>
                      <a:pt x="21" y="418"/>
                      <a:pt x="42" y="431"/>
                    </a:cubicBezTo>
                    <a:cubicBezTo>
                      <a:pt x="61" y="445"/>
                      <a:pt x="109" y="448"/>
                      <a:pt x="137" y="457"/>
                    </a:cubicBezTo>
                    <a:cubicBezTo>
                      <a:pt x="166" y="465"/>
                      <a:pt x="188" y="472"/>
                      <a:pt x="216" y="481"/>
                    </a:cubicBezTo>
                    <a:cubicBezTo>
                      <a:pt x="246" y="492"/>
                      <a:pt x="273" y="502"/>
                      <a:pt x="305" y="511"/>
                    </a:cubicBezTo>
                    <a:cubicBezTo>
                      <a:pt x="321" y="518"/>
                      <a:pt x="402" y="534"/>
                      <a:pt x="425" y="532"/>
                    </a:cubicBezTo>
                    <a:cubicBezTo>
                      <a:pt x="461" y="532"/>
                      <a:pt x="507" y="533"/>
                      <a:pt x="546" y="529"/>
                    </a:cubicBezTo>
                    <a:cubicBezTo>
                      <a:pt x="585" y="525"/>
                      <a:pt x="636" y="512"/>
                      <a:pt x="660" y="506"/>
                    </a:cubicBezTo>
                    <a:cubicBezTo>
                      <a:pt x="668" y="501"/>
                      <a:pt x="681" y="493"/>
                      <a:pt x="690" y="491"/>
                    </a:cubicBezTo>
                    <a:cubicBezTo>
                      <a:pt x="690" y="491"/>
                      <a:pt x="743" y="461"/>
                      <a:pt x="743" y="461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3" name="Freeform 439"/>
              <p:cNvSpPr>
                <a:spLocks/>
              </p:cNvSpPr>
              <p:nvPr/>
            </p:nvSpPr>
            <p:spPr bwMode="auto">
              <a:xfrm>
                <a:off x="830" y="2429"/>
                <a:ext cx="612" cy="544"/>
              </a:xfrm>
              <a:custGeom>
                <a:avLst/>
                <a:gdLst>
                  <a:gd name="T0" fmla="*/ 15 w 612"/>
                  <a:gd name="T1" fmla="*/ 0 h 544"/>
                  <a:gd name="T2" fmla="*/ 10 w 612"/>
                  <a:gd name="T3" fmla="*/ 96 h 544"/>
                  <a:gd name="T4" fmla="*/ 4 w 612"/>
                  <a:gd name="T5" fmla="*/ 114 h 544"/>
                  <a:gd name="T6" fmla="*/ 15 w 612"/>
                  <a:gd name="T7" fmla="*/ 181 h 544"/>
                  <a:gd name="T8" fmla="*/ 31 w 612"/>
                  <a:gd name="T9" fmla="*/ 210 h 544"/>
                  <a:gd name="T10" fmla="*/ 39 w 612"/>
                  <a:gd name="T11" fmla="*/ 297 h 544"/>
                  <a:gd name="T12" fmla="*/ 27 w 612"/>
                  <a:gd name="T13" fmla="*/ 361 h 544"/>
                  <a:gd name="T14" fmla="*/ 22 w 612"/>
                  <a:gd name="T15" fmla="*/ 429 h 544"/>
                  <a:gd name="T16" fmla="*/ 54 w 612"/>
                  <a:gd name="T17" fmla="*/ 475 h 544"/>
                  <a:gd name="T18" fmla="*/ 108 w 612"/>
                  <a:gd name="T19" fmla="*/ 514 h 544"/>
                  <a:gd name="T20" fmla="*/ 147 w 612"/>
                  <a:gd name="T21" fmla="*/ 529 h 544"/>
                  <a:gd name="T22" fmla="*/ 183 w 612"/>
                  <a:gd name="T23" fmla="*/ 535 h 544"/>
                  <a:gd name="T24" fmla="*/ 237 w 612"/>
                  <a:gd name="T25" fmla="*/ 532 h 544"/>
                  <a:gd name="T26" fmla="*/ 306 w 612"/>
                  <a:gd name="T27" fmla="*/ 495 h 544"/>
                  <a:gd name="T28" fmla="*/ 364 w 612"/>
                  <a:gd name="T29" fmla="*/ 435 h 544"/>
                  <a:gd name="T30" fmla="*/ 441 w 612"/>
                  <a:gd name="T31" fmla="*/ 312 h 544"/>
                  <a:gd name="T32" fmla="*/ 480 w 612"/>
                  <a:gd name="T33" fmla="*/ 241 h 544"/>
                  <a:gd name="T34" fmla="*/ 573 w 612"/>
                  <a:gd name="T35" fmla="*/ 109 h 544"/>
                  <a:gd name="T36" fmla="*/ 612 w 612"/>
                  <a:gd name="T37" fmla="*/ 73 h 5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12"/>
                  <a:gd name="T58" fmla="*/ 0 h 544"/>
                  <a:gd name="T59" fmla="*/ 612 w 612"/>
                  <a:gd name="T60" fmla="*/ 544 h 5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12" h="544">
                    <a:moveTo>
                      <a:pt x="15" y="0"/>
                    </a:moveTo>
                    <a:cubicBezTo>
                      <a:pt x="14" y="32"/>
                      <a:pt x="22" y="66"/>
                      <a:pt x="10" y="96"/>
                    </a:cubicBezTo>
                    <a:cubicBezTo>
                      <a:pt x="9" y="103"/>
                      <a:pt x="7" y="108"/>
                      <a:pt x="4" y="114"/>
                    </a:cubicBezTo>
                    <a:cubicBezTo>
                      <a:pt x="1" y="153"/>
                      <a:pt x="0" y="161"/>
                      <a:pt x="15" y="181"/>
                    </a:cubicBezTo>
                    <a:cubicBezTo>
                      <a:pt x="20" y="197"/>
                      <a:pt x="27" y="191"/>
                      <a:pt x="31" y="210"/>
                    </a:cubicBezTo>
                    <a:cubicBezTo>
                      <a:pt x="42" y="248"/>
                      <a:pt x="47" y="259"/>
                      <a:pt x="39" y="297"/>
                    </a:cubicBezTo>
                    <a:cubicBezTo>
                      <a:pt x="36" y="324"/>
                      <a:pt x="28" y="349"/>
                      <a:pt x="27" y="361"/>
                    </a:cubicBezTo>
                    <a:cubicBezTo>
                      <a:pt x="15" y="390"/>
                      <a:pt x="17" y="410"/>
                      <a:pt x="22" y="429"/>
                    </a:cubicBezTo>
                    <a:cubicBezTo>
                      <a:pt x="24" y="451"/>
                      <a:pt x="34" y="454"/>
                      <a:pt x="54" y="475"/>
                    </a:cubicBezTo>
                    <a:cubicBezTo>
                      <a:pt x="70" y="490"/>
                      <a:pt x="94" y="505"/>
                      <a:pt x="108" y="514"/>
                    </a:cubicBezTo>
                    <a:cubicBezTo>
                      <a:pt x="123" y="521"/>
                      <a:pt x="129" y="526"/>
                      <a:pt x="147" y="529"/>
                    </a:cubicBezTo>
                    <a:cubicBezTo>
                      <a:pt x="158" y="534"/>
                      <a:pt x="183" y="535"/>
                      <a:pt x="183" y="535"/>
                    </a:cubicBezTo>
                    <a:cubicBezTo>
                      <a:pt x="201" y="544"/>
                      <a:pt x="219" y="535"/>
                      <a:pt x="237" y="532"/>
                    </a:cubicBezTo>
                    <a:cubicBezTo>
                      <a:pt x="255" y="526"/>
                      <a:pt x="294" y="509"/>
                      <a:pt x="306" y="495"/>
                    </a:cubicBezTo>
                    <a:cubicBezTo>
                      <a:pt x="327" y="480"/>
                      <a:pt x="342" y="465"/>
                      <a:pt x="364" y="435"/>
                    </a:cubicBezTo>
                    <a:cubicBezTo>
                      <a:pt x="386" y="410"/>
                      <a:pt x="421" y="341"/>
                      <a:pt x="441" y="312"/>
                    </a:cubicBezTo>
                    <a:cubicBezTo>
                      <a:pt x="450" y="291"/>
                      <a:pt x="468" y="261"/>
                      <a:pt x="480" y="241"/>
                    </a:cubicBezTo>
                    <a:cubicBezTo>
                      <a:pt x="501" y="198"/>
                      <a:pt x="553" y="137"/>
                      <a:pt x="573" y="109"/>
                    </a:cubicBezTo>
                    <a:cubicBezTo>
                      <a:pt x="579" y="100"/>
                      <a:pt x="608" y="78"/>
                      <a:pt x="612" y="73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4" name="Freeform 440"/>
              <p:cNvSpPr>
                <a:spLocks/>
              </p:cNvSpPr>
              <p:nvPr/>
            </p:nvSpPr>
            <p:spPr bwMode="auto">
              <a:xfrm>
                <a:off x="849" y="2475"/>
                <a:ext cx="531" cy="93"/>
              </a:xfrm>
              <a:custGeom>
                <a:avLst/>
                <a:gdLst>
                  <a:gd name="T0" fmla="*/ 0 w 531"/>
                  <a:gd name="T1" fmla="*/ 0 h 93"/>
                  <a:gd name="T2" fmla="*/ 78 w 531"/>
                  <a:gd name="T3" fmla="*/ 18 h 93"/>
                  <a:gd name="T4" fmla="*/ 216 w 531"/>
                  <a:gd name="T5" fmla="*/ 65 h 93"/>
                  <a:gd name="T6" fmla="*/ 351 w 531"/>
                  <a:gd name="T7" fmla="*/ 93 h 93"/>
                  <a:gd name="T8" fmla="*/ 531 w 531"/>
                  <a:gd name="T9" fmla="*/ 87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1"/>
                  <a:gd name="T16" fmla="*/ 0 h 93"/>
                  <a:gd name="T17" fmla="*/ 531 w 531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1" h="93">
                    <a:moveTo>
                      <a:pt x="0" y="0"/>
                    </a:moveTo>
                    <a:cubicBezTo>
                      <a:pt x="28" y="1"/>
                      <a:pt x="53" y="14"/>
                      <a:pt x="78" y="18"/>
                    </a:cubicBezTo>
                    <a:cubicBezTo>
                      <a:pt x="114" y="29"/>
                      <a:pt x="179" y="52"/>
                      <a:pt x="216" y="65"/>
                    </a:cubicBezTo>
                    <a:cubicBezTo>
                      <a:pt x="257" y="78"/>
                      <a:pt x="331" y="87"/>
                      <a:pt x="351" y="93"/>
                    </a:cubicBezTo>
                    <a:cubicBezTo>
                      <a:pt x="413" y="90"/>
                      <a:pt x="493" y="89"/>
                      <a:pt x="531" y="87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5" name="Freeform 441"/>
              <p:cNvSpPr>
                <a:spLocks/>
              </p:cNvSpPr>
              <p:nvPr/>
            </p:nvSpPr>
            <p:spPr bwMode="auto">
              <a:xfrm>
                <a:off x="1440" y="2523"/>
                <a:ext cx="311" cy="376"/>
              </a:xfrm>
              <a:custGeom>
                <a:avLst/>
                <a:gdLst>
                  <a:gd name="T0" fmla="*/ 192 w 311"/>
                  <a:gd name="T1" fmla="*/ 0 h 376"/>
                  <a:gd name="T2" fmla="*/ 51 w 311"/>
                  <a:gd name="T3" fmla="*/ 117 h 376"/>
                  <a:gd name="T4" fmla="*/ 0 w 311"/>
                  <a:gd name="T5" fmla="*/ 212 h 376"/>
                  <a:gd name="T6" fmla="*/ 66 w 311"/>
                  <a:gd name="T7" fmla="*/ 279 h 376"/>
                  <a:gd name="T8" fmla="*/ 129 w 311"/>
                  <a:gd name="T9" fmla="*/ 332 h 376"/>
                  <a:gd name="T10" fmla="*/ 197 w 311"/>
                  <a:gd name="T11" fmla="*/ 372 h 376"/>
                  <a:gd name="T12" fmla="*/ 272 w 311"/>
                  <a:gd name="T13" fmla="*/ 296 h 376"/>
                  <a:gd name="T14" fmla="*/ 311 w 311"/>
                  <a:gd name="T15" fmla="*/ 186 h 376"/>
                  <a:gd name="T16" fmla="*/ 290 w 311"/>
                  <a:gd name="T17" fmla="*/ 128 h 376"/>
                  <a:gd name="T18" fmla="*/ 245 w 311"/>
                  <a:gd name="T19" fmla="*/ 42 h 376"/>
                  <a:gd name="T20" fmla="*/ 192 w 311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1"/>
                  <a:gd name="T34" fmla="*/ 0 h 376"/>
                  <a:gd name="T35" fmla="*/ 311 w 311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1" h="376">
                    <a:moveTo>
                      <a:pt x="192" y="0"/>
                    </a:moveTo>
                    <a:cubicBezTo>
                      <a:pt x="128" y="10"/>
                      <a:pt x="117" y="58"/>
                      <a:pt x="51" y="117"/>
                    </a:cubicBezTo>
                    <a:cubicBezTo>
                      <a:pt x="27" y="141"/>
                      <a:pt x="1" y="189"/>
                      <a:pt x="0" y="212"/>
                    </a:cubicBezTo>
                    <a:cubicBezTo>
                      <a:pt x="1" y="243"/>
                      <a:pt x="44" y="255"/>
                      <a:pt x="66" y="279"/>
                    </a:cubicBezTo>
                    <a:cubicBezTo>
                      <a:pt x="88" y="299"/>
                      <a:pt x="107" y="317"/>
                      <a:pt x="129" y="332"/>
                    </a:cubicBezTo>
                    <a:cubicBezTo>
                      <a:pt x="167" y="375"/>
                      <a:pt x="174" y="376"/>
                      <a:pt x="197" y="372"/>
                    </a:cubicBezTo>
                    <a:cubicBezTo>
                      <a:pt x="222" y="368"/>
                      <a:pt x="257" y="313"/>
                      <a:pt x="272" y="296"/>
                    </a:cubicBezTo>
                    <a:cubicBezTo>
                      <a:pt x="287" y="260"/>
                      <a:pt x="302" y="224"/>
                      <a:pt x="311" y="186"/>
                    </a:cubicBezTo>
                    <a:cubicBezTo>
                      <a:pt x="310" y="169"/>
                      <a:pt x="292" y="145"/>
                      <a:pt x="290" y="128"/>
                    </a:cubicBezTo>
                    <a:cubicBezTo>
                      <a:pt x="276" y="102"/>
                      <a:pt x="272" y="69"/>
                      <a:pt x="245" y="42"/>
                    </a:cubicBezTo>
                    <a:cubicBezTo>
                      <a:pt x="231" y="26"/>
                      <a:pt x="192" y="0"/>
                      <a:pt x="192" y="0"/>
                    </a:cubicBezTo>
                    <a:close/>
                  </a:path>
                </a:pathLst>
              </a:custGeom>
              <a:noFill/>
              <a:ln w="19050">
                <a:noFill/>
                <a:prstDash val="sysDot"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6" name="Freeform 442"/>
              <p:cNvSpPr>
                <a:spLocks/>
              </p:cNvSpPr>
              <p:nvPr/>
            </p:nvSpPr>
            <p:spPr bwMode="auto">
              <a:xfrm>
                <a:off x="818" y="2876"/>
                <a:ext cx="961" cy="112"/>
              </a:xfrm>
              <a:custGeom>
                <a:avLst/>
                <a:gdLst>
                  <a:gd name="T0" fmla="*/ 0 w 961"/>
                  <a:gd name="T1" fmla="*/ 111 h 112"/>
                  <a:gd name="T2" fmla="*/ 64 w 961"/>
                  <a:gd name="T3" fmla="*/ 82 h 112"/>
                  <a:gd name="T4" fmla="*/ 145 w 961"/>
                  <a:gd name="T5" fmla="*/ 88 h 112"/>
                  <a:gd name="T6" fmla="*/ 220 w 961"/>
                  <a:gd name="T7" fmla="*/ 103 h 112"/>
                  <a:gd name="T8" fmla="*/ 381 w 961"/>
                  <a:gd name="T9" fmla="*/ 111 h 112"/>
                  <a:gd name="T10" fmla="*/ 627 w 961"/>
                  <a:gd name="T11" fmla="*/ 88 h 112"/>
                  <a:gd name="T12" fmla="*/ 814 w 961"/>
                  <a:gd name="T13" fmla="*/ 40 h 112"/>
                  <a:gd name="T14" fmla="*/ 904 w 961"/>
                  <a:gd name="T15" fmla="*/ 18 h 112"/>
                  <a:gd name="T16" fmla="*/ 961 w 961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1"/>
                  <a:gd name="T28" fmla="*/ 0 h 112"/>
                  <a:gd name="T29" fmla="*/ 961 w 961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1" h="112">
                    <a:moveTo>
                      <a:pt x="0" y="111"/>
                    </a:moveTo>
                    <a:cubicBezTo>
                      <a:pt x="13" y="110"/>
                      <a:pt x="27" y="83"/>
                      <a:pt x="64" y="82"/>
                    </a:cubicBezTo>
                    <a:cubicBezTo>
                      <a:pt x="88" y="78"/>
                      <a:pt x="119" y="85"/>
                      <a:pt x="145" y="88"/>
                    </a:cubicBezTo>
                    <a:cubicBezTo>
                      <a:pt x="171" y="91"/>
                      <a:pt x="181" y="99"/>
                      <a:pt x="220" y="103"/>
                    </a:cubicBezTo>
                    <a:cubicBezTo>
                      <a:pt x="269" y="111"/>
                      <a:pt x="330" y="106"/>
                      <a:pt x="381" y="111"/>
                    </a:cubicBezTo>
                    <a:cubicBezTo>
                      <a:pt x="449" y="112"/>
                      <a:pt x="528" y="104"/>
                      <a:pt x="627" y="88"/>
                    </a:cubicBezTo>
                    <a:cubicBezTo>
                      <a:pt x="700" y="78"/>
                      <a:pt x="776" y="49"/>
                      <a:pt x="814" y="40"/>
                    </a:cubicBezTo>
                    <a:cubicBezTo>
                      <a:pt x="860" y="28"/>
                      <a:pt x="881" y="25"/>
                      <a:pt x="904" y="18"/>
                    </a:cubicBezTo>
                    <a:cubicBezTo>
                      <a:pt x="917" y="10"/>
                      <a:pt x="946" y="3"/>
                      <a:pt x="961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7" name="Freeform 443"/>
              <p:cNvSpPr>
                <a:spLocks/>
              </p:cNvSpPr>
              <p:nvPr/>
            </p:nvSpPr>
            <p:spPr bwMode="auto">
              <a:xfrm>
                <a:off x="2902" y="4098"/>
                <a:ext cx="160" cy="164"/>
              </a:xfrm>
              <a:custGeom>
                <a:avLst/>
                <a:gdLst>
                  <a:gd name="T0" fmla="*/ 0 w 160"/>
                  <a:gd name="T1" fmla="*/ 0 h 164"/>
                  <a:gd name="T2" fmla="*/ 160 w 160"/>
                  <a:gd name="T3" fmla="*/ 164 h 164"/>
                  <a:gd name="T4" fmla="*/ 0 60000 65536"/>
                  <a:gd name="T5" fmla="*/ 0 60000 65536"/>
                  <a:gd name="T6" fmla="*/ 0 w 160"/>
                  <a:gd name="T7" fmla="*/ 0 h 164"/>
                  <a:gd name="T8" fmla="*/ 160 w 160"/>
                  <a:gd name="T9" fmla="*/ 164 h 1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" h="164">
                    <a:moveTo>
                      <a:pt x="0" y="0"/>
                    </a:moveTo>
                    <a:cubicBezTo>
                      <a:pt x="28" y="26"/>
                      <a:pt x="132" y="138"/>
                      <a:pt x="160" y="164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8" name="Freeform 445"/>
              <p:cNvSpPr>
                <a:spLocks/>
              </p:cNvSpPr>
              <p:nvPr/>
            </p:nvSpPr>
            <p:spPr bwMode="auto">
              <a:xfrm>
                <a:off x="489" y="2990"/>
                <a:ext cx="324" cy="196"/>
              </a:xfrm>
              <a:custGeom>
                <a:avLst/>
                <a:gdLst>
                  <a:gd name="T0" fmla="*/ 0 w 324"/>
                  <a:gd name="T1" fmla="*/ 196 h 196"/>
                  <a:gd name="T2" fmla="*/ 324 w 324"/>
                  <a:gd name="T3" fmla="*/ 0 h 196"/>
                  <a:gd name="T4" fmla="*/ 0 60000 65536"/>
                  <a:gd name="T5" fmla="*/ 0 60000 65536"/>
                  <a:gd name="T6" fmla="*/ 0 w 324"/>
                  <a:gd name="T7" fmla="*/ 0 h 196"/>
                  <a:gd name="T8" fmla="*/ 324 w 324"/>
                  <a:gd name="T9" fmla="*/ 196 h 1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" h="196">
                    <a:moveTo>
                      <a:pt x="0" y="196"/>
                    </a:moveTo>
                    <a:cubicBezTo>
                      <a:pt x="53" y="162"/>
                      <a:pt x="271" y="34"/>
                      <a:pt x="324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799" name="Freeform 446"/>
              <p:cNvSpPr>
                <a:spLocks/>
              </p:cNvSpPr>
              <p:nvPr/>
            </p:nvSpPr>
            <p:spPr bwMode="auto">
              <a:xfrm>
                <a:off x="77" y="1726"/>
                <a:ext cx="1307" cy="4202"/>
              </a:xfrm>
              <a:custGeom>
                <a:avLst/>
                <a:gdLst>
                  <a:gd name="T0" fmla="*/ 349 w 1307"/>
                  <a:gd name="T1" fmla="*/ 0 h 4202"/>
                  <a:gd name="T2" fmla="*/ 319 w 1307"/>
                  <a:gd name="T3" fmla="*/ 48 h 4202"/>
                  <a:gd name="T4" fmla="*/ 333 w 1307"/>
                  <a:gd name="T5" fmla="*/ 116 h 4202"/>
                  <a:gd name="T6" fmla="*/ 325 w 1307"/>
                  <a:gd name="T7" fmla="*/ 196 h 4202"/>
                  <a:gd name="T8" fmla="*/ 277 w 1307"/>
                  <a:gd name="T9" fmla="*/ 290 h 4202"/>
                  <a:gd name="T10" fmla="*/ 219 w 1307"/>
                  <a:gd name="T11" fmla="*/ 406 h 4202"/>
                  <a:gd name="T12" fmla="*/ 117 w 1307"/>
                  <a:gd name="T13" fmla="*/ 556 h 4202"/>
                  <a:gd name="T14" fmla="*/ 15 w 1307"/>
                  <a:gd name="T15" fmla="*/ 592 h 4202"/>
                  <a:gd name="T16" fmla="*/ 29 w 1307"/>
                  <a:gd name="T17" fmla="*/ 628 h 4202"/>
                  <a:gd name="T18" fmla="*/ 1 w 1307"/>
                  <a:gd name="T19" fmla="*/ 674 h 4202"/>
                  <a:gd name="T20" fmla="*/ 29 w 1307"/>
                  <a:gd name="T21" fmla="*/ 800 h 4202"/>
                  <a:gd name="T22" fmla="*/ 175 w 1307"/>
                  <a:gd name="T23" fmla="*/ 1220 h 4202"/>
                  <a:gd name="T24" fmla="*/ 221 w 1307"/>
                  <a:gd name="T25" fmla="*/ 1272 h 4202"/>
                  <a:gd name="T26" fmla="*/ 271 w 1307"/>
                  <a:gd name="T27" fmla="*/ 1310 h 4202"/>
                  <a:gd name="T28" fmla="*/ 413 w 1307"/>
                  <a:gd name="T29" fmla="*/ 1466 h 4202"/>
                  <a:gd name="T30" fmla="*/ 655 w 1307"/>
                  <a:gd name="T31" fmla="*/ 1852 h 4202"/>
                  <a:gd name="T32" fmla="*/ 499 w 1307"/>
                  <a:gd name="T33" fmla="*/ 1944 h 4202"/>
                  <a:gd name="T34" fmla="*/ 585 w 1307"/>
                  <a:gd name="T35" fmla="*/ 2142 h 4202"/>
                  <a:gd name="T36" fmla="*/ 777 w 1307"/>
                  <a:gd name="T37" fmla="*/ 2560 h 4202"/>
                  <a:gd name="T38" fmla="*/ 831 w 1307"/>
                  <a:gd name="T39" fmla="*/ 2736 h 4202"/>
                  <a:gd name="T40" fmla="*/ 965 w 1307"/>
                  <a:gd name="T41" fmla="*/ 3168 h 4202"/>
                  <a:gd name="T42" fmla="*/ 985 w 1307"/>
                  <a:gd name="T43" fmla="*/ 3256 h 4202"/>
                  <a:gd name="T44" fmla="*/ 1235 w 1307"/>
                  <a:gd name="T45" fmla="*/ 4030 h 4202"/>
                  <a:gd name="T46" fmla="*/ 1307 w 1307"/>
                  <a:gd name="T47" fmla="*/ 4202 h 420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7"/>
                  <a:gd name="T73" fmla="*/ 0 h 4202"/>
                  <a:gd name="T74" fmla="*/ 1307 w 1307"/>
                  <a:gd name="T75" fmla="*/ 4202 h 420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7" h="4202">
                    <a:moveTo>
                      <a:pt x="349" y="0"/>
                    </a:moveTo>
                    <a:cubicBezTo>
                      <a:pt x="327" y="32"/>
                      <a:pt x="322" y="29"/>
                      <a:pt x="319" y="48"/>
                    </a:cubicBezTo>
                    <a:cubicBezTo>
                      <a:pt x="316" y="67"/>
                      <a:pt x="332" y="91"/>
                      <a:pt x="333" y="116"/>
                    </a:cubicBezTo>
                    <a:cubicBezTo>
                      <a:pt x="334" y="141"/>
                      <a:pt x="334" y="167"/>
                      <a:pt x="325" y="196"/>
                    </a:cubicBezTo>
                    <a:cubicBezTo>
                      <a:pt x="301" y="246"/>
                      <a:pt x="295" y="255"/>
                      <a:pt x="277" y="290"/>
                    </a:cubicBezTo>
                    <a:cubicBezTo>
                      <a:pt x="259" y="325"/>
                      <a:pt x="246" y="362"/>
                      <a:pt x="219" y="406"/>
                    </a:cubicBezTo>
                    <a:cubicBezTo>
                      <a:pt x="189" y="450"/>
                      <a:pt x="162" y="510"/>
                      <a:pt x="117" y="556"/>
                    </a:cubicBezTo>
                    <a:cubicBezTo>
                      <a:pt x="90" y="584"/>
                      <a:pt x="24" y="570"/>
                      <a:pt x="15" y="592"/>
                    </a:cubicBezTo>
                    <a:cubicBezTo>
                      <a:pt x="15" y="603"/>
                      <a:pt x="27" y="593"/>
                      <a:pt x="29" y="628"/>
                    </a:cubicBezTo>
                    <a:cubicBezTo>
                      <a:pt x="27" y="642"/>
                      <a:pt x="1" y="645"/>
                      <a:pt x="1" y="674"/>
                    </a:cubicBezTo>
                    <a:cubicBezTo>
                      <a:pt x="1" y="703"/>
                      <a:pt x="0" y="709"/>
                      <a:pt x="29" y="800"/>
                    </a:cubicBezTo>
                    <a:cubicBezTo>
                      <a:pt x="62" y="903"/>
                      <a:pt x="141" y="1130"/>
                      <a:pt x="175" y="1220"/>
                    </a:cubicBezTo>
                    <a:cubicBezTo>
                      <a:pt x="209" y="1264"/>
                      <a:pt x="205" y="1257"/>
                      <a:pt x="221" y="1272"/>
                    </a:cubicBezTo>
                    <a:cubicBezTo>
                      <a:pt x="237" y="1287"/>
                      <a:pt x="239" y="1278"/>
                      <a:pt x="271" y="1310"/>
                    </a:cubicBezTo>
                    <a:cubicBezTo>
                      <a:pt x="315" y="1354"/>
                      <a:pt x="359" y="1378"/>
                      <a:pt x="413" y="1466"/>
                    </a:cubicBezTo>
                    <a:cubicBezTo>
                      <a:pt x="435" y="1516"/>
                      <a:pt x="625" y="1802"/>
                      <a:pt x="655" y="1852"/>
                    </a:cubicBezTo>
                    <a:cubicBezTo>
                      <a:pt x="609" y="1878"/>
                      <a:pt x="571" y="1904"/>
                      <a:pt x="499" y="1944"/>
                    </a:cubicBezTo>
                    <a:cubicBezTo>
                      <a:pt x="523" y="2016"/>
                      <a:pt x="539" y="2039"/>
                      <a:pt x="585" y="2142"/>
                    </a:cubicBezTo>
                    <a:cubicBezTo>
                      <a:pt x="631" y="2245"/>
                      <a:pt x="736" y="2461"/>
                      <a:pt x="777" y="2560"/>
                    </a:cubicBezTo>
                    <a:cubicBezTo>
                      <a:pt x="779" y="2600"/>
                      <a:pt x="815" y="2678"/>
                      <a:pt x="831" y="2736"/>
                    </a:cubicBezTo>
                    <a:cubicBezTo>
                      <a:pt x="853" y="2825"/>
                      <a:pt x="939" y="3081"/>
                      <a:pt x="965" y="3168"/>
                    </a:cubicBezTo>
                    <a:cubicBezTo>
                      <a:pt x="975" y="3212"/>
                      <a:pt x="975" y="3214"/>
                      <a:pt x="985" y="3256"/>
                    </a:cubicBezTo>
                    <a:cubicBezTo>
                      <a:pt x="1028" y="3416"/>
                      <a:pt x="1181" y="3872"/>
                      <a:pt x="1235" y="4030"/>
                    </a:cubicBezTo>
                    <a:cubicBezTo>
                      <a:pt x="1289" y="4188"/>
                      <a:pt x="1292" y="4166"/>
                      <a:pt x="1307" y="420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0" name="Freeform 447"/>
              <p:cNvSpPr>
                <a:spLocks/>
              </p:cNvSpPr>
              <p:nvPr/>
            </p:nvSpPr>
            <p:spPr bwMode="auto">
              <a:xfrm>
                <a:off x="728" y="3485"/>
                <a:ext cx="180" cy="96"/>
              </a:xfrm>
              <a:custGeom>
                <a:avLst/>
                <a:gdLst>
                  <a:gd name="T0" fmla="*/ 0 w 180"/>
                  <a:gd name="T1" fmla="*/ 96 h 96"/>
                  <a:gd name="T2" fmla="*/ 180 w 180"/>
                  <a:gd name="T3" fmla="*/ 0 h 96"/>
                  <a:gd name="T4" fmla="*/ 0 60000 65536"/>
                  <a:gd name="T5" fmla="*/ 0 60000 65536"/>
                  <a:gd name="T6" fmla="*/ 0 w 180"/>
                  <a:gd name="T7" fmla="*/ 0 h 96"/>
                  <a:gd name="T8" fmla="*/ 180 w 18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80" h="96">
                    <a:moveTo>
                      <a:pt x="0" y="96"/>
                    </a:moveTo>
                    <a:cubicBezTo>
                      <a:pt x="30" y="80"/>
                      <a:pt x="150" y="16"/>
                      <a:pt x="180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1" name="Freeform 448"/>
              <p:cNvSpPr>
                <a:spLocks/>
              </p:cNvSpPr>
              <p:nvPr/>
            </p:nvSpPr>
            <p:spPr bwMode="auto">
              <a:xfrm>
                <a:off x="1125" y="3242"/>
                <a:ext cx="57" cy="51"/>
              </a:xfrm>
              <a:custGeom>
                <a:avLst/>
                <a:gdLst>
                  <a:gd name="T0" fmla="*/ 23 w 57"/>
                  <a:gd name="T1" fmla="*/ 0 h 51"/>
                  <a:gd name="T2" fmla="*/ 5 w 57"/>
                  <a:gd name="T3" fmla="*/ 16 h 51"/>
                  <a:gd name="T4" fmla="*/ 8 w 57"/>
                  <a:gd name="T5" fmla="*/ 37 h 51"/>
                  <a:gd name="T6" fmla="*/ 23 w 57"/>
                  <a:gd name="T7" fmla="*/ 46 h 51"/>
                  <a:gd name="T8" fmla="*/ 47 w 57"/>
                  <a:gd name="T9" fmla="*/ 45 h 51"/>
                  <a:gd name="T10" fmla="*/ 57 w 57"/>
                  <a:gd name="T11" fmla="*/ 31 h 51"/>
                  <a:gd name="T12" fmla="*/ 47 w 57"/>
                  <a:gd name="T13" fmla="*/ 6 h 51"/>
                  <a:gd name="T14" fmla="*/ 23 w 57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1"/>
                  <a:gd name="T26" fmla="*/ 57 w 57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1">
                    <a:moveTo>
                      <a:pt x="23" y="0"/>
                    </a:moveTo>
                    <a:cubicBezTo>
                      <a:pt x="12" y="1"/>
                      <a:pt x="11" y="7"/>
                      <a:pt x="5" y="16"/>
                    </a:cubicBezTo>
                    <a:cubicBezTo>
                      <a:pt x="5" y="25"/>
                      <a:pt x="0" y="34"/>
                      <a:pt x="8" y="37"/>
                    </a:cubicBezTo>
                    <a:cubicBezTo>
                      <a:pt x="13" y="39"/>
                      <a:pt x="23" y="46"/>
                      <a:pt x="23" y="46"/>
                    </a:cubicBezTo>
                    <a:cubicBezTo>
                      <a:pt x="32" y="51"/>
                      <a:pt x="38" y="47"/>
                      <a:pt x="47" y="45"/>
                    </a:cubicBezTo>
                    <a:cubicBezTo>
                      <a:pt x="52" y="39"/>
                      <a:pt x="56" y="39"/>
                      <a:pt x="57" y="31"/>
                    </a:cubicBezTo>
                    <a:cubicBezTo>
                      <a:pt x="56" y="24"/>
                      <a:pt x="53" y="11"/>
                      <a:pt x="47" y="6"/>
                    </a:cubicBezTo>
                    <a:lnTo>
                      <a:pt x="23" y="0"/>
                    </a:ln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2" name="Freeform 449"/>
              <p:cNvSpPr>
                <a:spLocks/>
              </p:cNvSpPr>
              <p:nvPr/>
            </p:nvSpPr>
            <p:spPr bwMode="auto">
              <a:xfrm>
                <a:off x="943" y="2997"/>
                <a:ext cx="453" cy="251"/>
              </a:xfrm>
              <a:custGeom>
                <a:avLst/>
                <a:gdLst>
                  <a:gd name="T0" fmla="*/ 0 w 453"/>
                  <a:gd name="T1" fmla="*/ 251 h 251"/>
                  <a:gd name="T2" fmla="*/ 221 w 453"/>
                  <a:gd name="T3" fmla="*/ 233 h 251"/>
                  <a:gd name="T4" fmla="*/ 320 w 453"/>
                  <a:gd name="T5" fmla="*/ 207 h 251"/>
                  <a:gd name="T6" fmla="*/ 336 w 453"/>
                  <a:gd name="T7" fmla="*/ 162 h 251"/>
                  <a:gd name="T8" fmla="*/ 392 w 453"/>
                  <a:gd name="T9" fmla="*/ 141 h 251"/>
                  <a:gd name="T10" fmla="*/ 414 w 453"/>
                  <a:gd name="T11" fmla="*/ 122 h 251"/>
                  <a:gd name="T12" fmla="*/ 453 w 453"/>
                  <a:gd name="T13" fmla="*/ 0 h 2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3"/>
                  <a:gd name="T22" fmla="*/ 0 h 251"/>
                  <a:gd name="T23" fmla="*/ 453 w 453"/>
                  <a:gd name="T24" fmla="*/ 251 h 2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3" h="251">
                    <a:moveTo>
                      <a:pt x="0" y="251"/>
                    </a:moveTo>
                    <a:cubicBezTo>
                      <a:pt x="83" y="250"/>
                      <a:pt x="146" y="241"/>
                      <a:pt x="221" y="233"/>
                    </a:cubicBezTo>
                    <a:cubicBezTo>
                      <a:pt x="277" y="225"/>
                      <a:pt x="296" y="219"/>
                      <a:pt x="320" y="207"/>
                    </a:cubicBezTo>
                    <a:cubicBezTo>
                      <a:pt x="327" y="188"/>
                      <a:pt x="327" y="172"/>
                      <a:pt x="336" y="162"/>
                    </a:cubicBezTo>
                    <a:cubicBezTo>
                      <a:pt x="346" y="153"/>
                      <a:pt x="382" y="145"/>
                      <a:pt x="392" y="141"/>
                    </a:cubicBezTo>
                    <a:cubicBezTo>
                      <a:pt x="399" y="134"/>
                      <a:pt x="407" y="128"/>
                      <a:pt x="414" y="122"/>
                    </a:cubicBezTo>
                    <a:cubicBezTo>
                      <a:pt x="424" y="99"/>
                      <a:pt x="446" y="20"/>
                      <a:pt x="453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3" name="Freeform 450"/>
              <p:cNvSpPr>
                <a:spLocks/>
              </p:cNvSpPr>
              <p:nvPr/>
            </p:nvSpPr>
            <p:spPr bwMode="auto">
              <a:xfrm>
                <a:off x="1385" y="3141"/>
                <a:ext cx="415" cy="449"/>
              </a:xfrm>
              <a:custGeom>
                <a:avLst/>
                <a:gdLst>
                  <a:gd name="T0" fmla="*/ 0 w 415"/>
                  <a:gd name="T1" fmla="*/ 449 h 449"/>
                  <a:gd name="T2" fmla="*/ 300 w 415"/>
                  <a:gd name="T3" fmla="*/ 171 h 449"/>
                  <a:gd name="T4" fmla="*/ 415 w 415"/>
                  <a:gd name="T5" fmla="*/ 0 h 449"/>
                  <a:gd name="T6" fmla="*/ 0 60000 65536"/>
                  <a:gd name="T7" fmla="*/ 0 60000 65536"/>
                  <a:gd name="T8" fmla="*/ 0 60000 65536"/>
                  <a:gd name="T9" fmla="*/ 0 w 415"/>
                  <a:gd name="T10" fmla="*/ 0 h 449"/>
                  <a:gd name="T11" fmla="*/ 415 w 415"/>
                  <a:gd name="T12" fmla="*/ 449 h 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5" h="449">
                    <a:moveTo>
                      <a:pt x="0" y="449"/>
                    </a:moveTo>
                    <a:cubicBezTo>
                      <a:pt x="51" y="403"/>
                      <a:pt x="222" y="242"/>
                      <a:pt x="300" y="171"/>
                    </a:cubicBezTo>
                    <a:cubicBezTo>
                      <a:pt x="330" y="138"/>
                      <a:pt x="407" y="24"/>
                      <a:pt x="415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4" name="Freeform 451"/>
              <p:cNvSpPr>
                <a:spLocks/>
              </p:cNvSpPr>
              <p:nvPr/>
            </p:nvSpPr>
            <p:spPr bwMode="auto">
              <a:xfrm>
                <a:off x="1296" y="3117"/>
                <a:ext cx="287" cy="288"/>
              </a:xfrm>
              <a:custGeom>
                <a:avLst/>
                <a:gdLst>
                  <a:gd name="T0" fmla="*/ 0 w 287"/>
                  <a:gd name="T1" fmla="*/ 0 h 288"/>
                  <a:gd name="T2" fmla="*/ 87 w 287"/>
                  <a:gd name="T3" fmla="*/ 72 h 288"/>
                  <a:gd name="T4" fmla="*/ 149 w 287"/>
                  <a:gd name="T5" fmla="*/ 152 h 288"/>
                  <a:gd name="T6" fmla="*/ 204 w 287"/>
                  <a:gd name="T7" fmla="*/ 204 h 288"/>
                  <a:gd name="T8" fmla="*/ 287 w 287"/>
                  <a:gd name="T9" fmla="*/ 28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7"/>
                  <a:gd name="T16" fmla="*/ 0 h 288"/>
                  <a:gd name="T17" fmla="*/ 287 w 287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7" h="288">
                    <a:moveTo>
                      <a:pt x="0" y="0"/>
                    </a:moveTo>
                    <a:cubicBezTo>
                      <a:pt x="14" y="12"/>
                      <a:pt x="62" y="47"/>
                      <a:pt x="87" y="72"/>
                    </a:cubicBezTo>
                    <a:cubicBezTo>
                      <a:pt x="102" y="90"/>
                      <a:pt x="130" y="130"/>
                      <a:pt x="149" y="152"/>
                    </a:cubicBezTo>
                    <a:cubicBezTo>
                      <a:pt x="163" y="165"/>
                      <a:pt x="181" y="181"/>
                      <a:pt x="204" y="204"/>
                    </a:cubicBezTo>
                    <a:cubicBezTo>
                      <a:pt x="227" y="227"/>
                      <a:pt x="273" y="274"/>
                      <a:pt x="287" y="288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5" name="Freeform 452"/>
              <p:cNvSpPr>
                <a:spLocks/>
              </p:cNvSpPr>
              <p:nvPr/>
            </p:nvSpPr>
            <p:spPr bwMode="auto">
              <a:xfrm>
                <a:off x="1877" y="4746"/>
                <a:ext cx="157" cy="170"/>
              </a:xfrm>
              <a:custGeom>
                <a:avLst/>
                <a:gdLst>
                  <a:gd name="T0" fmla="*/ 84 w 157"/>
                  <a:gd name="T1" fmla="*/ 0 h 170"/>
                  <a:gd name="T2" fmla="*/ 0 w 157"/>
                  <a:gd name="T3" fmla="*/ 84 h 170"/>
                  <a:gd name="T4" fmla="*/ 88 w 157"/>
                  <a:gd name="T5" fmla="*/ 170 h 170"/>
                  <a:gd name="T6" fmla="*/ 157 w 157"/>
                  <a:gd name="T7" fmla="*/ 92 h 170"/>
                  <a:gd name="T8" fmla="*/ 84 w 157"/>
                  <a:gd name="T9" fmla="*/ 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7"/>
                  <a:gd name="T16" fmla="*/ 0 h 170"/>
                  <a:gd name="T17" fmla="*/ 157 w 157"/>
                  <a:gd name="T18" fmla="*/ 170 h 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7" h="170">
                    <a:moveTo>
                      <a:pt x="84" y="0"/>
                    </a:moveTo>
                    <a:cubicBezTo>
                      <a:pt x="63" y="27"/>
                      <a:pt x="21" y="55"/>
                      <a:pt x="0" y="84"/>
                    </a:cubicBezTo>
                    <a:cubicBezTo>
                      <a:pt x="18" y="111"/>
                      <a:pt x="54" y="150"/>
                      <a:pt x="88" y="170"/>
                    </a:cubicBezTo>
                    <a:cubicBezTo>
                      <a:pt x="115" y="140"/>
                      <a:pt x="142" y="107"/>
                      <a:pt x="157" y="92"/>
                    </a:cubicBezTo>
                    <a:cubicBezTo>
                      <a:pt x="132" y="66"/>
                      <a:pt x="103" y="18"/>
                      <a:pt x="84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6" name="Freeform 453"/>
              <p:cNvSpPr>
                <a:spLocks/>
              </p:cNvSpPr>
              <p:nvPr/>
            </p:nvSpPr>
            <p:spPr bwMode="auto">
              <a:xfrm>
                <a:off x="1336" y="4865"/>
                <a:ext cx="212" cy="202"/>
              </a:xfrm>
              <a:custGeom>
                <a:avLst/>
                <a:gdLst>
                  <a:gd name="T0" fmla="*/ 103 w 212"/>
                  <a:gd name="T1" fmla="*/ 10 h 202"/>
                  <a:gd name="T2" fmla="*/ 59 w 212"/>
                  <a:gd name="T3" fmla="*/ 43 h 202"/>
                  <a:gd name="T4" fmla="*/ 23 w 212"/>
                  <a:gd name="T5" fmla="*/ 87 h 202"/>
                  <a:gd name="T6" fmla="*/ 17 w 212"/>
                  <a:gd name="T7" fmla="*/ 109 h 202"/>
                  <a:gd name="T8" fmla="*/ 17 w 212"/>
                  <a:gd name="T9" fmla="*/ 138 h 202"/>
                  <a:gd name="T10" fmla="*/ 16 w 212"/>
                  <a:gd name="T11" fmla="*/ 187 h 202"/>
                  <a:gd name="T12" fmla="*/ 68 w 212"/>
                  <a:gd name="T13" fmla="*/ 192 h 202"/>
                  <a:gd name="T14" fmla="*/ 98 w 212"/>
                  <a:gd name="T15" fmla="*/ 193 h 202"/>
                  <a:gd name="T16" fmla="*/ 109 w 212"/>
                  <a:gd name="T17" fmla="*/ 202 h 202"/>
                  <a:gd name="T18" fmla="*/ 130 w 212"/>
                  <a:gd name="T19" fmla="*/ 195 h 202"/>
                  <a:gd name="T20" fmla="*/ 157 w 212"/>
                  <a:gd name="T21" fmla="*/ 169 h 202"/>
                  <a:gd name="T22" fmla="*/ 190 w 212"/>
                  <a:gd name="T23" fmla="*/ 127 h 202"/>
                  <a:gd name="T24" fmla="*/ 208 w 212"/>
                  <a:gd name="T25" fmla="*/ 90 h 202"/>
                  <a:gd name="T26" fmla="*/ 206 w 212"/>
                  <a:gd name="T27" fmla="*/ 51 h 202"/>
                  <a:gd name="T28" fmla="*/ 170 w 212"/>
                  <a:gd name="T29" fmla="*/ 13 h 202"/>
                  <a:gd name="T30" fmla="*/ 103 w 212"/>
                  <a:gd name="T31" fmla="*/ 1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2"/>
                  <a:gd name="T49" fmla="*/ 0 h 202"/>
                  <a:gd name="T50" fmla="*/ 212 w 212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2" h="202">
                    <a:moveTo>
                      <a:pt x="103" y="10"/>
                    </a:moveTo>
                    <a:cubicBezTo>
                      <a:pt x="85" y="15"/>
                      <a:pt x="72" y="30"/>
                      <a:pt x="59" y="43"/>
                    </a:cubicBezTo>
                    <a:cubicBezTo>
                      <a:pt x="46" y="56"/>
                      <a:pt x="33" y="71"/>
                      <a:pt x="23" y="87"/>
                    </a:cubicBezTo>
                    <a:cubicBezTo>
                      <a:pt x="22" y="94"/>
                      <a:pt x="20" y="102"/>
                      <a:pt x="17" y="109"/>
                    </a:cubicBezTo>
                    <a:cubicBezTo>
                      <a:pt x="16" y="116"/>
                      <a:pt x="20" y="132"/>
                      <a:pt x="17" y="138"/>
                    </a:cubicBezTo>
                    <a:cubicBezTo>
                      <a:pt x="14" y="157"/>
                      <a:pt x="0" y="174"/>
                      <a:pt x="16" y="187"/>
                    </a:cubicBezTo>
                    <a:cubicBezTo>
                      <a:pt x="25" y="202"/>
                      <a:pt x="59" y="192"/>
                      <a:pt x="68" y="192"/>
                    </a:cubicBezTo>
                    <a:cubicBezTo>
                      <a:pt x="78" y="192"/>
                      <a:pt x="88" y="191"/>
                      <a:pt x="98" y="193"/>
                    </a:cubicBezTo>
                    <a:cubicBezTo>
                      <a:pt x="99" y="193"/>
                      <a:pt x="104" y="201"/>
                      <a:pt x="109" y="202"/>
                    </a:cubicBezTo>
                    <a:cubicBezTo>
                      <a:pt x="121" y="201"/>
                      <a:pt x="121" y="200"/>
                      <a:pt x="130" y="195"/>
                    </a:cubicBezTo>
                    <a:cubicBezTo>
                      <a:pt x="135" y="186"/>
                      <a:pt x="147" y="171"/>
                      <a:pt x="157" y="169"/>
                    </a:cubicBezTo>
                    <a:cubicBezTo>
                      <a:pt x="167" y="158"/>
                      <a:pt x="183" y="136"/>
                      <a:pt x="190" y="127"/>
                    </a:cubicBezTo>
                    <a:cubicBezTo>
                      <a:pt x="197" y="114"/>
                      <a:pt x="205" y="103"/>
                      <a:pt x="208" y="90"/>
                    </a:cubicBezTo>
                    <a:cubicBezTo>
                      <a:pt x="211" y="77"/>
                      <a:pt x="212" y="64"/>
                      <a:pt x="206" y="51"/>
                    </a:cubicBezTo>
                    <a:cubicBezTo>
                      <a:pt x="202" y="31"/>
                      <a:pt x="189" y="18"/>
                      <a:pt x="170" y="13"/>
                    </a:cubicBezTo>
                    <a:cubicBezTo>
                      <a:pt x="153" y="0"/>
                      <a:pt x="111" y="10"/>
                      <a:pt x="103" y="1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7" name="Freeform 454"/>
              <p:cNvSpPr>
                <a:spLocks/>
              </p:cNvSpPr>
              <p:nvPr/>
            </p:nvSpPr>
            <p:spPr bwMode="auto">
              <a:xfrm>
                <a:off x="1542" y="4253"/>
                <a:ext cx="878" cy="709"/>
              </a:xfrm>
              <a:custGeom>
                <a:avLst/>
                <a:gdLst>
                  <a:gd name="T0" fmla="*/ 0 w 878"/>
                  <a:gd name="T1" fmla="*/ 709 h 709"/>
                  <a:gd name="T2" fmla="*/ 35 w 878"/>
                  <a:gd name="T3" fmla="*/ 699 h 709"/>
                  <a:gd name="T4" fmla="*/ 150 w 878"/>
                  <a:gd name="T5" fmla="*/ 615 h 709"/>
                  <a:gd name="T6" fmla="*/ 281 w 878"/>
                  <a:gd name="T7" fmla="*/ 600 h 709"/>
                  <a:gd name="T8" fmla="*/ 326 w 878"/>
                  <a:gd name="T9" fmla="*/ 582 h 709"/>
                  <a:gd name="T10" fmla="*/ 401 w 878"/>
                  <a:gd name="T11" fmla="*/ 510 h 709"/>
                  <a:gd name="T12" fmla="*/ 429 w 878"/>
                  <a:gd name="T13" fmla="*/ 484 h 709"/>
                  <a:gd name="T14" fmla="*/ 551 w 878"/>
                  <a:gd name="T15" fmla="*/ 361 h 709"/>
                  <a:gd name="T16" fmla="*/ 675 w 878"/>
                  <a:gd name="T17" fmla="*/ 273 h 709"/>
                  <a:gd name="T18" fmla="*/ 741 w 878"/>
                  <a:gd name="T19" fmla="*/ 213 h 709"/>
                  <a:gd name="T20" fmla="*/ 806 w 878"/>
                  <a:gd name="T21" fmla="*/ 141 h 709"/>
                  <a:gd name="T22" fmla="*/ 860 w 878"/>
                  <a:gd name="T23" fmla="*/ 46 h 709"/>
                  <a:gd name="T24" fmla="*/ 878 w 878"/>
                  <a:gd name="T25" fmla="*/ 0 h 7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8"/>
                  <a:gd name="T40" fmla="*/ 0 h 709"/>
                  <a:gd name="T41" fmla="*/ 878 w 878"/>
                  <a:gd name="T42" fmla="*/ 709 h 7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8" h="709">
                    <a:moveTo>
                      <a:pt x="0" y="709"/>
                    </a:moveTo>
                    <a:cubicBezTo>
                      <a:pt x="11" y="707"/>
                      <a:pt x="24" y="701"/>
                      <a:pt x="35" y="699"/>
                    </a:cubicBezTo>
                    <a:cubicBezTo>
                      <a:pt x="59" y="683"/>
                      <a:pt x="114" y="652"/>
                      <a:pt x="150" y="615"/>
                    </a:cubicBezTo>
                    <a:cubicBezTo>
                      <a:pt x="192" y="609"/>
                      <a:pt x="254" y="605"/>
                      <a:pt x="281" y="600"/>
                    </a:cubicBezTo>
                    <a:cubicBezTo>
                      <a:pt x="290" y="594"/>
                      <a:pt x="316" y="585"/>
                      <a:pt x="326" y="582"/>
                    </a:cubicBezTo>
                    <a:cubicBezTo>
                      <a:pt x="345" y="567"/>
                      <a:pt x="384" y="526"/>
                      <a:pt x="401" y="510"/>
                    </a:cubicBezTo>
                    <a:cubicBezTo>
                      <a:pt x="407" y="500"/>
                      <a:pt x="419" y="490"/>
                      <a:pt x="429" y="484"/>
                    </a:cubicBezTo>
                    <a:cubicBezTo>
                      <a:pt x="470" y="417"/>
                      <a:pt x="524" y="383"/>
                      <a:pt x="551" y="361"/>
                    </a:cubicBezTo>
                    <a:cubicBezTo>
                      <a:pt x="592" y="327"/>
                      <a:pt x="652" y="288"/>
                      <a:pt x="675" y="273"/>
                    </a:cubicBezTo>
                    <a:cubicBezTo>
                      <a:pt x="709" y="247"/>
                      <a:pt x="725" y="228"/>
                      <a:pt x="741" y="213"/>
                    </a:cubicBezTo>
                    <a:cubicBezTo>
                      <a:pt x="763" y="193"/>
                      <a:pt x="788" y="160"/>
                      <a:pt x="806" y="141"/>
                    </a:cubicBezTo>
                    <a:cubicBezTo>
                      <a:pt x="826" y="113"/>
                      <a:pt x="849" y="64"/>
                      <a:pt x="860" y="46"/>
                    </a:cubicBezTo>
                    <a:cubicBezTo>
                      <a:pt x="872" y="22"/>
                      <a:pt x="869" y="27"/>
                      <a:pt x="878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8" name="Freeform 455"/>
              <p:cNvSpPr>
                <a:spLocks/>
              </p:cNvSpPr>
              <p:nvPr/>
            </p:nvSpPr>
            <p:spPr bwMode="auto">
              <a:xfrm>
                <a:off x="1320" y="5049"/>
                <a:ext cx="27" cy="6"/>
              </a:xfrm>
              <a:custGeom>
                <a:avLst/>
                <a:gdLst>
                  <a:gd name="T0" fmla="*/ 27 w 27"/>
                  <a:gd name="T1" fmla="*/ 0 h 6"/>
                  <a:gd name="T2" fmla="*/ 0 w 27"/>
                  <a:gd name="T3" fmla="*/ 6 h 6"/>
                  <a:gd name="T4" fmla="*/ 0 60000 65536"/>
                  <a:gd name="T5" fmla="*/ 0 60000 65536"/>
                  <a:gd name="T6" fmla="*/ 0 w 27"/>
                  <a:gd name="T7" fmla="*/ 0 h 6"/>
                  <a:gd name="T8" fmla="*/ 27 w 2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" h="6">
                    <a:moveTo>
                      <a:pt x="27" y="0"/>
                    </a:moveTo>
                    <a:cubicBezTo>
                      <a:pt x="18" y="2"/>
                      <a:pt x="4" y="5"/>
                      <a:pt x="0" y="6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09" name="Oval 456"/>
              <p:cNvSpPr>
                <a:spLocks noChangeArrowheads="1"/>
              </p:cNvSpPr>
              <p:nvPr/>
            </p:nvSpPr>
            <p:spPr bwMode="auto">
              <a:xfrm>
                <a:off x="1482" y="5345"/>
                <a:ext cx="34" cy="34"/>
              </a:xfrm>
              <a:prstGeom prst="ellips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bIns="4320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0" name="Oval 457"/>
              <p:cNvSpPr>
                <a:spLocks noChangeArrowheads="1"/>
              </p:cNvSpPr>
              <p:nvPr/>
            </p:nvSpPr>
            <p:spPr bwMode="auto">
              <a:xfrm>
                <a:off x="3407" y="2796"/>
                <a:ext cx="34" cy="34"/>
              </a:xfrm>
              <a:prstGeom prst="ellips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bIns="4320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1" name="Freeform 458"/>
              <p:cNvSpPr>
                <a:spLocks/>
              </p:cNvSpPr>
              <p:nvPr/>
            </p:nvSpPr>
            <p:spPr bwMode="auto">
              <a:xfrm>
                <a:off x="3168" y="3475"/>
                <a:ext cx="67" cy="24"/>
              </a:xfrm>
              <a:custGeom>
                <a:avLst/>
                <a:gdLst>
                  <a:gd name="T0" fmla="*/ 30 w 67"/>
                  <a:gd name="T1" fmla="*/ 4 h 24"/>
                  <a:gd name="T2" fmla="*/ 12 w 67"/>
                  <a:gd name="T3" fmla="*/ 4 h 24"/>
                  <a:gd name="T4" fmla="*/ 0 w 67"/>
                  <a:gd name="T5" fmla="*/ 11 h 24"/>
                  <a:gd name="T6" fmla="*/ 8 w 67"/>
                  <a:gd name="T7" fmla="*/ 22 h 24"/>
                  <a:gd name="T8" fmla="*/ 30 w 67"/>
                  <a:gd name="T9" fmla="*/ 23 h 24"/>
                  <a:gd name="T10" fmla="*/ 60 w 67"/>
                  <a:gd name="T11" fmla="*/ 17 h 24"/>
                  <a:gd name="T12" fmla="*/ 62 w 67"/>
                  <a:gd name="T13" fmla="*/ 2 h 24"/>
                  <a:gd name="T14" fmla="*/ 30 w 67"/>
                  <a:gd name="T15" fmla="*/ 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24"/>
                  <a:gd name="T26" fmla="*/ 67 w 67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24">
                    <a:moveTo>
                      <a:pt x="30" y="4"/>
                    </a:moveTo>
                    <a:cubicBezTo>
                      <a:pt x="22" y="4"/>
                      <a:pt x="17" y="3"/>
                      <a:pt x="12" y="4"/>
                    </a:cubicBezTo>
                    <a:cubicBezTo>
                      <a:pt x="7" y="5"/>
                      <a:pt x="1" y="8"/>
                      <a:pt x="0" y="11"/>
                    </a:cubicBezTo>
                    <a:cubicBezTo>
                      <a:pt x="1" y="17"/>
                      <a:pt x="3" y="19"/>
                      <a:pt x="8" y="22"/>
                    </a:cubicBezTo>
                    <a:cubicBezTo>
                      <a:pt x="13" y="24"/>
                      <a:pt x="21" y="24"/>
                      <a:pt x="30" y="23"/>
                    </a:cubicBezTo>
                    <a:cubicBezTo>
                      <a:pt x="39" y="22"/>
                      <a:pt x="55" y="20"/>
                      <a:pt x="60" y="17"/>
                    </a:cubicBezTo>
                    <a:cubicBezTo>
                      <a:pt x="65" y="14"/>
                      <a:pt x="67" y="4"/>
                      <a:pt x="62" y="2"/>
                    </a:cubicBezTo>
                    <a:cubicBezTo>
                      <a:pt x="57" y="0"/>
                      <a:pt x="38" y="4"/>
                      <a:pt x="30" y="4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2" name="Freeform 459"/>
              <p:cNvSpPr>
                <a:spLocks/>
              </p:cNvSpPr>
              <p:nvPr/>
            </p:nvSpPr>
            <p:spPr bwMode="auto">
              <a:xfrm>
                <a:off x="1836" y="2571"/>
                <a:ext cx="77" cy="51"/>
              </a:xfrm>
              <a:custGeom>
                <a:avLst/>
                <a:gdLst>
                  <a:gd name="T0" fmla="*/ 45 w 77"/>
                  <a:gd name="T1" fmla="*/ 0 h 51"/>
                  <a:gd name="T2" fmla="*/ 0 w 77"/>
                  <a:gd name="T3" fmla="*/ 40 h 51"/>
                  <a:gd name="T4" fmla="*/ 23 w 77"/>
                  <a:gd name="T5" fmla="*/ 49 h 51"/>
                  <a:gd name="T6" fmla="*/ 74 w 77"/>
                  <a:gd name="T7" fmla="*/ 31 h 51"/>
                  <a:gd name="T8" fmla="*/ 66 w 77"/>
                  <a:gd name="T9" fmla="*/ 9 h 51"/>
                  <a:gd name="T10" fmla="*/ 45 w 77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51"/>
                  <a:gd name="T20" fmla="*/ 77 w 77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51">
                    <a:moveTo>
                      <a:pt x="45" y="0"/>
                    </a:moveTo>
                    <a:cubicBezTo>
                      <a:pt x="26" y="11"/>
                      <a:pt x="19" y="28"/>
                      <a:pt x="0" y="40"/>
                    </a:cubicBezTo>
                    <a:cubicBezTo>
                      <a:pt x="12" y="46"/>
                      <a:pt x="8" y="48"/>
                      <a:pt x="23" y="49"/>
                    </a:cubicBezTo>
                    <a:cubicBezTo>
                      <a:pt x="55" y="48"/>
                      <a:pt x="54" y="51"/>
                      <a:pt x="74" y="31"/>
                    </a:cubicBezTo>
                    <a:cubicBezTo>
                      <a:pt x="77" y="17"/>
                      <a:pt x="71" y="14"/>
                      <a:pt x="66" y="9"/>
                    </a:cubicBezTo>
                    <a:cubicBezTo>
                      <a:pt x="61" y="4"/>
                      <a:pt x="49" y="2"/>
                      <a:pt x="45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3" name="Freeform 460"/>
              <p:cNvSpPr>
                <a:spLocks/>
              </p:cNvSpPr>
              <p:nvPr/>
            </p:nvSpPr>
            <p:spPr bwMode="auto">
              <a:xfrm>
                <a:off x="2316" y="1625"/>
                <a:ext cx="72" cy="26"/>
              </a:xfrm>
              <a:custGeom>
                <a:avLst/>
                <a:gdLst>
                  <a:gd name="T0" fmla="*/ 30 w 72"/>
                  <a:gd name="T1" fmla="*/ 4 h 26"/>
                  <a:gd name="T2" fmla="*/ 5 w 72"/>
                  <a:gd name="T3" fmla="*/ 3 h 26"/>
                  <a:gd name="T4" fmla="*/ 18 w 72"/>
                  <a:gd name="T5" fmla="*/ 18 h 26"/>
                  <a:gd name="T6" fmla="*/ 60 w 72"/>
                  <a:gd name="T7" fmla="*/ 24 h 26"/>
                  <a:gd name="T8" fmla="*/ 54 w 72"/>
                  <a:gd name="T9" fmla="*/ 4 h 26"/>
                  <a:gd name="T10" fmla="*/ 30 w 72"/>
                  <a:gd name="T11" fmla="*/ 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26"/>
                  <a:gd name="T20" fmla="*/ 72 w 72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26">
                    <a:moveTo>
                      <a:pt x="30" y="4"/>
                    </a:moveTo>
                    <a:cubicBezTo>
                      <a:pt x="24" y="4"/>
                      <a:pt x="11" y="0"/>
                      <a:pt x="5" y="3"/>
                    </a:cubicBezTo>
                    <a:cubicBezTo>
                      <a:pt x="0" y="10"/>
                      <a:pt x="11" y="14"/>
                      <a:pt x="18" y="18"/>
                    </a:cubicBezTo>
                    <a:cubicBezTo>
                      <a:pt x="27" y="21"/>
                      <a:pt x="52" y="26"/>
                      <a:pt x="60" y="24"/>
                    </a:cubicBezTo>
                    <a:cubicBezTo>
                      <a:pt x="72" y="19"/>
                      <a:pt x="62" y="7"/>
                      <a:pt x="54" y="4"/>
                    </a:cubicBezTo>
                    <a:cubicBezTo>
                      <a:pt x="54" y="4"/>
                      <a:pt x="30" y="4"/>
                      <a:pt x="30" y="4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4" name="Freeform 461"/>
              <p:cNvSpPr>
                <a:spLocks/>
              </p:cNvSpPr>
              <p:nvPr/>
            </p:nvSpPr>
            <p:spPr bwMode="auto">
              <a:xfrm>
                <a:off x="1607" y="1799"/>
                <a:ext cx="413" cy="286"/>
              </a:xfrm>
              <a:custGeom>
                <a:avLst/>
                <a:gdLst>
                  <a:gd name="T0" fmla="*/ 0 w 413"/>
                  <a:gd name="T1" fmla="*/ 13 h 286"/>
                  <a:gd name="T2" fmla="*/ 9 w 413"/>
                  <a:gd name="T3" fmla="*/ 124 h 286"/>
                  <a:gd name="T4" fmla="*/ 87 w 413"/>
                  <a:gd name="T5" fmla="*/ 99 h 286"/>
                  <a:gd name="T6" fmla="*/ 174 w 413"/>
                  <a:gd name="T7" fmla="*/ 57 h 286"/>
                  <a:gd name="T8" fmla="*/ 244 w 413"/>
                  <a:gd name="T9" fmla="*/ 13 h 286"/>
                  <a:gd name="T10" fmla="*/ 300 w 413"/>
                  <a:gd name="T11" fmla="*/ 0 h 286"/>
                  <a:gd name="T12" fmla="*/ 364 w 413"/>
                  <a:gd name="T13" fmla="*/ 4 h 286"/>
                  <a:gd name="T14" fmla="*/ 406 w 413"/>
                  <a:gd name="T15" fmla="*/ 39 h 286"/>
                  <a:gd name="T16" fmla="*/ 411 w 413"/>
                  <a:gd name="T17" fmla="*/ 109 h 286"/>
                  <a:gd name="T18" fmla="*/ 397 w 413"/>
                  <a:gd name="T19" fmla="*/ 187 h 286"/>
                  <a:gd name="T20" fmla="*/ 379 w 413"/>
                  <a:gd name="T21" fmla="*/ 237 h 286"/>
                  <a:gd name="T22" fmla="*/ 367 w 413"/>
                  <a:gd name="T23" fmla="*/ 286 h 2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3"/>
                  <a:gd name="T37" fmla="*/ 0 h 286"/>
                  <a:gd name="T38" fmla="*/ 413 w 413"/>
                  <a:gd name="T39" fmla="*/ 286 h 2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3" h="286">
                    <a:moveTo>
                      <a:pt x="0" y="13"/>
                    </a:moveTo>
                    <a:cubicBezTo>
                      <a:pt x="1" y="66"/>
                      <a:pt x="1" y="73"/>
                      <a:pt x="9" y="124"/>
                    </a:cubicBezTo>
                    <a:cubicBezTo>
                      <a:pt x="25" y="122"/>
                      <a:pt x="73" y="103"/>
                      <a:pt x="87" y="99"/>
                    </a:cubicBezTo>
                    <a:cubicBezTo>
                      <a:pt x="114" y="90"/>
                      <a:pt x="141" y="72"/>
                      <a:pt x="174" y="57"/>
                    </a:cubicBezTo>
                    <a:cubicBezTo>
                      <a:pt x="204" y="45"/>
                      <a:pt x="218" y="29"/>
                      <a:pt x="244" y="13"/>
                    </a:cubicBezTo>
                    <a:cubicBezTo>
                      <a:pt x="268" y="0"/>
                      <a:pt x="282" y="1"/>
                      <a:pt x="300" y="0"/>
                    </a:cubicBezTo>
                    <a:cubicBezTo>
                      <a:pt x="338" y="1"/>
                      <a:pt x="339" y="1"/>
                      <a:pt x="364" y="4"/>
                    </a:cubicBezTo>
                    <a:cubicBezTo>
                      <a:pt x="382" y="11"/>
                      <a:pt x="398" y="22"/>
                      <a:pt x="406" y="39"/>
                    </a:cubicBezTo>
                    <a:cubicBezTo>
                      <a:pt x="407" y="52"/>
                      <a:pt x="413" y="84"/>
                      <a:pt x="411" y="109"/>
                    </a:cubicBezTo>
                    <a:cubicBezTo>
                      <a:pt x="409" y="134"/>
                      <a:pt x="400" y="171"/>
                      <a:pt x="397" y="187"/>
                    </a:cubicBezTo>
                    <a:cubicBezTo>
                      <a:pt x="392" y="208"/>
                      <a:pt x="383" y="224"/>
                      <a:pt x="379" y="237"/>
                    </a:cubicBezTo>
                    <a:cubicBezTo>
                      <a:pt x="374" y="253"/>
                      <a:pt x="369" y="278"/>
                      <a:pt x="367" y="286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5" name="Freeform 462"/>
              <p:cNvSpPr>
                <a:spLocks/>
              </p:cNvSpPr>
              <p:nvPr/>
            </p:nvSpPr>
            <p:spPr bwMode="auto">
              <a:xfrm>
                <a:off x="1613" y="1920"/>
                <a:ext cx="331" cy="291"/>
              </a:xfrm>
              <a:custGeom>
                <a:avLst/>
                <a:gdLst>
                  <a:gd name="T0" fmla="*/ 3 w 331"/>
                  <a:gd name="T1" fmla="*/ 0 h 291"/>
                  <a:gd name="T2" fmla="*/ 0 w 331"/>
                  <a:gd name="T3" fmla="*/ 122 h 291"/>
                  <a:gd name="T4" fmla="*/ 85 w 331"/>
                  <a:gd name="T5" fmla="*/ 170 h 291"/>
                  <a:gd name="T6" fmla="*/ 255 w 331"/>
                  <a:gd name="T7" fmla="*/ 260 h 291"/>
                  <a:gd name="T8" fmla="*/ 331 w 331"/>
                  <a:gd name="T9" fmla="*/ 291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"/>
                  <a:gd name="T16" fmla="*/ 0 h 291"/>
                  <a:gd name="T17" fmla="*/ 331 w 331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" h="291">
                    <a:moveTo>
                      <a:pt x="3" y="0"/>
                    </a:moveTo>
                    <a:cubicBezTo>
                      <a:pt x="3" y="18"/>
                      <a:pt x="7" y="74"/>
                      <a:pt x="0" y="122"/>
                    </a:cubicBezTo>
                    <a:cubicBezTo>
                      <a:pt x="14" y="132"/>
                      <a:pt x="64" y="158"/>
                      <a:pt x="85" y="170"/>
                    </a:cubicBezTo>
                    <a:cubicBezTo>
                      <a:pt x="135" y="195"/>
                      <a:pt x="214" y="240"/>
                      <a:pt x="255" y="260"/>
                    </a:cubicBezTo>
                    <a:cubicBezTo>
                      <a:pt x="265" y="265"/>
                      <a:pt x="326" y="288"/>
                      <a:pt x="331" y="291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6" name="Freeform 463"/>
              <p:cNvSpPr>
                <a:spLocks/>
              </p:cNvSpPr>
              <p:nvPr/>
            </p:nvSpPr>
            <p:spPr bwMode="auto">
              <a:xfrm>
                <a:off x="1542" y="2043"/>
                <a:ext cx="69" cy="177"/>
              </a:xfrm>
              <a:custGeom>
                <a:avLst/>
                <a:gdLst>
                  <a:gd name="T0" fmla="*/ 0 w 69"/>
                  <a:gd name="T1" fmla="*/ 177 h 177"/>
                  <a:gd name="T2" fmla="*/ 42 w 69"/>
                  <a:gd name="T3" fmla="*/ 165 h 177"/>
                  <a:gd name="T4" fmla="*/ 69 w 69"/>
                  <a:gd name="T5" fmla="*/ 0 h 177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177"/>
                  <a:gd name="T11" fmla="*/ 69 w 69"/>
                  <a:gd name="T12" fmla="*/ 177 h 1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177">
                    <a:moveTo>
                      <a:pt x="0" y="177"/>
                    </a:moveTo>
                    <a:cubicBezTo>
                      <a:pt x="10" y="173"/>
                      <a:pt x="32" y="167"/>
                      <a:pt x="42" y="165"/>
                    </a:cubicBezTo>
                    <a:cubicBezTo>
                      <a:pt x="48" y="128"/>
                      <a:pt x="60" y="27"/>
                      <a:pt x="69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7" name="Freeform 464"/>
              <p:cNvSpPr>
                <a:spLocks/>
              </p:cNvSpPr>
              <p:nvPr/>
            </p:nvSpPr>
            <p:spPr bwMode="auto">
              <a:xfrm>
                <a:off x="1577" y="2438"/>
                <a:ext cx="177" cy="123"/>
              </a:xfrm>
              <a:custGeom>
                <a:avLst/>
                <a:gdLst>
                  <a:gd name="T0" fmla="*/ 0 w 177"/>
                  <a:gd name="T1" fmla="*/ 0 h 123"/>
                  <a:gd name="T2" fmla="*/ 36 w 177"/>
                  <a:gd name="T3" fmla="*/ 34 h 123"/>
                  <a:gd name="T4" fmla="*/ 78 w 177"/>
                  <a:gd name="T5" fmla="*/ 61 h 123"/>
                  <a:gd name="T6" fmla="*/ 112 w 177"/>
                  <a:gd name="T7" fmla="*/ 88 h 123"/>
                  <a:gd name="T8" fmla="*/ 156 w 177"/>
                  <a:gd name="T9" fmla="*/ 118 h 123"/>
                  <a:gd name="T10" fmla="*/ 177 w 177"/>
                  <a:gd name="T11" fmla="*/ 123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7"/>
                  <a:gd name="T19" fmla="*/ 0 h 123"/>
                  <a:gd name="T20" fmla="*/ 177 w 177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7" h="123">
                    <a:moveTo>
                      <a:pt x="0" y="0"/>
                    </a:moveTo>
                    <a:cubicBezTo>
                      <a:pt x="12" y="15"/>
                      <a:pt x="25" y="26"/>
                      <a:pt x="36" y="34"/>
                    </a:cubicBezTo>
                    <a:cubicBezTo>
                      <a:pt x="43" y="49"/>
                      <a:pt x="64" y="53"/>
                      <a:pt x="78" y="61"/>
                    </a:cubicBezTo>
                    <a:cubicBezTo>
                      <a:pt x="91" y="70"/>
                      <a:pt x="103" y="80"/>
                      <a:pt x="112" y="88"/>
                    </a:cubicBezTo>
                    <a:cubicBezTo>
                      <a:pt x="125" y="97"/>
                      <a:pt x="145" y="112"/>
                      <a:pt x="156" y="118"/>
                    </a:cubicBezTo>
                    <a:cubicBezTo>
                      <a:pt x="166" y="121"/>
                      <a:pt x="174" y="122"/>
                      <a:pt x="177" y="123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8" name="Freeform 465"/>
              <p:cNvSpPr>
                <a:spLocks/>
              </p:cNvSpPr>
              <p:nvPr/>
            </p:nvSpPr>
            <p:spPr bwMode="auto">
              <a:xfrm>
                <a:off x="1614" y="1986"/>
                <a:ext cx="366" cy="102"/>
              </a:xfrm>
              <a:custGeom>
                <a:avLst/>
                <a:gdLst>
                  <a:gd name="T0" fmla="*/ 0 w 366"/>
                  <a:gd name="T1" fmla="*/ 0 h 102"/>
                  <a:gd name="T2" fmla="*/ 366 w 366"/>
                  <a:gd name="T3" fmla="*/ 102 h 102"/>
                  <a:gd name="T4" fmla="*/ 0 60000 65536"/>
                  <a:gd name="T5" fmla="*/ 0 60000 65536"/>
                  <a:gd name="T6" fmla="*/ 0 w 366"/>
                  <a:gd name="T7" fmla="*/ 0 h 102"/>
                  <a:gd name="T8" fmla="*/ 366 w 366"/>
                  <a:gd name="T9" fmla="*/ 102 h 1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02">
                    <a:moveTo>
                      <a:pt x="0" y="0"/>
                    </a:moveTo>
                    <a:lnTo>
                      <a:pt x="366" y="102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19" name="Freeform 466"/>
              <p:cNvSpPr>
                <a:spLocks/>
              </p:cNvSpPr>
              <p:nvPr/>
            </p:nvSpPr>
            <p:spPr bwMode="auto">
              <a:xfrm>
                <a:off x="1140" y="1034"/>
                <a:ext cx="45" cy="364"/>
              </a:xfrm>
              <a:custGeom>
                <a:avLst/>
                <a:gdLst>
                  <a:gd name="T0" fmla="*/ 0 w 45"/>
                  <a:gd name="T1" fmla="*/ 0 h 364"/>
                  <a:gd name="T2" fmla="*/ 38 w 45"/>
                  <a:gd name="T3" fmla="*/ 64 h 364"/>
                  <a:gd name="T4" fmla="*/ 41 w 45"/>
                  <a:gd name="T5" fmla="*/ 120 h 364"/>
                  <a:gd name="T6" fmla="*/ 36 w 45"/>
                  <a:gd name="T7" fmla="*/ 181 h 364"/>
                  <a:gd name="T8" fmla="*/ 15 w 45"/>
                  <a:gd name="T9" fmla="*/ 261 h 364"/>
                  <a:gd name="T10" fmla="*/ 0 w 45"/>
                  <a:gd name="T11" fmla="*/ 364 h 3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364"/>
                  <a:gd name="T20" fmla="*/ 45 w 45"/>
                  <a:gd name="T21" fmla="*/ 364 h 3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364">
                    <a:moveTo>
                      <a:pt x="0" y="0"/>
                    </a:moveTo>
                    <a:cubicBezTo>
                      <a:pt x="1" y="10"/>
                      <a:pt x="31" y="44"/>
                      <a:pt x="38" y="64"/>
                    </a:cubicBezTo>
                    <a:cubicBezTo>
                      <a:pt x="45" y="84"/>
                      <a:pt x="41" y="101"/>
                      <a:pt x="41" y="120"/>
                    </a:cubicBezTo>
                    <a:cubicBezTo>
                      <a:pt x="41" y="139"/>
                      <a:pt x="40" y="158"/>
                      <a:pt x="36" y="181"/>
                    </a:cubicBezTo>
                    <a:cubicBezTo>
                      <a:pt x="32" y="204"/>
                      <a:pt x="21" y="231"/>
                      <a:pt x="15" y="261"/>
                    </a:cubicBezTo>
                    <a:cubicBezTo>
                      <a:pt x="7" y="306"/>
                      <a:pt x="2" y="350"/>
                      <a:pt x="0" y="364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0" name="Freeform 468"/>
              <p:cNvSpPr>
                <a:spLocks/>
              </p:cNvSpPr>
              <p:nvPr/>
            </p:nvSpPr>
            <p:spPr bwMode="auto">
              <a:xfrm>
                <a:off x="3441" y="3065"/>
                <a:ext cx="73" cy="108"/>
              </a:xfrm>
              <a:custGeom>
                <a:avLst/>
                <a:gdLst>
                  <a:gd name="T0" fmla="*/ 51 w 73"/>
                  <a:gd name="T1" fmla="*/ 1 h 108"/>
                  <a:gd name="T2" fmla="*/ 0 w 73"/>
                  <a:gd name="T3" fmla="*/ 91 h 108"/>
                  <a:gd name="T4" fmla="*/ 39 w 73"/>
                  <a:gd name="T5" fmla="*/ 108 h 108"/>
                  <a:gd name="T6" fmla="*/ 69 w 73"/>
                  <a:gd name="T7" fmla="*/ 37 h 108"/>
                  <a:gd name="T8" fmla="*/ 51 w 73"/>
                  <a:gd name="T9" fmla="*/ 1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08"/>
                  <a:gd name="T17" fmla="*/ 73 w 7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08">
                    <a:moveTo>
                      <a:pt x="51" y="1"/>
                    </a:moveTo>
                    <a:cubicBezTo>
                      <a:pt x="38" y="19"/>
                      <a:pt x="18" y="57"/>
                      <a:pt x="0" y="91"/>
                    </a:cubicBezTo>
                    <a:cubicBezTo>
                      <a:pt x="20" y="100"/>
                      <a:pt x="20" y="99"/>
                      <a:pt x="39" y="108"/>
                    </a:cubicBezTo>
                    <a:cubicBezTo>
                      <a:pt x="51" y="79"/>
                      <a:pt x="67" y="55"/>
                      <a:pt x="69" y="37"/>
                    </a:cubicBezTo>
                    <a:cubicBezTo>
                      <a:pt x="68" y="0"/>
                      <a:pt x="73" y="28"/>
                      <a:pt x="51" y="1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1" name="Freeform 469"/>
              <p:cNvSpPr>
                <a:spLocks/>
              </p:cNvSpPr>
              <p:nvPr/>
            </p:nvSpPr>
            <p:spPr bwMode="auto">
              <a:xfrm>
                <a:off x="2490" y="3692"/>
                <a:ext cx="120" cy="66"/>
              </a:xfrm>
              <a:custGeom>
                <a:avLst/>
                <a:gdLst>
                  <a:gd name="T0" fmla="*/ 0 w 120"/>
                  <a:gd name="T1" fmla="*/ 66 h 66"/>
                  <a:gd name="T2" fmla="*/ 120 w 120"/>
                  <a:gd name="T3" fmla="*/ 0 h 66"/>
                  <a:gd name="T4" fmla="*/ 0 60000 65536"/>
                  <a:gd name="T5" fmla="*/ 0 60000 65536"/>
                  <a:gd name="T6" fmla="*/ 0 w 120"/>
                  <a:gd name="T7" fmla="*/ 0 h 66"/>
                  <a:gd name="T8" fmla="*/ 120 w 120"/>
                  <a:gd name="T9" fmla="*/ 66 h 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" h="66">
                    <a:moveTo>
                      <a:pt x="0" y="66"/>
                    </a:moveTo>
                    <a:lnTo>
                      <a:pt x="120" y="0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2" name="Freeform 470"/>
              <p:cNvSpPr>
                <a:spLocks/>
              </p:cNvSpPr>
              <p:nvPr/>
            </p:nvSpPr>
            <p:spPr bwMode="auto">
              <a:xfrm>
                <a:off x="2604" y="3233"/>
                <a:ext cx="231" cy="462"/>
              </a:xfrm>
              <a:custGeom>
                <a:avLst/>
                <a:gdLst>
                  <a:gd name="T0" fmla="*/ 231 w 231"/>
                  <a:gd name="T1" fmla="*/ 0 h 462"/>
                  <a:gd name="T2" fmla="*/ 192 w 231"/>
                  <a:gd name="T3" fmla="*/ 76 h 462"/>
                  <a:gd name="T4" fmla="*/ 144 w 231"/>
                  <a:gd name="T5" fmla="*/ 142 h 462"/>
                  <a:gd name="T6" fmla="*/ 120 w 231"/>
                  <a:gd name="T7" fmla="*/ 172 h 462"/>
                  <a:gd name="T8" fmla="*/ 30 w 231"/>
                  <a:gd name="T9" fmla="*/ 319 h 462"/>
                  <a:gd name="T10" fmla="*/ 21 w 231"/>
                  <a:gd name="T11" fmla="*/ 352 h 462"/>
                  <a:gd name="T12" fmla="*/ 3 w 231"/>
                  <a:gd name="T13" fmla="*/ 402 h 462"/>
                  <a:gd name="T14" fmla="*/ 9 w 231"/>
                  <a:gd name="T15" fmla="*/ 462 h 4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1"/>
                  <a:gd name="T25" fmla="*/ 0 h 462"/>
                  <a:gd name="T26" fmla="*/ 231 w 231"/>
                  <a:gd name="T27" fmla="*/ 462 h 4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1" h="462">
                    <a:moveTo>
                      <a:pt x="231" y="0"/>
                    </a:moveTo>
                    <a:cubicBezTo>
                      <a:pt x="224" y="13"/>
                      <a:pt x="206" y="52"/>
                      <a:pt x="192" y="76"/>
                    </a:cubicBezTo>
                    <a:cubicBezTo>
                      <a:pt x="181" y="93"/>
                      <a:pt x="156" y="126"/>
                      <a:pt x="144" y="142"/>
                    </a:cubicBezTo>
                    <a:cubicBezTo>
                      <a:pt x="137" y="151"/>
                      <a:pt x="129" y="165"/>
                      <a:pt x="120" y="172"/>
                    </a:cubicBezTo>
                    <a:cubicBezTo>
                      <a:pt x="91" y="221"/>
                      <a:pt x="53" y="266"/>
                      <a:pt x="30" y="319"/>
                    </a:cubicBezTo>
                    <a:cubicBezTo>
                      <a:pt x="28" y="330"/>
                      <a:pt x="26" y="342"/>
                      <a:pt x="21" y="352"/>
                    </a:cubicBezTo>
                    <a:cubicBezTo>
                      <a:pt x="17" y="366"/>
                      <a:pt x="6" y="385"/>
                      <a:pt x="3" y="402"/>
                    </a:cubicBezTo>
                    <a:cubicBezTo>
                      <a:pt x="0" y="424"/>
                      <a:pt x="3" y="421"/>
                      <a:pt x="9" y="46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3" name="Freeform 471"/>
              <p:cNvSpPr>
                <a:spLocks/>
              </p:cNvSpPr>
              <p:nvPr/>
            </p:nvSpPr>
            <p:spPr bwMode="auto">
              <a:xfrm>
                <a:off x="2853" y="3870"/>
                <a:ext cx="93" cy="71"/>
              </a:xfrm>
              <a:custGeom>
                <a:avLst/>
                <a:gdLst>
                  <a:gd name="T0" fmla="*/ 0 w 93"/>
                  <a:gd name="T1" fmla="*/ 0 h 71"/>
                  <a:gd name="T2" fmla="*/ 93 w 93"/>
                  <a:gd name="T3" fmla="*/ 71 h 71"/>
                  <a:gd name="T4" fmla="*/ 0 60000 65536"/>
                  <a:gd name="T5" fmla="*/ 0 60000 65536"/>
                  <a:gd name="T6" fmla="*/ 0 w 93"/>
                  <a:gd name="T7" fmla="*/ 0 h 71"/>
                  <a:gd name="T8" fmla="*/ 93 w 93"/>
                  <a:gd name="T9" fmla="*/ 71 h 7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" h="71">
                    <a:moveTo>
                      <a:pt x="0" y="0"/>
                    </a:moveTo>
                    <a:cubicBezTo>
                      <a:pt x="15" y="12"/>
                      <a:pt x="78" y="59"/>
                      <a:pt x="93" y="71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4" name="Freeform 472"/>
              <p:cNvSpPr>
                <a:spLocks/>
              </p:cNvSpPr>
              <p:nvPr/>
            </p:nvSpPr>
            <p:spPr bwMode="auto">
              <a:xfrm>
                <a:off x="1259" y="1571"/>
                <a:ext cx="55" cy="58"/>
              </a:xfrm>
              <a:custGeom>
                <a:avLst/>
                <a:gdLst>
                  <a:gd name="T0" fmla="*/ 28 w 55"/>
                  <a:gd name="T1" fmla="*/ 0 h 58"/>
                  <a:gd name="T2" fmla="*/ 7 w 55"/>
                  <a:gd name="T3" fmla="*/ 25 h 58"/>
                  <a:gd name="T4" fmla="*/ 7 w 55"/>
                  <a:gd name="T5" fmla="*/ 55 h 58"/>
                  <a:gd name="T6" fmla="*/ 27 w 55"/>
                  <a:gd name="T7" fmla="*/ 42 h 58"/>
                  <a:gd name="T8" fmla="*/ 28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58"/>
                  <a:gd name="T17" fmla="*/ 55 w 55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58">
                    <a:moveTo>
                      <a:pt x="28" y="0"/>
                    </a:moveTo>
                    <a:cubicBezTo>
                      <a:pt x="22" y="0"/>
                      <a:pt x="13" y="22"/>
                      <a:pt x="7" y="25"/>
                    </a:cubicBezTo>
                    <a:cubicBezTo>
                      <a:pt x="2" y="32"/>
                      <a:pt x="0" y="51"/>
                      <a:pt x="7" y="55"/>
                    </a:cubicBezTo>
                    <a:cubicBezTo>
                      <a:pt x="10" y="58"/>
                      <a:pt x="24" y="52"/>
                      <a:pt x="27" y="42"/>
                    </a:cubicBezTo>
                    <a:cubicBezTo>
                      <a:pt x="27" y="42"/>
                      <a:pt x="55" y="0"/>
                      <a:pt x="28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5" name="Oval 473"/>
              <p:cNvSpPr>
                <a:spLocks noChangeArrowheads="1"/>
              </p:cNvSpPr>
              <p:nvPr/>
            </p:nvSpPr>
            <p:spPr bwMode="auto">
              <a:xfrm>
                <a:off x="853" y="4184"/>
                <a:ext cx="34" cy="41"/>
              </a:xfrm>
              <a:prstGeom prst="ellips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bIns="43200" anchor="ctr"/>
              <a:lstStyle/>
              <a:p>
                <a:endParaRPr lang="en-GB"/>
              </a:p>
            </p:txBody>
          </p:sp>
          <p:sp>
            <p:nvSpPr>
              <p:cNvPr id="2826" name="Freeform 474"/>
              <p:cNvSpPr>
                <a:spLocks/>
              </p:cNvSpPr>
              <p:nvPr/>
            </p:nvSpPr>
            <p:spPr bwMode="auto">
              <a:xfrm>
                <a:off x="1110" y="4227"/>
                <a:ext cx="57" cy="21"/>
              </a:xfrm>
              <a:custGeom>
                <a:avLst/>
                <a:gdLst>
                  <a:gd name="T0" fmla="*/ 27 w 57"/>
                  <a:gd name="T1" fmla="*/ 0 h 21"/>
                  <a:gd name="T2" fmla="*/ 0 w 57"/>
                  <a:gd name="T3" fmla="*/ 8 h 21"/>
                  <a:gd name="T4" fmla="*/ 15 w 57"/>
                  <a:gd name="T5" fmla="*/ 21 h 21"/>
                  <a:gd name="T6" fmla="*/ 57 w 57"/>
                  <a:gd name="T7" fmla="*/ 0 h 21"/>
                  <a:gd name="T8" fmla="*/ 27 w 5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21"/>
                  <a:gd name="T17" fmla="*/ 57 w 5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21">
                    <a:moveTo>
                      <a:pt x="27" y="0"/>
                    </a:moveTo>
                    <a:cubicBezTo>
                      <a:pt x="16" y="1"/>
                      <a:pt x="9" y="1"/>
                      <a:pt x="0" y="8"/>
                    </a:cubicBezTo>
                    <a:cubicBezTo>
                      <a:pt x="1" y="17"/>
                      <a:pt x="6" y="19"/>
                      <a:pt x="15" y="21"/>
                    </a:cubicBezTo>
                    <a:cubicBezTo>
                      <a:pt x="25" y="20"/>
                      <a:pt x="53" y="4"/>
                      <a:pt x="57" y="0"/>
                    </a:cubicBezTo>
                    <a:cubicBezTo>
                      <a:pt x="57" y="0"/>
                      <a:pt x="27" y="0"/>
                      <a:pt x="27" y="0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7" name="Oval 475"/>
              <p:cNvSpPr>
                <a:spLocks noChangeArrowheads="1"/>
              </p:cNvSpPr>
              <p:nvPr/>
            </p:nvSpPr>
            <p:spPr bwMode="auto">
              <a:xfrm rot="1200000">
                <a:off x="1287" y="4262"/>
                <a:ext cx="34" cy="23"/>
              </a:xfrm>
              <a:prstGeom prst="ellips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bIns="43200" anchor="ctr"/>
              <a:lstStyle/>
              <a:p>
                <a:endParaRPr lang="en-GB"/>
              </a:p>
            </p:txBody>
          </p:sp>
          <p:sp>
            <p:nvSpPr>
              <p:cNvPr id="2828" name="Freeform 476"/>
              <p:cNvSpPr>
                <a:spLocks/>
              </p:cNvSpPr>
              <p:nvPr/>
            </p:nvSpPr>
            <p:spPr bwMode="auto">
              <a:xfrm>
                <a:off x="2003" y="3492"/>
                <a:ext cx="423" cy="195"/>
              </a:xfrm>
              <a:custGeom>
                <a:avLst/>
                <a:gdLst>
                  <a:gd name="T0" fmla="*/ 0 w 423"/>
                  <a:gd name="T1" fmla="*/ 0 h 195"/>
                  <a:gd name="T2" fmla="*/ 79 w 423"/>
                  <a:gd name="T3" fmla="*/ 47 h 195"/>
                  <a:gd name="T4" fmla="*/ 130 w 423"/>
                  <a:gd name="T5" fmla="*/ 63 h 195"/>
                  <a:gd name="T6" fmla="*/ 213 w 423"/>
                  <a:gd name="T7" fmla="*/ 96 h 195"/>
                  <a:gd name="T8" fmla="*/ 255 w 423"/>
                  <a:gd name="T9" fmla="*/ 126 h 195"/>
                  <a:gd name="T10" fmla="*/ 319 w 423"/>
                  <a:gd name="T11" fmla="*/ 153 h 195"/>
                  <a:gd name="T12" fmla="*/ 363 w 423"/>
                  <a:gd name="T13" fmla="*/ 171 h 195"/>
                  <a:gd name="T14" fmla="*/ 423 w 423"/>
                  <a:gd name="T15" fmla="*/ 195 h 1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3"/>
                  <a:gd name="T25" fmla="*/ 0 h 195"/>
                  <a:gd name="T26" fmla="*/ 423 w 423"/>
                  <a:gd name="T27" fmla="*/ 195 h 1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3" h="195">
                    <a:moveTo>
                      <a:pt x="0" y="0"/>
                    </a:moveTo>
                    <a:cubicBezTo>
                      <a:pt x="13" y="8"/>
                      <a:pt x="57" y="37"/>
                      <a:pt x="79" y="47"/>
                    </a:cubicBezTo>
                    <a:cubicBezTo>
                      <a:pt x="92" y="51"/>
                      <a:pt x="108" y="55"/>
                      <a:pt x="130" y="63"/>
                    </a:cubicBezTo>
                    <a:cubicBezTo>
                      <a:pt x="149" y="70"/>
                      <a:pt x="196" y="89"/>
                      <a:pt x="213" y="96"/>
                    </a:cubicBezTo>
                    <a:cubicBezTo>
                      <a:pt x="235" y="107"/>
                      <a:pt x="243" y="119"/>
                      <a:pt x="255" y="126"/>
                    </a:cubicBezTo>
                    <a:cubicBezTo>
                      <a:pt x="272" y="135"/>
                      <a:pt x="304" y="147"/>
                      <a:pt x="319" y="153"/>
                    </a:cubicBezTo>
                    <a:cubicBezTo>
                      <a:pt x="337" y="160"/>
                      <a:pt x="351" y="166"/>
                      <a:pt x="363" y="171"/>
                    </a:cubicBezTo>
                    <a:cubicBezTo>
                      <a:pt x="376" y="177"/>
                      <a:pt x="402" y="186"/>
                      <a:pt x="423" y="195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29" name="Freeform 477"/>
              <p:cNvSpPr>
                <a:spLocks/>
              </p:cNvSpPr>
              <p:nvPr/>
            </p:nvSpPr>
            <p:spPr bwMode="auto">
              <a:xfrm>
                <a:off x="2000" y="1818"/>
                <a:ext cx="459" cy="377"/>
              </a:xfrm>
              <a:custGeom>
                <a:avLst/>
                <a:gdLst>
                  <a:gd name="T0" fmla="*/ 0 w 459"/>
                  <a:gd name="T1" fmla="*/ 0 h 377"/>
                  <a:gd name="T2" fmla="*/ 30 w 459"/>
                  <a:gd name="T3" fmla="*/ 9 h 377"/>
                  <a:gd name="T4" fmla="*/ 175 w 459"/>
                  <a:gd name="T5" fmla="*/ 12 h 377"/>
                  <a:gd name="T6" fmla="*/ 222 w 459"/>
                  <a:gd name="T7" fmla="*/ 45 h 377"/>
                  <a:gd name="T8" fmla="*/ 253 w 459"/>
                  <a:gd name="T9" fmla="*/ 65 h 377"/>
                  <a:gd name="T10" fmla="*/ 274 w 459"/>
                  <a:gd name="T11" fmla="*/ 81 h 377"/>
                  <a:gd name="T12" fmla="*/ 294 w 459"/>
                  <a:gd name="T13" fmla="*/ 105 h 377"/>
                  <a:gd name="T14" fmla="*/ 328 w 459"/>
                  <a:gd name="T15" fmla="*/ 125 h 377"/>
                  <a:gd name="T16" fmla="*/ 367 w 459"/>
                  <a:gd name="T17" fmla="*/ 153 h 377"/>
                  <a:gd name="T18" fmla="*/ 393 w 459"/>
                  <a:gd name="T19" fmla="*/ 177 h 377"/>
                  <a:gd name="T20" fmla="*/ 420 w 459"/>
                  <a:gd name="T21" fmla="*/ 237 h 377"/>
                  <a:gd name="T22" fmla="*/ 426 w 459"/>
                  <a:gd name="T23" fmla="*/ 275 h 377"/>
                  <a:gd name="T24" fmla="*/ 454 w 459"/>
                  <a:gd name="T25" fmla="*/ 300 h 377"/>
                  <a:gd name="T26" fmla="*/ 450 w 459"/>
                  <a:gd name="T27" fmla="*/ 377 h 3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9"/>
                  <a:gd name="T43" fmla="*/ 0 h 377"/>
                  <a:gd name="T44" fmla="*/ 459 w 459"/>
                  <a:gd name="T45" fmla="*/ 377 h 3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9" h="377">
                    <a:moveTo>
                      <a:pt x="0" y="0"/>
                    </a:moveTo>
                    <a:cubicBezTo>
                      <a:pt x="13" y="6"/>
                      <a:pt x="12" y="8"/>
                      <a:pt x="30" y="9"/>
                    </a:cubicBezTo>
                    <a:cubicBezTo>
                      <a:pt x="71" y="29"/>
                      <a:pt x="127" y="7"/>
                      <a:pt x="175" y="12"/>
                    </a:cubicBezTo>
                    <a:cubicBezTo>
                      <a:pt x="207" y="18"/>
                      <a:pt x="209" y="36"/>
                      <a:pt x="222" y="45"/>
                    </a:cubicBezTo>
                    <a:cubicBezTo>
                      <a:pt x="231" y="53"/>
                      <a:pt x="244" y="56"/>
                      <a:pt x="253" y="65"/>
                    </a:cubicBezTo>
                    <a:cubicBezTo>
                      <a:pt x="261" y="73"/>
                      <a:pt x="262" y="79"/>
                      <a:pt x="274" y="81"/>
                    </a:cubicBezTo>
                    <a:cubicBezTo>
                      <a:pt x="280" y="90"/>
                      <a:pt x="283" y="103"/>
                      <a:pt x="294" y="105"/>
                    </a:cubicBezTo>
                    <a:cubicBezTo>
                      <a:pt x="306" y="111"/>
                      <a:pt x="316" y="119"/>
                      <a:pt x="328" y="125"/>
                    </a:cubicBezTo>
                    <a:cubicBezTo>
                      <a:pt x="340" y="133"/>
                      <a:pt x="356" y="144"/>
                      <a:pt x="367" y="153"/>
                    </a:cubicBezTo>
                    <a:cubicBezTo>
                      <a:pt x="373" y="161"/>
                      <a:pt x="383" y="175"/>
                      <a:pt x="393" y="177"/>
                    </a:cubicBezTo>
                    <a:cubicBezTo>
                      <a:pt x="402" y="191"/>
                      <a:pt x="415" y="221"/>
                      <a:pt x="420" y="237"/>
                    </a:cubicBezTo>
                    <a:cubicBezTo>
                      <a:pt x="422" y="249"/>
                      <a:pt x="420" y="266"/>
                      <a:pt x="426" y="275"/>
                    </a:cubicBezTo>
                    <a:cubicBezTo>
                      <a:pt x="430" y="281"/>
                      <a:pt x="449" y="294"/>
                      <a:pt x="454" y="300"/>
                    </a:cubicBezTo>
                    <a:cubicBezTo>
                      <a:pt x="459" y="324"/>
                      <a:pt x="450" y="351"/>
                      <a:pt x="450" y="377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0" name="Freeform 478"/>
              <p:cNvSpPr>
                <a:spLocks/>
              </p:cNvSpPr>
              <p:nvPr/>
            </p:nvSpPr>
            <p:spPr bwMode="auto">
              <a:xfrm>
                <a:off x="2328" y="1520"/>
                <a:ext cx="1" cy="423"/>
              </a:xfrm>
              <a:custGeom>
                <a:avLst/>
                <a:gdLst>
                  <a:gd name="T0" fmla="*/ 0 w 1"/>
                  <a:gd name="T1" fmla="*/ 0 h 423"/>
                  <a:gd name="T2" fmla="*/ 0 w 1"/>
                  <a:gd name="T3" fmla="*/ 423 h 423"/>
                  <a:gd name="T4" fmla="*/ 0 60000 65536"/>
                  <a:gd name="T5" fmla="*/ 0 60000 65536"/>
                  <a:gd name="T6" fmla="*/ 0 w 1"/>
                  <a:gd name="T7" fmla="*/ 0 h 423"/>
                  <a:gd name="T8" fmla="*/ 1 w 1"/>
                  <a:gd name="T9" fmla="*/ 423 h 4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423">
                    <a:moveTo>
                      <a:pt x="0" y="0"/>
                    </a:moveTo>
                    <a:lnTo>
                      <a:pt x="0" y="423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1" name="Freeform 479"/>
              <p:cNvSpPr>
                <a:spLocks/>
              </p:cNvSpPr>
              <p:nvPr/>
            </p:nvSpPr>
            <p:spPr bwMode="auto">
              <a:xfrm>
                <a:off x="2328" y="1127"/>
                <a:ext cx="245" cy="391"/>
              </a:xfrm>
              <a:custGeom>
                <a:avLst/>
                <a:gdLst>
                  <a:gd name="T0" fmla="*/ 0 w 245"/>
                  <a:gd name="T1" fmla="*/ 391 h 391"/>
                  <a:gd name="T2" fmla="*/ 15 w 245"/>
                  <a:gd name="T3" fmla="*/ 291 h 391"/>
                  <a:gd name="T4" fmla="*/ 35 w 245"/>
                  <a:gd name="T5" fmla="*/ 259 h 391"/>
                  <a:gd name="T6" fmla="*/ 78 w 245"/>
                  <a:gd name="T7" fmla="*/ 247 h 391"/>
                  <a:gd name="T8" fmla="*/ 122 w 245"/>
                  <a:gd name="T9" fmla="*/ 234 h 391"/>
                  <a:gd name="T10" fmla="*/ 165 w 245"/>
                  <a:gd name="T11" fmla="*/ 222 h 391"/>
                  <a:gd name="T12" fmla="*/ 233 w 245"/>
                  <a:gd name="T13" fmla="*/ 154 h 391"/>
                  <a:gd name="T14" fmla="*/ 236 w 245"/>
                  <a:gd name="T15" fmla="*/ 93 h 391"/>
                  <a:gd name="T16" fmla="*/ 210 w 245"/>
                  <a:gd name="T17" fmla="*/ 67 h 391"/>
                  <a:gd name="T18" fmla="*/ 149 w 245"/>
                  <a:gd name="T19" fmla="*/ 0 h 3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5"/>
                  <a:gd name="T31" fmla="*/ 0 h 391"/>
                  <a:gd name="T32" fmla="*/ 245 w 245"/>
                  <a:gd name="T33" fmla="*/ 391 h 3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5" h="391">
                    <a:moveTo>
                      <a:pt x="0" y="391"/>
                    </a:moveTo>
                    <a:cubicBezTo>
                      <a:pt x="10" y="357"/>
                      <a:pt x="6" y="318"/>
                      <a:pt x="15" y="291"/>
                    </a:cubicBezTo>
                    <a:cubicBezTo>
                      <a:pt x="20" y="273"/>
                      <a:pt x="29" y="263"/>
                      <a:pt x="35" y="259"/>
                    </a:cubicBezTo>
                    <a:cubicBezTo>
                      <a:pt x="25" y="257"/>
                      <a:pt x="68" y="248"/>
                      <a:pt x="78" y="247"/>
                    </a:cubicBezTo>
                    <a:cubicBezTo>
                      <a:pt x="92" y="244"/>
                      <a:pt x="105" y="239"/>
                      <a:pt x="122" y="234"/>
                    </a:cubicBezTo>
                    <a:cubicBezTo>
                      <a:pt x="134" y="228"/>
                      <a:pt x="140" y="228"/>
                      <a:pt x="165" y="222"/>
                    </a:cubicBezTo>
                    <a:cubicBezTo>
                      <a:pt x="184" y="207"/>
                      <a:pt x="215" y="184"/>
                      <a:pt x="233" y="154"/>
                    </a:cubicBezTo>
                    <a:cubicBezTo>
                      <a:pt x="233" y="139"/>
                      <a:pt x="245" y="120"/>
                      <a:pt x="236" y="93"/>
                    </a:cubicBezTo>
                    <a:cubicBezTo>
                      <a:pt x="230" y="85"/>
                      <a:pt x="219" y="72"/>
                      <a:pt x="210" y="67"/>
                    </a:cubicBezTo>
                    <a:cubicBezTo>
                      <a:pt x="196" y="53"/>
                      <a:pt x="159" y="11"/>
                      <a:pt x="149" y="0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2" name="Freeform 480"/>
              <p:cNvSpPr>
                <a:spLocks/>
              </p:cNvSpPr>
              <p:nvPr/>
            </p:nvSpPr>
            <p:spPr bwMode="auto">
              <a:xfrm>
                <a:off x="1924" y="1419"/>
                <a:ext cx="120" cy="193"/>
              </a:xfrm>
              <a:custGeom>
                <a:avLst/>
                <a:gdLst>
                  <a:gd name="T0" fmla="*/ 11 w 120"/>
                  <a:gd name="T1" fmla="*/ 0 h 193"/>
                  <a:gd name="T2" fmla="*/ 4 w 120"/>
                  <a:gd name="T3" fmla="*/ 84 h 193"/>
                  <a:gd name="T4" fmla="*/ 16 w 120"/>
                  <a:gd name="T5" fmla="*/ 128 h 193"/>
                  <a:gd name="T6" fmla="*/ 35 w 120"/>
                  <a:gd name="T7" fmla="*/ 144 h 193"/>
                  <a:gd name="T8" fmla="*/ 79 w 120"/>
                  <a:gd name="T9" fmla="*/ 147 h 193"/>
                  <a:gd name="T10" fmla="*/ 100 w 120"/>
                  <a:gd name="T11" fmla="*/ 156 h 193"/>
                  <a:gd name="T12" fmla="*/ 120 w 120"/>
                  <a:gd name="T13" fmla="*/ 193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"/>
                  <a:gd name="T22" fmla="*/ 0 h 193"/>
                  <a:gd name="T23" fmla="*/ 120 w 120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" h="193">
                    <a:moveTo>
                      <a:pt x="11" y="0"/>
                    </a:moveTo>
                    <a:cubicBezTo>
                      <a:pt x="11" y="8"/>
                      <a:pt x="19" y="63"/>
                      <a:pt x="4" y="84"/>
                    </a:cubicBezTo>
                    <a:cubicBezTo>
                      <a:pt x="5" y="102"/>
                      <a:pt x="0" y="118"/>
                      <a:pt x="16" y="128"/>
                    </a:cubicBezTo>
                    <a:cubicBezTo>
                      <a:pt x="22" y="137"/>
                      <a:pt x="24" y="142"/>
                      <a:pt x="35" y="144"/>
                    </a:cubicBezTo>
                    <a:cubicBezTo>
                      <a:pt x="53" y="151"/>
                      <a:pt x="33" y="144"/>
                      <a:pt x="79" y="147"/>
                    </a:cubicBezTo>
                    <a:cubicBezTo>
                      <a:pt x="87" y="148"/>
                      <a:pt x="92" y="154"/>
                      <a:pt x="100" y="156"/>
                    </a:cubicBezTo>
                    <a:cubicBezTo>
                      <a:pt x="107" y="164"/>
                      <a:pt x="117" y="188"/>
                      <a:pt x="120" y="193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3" name="Freeform 481"/>
              <p:cNvSpPr>
                <a:spLocks/>
              </p:cNvSpPr>
              <p:nvPr/>
            </p:nvSpPr>
            <p:spPr bwMode="auto">
              <a:xfrm>
                <a:off x="1215" y="1545"/>
                <a:ext cx="417" cy="140"/>
              </a:xfrm>
              <a:custGeom>
                <a:avLst/>
                <a:gdLst>
                  <a:gd name="T0" fmla="*/ 0 w 417"/>
                  <a:gd name="T1" fmla="*/ 140 h 140"/>
                  <a:gd name="T2" fmla="*/ 101 w 417"/>
                  <a:gd name="T3" fmla="*/ 110 h 140"/>
                  <a:gd name="T4" fmla="*/ 119 w 417"/>
                  <a:gd name="T5" fmla="*/ 104 h 140"/>
                  <a:gd name="T6" fmla="*/ 207 w 417"/>
                  <a:gd name="T7" fmla="*/ 71 h 140"/>
                  <a:gd name="T8" fmla="*/ 236 w 417"/>
                  <a:gd name="T9" fmla="*/ 60 h 140"/>
                  <a:gd name="T10" fmla="*/ 345 w 417"/>
                  <a:gd name="T11" fmla="*/ 35 h 140"/>
                  <a:gd name="T12" fmla="*/ 405 w 417"/>
                  <a:gd name="T13" fmla="*/ 0 h 140"/>
                  <a:gd name="T14" fmla="*/ 417 w 417"/>
                  <a:gd name="T15" fmla="*/ 15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7"/>
                  <a:gd name="T25" fmla="*/ 0 h 140"/>
                  <a:gd name="T26" fmla="*/ 417 w 417"/>
                  <a:gd name="T27" fmla="*/ 140 h 1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7" h="140">
                    <a:moveTo>
                      <a:pt x="0" y="140"/>
                    </a:moveTo>
                    <a:cubicBezTo>
                      <a:pt x="17" y="135"/>
                      <a:pt x="81" y="116"/>
                      <a:pt x="101" y="110"/>
                    </a:cubicBezTo>
                    <a:cubicBezTo>
                      <a:pt x="113" y="104"/>
                      <a:pt x="107" y="105"/>
                      <a:pt x="119" y="104"/>
                    </a:cubicBezTo>
                    <a:cubicBezTo>
                      <a:pt x="136" y="98"/>
                      <a:pt x="188" y="78"/>
                      <a:pt x="207" y="71"/>
                    </a:cubicBezTo>
                    <a:cubicBezTo>
                      <a:pt x="217" y="68"/>
                      <a:pt x="227" y="65"/>
                      <a:pt x="236" y="60"/>
                    </a:cubicBezTo>
                    <a:cubicBezTo>
                      <a:pt x="261" y="54"/>
                      <a:pt x="317" y="45"/>
                      <a:pt x="345" y="35"/>
                    </a:cubicBezTo>
                    <a:cubicBezTo>
                      <a:pt x="357" y="28"/>
                      <a:pt x="395" y="3"/>
                      <a:pt x="405" y="0"/>
                    </a:cubicBezTo>
                    <a:lnTo>
                      <a:pt x="417" y="15"/>
                    </a:ln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4" name="Freeform 482"/>
              <p:cNvSpPr>
                <a:spLocks/>
              </p:cNvSpPr>
              <p:nvPr/>
            </p:nvSpPr>
            <p:spPr bwMode="auto">
              <a:xfrm>
                <a:off x="1634" y="4715"/>
                <a:ext cx="100" cy="103"/>
              </a:xfrm>
              <a:custGeom>
                <a:avLst/>
                <a:gdLst>
                  <a:gd name="T0" fmla="*/ 12 w 100"/>
                  <a:gd name="T1" fmla="*/ 9 h 103"/>
                  <a:gd name="T2" fmla="*/ 0 w 100"/>
                  <a:gd name="T3" fmla="*/ 27 h 103"/>
                  <a:gd name="T4" fmla="*/ 15 w 100"/>
                  <a:gd name="T5" fmla="*/ 58 h 103"/>
                  <a:gd name="T6" fmla="*/ 54 w 100"/>
                  <a:gd name="T7" fmla="*/ 97 h 103"/>
                  <a:gd name="T8" fmla="*/ 81 w 100"/>
                  <a:gd name="T9" fmla="*/ 100 h 103"/>
                  <a:gd name="T10" fmla="*/ 94 w 100"/>
                  <a:gd name="T11" fmla="*/ 90 h 103"/>
                  <a:gd name="T12" fmla="*/ 100 w 100"/>
                  <a:gd name="T13" fmla="*/ 73 h 103"/>
                  <a:gd name="T14" fmla="*/ 72 w 100"/>
                  <a:gd name="T15" fmla="*/ 24 h 103"/>
                  <a:gd name="T16" fmla="*/ 46 w 100"/>
                  <a:gd name="T17" fmla="*/ 9 h 103"/>
                  <a:gd name="T18" fmla="*/ 12 w 100"/>
                  <a:gd name="T19" fmla="*/ 9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103"/>
                  <a:gd name="T32" fmla="*/ 100 w 100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103">
                    <a:moveTo>
                      <a:pt x="12" y="9"/>
                    </a:moveTo>
                    <a:cubicBezTo>
                      <a:pt x="5" y="12"/>
                      <a:pt x="0" y="19"/>
                      <a:pt x="0" y="27"/>
                    </a:cubicBezTo>
                    <a:cubicBezTo>
                      <a:pt x="0" y="35"/>
                      <a:pt x="6" y="46"/>
                      <a:pt x="15" y="58"/>
                    </a:cubicBezTo>
                    <a:cubicBezTo>
                      <a:pt x="24" y="71"/>
                      <a:pt x="43" y="90"/>
                      <a:pt x="54" y="97"/>
                    </a:cubicBezTo>
                    <a:cubicBezTo>
                      <a:pt x="66" y="103"/>
                      <a:pt x="62" y="102"/>
                      <a:pt x="81" y="100"/>
                    </a:cubicBezTo>
                    <a:cubicBezTo>
                      <a:pt x="85" y="97"/>
                      <a:pt x="94" y="90"/>
                      <a:pt x="94" y="90"/>
                    </a:cubicBezTo>
                    <a:cubicBezTo>
                      <a:pt x="97" y="84"/>
                      <a:pt x="99" y="80"/>
                      <a:pt x="100" y="73"/>
                    </a:cubicBezTo>
                    <a:cubicBezTo>
                      <a:pt x="98" y="51"/>
                      <a:pt x="87" y="38"/>
                      <a:pt x="72" y="24"/>
                    </a:cubicBezTo>
                    <a:cubicBezTo>
                      <a:pt x="65" y="17"/>
                      <a:pt x="56" y="11"/>
                      <a:pt x="46" y="9"/>
                    </a:cubicBezTo>
                    <a:cubicBezTo>
                      <a:pt x="32" y="2"/>
                      <a:pt x="27" y="0"/>
                      <a:pt x="12" y="9"/>
                    </a:cubicBezTo>
                    <a:close/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5" name="Freeform 483"/>
              <p:cNvSpPr>
                <a:spLocks/>
              </p:cNvSpPr>
              <p:nvPr/>
            </p:nvSpPr>
            <p:spPr bwMode="auto">
              <a:xfrm>
                <a:off x="3141" y="723"/>
                <a:ext cx="483" cy="342"/>
              </a:xfrm>
              <a:custGeom>
                <a:avLst/>
                <a:gdLst>
                  <a:gd name="T0" fmla="*/ 0 w 483"/>
                  <a:gd name="T1" fmla="*/ 0 h 342"/>
                  <a:gd name="T2" fmla="*/ 39 w 483"/>
                  <a:gd name="T3" fmla="*/ 51 h 342"/>
                  <a:gd name="T4" fmla="*/ 135 w 483"/>
                  <a:gd name="T5" fmla="*/ 90 h 342"/>
                  <a:gd name="T6" fmla="*/ 348 w 483"/>
                  <a:gd name="T7" fmla="*/ 267 h 342"/>
                  <a:gd name="T8" fmla="*/ 483 w 483"/>
                  <a:gd name="T9" fmla="*/ 342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342"/>
                  <a:gd name="T17" fmla="*/ 483 w 483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342">
                    <a:moveTo>
                      <a:pt x="0" y="0"/>
                    </a:moveTo>
                    <a:cubicBezTo>
                      <a:pt x="6" y="8"/>
                      <a:pt x="24" y="39"/>
                      <a:pt x="39" y="51"/>
                    </a:cubicBezTo>
                    <a:cubicBezTo>
                      <a:pt x="61" y="66"/>
                      <a:pt x="84" y="54"/>
                      <a:pt x="135" y="90"/>
                    </a:cubicBezTo>
                    <a:cubicBezTo>
                      <a:pt x="160" y="110"/>
                      <a:pt x="327" y="248"/>
                      <a:pt x="348" y="267"/>
                    </a:cubicBezTo>
                    <a:cubicBezTo>
                      <a:pt x="406" y="309"/>
                      <a:pt x="435" y="321"/>
                      <a:pt x="483" y="342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6" name="Freeform 484"/>
              <p:cNvSpPr>
                <a:spLocks/>
              </p:cNvSpPr>
              <p:nvPr/>
            </p:nvSpPr>
            <p:spPr bwMode="auto">
              <a:xfrm>
                <a:off x="2505" y="885"/>
                <a:ext cx="24" cy="225"/>
              </a:xfrm>
              <a:custGeom>
                <a:avLst/>
                <a:gdLst>
                  <a:gd name="T0" fmla="*/ 24 w 24"/>
                  <a:gd name="T1" fmla="*/ 0 h 225"/>
                  <a:gd name="T2" fmla="*/ 12 w 24"/>
                  <a:gd name="T3" fmla="*/ 72 h 225"/>
                  <a:gd name="T4" fmla="*/ 0 w 24"/>
                  <a:gd name="T5" fmla="*/ 225 h 225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25"/>
                  <a:gd name="T11" fmla="*/ 24 w 24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25">
                    <a:moveTo>
                      <a:pt x="24" y="0"/>
                    </a:moveTo>
                    <a:cubicBezTo>
                      <a:pt x="22" y="12"/>
                      <a:pt x="16" y="35"/>
                      <a:pt x="12" y="72"/>
                    </a:cubicBezTo>
                    <a:cubicBezTo>
                      <a:pt x="7" y="121"/>
                      <a:pt x="2" y="200"/>
                      <a:pt x="0" y="225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  <p:sp>
            <p:nvSpPr>
              <p:cNvPr id="2837" name="Freeform 485"/>
              <p:cNvSpPr>
                <a:spLocks/>
              </p:cNvSpPr>
              <p:nvPr/>
            </p:nvSpPr>
            <p:spPr bwMode="auto">
              <a:xfrm>
                <a:off x="2159" y="5072"/>
                <a:ext cx="165" cy="46"/>
              </a:xfrm>
              <a:custGeom>
                <a:avLst/>
                <a:gdLst>
                  <a:gd name="T0" fmla="*/ 0 w 165"/>
                  <a:gd name="T1" fmla="*/ 0 h 46"/>
                  <a:gd name="T2" fmla="*/ 165 w 165"/>
                  <a:gd name="T3" fmla="*/ 46 h 46"/>
                  <a:gd name="T4" fmla="*/ 0 60000 65536"/>
                  <a:gd name="T5" fmla="*/ 0 60000 65536"/>
                  <a:gd name="T6" fmla="*/ 0 w 165"/>
                  <a:gd name="T7" fmla="*/ 0 h 46"/>
                  <a:gd name="T8" fmla="*/ 165 w 165"/>
                  <a:gd name="T9" fmla="*/ 46 h 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5" h="46">
                    <a:moveTo>
                      <a:pt x="0" y="0"/>
                    </a:moveTo>
                    <a:cubicBezTo>
                      <a:pt x="109" y="10"/>
                      <a:pt x="97" y="4"/>
                      <a:pt x="165" y="46"/>
                    </a:cubicBezTo>
                  </a:path>
                </a:pathLst>
              </a:custGeom>
              <a:noFill/>
              <a:ln w="19050">
                <a:noFill/>
                <a:round/>
                <a:headEnd/>
                <a:tailEnd/>
              </a:ln>
            </p:spPr>
            <p:txBody>
              <a:bodyPr bIns="43200"/>
              <a:lstStyle/>
              <a:p>
                <a:endParaRPr lang="en-GB"/>
              </a:p>
            </p:txBody>
          </p:sp>
        </p:grpSp>
      </p:grpSp>
      <p:cxnSp>
        <p:nvCxnSpPr>
          <p:cNvPr id="2483" name="Straight Connector 130"/>
          <p:cNvCxnSpPr>
            <a:cxnSpLocks noChangeShapeType="1"/>
          </p:cNvCxnSpPr>
          <p:nvPr/>
        </p:nvCxnSpPr>
        <p:spPr bwMode="auto">
          <a:xfrm>
            <a:off x="2500313" y="142875"/>
            <a:ext cx="2786062" cy="158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84" name="Straight Connector 133"/>
          <p:cNvCxnSpPr>
            <a:cxnSpLocks noChangeShapeType="1"/>
          </p:cNvCxnSpPr>
          <p:nvPr/>
        </p:nvCxnSpPr>
        <p:spPr bwMode="auto">
          <a:xfrm>
            <a:off x="5286375" y="142875"/>
            <a:ext cx="1571625" cy="114300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85" name="Straight Connector 135"/>
          <p:cNvCxnSpPr>
            <a:cxnSpLocks noChangeShapeType="1"/>
          </p:cNvCxnSpPr>
          <p:nvPr/>
        </p:nvCxnSpPr>
        <p:spPr bwMode="auto">
          <a:xfrm rot="10800000" flipV="1">
            <a:off x="5643563" y="4214813"/>
            <a:ext cx="1214437" cy="8572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86" name="Straight Connector 139"/>
          <p:cNvCxnSpPr>
            <a:cxnSpLocks noChangeShapeType="1"/>
          </p:cNvCxnSpPr>
          <p:nvPr/>
        </p:nvCxnSpPr>
        <p:spPr bwMode="auto">
          <a:xfrm rot="10800000" flipV="1">
            <a:off x="4786313" y="5072063"/>
            <a:ext cx="857250" cy="64293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87" name="Straight Connector 141"/>
          <p:cNvCxnSpPr>
            <a:cxnSpLocks noChangeShapeType="1"/>
          </p:cNvCxnSpPr>
          <p:nvPr/>
        </p:nvCxnSpPr>
        <p:spPr bwMode="auto">
          <a:xfrm rot="10800000" flipV="1">
            <a:off x="4357688" y="5715000"/>
            <a:ext cx="428625" cy="35718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88" name="Straight Connector 142"/>
          <p:cNvCxnSpPr>
            <a:cxnSpLocks noChangeShapeType="1"/>
          </p:cNvCxnSpPr>
          <p:nvPr/>
        </p:nvCxnSpPr>
        <p:spPr bwMode="auto">
          <a:xfrm rot="5400000">
            <a:off x="3679032" y="6179344"/>
            <a:ext cx="785812" cy="57150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89" name="Straight Connector 143"/>
          <p:cNvCxnSpPr>
            <a:cxnSpLocks noChangeShapeType="1"/>
          </p:cNvCxnSpPr>
          <p:nvPr/>
        </p:nvCxnSpPr>
        <p:spPr bwMode="auto">
          <a:xfrm rot="5400000">
            <a:off x="3143250" y="7000875"/>
            <a:ext cx="785813" cy="50006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0" name="Straight Connector 144"/>
          <p:cNvCxnSpPr>
            <a:cxnSpLocks noChangeShapeType="1"/>
          </p:cNvCxnSpPr>
          <p:nvPr/>
        </p:nvCxnSpPr>
        <p:spPr bwMode="auto">
          <a:xfrm rot="10800000" flipV="1">
            <a:off x="2571750" y="7643813"/>
            <a:ext cx="714375" cy="42862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1" name="Straight Connector 149"/>
          <p:cNvCxnSpPr>
            <a:cxnSpLocks noChangeShapeType="1"/>
          </p:cNvCxnSpPr>
          <p:nvPr/>
        </p:nvCxnSpPr>
        <p:spPr bwMode="auto">
          <a:xfrm rot="10800000" flipV="1">
            <a:off x="2286000" y="8072438"/>
            <a:ext cx="285750" cy="7143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2" name="Straight Connector 150"/>
          <p:cNvCxnSpPr>
            <a:cxnSpLocks noChangeShapeType="1"/>
          </p:cNvCxnSpPr>
          <p:nvPr/>
        </p:nvCxnSpPr>
        <p:spPr bwMode="auto">
          <a:xfrm rot="16200000" flipH="1">
            <a:off x="1250156" y="6607969"/>
            <a:ext cx="1214438" cy="2857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3" name="Straight Connector 151"/>
          <p:cNvCxnSpPr>
            <a:cxnSpLocks noChangeShapeType="1"/>
          </p:cNvCxnSpPr>
          <p:nvPr/>
        </p:nvCxnSpPr>
        <p:spPr bwMode="auto">
          <a:xfrm rot="16200000" flipH="1">
            <a:off x="1750219" y="7608094"/>
            <a:ext cx="785812" cy="2857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4" name="Straight Connector 161"/>
          <p:cNvCxnSpPr>
            <a:cxnSpLocks noChangeShapeType="1"/>
          </p:cNvCxnSpPr>
          <p:nvPr/>
        </p:nvCxnSpPr>
        <p:spPr bwMode="auto">
          <a:xfrm>
            <a:off x="571500" y="3571875"/>
            <a:ext cx="327025" cy="27463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5" name="Straight Connector 162"/>
          <p:cNvCxnSpPr>
            <a:cxnSpLocks noChangeShapeType="1"/>
          </p:cNvCxnSpPr>
          <p:nvPr/>
        </p:nvCxnSpPr>
        <p:spPr bwMode="auto">
          <a:xfrm rot="16200000" flipH="1">
            <a:off x="744538" y="3970338"/>
            <a:ext cx="714375" cy="42862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6" name="Straight Connector 163"/>
          <p:cNvCxnSpPr>
            <a:cxnSpLocks noChangeShapeType="1"/>
          </p:cNvCxnSpPr>
          <p:nvPr/>
        </p:nvCxnSpPr>
        <p:spPr bwMode="auto">
          <a:xfrm rot="10800000" flipV="1">
            <a:off x="1071563" y="4548188"/>
            <a:ext cx="255587" cy="16668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7" name="Straight Connector 164"/>
          <p:cNvCxnSpPr>
            <a:cxnSpLocks noChangeShapeType="1"/>
          </p:cNvCxnSpPr>
          <p:nvPr/>
        </p:nvCxnSpPr>
        <p:spPr bwMode="auto">
          <a:xfrm rot="16200000" flipH="1">
            <a:off x="862807" y="4934743"/>
            <a:ext cx="857250" cy="41751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8" name="Straight Connector 165"/>
          <p:cNvCxnSpPr>
            <a:cxnSpLocks noChangeShapeType="1"/>
          </p:cNvCxnSpPr>
          <p:nvPr/>
        </p:nvCxnSpPr>
        <p:spPr bwMode="auto">
          <a:xfrm rot="16200000" flipH="1">
            <a:off x="1321594" y="5750719"/>
            <a:ext cx="571500" cy="21431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499" name="Straight Connector 177"/>
          <p:cNvCxnSpPr>
            <a:cxnSpLocks noChangeShapeType="1"/>
          </p:cNvCxnSpPr>
          <p:nvPr/>
        </p:nvCxnSpPr>
        <p:spPr bwMode="auto">
          <a:xfrm rot="16200000" flipH="1">
            <a:off x="240507" y="3259931"/>
            <a:ext cx="488950" cy="11271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500" name="Straight Connector 178"/>
          <p:cNvCxnSpPr>
            <a:cxnSpLocks noChangeShapeType="1"/>
          </p:cNvCxnSpPr>
          <p:nvPr/>
        </p:nvCxnSpPr>
        <p:spPr bwMode="auto">
          <a:xfrm rot="5400000">
            <a:off x="642144" y="1785144"/>
            <a:ext cx="285750" cy="158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501" name="Straight Connector 181"/>
          <p:cNvCxnSpPr>
            <a:cxnSpLocks noChangeShapeType="1"/>
          </p:cNvCxnSpPr>
          <p:nvPr/>
        </p:nvCxnSpPr>
        <p:spPr bwMode="auto">
          <a:xfrm rot="5400000">
            <a:off x="572294" y="1999457"/>
            <a:ext cx="285750" cy="14446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502" name="Straight Connector 182"/>
          <p:cNvCxnSpPr>
            <a:cxnSpLocks noChangeShapeType="1"/>
          </p:cNvCxnSpPr>
          <p:nvPr/>
        </p:nvCxnSpPr>
        <p:spPr bwMode="auto">
          <a:xfrm rot="5400000">
            <a:off x="429419" y="2285207"/>
            <a:ext cx="285750" cy="14446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2503" name="Straight Connector 183"/>
          <p:cNvCxnSpPr>
            <a:cxnSpLocks noChangeShapeType="1"/>
          </p:cNvCxnSpPr>
          <p:nvPr/>
        </p:nvCxnSpPr>
        <p:spPr bwMode="auto">
          <a:xfrm rot="10800000" flipV="1">
            <a:off x="428625" y="2500313"/>
            <a:ext cx="73025" cy="7143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6" name="Footer Placeholder 205"/>
          <p:cNvSpPr>
            <a:spLocks noGrp="1"/>
          </p:cNvSpPr>
          <p:nvPr>
            <p:ph type="ftr" sz="quarter" idx="11"/>
          </p:nvPr>
        </p:nvSpPr>
        <p:spPr>
          <a:xfrm>
            <a:off x="1714500" y="8501063"/>
            <a:ext cx="3800475" cy="500062"/>
          </a:xfrm>
          <a:noFill/>
        </p:spPr>
        <p:txBody>
          <a:bodyPr/>
          <a:lstStyle/>
          <a:p>
            <a:r>
              <a:rPr lang="en-US" sz="3200" b="1" smtClean="0">
                <a:latin typeface="Times New Roman" pitchFamily="18" charset="0"/>
              </a:rPr>
              <a:t>Richmond Park</a:t>
            </a:r>
          </a:p>
        </p:txBody>
      </p:sp>
      <p:sp>
        <p:nvSpPr>
          <p:cNvPr id="148" name="Freeform 147"/>
          <p:cNvSpPr/>
          <p:nvPr/>
        </p:nvSpPr>
        <p:spPr bwMode="auto">
          <a:xfrm>
            <a:off x="4730750" y="254000"/>
            <a:ext cx="1860550" cy="1981200"/>
          </a:xfrm>
          <a:custGeom>
            <a:avLst/>
            <a:gdLst>
              <a:gd name="connsiteX0" fmla="*/ 0 w 1860550"/>
              <a:gd name="connsiteY0" fmla="*/ 38100 h 1981200"/>
              <a:gd name="connsiteX1" fmla="*/ 349250 w 1860550"/>
              <a:gd name="connsiteY1" fmla="*/ 0 h 1981200"/>
              <a:gd name="connsiteX2" fmla="*/ 565150 w 1860550"/>
              <a:gd name="connsiteY2" fmla="*/ 82550 h 1981200"/>
              <a:gd name="connsiteX3" fmla="*/ 806450 w 1860550"/>
              <a:gd name="connsiteY3" fmla="*/ 279400 h 1981200"/>
              <a:gd name="connsiteX4" fmla="*/ 1104900 w 1860550"/>
              <a:gd name="connsiteY4" fmla="*/ 463550 h 1981200"/>
              <a:gd name="connsiteX5" fmla="*/ 1371600 w 1860550"/>
              <a:gd name="connsiteY5" fmla="*/ 520700 h 1981200"/>
              <a:gd name="connsiteX6" fmla="*/ 1739900 w 1860550"/>
              <a:gd name="connsiteY6" fmla="*/ 781050 h 1981200"/>
              <a:gd name="connsiteX7" fmla="*/ 1860550 w 1860550"/>
              <a:gd name="connsiteY7" fmla="*/ 901700 h 1981200"/>
              <a:gd name="connsiteX8" fmla="*/ 1835150 w 1860550"/>
              <a:gd name="connsiteY8" fmla="*/ 1466850 h 1981200"/>
              <a:gd name="connsiteX9" fmla="*/ 1727200 w 1860550"/>
              <a:gd name="connsiteY9" fmla="*/ 1917700 h 1981200"/>
              <a:gd name="connsiteX10" fmla="*/ 1422400 w 1860550"/>
              <a:gd name="connsiteY10" fmla="*/ 1981200 h 1981200"/>
              <a:gd name="connsiteX11" fmla="*/ 1060450 w 1860550"/>
              <a:gd name="connsiteY11" fmla="*/ 1854200 h 1981200"/>
              <a:gd name="connsiteX12" fmla="*/ 628650 w 1860550"/>
              <a:gd name="connsiteY12" fmla="*/ 1797050 h 1981200"/>
              <a:gd name="connsiteX13" fmla="*/ 158750 w 1860550"/>
              <a:gd name="connsiteY13" fmla="*/ 1828800 h 1981200"/>
              <a:gd name="connsiteX14" fmla="*/ 50800 w 1860550"/>
              <a:gd name="connsiteY14" fmla="*/ 1231900 h 1981200"/>
              <a:gd name="connsiteX15" fmla="*/ 12700 w 1860550"/>
              <a:gd name="connsiteY15" fmla="*/ 977900 h 1981200"/>
              <a:gd name="connsiteX16" fmla="*/ 31750 w 1860550"/>
              <a:gd name="connsiteY16" fmla="*/ 508000 h 1981200"/>
              <a:gd name="connsiteX17" fmla="*/ 44450 w 1860550"/>
              <a:gd name="connsiteY17" fmla="*/ 177800 h 1981200"/>
              <a:gd name="connsiteX18" fmla="*/ 0 w 1860550"/>
              <a:gd name="connsiteY18" fmla="*/ 381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60550" h="1981200">
                <a:moveTo>
                  <a:pt x="0" y="38100"/>
                </a:moveTo>
                <a:lnTo>
                  <a:pt x="349250" y="0"/>
                </a:lnTo>
                <a:lnTo>
                  <a:pt x="565150" y="82550"/>
                </a:lnTo>
                <a:lnTo>
                  <a:pt x="806450" y="279400"/>
                </a:lnTo>
                <a:lnTo>
                  <a:pt x="1104900" y="463550"/>
                </a:lnTo>
                <a:lnTo>
                  <a:pt x="1371600" y="520700"/>
                </a:lnTo>
                <a:lnTo>
                  <a:pt x="1739900" y="781050"/>
                </a:lnTo>
                <a:lnTo>
                  <a:pt x="1860550" y="901700"/>
                </a:lnTo>
                <a:lnTo>
                  <a:pt x="1835150" y="1466850"/>
                </a:lnTo>
                <a:lnTo>
                  <a:pt x="1727200" y="1917700"/>
                </a:lnTo>
                <a:lnTo>
                  <a:pt x="1422400" y="1981200"/>
                </a:lnTo>
                <a:lnTo>
                  <a:pt x="1060450" y="1854200"/>
                </a:lnTo>
                <a:lnTo>
                  <a:pt x="628650" y="1797050"/>
                </a:lnTo>
                <a:lnTo>
                  <a:pt x="158750" y="1828800"/>
                </a:lnTo>
                <a:lnTo>
                  <a:pt x="50800" y="1231900"/>
                </a:lnTo>
                <a:lnTo>
                  <a:pt x="12700" y="977900"/>
                </a:lnTo>
                <a:lnTo>
                  <a:pt x="31750" y="508000"/>
                </a:lnTo>
                <a:lnTo>
                  <a:pt x="44450" y="177800"/>
                </a:lnTo>
                <a:lnTo>
                  <a:pt x="0" y="3810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7" name="Freeform 146"/>
          <p:cNvSpPr/>
          <p:nvPr/>
        </p:nvSpPr>
        <p:spPr bwMode="auto">
          <a:xfrm>
            <a:off x="5829300" y="825500"/>
            <a:ext cx="527050" cy="889000"/>
          </a:xfrm>
          <a:custGeom>
            <a:avLst/>
            <a:gdLst>
              <a:gd name="connsiteX0" fmla="*/ 234950 w 527050"/>
              <a:gd name="connsiteY0" fmla="*/ 0 h 889000"/>
              <a:gd name="connsiteX1" fmla="*/ 0 w 527050"/>
              <a:gd name="connsiteY1" fmla="*/ 133350 h 889000"/>
              <a:gd name="connsiteX2" fmla="*/ 133350 w 527050"/>
              <a:gd name="connsiteY2" fmla="*/ 381000 h 889000"/>
              <a:gd name="connsiteX3" fmla="*/ 234950 w 527050"/>
              <a:gd name="connsiteY3" fmla="*/ 552450 h 889000"/>
              <a:gd name="connsiteX4" fmla="*/ 355600 w 527050"/>
              <a:gd name="connsiteY4" fmla="*/ 679450 h 889000"/>
              <a:gd name="connsiteX5" fmla="*/ 495300 w 527050"/>
              <a:gd name="connsiteY5" fmla="*/ 889000 h 889000"/>
              <a:gd name="connsiteX6" fmla="*/ 527050 w 527050"/>
              <a:gd name="connsiteY6" fmla="*/ 635000 h 889000"/>
              <a:gd name="connsiteX7" fmla="*/ 482600 w 527050"/>
              <a:gd name="connsiteY7" fmla="*/ 393700 h 889000"/>
              <a:gd name="connsiteX8" fmla="*/ 425450 w 527050"/>
              <a:gd name="connsiteY8" fmla="*/ 209550 h 889000"/>
              <a:gd name="connsiteX9" fmla="*/ 330200 w 527050"/>
              <a:gd name="connsiteY9" fmla="*/ 69850 h 889000"/>
              <a:gd name="connsiteX10" fmla="*/ 234950 w 527050"/>
              <a:gd name="connsiteY10" fmla="*/ 0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050" h="889000">
                <a:moveTo>
                  <a:pt x="234950" y="0"/>
                </a:moveTo>
                <a:lnTo>
                  <a:pt x="0" y="133350"/>
                </a:lnTo>
                <a:lnTo>
                  <a:pt x="133350" y="381000"/>
                </a:lnTo>
                <a:lnTo>
                  <a:pt x="234950" y="552450"/>
                </a:lnTo>
                <a:lnTo>
                  <a:pt x="355600" y="679450"/>
                </a:lnTo>
                <a:lnTo>
                  <a:pt x="495300" y="889000"/>
                </a:lnTo>
                <a:lnTo>
                  <a:pt x="527050" y="635000"/>
                </a:lnTo>
                <a:lnTo>
                  <a:pt x="482600" y="393700"/>
                </a:lnTo>
                <a:lnTo>
                  <a:pt x="425450" y="209550"/>
                </a:lnTo>
                <a:lnTo>
                  <a:pt x="330200" y="69850"/>
                </a:lnTo>
                <a:lnTo>
                  <a:pt x="234950" y="0"/>
                </a:lnTo>
                <a:close/>
              </a:path>
            </a:pathLst>
          </a:custGeom>
          <a:solidFill>
            <a:srgbClr val="00B050">
              <a:alpha val="3600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1097</TotalTime>
  <Words>3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RPA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acurtis</dc:creator>
  <cp:lastModifiedBy>acurtis</cp:lastModifiedBy>
  <cp:revision>28</cp:revision>
  <cp:lastPrinted>2007-05-02T16:21:19Z</cp:lastPrinted>
  <dcterms:created xsi:type="dcterms:W3CDTF">2007-05-02T15:50:22Z</dcterms:created>
  <dcterms:modified xsi:type="dcterms:W3CDTF">2016-07-12T14:33:56Z</dcterms:modified>
</cp:coreProperties>
</file>