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9" r:id="rId2"/>
  </p:sldMasterIdLst>
  <p:notesMasterIdLst>
    <p:notesMasterId r:id="rId12"/>
  </p:notesMasterIdLst>
  <p:handoutMasterIdLst>
    <p:handoutMasterId r:id="rId13"/>
  </p:handoutMasterIdLst>
  <p:sldIdLst>
    <p:sldId id="269" r:id="rId3"/>
    <p:sldId id="270" r:id="rId4"/>
    <p:sldId id="258" r:id="rId5"/>
    <p:sldId id="259" r:id="rId6"/>
    <p:sldId id="260" r:id="rId7"/>
    <p:sldId id="271" r:id="rId8"/>
    <p:sldId id="261" r:id="rId9"/>
    <p:sldId id="265" r:id="rId10"/>
    <p:sldId id="262" r:id="rId11"/>
  </p:sldIdLst>
  <p:sldSz cx="9144000" cy="5143500" type="screen16x9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  <a:srgbClr val="663300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8988" autoAdjust="0"/>
  </p:normalViewPr>
  <p:slideViewPr>
    <p:cSldViewPr>
      <p:cViewPr varScale="1">
        <p:scale>
          <a:sx n="123" d="100"/>
          <a:sy n="123" d="100"/>
        </p:scale>
        <p:origin x="1254" y="9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1" d="100"/>
          <a:sy n="61" d="100"/>
        </p:scale>
        <p:origin x="2964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C0429D-A6C6-435C-89CC-3DE9360D725A}" type="doc">
      <dgm:prSet loTypeId="urn:microsoft.com/office/officeart/2005/8/layout/venn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14137D4D-3099-4EAC-81E1-F4692F4409A4}">
      <dgm:prSet phldrT="[Text]" custT="1"/>
      <dgm:spPr/>
      <dgm:t>
        <a:bodyPr/>
        <a:lstStyle/>
        <a:p>
          <a:r>
            <a:rPr lang="en-GB" sz="140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Physical Disability </a:t>
          </a:r>
          <a:r>
            <a:rPr lang="en-GB" sz="14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48.12%</a:t>
          </a:r>
          <a:endParaRPr lang="en-GB" sz="14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E8917D-BF12-4A09-99E3-7F9BB8A52539}" type="parTrans" cxnId="{B06E81EA-F800-4865-9BF4-456291D555AF}">
      <dgm:prSet/>
      <dgm:spPr/>
      <dgm:t>
        <a:bodyPr/>
        <a:lstStyle/>
        <a:p>
          <a:endParaRPr lang="en-GB"/>
        </a:p>
      </dgm:t>
    </dgm:pt>
    <dgm:pt modelId="{4CE3BC57-2C8D-4232-9CDD-95D513323CA6}" type="sibTrans" cxnId="{B06E81EA-F800-4865-9BF4-456291D555AF}">
      <dgm:prSet/>
      <dgm:spPr/>
      <dgm:t>
        <a:bodyPr/>
        <a:lstStyle/>
        <a:p>
          <a:endParaRPr lang="en-GB"/>
        </a:p>
      </dgm:t>
    </dgm:pt>
    <dgm:pt modelId="{218E7065-5B07-4087-A4B7-DD4805F39B92}">
      <dgm:prSet phldrT="[Text]" custT="1"/>
      <dgm:spPr/>
      <dgm:t>
        <a:bodyPr/>
        <a:lstStyle/>
        <a:p>
          <a:r>
            <a:rPr lang="en-GB" sz="14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Older People 11.58%</a:t>
          </a:r>
          <a:endParaRPr lang="en-GB" sz="14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6364C31-5C22-428B-818E-666CA42C7BE5}" type="parTrans" cxnId="{25504636-A191-49DF-B3C6-853BBEF8CA02}">
      <dgm:prSet/>
      <dgm:spPr/>
      <dgm:t>
        <a:bodyPr/>
        <a:lstStyle/>
        <a:p>
          <a:endParaRPr lang="en-GB"/>
        </a:p>
      </dgm:t>
    </dgm:pt>
    <dgm:pt modelId="{CD3B9B2B-9682-4BDE-8A4D-A1A64F6C2627}" type="sibTrans" cxnId="{25504636-A191-49DF-B3C6-853BBEF8CA02}">
      <dgm:prSet/>
      <dgm:spPr/>
      <dgm:t>
        <a:bodyPr/>
        <a:lstStyle/>
        <a:p>
          <a:endParaRPr lang="en-GB"/>
        </a:p>
      </dgm:t>
    </dgm:pt>
    <dgm:pt modelId="{BB3C1FE0-2595-4B82-B7E9-B03321D1F266}">
      <dgm:prSet phldrT="[Text]" custT="1"/>
      <dgm:spPr/>
      <dgm:t>
        <a:bodyPr/>
        <a:lstStyle/>
        <a:p>
          <a:r>
            <a:rPr lang="en-GB" sz="12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Adult Mental Health 2.82%</a:t>
          </a:r>
          <a:endParaRPr lang="en-GB" sz="12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1F7FDAA-E728-4844-8147-14C2D7ABBF0D}" type="parTrans" cxnId="{FF6988FD-4D3D-4393-9C9B-C99DBE15A431}">
      <dgm:prSet/>
      <dgm:spPr/>
      <dgm:t>
        <a:bodyPr/>
        <a:lstStyle/>
        <a:p>
          <a:endParaRPr lang="en-GB"/>
        </a:p>
      </dgm:t>
    </dgm:pt>
    <dgm:pt modelId="{2998BD74-5A11-4050-8107-3F99065695E1}" type="sibTrans" cxnId="{FF6988FD-4D3D-4393-9C9B-C99DBE15A431}">
      <dgm:prSet/>
      <dgm:spPr/>
      <dgm:t>
        <a:bodyPr/>
        <a:lstStyle/>
        <a:p>
          <a:endParaRPr lang="en-GB"/>
        </a:p>
      </dgm:t>
    </dgm:pt>
    <dgm:pt modelId="{107308AB-0D45-4923-8D12-E79E77A58593}">
      <dgm:prSet custT="1"/>
      <dgm:spPr/>
      <dgm:t>
        <a:bodyPr/>
        <a:lstStyle/>
        <a:p>
          <a:r>
            <a:rPr lang="en-GB" sz="12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Older People Mental Health 11.11%</a:t>
          </a:r>
          <a:endParaRPr lang="en-GB" sz="12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C2BEDCF-6F31-42A6-81E2-EDDA8486E8BA}" type="parTrans" cxnId="{E3CF9AC9-1A07-4076-ADD8-C9DA9124E36A}">
      <dgm:prSet/>
      <dgm:spPr/>
      <dgm:t>
        <a:bodyPr/>
        <a:lstStyle/>
        <a:p>
          <a:endParaRPr lang="en-GB"/>
        </a:p>
      </dgm:t>
    </dgm:pt>
    <dgm:pt modelId="{C37E7964-A5AD-491A-BEEB-9BDF5F6D949E}" type="sibTrans" cxnId="{E3CF9AC9-1A07-4076-ADD8-C9DA9124E36A}">
      <dgm:prSet/>
      <dgm:spPr/>
      <dgm:t>
        <a:bodyPr/>
        <a:lstStyle/>
        <a:p>
          <a:endParaRPr lang="en-GB"/>
        </a:p>
      </dgm:t>
    </dgm:pt>
    <dgm:pt modelId="{683D9DED-9D3B-48DD-965A-4AE3089F3CD6}">
      <dgm:prSet custT="1"/>
      <dgm:spPr/>
      <dgm:t>
        <a:bodyPr/>
        <a:lstStyle/>
        <a:p>
          <a:r>
            <a:rPr lang="en-GB" sz="14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Learning Disability 32.31%</a:t>
          </a:r>
          <a:endParaRPr lang="en-GB" sz="14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D55036-AAE0-48D9-AC0F-3408CCB79B2B}" type="parTrans" cxnId="{000E7035-F3FF-418D-B7F7-C76B1B965E0D}">
      <dgm:prSet/>
      <dgm:spPr/>
      <dgm:t>
        <a:bodyPr/>
        <a:lstStyle/>
        <a:p>
          <a:endParaRPr lang="en-GB"/>
        </a:p>
      </dgm:t>
    </dgm:pt>
    <dgm:pt modelId="{20D48A2E-C567-4242-91AC-B79BE63ADDE3}" type="sibTrans" cxnId="{000E7035-F3FF-418D-B7F7-C76B1B965E0D}">
      <dgm:prSet/>
      <dgm:spPr/>
      <dgm:t>
        <a:bodyPr/>
        <a:lstStyle/>
        <a:p>
          <a:endParaRPr lang="en-GB"/>
        </a:p>
      </dgm:t>
    </dgm:pt>
    <dgm:pt modelId="{54EC953A-011B-4B31-A256-DC928EBC2AF7}">
      <dgm:prSet custT="1"/>
      <dgm:spPr/>
      <dgm:t>
        <a:bodyPr/>
        <a:lstStyle/>
        <a:p>
          <a:r>
            <a:rPr lang="en-GB" sz="14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Other 25%</a:t>
          </a:r>
          <a:endParaRPr lang="en-GB" sz="14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352435A-53BC-4FA4-8F3E-F95F4E888347}" type="parTrans" cxnId="{5A9FA918-095A-4D01-9BF1-E509AABC8D01}">
      <dgm:prSet/>
      <dgm:spPr/>
      <dgm:t>
        <a:bodyPr/>
        <a:lstStyle/>
        <a:p>
          <a:endParaRPr lang="en-GB"/>
        </a:p>
      </dgm:t>
    </dgm:pt>
    <dgm:pt modelId="{D0D0D94B-D122-4DCF-B007-6CC37A0D21E5}" type="sibTrans" cxnId="{5A9FA918-095A-4D01-9BF1-E509AABC8D01}">
      <dgm:prSet/>
      <dgm:spPr/>
      <dgm:t>
        <a:bodyPr/>
        <a:lstStyle/>
        <a:p>
          <a:endParaRPr lang="en-GB"/>
        </a:p>
      </dgm:t>
    </dgm:pt>
    <dgm:pt modelId="{51C3B455-C715-41C1-8E74-9D9761F314E1}" type="pres">
      <dgm:prSet presAssocID="{23C0429D-A6C6-435C-89CC-3DE9360D725A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53688373-D4CB-40C8-8195-15B62A49EC9A}" type="pres">
      <dgm:prSet presAssocID="{23C0429D-A6C6-435C-89CC-3DE9360D725A}" presName="comp1" presStyleCnt="0"/>
      <dgm:spPr/>
      <dgm:t>
        <a:bodyPr/>
        <a:lstStyle/>
        <a:p>
          <a:endParaRPr lang="en-GB"/>
        </a:p>
      </dgm:t>
    </dgm:pt>
    <dgm:pt modelId="{F9EBDE96-948B-48A2-BBBB-E9FF0B0F254C}" type="pres">
      <dgm:prSet presAssocID="{23C0429D-A6C6-435C-89CC-3DE9360D725A}" presName="circle1" presStyleLbl="node1" presStyleIdx="0" presStyleCnt="6" custLinFactNeighborX="-4106"/>
      <dgm:spPr/>
      <dgm:t>
        <a:bodyPr/>
        <a:lstStyle/>
        <a:p>
          <a:endParaRPr lang="en-GB"/>
        </a:p>
      </dgm:t>
    </dgm:pt>
    <dgm:pt modelId="{75A3B2D5-1ED6-418B-B317-FA7F83565584}" type="pres">
      <dgm:prSet presAssocID="{23C0429D-A6C6-435C-89CC-3DE9360D725A}" presName="c1text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F8D7E0-2EE9-477C-BED9-33A765817985}" type="pres">
      <dgm:prSet presAssocID="{23C0429D-A6C6-435C-89CC-3DE9360D725A}" presName="comp2" presStyleCnt="0"/>
      <dgm:spPr/>
      <dgm:t>
        <a:bodyPr/>
        <a:lstStyle/>
        <a:p>
          <a:endParaRPr lang="en-GB"/>
        </a:p>
      </dgm:t>
    </dgm:pt>
    <dgm:pt modelId="{9F9BA0E0-7C43-43ED-8E61-3E66B10E1AE4}" type="pres">
      <dgm:prSet presAssocID="{23C0429D-A6C6-435C-89CC-3DE9360D725A}" presName="circle2" presStyleLbl="node1" presStyleIdx="1" presStyleCnt="6"/>
      <dgm:spPr/>
      <dgm:t>
        <a:bodyPr/>
        <a:lstStyle/>
        <a:p>
          <a:endParaRPr lang="en-GB"/>
        </a:p>
      </dgm:t>
    </dgm:pt>
    <dgm:pt modelId="{5B86DD04-45B8-4829-AD4D-1D1A7A4E9D7C}" type="pres">
      <dgm:prSet presAssocID="{23C0429D-A6C6-435C-89CC-3DE9360D725A}" presName="c2text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5205D0-5F33-40D9-9AF0-494DA0C0EC34}" type="pres">
      <dgm:prSet presAssocID="{23C0429D-A6C6-435C-89CC-3DE9360D725A}" presName="comp3" presStyleCnt="0"/>
      <dgm:spPr/>
      <dgm:t>
        <a:bodyPr/>
        <a:lstStyle/>
        <a:p>
          <a:endParaRPr lang="en-GB"/>
        </a:p>
      </dgm:t>
    </dgm:pt>
    <dgm:pt modelId="{8C7FD928-826A-42BA-9591-BE0762E61476}" type="pres">
      <dgm:prSet presAssocID="{23C0429D-A6C6-435C-89CC-3DE9360D725A}" presName="circle3" presStyleLbl="node1" presStyleIdx="2" presStyleCnt="6"/>
      <dgm:spPr/>
      <dgm:t>
        <a:bodyPr/>
        <a:lstStyle/>
        <a:p>
          <a:endParaRPr lang="en-GB"/>
        </a:p>
      </dgm:t>
    </dgm:pt>
    <dgm:pt modelId="{8BDC50C7-92AB-46CC-B1F4-B76CC9C0344F}" type="pres">
      <dgm:prSet presAssocID="{23C0429D-A6C6-435C-89CC-3DE9360D725A}" presName="c3text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931B16-B099-45FB-9C05-2F22F80D2926}" type="pres">
      <dgm:prSet presAssocID="{23C0429D-A6C6-435C-89CC-3DE9360D725A}" presName="comp4" presStyleCnt="0"/>
      <dgm:spPr/>
      <dgm:t>
        <a:bodyPr/>
        <a:lstStyle/>
        <a:p>
          <a:endParaRPr lang="en-GB"/>
        </a:p>
      </dgm:t>
    </dgm:pt>
    <dgm:pt modelId="{56BC4F65-7588-484E-AC1C-3FBBB9049BC5}" type="pres">
      <dgm:prSet presAssocID="{23C0429D-A6C6-435C-89CC-3DE9360D725A}" presName="circle4" presStyleLbl="node1" presStyleIdx="3" presStyleCnt="6"/>
      <dgm:spPr/>
      <dgm:t>
        <a:bodyPr/>
        <a:lstStyle/>
        <a:p>
          <a:endParaRPr lang="en-GB"/>
        </a:p>
      </dgm:t>
    </dgm:pt>
    <dgm:pt modelId="{7539CC09-B6D8-4536-B734-760121842240}" type="pres">
      <dgm:prSet presAssocID="{23C0429D-A6C6-435C-89CC-3DE9360D725A}" presName="c4text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577E06-2672-4950-B2BF-C7FB45F0B7EF}" type="pres">
      <dgm:prSet presAssocID="{23C0429D-A6C6-435C-89CC-3DE9360D725A}" presName="comp5" presStyleCnt="0"/>
      <dgm:spPr/>
      <dgm:t>
        <a:bodyPr/>
        <a:lstStyle/>
        <a:p>
          <a:endParaRPr lang="en-GB"/>
        </a:p>
      </dgm:t>
    </dgm:pt>
    <dgm:pt modelId="{AA7A3704-7BC8-4218-ACE2-161E52657313}" type="pres">
      <dgm:prSet presAssocID="{23C0429D-A6C6-435C-89CC-3DE9360D725A}" presName="circle5" presStyleLbl="node1" presStyleIdx="4" presStyleCnt="6"/>
      <dgm:spPr/>
      <dgm:t>
        <a:bodyPr/>
        <a:lstStyle/>
        <a:p>
          <a:endParaRPr lang="en-GB"/>
        </a:p>
      </dgm:t>
    </dgm:pt>
    <dgm:pt modelId="{42E0AA65-507D-44BC-8425-A90CB8DEFDF3}" type="pres">
      <dgm:prSet presAssocID="{23C0429D-A6C6-435C-89CC-3DE9360D725A}" presName="c5text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F8B83C3-79D7-4490-9F8D-91CAA21D6A39}" type="pres">
      <dgm:prSet presAssocID="{23C0429D-A6C6-435C-89CC-3DE9360D725A}" presName="comp6" presStyleCnt="0"/>
      <dgm:spPr/>
      <dgm:t>
        <a:bodyPr/>
        <a:lstStyle/>
        <a:p>
          <a:endParaRPr lang="en-GB"/>
        </a:p>
      </dgm:t>
    </dgm:pt>
    <dgm:pt modelId="{907ECB4E-89B3-41F4-A7C6-9990796B80F9}" type="pres">
      <dgm:prSet presAssocID="{23C0429D-A6C6-435C-89CC-3DE9360D725A}" presName="circle6" presStyleLbl="node1" presStyleIdx="5" presStyleCnt="6"/>
      <dgm:spPr/>
      <dgm:t>
        <a:bodyPr/>
        <a:lstStyle/>
        <a:p>
          <a:endParaRPr lang="en-GB"/>
        </a:p>
      </dgm:t>
    </dgm:pt>
    <dgm:pt modelId="{14686134-B650-49B4-BD24-2540A1453931}" type="pres">
      <dgm:prSet presAssocID="{23C0429D-A6C6-435C-89CC-3DE9360D725A}" presName="c6text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6823189-3CBD-419F-B63A-62212C60B06E}" type="presOf" srcId="{107308AB-0D45-4923-8D12-E79E77A58593}" destId="{AA7A3704-7BC8-4218-ACE2-161E52657313}" srcOrd="0" destOrd="0" presId="urn:microsoft.com/office/officeart/2005/8/layout/venn2"/>
    <dgm:cxn modelId="{ECBFC918-C7A0-4633-B83D-28418C9885BC}" type="presOf" srcId="{218E7065-5B07-4087-A4B7-DD4805F39B92}" destId="{56BC4F65-7588-484E-AC1C-3FBBB9049BC5}" srcOrd="0" destOrd="0" presId="urn:microsoft.com/office/officeart/2005/8/layout/venn2"/>
    <dgm:cxn modelId="{B1537ADD-B1F4-449B-9DD0-E2642227D7CE}" type="presOf" srcId="{14137D4D-3099-4EAC-81E1-F4692F4409A4}" destId="{F9EBDE96-948B-48A2-BBBB-E9FF0B0F254C}" srcOrd="0" destOrd="0" presId="urn:microsoft.com/office/officeart/2005/8/layout/venn2"/>
    <dgm:cxn modelId="{F293BA8F-C1BA-46B0-A3BF-AB40749E59D6}" type="presOf" srcId="{BB3C1FE0-2595-4B82-B7E9-B03321D1F266}" destId="{907ECB4E-89B3-41F4-A7C6-9990796B80F9}" srcOrd="0" destOrd="0" presId="urn:microsoft.com/office/officeart/2005/8/layout/venn2"/>
    <dgm:cxn modelId="{000E7035-F3FF-418D-B7F7-C76B1B965E0D}" srcId="{23C0429D-A6C6-435C-89CC-3DE9360D725A}" destId="{683D9DED-9D3B-48DD-965A-4AE3089F3CD6}" srcOrd="1" destOrd="0" parTransId="{D6D55036-AAE0-48D9-AC0F-3408CCB79B2B}" sibTransId="{20D48A2E-C567-4242-91AC-B79BE63ADDE3}"/>
    <dgm:cxn modelId="{A98A6BAA-3CAC-4802-90EA-5E8EB1C2B920}" type="presOf" srcId="{14137D4D-3099-4EAC-81E1-F4692F4409A4}" destId="{75A3B2D5-1ED6-418B-B317-FA7F83565584}" srcOrd="1" destOrd="0" presId="urn:microsoft.com/office/officeart/2005/8/layout/venn2"/>
    <dgm:cxn modelId="{25AAD0E1-B936-4EFF-81D8-0F72DE97B0E0}" type="presOf" srcId="{683D9DED-9D3B-48DD-965A-4AE3089F3CD6}" destId="{9F9BA0E0-7C43-43ED-8E61-3E66B10E1AE4}" srcOrd="0" destOrd="0" presId="urn:microsoft.com/office/officeart/2005/8/layout/venn2"/>
    <dgm:cxn modelId="{E3CF9AC9-1A07-4076-ADD8-C9DA9124E36A}" srcId="{23C0429D-A6C6-435C-89CC-3DE9360D725A}" destId="{107308AB-0D45-4923-8D12-E79E77A58593}" srcOrd="4" destOrd="0" parTransId="{8C2BEDCF-6F31-42A6-81E2-EDDA8486E8BA}" sibTransId="{C37E7964-A5AD-491A-BEEB-9BDF5F6D949E}"/>
    <dgm:cxn modelId="{25504636-A191-49DF-B3C6-853BBEF8CA02}" srcId="{23C0429D-A6C6-435C-89CC-3DE9360D725A}" destId="{218E7065-5B07-4087-A4B7-DD4805F39B92}" srcOrd="3" destOrd="0" parTransId="{96364C31-5C22-428B-818E-666CA42C7BE5}" sibTransId="{CD3B9B2B-9682-4BDE-8A4D-A1A64F6C2627}"/>
    <dgm:cxn modelId="{71AB1E08-EDAE-4465-82D0-1E9D2CA5B457}" type="presOf" srcId="{23C0429D-A6C6-435C-89CC-3DE9360D725A}" destId="{51C3B455-C715-41C1-8E74-9D9761F314E1}" srcOrd="0" destOrd="0" presId="urn:microsoft.com/office/officeart/2005/8/layout/venn2"/>
    <dgm:cxn modelId="{D284D3E6-0FB1-426C-9FB9-719D9783C6FF}" type="presOf" srcId="{218E7065-5B07-4087-A4B7-DD4805F39B92}" destId="{7539CC09-B6D8-4536-B734-760121842240}" srcOrd="1" destOrd="0" presId="urn:microsoft.com/office/officeart/2005/8/layout/venn2"/>
    <dgm:cxn modelId="{5A9FA918-095A-4D01-9BF1-E509AABC8D01}" srcId="{23C0429D-A6C6-435C-89CC-3DE9360D725A}" destId="{54EC953A-011B-4B31-A256-DC928EBC2AF7}" srcOrd="2" destOrd="0" parTransId="{7352435A-53BC-4FA4-8F3E-F95F4E888347}" sibTransId="{D0D0D94B-D122-4DCF-B007-6CC37A0D21E5}"/>
    <dgm:cxn modelId="{E33AE308-B480-463D-9778-3F006A58D3BD}" type="presOf" srcId="{BB3C1FE0-2595-4B82-B7E9-B03321D1F266}" destId="{14686134-B650-49B4-BD24-2540A1453931}" srcOrd="1" destOrd="0" presId="urn:microsoft.com/office/officeart/2005/8/layout/venn2"/>
    <dgm:cxn modelId="{33C8CE8F-B6D9-46DA-A89B-BFD100865E19}" type="presOf" srcId="{107308AB-0D45-4923-8D12-E79E77A58593}" destId="{42E0AA65-507D-44BC-8425-A90CB8DEFDF3}" srcOrd="1" destOrd="0" presId="urn:microsoft.com/office/officeart/2005/8/layout/venn2"/>
    <dgm:cxn modelId="{0BDFF773-EE0E-4D8D-8B6C-B92B2DC57B6B}" type="presOf" srcId="{54EC953A-011B-4B31-A256-DC928EBC2AF7}" destId="{8BDC50C7-92AB-46CC-B1F4-B76CC9C0344F}" srcOrd="1" destOrd="0" presId="urn:microsoft.com/office/officeart/2005/8/layout/venn2"/>
    <dgm:cxn modelId="{FF6988FD-4D3D-4393-9C9B-C99DBE15A431}" srcId="{23C0429D-A6C6-435C-89CC-3DE9360D725A}" destId="{BB3C1FE0-2595-4B82-B7E9-B03321D1F266}" srcOrd="5" destOrd="0" parTransId="{91F7FDAA-E728-4844-8147-14C2D7ABBF0D}" sibTransId="{2998BD74-5A11-4050-8107-3F99065695E1}"/>
    <dgm:cxn modelId="{B06E81EA-F800-4865-9BF4-456291D555AF}" srcId="{23C0429D-A6C6-435C-89CC-3DE9360D725A}" destId="{14137D4D-3099-4EAC-81E1-F4692F4409A4}" srcOrd="0" destOrd="0" parTransId="{8AE8917D-BF12-4A09-99E3-7F9BB8A52539}" sibTransId="{4CE3BC57-2C8D-4232-9CDD-95D513323CA6}"/>
    <dgm:cxn modelId="{7B58AE76-4261-4D80-92C5-91F88FFA866D}" type="presOf" srcId="{683D9DED-9D3B-48DD-965A-4AE3089F3CD6}" destId="{5B86DD04-45B8-4829-AD4D-1D1A7A4E9D7C}" srcOrd="1" destOrd="0" presId="urn:microsoft.com/office/officeart/2005/8/layout/venn2"/>
    <dgm:cxn modelId="{59B0C7E9-B083-493C-9FDD-F7497BED3B78}" type="presOf" srcId="{54EC953A-011B-4B31-A256-DC928EBC2AF7}" destId="{8C7FD928-826A-42BA-9591-BE0762E61476}" srcOrd="0" destOrd="0" presId="urn:microsoft.com/office/officeart/2005/8/layout/venn2"/>
    <dgm:cxn modelId="{152C90B7-717B-405F-97DA-DE78005601A3}" type="presParOf" srcId="{51C3B455-C715-41C1-8E74-9D9761F314E1}" destId="{53688373-D4CB-40C8-8195-15B62A49EC9A}" srcOrd="0" destOrd="0" presId="urn:microsoft.com/office/officeart/2005/8/layout/venn2"/>
    <dgm:cxn modelId="{7F685C25-284C-4C6D-8376-C9AFD0A60E7A}" type="presParOf" srcId="{53688373-D4CB-40C8-8195-15B62A49EC9A}" destId="{F9EBDE96-948B-48A2-BBBB-E9FF0B0F254C}" srcOrd="0" destOrd="0" presId="urn:microsoft.com/office/officeart/2005/8/layout/venn2"/>
    <dgm:cxn modelId="{2DDA66ED-D5A3-4D0E-8846-BFFC6318D4B3}" type="presParOf" srcId="{53688373-D4CB-40C8-8195-15B62A49EC9A}" destId="{75A3B2D5-1ED6-418B-B317-FA7F83565584}" srcOrd="1" destOrd="0" presId="urn:microsoft.com/office/officeart/2005/8/layout/venn2"/>
    <dgm:cxn modelId="{31305F66-4A83-427B-9422-5D6F2BEBE0A6}" type="presParOf" srcId="{51C3B455-C715-41C1-8E74-9D9761F314E1}" destId="{F7F8D7E0-2EE9-477C-BED9-33A765817985}" srcOrd="1" destOrd="0" presId="urn:microsoft.com/office/officeart/2005/8/layout/venn2"/>
    <dgm:cxn modelId="{5AB61B2D-78C8-4DE7-8F13-80A202CF72B5}" type="presParOf" srcId="{F7F8D7E0-2EE9-477C-BED9-33A765817985}" destId="{9F9BA0E0-7C43-43ED-8E61-3E66B10E1AE4}" srcOrd="0" destOrd="0" presId="urn:microsoft.com/office/officeart/2005/8/layout/venn2"/>
    <dgm:cxn modelId="{EDA0C75B-C262-482D-8BB9-B0A040CF3282}" type="presParOf" srcId="{F7F8D7E0-2EE9-477C-BED9-33A765817985}" destId="{5B86DD04-45B8-4829-AD4D-1D1A7A4E9D7C}" srcOrd="1" destOrd="0" presId="urn:microsoft.com/office/officeart/2005/8/layout/venn2"/>
    <dgm:cxn modelId="{B170CB1E-66F9-4BE4-8FAE-10DB77B3F0A8}" type="presParOf" srcId="{51C3B455-C715-41C1-8E74-9D9761F314E1}" destId="{645205D0-5F33-40D9-9AF0-494DA0C0EC34}" srcOrd="2" destOrd="0" presId="urn:microsoft.com/office/officeart/2005/8/layout/venn2"/>
    <dgm:cxn modelId="{EB64FBA6-EDDB-4D97-B780-95A4749D4971}" type="presParOf" srcId="{645205D0-5F33-40D9-9AF0-494DA0C0EC34}" destId="{8C7FD928-826A-42BA-9591-BE0762E61476}" srcOrd="0" destOrd="0" presId="urn:microsoft.com/office/officeart/2005/8/layout/venn2"/>
    <dgm:cxn modelId="{E54C59F8-37ED-43F5-B032-E83E743A8280}" type="presParOf" srcId="{645205D0-5F33-40D9-9AF0-494DA0C0EC34}" destId="{8BDC50C7-92AB-46CC-B1F4-B76CC9C0344F}" srcOrd="1" destOrd="0" presId="urn:microsoft.com/office/officeart/2005/8/layout/venn2"/>
    <dgm:cxn modelId="{6DFE08E2-9E68-48C2-9CEE-B0BF2468DDC3}" type="presParOf" srcId="{51C3B455-C715-41C1-8E74-9D9761F314E1}" destId="{EF931B16-B099-45FB-9C05-2F22F80D2926}" srcOrd="3" destOrd="0" presId="urn:microsoft.com/office/officeart/2005/8/layout/venn2"/>
    <dgm:cxn modelId="{FDA7ED0C-708E-4E5A-82D2-DB0F82881835}" type="presParOf" srcId="{EF931B16-B099-45FB-9C05-2F22F80D2926}" destId="{56BC4F65-7588-484E-AC1C-3FBBB9049BC5}" srcOrd="0" destOrd="0" presId="urn:microsoft.com/office/officeart/2005/8/layout/venn2"/>
    <dgm:cxn modelId="{76B052AF-9207-478C-A55C-AFC028DA65D7}" type="presParOf" srcId="{EF931B16-B099-45FB-9C05-2F22F80D2926}" destId="{7539CC09-B6D8-4536-B734-760121842240}" srcOrd="1" destOrd="0" presId="urn:microsoft.com/office/officeart/2005/8/layout/venn2"/>
    <dgm:cxn modelId="{F23E7B2C-ED6B-4BC8-BCD0-D20023E6AED4}" type="presParOf" srcId="{51C3B455-C715-41C1-8E74-9D9761F314E1}" destId="{43577E06-2672-4950-B2BF-C7FB45F0B7EF}" srcOrd="4" destOrd="0" presId="urn:microsoft.com/office/officeart/2005/8/layout/venn2"/>
    <dgm:cxn modelId="{2E585E85-18BE-42B1-9054-5FC7940E9481}" type="presParOf" srcId="{43577E06-2672-4950-B2BF-C7FB45F0B7EF}" destId="{AA7A3704-7BC8-4218-ACE2-161E52657313}" srcOrd="0" destOrd="0" presId="urn:microsoft.com/office/officeart/2005/8/layout/venn2"/>
    <dgm:cxn modelId="{F7DE7F3A-3FEA-47DF-BF03-314609545032}" type="presParOf" srcId="{43577E06-2672-4950-B2BF-C7FB45F0B7EF}" destId="{42E0AA65-507D-44BC-8425-A90CB8DEFDF3}" srcOrd="1" destOrd="0" presId="urn:microsoft.com/office/officeart/2005/8/layout/venn2"/>
    <dgm:cxn modelId="{C7C24C7D-6AEF-495B-9A8A-8EAE15FF8181}" type="presParOf" srcId="{51C3B455-C715-41C1-8E74-9D9761F314E1}" destId="{5F8B83C3-79D7-4490-9F8D-91CAA21D6A39}" srcOrd="5" destOrd="0" presId="urn:microsoft.com/office/officeart/2005/8/layout/venn2"/>
    <dgm:cxn modelId="{D5A03DE7-4851-4AB3-92AC-8A367D64E689}" type="presParOf" srcId="{5F8B83C3-79D7-4490-9F8D-91CAA21D6A39}" destId="{907ECB4E-89B3-41F4-A7C6-9990796B80F9}" srcOrd="0" destOrd="0" presId="urn:microsoft.com/office/officeart/2005/8/layout/venn2"/>
    <dgm:cxn modelId="{5210FACA-C2B8-4086-BDFE-97BA086FB8C6}" type="presParOf" srcId="{5F8B83C3-79D7-4490-9F8D-91CAA21D6A39}" destId="{14686134-B650-49B4-BD24-2540A1453931}" srcOrd="1" destOrd="0" presId="urn:microsoft.com/office/officeart/2005/8/layout/venn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95CF93-F160-4B66-AD86-CD10A5DC8065}" type="doc">
      <dgm:prSet loTypeId="urn:microsoft.com/office/officeart/2005/8/layout/matrix1" loCatId="matrix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en-GB"/>
        </a:p>
      </dgm:t>
    </dgm:pt>
    <dgm:pt modelId="{75A4A03C-B434-4B15-9F30-0C0DA082D47D}">
      <dgm:prSet phldrT="[Text]" custT="1"/>
      <dgm:spPr/>
      <dgm:t>
        <a:bodyPr/>
        <a:lstStyle/>
        <a:p>
          <a:r>
            <a:rPr lang="en-GB" sz="2000" b="1" dirty="0" smtClean="0">
              <a:latin typeface="Arial" panose="020B0604020202020204" pitchFamily="34" charset="0"/>
              <a:cs typeface="Arial" panose="020B0604020202020204" pitchFamily="34" charset="0"/>
            </a:rPr>
            <a:t>Focus of the Service 1</a:t>
          </a:r>
          <a:endParaRPr lang="en-GB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72665A-4565-4C77-8C68-974BFBC19E0F}" type="parTrans" cxnId="{D1D80CFF-CB24-49CD-BA94-3127E3ED25A8}">
      <dgm:prSet/>
      <dgm:spPr/>
      <dgm:t>
        <a:bodyPr/>
        <a:lstStyle/>
        <a:p>
          <a:endParaRPr lang="en-GB"/>
        </a:p>
      </dgm:t>
    </dgm:pt>
    <dgm:pt modelId="{F5B17F2C-E54B-4F59-AF97-74245D102E20}" type="sibTrans" cxnId="{D1D80CFF-CB24-49CD-BA94-3127E3ED25A8}">
      <dgm:prSet/>
      <dgm:spPr/>
      <dgm:t>
        <a:bodyPr/>
        <a:lstStyle/>
        <a:p>
          <a:endParaRPr lang="en-GB"/>
        </a:p>
      </dgm:t>
    </dgm:pt>
    <dgm:pt modelId="{A38DCF17-8B0A-427B-AAF8-8ADDFF99F14D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Support for Social Workers and Colleagues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A970C1-B205-44B6-A352-D390E741129E}" type="parTrans" cxnId="{48D3EDE0-A41F-4F77-A09B-36A74FFE07C2}">
      <dgm:prSet/>
      <dgm:spPr/>
      <dgm:t>
        <a:bodyPr/>
        <a:lstStyle/>
        <a:p>
          <a:endParaRPr lang="en-GB"/>
        </a:p>
      </dgm:t>
    </dgm:pt>
    <dgm:pt modelId="{96DBE2FC-97EB-4D6A-970C-8EE2AAEF331C}" type="sibTrans" cxnId="{48D3EDE0-A41F-4F77-A09B-36A74FFE07C2}">
      <dgm:prSet/>
      <dgm:spPr/>
      <dgm:t>
        <a:bodyPr/>
        <a:lstStyle/>
        <a:p>
          <a:endParaRPr lang="en-GB"/>
        </a:p>
      </dgm:t>
    </dgm:pt>
    <dgm:pt modelId="{19CA389D-3528-4419-A841-7949F45C59E1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Increased numbers of PAs. Matching support between service users and PAs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0B51DA-8EF9-4842-AE52-7FCE801F9EA0}" type="parTrans" cxnId="{E7E54094-4534-40B0-B0EF-947492B572CE}">
      <dgm:prSet/>
      <dgm:spPr/>
      <dgm:t>
        <a:bodyPr/>
        <a:lstStyle/>
        <a:p>
          <a:endParaRPr lang="en-GB"/>
        </a:p>
      </dgm:t>
    </dgm:pt>
    <dgm:pt modelId="{B349614E-DD4E-4312-BCD0-2DC9E00AAE25}" type="sibTrans" cxnId="{E7E54094-4534-40B0-B0EF-947492B572CE}">
      <dgm:prSet/>
      <dgm:spPr/>
      <dgm:t>
        <a:bodyPr/>
        <a:lstStyle/>
        <a:p>
          <a:endParaRPr lang="en-GB"/>
        </a:p>
      </dgm:t>
    </dgm:pt>
    <dgm:pt modelId="{BE8C41F9-347E-4105-A209-6DAB41945101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Local Knowledge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1D61B3-EE6E-4491-B93C-2FA07A1D8A94}" type="parTrans" cxnId="{923F14C2-5E2E-4ACD-974B-D64832E25850}">
      <dgm:prSet/>
      <dgm:spPr/>
      <dgm:t>
        <a:bodyPr/>
        <a:lstStyle/>
        <a:p>
          <a:endParaRPr lang="en-GB"/>
        </a:p>
      </dgm:t>
    </dgm:pt>
    <dgm:pt modelId="{76BA656B-F018-47CA-88D9-198AF53FC3F2}" type="sibTrans" cxnId="{923F14C2-5E2E-4ACD-974B-D64832E25850}">
      <dgm:prSet/>
      <dgm:spPr/>
      <dgm:t>
        <a:bodyPr/>
        <a:lstStyle/>
        <a:p>
          <a:endParaRPr lang="en-GB"/>
        </a:p>
      </dgm:t>
    </dgm:pt>
    <dgm:pt modelId="{5FE96EA9-633A-4137-9D46-B877F2C5CEE4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Increased take up of Direct Payments for Mental Health and Older People Services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42E08-364F-492E-A25E-03BB6A76BD2C}" type="parTrans" cxnId="{C42AD48D-FFE8-4C14-8205-8F8B468E5E6D}">
      <dgm:prSet/>
      <dgm:spPr/>
      <dgm:t>
        <a:bodyPr/>
        <a:lstStyle/>
        <a:p>
          <a:endParaRPr lang="en-GB"/>
        </a:p>
      </dgm:t>
    </dgm:pt>
    <dgm:pt modelId="{496224FE-F726-4E15-9AD0-C7800DA2E320}" type="sibTrans" cxnId="{C42AD48D-FFE8-4C14-8205-8F8B468E5E6D}">
      <dgm:prSet/>
      <dgm:spPr/>
      <dgm:t>
        <a:bodyPr/>
        <a:lstStyle/>
        <a:p>
          <a:endParaRPr lang="en-GB"/>
        </a:p>
      </dgm:t>
    </dgm:pt>
    <dgm:pt modelId="{6198A399-74F9-4EF9-A357-101375436E02}" type="pres">
      <dgm:prSet presAssocID="{3295CF93-F160-4B66-AD86-CD10A5DC806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1EA249D-2500-4AE0-A78A-430E3B49DABA}" type="pres">
      <dgm:prSet presAssocID="{3295CF93-F160-4B66-AD86-CD10A5DC8065}" presName="matrix" presStyleCnt="0"/>
      <dgm:spPr/>
      <dgm:t>
        <a:bodyPr/>
        <a:lstStyle/>
        <a:p>
          <a:endParaRPr lang="en-GB"/>
        </a:p>
      </dgm:t>
    </dgm:pt>
    <dgm:pt modelId="{B523CC3B-C548-48AB-A322-19EACE878BB5}" type="pres">
      <dgm:prSet presAssocID="{3295CF93-F160-4B66-AD86-CD10A5DC8065}" presName="tile1" presStyleLbl="node1" presStyleIdx="0" presStyleCnt="4" custLinFactNeighborY="-3905"/>
      <dgm:spPr/>
      <dgm:t>
        <a:bodyPr/>
        <a:lstStyle/>
        <a:p>
          <a:endParaRPr lang="en-GB"/>
        </a:p>
      </dgm:t>
    </dgm:pt>
    <dgm:pt modelId="{952C893B-BF77-4517-99FA-49238F7B7A91}" type="pres">
      <dgm:prSet presAssocID="{3295CF93-F160-4B66-AD86-CD10A5DC806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ABB8E1-46A0-47EA-86D7-BE368441DEDC}" type="pres">
      <dgm:prSet presAssocID="{3295CF93-F160-4B66-AD86-CD10A5DC8065}" presName="tile2" presStyleLbl="node1" presStyleIdx="1" presStyleCnt="4"/>
      <dgm:spPr/>
      <dgm:t>
        <a:bodyPr/>
        <a:lstStyle/>
        <a:p>
          <a:endParaRPr lang="en-GB"/>
        </a:p>
      </dgm:t>
    </dgm:pt>
    <dgm:pt modelId="{5F63A044-2A20-4223-8EEE-5251DC7D8126}" type="pres">
      <dgm:prSet presAssocID="{3295CF93-F160-4B66-AD86-CD10A5DC8065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5C85C35-D3FE-4301-9C7D-1A5298195722}" type="pres">
      <dgm:prSet presAssocID="{3295CF93-F160-4B66-AD86-CD10A5DC8065}" presName="tile3" presStyleLbl="node1" presStyleIdx="2" presStyleCnt="4"/>
      <dgm:spPr/>
      <dgm:t>
        <a:bodyPr/>
        <a:lstStyle/>
        <a:p>
          <a:endParaRPr lang="en-GB"/>
        </a:p>
      </dgm:t>
    </dgm:pt>
    <dgm:pt modelId="{F262F195-1BCC-4960-8462-B30BA84C9E5B}" type="pres">
      <dgm:prSet presAssocID="{3295CF93-F160-4B66-AD86-CD10A5DC806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620F97-E3BE-4FFB-9360-7E091A914C6E}" type="pres">
      <dgm:prSet presAssocID="{3295CF93-F160-4B66-AD86-CD10A5DC8065}" presName="tile4" presStyleLbl="node1" presStyleIdx="3" presStyleCnt="4"/>
      <dgm:spPr/>
      <dgm:t>
        <a:bodyPr/>
        <a:lstStyle/>
        <a:p>
          <a:endParaRPr lang="en-GB"/>
        </a:p>
      </dgm:t>
    </dgm:pt>
    <dgm:pt modelId="{578E87EE-1415-4F31-980F-0BA7FDF668A1}" type="pres">
      <dgm:prSet presAssocID="{3295CF93-F160-4B66-AD86-CD10A5DC806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0A9A940-5DEE-44CA-BF33-41DE57686131}" type="pres">
      <dgm:prSet presAssocID="{3295CF93-F160-4B66-AD86-CD10A5DC8065}" presName="centerTile" presStyleLbl="fgShp" presStyleIdx="0" presStyleCnt="1" custScaleX="117553" custScaleY="131052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</dgm:ptLst>
  <dgm:cxnLst>
    <dgm:cxn modelId="{0C564CFA-74FC-4556-8175-17863B234D6F}" type="presOf" srcId="{5FE96EA9-633A-4137-9D46-B877F2C5CEE4}" destId="{578E87EE-1415-4F31-980F-0BA7FDF668A1}" srcOrd="1" destOrd="0" presId="urn:microsoft.com/office/officeart/2005/8/layout/matrix1"/>
    <dgm:cxn modelId="{923F14C2-5E2E-4ACD-974B-D64832E25850}" srcId="{75A4A03C-B434-4B15-9F30-0C0DA082D47D}" destId="{BE8C41F9-347E-4105-A209-6DAB41945101}" srcOrd="2" destOrd="0" parTransId="{F71D61B3-EE6E-4491-B93C-2FA07A1D8A94}" sibTransId="{76BA656B-F018-47CA-88D9-198AF53FC3F2}"/>
    <dgm:cxn modelId="{E002F965-66BC-4132-B112-7940D046F6B7}" type="presOf" srcId="{A38DCF17-8B0A-427B-AAF8-8ADDFF99F14D}" destId="{B523CC3B-C548-48AB-A322-19EACE878BB5}" srcOrd="0" destOrd="0" presId="urn:microsoft.com/office/officeart/2005/8/layout/matrix1"/>
    <dgm:cxn modelId="{48D3EDE0-A41F-4F77-A09B-36A74FFE07C2}" srcId="{75A4A03C-B434-4B15-9F30-0C0DA082D47D}" destId="{A38DCF17-8B0A-427B-AAF8-8ADDFF99F14D}" srcOrd="0" destOrd="0" parTransId="{F6A970C1-B205-44B6-A352-D390E741129E}" sibTransId="{96DBE2FC-97EB-4D6A-970C-8EE2AAEF331C}"/>
    <dgm:cxn modelId="{480057FD-38E7-4F47-ABF6-E758E60A0B93}" type="presOf" srcId="{3295CF93-F160-4B66-AD86-CD10A5DC8065}" destId="{6198A399-74F9-4EF9-A357-101375436E02}" srcOrd="0" destOrd="0" presId="urn:microsoft.com/office/officeart/2005/8/layout/matrix1"/>
    <dgm:cxn modelId="{9B0F3DCF-8304-41AF-9007-70C4C28A57FE}" type="presOf" srcId="{BE8C41F9-347E-4105-A209-6DAB41945101}" destId="{B5C85C35-D3FE-4301-9C7D-1A5298195722}" srcOrd="0" destOrd="0" presId="urn:microsoft.com/office/officeart/2005/8/layout/matrix1"/>
    <dgm:cxn modelId="{D1D80CFF-CB24-49CD-BA94-3127E3ED25A8}" srcId="{3295CF93-F160-4B66-AD86-CD10A5DC8065}" destId="{75A4A03C-B434-4B15-9F30-0C0DA082D47D}" srcOrd="0" destOrd="0" parTransId="{EA72665A-4565-4C77-8C68-974BFBC19E0F}" sibTransId="{F5B17F2C-E54B-4F59-AF97-74245D102E20}"/>
    <dgm:cxn modelId="{6274EE33-FFAF-4BA1-BA20-616D53E349F8}" type="presOf" srcId="{75A4A03C-B434-4B15-9F30-0C0DA082D47D}" destId="{70A9A940-5DEE-44CA-BF33-41DE57686131}" srcOrd="0" destOrd="0" presId="urn:microsoft.com/office/officeart/2005/8/layout/matrix1"/>
    <dgm:cxn modelId="{BC7E86DE-368E-4DBC-9F5C-BA75DC8DFF91}" type="presOf" srcId="{19CA389D-3528-4419-A841-7949F45C59E1}" destId="{5F63A044-2A20-4223-8EEE-5251DC7D8126}" srcOrd="1" destOrd="0" presId="urn:microsoft.com/office/officeart/2005/8/layout/matrix1"/>
    <dgm:cxn modelId="{5407A8EF-AE96-45B9-8E16-75AC8BB208DE}" type="presOf" srcId="{BE8C41F9-347E-4105-A209-6DAB41945101}" destId="{F262F195-1BCC-4960-8462-B30BA84C9E5B}" srcOrd="1" destOrd="0" presId="urn:microsoft.com/office/officeart/2005/8/layout/matrix1"/>
    <dgm:cxn modelId="{E7E54094-4534-40B0-B0EF-947492B572CE}" srcId="{75A4A03C-B434-4B15-9F30-0C0DA082D47D}" destId="{19CA389D-3528-4419-A841-7949F45C59E1}" srcOrd="1" destOrd="0" parTransId="{E70B51DA-8EF9-4842-AE52-7FCE801F9EA0}" sibTransId="{B349614E-DD4E-4312-BCD0-2DC9E00AAE25}"/>
    <dgm:cxn modelId="{FAD10A8F-AD68-4F88-B77C-E340B33750E2}" type="presOf" srcId="{A38DCF17-8B0A-427B-AAF8-8ADDFF99F14D}" destId="{952C893B-BF77-4517-99FA-49238F7B7A91}" srcOrd="1" destOrd="0" presId="urn:microsoft.com/office/officeart/2005/8/layout/matrix1"/>
    <dgm:cxn modelId="{61DFA11B-66CB-4C4B-A2B3-8001573F228A}" type="presOf" srcId="{5FE96EA9-633A-4137-9D46-B877F2C5CEE4}" destId="{F7620F97-E3BE-4FFB-9360-7E091A914C6E}" srcOrd="0" destOrd="0" presId="urn:microsoft.com/office/officeart/2005/8/layout/matrix1"/>
    <dgm:cxn modelId="{C42AD48D-FFE8-4C14-8205-8F8B468E5E6D}" srcId="{75A4A03C-B434-4B15-9F30-0C0DA082D47D}" destId="{5FE96EA9-633A-4137-9D46-B877F2C5CEE4}" srcOrd="3" destOrd="0" parTransId="{38042E08-364F-492E-A25E-03BB6A76BD2C}" sibTransId="{496224FE-F726-4E15-9AD0-C7800DA2E320}"/>
    <dgm:cxn modelId="{754F5C46-477D-49C2-A916-8F63868697CA}" type="presOf" srcId="{19CA389D-3528-4419-A841-7949F45C59E1}" destId="{D9ABB8E1-46A0-47EA-86D7-BE368441DEDC}" srcOrd="0" destOrd="0" presId="urn:microsoft.com/office/officeart/2005/8/layout/matrix1"/>
    <dgm:cxn modelId="{A925743A-8EC7-412A-BB9D-91AE7F9095DC}" type="presParOf" srcId="{6198A399-74F9-4EF9-A357-101375436E02}" destId="{A1EA249D-2500-4AE0-A78A-430E3B49DABA}" srcOrd="0" destOrd="0" presId="urn:microsoft.com/office/officeart/2005/8/layout/matrix1"/>
    <dgm:cxn modelId="{32816368-7F94-4F82-89F0-E96066A0D6E0}" type="presParOf" srcId="{A1EA249D-2500-4AE0-A78A-430E3B49DABA}" destId="{B523CC3B-C548-48AB-A322-19EACE878BB5}" srcOrd="0" destOrd="0" presId="urn:microsoft.com/office/officeart/2005/8/layout/matrix1"/>
    <dgm:cxn modelId="{28868B46-7A7C-4F65-B4FE-CD1412DC6C7D}" type="presParOf" srcId="{A1EA249D-2500-4AE0-A78A-430E3B49DABA}" destId="{952C893B-BF77-4517-99FA-49238F7B7A91}" srcOrd="1" destOrd="0" presId="urn:microsoft.com/office/officeart/2005/8/layout/matrix1"/>
    <dgm:cxn modelId="{5DB4EC5E-F5C4-441C-8AFB-4388A38E0A4F}" type="presParOf" srcId="{A1EA249D-2500-4AE0-A78A-430E3B49DABA}" destId="{D9ABB8E1-46A0-47EA-86D7-BE368441DEDC}" srcOrd="2" destOrd="0" presId="urn:microsoft.com/office/officeart/2005/8/layout/matrix1"/>
    <dgm:cxn modelId="{84152FB6-F8FB-488E-A22F-53524C3F4FB3}" type="presParOf" srcId="{A1EA249D-2500-4AE0-A78A-430E3B49DABA}" destId="{5F63A044-2A20-4223-8EEE-5251DC7D8126}" srcOrd="3" destOrd="0" presId="urn:microsoft.com/office/officeart/2005/8/layout/matrix1"/>
    <dgm:cxn modelId="{D135311B-5438-4CF3-A1F3-57C71CF204DD}" type="presParOf" srcId="{A1EA249D-2500-4AE0-A78A-430E3B49DABA}" destId="{B5C85C35-D3FE-4301-9C7D-1A5298195722}" srcOrd="4" destOrd="0" presId="urn:microsoft.com/office/officeart/2005/8/layout/matrix1"/>
    <dgm:cxn modelId="{8EDC04FC-5648-488C-9D31-BA0C163EA33C}" type="presParOf" srcId="{A1EA249D-2500-4AE0-A78A-430E3B49DABA}" destId="{F262F195-1BCC-4960-8462-B30BA84C9E5B}" srcOrd="5" destOrd="0" presId="urn:microsoft.com/office/officeart/2005/8/layout/matrix1"/>
    <dgm:cxn modelId="{4992F4BA-23FB-4FE7-BEF5-4C793556DBFA}" type="presParOf" srcId="{A1EA249D-2500-4AE0-A78A-430E3B49DABA}" destId="{F7620F97-E3BE-4FFB-9360-7E091A914C6E}" srcOrd="6" destOrd="0" presId="urn:microsoft.com/office/officeart/2005/8/layout/matrix1"/>
    <dgm:cxn modelId="{4820FD7E-2B26-46C2-BCB2-76DD2558BF00}" type="presParOf" srcId="{A1EA249D-2500-4AE0-A78A-430E3B49DABA}" destId="{578E87EE-1415-4F31-980F-0BA7FDF668A1}" srcOrd="7" destOrd="0" presId="urn:microsoft.com/office/officeart/2005/8/layout/matrix1"/>
    <dgm:cxn modelId="{4F8951CB-E29E-42F0-A8D5-9A7A08CA7187}" type="presParOf" srcId="{6198A399-74F9-4EF9-A357-101375436E02}" destId="{70A9A940-5DEE-44CA-BF33-41DE5768613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295CF93-F160-4B66-AD86-CD10A5DC8065}" type="doc">
      <dgm:prSet loTypeId="urn:microsoft.com/office/officeart/2005/8/layout/matrix1" loCatId="matrix" qsTypeId="urn:microsoft.com/office/officeart/2005/8/quickstyle/3d2" qsCatId="3D" csTypeId="urn:microsoft.com/office/officeart/2005/8/colors/accent5_2" csCatId="accent5" phldr="1"/>
      <dgm:spPr/>
      <dgm:t>
        <a:bodyPr/>
        <a:lstStyle/>
        <a:p>
          <a:endParaRPr lang="en-GB"/>
        </a:p>
      </dgm:t>
    </dgm:pt>
    <dgm:pt modelId="{75A4A03C-B434-4B15-9F30-0C0DA082D47D}">
      <dgm:prSet phldrT="[Text]"/>
      <dgm:spPr/>
      <dgm:t>
        <a:bodyPr/>
        <a:lstStyle/>
        <a:p>
          <a:r>
            <a:rPr lang="en-GB" b="1" dirty="0" smtClean="0">
              <a:latin typeface="Arial" panose="020B0604020202020204" pitchFamily="34" charset="0"/>
              <a:cs typeface="Arial" panose="020B0604020202020204" pitchFamily="34" charset="0"/>
            </a:rPr>
            <a:t>Focus of the Service 2</a:t>
          </a:r>
          <a:endParaRPr lang="en-GB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A72665A-4565-4C77-8C68-974BFBC19E0F}" type="parTrans" cxnId="{D1D80CFF-CB24-49CD-BA94-3127E3ED25A8}">
      <dgm:prSet/>
      <dgm:spPr/>
      <dgm:t>
        <a:bodyPr/>
        <a:lstStyle/>
        <a:p>
          <a:endParaRPr lang="en-GB"/>
        </a:p>
      </dgm:t>
    </dgm:pt>
    <dgm:pt modelId="{F5B17F2C-E54B-4F59-AF97-74245D102E20}" type="sibTrans" cxnId="{D1D80CFF-CB24-49CD-BA94-3127E3ED25A8}">
      <dgm:prSet/>
      <dgm:spPr/>
      <dgm:t>
        <a:bodyPr/>
        <a:lstStyle/>
        <a:p>
          <a:endParaRPr lang="en-GB"/>
        </a:p>
      </dgm:t>
    </dgm:pt>
    <dgm:pt modelId="{A38DCF17-8B0A-427B-AAF8-8ADDFF99F14D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Information, Advice &amp; Guidance for families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A970C1-B205-44B6-A352-D390E741129E}" type="parTrans" cxnId="{48D3EDE0-A41F-4F77-A09B-36A74FFE07C2}">
      <dgm:prSet/>
      <dgm:spPr/>
      <dgm:t>
        <a:bodyPr/>
        <a:lstStyle/>
        <a:p>
          <a:endParaRPr lang="en-GB"/>
        </a:p>
      </dgm:t>
    </dgm:pt>
    <dgm:pt modelId="{96DBE2FC-97EB-4D6A-970C-8EE2AAEF331C}" type="sibTrans" cxnId="{48D3EDE0-A41F-4F77-A09B-36A74FFE07C2}">
      <dgm:prSet/>
      <dgm:spPr/>
      <dgm:t>
        <a:bodyPr/>
        <a:lstStyle/>
        <a:p>
          <a:endParaRPr lang="en-GB"/>
        </a:p>
      </dgm:t>
    </dgm:pt>
    <dgm:pt modelId="{19CA389D-3528-4419-A841-7949F45C59E1}">
      <dgm:prSet phldrT="[Text]" custT="1"/>
      <dgm:spPr/>
      <dgm:t>
        <a:bodyPr/>
        <a:lstStyle/>
        <a:p>
          <a:r>
            <a:rPr lang="en-GB" sz="1800" dirty="0" smtClean="0">
              <a:latin typeface="Arial" panose="020B0604020202020204" pitchFamily="34" charset="0"/>
              <a:cs typeface="Arial" panose="020B0604020202020204" pitchFamily="34" charset="0"/>
            </a:rPr>
            <a:t>Proportionately charge Managed Account/Payroll Services based on care requirements?</a:t>
          </a:r>
          <a:endParaRPr lang="en-GB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70B51DA-8EF9-4842-AE52-7FCE801F9EA0}" type="parTrans" cxnId="{E7E54094-4534-40B0-B0EF-947492B572CE}">
      <dgm:prSet/>
      <dgm:spPr/>
      <dgm:t>
        <a:bodyPr/>
        <a:lstStyle/>
        <a:p>
          <a:endParaRPr lang="en-GB"/>
        </a:p>
      </dgm:t>
    </dgm:pt>
    <dgm:pt modelId="{B349614E-DD4E-4312-BCD0-2DC9E00AAE25}" type="sibTrans" cxnId="{E7E54094-4534-40B0-B0EF-947492B572CE}">
      <dgm:prSet/>
      <dgm:spPr/>
      <dgm:t>
        <a:bodyPr/>
        <a:lstStyle/>
        <a:p>
          <a:endParaRPr lang="en-GB"/>
        </a:p>
      </dgm:t>
    </dgm:pt>
    <dgm:pt modelId="{BE8C41F9-347E-4105-A209-6DAB41945101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Measuring</a:t>
          </a:r>
          <a:r>
            <a:rPr lang="en-GB" baseline="0" dirty="0" smtClean="0">
              <a:latin typeface="Arial" panose="020B0604020202020204" pitchFamily="34" charset="0"/>
              <a:cs typeface="Arial" panose="020B0604020202020204" pitchFamily="34" charset="0"/>
            </a:rPr>
            <a:t> Outcomes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71D61B3-EE6E-4491-B93C-2FA07A1D8A94}" type="parTrans" cxnId="{923F14C2-5E2E-4ACD-974B-D64832E25850}">
      <dgm:prSet/>
      <dgm:spPr/>
      <dgm:t>
        <a:bodyPr/>
        <a:lstStyle/>
        <a:p>
          <a:endParaRPr lang="en-GB"/>
        </a:p>
      </dgm:t>
    </dgm:pt>
    <dgm:pt modelId="{76BA656B-F018-47CA-88D9-198AF53FC3F2}" type="sibTrans" cxnId="{923F14C2-5E2E-4ACD-974B-D64832E25850}">
      <dgm:prSet/>
      <dgm:spPr/>
      <dgm:t>
        <a:bodyPr/>
        <a:lstStyle/>
        <a:p>
          <a:endParaRPr lang="en-GB"/>
        </a:p>
      </dgm:t>
    </dgm:pt>
    <dgm:pt modelId="{5FE96EA9-633A-4137-9D46-B877F2C5CEE4}">
      <dgm:prSet phldrT="[Text]"/>
      <dgm:spPr/>
      <dgm:t>
        <a:bodyPr/>
        <a:lstStyle/>
        <a:p>
          <a:r>
            <a:rPr lang="en-GB" dirty="0" smtClean="0">
              <a:latin typeface="Arial" panose="020B0604020202020204" pitchFamily="34" charset="0"/>
              <a:cs typeface="Arial" panose="020B0604020202020204" pitchFamily="34" charset="0"/>
            </a:rPr>
            <a:t>Proactive Account Management</a:t>
          </a:r>
          <a:endParaRPr lang="en-GB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8042E08-364F-492E-A25E-03BB6A76BD2C}" type="parTrans" cxnId="{C42AD48D-FFE8-4C14-8205-8F8B468E5E6D}">
      <dgm:prSet/>
      <dgm:spPr/>
      <dgm:t>
        <a:bodyPr/>
        <a:lstStyle/>
        <a:p>
          <a:endParaRPr lang="en-GB"/>
        </a:p>
      </dgm:t>
    </dgm:pt>
    <dgm:pt modelId="{496224FE-F726-4E15-9AD0-C7800DA2E320}" type="sibTrans" cxnId="{C42AD48D-FFE8-4C14-8205-8F8B468E5E6D}">
      <dgm:prSet/>
      <dgm:spPr/>
      <dgm:t>
        <a:bodyPr/>
        <a:lstStyle/>
        <a:p>
          <a:endParaRPr lang="en-GB"/>
        </a:p>
      </dgm:t>
    </dgm:pt>
    <dgm:pt modelId="{6198A399-74F9-4EF9-A357-101375436E02}" type="pres">
      <dgm:prSet presAssocID="{3295CF93-F160-4B66-AD86-CD10A5DC8065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A1EA249D-2500-4AE0-A78A-430E3B49DABA}" type="pres">
      <dgm:prSet presAssocID="{3295CF93-F160-4B66-AD86-CD10A5DC8065}" presName="matrix" presStyleCnt="0"/>
      <dgm:spPr/>
      <dgm:t>
        <a:bodyPr/>
        <a:lstStyle/>
        <a:p>
          <a:endParaRPr lang="en-GB"/>
        </a:p>
      </dgm:t>
    </dgm:pt>
    <dgm:pt modelId="{B523CC3B-C548-48AB-A322-19EACE878BB5}" type="pres">
      <dgm:prSet presAssocID="{3295CF93-F160-4B66-AD86-CD10A5DC8065}" presName="tile1" presStyleLbl="node1" presStyleIdx="0" presStyleCnt="4" custLinFactNeighborY="-3905"/>
      <dgm:spPr/>
      <dgm:t>
        <a:bodyPr/>
        <a:lstStyle/>
        <a:p>
          <a:endParaRPr lang="en-GB"/>
        </a:p>
      </dgm:t>
    </dgm:pt>
    <dgm:pt modelId="{952C893B-BF77-4517-99FA-49238F7B7A91}" type="pres">
      <dgm:prSet presAssocID="{3295CF93-F160-4B66-AD86-CD10A5DC8065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ABB8E1-46A0-47EA-86D7-BE368441DEDC}" type="pres">
      <dgm:prSet presAssocID="{3295CF93-F160-4B66-AD86-CD10A5DC8065}" presName="tile2" presStyleLbl="node1" presStyleIdx="1" presStyleCnt="4"/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5F63A044-2A20-4223-8EEE-5251DC7D8126}" type="pres">
      <dgm:prSet presAssocID="{3295CF93-F160-4B66-AD86-CD10A5DC8065}" presName="tile2text" presStyleLbl="node1" presStyleIdx="1" presStyleCnt="4">
        <dgm:presLayoutVars>
          <dgm:chMax val="0"/>
          <dgm:chPref val="0"/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en-GB"/>
        </a:p>
      </dgm:t>
    </dgm:pt>
    <dgm:pt modelId="{B5C85C35-D3FE-4301-9C7D-1A5298195722}" type="pres">
      <dgm:prSet presAssocID="{3295CF93-F160-4B66-AD86-CD10A5DC8065}" presName="tile3" presStyleLbl="node1" presStyleIdx="2" presStyleCnt="4"/>
      <dgm:spPr/>
      <dgm:t>
        <a:bodyPr/>
        <a:lstStyle/>
        <a:p>
          <a:endParaRPr lang="en-GB"/>
        </a:p>
      </dgm:t>
    </dgm:pt>
    <dgm:pt modelId="{F262F195-1BCC-4960-8462-B30BA84C9E5B}" type="pres">
      <dgm:prSet presAssocID="{3295CF93-F160-4B66-AD86-CD10A5DC8065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620F97-E3BE-4FFB-9360-7E091A914C6E}" type="pres">
      <dgm:prSet presAssocID="{3295CF93-F160-4B66-AD86-CD10A5DC8065}" presName="tile4" presStyleLbl="node1" presStyleIdx="3" presStyleCnt="4"/>
      <dgm:spPr/>
      <dgm:t>
        <a:bodyPr/>
        <a:lstStyle/>
        <a:p>
          <a:endParaRPr lang="en-GB"/>
        </a:p>
      </dgm:t>
    </dgm:pt>
    <dgm:pt modelId="{578E87EE-1415-4F31-980F-0BA7FDF668A1}" type="pres">
      <dgm:prSet presAssocID="{3295CF93-F160-4B66-AD86-CD10A5DC8065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0A9A940-5DEE-44CA-BF33-41DE57686131}" type="pres">
      <dgm:prSet presAssocID="{3295CF93-F160-4B66-AD86-CD10A5DC8065}" presName="centerTile" presStyleLbl="fgShp" presStyleIdx="0" presStyleCnt="1" custScaleX="117553" custScaleY="131052">
        <dgm:presLayoutVars>
          <dgm:chMax val="0"/>
          <dgm:chPref val="0"/>
        </dgm:presLayoutVars>
      </dgm:prSet>
      <dgm:spPr/>
      <dgm:t>
        <a:bodyPr/>
        <a:lstStyle/>
        <a:p>
          <a:endParaRPr lang="en-GB"/>
        </a:p>
      </dgm:t>
    </dgm:pt>
  </dgm:ptLst>
  <dgm:cxnLst>
    <dgm:cxn modelId="{D55B22D1-34CE-4B9B-8514-BD211F170717}" type="presOf" srcId="{A38DCF17-8B0A-427B-AAF8-8ADDFF99F14D}" destId="{952C893B-BF77-4517-99FA-49238F7B7A91}" srcOrd="1" destOrd="0" presId="urn:microsoft.com/office/officeart/2005/8/layout/matrix1"/>
    <dgm:cxn modelId="{EB735254-5DCE-4D11-B137-EBF1052D185E}" type="presOf" srcId="{19CA389D-3528-4419-A841-7949F45C59E1}" destId="{5F63A044-2A20-4223-8EEE-5251DC7D8126}" srcOrd="1" destOrd="0" presId="urn:microsoft.com/office/officeart/2005/8/layout/matrix1"/>
    <dgm:cxn modelId="{611074DD-DC45-4E8A-ACB6-3010B3973D25}" type="presOf" srcId="{BE8C41F9-347E-4105-A209-6DAB41945101}" destId="{B5C85C35-D3FE-4301-9C7D-1A5298195722}" srcOrd="0" destOrd="0" presId="urn:microsoft.com/office/officeart/2005/8/layout/matrix1"/>
    <dgm:cxn modelId="{B526E5D8-163E-4648-895F-D5F621D74A24}" type="presOf" srcId="{A38DCF17-8B0A-427B-AAF8-8ADDFF99F14D}" destId="{B523CC3B-C548-48AB-A322-19EACE878BB5}" srcOrd="0" destOrd="0" presId="urn:microsoft.com/office/officeart/2005/8/layout/matrix1"/>
    <dgm:cxn modelId="{923F14C2-5E2E-4ACD-974B-D64832E25850}" srcId="{75A4A03C-B434-4B15-9F30-0C0DA082D47D}" destId="{BE8C41F9-347E-4105-A209-6DAB41945101}" srcOrd="2" destOrd="0" parTransId="{F71D61B3-EE6E-4491-B93C-2FA07A1D8A94}" sibTransId="{76BA656B-F018-47CA-88D9-198AF53FC3F2}"/>
    <dgm:cxn modelId="{4984FF95-A626-42B9-9A4C-BA3113219ED3}" type="presOf" srcId="{5FE96EA9-633A-4137-9D46-B877F2C5CEE4}" destId="{F7620F97-E3BE-4FFB-9360-7E091A914C6E}" srcOrd="0" destOrd="0" presId="urn:microsoft.com/office/officeart/2005/8/layout/matrix1"/>
    <dgm:cxn modelId="{DF7A5D24-81E2-4F11-BC5D-8C043C40728F}" type="presOf" srcId="{75A4A03C-B434-4B15-9F30-0C0DA082D47D}" destId="{70A9A940-5DEE-44CA-BF33-41DE57686131}" srcOrd="0" destOrd="0" presId="urn:microsoft.com/office/officeart/2005/8/layout/matrix1"/>
    <dgm:cxn modelId="{48D3EDE0-A41F-4F77-A09B-36A74FFE07C2}" srcId="{75A4A03C-B434-4B15-9F30-0C0DA082D47D}" destId="{A38DCF17-8B0A-427B-AAF8-8ADDFF99F14D}" srcOrd="0" destOrd="0" parTransId="{F6A970C1-B205-44B6-A352-D390E741129E}" sibTransId="{96DBE2FC-97EB-4D6A-970C-8EE2AAEF331C}"/>
    <dgm:cxn modelId="{302F79F3-6900-4148-8001-6D9C64732297}" type="presOf" srcId="{3295CF93-F160-4B66-AD86-CD10A5DC8065}" destId="{6198A399-74F9-4EF9-A357-101375436E02}" srcOrd="0" destOrd="0" presId="urn:microsoft.com/office/officeart/2005/8/layout/matrix1"/>
    <dgm:cxn modelId="{14822859-B293-41AE-A2CF-17A002DB916C}" type="presOf" srcId="{19CA389D-3528-4419-A841-7949F45C59E1}" destId="{D9ABB8E1-46A0-47EA-86D7-BE368441DEDC}" srcOrd="0" destOrd="0" presId="urn:microsoft.com/office/officeart/2005/8/layout/matrix1"/>
    <dgm:cxn modelId="{D1D80CFF-CB24-49CD-BA94-3127E3ED25A8}" srcId="{3295CF93-F160-4B66-AD86-CD10A5DC8065}" destId="{75A4A03C-B434-4B15-9F30-0C0DA082D47D}" srcOrd="0" destOrd="0" parTransId="{EA72665A-4565-4C77-8C68-974BFBC19E0F}" sibTransId="{F5B17F2C-E54B-4F59-AF97-74245D102E20}"/>
    <dgm:cxn modelId="{32CA532E-7EDB-4BC2-B3BB-D09994D48D1F}" type="presOf" srcId="{BE8C41F9-347E-4105-A209-6DAB41945101}" destId="{F262F195-1BCC-4960-8462-B30BA84C9E5B}" srcOrd="1" destOrd="0" presId="urn:microsoft.com/office/officeart/2005/8/layout/matrix1"/>
    <dgm:cxn modelId="{E7E54094-4534-40B0-B0EF-947492B572CE}" srcId="{75A4A03C-B434-4B15-9F30-0C0DA082D47D}" destId="{19CA389D-3528-4419-A841-7949F45C59E1}" srcOrd="1" destOrd="0" parTransId="{E70B51DA-8EF9-4842-AE52-7FCE801F9EA0}" sibTransId="{B349614E-DD4E-4312-BCD0-2DC9E00AAE25}"/>
    <dgm:cxn modelId="{C42AD48D-FFE8-4C14-8205-8F8B468E5E6D}" srcId="{75A4A03C-B434-4B15-9F30-0C0DA082D47D}" destId="{5FE96EA9-633A-4137-9D46-B877F2C5CEE4}" srcOrd="3" destOrd="0" parTransId="{38042E08-364F-492E-A25E-03BB6A76BD2C}" sibTransId="{496224FE-F726-4E15-9AD0-C7800DA2E320}"/>
    <dgm:cxn modelId="{1AFF56AF-2AFE-4B11-A424-FE421844EE63}" type="presOf" srcId="{5FE96EA9-633A-4137-9D46-B877F2C5CEE4}" destId="{578E87EE-1415-4F31-980F-0BA7FDF668A1}" srcOrd="1" destOrd="0" presId="urn:microsoft.com/office/officeart/2005/8/layout/matrix1"/>
    <dgm:cxn modelId="{8EF49CCD-9C94-43F0-9DCE-33AFDB175D58}" type="presParOf" srcId="{6198A399-74F9-4EF9-A357-101375436E02}" destId="{A1EA249D-2500-4AE0-A78A-430E3B49DABA}" srcOrd="0" destOrd="0" presId="urn:microsoft.com/office/officeart/2005/8/layout/matrix1"/>
    <dgm:cxn modelId="{F1C49D3E-31E1-4F6A-BDAE-E6B3F7BABDA9}" type="presParOf" srcId="{A1EA249D-2500-4AE0-A78A-430E3B49DABA}" destId="{B523CC3B-C548-48AB-A322-19EACE878BB5}" srcOrd="0" destOrd="0" presId="urn:microsoft.com/office/officeart/2005/8/layout/matrix1"/>
    <dgm:cxn modelId="{3F682672-FF67-4771-B38D-E1884D4D09CC}" type="presParOf" srcId="{A1EA249D-2500-4AE0-A78A-430E3B49DABA}" destId="{952C893B-BF77-4517-99FA-49238F7B7A91}" srcOrd="1" destOrd="0" presId="urn:microsoft.com/office/officeart/2005/8/layout/matrix1"/>
    <dgm:cxn modelId="{BE303A6A-07AA-4590-91F1-F53F127D0E8A}" type="presParOf" srcId="{A1EA249D-2500-4AE0-A78A-430E3B49DABA}" destId="{D9ABB8E1-46A0-47EA-86D7-BE368441DEDC}" srcOrd="2" destOrd="0" presId="urn:microsoft.com/office/officeart/2005/8/layout/matrix1"/>
    <dgm:cxn modelId="{83BA6FF2-6378-4D78-BEB8-B21787A3383F}" type="presParOf" srcId="{A1EA249D-2500-4AE0-A78A-430E3B49DABA}" destId="{5F63A044-2A20-4223-8EEE-5251DC7D8126}" srcOrd="3" destOrd="0" presId="urn:microsoft.com/office/officeart/2005/8/layout/matrix1"/>
    <dgm:cxn modelId="{E2A925BF-3780-405B-94FB-DC557B0A18BC}" type="presParOf" srcId="{A1EA249D-2500-4AE0-A78A-430E3B49DABA}" destId="{B5C85C35-D3FE-4301-9C7D-1A5298195722}" srcOrd="4" destOrd="0" presId="urn:microsoft.com/office/officeart/2005/8/layout/matrix1"/>
    <dgm:cxn modelId="{1F4564C7-9170-47ED-9040-35E089272299}" type="presParOf" srcId="{A1EA249D-2500-4AE0-A78A-430E3B49DABA}" destId="{F262F195-1BCC-4960-8462-B30BA84C9E5B}" srcOrd="5" destOrd="0" presId="urn:microsoft.com/office/officeart/2005/8/layout/matrix1"/>
    <dgm:cxn modelId="{A553779E-BEE2-4ED0-B6AA-046B5E8D4D81}" type="presParOf" srcId="{A1EA249D-2500-4AE0-A78A-430E3B49DABA}" destId="{F7620F97-E3BE-4FFB-9360-7E091A914C6E}" srcOrd="6" destOrd="0" presId="urn:microsoft.com/office/officeart/2005/8/layout/matrix1"/>
    <dgm:cxn modelId="{89C2FE8E-9A3E-4631-9B8A-43747EF983D1}" type="presParOf" srcId="{A1EA249D-2500-4AE0-A78A-430E3B49DABA}" destId="{578E87EE-1415-4F31-980F-0BA7FDF668A1}" srcOrd="7" destOrd="0" presId="urn:microsoft.com/office/officeart/2005/8/layout/matrix1"/>
    <dgm:cxn modelId="{7F63F318-2449-4A0C-8C18-3BDE07299F8B}" type="presParOf" srcId="{6198A399-74F9-4EF9-A357-101375436E02}" destId="{70A9A940-5DEE-44CA-BF33-41DE5768613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E265782-F27F-41BE-858C-260D85A94779}" type="doc">
      <dgm:prSet loTypeId="urn:microsoft.com/office/officeart/2005/8/layout/radial4" loCatId="relationship" qsTypeId="urn:microsoft.com/office/officeart/2005/8/quickstyle/3d2" qsCatId="3D" csTypeId="urn:microsoft.com/office/officeart/2005/8/colors/accent0_1" csCatId="mainScheme" phldr="1"/>
      <dgm:spPr/>
      <dgm:t>
        <a:bodyPr/>
        <a:lstStyle/>
        <a:p>
          <a:endParaRPr lang="en-GB"/>
        </a:p>
      </dgm:t>
    </dgm:pt>
    <dgm:pt modelId="{71C5D713-3404-4FC7-9AA5-A2B66928EAB6}">
      <dgm:prSet phldrT="[Text]" custT="1"/>
      <dgm:spPr/>
      <dgm:t>
        <a:bodyPr/>
        <a:lstStyle/>
        <a:p>
          <a:r>
            <a:rPr lang="en-GB" sz="1600" b="1" dirty="0" smtClean="0">
              <a:latin typeface="Arial" panose="020B0604020202020204" pitchFamily="34" charset="0"/>
              <a:cs typeface="Arial" panose="020B0604020202020204" pitchFamily="34" charset="0"/>
            </a:rPr>
            <a:t>Contract Start Date</a:t>
          </a:r>
        </a:p>
        <a:p>
          <a:r>
            <a:rPr lang="en-GB" sz="1600" b="1" dirty="0" smtClean="0">
              <a:latin typeface="Arial" panose="020B0604020202020204" pitchFamily="34" charset="0"/>
              <a:cs typeface="Arial" panose="020B0604020202020204" pitchFamily="34" charset="0"/>
            </a:rPr>
            <a:t>01/04/2020</a:t>
          </a:r>
          <a:endParaRPr lang="en-GB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772DFF-FCC7-48CC-A1FC-931FBD9069BA}" type="parTrans" cxnId="{86C3FF56-5C68-4AF6-AC1C-3B41F5F0D323}">
      <dgm:prSet/>
      <dgm:spPr/>
      <dgm:t>
        <a:bodyPr/>
        <a:lstStyle/>
        <a:p>
          <a:endParaRPr lang="en-GB"/>
        </a:p>
      </dgm:t>
    </dgm:pt>
    <dgm:pt modelId="{C089D97C-59A5-4C9F-9F73-197C860DCF05}" type="sibTrans" cxnId="{86C3FF56-5C68-4AF6-AC1C-3B41F5F0D323}">
      <dgm:prSet/>
      <dgm:spPr/>
      <dgm:t>
        <a:bodyPr/>
        <a:lstStyle/>
        <a:p>
          <a:endParaRPr lang="en-GB"/>
        </a:p>
      </dgm:t>
    </dgm:pt>
    <dgm:pt modelId="{105C9BBD-08D1-4A54-A608-3A8376C7E6A1}">
      <dgm:prSet phldrT="[Text]" custT="1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Tender goes live </a:t>
          </a:r>
        </a:p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16/09/2019</a:t>
          </a:r>
          <a:endParaRPr lang="en-GB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D89ACB8-E646-4A70-92F6-FCAE3FA8A096}" type="parTrans" cxnId="{B5E444EA-B3BE-42B1-BA47-F5361230E10B}">
      <dgm:prSet/>
      <dgm:spPr/>
      <dgm:t>
        <a:bodyPr/>
        <a:lstStyle/>
        <a:p>
          <a:endParaRPr lang="en-GB"/>
        </a:p>
      </dgm:t>
    </dgm:pt>
    <dgm:pt modelId="{9349E303-DFEF-4929-B9CF-B5F7DFC96F90}" type="sibTrans" cxnId="{B5E444EA-B3BE-42B1-BA47-F5361230E10B}">
      <dgm:prSet/>
      <dgm:spPr/>
      <dgm:t>
        <a:bodyPr/>
        <a:lstStyle/>
        <a:p>
          <a:endParaRPr lang="en-GB"/>
        </a:p>
      </dgm:t>
    </dgm:pt>
    <dgm:pt modelId="{2CFBDB66-9DEF-427D-84F8-C1BBDCE36917}">
      <dgm:prSet phldrT="[Text]" custT="1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GB" sz="1300" dirty="0" smtClean="0">
              <a:latin typeface="Arial" panose="020B0604020202020204" pitchFamily="34" charset="0"/>
              <a:cs typeface="Arial" panose="020B0604020202020204" pitchFamily="34" charset="0"/>
            </a:rPr>
            <a:t>Evaluation and clarification of tender responses </a:t>
          </a:r>
        </a:p>
        <a:p>
          <a:r>
            <a:rPr lang="en-GB" sz="1300" dirty="0" smtClean="0">
              <a:latin typeface="Arial" panose="020B0604020202020204" pitchFamily="34" charset="0"/>
              <a:cs typeface="Arial" panose="020B0604020202020204" pitchFamily="34" charset="0"/>
            </a:rPr>
            <a:t>28/10/2019 – 18/11/19</a:t>
          </a:r>
          <a:endParaRPr lang="en-GB" sz="13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5291610-CCB5-42E2-A609-CE5EF9FDD5B3}" type="parTrans" cxnId="{BE0DE5C2-17A1-40E1-84F8-BE73BCE92D52}">
      <dgm:prSet/>
      <dgm:spPr/>
      <dgm:t>
        <a:bodyPr/>
        <a:lstStyle/>
        <a:p>
          <a:endParaRPr lang="en-GB"/>
        </a:p>
      </dgm:t>
    </dgm:pt>
    <dgm:pt modelId="{295CD1D5-850A-4207-BA39-60D58B8F7949}" type="sibTrans" cxnId="{BE0DE5C2-17A1-40E1-84F8-BE73BCE92D52}">
      <dgm:prSet/>
      <dgm:spPr/>
      <dgm:t>
        <a:bodyPr/>
        <a:lstStyle/>
        <a:p>
          <a:endParaRPr lang="en-GB"/>
        </a:p>
      </dgm:t>
    </dgm:pt>
    <dgm:pt modelId="{FBCB5AFD-C150-44AF-9EA5-25B000EE7926}">
      <dgm:prSet phldrT="[Text]" custT="1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Preferred suppliers to be identified and approved</a:t>
          </a:r>
        </a:p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06/12/2019</a:t>
          </a:r>
          <a:endParaRPr lang="en-GB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92C4427-5138-4BDB-8C48-D0A3709CFF7A}" type="parTrans" cxnId="{577A7F36-1878-4916-8564-D904B236C173}">
      <dgm:prSet/>
      <dgm:spPr/>
      <dgm:t>
        <a:bodyPr/>
        <a:lstStyle/>
        <a:p>
          <a:endParaRPr lang="en-GB"/>
        </a:p>
      </dgm:t>
    </dgm:pt>
    <dgm:pt modelId="{C0DD52B1-28EB-4735-859C-901EB826899E}" type="sibTrans" cxnId="{577A7F36-1878-4916-8564-D904B236C173}">
      <dgm:prSet/>
      <dgm:spPr/>
      <dgm:t>
        <a:bodyPr/>
        <a:lstStyle/>
        <a:p>
          <a:endParaRPr lang="en-GB"/>
        </a:p>
      </dgm:t>
    </dgm:pt>
    <dgm:pt modelId="{C6118C98-9B81-41D6-A9BD-B111E6480A70}">
      <dgm:prSet custT="1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Implementation period</a:t>
          </a:r>
        </a:p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17/01/2020 – 01/04/2020</a:t>
          </a:r>
          <a:endParaRPr lang="en-GB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8F3BD0-2D15-46A3-AE56-77E0EF0B85BC}" type="parTrans" cxnId="{E17CFFF2-55D0-42E5-826F-BCD1D4775289}">
      <dgm:prSet/>
      <dgm:spPr/>
      <dgm:t>
        <a:bodyPr/>
        <a:lstStyle/>
        <a:p>
          <a:endParaRPr lang="en-GB"/>
        </a:p>
      </dgm:t>
    </dgm:pt>
    <dgm:pt modelId="{BC113A68-41A4-4949-B50D-31D480EC44BD}" type="sibTrans" cxnId="{E17CFFF2-55D0-42E5-826F-BCD1D4775289}">
      <dgm:prSet/>
      <dgm:spPr/>
      <dgm:t>
        <a:bodyPr/>
        <a:lstStyle/>
        <a:p>
          <a:endParaRPr lang="en-GB"/>
        </a:p>
      </dgm:t>
    </dgm:pt>
    <dgm:pt modelId="{3A4B3294-3DDF-4B4E-AF18-EF5A6304AA58}">
      <dgm:prSet custT="1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Contract Award Notice to be published</a:t>
          </a:r>
        </a:p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10/01/2020</a:t>
          </a:r>
          <a:endParaRPr lang="en-GB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9D8DFCD-5528-44DA-BF60-C229A416AA76}" type="parTrans" cxnId="{CB6BB3BB-AF4A-444D-8F43-357145833E4A}">
      <dgm:prSet/>
      <dgm:spPr/>
      <dgm:t>
        <a:bodyPr/>
        <a:lstStyle/>
        <a:p>
          <a:endParaRPr lang="en-GB"/>
        </a:p>
      </dgm:t>
    </dgm:pt>
    <dgm:pt modelId="{402AEB45-3B65-4F95-B1BE-AC4C2FF16177}" type="sibTrans" cxnId="{CB6BB3BB-AF4A-444D-8F43-357145833E4A}">
      <dgm:prSet/>
      <dgm:spPr/>
      <dgm:t>
        <a:bodyPr/>
        <a:lstStyle/>
        <a:p>
          <a:endParaRPr lang="en-GB"/>
        </a:p>
      </dgm:t>
    </dgm:pt>
    <dgm:pt modelId="{122B8050-A30B-4E83-A7DA-A37FA1C8CF9E}">
      <dgm:prSet custT="1"/>
      <dgm:spPr>
        <a:solidFill>
          <a:schemeClr val="tx1">
            <a:lumMod val="25000"/>
            <a:lumOff val="75000"/>
          </a:schemeClr>
        </a:solidFill>
      </dgm:spPr>
      <dgm:t>
        <a:bodyPr/>
        <a:lstStyle/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Tender return date</a:t>
          </a:r>
        </a:p>
        <a:p>
          <a:r>
            <a:rPr lang="en-GB" sz="1400" dirty="0" smtClean="0">
              <a:latin typeface="Arial" panose="020B0604020202020204" pitchFamily="34" charset="0"/>
              <a:cs typeface="Arial" panose="020B0604020202020204" pitchFamily="34" charset="0"/>
            </a:rPr>
            <a:t>28/10/2019</a:t>
          </a:r>
          <a:endParaRPr lang="en-GB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4519DFC-A1BD-44F4-A194-2463D6F9847F}" type="parTrans" cxnId="{011FDB36-87CB-4817-9B9F-602C8BCA7C9F}">
      <dgm:prSet/>
      <dgm:spPr/>
      <dgm:t>
        <a:bodyPr/>
        <a:lstStyle/>
        <a:p>
          <a:endParaRPr lang="en-GB"/>
        </a:p>
      </dgm:t>
    </dgm:pt>
    <dgm:pt modelId="{1B028B05-0700-4E49-8AA1-E6142A2C3C10}" type="sibTrans" cxnId="{011FDB36-87CB-4817-9B9F-602C8BCA7C9F}">
      <dgm:prSet/>
      <dgm:spPr/>
      <dgm:t>
        <a:bodyPr/>
        <a:lstStyle/>
        <a:p>
          <a:endParaRPr lang="en-GB"/>
        </a:p>
      </dgm:t>
    </dgm:pt>
    <dgm:pt modelId="{E7F5145A-8901-4E5A-A8BC-802050056BF7}" type="pres">
      <dgm:prSet presAssocID="{7E265782-F27F-41BE-858C-260D85A9477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31D3CA9E-C0A5-4D5C-B065-DA259F3F5FFA}" type="pres">
      <dgm:prSet presAssocID="{71C5D713-3404-4FC7-9AA5-A2B66928EAB6}" presName="centerShape" presStyleLbl="node0" presStyleIdx="0" presStyleCnt="1"/>
      <dgm:spPr/>
      <dgm:t>
        <a:bodyPr/>
        <a:lstStyle/>
        <a:p>
          <a:endParaRPr lang="en-GB"/>
        </a:p>
      </dgm:t>
    </dgm:pt>
    <dgm:pt modelId="{DCEB0FE6-BD15-4ED1-A472-D3FEAF31FCD1}" type="pres">
      <dgm:prSet presAssocID="{AD89ACB8-E646-4A70-92F6-FCAE3FA8A096}" presName="parTrans" presStyleLbl="bgSibTrans2D1" presStyleIdx="0" presStyleCnt="6"/>
      <dgm:spPr/>
      <dgm:t>
        <a:bodyPr/>
        <a:lstStyle/>
        <a:p>
          <a:endParaRPr lang="en-GB"/>
        </a:p>
      </dgm:t>
    </dgm:pt>
    <dgm:pt modelId="{7DA86B5F-A3B4-4CEB-A156-EF6EBECD59EC}" type="pres">
      <dgm:prSet presAssocID="{105C9BBD-08D1-4A54-A608-3A8376C7E6A1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85939C-CDFC-47AD-8BC7-474ECE85C47A}" type="pres">
      <dgm:prSet presAssocID="{F4519DFC-A1BD-44F4-A194-2463D6F9847F}" presName="parTrans" presStyleLbl="bgSibTrans2D1" presStyleIdx="1" presStyleCnt="6"/>
      <dgm:spPr/>
      <dgm:t>
        <a:bodyPr/>
        <a:lstStyle/>
        <a:p>
          <a:endParaRPr lang="en-GB"/>
        </a:p>
      </dgm:t>
    </dgm:pt>
    <dgm:pt modelId="{7CB43F29-A1BD-4C69-AB3F-572E552A7A71}" type="pres">
      <dgm:prSet presAssocID="{122B8050-A30B-4E83-A7DA-A37FA1C8CF9E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AB14EBD-6C22-4889-98D9-C1C0EE3283E3}" type="pres">
      <dgm:prSet presAssocID="{25291610-CCB5-42E2-A609-CE5EF9FDD5B3}" presName="parTrans" presStyleLbl="bgSibTrans2D1" presStyleIdx="2" presStyleCnt="6"/>
      <dgm:spPr/>
      <dgm:t>
        <a:bodyPr/>
        <a:lstStyle/>
        <a:p>
          <a:endParaRPr lang="en-GB"/>
        </a:p>
      </dgm:t>
    </dgm:pt>
    <dgm:pt modelId="{B65405D8-A923-4272-97CA-17B7A0EDEF22}" type="pres">
      <dgm:prSet presAssocID="{2CFBDB66-9DEF-427D-84F8-C1BBDCE36917}" presName="node" presStyleLbl="node1" presStyleIdx="2" presStyleCnt="6" custScaleX="118208" custScaleY="118208" custRadScaleRad="99086" custRadScaleInc="568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B2DFA09-B723-4807-A08A-10A9E512084D}" type="pres">
      <dgm:prSet presAssocID="{D92C4427-5138-4BDB-8C48-D0A3709CFF7A}" presName="parTrans" presStyleLbl="bgSibTrans2D1" presStyleIdx="3" presStyleCnt="6"/>
      <dgm:spPr/>
      <dgm:t>
        <a:bodyPr/>
        <a:lstStyle/>
        <a:p>
          <a:endParaRPr lang="en-GB"/>
        </a:p>
      </dgm:t>
    </dgm:pt>
    <dgm:pt modelId="{1AE7112B-FBCF-4964-BECA-6158D90F4AA8}" type="pres">
      <dgm:prSet presAssocID="{FBCB5AFD-C150-44AF-9EA5-25B000EE7926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71052C2-AE75-49AF-B7FB-16407AFAB030}" type="pres">
      <dgm:prSet presAssocID="{69D8DFCD-5528-44DA-BF60-C229A416AA76}" presName="parTrans" presStyleLbl="bgSibTrans2D1" presStyleIdx="4" presStyleCnt="6"/>
      <dgm:spPr/>
      <dgm:t>
        <a:bodyPr/>
        <a:lstStyle/>
        <a:p>
          <a:endParaRPr lang="en-GB"/>
        </a:p>
      </dgm:t>
    </dgm:pt>
    <dgm:pt modelId="{5319B0BA-706F-4B0F-A808-888675A4703C}" type="pres">
      <dgm:prSet presAssocID="{3A4B3294-3DDF-4B4E-AF18-EF5A6304AA5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285E2A-C13E-4C15-8BD6-FCB134DFE5F5}" type="pres">
      <dgm:prSet presAssocID="{8B8F3BD0-2D15-46A3-AE56-77E0EF0B85BC}" presName="parTrans" presStyleLbl="bgSibTrans2D1" presStyleIdx="5" presStyleCnt="6"/>
      <dgm:spPr/>
      <dgm:t>
        <a:bodyPr/>
        <a:lstStyle/>
        <a:p>
          <a:endParaRPr lang="en-GB"/>
        </a:p>
      </dgm:t>
    </dgm:pt>
    <dgm:pt modelId="{3FDE1A76-8148-4D45-A340-8573AA386F00}" type="pres">
      <dgm:prSet presAssocID="{C6118C98-9B81-41D6-A9BD-B111E6480A70}" presName="node" presStyleLbl="node1" presStyleIdx="5" presStyleCnt="6" custScaleX="11292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5AB8732D-C5CC-4356-8F96-8600702219AF}" type="presOf" srcId="{D92C4427-5138-4BDB-8C48-D0A3709CFF7A}" destId="{8B2DFA09-B723-4807-A08A-10A9E512084D}" srcOrd="0" destOrd="0" presId="urn:microsoft.com/office/officeart/2005/8/layout/radial4"/>
    <dgm:cxn modelId="{33C0834D-8A68-4588-9A49-EB09DE331B33}" type="presOf" srcId="{122B8050-A30B-4E83-A7DA-A37FA1C8CF9E}" destId="{7CB43F29-A1BD-4C69-AB3F-572E552A7A71}" srcOrd="0" destOrd="0" presId="urn:microsoft.com/office/officeart/2005/8/layout/radial4"/>
    <dgm:cxn modelId="{156011D1-2055-4CCF-8427-9808498E83A9}" type="presOf" srcId="{AD89ACB8-E646-4A70-92F6-FCAE3FA8A096}" destId="{DCEB0FE6-BD15-4ED1-A472-D3FEAF31FCD1}" srcOrd="0" destOrd="0" presId="urn:microsoft.com/office/officeart/2005/8/layout/radial4"/>
    <dgm:cxn modelId="{E6116B66-5416-4BC3-8103-5E712A85980C}" type="presOf" srcId="{7E265782-F27F-41BE-858C-260D85A94779}" destId="{E7F5145A-8901-4E5A-A8BC-802050056BF7}" srcOrd="0" destOrd="0" presId="urn:microsoft.com/office/officeart/2005/8/layout/radial4"/>
    <dgm:cxn modelId="{CB6BB3BB-AF4A-444D-8F43-357145833E4A}" srcId="{71C5D713-3404-4FC7-9AA5-A2B66928EAB6}" destId="{3A4B3294-3DDF-4B4E-AF18-EF5A6304AA58}" srcOrd="4" destOrd="0" parTransId="{69D8DFCD-5528-44DA-BF60-C229A416AA76}" sibTransId="{402AEB45-3B65-4F95-B1BE-AC4C2FF16177}"/>
    <dgm:cxn modelId="{D4735701-C711-4C97-B8D7-448E230897A2}" type="presOf" srcId="{25291610-CCB5-42E2-A609-CE5EF9FDD5B3}" destId="{7AB14EBD-6C22-4889-98D9-C1C0EE3283E3}" srcOrd="0" destOrd="0" presId="urn:microsoft.com/office/officeart/2005/8/layout/radial4"/>
    <dgm:cxn modelId="{70798DBC-7905-4088-A1B1-43282B4E2B25}" type="presOf" srcId="{69D8DFCD-5528-44DA-BF60-C229A416AA76}" destId="{271052C2-AE75-49AF-B7FB-16407AFAB030}" srcOrd="0" destOrd="0" presId="urn:microsoft.com/office/officeart/2005/8/layout/radial4"/>
    <dgm:cxn modelId="{28844DAC-5A4D-4E5D-96AF-8B7BF376602A}" type="presOf" srcId="{8B8F3BD0-2D15-46A3-AE56-77E0EF0B85BC}" destId="{38285E2A-C13E-4C15-8BD6-FCB134DFE5F5}" srcOrd="0" destOrd="0" presId="urn:microsoft.com/office/officeart/2005/8/layout/radial4"/>
    <dgm:cxn modelId="{86C3FF56-5C68-4AF6-AC1C-3B41F5F0D323}" srcId="{7E265782-F27F-41BE-858C-260D85A94779}" destId="{71C5D713-3404-4FC7-9AA5-A2B66928EAB6}" srcOrd="0" destOrd="0" parTransId="{71772DFF-FCC7-48CC-A1FC-931FBD9069BA}" sibTransId="{C089D97C-59A5-4C9F-9F73-197C860DCF05}"/>
    <dgm:cxn modelId="{586BD8A6-1CD6-4844-AF3E-A3DF0684EE8B}" type="presOf" srcId="{FBCB5AFD-C150-44AF-9EA5-25B000EE7926}" destId="{1AE7112B-FBCF-4964-BECA-6158D90F4AA8}" srcOrd="0" destOrd="0" presId="urn:microsoft.com/office/officeart/2005/8/layout/radial4"/>
    <dgm:cxn modelId="{B6CFCC96-CC09-401B-B8F1-EA218D550E24}" type="presOf" srcId="{105C9BBD-08D1-4A54-A608-3A8376C7E6A1}" destId="{7DA86B5F-A3B4-4CEB-A156-EF6EBECD59EC}" srcOrd="0" destOrd="0" presId="urn:microsoft.com/office/officeart/2005/8/layout/radial4"/>
    <dgm:cxn modelId="{E17CFFF2-55D0-42E5-826F-BCD1D4775289}" srcId="{71C5D713-3404-4FC7-9AA5-A2B66928EAB6}" destId="{C6118C98-9B81-41D6-A9BD-B111E6480A70}" srcOrd="5" destOrd="0" parTransId="{8B8F3BD0-2D15-46A3-AE56-77E0EF0B85BC}" sibTransId="{BC113A68-41A4-4949-B50D-31D480EC44BD}"/>
    <dgm:cxn modelId="{577A7F36-1878-4916-8564-D904B236C173}" srcId="{71C5D713-3404-4FC7-9AA5-A2B66928EAB6}" destId="{FBCB5AFD-C150-44AF-9EA5-25B000EE7926}" srcOrd="3" destOrd="0" parTransId="{D92C4427-5138-4BDB-8C48-D0A3709CFF7A}" sibTransId="{C0DD52B1-28EB-4735-859C-901EB826899E}"/>
    <dgm:cxn modelId="{5E532684-6470-4223-8F3A-A9F9AC0F2D9A}" type="presOf" srcId="{3A4B3294-3DDF-4B4E-AF18-EF5A6304AA58}" destId="{5319B0BA-706F-4B0F-A808-888675A4703C}" srcOrd="0" destOrd="0" presId="urn:microsoft.com/office/officeart/2005/8/layout/radial4"/>
    <dgm:cxn modelId="{D1816C96-CC3A-4096-AA13-152D9E129F76}" type="presOf" srcId="{71C5D713-3404-4FC7-9AA5-A2B66928EAB6}" destId="{31D3CA9E-C0A5-4D5C-B065-DA259F3F5FFA}" srcOrd="0" destOrd="0" presId="urn:microsoft.com/office/officeart/2005/8/layout/radial4"/>
    <dgm:cxn modelId="{37D59805-4F81-4918-89F6-7E9CA8E9898A}" type="presOf" srcId="{C6118C98-9B81-41D6-A9BD-B111E6480A70}" destId="{3FDE1A76-8148-4D45-A340-8573AA386F00}" srcOrd="0" destOrd="0" presId="urn:microsoft.com/office/officeart/2005/8/layout/radial4"/>
    <dgm:cxn modelId="{BE0DE5C2-17A1-40E1-84F8-BE73BCE92D52}" srcId="{71C5D713-3404-4FC7-9AA5-A2B66928EAB6}" destId="{2CFBDB66-9DEF-427D-84F8-C1BBDCE36917}" srcOrd="2" destOrd="0" parTransId="{25291610-CCB5-42E2-A609-CE5EF9FDD5B3}" sibTransId="{295CD1D5-850A-4207-BA39-60D58B8F7949}"/>
    <dgm:cxn modelId="{7BB969B9-AE6A-49E7-9F09-41E45CFF2224}" type="presOf" srcId="{2CFBDB66-9DEF-427D-84F8-C1BBDCE36917}" destId="{B65405D8-A923-4272-97CA-17B7A0EDEF22}" srcOrd="0" destOrd="0" presId="urn:microsoft.com/office/officeart/2005/8/layout/radial4"/>
    <dgm:cxn modelId="{2A5B5BBA-36BC-4518-BE8C-CA87397FCA09}" type="presOf" srcId="{F4519DFC-A1BD-44F4-A194-2463D6F9847F}" destId="{E085939C-CDFC-47AD-8BC7-474ECE85C47A}" srcOrd="0" destOrd="0" presId="urn:microsoft.com/office/officeart/2005/8/layout/radial4"/>
    <dgm:cxn modelId="{011FDB36-87CB-4817-9B9F-602C8BCA7C9F}" srcId="{71C5D713-3404-4FC7-9AA5-A2B66928EAB6}" destId="{122B8050-A30B-4E83-A7DA-A37FA1C8CF9E}" srcOrd="1" destOrd="0" parTransId="{F4519DFC-A1BD-44F4-A194-2463D6F9847F}" sibTransId="{1B028B05-0700-4E49-8AA1-E6142A2C3C10}"/>
    <dgm:cxn modelId="{B5E444EA-B3BE-42B1-BA47-F5361230E10B}" srcId="{71C5D713-3404-4FC7-9AA5-A2B66928EAB6}" destId="{105C9BBD-08D1-4A54-A608-3A8376C7E6A1}" srcOrd="0" destOrd="0" parTransId="{AD89ACB8-E646-4A70-92F6-FCAE3FA8A096}" sibTransId="{9349E303-DFEF-4929-B9CF-B5F7DFC96F90}"/>
    <dgm:cxn modelId="{3CAD5DA8-ED81-4A22-8380-2363B4C070B7}" type="presParOf" srcId="{E7F5145A-8901-4E5A-A8BC-802050056BF7}" destId="{31D3CA9E-C0A5-4D5C-B065-DA259F3F5FFA}" srcOrd="0" destOrd="0" presId="urn:microsoft.com/office/officeart/2005/8/layout/radial4"/>
    <dgm:cxn modelId="{8F4BAC20-78DC-40FF-8FFD-99714C38F176}" type="presParOf" srcId="{E7F5145A-8901-4E5A-A8BC-802050056BF7}" destId="{DCEB0FE6-BD15-4ED1-A472-D3FEAF31FCD1}" srcOrd="1" destOrd="0" presId="urn:microsoft.com/office/officeart/2005/8/layout/radial4"/>
    <dgm:cxn modelId="{AAE5F225-C56C-425E-A039-E276875329B2}" type="presParOf" srcId="{E7F5145A-8901-4E5A-A8BC-802050056BF7}" destId="{7DA86B5F-A3B4-4CEB-A156-EF6EBECD59EC}" srcOrd="2" destOrd="0" presId="urn:microsoft.com/office/officeart/2005/8/layout/radial4"/>
    <dgm:cxn modelId="{FD79CC8D-7AA3-408A-BCA4-0F0307EDBA35}" type="presParOf" srcId="{E7F5145A-8901-4E5A-A8BC-802050056BF7}" destId="{E085939C-CDFC-47AD-8BC7-474ECE85C47A}" srcOrd="3" destOrd="0" presId="urn:microsoft.com/office/officeart/2005/8/layout/radial4"/>
    <dgm:cxn modelId="{2B6A61D4-72D9-47A3-9E0A-CBC966679A53}" type="presParOf" srcId="{E7F5145A-8901-4E5A-A8BC-802050056BF7}" destId="{7CB43F29-A1BD-4C69-AB3F-572E552A7A71}" srcOrd="4" destOrd="0" presId="urn:microsoft.com/office/officeart/2005/8/layout/radial4"/>
    <dgm:cxn modelId="{0C8ED396-995A-42A0-8C52-01847103652F}" type="presParOf" srcId="{E7F5145A-8901-4E5A-A8BC-802050056BF7}" destId="{7AB14EBD-6C22-4889-98D9-C1C0EE3283E3}" srcOrd="5" destOrd="0" presId="urn:microsoft.com/office/officeart/2005/8/layout/radial4"/>
    <dgm:cxn modelId="{FBC56BB3-A286-4C49-838E-A78B0EF1E40F}" type="presParOf" srcId="{E7F5145A-8901-4E5A-A8BC-802050056BF7}" destId="{B65405D8-A923-4272-97CA-17B7A0EDEF22}" srcOrd="6" destOrd="0" presId="urn:microsoft.com/office/officeart/2005/8/layout/radial4"/>
    <dgm:cxn modelId="{6D082863-9E08-4D1C-A798-1619A2CA4914}" type="presParOf" srcId="{E7F5145A-8901-4E5A-A8BC-802050056BF7}" destId="{8B2DFA09-B723-4807-A08A-10A9E512084D}" srcOrd="7" destOrd="0" presId="urn:microsoft.com/office/officeart/2005/8/layout/radial4"/>
    <dgm:cxn modelId="{A8776CD0-4700-482E-B9B6-8B74968E71A7}" type="presParOf" srcId="{E7F5145A-8901-4E5A-A8BC-802050056BF7}" destId="{1AE7112B-FBCF-4964-BECA-6158D90F4AA8}" srcOrd="8" destOrd="0" presId="urn:microsoft.com/office/officeart/2005/8/layout/radial4"/>
    <dgm:cxn modelId="{AF174643-225C-4D0A-B8AB-59C2F7342E29}" type="presParOf" srcId="{E7F5145A-8901-4E5A-A8BC-802050056BF7}" destId="{271052C2-AE75-49AF-B7FB-16407AFAB030}" srcOrd="9" destOrd="0" presId="urn:microsoft.com/office/officeart/2005/8/layout/radial4"/>
    <dgm:cxn modelId="{63DE2331-021E-4473-AFD4-7FD99C829818}" type="presParOf" srcId="{E7F5145A-8901-4E5A-A8BC-802050056BF7}" destId="{5319B0BA-706F-4B0F-A808-888675A4703C}" srcOrd="10" destOrd="0" presId="urn:microsoft.com/office/officeart/2005/8/layout/radial4"/>
    <dgm:cxn modelId="{5F9ABC1C-6BF1-4D13-9132-D25BAD451AF9}" type="presParOf" srcId="{E7F5145A-8901-4E5A-A8BC-802050056BF7}" destId="{38285E2A-C13E-4C15-8BD6-FCB134DFE5F5}" srcOrd="11" destOrd="0" presId="urn:microsoft.com/office/officeart/2005/8/layout/radial4"/>
    <dgm:cxn modelId="{25120152-E3E6-4DE6-9DA4-860C01E7850A}" type="presParOf" srcId="{E7F5145A-8901-4E5A-A8BC-802050056BF7}" destId="{3FDE1A76-8148-4D45-A340-8573AA386F00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EBDE96-948B-48A2-BBBB-E9FF0B0F254C}">
      <dsp:nvSpPr>
        <dsp:cNvPr id="0" name=""/>
        <dsp:cNvSpPr/>
      </dsp:nvSpPr>
      <dsp:spPr>
        <a:xfrm>
          <a:off x="792092" y="0"/>
          <a:ext cx="4480272" cy="4480272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Physical Disability </a:t>
          </a:r>
          <a:r>
            <a:rPr lang="en-GB" sz="1400" kern="12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48.12%</a:t>
          </a:r>
          <a:endParaRPr lang="en-GB" sz="1400" kern="12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192177" y="224013"/>
        <a:ext cx="1680102" cy="448027"/>
      </dsp:txXfrm>
    </dsp:sp>
    <dsp:sp modelId="{9F9BA0E0-7C43-43ED-8E61-3E66B10E1AE4}">
      <dsp:nvSpPr>
        <dsp:cNvPr id="0" name=""/>
        <dsp:cNvSpPr/>
      </dsp:nvSpPr>
      <dsp:spPr>
        <a:xfrm>
          <a:off x="1312072" y="672040"/>
          <a:ext cx="3808231" cy="3808231"/>
        </a:xfrm>
        <a:prstGeom prst="ellipse">
          <a:avLst/>
        </a:prstGeom>
        <a:solidFill>
          <a:schemeClr val="accent5">
            <a:hueOff val="0"/>
            <a:satOff val="0"/>
            <a:lumOff val="-3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Learning Disability 32.31%</a:t>
          </a:r>
          <a:endParaRPr lang="en-GB" sz="1400" kern="12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95038" y="891014"/>
        <a:ext cx="1642299" cy="437946"/>
      </dsp:txXfrm>
    </dsp:sp>
    <dsp:sp modelId="{8C7FD928-826A-42BA-9591-BE0762E61476}">
      <dsp:nvSpPr>
        <dsp:cNvPr id="0" name=""/>
        <dsp:cNvSpPr/>
      </dsp:nvSpPr>
      <dsp:spPr>
        <a:xfrm>
          <a:off x="1648092" y="1344081"/>
          <a:ext cx="3136190" cy="3136190"/>
        </a:xfrm>
        <a:prstGeom prst="ellipse">
          <a:avLst/>
        </a:prstGeom>
        <a:solidFill>
          <a:schemeClr val="accent5">
            <a:hueOff val="0"/>
            <a:satOff val="0"/>
            <a:lumOff val="-611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Other 25%</a:t>
          </a:r>
          <a:endParaRPr lang="en-GB" sz="1400" kern="12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404698" y="1560478"/>
        <a:ext cx="1622978" cy="432794"/>
      </dsp:txXfrm>
    </dsp:sp>
    <dsp:sp modelId="{56BC4F65-7588-484E-AC1C-3FBBB9049BC5}">
      <dsp:nvSpPr>
        <dsp:cNvPr id="0" name=""/>
        <dsp:cNvSpPr/>
      </dsp:nvSpPr>
      <dsp:spPr>
        <a:xfrm>
          <a:off x="1984113" y="2016122"/>
          <a:ext cx="2464149" cy="2464149"/>
        </a:xfrm>
        <a:prstGeom prst="ellipse">
          <a:avLst/>
        </a:prstGeom>
        <a:solidFill>
          <a:schemeClr val="accent5">
            <a:hueOff val="0"/>
            <a:satOff val="0"/>
            <a:lumOff val="-9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Older People 11.58%</a:t>
          </a:r>
          <a:endParaRPr lang="en-GB" sz="1400" kern="12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50867" y="2237895"/>
        <a:ext cx="1330640" cy="443546"/>
      </dsp:txXfrm>
    </dsp:sp>
    <dsp:sp modelId="{AA7A3704-7BC8-4218-ACE2-161E52657313}">
      <dsp:nvSpPr>
        <dsp:cNvPr id="0" name=""/>
        <dsp:cNvSpPr/>
      </dsp:nvSpPr>
      <dsp:spPr>
        <a:xfrm>
          <a:off x="2320133" y="2688163"/>
          <a:ext cx="1792108" cy="1792108"/>
        </a:xfrm>
        <a:prstGeom prst="ellipse">
          <a:avLst/>
        </a:prstGeom>
        <a:solidFill>
          <a:schemeClr val="accent5">
            <a:hueOff val="0"/>
            <a:satOff val="0"/>
            <a:lumOff val="-1223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Older People Mental Health 11.11%</a:t>
          </a:r>
          <a:endParaRPr lang="en-GB" sz="1200" kern="12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633752" y="2912176"/>
        <a:ext cx="1164870" cy="448027"/>
      </dsp:txXfrm>
    </dsp:sp>
    <dsp:sp modelId="{907ECB4E-89B3-41F4-A7C6-9990796B80F9}">
      <dsp:nvSpPr>
        <dsp:cNvPr id="0" name=""/>
        <dsp:cNvSpPr/>
      </dsp:nvSpPr>
      <dsp:spPr>
        <a:xfrm>
          <a:off x="2656154" y="3360204"/>
          <a:ext cx="1120068" cy="1120068"/>
        </a:xfrm>
        <a:prstGeom prst="ellipse">
          <a:avLst/>
        </a:prstGeom>
        <a:solidFill>
          <a:schemeClr val="accent5">
            <a:hueOff val="0"/>
            <a:satOff val="0"/>
            <a:lumOff val="-1529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 smtClean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Adult Mental Health 2.82%</a:t>
          </a:r>
          <a:endParaRPr lang="en-GB" sz="1200" kern="1200" dirty="0">
            <a:solidFill>
              <a:schemeClr val="accent6">
                <a:lumMod val="1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20184" y="3640221"/>
        <a:ext cx="792007" cy="5600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3CC3B-C548-48AB-A322-19EACE878BB5}">
      <dsp:nvSpPr>
        <dsp:cNvPr id="0" name=""/>
        <dsp:cNvSpPr/>
      </dsp:nvSpPr>
      <dsp:spPr>
        <a:xfrm rot="16200000">
          <a:off x="524029" y="-524029"/>
          <a:ext cx="1844092" cy="289215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Support for Social Workers and Colleagues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0" y="0"/>
        <a:ext cx="2892152" cy="1383069"/>
      </dsp:txXfrm>
    </dsp:sp>
    <dsp:sp modelId="{D9ABB8E1-46A0-47EA-86D7-BE368441DEDC}">
      <dsp:nvSpPr>
        <dsp:cNvPr id="0" name=""/>
        <dsp:cNvSpPr/>
      </dsp:nvSpPr>
      <dsp:spPr>
        <a:xfrm>
          <a:off x="2892152" y="0"/>
          <a:ext cx="2892152" cy="184409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Increased numbers of PAs. Matching support between service users and PAs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92152" y="0"/>
        <a:ext cx="2892152" cy="1383069"/>
      </dsp:txXfrm>
    </dsp:sp>
    <dsp:sp modelId="{B5C85C35-D3FE-4301-9C7D-1A5298195722}">
      <dsp:nvSpPr>
        <dsp:cNvPr id="0" name=""/>
        <dsp:cNvSpPr/>
      </dsp:nvSpPr>
      <dsp:spPr>
        <a:xfrm rot="10800000">
          <a:off x="0" y="1844092"/>
          <a:ext cx="2892152" cy="184409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Local Knowledge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305115"/>
        <a:ext cx="2892152" cy="1383069"/>
      </dsp:txXfrm>
    </dsp:sp>
    <dsp:sp modelId="{F7620F97-E3BE-4FFB-9360-7E091A914C6E}">
      <dsp:nvSpPr>
        <dsp:cNvPr id="0" name=""/>
        <dsp:cNvSpPr/>
      </dsp:nvSpPr>
      <dsp:spPr>
        <a:xfrm rot="5400000">
          <a:off x="3416182" y="1320062"/>
          <a:ext cx="1844092" cy="289215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dirty="0" smtClean="0">
              <a:latin typeface="Arial" panose="020B0604020202020204" pitchFamily="34" charset="0"/>
              <a:cs typeface="Arial" panose="020B0604020202020204" pitchFamily="34" charset="0"/>
            </a:rPr>
            <a:t>Increased take up of Direct Payments for Mental Health and Older People Services</a:t>
          </a:r>
          <a:endParaRPr lang="en-GB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892152" y="2305114"/>
        <a:ext cx="2892152" cy="1383069"/>
      </dsp:txXfrm>
    </dsp:sp>
    <dsp:sp modelId="{70A9A940-5DEE-44CA-BF33-41DE57686131}">
      <dsp:nvSpPr>
        <dsp:cNvPr id="0" name=""/>
        <dsp:cNvSpPr/>
      </dsp:nvSpPr>
      <dsp:spPr>
        <a:xfrm>
          <a:off x="1872208" y="1239912"/>
          <a:ext cx="2039886" cy="1208359"/>
        </a:xfrm>
        <a:prstGeom prst="round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Focus of the Service 1</a:t>
          </a:r>
          <a:endParaRPr lang="en-GB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31195" y="1298899"/>
        <a:ext cx="1921912" cy="10903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23CC3B-C548-48AB-A322-19EACE878BB5}">
      <dsp:nvSpPr>
        <dsp:cNvPr id="0" name=""/>
        <dsp:cNvSpPr/>
      </dsp:nvSpPr>
      <dsp:spPr>
        <a:xfrm rot="16200000">
          <a:off x="524029" y="-524029"/>
          <a:ext cx="1844092" cy="289215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latin typeface="Arial" panose="020B0604020202020204" pitchFamily="34" charset="0"/>
              <a:cs typeface="Arial" panose="020B0604020202020204" pitchFamily="34" charset="0"/>
            </a:rPr>
            <a:t>Information, Advice &amp; Guidance for families</a:t>
          </a:r>
          <a:endParaRPr lang="en-GB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0" y="0"/>
        <a:ext cx="2892152" cy="1383069"/>
      </dsp:txXfrm>
    </dsp:sp>
    <dsp:sp modelId="{D9ABB8E1-46A0-47EA-86D7-BE368441DEDC}">
      <dsp:nvSpPr>
        <dsp:cNvPr id="0" name=""/>
        <dsp:cNvSpPr/>
      </dsp:nvSpPr>
      <dsp:spPr>
        <a:xfrm>
          <a:off x="2892152" y="0"/>
          <a:ext cx="2892152" cy="184409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Proportionately charge Managed Account/Payroll Services based on care requirements?</a:t>
          </a:r>
          <a:endParaRPr lang="en-GB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92152" y="0"/>
        <a:ext cx="2892152" cy="1383069"/>
      </dsp:txXfrm>
    </dsp:sp>
    <dsp:sp modelId="{B5C85C35-D3FE-4301-9C7D-1A5298195722}">
      <dsp:nvSpPr>
        <dsp:cNvPr id="0" name=""/>
        <dsp:cNvSpPr/>
      </dsp:nvSpPr>
      <dsp:spPr>
        <a:xfrm rot="10800000">
          <a:off x="0" y="1844092"/>
          <a:ext cx="2892152" cy="184409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latin typeface="Arial" panose="020B0604020202020204" pitchFamily="34" charset="0"/>
              <a:cs typeface="Arial" panose="020B0604020202020204" pitchFamily="34" charset="0"/>
            </a:rPr>
            <a:t>Measuring</a:t>
          </a:r>
          <a:r>
            <a:rPr lang="en-GB" sz="2200" kern="1200" baseline="0" dirty="0" smtClean="0">
              <a:latin typeface="Arial" panose="020B0604020202020204" pitchFamily="34" charset="0"/>
              <a:cs typeface="Arial" panose="020B0604020202020204" pitchFamily="34" charset="0"/>
            </a:rPr>
            <a:t> Outcomes</a:t>
          </a:r>
          <a:endParaRPr lang="en-GB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0" y="2305115"/>
        <a:ext cx="2892152" cy="1383069"/>
      </dsp:txXfrm>
    </dsp:sp>
    <dsp:sp modelId="{F7620F97-E3BE-4FFB-9360-7E091A914C6E}">
      <dsp:nvSpPr>
        <dsp:cNvPr id="0" name=""/>
        <dsp:cNvSpPr/>
      </dsp:nvSpPr>
      <dsp:spPr>
        <a:xfrm rot="5400000">
          <a:off x="3416182" y="1320062"/>
          <a:ext cx="1844092" cy="2892152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latin typeface="Arial" panose="020B0604020202020204" pitchFamily="34" charset="0"/>
              <a:cs typeface="Arial" panose="020B0604020202020204" pitchFamily="34" charset="0"/>
            </a:rPr>
            <a:t>Proactive Account Management</a:t>
          </a:r>
          <a:endParaRPr lang="en-GB" sz="22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2892152" y="2305114"/>
        <a:ext cx="2892152" cy="1383069"/>
      </dsp:txXfrm>
    </dsp:sp>
    <dsp:sp modelId="{70A9A940-5DEE-44CA-BF33-41DE57686131}">
      <dsp:nvSpPr>
        <dsp:cNvPr id="0" name=""/>
        <dsp:cNvSpPr/>
      </dsp:nvSpPr>
      <dsp:spPr>
        <a:xfrm>
          <a:off x="1872208" y="1239912"/>
          <a:ext cx="2039886" cy="1208359"/>
        </a:xfrm>
        <a:prstGeom prst="roundRect">
          <a:avLst/>
        </a:prstGeom>
        <a:solidFill>
          <a:schemeClr val="accent5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Focus of the Service 2</a:t>
          </a:r>
          <a:endParaRPr lang="en-GB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31195" y="1298899"/>
        <a:ext cx="1921912" cy="109038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D3CA9E-C0A5-4D5C-B065-DA259F3F5FFA}">
      <dsp:nvSpPr>
        <dsp:cNvPr id="0" name=""/>
        <dsp:cNvSpPr/>
      </dsp:nvSpPr>
      <dsp:spPr>
        <a:xfrm>
          <a:off x="2562768" y="2302845"/>
          <a:ext cx="1847650" cy="1847650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Contract Start Date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01/04/2020</a:t>
          </a:r>
          <a:endParaRPr lang="en-GB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33350" y="2573427"/>
        <a:ext cx="1306486" cy="1306486"/>
      </dsp:txXfrm>
    </dsp:sp>
    <dsp:sp modelId="{DCEB0FE6-BD15-4ED1-A472-D3FEAF31FCD1}">
      <dsp:nvSpPr>
        <dsp:cNvPr id="0" name=""/>
        <dsp:cNvSpPr/>
      </dsp:nvSpPr>
      <dsp:spPr>
        <a:xfrm rot="10800000">
          <a:off x="688471" y="2963381"/>
          <a:ext cx="1771210" cy="526580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DA86B5F-A3B4-4CEB-A156-EF6EBECD59EC}">
      <dsp:nvSpPr>
        <dsp:cNvPr id="0" name=""/>
        <dsp:cNvSpPr/>
      </dsp:nvSpPr>
      <dsp:spPr>
        <a:xfrm>
          <a:off x="41794" y="2709329"/>
          <a:ext cx="1293355" cy="1034684"/>
        </a:xfrm>
        <a:prstGeom prst="roundRect">
          <a:avLst>
            <a:gd name="adj" fmla="val 10000"/>
          </a:avLst>
        </a:prstGeom>
        <a:solidFill>
          <a:schemeClr val="tx1">
            <a:lumMod val="25000"/>
            <a:lumOff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Tender goes live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16/09/2019</a:t>
          </a:r>
          <a:endParaRPr lang="en-GB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2099" y="2739634"/>
        <a:ext cx="1232745" cy="974074"/>
      </dsp:txXfrm>
    </dsp:sp>
    <dsp:sp modelId="{E085939C-CDFC-47AD-8BC7-474ECE85C47A}">
      <dsp:nvSpPr>
        <dsp:cNvPr id="0" name=""/>
        <dsp:cNvSpPr/>
      </dsp:nvSpPr>
      <dsp:spPr>
        <a:xfrm rot="12960000">
          <a:off x="1053730" y="1839231"/>
          <a:ext cx="1771210" cy="526580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CB43F29-A1BD-4C69-AB3F-572E552A7A71}">
      <dsp:nvSpPr>
        <dsp:cNvPr id="0" name=""/>
        <dsp:cNvSpPr/>
      </dsp:nvSpPr>
      <dsp:spPr>
        <a:xfrm>
          <a:off x="576187" y="1064634"/>
          <a:ext cx="1293355" cy="1034684"/>
        </a:xfrm>
        <a:prstGeom prst="roundRect">
          <a:avLst>
            <a:gd name="adj" fmla="val 10000"/>
          </a:avLst>
        </a:prstGeom>
        <a:solidFill>
          <a:schemeClr val="tx1">
            <a:lumMod val="25000"/>
            <a:lumOff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Tender return date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28/10/2019</a:t>
          </a:r>
          <a:endParaRPr lang="en-GB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06492" y="1094939"/>
        <a:ext cx="1232745" cy="974074"/>
      </dsp:txXfrm>
    </dsp:sp>
    <dsp:sp modelId="{7AB14EBD-6C22-4889-98D9-C1C0EE3283E3}">
      <dsp:nvSpPr>
        <dsp:cNvPr id="0" name=""/>
        <dsp:cNvSpPr/>
      </dsp:nvSpPr>
      <dsp:spPr>
        <a:xfrm rot="15222276">
          <a:off x="2080225" y="1140642"/>
          <a:ext cx="1747042" cy="526580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5405D8-A923-4272-97CA-17B7A0EDEF22}">
      <dsp:nvSpPr>
        <dsp:cNvPr id="0" name=""/>
        <dsp:cNvSpPr/>
      </dsp:nvSpPr>
      <dsp:spPr>
        <a:xfrm>
          <a:off x="1944221" y="-46036"/>
          <a:ext cx="1528849" cy="1223079"/>
        </a:xfrm>
        <a:prstGeom prst="roundRect">
          <a:avLst>
            <a:gd name="adj" fmla="val 10000"/>
          </a:avLst>
        </a:prstGeom>
        <a:solidFill>
          <a:schemeClr val="tx1">
            <a:lumMod val="25000"/>
            <a:lumOff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Evaluation and clarification of tender responses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smtClean="0">
              <a:latin typeface="Arial" panose="020B0604020202020204" pitchFamily="34" charset="0"/>
              <a:cs typeface="Arial" panose="020B0604020202020204" pitchFamily="34" charset="0"/>
            </a:rPr>
            <a:t>28/10/2019 – 18/11/19</a:t>
          </a:r>
          <a:endParaRPr lang="en-GB" sz="13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80044" y="-10213"/>
        <a:ext cx="1457203" cy="1151433"/>
      </dsp:txXfrm>
    </dsp:sp>
    <dsp:sp modelId="{8B2DFA09-B723-4807-A08A-10A9E512084D}">
      <dsp:nvSpPr>
        <dsp:cNvPr id="0" name=""/>
        <dsp:cNvSpPr/>
      </dsp:nvSpPr>
      <dsp:spPr>
        <a:xfrm rot="17280000">
          <a:off x="3191989" y="1144469"/>
          <a:ext cx="1771210" cy="526580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E7112B-FBCF-4964-BECA-6158D90F4AA8}">
      <dsp:nvSpPr>
        <dsp:cNvPr id="0" name=""/>
        <dsp:cNvSpPr/>
      </dsp:nvSpPr>
      <dsp:spPr>
        <a:xfrm>
          <a:off x="3704583" y="48156"/>
          <a:ext cx="1293355" cy="1034684"/>
        </a:xfrm>
        <a:prstGeom prst="roundRect">
          <a:avLst>
            <a:gd name="adj" fmla="val 10000"/>
          </a:avLst>
        </a:prstGeom>
        <a:solidFill>
          <a:schemeClr val="tx1">
            <a:lumMod val="25000"/>
            <a:lumOff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Preferred suppliers to be identified and approved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06/12/2019</a:t>
          </a:r>
          <a:endParaRPr lang="en-GB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734888" y="78461"/>
        <a:ext cx="1232745" cy="974074"/>
      </dsp:txXfrm>
    </dsp:sp>
    <dsp:sp modelId="{271052C2-AE75-49AF-B7FB-16407AFAB030}">
      <dsp:nvSpPr>
        <dsp:cNvPr id="0" name=""/>
        <dsp:cNvSpPr/>
      </dsp:nvSpPr>
      <dsp:spPr>
        <a:xfrm rot="19440000">
          <a:off x="4148247" y="1839231"/>
          <a:ext cx="1771210" cy="526580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319B0BA-706F-4B0F-A808-888675A4703C}">
      <dsp:nvSpPr>
        <dsp:cNvPr id="0" name=""/>
        <dsp:cNvSpPr/>
      </dsp:nvSpPr>
      <dsp:spPr>
        <a:xfrm>
          <a:off x="5103644" y="1064634"/>
          <a:ext cx="1293355" cy="1034684"/>
        </a:xfrm>
        <a:prstGeom prst="roundRect">
          <a:avLst>
            <a:gd name="adj" fmla="val 10000"/>
          </a:avLst>
        </a:prstGeom>
        <a:solidFill>
          <a:schemeClr val="tx1">
            <a:lumMod val="25000"/>
            <a:lumOff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Contract Award Notice to be published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10/01/2020</a:t>
          </a:r>
          <a:endParaRPr lang="en-GB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33949" y="1094939"/>
        <a:ext cx="1232745" cy="974074"/>
      </dsp:txXfrm>
    </dsp:sp>
    <dsp:sp modelId="{38285E2A-C13E-4C15-8BD6-FCB134DFE5F5}">
      <dsp:nvSpPr>
        <dsp:cNvPr id="0" name=""/>
        <dsp:cNvSpPr/>
      </dsp:nvSpPr>
      <dsp:spPr>
        <a:xfrm>
          <a:off x="4513505" y="2963381"/>
          <a:ext cx="1771210" cy="526580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2540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FDE1A76-8148-4D45-A340-8573AA386F00}">
      <dsp:nvSpPr>
        <dsp:cNvPr id="0" name=""/>
        <dsp:cNvSpPr/>
      </dsp:nvSpPr>
      <dsp:spPr>
        <a:xfrm>
          <a:off x="5554442" y="2709329"/>
          <a:ext cx="1460547" cy="1034684"/>
        </a:xfrm>
        <a:prstGeom prst="roundRect">
          <a:avLst>
            <a:gd name="adj" fmla="val 10000"/>
          </a:avLst>
        </a:prstGeom>
        <a:solidFill>
          <a:schemeClr val="tx1">
            <a:lumMod val="25000"/>
            <a:lumOff val="75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Implementation period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latin typeface="Arial" panose="020B0604020202020204" pitchFamily="34" charset="0"/>
              <a:cs typeface="Arial" panose="020B0604020202020204" pitchFamily="34" charset="0"/>
            </a:rPr>
            <a:t>17/01/2020 – 01/04/2020</a:t>
          </a:r>
          <a:endParaRPr lang="en-GB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84747" y="2739634"/>
        <a:ext cx="1399937" cy="974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3A1E52B2-1008-4722-8D57-4995287D0A2F}" type="datetimeFigureOut">
              <a:rPr lang="en-GB"/>
              <a:pPr>
                <a:defRPr/>
              </a:pPr>
              <a:t>24/06/2019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3DA47B7-E85F-42A9-BBEC-31A5950308E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68396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B759AA-7A56-4014-8A37-B977B4A5A70F}" type="datetimeFigureOut">
              <a:rPr lang="en-GB" smtClean="0"/>
              <a:t>24/06/2019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013E0-39C6-48A6-ACA5-243240FE2CA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043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EB478-B80F-4A64-822B-A70543D89BA7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4324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013E0-39C6-48A6-ACA5-243240FE2CA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72005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013E0-39C6-48A6-ACA5-243240FE2CA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254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 userDrawn="1"/>
        </p:nvSpPr>
        <p:spPr bwMode="auto">
          <a:xfrm>
            <a:off x="7480300" y="566738"/>
            <a:ext cx="2420938" cy="4576762"/>
          </a:xfrm>
          <a:custGeom>
            <a:avLst/>
            <a:gdLst>
              <a:gd name="T0" fmla="*/ 2420937 w 1259"/>
              <a:gd name="T1" fmla="*/ 0 h 2382"/>
              <a:gd name="T2" fmla="*/ 2215186 w 1259"/>
              <a:gd name="T3" fmla="*/ 0 h 2382"/>
              <a:gd name="T4" fmla="*/ 2124810 w 1259"/>
              <a:gd name="T5" fmla="*/ 247860 h 2382"/>
              <a:gd name="T6" fmla="*/ 130758 w 1259"/>
              <a:gd name="T7" fmla="*/ 2238425 h 2382"/>
              <a:gd name="T8" fmla="*/ 130758 w 1259"/>
              <a:gd name="T9" fmla="*/ 2584276 h 2382"/>
              <a:gd name="T10" fmla="*/ 2124810 w 1259"/>
              <a:gd name="T11" fmla="*/ 4576763 h 2382"/>
              <a:gd name="T12" fmla="*/ 2124810 w 1259"/>
              <a:gd name="T13" fmla="*/ 4576763 h 2382"/>
              <a:gd name="T14" fmla="*/ 2420937 w 1259"/>
              <a:gd name="T15" fmla="*/ 4576763 h 2382"/>
              <a:gd name="T16" fmla="*/ 2420937 w 1259"/>
              <a:gd name="T17" fmla="*/ 0 h 23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59" h="2382">
                <a:moveTo>
                  <a:pt x="1259" y="0"/>
                </a:moveTo>
                <a:cubicBezTo>
                  <a:pt x="1152" y="0"/>
                  <a:pt x="1152" y="0"/>
                  <a:pt x="1152" y="0"/>
                </a:cubicBezTo>
                <a:cubicBezTo>
                  <a:pt x="1155" y="46"/>
                  <a:pt x="1140" y="94"/>
                  <a:pt x="1105" y="129"/>
                </a:cubicBezTo>
                <a:cubicBezTo>
                  <a:pt x="68" y="1165"/>
                  <a:pt x="68" y="1165"/>
                  <a:pt x="68" y="1165"/>
                </a:cubicBezTo>
                <a:cubicBezTo>
                  <a:pt x="0" y="1234"/>
                  <a:pt x="0" y="1277"/>
                  <a:pt x="68" y="1345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259" y="2382"/>
                  <a:pt x="1259" y="2382"/>
                  <a:pt x="1259" y="2382"/>
                </a:cubicBezTo>
                <a:lnTo>
                  <a:pt x="125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6419056" cy="857250"/>
          </a:xfrm>
        </p:spPr>
        <p:txBody>
          <a:bodyPr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6931623" cy="3394075"/>
          </a:xfrm>
          <a:prstGeom prst="rect">
            <a:avLst/>
          </a:prstGeom>
        </p:spPr>
        <p:txBody>
          <a:bodyPr rIns="0">
            <a:normAutofit/>
          </a:bodyPr>
          <a:lstStyle>
            <a:lvl1pPr marL="0" indent="180000">
              <a:spcBef>
                <a:spcPts val="0"/>
              </a:spcBef>
              <a:buFont typeface="Arial" panose="020B0604020202020204" pitchFamily="34" charset="0"/>
              <a:buChar char="•"/>
              <a:defRPr sz="2800" baseline="0">
                <a:solidFill>
                  <a:schemeClr val="tx1"/>
                </a:solidFill>
              </a:defRPr>
            </a:lvl1pPr>
            <a:lvl2pPr marL="180000" indent="180000">
              <a:spcBef>
                <a:spcPts val="0"/>
              </a:spcBef>
              <a:buFont typeface="Arial" panose="020B0604020202020204" pitchFamily="34" charset="0"/>
              <a:buChar char="•"/>
              <a:defRPr sz="2400" baseline="0">
                <a:solidFill>
                  <a:schemeClr val="tx1"/>
                </a:solidFill>
              </a:defRPr>
            </a:lvl2pPr>
            <a:lvl3pPr marL="360000" indent="180000">
              <a:spcBef>
                <a:spcPts val="0"/>
              </a:spcBef>
              <a:buFont typeface="Arial" panose="020B0604020202020204" pitchFamily="34" charset="0"/>
              <a:buChar char="•"/>
              <a:defRPr sz="2000" baseline="0">
                <a:solidFill>
                  <a:schemeClr val="tx1"/>
                </a:solidFill>
              </a:defRPr>
            </a:lvl3pPr>
            <a:lvl4pPr marL="540000" indent="180000">
              <a:spcBef>
                <a:spcPts val="0"/>
              </a:spcBef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4pPr>
            <a:lvl5pPr marL="720000" indent="180000">
              <a:spcBef>
                <a:spcPts val="0"/>
              </a:spcBef>
              <a:buFont typeface="Arial" panose="020B0604020202020204" pitchFamily="34" charset="0"/>
              <a:buChar char="•"/>
              <a:defRPr sz="1800" baseline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301A5-94A7-4ED0-9103-853F7F032953}" type="datetimeFigureOut">
              <a:rPr lang="en-GB"/>
              <a:pPr>
                <a:defRPr/>
              </a:pPr>
              <a:t>24/06/2019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63364B-1C40-4A9E-92B7-4AA07C0EBFF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4019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th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11163"/>
            <a:ext cx="25527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reeform 5"/>
          <p:cNvSpPr>
            <a:spLocks/>
          </p:cNvSpPr>
          <p:nvPr userDrawn="1"/>
        </p:nvSpPr>
        <p:spPr bwMode="auto">
          <a:xfrm>
            <a:off x="7480300" y="566738"/>
            <a:ext cx="2420938" cy="4576762"/>
          </a:xfrm>
          <a:custGeom>
            <a:avLst/>
            <a:gdLst>
              <a:gd name="T0" fmla="*/ 2420937 w 1259"/>
              <a:gd name="T1" fmla="*/ 0 h 2382"/>
              <a:gd name="T2" fmla="*/ 2215186 w 1259"/>
              <a:gd name="T3" fmla="*/ 0 h 2382"/>
              <a:gd name="T4" fmla="*/ 2124810 w 1259"/>
              <a:gd name="T5" fmla="*/ 247860 h 2382"/>
              <a:gd name="T6" fmla="*/ 130758 w 1259"/>
              <a:gd name="T7" fmla="*/ 2238425 h 2382"/>
              <a:gd name="T8" fmla="*/ 130758 w 1259"/>
              <a:gd name="T9" fmla="*/ 2584276 h 2382"/>
              <a:gd name="T10" fmla="*/ 2124810 w 1259"/>
              <a:gd name="T11" fmla="*/ 4576763 h 2382"/>
              <a:gd name="T12" fmla="*/ 2124810 w 1259"/>
              <a:gd name="T13" fmla="*/ 4576763 h 2382"/>
              <a:gd name="T14" fmla="*/ 2420937 w 1259"/>
              <a:gd name="T15" fmla="*/ 4576763 h 2382"/>
              <a:gd name="T16" fmla="*/ 2420937 w 1259"/>
              <a:gd name="T17" fmla="*/ 0 h 23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59" h="2382">
                <a:moveTo>
                  <a:pt x="1259" y="0"/>
                </a:moveTo>
                <a:cubicBezTo>
                  <a:pt x="1152" y="0"/>
                  <a:pt x="1152" y="0"/>
                  <a:pt x="1152" y="0"/>
                </a:cubicBezTo>
                <a:cubicBezTo>
                  <a:pt x="1155" y="46"/>
                  <a:pt x="1140" y="94"/>
                  <a:pt x="1105" y="129"/>
                </a:cubicBezTo>
                <a:cubicBezTo>
                  <a:pt x="68" y="1165"/>
                  <a:pt x="68" y="1165"/>
                  <a:pt x="68" y="1165"/>
                </a:cubicBezTo>
                <a:cubicBezTo>
                  <a:pt x="0" y="1234"/>
                  <a:pt x="0" y="1277"/>
                  <a:pt x="68" y="1345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259" y="2382"/>
                  <a:pt x="1259" y="2382"/>
                  <a:pt x="1259" y="2382"/>
                </a:cubicBezTo>
                <a:lnTo>
                  <a:pt x="125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075806"/>
            <a:ext cx="6946031" cy="1034902"/>
          </a:xfrm>
        </p:spPr>
        <p:txBody>
          <a:bodyPr anchor="t"/>
          <a:lstStyle>
            <a:lvl1pPr algn="l">
              <a:defRPr sz="4000" b="1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635646"/>
            <a:ext cx="7772400" cy="10081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600" b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669925" y="4767263"/>
            <a:ext cx="2133600" cy="2746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8F458-BFCC-407C-9D6A-FC1040F17BB0}" type="datetimeFigureOut">
              <a:rPr lang="en-GB"/>
              <a:pPr>
                <a:defRPr/>
              </a:pPr>
              <a:t>24/06/2019</a:t>
            </a:fld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905AD-A0C2-43D3-9F6A-4610DD3BBCD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76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5"/>
          <p:cNvSpPr>
            <a:spLocks/>
          </p:cNvSpPr>
          <p:nvPr userDrawn="1"/>
        </p:nvSpPr>
        <p:spPr bwMode="auto">
          <a:xfrm>
            <a:off x="7480300" y="566738"/>
            <a:ext cx="2420938" cy="4576762"/>
          </a:xfrm>
          <a:custGeom>
            <a:avLst/>
            <a:gdLst>
              <a:gd name="T0" fmla="*/ 2420937 w 1259"/>
              <a:gd name="T1" fmla="*/ 0 h 2382"/>
              <a:gd name="T2" fmla="*/ 2215186 w 1259"/>
              <a:gd name="T3" fmla="*/ 0 h 2382"/>
              <a:gd name="T4" fmla="*/ 2124810 w 1259"/>
              <a:gd name="T5" fmla="*/ 247860 h 2382"/>
              <a:gd name="T6" fmla="*/ 130758 w 1259"/>
              <a:gd name="T7" fmla="*/ 2238425 h 2382"/>
              <a:gd name="T8" fmla="*/ 130758 w 1259"/>
              <a:gd name="T9" fmla="*/ 2584276 h 2382"/>
              <a:gd name="T10" fmla="*/ 2124810 w 1259"/>
              <a:gd name="T11" fmla="*/ 4576763 h 2382"/>
              <a:gd name="T12" fmla="*/ 2124810 w 1259"/>
              <a:gd name="T13" fmla="*/ 4576763 h 2382"/>
              <a:gd name="T14" fmla="*/ 2420937 w 1259"/>
              <a:gd name="T15" fmla="*/ 4576763 h 2382"/>
              <a:gd name="T16" fmla="*/ 2420937 w 1259"/>
              <a:gd name="T17" fmla="*/ 0 h 23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59" h="2382">
                <a:moveTo>
                  <a:pt x="1259" y="0"/>
                </a:moveTo>
                <a:cubicBezTo>
                  <a:pt x="1152" y="0"/>
                  <a:pt x="1152" y="0"/>
                  <a:pt x="1152" y="0"/>
                </a:cubicBezTo>
                <a:cubicBezTo>
                  <a:pt x="1155" y="46"/>
                  <a:pt x="1140" y="94"/>
                  <a:pt x="1105" y="129"/>
                </a:cubicBezTo>
                <a:cubicBezTo>
                  <a:pt x="68" y="1165"/>
                  <a:pt x="68" y="1165"/>
                  <a:pt x="68" y="1165"/>
                </a:cubicBezTo>
                <a:cubicBezTo>
                  <a:pt x="0" y="1234"/>
                  <a:pt x="0" y="1277"/>
                  <a:pt x="68" y="1345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259" y="2382"/>
                  <a:pt x="1259" y="2382"/>
                  <a:pt x="1259" y="2382"/>
                </a:cubicBezTo>
                <a:lnTo>
                  <a:pt x="125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4C4480-68B7-4315-8EF2-9C13290470EB}" type="datetimeFigureOut">
              <a:rPr lang="en-GB"/>
              <a:pPr>
                <a:defRPr/>
              </a:pPr>
              <a:t>24/06/2019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72ED-39CC-4E5D-985E-FA68EC6D594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8628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>
            <a:spLocks/>
          </p:cNvSpPr>
          <p:nvPr userDrawn="1"/>
        </p:nvSpPr>
        <p:spPr bwMode="auto">
          <a:xfrm>
            <a:off x="7480300" y="566738"/>
            <a:ext cx="2420938" cy="4576762"/>
          </a:xfrm>
          <a:custGeom>
            <a:avLst/>
            <a:gdLst>
              <a:gd name="T0" fmla="*/ 2420937 w 1259"/>
              <a:gd name="T1" fmla="*/ 0 h 2382"/>
              <a:gd name="T2" fmla="*/ 2215186 w 1259"/>
              <a:gd name="T3" fmla="*/ 0 h 2382"/>
              <a:gd name="T4" fmla="*/ 2124810 w 1259"/>
              <a:gd name="T5" fmla="*/ 247860 h 2382"/>
              <a:gd name="T6" fmla="*/ 130758 w 1259"/>
              <a:gd name="T7" fmla="*/ 2238425 h 2382"/>
              <a:gd name="T8" fmla="*/ 130758 w 1259"/>
              <a:gd name="T9" fmla="*/ 2584276 h 2382"/>
              <a:gd name="T10" fmla="*/ 2124810 w 1259"/>
              <a:gd name="T11" fmla="*/ 4576763 h 2382"/>
              <a:gd name="T12" fmla="*/ 2124810 w 1259"/>
              <a:gd name="T13" fmla="*/ 4576763 h 2382"/>
              <a:gd name="T14" fmla="*/ 2420937 w 1259"/>
              <a:gd name="T15" fmla="*/ 4576763 h 2382"/>
              <a:gd name="T16" fmla="*/ 2420937 w 1259"/>
              <a:gd name="T17" fmla="*/ 0 h 23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59" h="2382">
                <a:moveTo>
                  <a:pt x="1259" y="0"/>
                </a:moveTo>
                <a:cubicBezTo>
                  <a:pt x="1152" y="0"/>
                  <a:pt x="1152" y="0"/>
                  <a:pt x="1152" y="0"/>
                </a:cubicBezTo>
                <a:cubicBezTo>
                  <a:pt x="1155" y="46"/>
                  <a:pt x="1140" y="94"/>
                  <a:pt x="1105" y="129"/>
                </a:cubicBezTo>
                <a:cubicBezTo>
                  <a:pt x="68" y="1165"/>
                  <a:pt x="68" y="1165"/>
                  <a:pt x="68" y="1165"/>
                </a:cubicBezTo>
                <a:cubicBezTo>
                  <a:pt x="0" y="1234"/>
                  <a:pt x="0" y="1277"/>
                  <a:pt x="68" y="1345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259" y="2382"/>
                  <a:pt x="1259" y="2382"/>
                  <a:pt x="1259" y="2382"/>
                </a:cubicBezTo>
                <a:lnTo>
                  <a:pt x="125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71D3F1-A5B1-4923-A9D7-0D2D64227B48}" type="datetimeFigureOut">
              <a:rPr lang="en-GB"/>
              <a:pPr>
                <a:defRPr/>
              </a:pPr>
              <a:t>24/06/2019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2921A-10F3-41AD-9677-AAA492D3DF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130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5"/>
          <p:cNvSpPr>
            <a:spLocks/>
          </p:cNvSpPr>
          <p:nvPr userDrawn="1"/>
        </p:nvSpPr>
        <p:spPr bwMode="auto">
          <a:xfrm>
            <a:off x="7480300" y="566738"/>
            <a:ext cx="2420938" cy="4576762"/>
          </a:xfrm>
          <a:custGeom>
            <a:avLst/>
            <a:gdLst>
              <a:gd name="T0" fmla="*/ 2420937 w 1259"/>
              <a:gd name="T1" fmla="*/ 0 h 2382"/>
              <a:gd name="T2" fmla="*/ 2215186 w 1259"/>
              <a:gd name="T3" fmla="*/ 0 h 2382"/>
              <a:gd name="T4" fmla="*/ 2124810 w 1259"/>
              <a:gd name="T5" fmla="*/ 247860 h 2382"/>
              <a:gd name="T6" fmla="*/ 130758 w 1259"/>
              <a:gd name="T7" fmla="*/ 2238425 h 2382"/>
              <a:gd name="T8" fmla="*/ 130758 w 1259"/>
              <a:gd name="T9" fmla="*/ 2584276 h 2382"/>
              <a:gd name="T10" fmla="*/ 2124810 w 1259"/>
              <a:gd name="T11" fmla="*/ 4576763 h 2382"/>
              <a:gd name="T12" fmla="*/ 2124810 w 1259"/>
              <a:gd name="T13" fmla="*/ 4576763 h 2382"/>
              <a:gd name="T14" fmla="*/ 2420937 w 1259"/>
              <a:gd name="T15" fmla="*/ 4576763 h 2382"/>
              <a:gd name="T16" fmla="*/ 2420937 w 1259"/>
              <a:gd name="T17" fmla="*/ 0 h 2382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1259" h="2382">
                <a:moveTo>
                  <a:pt x="1259" y="0"/>
                </a:moveTo>
                <a:cubicBezTo>
                  <a:pt x="1152" y="0"/>
                  <a:pt x="1152" y="0"/>
                  <a:pt x="1152" y="0"/>
                </a:cubicBezTo>
                <a:cubicBezTo>
                  <a:pt x="1155" y="46"/>
                  <a:pt x="1140" y="94"/>
                  <a:pt x="1105" y="129"/>
                </a:cubicBezTo>
                <a:cubicBezTo>
                  <a:pt x="68" y="1165"/>
                  <a:pt x="68" y="1165"/>
                  <a:pt x="68" y="1165"/>
                </a:cubicBezTo>
                <a:cubicBezTo>
                  <a:pt x="0" y="1234"/>
                  <a:pt x="0" y="1277"/>
                  <a:pt x="68" y="1345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105" y="2382"/>
                  <a:pt x="1105" y="2382"/>
                  <a:pt x="1105" y="2382"/>
                </a:cubicBezTo>
                <a:cubicBezTo>
                  <a:pt x="1259" y="2382"/>
                  <a:pt x="1259" y="2382"/>
                  <a:pt x="1259" y="2382"/>
                </a:cubicBezTo>
                <a:lnTo>
                  <a:pt x="1259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/>
          <a:lstStyle/>
          <a:p>
            <a:pPr>
              <a:defRPr/>
            </a:pP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7544" y="1203598"/>
            <a:ext cx="5544616" cy="3230116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US" altLang="en-US" dirty="0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166D0-0706-400D-89D9-802B3E8DAD84}" type="datetimeFigureOut">
              <a:rPr lang="en-GB"/>
              <a:pPr>
                <a:defRPr/>
              </a:pPr>
              <a:t>24/06/2019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7FBE30-81EE-429D-B5CF-73648143C2F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4805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684215" y="1563644"/>
            <a:ext cx="7772400" cy="136797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4002" b="1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684219" y="3076575"/>
            <a:ext cx="7775575" cy="115093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3824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684213" y="1563638"/>
            <a:ext cx="7772400" cy="1367979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4000" b="1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684213" y="3076575"/>
            <a:ext cx="7775575" cy="115093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5252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634704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  <a:endParaRPr lang="en-GB" alt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088187F-748B-4B48-8F12-9AE5DEA85257}" type="datetimeFigureOut">
              <a:rPr lang="en-GB"/>
              <a:pPr>
                <a:defRPr/>
              </a:pPr>
              <a:t>24/06/2019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E1AABAB-A036-42D7-833F-6B7160F4E1B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grpSp>
        <p:nvGrpSpPr>
          <p:cNvPr id="10" name="Group 12"/>
          <p:cNvGrpSpPr>
            <a:grpSpLocks noChangeAspect="1"/>
          </p:cNvGrpSpPr>
          <p:nvPr userDrawn="1"/>
        </p:nvGrpSpPr>
        <p:grpSpPr bwMode="auto">
          <a:xfrm>
            <a:off x="7061200" y="484188"/>
            <a:ext cx="1887538" cy="401637"/>
            <a:chOff x="0" y="1007"/>
            <a:chExt cx="5760" cy="1226"/>
          </a:xfrm>
        </p:grpSpPr>
        <p:sp>
          <p:nvSpPr>
            <p:cNvPr id="11" name="AutoShape 11"/>
            <p:cNvSpPr>
              <a:spLocks noChangeAspect="1" noChangeArrowheads="1" noTextEdit="1"/>
            </p:cNvSpPr>
            <p:nvPr userDrawn="1"/>
          </p:nvSpPr>
          <p:spPr bwMode="auto">
            <a:xfrm>
              <a:off x="0" y="1007"/>
              <a:ext cx="5760" cy="1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2" name="Freeform 13"/>
            <p:cNvSpPr>
              <a:spLocks/>
            </p:cNvSpPr>
            <p:nvPr userDrawn="1"/>
          </p:nvSpPr>
          <p:spPr bwMode="auto">
            <a:xfrm>
              <a:off x="2178" y="1063"/>
              <a:ext cx="276" cy="425"/>
            </a:xfrm>
            <a:custGeom>
              <a:avLst/>
              <a:gdLst>
                <a:gd name="T0" fmla="*/ 0 w 172"/>
                <a:gd name="T1" fmla="*/ 343 h 264"/>
                <a:gd name="T2" fmla="*/ 265 w 172"/>
                <a:gd name="T3" fmla="*/ 0 h 264"/>
                <a:gd name="T4" fmla="*/ 417 w 172"/>
                <a:gd name="T5" fmla="*/ 37 h 264"/>
                <a:gd name="T6" fmla="*/ 443 w 172"/>
                <a:gd name="T7" fmla="*/ 72 h 264"/>
                <a:gd name="T8" fmla="*/ 443 w 172"/>
                <a:gd name="T9" fmla="*/ 93 h 264"/>
                <a:gd name="T10" fmla="*/ 425 w 172"/>
                <a:gd name="T11" fmla="*/ 111 h 264"/>
                <a:gd name="T12" fmla="*/ 409 w 172"/>
                <a:gd name="T13" fmla="*/ 106 h 264"/>
                <a:gd name="T14" fmla="*/ 273 w 172"/>
                <a:gd name="T15" fmla="*/ 68 h 264"/>
                <a:gd name="T16" fmla="*/ 75 w 172"/>
                <a:gd name="T17" fmla="*/ 343 h 264"/>
                <a:gd name="T18" fmla="*/ 273 w 172"/>
                <a:gd name="T19" fmla="*/ 617 h 264"/>
                <a:gd name="T20" fmla="*/ 409 w 172"/>
                <a:gd name="T21" fmla="*/ 578 h 264"/>
                <a:gd name="T22" fmla="*/ 425 w 172"/>
                <a:gd name="T23" fmla="*/ 573 h 264"/>
                <a:gd name="T24" fmla="*/ 443 w 172"/>
                <a:gd name="T25" fmla="*/ 591 h 264"/>
                <a:gd name="T26" fmla="*/ 443 w 172"/>
                <a:gd name="T27" fmla="*/ 615 h 264"/>
                <a:gd name="T28" fmla="*/ 417 w 172"/>
                <a:gd name="T29" fmla="*/ 650 h 264"/>
                <a:gd name="T30" fmla="*/ 265 w 172"/>
                <a:gd name="T31" fmla="*/ 684 h 264"/>
                <a:gd name="T32" fmla="*/ 0 w 172"/>
                <a:gd name="T33" fmla="*/ 343 h 26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2" h="264">
                  <a:moveTo>
                    <a:pt x="0" y="132"/>
                  </a:moveTo>
                  <a:cubicBezTo>
                    <a:pt x="0" y="47"/>
                    <a:pt x="43" y="0"/>
                    <a:pt x="103" y="0"/>
                  </a:cubicBezTo>
                  <a:cubicBezTo>
                    <a:pt x="134" y="0"/>
                    <a:pt x="153" y="9"/>
                    <a:pt x="162" y="14"/>
                  </a:cubicBezTo>
                  <a:cubicBezTo>
                    <a:pt x="167" y="18"/>
                    <a:pt x="172" y="22"/>
                    <a:pt x="172" y="28"/>
                  </a:cubicBezTo>
                  <a:cubicBezTo>
                    <a:pt x="172" y="36"/>
                    <a:pt x="172" y="36"/>
                    <a:pt x="172" y="36"/>
                  </a:cubicBezTo>
                  <a:cubicBezTo>
                    <a:pt x="172" y="41"/>
                    <a:pt x="169" y="43"/>
                    <a:pt x="165" y="43"/>
                  </a:cubicBezTo>
                  <a:cubicBezTo>
                    <a:pt x="163" y="43"/>
                    <a:pt x="161" y="43"/>
                    <a:pt x="159" y="41"/>
                  </a:cubicBezTo>
                  <a:cubicBezTo>
                    <a:pt x="151" y="37"/>
                    <a:pt x="132" y="26"/>
                    <a:pt x="106" y="26"/>
                  </a:cubicBezTo>
                  <a:cubicBezTo>
                    <a:pt x="61" y="26"/>
                    <a:pt x="29" y="61"/>
                    <a:pt x="29" y="132"/>
                  </a:cubicBezTo>
                  <a:cubicBezTo>
                    <a:pt x="29" y="203"/>
                    <a:pt x="61" y="238"/>
                    <a:pt x="106" y="238"/>
                  </a:cubicBezTo>
                  <a:cubicBezTo>
                    <a:pt x="132" y="238"/>
                    <a:pt x="152" y="228"/>
                    <a:pt x="159" y="223"/>
                  </a:cubicBezTo>
                  <a:cubicBezTo>
                    <a:pt x="161" y="222"/>
                    <a:pt x="163" y="221"/>
                    <a:pt x="165" y="221"/>
                  </a:cubicBezTo>
                  <a:cubicBezTo>
                    <a:pt x="169" y="221"/>
                    <a:pt x="172" y="224"/>
                    <a:pt x="172" y="228"/>
                  </a:cubicBezTo>
                  <a:cubicBezTo>
                    <a:pt x="172" y="237"/>
                    <a:pt x="172" y="237"/>
                    <a:pt x="172" y="237"/>
                  </a:cubicBezTo>
                  <a:cubicBezTo>
                    <a:pt x="172" y="243"/>
                    <a:pt x="167" y="247"/>
                    <a:pt x="162" y="251"/>
                  </a:cubicBezTo>
                  <a:cubicBezTo>
                    <a:pt x="154" y="256"/>
                    <a:pt x="134" y="264"/>
                    <a:pt x="103" y="264"/>
                  </a:cubicBezTo>
                  <a:cubicBezTo>
                    <a:pt x="43" y="264"/>
                    <a:pt x="0" y="218"/>
                    <a:pt x="0" y="132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3" name="Freeform 14"/>
            <p:cNvSpPr>
              <a:spLocks noEditPoints="1"/>
            </p:cNvSpPr>
            <p:nvPr userDrawn="1"/>
          </p:nvSpPr>
          <p:spPr bwMode="auto">
            <a:xfrm>
              <a:off x="2486" y="1168"/>
              <a:ext cx="239" cy="319"/>
            </a:xfrm>
            <a:custGeom>
              <a:avLst/>
              <a:gdLst>
                <a:gd name="T0" fmla="*/ 0 w 149"/>
                <a:gd name="T1" fmla="*/ 364 h 198"/>
                <a:gd name="T2" fmla="*/ 199 w 149"/>
                <a:gd name="T3" fmla="*/ 197 h 198"/>
                <a:gd name="T4" fmla="*/ 290 w 149"/>
                <a:gd name="T5" fmla="*/ 205 h 198"/>
                <a:gd name="T6" fmla="*/ 290 w 149"/>
                <a:gd name="T7" fmla="*/ 200 h 198"/>
                <a:gd name="T8" fmla="*/ 205 w 149"/>
                <a:gd name="T9" fmla="*/ 60 h 198"/>
                <a:gd name="T10" fmla="*/ 59 w 149"/>
                <a:gd name="T11" fmla="*/ 102 h 198"/>
                <a:gd name="T12" fmla="*/ 47 w 149"/>
                <a:gd name="T13" fmla="*/ 106 h 198"/>
                <a:gd name="T14" fmla="*/ 30 w 149"/>
                <a:gd name="T15" fmla="*/ 89 h 198"/>
                <a:gd name="T16" fmla="*/ 30 w 149"/>
                <a:gd name="T17" fmla="*/ 60 h 198"/>
                <a:gd name="T18" fmla="*/ 55 w 149"/>
                <a:gd name="T19" fmla="*/ 31 h 198"/>
                <a:gd name="T20" fmla="*/ 213 w 149"/>
                <a:gd name="T21" fmla="*/ 0 h 198"/>
                <a:gd name="T22" fmla="*/ 361 w 149"/>
                <a:gd name="T23" fmla="*/ 169 h 198"/>
                <a:gd name="T24" fmla="*/ 361 w 149"/>
                <a:gd name="T25" fmla="*/ 437 h 198"/>
                <a:gd name="T26" fmla="*/ 383 w 149"/>
                <a:gd name="T27" fmla="*/ 467 h 198"/>
                <a:gd name="T28" fmla="*/ 383 w 149"/>
                <a:gd name="T29" fmla="*/ 480 h 198"/>
                <a:gd name="T30" fmla="*/ 335 w 149"/>
                <a:gd name="T31" fmla="*/ 514 h 198"/>
                <a:gd name="T32" fmla="*/ 290 w 149"/>
                <a:gd name="T33" fmla="*/ 459 h 198"/>
                <a:gd name="T34" fmla="*/ 290 w 149"/>
                <a:gd name="T35" fmla="*/ 451 h 198"/>
                <a:gd name="T36" fmla="*/ 154 w 149"/>
                <a:gd name="T37" fmla="*/ 514 h 198"/>
                <a:gd name="T38" fmla="*/ 0 w 149"/>
                <a:gd name="T39" fmla="*/ 364 h 198"/>
                <a:gd name="T40" fmla="*/ 290 w 149"/>
                <a:gd name="T41" fmla="*/ 390 h 198"/>
                <a:gd name="T42" fmla="*/ 290 w 149"/>
                <a:gd name="T43" fmla="*/ 263 h 198"/>
                <a:gd name="T44" fmla="*/ 209 w 149"/>
                <a:gd name="T45" fmla="*/ 251 h 198"/>
                <a:gd name="T46" fmla="*/ 69 w 149"/>
                <a:gd name="T47" fmla="*/ 361 h 198"/>
                <a:gd name="T48" fmla="*/ 167 w 149"/>
                <a:gd name="T49" fmla="*/ 458 h 198"/>
                <a:gd name="T50" fmla="*/ 290 w 149"/>
                <a:gd name="T51" fmla="*/ 390 h 19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49" h="198">
                  <a:moveTo>
                    <a:pt x="0" y="140"/>
                  </a:moveTo>
                  <a:cubicBezTo>
                    <a:pt x="0" y="110"/>
                    <a:pt x="19" y="76"/>
                    <a:pt x="77" y="76"/>
                  </a:cubicBezTo>
                  <a:cubicBezTo>
                    <a:pt x="87" y="76"/>
                    <a:pt x="101" y="77"/>
                    <a:pt x="113" y="79"/>
                  </a:cubicBezTo>
                  <a:cubicBezTo>
                    <a:pt x="113" y="77"/>
                    <a:pt x="113" y="77"/>
                    <a:pt x="113" y="77"/>
                  </a:cubicBezTo>
                  <a:cubicBezTo>
                    <a:pt x="113" y="41"/>
                    <a:pt x="111" y="23"/>
                    <a:pt x="80" y="23"/>
                  </a:cubicBezTo>
                  <a:cubicBezTo>
                    <a:pt x="58" y="23"/>
                    <a:pt x="34" y="32"/>
                    <a:pt x="23" y="39"/>
                  </a:cubicBezTo>
                  <a:cubicBezTo>
                    <a:pt x="21" y="40"/>
                    <a:pt x="20" y="41"/>
                    <a:pt x="18" y="41"/>
                  </a:cubicBezTo>
                  <a:cubicBezTo>
                    <a:pt x="14" y="41"/>
                    <a:pt x="12" y="38"/>
                    <a:pt x="12" y="34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2" y="19"/>
                    <a:pt x="15" y="15"/>
                    <a:pt x="21" y="12"/>
                  </a:cubicBezTo>
                  <a:cubicBezTo>
                    <a:pt x="35" y="4"/>
                    <a:pt x="62" y="0"/>
                    <a:pt x="83" y="0"/>
                  </a:cubicBezTo>
                  <a:cubicBezTo>
                    <a:pt x="134" y="0"/>
                    <a:pt x="140" y="27"/>
                    <a:pt x="140" y="65"/>
                  </a:cubicBezTo>
                  <a:cubicBezTo>
                    <a:pt x="140" y="168"/>
                    <a:pt x="140" y="168"/>
                    <a:pt x="140" y="168"/>
                  </a:cubicBezTo>
                  <a:cubicBezTo>
                    <a:pt x="140" y="177"/>
                    <a:pt x="143" y="180"/>
                    <a:pt x="149" y="180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9" y="191"/>
                    <a:pt x="144" y="198"/>
                    <a:pt x="130" y="198"/>
                  </a:cubicBezTo>
                  <a:cubicBezTo>
                    <a:pt x="121" y="198"/>
                    <a:pt x="113" y="192"/>
                    <a:pt x="113" y="177"/>
                  </a:cubicBezTo>
                  <a:cubicBezTo>
                    <a:pt x="113" y="174"/>
                    <a:pt x="113" y="174"/>
                    <a:pt x="113" y="174"/>
                  </a:cubicBezTo>
                  <a:cubicBezTo>
                    <a:pt x="103" y="186"/>
                    <a:pt x="88" y="198"/>
                    <a:pt x="60" y="198"/>
                  </a:cubicBezTo>
                  <a:cubicBezTo>
                    <a:pt x="29" y="198"/>
                    <a:pt x="0" y="183"/>
                    <a:pt x="0" y="140"/>
                  </a:cubicBezTo>
                  <a:moveTo>
                    <a:pt x="113" y="150"/>
                  </a:moveTo>
                  <a:cubicBezTo>
                    <a:pt x="113" y="101"/>
                    <a:pt x="113" y="101"/>
                    <a:pt x="113" y="101"/>
                  </a:cubicBezTo>
                  <a:cubicBezTo>
                    <a:pt x="102" y="98"/>
                    <a:pt x="89" y="97"/>
                    <a:pt x="81" y="97"/>
                  </a:cubicBezTo>
                  <a:cubicBezTo>
                    <a:pt x="42" y="97"/>
                    <a:pt x="27" y="114"/>
                    <a:pt x="27" y="139"/>
                  </a:cubicBezTo>
                  <a:cubicBezTo>
                    <a:pt x="27" y="168"/>
                    <a:pt x="44" y="176"/>
                    <a:pt x="65" y="176"/>
                  </a:cubicBezTo>
                  <a:cubicBezTo>
                    <a:pt x="86" y="176"/>
                    <a:pt x="105" y="164"/>
                    <a:pt x="113" y="150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4" name="Freeform 15"/>
            <p:cNvSpPr>
              <a:spLocks/>
            </p:cNvSpPr>
            <p:nvPr userDrawn="1"/>
          </p:nvSpPr>
          <p:spPr bwMode="auto">
            <a:xfrm>
              <a:off x="2776" y="1170"/>
              <a:ext cx="391" cy="312"/>
            </a:xfrm>
            <a:custGeom>
              <a:avLst/>
              <a:gdLst>
                <a:gd name="T0" fmla="*/ 0 w 244"/>
                <a:gd name="T1" fmla="*/ 484 h 194"/>
                <a:gd name="T2" fmla="*/ 0 w 244"/>
                <a:gd name="T3" fmla="*/ 26 h 194"/>
                <a:gd name="T4" fmla="*/ 21 w 244"/>
                <a:gd name="T5" fmla="*/ 8 h 194"/>
                <a:gd name="T6" fmla="*/ 48 w 244"/>
                <a:gd name="T7" fmla="*/ 8 h 194"/>
                <a:gd name="T8" fmla="*/ 69 w 244"/>
                <a:gd name="T9" fmla="*/ 26 h 194"/>
                <a:gd name="T10" fmla="*/ 69 w 244"/>
                <a:gd name="T11" fmla="*/ 42 h 194"/>
                <a:gd name="T12" fmla="*/ 223 w 244"/>
                <a:gd name="T13" fmla="*/ 0 h 194"/>
                <a:gd name="T14" fmla="*/ 324 w 244"/>
                <a:gd name="T15" fmla="*/ 50 h 194"/>
                <a:gd name="T16" fmla="*/ 500 w 244"/>
                <a:gd name="T17" fmla="*/ 0 h 194"/>
                <a:gd name="T18" fmla="*/ 627 w 244"/>
                <a:gd name="T19" fmla="*/ 148 h 194"/>
                <a:gd name="T20" fmla="*/ 627 w 244"/>
                <a:gd name="T21" fmla="*/ 484 h 194"/>
                <a:gd name="T22" fmla="*/ 609 w 244"/>
                <a:gd name="T23" fmla="*/ 502 h 194"/>
                <a:gd name="T24" fmla="*/ 578 w 244"/>
                <a:gd name="T25" fmla="*/ 502 h 194"/>
                <a:gd name="T26" fmla="*/ 559 w 244"/>
                <a:gd name="T27" fmla="*/ 484 h 194"/>
                <a:gd name="T28" fmla="*/ 559 w 244"/>
                <a:gd name="T29" fmla="*/ 148 h 194"/>
                <a:gd name="T30" fmla="*/ 482 w 244"/>
                <a:gd name="T31" fmla="*/ 68 h 194"/>
                <a:gd name="T32" fmla="*/ 346 w 244"/>
                <a:gd name="T33" fmla="*/ 101 h 194"/>
                <a:gd name="T34" fmla="*/ 346 w 244"/>
                <a:gd name="T35" fmla="*/ 484 h 194"/>
                <a:gd name="T36" fmla="*/ 329 w 244"/>
                <a:gd name="T37" fmla="*/ 502 h 194"/>
                <a:gd name="T38" fmla="*/ 298 w 244"/>
                <a:gd name="T39" fmla="*/ 502 h 194"/>
                <a:gd name="T40" fmla="*/ 280 w 244"/>
                <a:gd name="T41" fmla="*/ 484 h 194"/>
                <a:gd name="T42" fmla="*/ 280 w 244"/>
                <a:gd name="T43" fmla="*/ 148 h 194"/>
                <a:gd name="T44" fmla="*/ 204 w 244"/>
                <a:gd name="T45" fmla="*/ 68 h 194"/>
                <a:gd name="T46" fmla="*/ 69 w 244"/>
                <a:gd name="T47" fmla="*/ 101 h 194"/>
                <a:gd name="T48" fmla="*/ 69 w 244"/>
                <a:gd name="T49" fmla="*/ 484 h 194"/>
                <a:gd name="T50" fmla="*/ 48 w 244"/>
                <a:gd name="T51" fmla="*/ 502 h 194"/>
                <a:gd name="T52" fmla="*/ 21 w 244"/>
                <a:gd name="T53" fmla="*/ 502 h 194"/>
                <a:gd name="T54" fmla="*/ 0 w 244"/>
                <a:gd name="T55" fmla="*/ 484 h 19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244" h="194">
                  <a:moveTo>
                    <a:pt x="0" y="187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3"/>
                    <a:pt x="8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3" y="3"/>
                    <a:pt x="27" y="6"/>
                    <a:pt x="27" y="10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36" y="13"/>
                    <a:pt x="57" y="0"/>
                    <a:pt x="87" y="0"/>
                  </a:cubicBezTo>
                  <a:cubicBezTo>
                    <a:pt x="106" y="0"/>
                    <a:pt x="120" y="9"/>
                    <a:pt x="126" y="19"/>
                  </a:cubicBezTo>
                  <a:cubicBezTo>
                    <a:pt x="137" y="15"/>
                    <a:pt x="167" y="0"/>
                    <a:pt x="195" y="0"/>
                  </a:cubicBezTo>
                  <a:cubicBezTo>
                    <a:pt x="222" y="0"/>
                    <a:pt x="244" y="14"/>
                    <a:pt x="244" y="57"/>
                  </a:cubicBezTo>
                  <a:cubicBezTo>
                    <a:pt x="244" y="187"/>
                    <a:pt x="244" y="187"/>
                    <a:pt x="244" y="187"/>
                  </a:cubicBezTo>
                  <a:cubicBezTo>
                    <a:pt x="244" y="191"/>
                    <a:pt x="241" y="194"/>
                    <a:pt x="237" y="194"/>
                  </a:cubicBezTo>
                  <a:cubicBezTo>
                    <a:pt x="225" y="194"/>
                    <a:pt x="225" y="194"/>
                    <a:pt x="225" y="194"/>
                  </a:cubicBezTo>
                  <a:cubicBezTo>
                    <a:pt x="221" y="194"/>
                    <a:pt x="218" y="191"/>
                    <a:pt x="218" y="187"/>
                  </a:cubicBezTo>
                  <a:cubicBezTo>
                    <a:pt x="218" y="57"/>
                    <a:pt x="218" y="57"/>
                    <a:pt x="218" y="57"/>
                  </a:cubicBezTo>
                  <a:cubicBezTo>
                    <a:pt x="218" y="37"/>
                    <a:pt x="209" y="26"/>
                    <a:pt x="188" y="26"/>
                  </a:cubicBezTo>
                  <a:cubicBezTo>
                    <a:pt x="166" y="26"/>
                    <a:pt x="135" y="39"/>
                    <a:pt x="135" y="39"/>
                  </a:cubicBezTo>
                  <a:cubicBezTo>
                    <a:pt x="135" y="187"/>
                    <a:pt x="135" y="187"/>
                    <a:pt x="135" y="187"/>
                  </a:cubicBezTo>
                  <a:cubicBezTo>
                    <a:pt x="135" y="191"/>
                    <a:pt x="132" y="194"/>
                    <a:pt x="128" y="194"/>
                  </a:cubicBezTo>
                  <a:cubicBezTo>
                    <a:pt x="116" y="194"/>
                    <a:pt x="116" y="194"/>
                    <a:pt x="116" y="194"/>
                  </a:cubicBezTo>
                  <a:cubicBezTo>
                    <a:pt x="112" y="194"/>
                    <a:pt x="109" y="191"/>
                    <a:pt x="109" y="187"/>
                  </a:cubicBezTo>
                  <a:cubicBezTo>
                    <a:pt x="109" y="57"/>
                    <a:pt x="109" y="57"/>
                    <a:pt x="109" y="57"/>
                  </a:cubicBezTo>
                  <a:cubicBezTo>
                    <a:pt x="109" y="37"/>
                    <a:pt x="100" y="26"/>
                    <a:pt x="79" y="26"/>
                  </a:cubicBezTo>
                  <a:cubicBezTo>
                    <a:pt x="57" y="26"/>
                    <a:pt x="27" y="39"/>
                    <a:pt x="27" y="39"/>
                  </a:cubicBezTo>
                  <a:cubicBezTo>
                    <a:pt x="27" y="187"/>
                    <a:pt x="27" y="187"/>
                    <a:pt x="27" y="187"/>
                  </a:cubicBezTo>
                  <a:cubicBezTo>
                    <a:pt x="27" y="191"/>
                    <a:pt x="23" y="194"/>
                    <a:pt x="19" y="194"/>
                  </a:cubicBezTo>
                  <a:cubicBezTo>
                    <a:pt x="8" y="194"/>
                    <a:pt x="8" y="194"/>
                    <a:pt x="8" y="194"/>
                  </a:cubicBezTo>
                  <a:cubicBezTo>
                    <a:pt x="3" y="194"/>
                    <a:pt x="0" y="191"/>
                    <a:pt x="0" y="187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5" name="Freeform 16"/>
            <p:cNvSpPr>
              <a:spLocks noEditPoints="1"/>
            </p:cNvSpPr>
            <p:nvPr userDrawn="1"/>
          </p:nvSpPr>
          <p:spPr bwMode="auto">
            <a:xfrm>
              <a:off x="3234" y="1022"/>
              <a:ext cx="253" cy="466"/>
            </a:xfrm>
            <a:custGeom>
              <a:avLst/>
              <a:gdLst>
                <a:gd name="T0" fmla="*/ 67 w 158"/>
                <a:gd name="T1" fmla="*/ 673 h 290"/>
                <a:gd name="T2" fmla="*/ 67 w 158"/>
                <a:gd name="T3" fmla="*/ 720 h 290"/>
                <a:gd name="T4" fmla="*/ 48 w 158"/>
                <a:gd name="T5" fmla="*/ 739 h 290"/>
                <a:gd name="T6" fmla="*/ 18 w 158"/>
                <a:gd name="T7" fmla="*/ 739 h 290"/>
                <a:gd name="T8" fmla="*/ 0 w 158"/>
                <a:gd name="T9" fmla="*/ 720 h 290"/>
                <a:gd name="T10" fmla="*/ 0 w 158"/>
                <a:gd name="T11" fmla="*/ 21 h 290"/>
                <a:gd name="T12" fmla="*/ 18 w 158"/>
                <a:gd name="T13" fmla="*/ 0 h 290"/>
                <a:gd name="T14" fmla="*/ 48 w 158"/>
                <a:gd name="T15" fmla="*/ 0 h 290"/>
                <a:gd name="T16" fmla="*/ 67 w 158"/>
                <a:gd name="T17" fmla="*/ 21 h 290"/>
                <a:gd name="T18" fmla="*/ 67 w 158"/>
                <a:gd name="T19" fmla="*/ 307 h 290"/>
                <a:gd name="T20" fmla="*/ 208 w 158"/>
                <a:gd name="T21" fmla="*/ 235 h 290"/>
                <a:gd name="T22" fmla="*/ 405 w 158"/>
                <a:gd name="T23" fmla="*/ 490 h 290"/>
                <a:gd name="T24" fmla="*/ 208 w 158"/>
                <a:gd name="T25" fmla="*/ 749 h 290"/>
                <a:gd name="T26" fmla="*/ 67 w 158"/>
                <a:gd name="T27" fmla="*/ 673 h 290"/>
                <a:gd name="T28" fmla="*/ 338 w 158"/>
                <a:gd name="T29" fmla="*/ 490 h 290"/>
                <a:gd name="T30" fmla="*/ 208 w 158"/>
                <a:gd name="T31" fmla="*/ 297 h 290"/>
                <a:gd name="T32" fmla="*/ 67 w 158"/>
                <a:gd name="T33" fmla="*/ 392 h 290"/>
                <a:gd name="T34" fmla="*/ 67 w 158"/>
                <a:gd name="T35" fmla="*/ 588 h 290"/>
                <a:gd name="T36" fmla="*/ 208 w 158"/>
                <a:gd name="T37" fmla="*/ 686 h 290"/>
                <a:gd name="T38" fmla="*/ 338 w 158"/>
                <a:gd name="T39" fmla="*/ 490 h 29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8" h="290">
                  <a:moveTo>
                    <a:pt x="26" y="261"/>
                  </a:moveTo>
                  <a:cubicBezTo>
                    <a:pt x="26" y="279"/>
                    <a:pt x="26" y="279"/>
                    <a:pt x="26" y="279"/>
                  </a:cubicBezTo>
                  <a:cubicBezTo>
                    <a:pt x="26" y="283"/>
                    <a:pt x="23" y="286"/>
                    <a:pt x="19" y="286"/>
                  </a:cubicBezTo>
                  <a:cubicBezTo>
                    <a:pt x="7" y="286"/>
                    <a:pt x="7" y="286"/>
                    <a:pt x="7" y="286"/>
                  </a:cubicBezTo>
                  <a:cubicBezTo>
                    <a:pt x="3" y="286"/>
                    <a:pt x="0" y="283"/>
                    <a:pt x="0" y="27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4"/>
                    <a:pt x="26" y="8"/>
                  </a:cubicBezTo>
                  <a:cubicBezTo>
                    <a:pt x="26" y="119"/>
                    <a:pt x="26" y="119"/>
                    <a:pt x="26" y="119"/>
                  </a:cubicBezTo>
                  <a:cubicBezTo>
                    <a:pt x="34" y="106"/>
                    <a:pt x="55" y="91"/>
                    <a:pt x="81" y="91"/>
                  </a:cubicBezTo>
                  <a:cubicBezTo>
                    <a:pt x="134" y="91"/>
                    <a:pt x="158" y="132"/>
                    <a:pt x="158" y="190"/>
                  </a:cubicBezTo>
                  <a:cubicBezTo>
                    <a:pt x="158" y="249"/>
                    <a:pt x="134" y="290"/>
                    <a:pt x="81" y="290"/>
                  </a:cubicBezTo>
                  <a:cubicBezTo>
                    <a:pt x="55" y="290"/>
                    <a:pt x="34" y="275"/>
                    <a:pt x="26" y="261"/>
                  </a:cubicBezTo>
                  <a:moveTo>
                    <a:pt x="132" y="190"/>
                  </a:moveTo>
                  <a:cubicBezTo>
                    <a:pt x="132" y="137"/>
                    <a:pt x="112" y="115"/>
                    <a:pt x="81" y="115"/>
                  </a:cubicBezTo>
                  <a:cubicBezTo>
                    <a:pt x="53" y="115"/>
                    <a:pt x="33" y="134"/>
                    <a:pt x="26" y="152"/>
                  </a:cubicBezTo>
                  <a:cubicBezTo>
                    <a:pt x="26" y="228"/>
                    <a:pt x="26" y="228"/>
                    <a:pt x="26" y="228"/>
                  </a:cubicBezTo>
                  <a:cubicBezTo>
                    <a:pt x="33" y="247"/>
                    <a:pt x="53" y="266"/>
                    <a:pt x="81" y="266"/>
                  </a:cubicBezTo>
                  <a:cubicBezTo>
                    <a:pt x="112" y="266"/>
                    <a:pt x="132" y="244"/>
                    <a:pt x="132" y="190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6" name="Freeform 17"/>
            <p:cNvSpPr>
              <a:spLocks/>
            </p:cNvSpPr>
            <p:nvPr userDrawn="1"/>
          </p:nvSpPr>
          <p:spPr bwMode="auto">
            <a:xfrm>
              <a:off x="3543" y="1174"/>
              <a:ext cx="154" cy="308"/>
            </a:xfrm>
            <a:custGeom>
              <a:avLst/>
              <a:gdLst>
                <a:gd name="T0" fmla="*/ 0 w 96"/>
                <a:gd name="T1" fmla="*/ 479 h 191"/>
                <a:gd name="T2" fmla="*/ 0 w 96"/>
                <a:gd name="T3" fmla="*/ 18 h 191"/>
                <a:gd name="T4" fmla="*/ 18 w 96"/>
                <a:gd name="T5" fmla="*/ 0 h 191"/>
                <a:gd name="T6" fmla="*/ 48 w 96"/>
                <a:gd name="T7" fmla="*/ 0 h 191"/>
                <a:gd name="T8" fmla="*/ 67 w 96"/>
                <a:gd name="T9" fmla="*/ 18 h 191"/>
                <a:gd name="T10" fmla="*/ 67 w 96"/>
                <a:gd name="T11" fmla="*/ 52 h 191"/>
                <a:gd name="T12" fmla="*/ 188 w 96"/>
                <a:gd name="T13" fmla="*/ 0 h 191"/>
                <a:gd name="T14" fmla="*/ 247 w 96"/>
                <a:gd name="T15" fmla="*/ 37 h 191"/>
                <a:gd name="T16" fmla="*/ 247 w 96"/>
                <a:gd name="T17" fmla="*/ 73 h 191"/>
                <a:gd name="T18" fmla="*/ 229 w 96"/>
                <a:gd name="T19" fmla="*/ 89 h 191"/>
                <a:gd name="T20" fmla="*/ 217 w 96"/>
                <a:gd name="T21" fmla="*/ 85 h 191"/>
                <a:gd name="T22" fmla="*/ 165 w 96"/>
                <a:gd name="T23" fmla="*/ 65 h 191"/>
                <a:gd name="T24" fmla="*/ 67 w 96"/>
                <a:gd name="T25" fmla="*/ 111 h 191"/>
                <a:gd name="T26" fmla="*/ 67 w 96"/>
                <a:gd name="T27" fmla="*/ 479 h 191"/>
                <a:gd name="T28" fmla="*/ 48 w 96"/>
                <a:gd name="T29" fmla="*/ 497 h 191"/>
                <a:gd name="T30" fmla="*/ 18 w 96"/>
                <a:gd name="T31" fmla="*/ 497 h 191"/>
                <a:gd name="T32" fmla="*/ 0 w 96"/>
                <a:gd name="T33" fmla="*/ 479 h 19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6" h="191">
                  <a:moveTo>
                    <a:pt x="0" y="184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3"/>
                    <a:pt x="26" y="7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41" y="7"/>
                    <a:pt x="60" y="0"/>
                    <a:pt x="73" y="0"/>
                  </a:cubicBezTo>
                  <a:cubicBezTo>
                    <a:pt x="84" y="0"/>
                    <a:pt x="96" y="5"/>
                    <a:pt x="96" y="14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6" y="32"/>
                    <a:pt x="93" y="34"/>
                    <a:pt x="89" y="34"/>
                  </a:cubicBezTo>
                  <a:cubicBezTo>
                    <a:pt x="87" y="34"/>
                    <a:pt x="86" y="34"/>
                    <a:pt x="84" y="33"/>
                  </a:cubicBezTo>
                  <a:cubicBezTo>
                    <a:pt x="79" y="29"/>
                    <a:pt x="74" y="25"/>
                    <a:pt x="64" y="25"/>
                  </a:cubicBezTo>
                  <a:cubicBezTo>
                    <a:pt x="54" y="25"/>
                    <a:pt x="40" y="32"/>
                    <a:pt x="26" y="43"/>
                  </a:cubicBezTo>
                  <a:cubicBezTo>
                    <a:pt x="26" y="184"/>
                    <a:pt x="26" y="184"/>
                    <a:pt x="26" y="184"/>
                  </a:cubicBezTo>
                  <a:cubicBezTo>
                    <a:pt x="26" y="188"/>
                    <a:pt x="23" y="191"/>
                    <a:pt x="19" y="191"/>
                  </a:cubicBezTo>
                  <a:cubicBezTo>
                    <a:pt x="7" y="191"/>
                    <a:pt x="7" y="191"/>
                    <a:pt x="7" y="191"/>
                  </a:cubicBezTo>
                  <a:cubicBezTo>
                    <a:pt x="3" y="191"/>
                    <a:pt x="0" y="188"/>
                    <a:pt x="0" y="184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7" name="Freeform 18"/>
            <p:cNvSpPr>
              <a:spLocks noEditPoints="1"/>
            </p:cNvSpPr>
            <p:nvPr userDrawn="1"/>
          </p:nvSpPr>
          <p:spPr bwMode="auto">
            <a:xfrm>
              <a:off x="3736" y="1067"/>
              <a:ext cx="53" cy="415"/>
            </a:xfrm>
            <a:custGeom>
              <a:avLst/>
              <a:gdLst>
                <a:gd name="T0" fmla="*/ 0 w 33"/>
                <a:gd name="T1" fmla="*/ 47 h 258"/>
                <a:gd name="T2" fmla="*/ 43 w 33"/>
                <a:gd name="T3" fmla="*/ 0 h 258"/>
                <a:gd name="T4" fmla="*/ 85 w 33"/>
                <a:gd name="T5" fmla="*/ 47 h 258"/>
                <a:gd name="T6" fmla="*/ 43 w 33"/>
                <a:gd name="T7" fmla="*/ 90 h 258"/>
                <a:gd name="T8" fmla="*/ 0 w 33"/>
                <a:gd name="T9" fmla="*/ 47 h 258"/>
                <a:gd name="T10" fmla="*/ 8 w 33"/>
                <a:gd name="T11" fmla="*/ 650 h 258"/>
                <a:gd name="T12" fmla="*/ 8 w 33"/>
                <a:gd name="T13" fmla="*/ 191 h 258"/>
                <a:gd name="T14" fmla="*/ 29 w 33"/>
                <a:gd name="T15" fmla="*/ 174 h 258"/>
                <a:gd name="T16" fmla="*/ 56 w 33"/>
                <a:gd name="T17" fmla="*/ 174 h 258"/>
                <a:gd name="T18" fmla="*/ 77 w 33"/>
                <a:gd name="T19" fmla="*/ 191 h 258"/>
                <a:gd name="T20" fmla="*/ 77 w 33"/>
                <a:gd name="T21" fmla="*/ 650 h 258"/>
                <a:gd name="T22" fmla="*/ 56 w 33"/>
                <a:gd name="T23" fmla="*/ 668 h 258"/>
                <a:gd name="T24" fmla="*/ 29 w 33"/>
                <a:gd name="T25" fmla="*/ 668 h 258"/>
                <a:gd name="T26" fmla="*/ 8 w 33"/>
                <a:gd name="T27" fmla="*/ 650 h 25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" h="258">
                  <a:moveTo>
                    <a:pt x="0" y="18"/>
                  </a:moveTo>
                  <a:cubicBezTo>
                    <a:pt x="0" y="8"/>
                    <a:pt x="7" y="0"/>
                    <a:pt x="17" y="0"/>
                  </a:cubicBezTo>
                  <a:cubicBezTo>
                    <a:pt x="26" y="0"/>
                    <a:pt x="33" y="8"/>
                    <a:pt x="33" y="18"/>
                  </a:cubicBezTo>
                  <a:cubicBezTo>
                    <a:pt x="33" y="27"/>
                    <a:pt x="26" y="35"/>
                    <a:pt x="17" y="35"/>
                  </a:cubicBezTo>
                  <a:cubicBezTo>
                    <a:pt x="7" y="35"/>
                    <a:pt x="0" y="27"/>
                    <a:pt x="0" y="18"/>
                  </a:cubicBezTo>
                  <a:moveTo>
                    <a:pt x="3" y="251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0"/>
                    <a:pt x="7" y="67"/>
                    <a:pt x="11" y="67"/>
                  </a:cubicBezTo>
                  <a:cubicBezTo>
                    <a:pt x="22" y="67"/>
                    <a:pt x="22" y="67"/>
                    <a:pt x="22" y="67"/>
                  </a:cubicBezTo>
                  <a:cubicBezTo>
                    <a:pt x="27" y="67"/>
                    <a:pt x="30" y="70"/>
                    <a:pt x="30" y="74"/>
                  </a:cubicBezTo>
                  <a:cubicBezTo>
                    <a:pt x="30" y="251"/>
                    <a:pt x="30" y="251"/>
                    <a:pt x="30" y="251"/>
                  </a:cubicBezTo>
                  <a:cubicBezTo>
                    <a:pt x="30" y="255"/>
                    <a:pt x="27" y="258"/>
                    <a:pt x="22" y="258"/>
                  </a:cubicBezTo>
                  <a:cubicBezTo>
                    <a:pt x="11" y="258"/>
                    <a:pt x="11" y="258"/>
                    <a:pt x="11" y="258"/>
                  </a:cubicBezTo>
                  <a:cubicBezTo>
                    <a:pt x="7" y="258"/>
                    <a:pt x="3" y="255"/>
                    <a:pt x="3" y="251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8" name="Freeform 19"/>
            <p:cNvSpPr>
              <a:spLocks noEditPoints="1"/>
            </p:cNvSpPr>
            <p:nvPr userDrawn="1"/>
          </p:nvSpPr>
          <p:spPr bwMode="auto">
            <a:xfrm>
              <a:off x="3830" y="1022"/>
              <a:ext cx="270" cy="466"/>
            </a:xfrm>
            <a:custGeom>
              <a:avLst/>
              <a:gdLst>
                <a:gd name="T0" fmla="*/ 0 w 168"/>
                <a:gd name="T1" fmla="*/ 490 h 290"/>
                <a:gd name="T2" fmla="*/ 199 w 168"/>
                <a:gd name="T3" fmla="*/ 235 h 290"/>
                <a:gd name="T4" fmla="*/ 341 w 168"/>
                <a:gd name="T5" fmla="*/ 307 h 290"/>
                <a:gd name="T6" fmla="*/ 341 w 168"/>
                <a:gd name="T7" fmla="*/ 21 h 290"/>
                <a:gd name="T8" fmla="*/ 362 w 168"/>
                <a:gd name="T9" fmla="*/ 0 h 290"/>
                <a:gd name="T10" fmla="*/ 391 w 168"/>
                <a:gd name="T11" fmla="*/ 0 h 290"/>
                <a:gd name="T12" fmla="*/ 411 w 168"/>
                <a:gd name="T13" fmla="*/ 21 h 290"/>
                <a:gd name="T14" fmla="*/ 411 w 168"/>
                <a:gd name="T15" fmla="*/ 668 h 290"/>
                <a:gd name="T16" fmla="*/ 434 w 168"/>
                <a:gd name="T17" fmla="*/ 699 h 290"/>
                <a:gd name="T18" fmla="*/ 434 w 168"/>
                <a:gd name="T19" fmla="*/ 713 h 290"/>
                <a:gd name="T20" fmla="*/ 384 w 168"/>
                <a:gd name="T21" fmla="*/ 746 h 290"/>
                <a:gd name="T22" fmla="*/ 341 w 168"/>
                <a:gd name="T23" fmla="*/ 693 h 290"/>
                <a:gd name="T24" fmla="*/ 341 w 168"/>
                <a:gd name="T25" fmla="*/ 673 h 290"/>
                <a:gd name="T26" fmla="*/ 199 w 168"/>
                <a:gd name="T27" fmla="*/ 749 h 290"/>
                <a:gd name="T28" fmla="*/ 0 w 168"/>
                <a:gd name="T29" fmla="*/ 490 h 290"/>
                <a:gd name="T30" fmla="*/ 341 w 168"/>
                <a:gd name="T31" fmla="*/ 588 h 290"/>
                <a:gd name="T32" fmla="*/ 341 w 168"/>
                <a:gd name="T33" fmla="*/ 392 h 290"/>
                <a:gd name="T34" fmla="*/ 199 w 168"/>
                <a:gd name="T35" fmla="*/ 297 h 290"/>
                <a:gd name="T36" fmla="*/ 69 w 168"/>
                <a:gd name="T37" fmla="*/ 490 h 290"/>
                <a:gd name="T38" fmla="*/ 199 w 168"/>
                <a:gd name="T39" fmla="*/ 686 h 290"/>
                <a:gd name="T40" fmla="*/ 341 w 168"/>
                <a:gd name="T41" fmla="*/ 588 h 29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68" h="290">
                  <a:moveTo>
                    <a:pt x="0" y="190"/>
                  </a:moveTo>
                  <a:cubicBezTo>
                    <a:pt x="0" y="132"/>
                    <a:pt x="25" y="91"/>
                    <a:pt x="77" y="91"/>
                  </a:cubicBezTo>
                  <a:cubicBezTo>
                    <a:pt x="104" y="91"/>
                    <a:pt x="124" y="106"/>
                    <a:pt x="132" y="119"/>
                  </a:cubicBezTo>
                  <a:cubicBezTo>
                    <a:pt x="132" y="8"/>
                    <a:pt x="132" y="8"/>
                    <a:pt x="132" y="8"/>
                  </a:cubicBezTo>
                  <a:cubicBezTo>
                    <a:pt x="132" y="4"/>
                    <a:pt x="135" y="0"/>
                    <a:pt x="140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5" y="0"/>
                    <a:pt x="159" y="4"/>
                    <a:pt x="159" y="8"/>
                  </a:cubicBezTo>
                  <a:cubicBezTo>
                    <a:pt x="159" y="259"/>
                    <a:pt x="159" y="259"/>
                    <a:pt x="159" y="259"/>
                  </a:cubicBezTo>
                  <a:cubicBezTo>
                    <a:pt x="159" y="268"/>
                    <a:pt x="162" y="271"/>
                    <a:pt x="168" y="271"/>
                  </a:cubicBezTo>
                  <a:cubicBezTo>
                    <a:pt x="168" y="276"/>
                    <a:pt x="168" y="276"/>
                    <a:pt x="168" y="276"/>
                  </a:cubicBezTo>
                  <a:cubicBezTo>
                    <a:pt x="168" y="282"/>
                    <a:pt x="163" y="289"/>
                    <a:pt x="149" y="289"/>
                  </a:cubicBezTo>
                  <a:cubicBezTo>
                    <a:pt x="140" y="289"/>
                    <a:pt x="132" y="283"/>
                    <a:pt x="132" y="268"/>
                  </a:cubicBezTo>
                  <a:cubicBezTo>
                    <a:pt x="132" y="261"/>
                    <a:pt x="132" y="261"/>
                    <a:pt x="132" y="261"/>
                  </a:cubicBezTo>
                  <a:cubicBezTo>
                    <a:pt x="124" y="275"/>
                    <a:pt x="104" y="290"/>
                    <a:pt x="77" y="290"/>
                  </a:cubicBezTo>
                  <a:cubicBezTo>
                    <a:pt x="25" y="290"/>
                    <a:pt x="0" y="249"/>
                    <a:pt x="0" y="190"/>
                  </a:cubicBezTo>
                  <a:moveTo>
                    <a:pt x="132" y="228"/>
                  </a:moveTo>
                  <a:cubicBezTo>
                    <a:pt x="132" y="152"/>
                    <a:pt x="132" y="152"/>
                    <a:pt x="132" y="152"/>
                  </a:cubicBezTo>
                  <a:cubicBezTo>
                    <a:pt x="125" y="134"/>
                    <a:pt x="106" y="115"/>
                    <a:pt x="77" y="115"/>
                  </a:cubicBezTo>
                  <a:cubicBezTo>
                    <a:pt x="47" y="115"/>
                    <a:pt x="27" y="137"/>
                    <a:pt x="27" y="190"/>
                  </a:cubicBezTo>
                  <a:cubicBezTo>
                    <a:pt x="27" y="244"/>
                    <a:pt x="47" y="266"/>
                    <a:pt x="77" y="266"/>
                  </a:cubicBezTo>
                  <a:cubicBezTo>
                    <a:pt x="106" y="266"/>
                    <a:pt x="125" y="247"/>
                    <a:pt x="132" y="228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19" name="Freeform 20"/>
            <p:cNvSpPr>
              <a:spLocks noEditPoints="1"/>
            </p:cNvSpPr>
            <p:nvPr userDrawn="1"/>
          </p:nvSpPr>
          <p:spPr bwMode="auto">
            <a:xfrm>
              <a:off x="4133" y="1150"/>
              <a:ext cx="257" cy="475"/>
            </a:xfrm>
            <a:custGeom>
              <a:avLst/>
              <a:gdLst>
                <a:gd name="T0" fmla="*/ 357 w 160"/>
                <a:gd name="T1" fmla="*/ 0 h 295"/>
                <a:gd name="T2" fmla="*/ 413 w 160"/>
                <a:gd name="T3" fmla="*/ 39 h 295"/>
                <a:gd name="T4" fmla="*/ 413 w 160"/>
                <a:gd name="T5" fmla="*/ 76 h 295"/>
                <a:gd name="T6" fmla="*/ 397 w 160"/>
                <a:gd name="T7" fmla="*/ 90 h 295"/>
                <a:gd name="T8" fmla="*/ 384 w 160"/>
                <a:gd name="T9" fmla="*/ 85 h 295"/>
                <a:gd name="T10" fmla="*/ 332 w 160"/>
                <a:gd name="T11" fmla="*/ 64 h 295"/>
                <a:gd name="T12" fmla="*/ 307 w 160"/>
                <a:gd name="T13" fmla="*/ 69 h 295"/>
                <a:gd name="T14" fmla="*/ 361 w 160"/>
                <a:gd name="T15" fmla="*/ 204 h 295"/>
                <a:gd name="T16" fmla="*/ 188 w 160"/>
                <a:gd name="T17" fmla="*/ 382 h 295"/>
                <a:gd name="T18" fmla="*/ 137 w 160"/>
                <a:gd name="T19" fmla="*/ 375 h 295"/>
                <a:gd name="T20" fmla="*/ 108 w 160"/>
                <a:gd name="T21" fmla="*/ 425 h 295"/>
                <a:gd name="T22" fmla="*/ 135 w 160"/>
                <a:gd name="T23" fmla="*/ 475 h 295"/>
                <a:gd name="T24" fmla="*/ 201 w 160"/>
                <a:gd name="T25" fmla="*/ 469 h 295"/>
                <a:gd name="T26" fmla="*/ 400 w 160"/>
                <a:gd name="T27" fmla="*/ 620 h 295"/>
                <a:gd name="T28" fmla="*/ 201 w 160"/>
                <a:gd name="T29" fmla="*/ 765 h 295"/>
                <a:gd name="T30" fmla="*/ 0 w 160"/>
                <a:gd name="T31" fmla="*/ 620 h 295"/>
                <a:gd name="T32" fmla="*/ 72 w 160"/>
                <a:gd name="T33" fmla="*/ 496 h 295"/>
                <a:gd name="T34" fmla="*/ 47 w 160"/>
                <a:gd name="T35" fmla="*/ 425 h 295"/>
                <a:gd name="T36" fmla="*/ 82 w 160"/>
                <a:gd name="T37" fmla="*/ 349 h 295"/>
                <a:gd name="T38" fmla="*/ 16 w 160"/>
                <a:gd name="T39" fmla="*/ 204 h 295"/>
                <a:gd name="T40" fmla="*/ 188 w 160"/>
                <a:gd name="T41" fmla="*/ 29 h 295"/>
                <a:gd name="T42" fmla="*/ 260 w 160"/>
                <a:gd name="T43" fmla="*/ 42 h 295"/>
                <a:gd name="T44" fmla="*/ 357 w 160"/>
                <a:gd name="T45" fmla="*/ 0 h 295"/>
                <a:gd name="T46" fmla="*/ 337 w 160"/>
                <a:gd name="T47" fmla="*/ 620 h 295"/>
                <a:gd name="T48" fmla="*/ 201 w 160"/>
                <a:gd name="T49" fmla="*/ 535 h 295"/>
                <a:gd name="T50" fmla="*/ 63 w 160"/>
                <a:gd name="T51" fmla="*/ 620 h 295"/>
                <a:gd name="T52" fmla="*/ 201 w 160"/>
                <a:gd name="T53" fmla="*/ 705 h 295"/>
                <a:gd name="T54" fmla="*/ 337 w 160"/>
                <a:gd name="T55" fmla="*/ 620 h 295"/>
                <a:gd name="T56" fmla="*/ 297 w 160"/>
                <a:gd name="T57" fmla="*/ 204 h 295"/>
                <a:gd name="T58" fmla="*/ 188 w 160"/>
                <a:gd name="T59" fmla="*/ 84 h 295"/>
                <a:gd name="T60" fmla="*/ 80 w 160"/>
                <a:gd name="T61" fmla="*/ 204 h 295"/>
                <a:gd name="T62" fmla="*/ 188 w 160"/>
                <a:gd name="T63" fmla="*/ 327 h 295"/>
                <a:gd name="T64" fmla="*/ 297 w 160"/>
                <a:gd name="T65" fmla="*/ 20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60" h="295">
                  <a:moveTo>
                    <a:pt x="138" y="0"/>
                  </a:moveTo>
                  <a:cubicBezTo>
                    <a:pt x="148" y="0"/>
                    <a:pt x="160" y="6"/>
                    <a:pt x="160" y="15"/>
                  </a:cubicBezTo>
                  <a:cubicBezTo>
                    <a:pt x="160" y="29"/>
                    <a:pt x="160" y="29"/>
                    <a:pt x="160" y="29"/>
                  </a:cubicBezTo>
                  <a:cubicBezTo>
                    <a:pt x="160" y="33"/>
                    <a:pt x="158" y="35"/>
                    <a:pt x="154" y="35"/>
                  </a:cubicBezTo>
                  <a:cubicBezTo>
                    <a:pt x="152" y="35"/>
                    <a:pt x="151" y="35"/>
                    <a:pt x="149" y="33"/>
                  </a:cubicBezTo>
                  <a:cubicBezTo>
                    <a:pt x="143" y="29"/>
                    <a:pt x="139" y="25"/>
                    <a:pt x="129" y="25"/>
                  </a:cubicBezTo>
                  <a:cubicBezTo>
                    <a:pt x="125" y="25"/>
                    <a:pt x="122" y="26"/>
                    <a:pt x="119" y="27"/>
                  </a:cubicBezTo>
                  <a:cubicBezTo>
                    <a:pt x="132" y="39"/>
                    <a:pt x="140" y="57"/>
                    <a:pt x="140" y="79"/>
                  </a:cubicBezTo>
                  <a:cubicBezTo>
                    <a:pt x="140" y="120"/>
                    <a:pt x="112" y="147"/>
                    <a:pt x="73" y="147"/>
                  </a:cubicBezTo>
                  <a:cubicBezTo>
                    <a:pt x="66" y="147"/>
                    <a:pt x="59" y="146"/>
                    <a:pt x="53" y="145"/>
                  </a:cubicBezTo>
                  <a:cubicBezTo>
                    <a:pt x="47" y="148"/>
                    <a:pt x="42" y="155"/>
                    <a:pt x="42" y="164"/>
                  </a:cubicBezTo>
                  <a:cubicBezTo>
                    <a:pt x="42" y="173"/>
                    <a:pt x="46" y="180"/>
                    <a:pt x="52" y="183"/>
                  </a:cubicBezTo>
                  <a:cubicBezTo>
                    <a:pt x="60" y="182"/>
                    <a:pt x="68" y="181"/>
                    <a:pt x="78" y="181"/>
                  </a:cubicBezTo>
                  <a:cubicBezTo>
                    <a:pt x="129" y="181"/>
                    <a:pt x="155" y="205"/>
                    <a:pt x="155" y="239"/>
                  </a:cubicBezTo>
                  <a:cubicBezTo>
                    <a:pt x="155" y="273"/>
                    <a:pt x="129" y="295"/>
                    <a:pt x="78" y="295"/>
                  </a:cubicBezTo>
                  <a:cubicBezTo>
                    <a:pt x="26" y="295"/>
                    <a:pt x="0" y="273"/>
                    <a:pt x="0" y="239"/>
                  </a:cubicBezTo>
                  <a:cubicBezTo>
                    <a:pt x="0" y="218"/>
                    <a:pt x="9" y="201"/>
                    <a:pt x="28" y="191"/>
                  </a:cubicBezTo>
                  <a:cubicBezTo>
                    <a:pt x="21" y="185"/>
                    <a:pt x="18" y="175"/>
                    <a:pt x="18" y="164"/>
                  </a:cubicBezTo>
                  <a:cubicBezTo>
                    <a:pt x="18" y="152"/>
                    <a:pt x="23" y="142"/>
                    <a:pt x="32" y="135"/>
                  </a:cubicBezTo>
                  <a:cubicBezTo>
                    <a:pt x="16" y="123"/>
                    <a:pt x="6" y="103"/>
                    <a:pt x="6" y="79"/>
                  </a:cubicBezTo>
                  <a:cubicBezTo>
                    <a:pt x="6" y="37"/>
                    <a:pt x="34" y="11"/>
                    <a:pt x="73" y="11"/>
                  </a:cubicBezTo>
                  <a:cubicBezTo>
                    <a:pt x="83" y="11"/>
                    <a:pt x="93" y="13"/>
                    <a:pt x="101" y="16"/>
                  </a:cubicBezTo>
                  <a:cubicBezTo>
                    <a:pt x="112" y="5"/>
                    <a:pt x="126" y="0"/>
                    <a:pt x="138" y="0"/>
                  </a:cubicBezTo>
                  <a:moveTo>
                    <a:pt x="131" y="239"/>
                  </a:moveTo>
                  <a:cubicBezTo>
                    <a:pt x="131" y="217"/>
                    <a:pt x="111" y="206"/>
                    <a:pt x="78" y="206"/>
                  </a:cubicBezTo>
                  <a:cubicBezTo>
                    <a:pt x="44" y="206"/>
                    <a:pt x="24" y="217"/>
                    <a:pt x="24" y="239"/>
                  </a:cubicBezTo>
                  <a:cubicBezTo>
                    <a:pt x="24" y="261"/>
                    <a:pt x="44" y="272"/>
                    <a:pt x="78" y="272"/>
                  </a:cubicBezTo>
                  <a:cubicBezTo>
                    <a:pt x="111" y="272"/>
                    <a:pt x="131" y="261"/>
                    <a:pt x="131" y="239"/>
                  </a:cubicBezTo>
                  <a:moveTo>
                    <a:pt x="115" y="79"/>
                  </a:moveTo>
                  <a:cubicBezTo>
                    <a:pt x="115" y="53"/>
                    <a:pt x="102" y="32"/>
                    <a:pt x="73" y="32"/>
                  </a:cubicBezTo>
                  <a:cubicBezTo>
                    <a:pt x="44" y="32"/>
                    <a:pt x="31" y="53"/>
                    <a:pt x="31" y="79"/>
                  </a:cubicBezTo>
                  <a:cubicBezTo>
                    <a:pt x="31" y="105"/>
                    <a:pt x="44" y="126"/>
                    <a:pt x="73" y="126"/>
                  </a:cubicBezTo>
                  <a:cubicBezTo>
                    <a:pt x="102" y="126"/>
                    <a:pt x="115" y="105"/>
                    <a:pt x="115" y="7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0" name="Freeform 21"/>
            <p:cNvSpPr>
              <a:spLocks noEditPoints="1"/>
            </p:cNvSpPr>
            <p:nvPr userDrawn="1"/>
          </p:nvSpPr>
          <p:spPr bwMode="auto">
            <a:xfrm>
              <a:off x="4407" y="1168"/>
              <a:ext cx="244" cy="320"/>
            </a:xfrm>
            <a:custGeom>
              <a:avLst/>
              <a:gdLst>
                <a:gd name="T0" fmla="*/ 0 w 152"/>
                <a:gd name="T1" fmla="*/ 256 h 199"/>
                <a:gd name="T2" fmla="*/ 209 w 152"/>
                <a:gd name="T3" fmla="*/ 0 h 199"/>
                <a:gd name="T4" fmla="*/ 392 w 152"/>
                <a:gd name="T5" fmla="*/ 195 h 199"/>
                <a:gd name="T6" fmla="*/ 387 w 152"/>
                <a:gd name="T7" fmla="*/ 264 h 199"/>
                <a:gd name="T8" fmla="*/ 67 w 152"/>
                <a:gd name="T9" fmla="*/ 264 h 199"/>
                <a:gd name="T10" fmla="*/ 231 w 152"/>
                <a:gd name="T11" fmla="*/ 455 h 199"/>
                <a:gd name="T12" fmla="*/ 361 w 152"/>
                <a:gd name="T13" fmla="*/ 412 h 199"/>
                <a:gd name="T14" fmla="*/ 376 w 152"/>
                <a:gd name="T15" fmla="*/ 405 h 199"/>
                <a:gd name="T16" fmla="*/ 388 w 152"/>
                <a:gd name="T17" fmla="*/ 425 h 199"/>
                <a:gd name="T18" fmla="*/ 388 w 152"/>
                <a:gd name="T19" fmla="*/ 439 h 199"/>
                <a:gd name="T20" fmla="*/ 371 w 152"/>
                <a:gd name="T21" fmla="*/ 471 h 199"/>
                <a:gd name="T22" fmla="*/ 218 w 152"/>
                <a:gd name="T23" fmla="*/ 515 h 199"/>
                <a:gd name="T24" fmla="*/ 0 w 152"/>
                <a:gd name="T25" fmla="*/ 256 h 199"/>
                <a:gd name="T26" fmla="*/ 324 w 152"/>
                <a:gd name="T27" fmla="*/ 209 h 199"/>
                <a:gd name="T28" fmla="*/ 324 w 152"/>
                <a:gd name="T29" fmla="*/ 175 h 199"/>
                <a:gd name="T30" fmla="*/ 214 w 152"/>
                <a:gd name="T31" fmla="*/ 59 h 199"/>
                <a:gd name="T32" fmla="*/ 72 w 152"/>
                <a:gd name="T33" fmla="*/ 209 h 199"/>
                <a:gd name="T34" fmla="*/ 324 w 152"/>
                <a:gd name="T35" fmla="*/ 209 h 19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52" h="199">
                  <a:moveTo>
                    <a:pt x="0" y="99"/>
                  </a:moveTo>
                  <a:cubicBezTo>
                    <a:pt x="0" y="41"/>
                    <a:pt x="28" y="0"/>
                    <a:pt x="81" y="0"/>
                  </a:cubicBezTo>
                  <a:cubicBezTo>
                    <a:pt x="127" y="0"/>
                    <a:pt x="152" y="28"/>
                    <a:pt x="152" y="75"/>
                  </a:cubicBezTo>
                  <a:cubicBezTo>
                    <a:pt x="152" y="83"/>
                    <a:pt x="152" y="93"/>
                    <a:pt x="150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48"/>
                    <a:pt x="48" y="176"/>
                    <a:pt x="90" y="176"/>
                  </a:cubicBezTo>
                  <a:cubicBezTo>
                    <a:pt x="115" y="176"/>
                    <a:pt x="133" y="163"/>
                    <a:pt x="140" y="159"/>
                  </a:cubicBezTo>
                  <a:cubicBezTo>
                    <a:pt x="142" y="158"/>
                    <a:pt x="144" y="157"/>
                    <a:pt x="146" y="157"/>
                  </a:cubicBezTo>
                  <a:cubicBezTo>
                    <a:pt x="149" y="157"/>
                    <a:pt x="151" y="160"/>
                    <a:pt x="151" y="164"/>
                  </a:cubicBezTo>
                  <a:cubicBezTo>
                    <a:pt x="151" y="170"/>
                    <a:pt x="151" y="170"/>
                    <a:pt x="151" y="170"/>
                  </a:cubicBezTo>
                  <a:cubicBezTo>
                    <a:pt x="151" y="174"/>
                    <a:pt x="150" y="178"/>
                    <a:pt x="144" y="182"/>
                  </a:cubicBezTo>
                  <a:cubicBezTo>
                    <a:pt x="137" y="186"/>
                    <a:pt x="119" y="199"/>
                    <a:pt x="85" y="199"/>
                  </a:cubicBezTo>
                  <a:cubicBezTo>
                    <a:pt x="27" y="199"/>
                    <a:pt x="0" y="158"/>
                    <a:pt x="0" y="99"/>
                  </a:cubicBezTo>
                  <a:moveTo>
                    <a:pt x="126" y="81"/>
                  </a:moveTo>
                  <a:cubicBezTo>
                    <a:pt x="126" y="76"/>
                    <a:pt x="126" y="72"/>
                    <a:pt x="126" y="68"/>
                  </a:cubicBezTo>
                  <a:cubicBezTo>
                    <a:pt x="126" y="40"/>
                    <a:pt x="107" y="23"/>
                    <a:pt x="83" y="23"/>
                  </a:cubicBezTo>
                  <a:cubicBezTo>
                    <a:pt x="46" y="23"/>
                    <a:pt x="32" y="48"/>
                    <a:pt x="28" y="81"/>
                  </a:cubicBezTo>
                  <a:lnTo>
                    <a:pt x="126" y="81"/>
                  </a:lnTo>
                  <a:close/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1" name="Freeform 22"/>
            <p:cNvSpPr>
              <a:spLocks/>
            </p:cNvSpPr>
            <p:nvPr userDrawn="1"/>
          </p:nvSpPr>
          <p:spPr bwMode="auto">
            <a:xfrm>
              <a:off x="4694" y="1168"/>
              <a:ext cx="193" cy="320"/>
            </a:xfrm>
            <a:custGeom>
              <a:avLst/>
              <a:gdLst>
                <a:gd name="T0" fmla="*/ 23 w 120"/>
                <a:gd name="T1" fmla="*/ 484 h 199"/>
                <a:gd name="T2" fmla="*/ 0 w 120"/>
                <a:gd name="T3" fmla="*/ 450 h 199"/>
                <a:gd name="T4" fmla="*/ 0 w 120"/>
                <a:gd name="T5" fmla="*/ 426 h 199"/>
                <a:gd name="T6" fmla="*/ 16 w 120"/>
                <a:gd name="T7" fmla="*/ 412 h 199"/>
                <a:gd name="T8" fmla="*/ 31 w 120"/>
                <a:gd name="T9" fmla="*/ 413 h 199"/>
                <a:gd name="T10" fmla="*/ 156 w 120"/>
                <a:gd name="T11" fmla="*/ 455 h 199"/>
                <a:gd name="T12" fmla="*/ 243 w 120"/>
                <a:gd name="T13" fmla="*/ 375 h 199"/>
                <a:gd name="T14" fmla="*/ 142 w 120"/>
                <a:gd name="T15" fmla="*/ 280 h 199"/>
                <a:gd name="T16" fmla="*/ 13 w 120"/>
                <a:gd name="T17" fmla="*/ 140 h 199"/>
                <a:gd name="T18" fmla="*/ 156 w 120"/>
                <a:gd name="T19" fmla="*/ 0 h 199"/>
                <a:gd name="T20" fmla="*/ 272 w 120"/>
                <a:gd name="T21" fmla="*/ 31 h 199"/>
                <a:gd name="T22" fmla="*/ 293 w 120"/>
                <a:gd name="T23" fmla="*/ 63 h 199"/>
                <a:gd name="T24" fmla="*/ 293 w 120"/>
                <a:gd name="T25" fmla="*/ 88 h 199"/>
                <a:gd name="T26" fmla="*/ 280 w 120"/>
                <a:gd name="T27" fmla="*/ 103 h 199"/>
                <a:gd name="T28" fmla="*/ 264 w 120"/>
                <a:gd name="T29" fmla="*/ 98 h 199"/>
                <a:gd name="T30" fmla="*/ 161 w 120"/>
                <a:gd name="T31" fmla="*/ 56 h 199"/>
                <a:gd name="T32" fmla="*/ 77 w 120"/>
                <a:gd name="T33" fmla="*/ 132 h 199"/>
                <a:gd name="T34" fmla="*/ 161 w 120"/>
                <a:gd name="T35" fmla="*/ 214 h 199"/>
                <a:gd name="T36" fmla="*/ 310 w 120"/>
                <a:gd name="T37" fmla="*/ 367 h 199"/>
                <a:gd name="T38" fmla="*/ 156 w 120"/>
                <a:gd name="T39" fmla="*/ 515 h 199"/>
                <a:gd name="T40" fmla="*/ 23 w 120"/>
                <a:gd name="T41" fmla="*/ 484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20" h="199">
                  <a:moveTo>
                    <a:pt x="9" y="187"/>
                  </a:moveTo>
                  <a:cubicBezTo>
                    <a:pt x="4" y="183"/>
                    <a:pt x="0" y="179"/>
                    <a:pt x="0" y="174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0" y="161"/>
                    <a:pt x="2" y="159"/>
                    <a:pt x="6" y="159"/>
                  </a:cubicBezTo>
                  <a:cubicBezTo>
                    <a:pt x="8" y="159"/>
                    <a:pt x="10" y="159"/>
                    <a:pt x="12" y="160"/>
                  </a:cubicBezTo>
                  <a:cubicBezTo>
                    <a:pt x="20" y="165"/>
                    <a:pt x="35" y="176"/>
                    <a:pt x="60" y="176"/>
                  </a:cubicBezTo>
                  <a:cubicBezTo>
                    <a:pt x="76" y="176"/>
                    <a:pt x="94" y="168"/>
                    <a:pt x="94" y="145"/>
                  </a:cubicBezTo>
                  <a:cubicBezTo>
                    <a:pt x="94" y="125"/>
                    <a:pt x="84" y="115"/>
                    <a:pt x="55" y="108"/>
                  </a:cubicBezTo>
                  <a:cubicBezTo>
                    <a:pt x="32" y="102"/>
                    <a:pt x="5" y="87"/>
                    <a:pt x="5" y="54"/>
                  </a:cubicBezTo>
                  <a:cubicBezTo>
                    <a:pt x="5" y="20"/>
                    <a:pt x="30" y="0"/>
                    <a:pt x="60" y="0"/>
                  </a:cubicBezTo>
                  <a:cubicBezTo>
                    <a:pt x="85" y="0"/>
                    <a:pt x="97" y="7"/>
                    <a:pt x="105" y="12"/>
                  </a:cubicBezTo>
                  <a:cubicBezTo>
                    <a:pt x="111" y="16"/>
                    <a:pt x="113" y="19"/>
                    <a:pt x="113" y="24"/>
                  </a:cubicBezTo>
                  <a:cubicBezTo>
                    <a:pt x="113" y="34"/>
                    <a:pt x="113" y="34"/>
                    <a:pt x="113" y="34"/>
                  </a:cubicBezTo>
                  <a:cubicBezTo>
                    <a:pt x="113" y="38"/>
                    <a:pt x="112" y="40"/>
                    <a:pt x="108" y="40"/>
                  </a:cubicBezTo>
                  <a:cubicBezTo>
                    <a:pt x="105" y="40"/>
                    <a:pt x="104" y="39"/>
                    <a:pt x="102" y="38"/>
                  </a:cubicBezTo>
                  <a:cubicBezTo>
                    <a:pt x="94" y="33"/>
                    <a:pt x="86" y="22"/>
                    <a:pt x="62" y="22"/>
                  </a:cubicBezTo>
                  <a:cubicBezTo>
                    <a:pt x="42" y="22"/>
                    <a:pt x="30" y="30"/>
                    <a:pt x="30" y="51"/>
                  </a:cubicBezTo>
                  <a:cubicBezTo>
                    <a:pt x="30" y="66"/>
                    <a:pt x="40" y="78"/>
                    <a:pt x="62" y="83"/>
                  </a:cubicBezTo>
                  <a:cubicBezTo>
                    <a:pt x="94" y="91"/>
                    <a:pt x="120" y="105"/>
                    <a:pt x="120" y="142"/>
                  </a:cubicBezTo>
                  <a:cubicBezTo>
                    <a:pt x="120" y="179"/>
                    <a:pt x="92" y="199"/>
                    <a:pt x="60" y="199"/>
                  </a:cubicBezTo>
                  <a:cubicBezTo>
                    <a:pt x="35" y="199"/>
                    <a:pt x="18" y="192"/>
                    <a:pt x="9" y="187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2" name="Freeform 23"/>
            <p:cNvSpPr>
              <a:spLocks/>
            </p:cNvSpPr>
            <p:nvPr userDrawn="1"/>
          </p:nvSpPr>
          <p:spPr bwMode="auto">
            <a:xfrm>
              <a:off x="4936" y="1022"/>
              <a:ext cx="228" cy="460"/>
            </a:xfrm>
            <a:custGeom>
              <a:avLst/>
              <a:gdLst>
                <a:gd name="T0" fmla="*/ 0 w 142"/>
                <a:gd name="T1" fmla="*/ 722 h 286"/>
                <a:gd name="T2" fmla="*/ 0 w 142"/>
                <a:gd name="T3" fmla="*/ 21 h 286"/>
                <a:gd name="T4" fmla="*/ 18 w 142"/>
                <a:gd name="T5" fmla="*/ 0 h 286"/>
                <a:gd name="T6" fmla="*/ 50 w 142"/>
                <a:gd name="T7" fmla="*/ 0 h 286"/>
                <a:gd name="T8" fmla="*/ 67 w 142"/>
                <a:gd name="T9" fmla="*/ 21 h 286"/>
                <a:gd name="T10" fmla="*/ 67 w 142"/>
                <a:gd name="T11" fmla="*/ 280 h 286"/>
                <a:gd name="T12" fmla="*/ 222 w 142"/>
                <a:gd name="T13" fmla="*/ 238 h 286"/>
                <a:gd name="T14" fmla="*/ 366 w 142"/>
                <a:gd name="T15" fmla="*/ 391 h 286"/>
                <a:gd name="T16" fmla="*/ 366 w 142"/>
                <a:gd name="T17" fmla="*/ 722 h 286"/>
                <a:gd name="T18" fmla="*/ 348 w 142"/>
                <a:gd name="T19" fmla="*/ 740 h 286"/>
                <a:gd name="T20" fmla="*/ 316 w 142"/>
                <a:gd name="T21" fmla="*/ 740 h 286"/>
                <a:gd name="T22" fmla="*/ 299 w 142"/>
                <a:gd name="T23" fmla="*/ 722 h 286"/>
                <a:gd name="T24" fmla="*/ 299 w 142"/>
                <a:gd name="T25" fmla="*/ 391 h 286"/>
                <a:gd name="T26" fmla="*/ 214 w 142"/>
                <a:gd name="T27" fmla="*/ 306 h 286"/>
                <a:gd name="T28" fmla="*/ 67 w 142"/>
                <a:gd name="T29" fmla="*/ 339 h 286"/>
                <a:gd name="T30" fmla="*/ 67 w 142"/>
                <a:gd name="T31" fmla="*/ 722 h 286"/>
                <a:gd name="T32" fmla="*/ 50 w 142"/>
                <a:gd name="T33" fmla="*/ 740 h 286"/>
                <a:gd name="T34" fmla="*/ 18 w 142"/>
                <a:gd name="T35" fmla="*/ 740 h 286"/>
                <a:gd name="T36" fmla="*/ 0 w 142"/>
                <a:gd name="T37" fmla="*/ 722 h 28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42" h="286">
                  <a:moveTo>
                    <a:pt x="0" y="279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4"/>
                    <a:pt x="26" y="8"/>
                  </a:cubicBezTo>
                  <a:cubicBezTo>
                    <a:pt x="26" y="108"/>
                    <a:pt x="26" y="108"/>
                    <a:pt x="26" y="108"/>
                  </a:cubicBezTo>
                  <a:cubicBezTo>
                    <a:pt x="34" y="106"/>
                    <a:pt x="55" y="92"/>
                    <a:pt x="86" y="92"/>
                  </a:cubicBezTo>
                  <a:cubicBezTo>
                    <a:pt x="119" y="92"/>
                    <a:pt x="142" y="106"/>
                    <a:pt x="142" y="151"/>
                  </a:cubicBezTo>
                  <a:cubicBezTo>
                    <a:pt x="142" y="279"/>
                    <a:pt x="142" y="279"/>
                    <a:pt x="142" y="279"/>
                  </a:cubicBezTo>
                  <a:cubicBezTo>
                    <a:pt x="142" y="283"/>
                    <a:pt x="139" y="286"/>
                    <a:pt x="135" y="286"/>
                  </a:cubicBezTo>
                  <a:cubicBezTo>
                    <a:pt x="123" y="286"/>
                    <a:pt x="123" y="286"/>
                    <a:pt x="123" y="286"/>
                  </a:cubicBezTo>
                  <a:cubicBezTo>
                    <a:pt x="119" y="286"/>
                    <a:pt x="116" y="283"/>
                    <a:pt x="116" y="279"/>
                  </a:cubicBezTo>
                  <a:cubicBezTo>
                    <a:pt x="116" y="151"/>
                    <a:pt x="116" y="151"/>
                    <a:pt x="116" y="151"/>
                  </a:cubicBezTo>
                  <a:cubicBezTo>
                    <a:pt x="116" y="129"/>
                    <a:pt x="105" y="118"/>
                    <a:pt x="83" y="118"/>
                  </a:cubicBezTo>
                  <a:cubicBezTo>
                    <a:pt x="52" y="118"/>
                    <a:pt x="26" y="131"/>
                    <a:pt x="26" y="131"/>
                  </a:cubicBezTo>
                  <a:cubicBezTo>
                    <a:pt x="26" y="279"/>
                    <a:pt x="26" y="279"/>
                    <a:pt x="26" y="279"/>
                  </a:cubicBezTo>
                  <a:cubicBezTo>
                    <a:pt x="26" y="283"/>
                    <a:pt x="23" y="286"/>
                    <a:pt x="19" y="286"/>
                  </a:cubicBezTo>
                  <a:cubicBezTo>
                    <a:pt x="7" y="286"/>
                    <a:pt x="7" y="286"/>
                    <a:pt x="7" y="286"/>
                  </a:cubicBezTo>
                  <a:cubicBezTo>
                    <a:pt x="3" y="286"/>
                    <a:pt x="0" y="283"/>
                    <a:pt x="0" y="27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3" name="Freeform 24"/>
            <p:cNvSpPr>
              <a:spLocks noEditPoints="1"/>
            </p:cNvSpPr>
            <p:nvPr userDrawn="1"/>
          </p:nvSpPr>
          <p:spPr bwMode="auto">
            <a:xfrm>
              <a:off x="5225" y="1067"/>
              <a:ext cx="53" cy="415"/>
            </a:xfrm>
            <a:custGeom>
              <a:avLst/>
              <a:gdLst>
                <a:gd name="T0" fmla="*/ 0 w 33"/>
                <a:gd name="T1" fmla="*/ 47 h 258"/>
                <a:gd name="T2" fmla="*/ 43 w 33"/>
                <a:gd name="T3" fmla="*/ 0 h 258"/>
                <a:gd name="T4" fmla="*/ 85 w 33"/>
                <a:gd name="T5" fmla="*/ 47 h 258"/>
                <a:gd name="T6" fmla="*/ 43 w 33"/>
                <a:gd name="T7" fmla="*/ 90 h 258"/>
                <a:gd name="T8" fmla="*/ 0 w 33"/>
                <a:gd name="T9" fmla="*/ 47 h 258"/>
                <a:gd name="T10" fmla="*/ 8 w 33"/>
                <a:gd name="T11" fmla="*/ 650 h 258"/>
                <a:gd name="T12" fmla="*/ 8 w 33"/>
                <a:gd name="T13" fmla="*/ 191 h 258"/>
                <a:gd name="T14" fmla="*/ 29 w 33"/>
                <a:gd name="T15" fmla="*/ 174 h 258"/>
                <a:gd name="T16" fmla="*/ 56 w 33"/>
                <a:gd name="T17" fmla="*/ 174 h 258"/>
                <a:gd name="T18" fmla="*/ 77 w 33"/>
                <a:gd name="T19" fmla="*/ 191 h 258"/>
                <a:gd name="T20" fmla="*/ 77 w 33"/>
                <a:gd name="T21" fmla="*/ 650 h 258"/>
                <a:gd name="T22" fmla="*/ 56 w 33"/>
                <a:gd name="T23" fmla="*/ 668 h 258"/>
                <a:gd name="T24" fmla="*/ 29 w 33"/>
                <a:gd name="T25" fmla="*/ 668 h 258"/>
                <a:gd name="T26" fmla="*/ 8 w 33"/>
                <a:gd name="T27" fmla="*/ 650 h 25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" h="258">
                  <a:moveTo>
                    <a:pt x="0" y="18"/>
                  </a:moveTo>
                  <a:cubicBezTo>
                    <a:pt x="0" y="8"/>
                    <a:pt x="7" y="0"/>
                    <a:pt x="17" y="0"/>
                  </a:cubicBezTo>
                  <a:cubicBezTo>
                    <a:pt x="26" y="0"/>
                    <a:pt x="33" y="8"/>
                    <a:pt x="33" y="18"/>
                  </a:cubicBezTo>
                  <a:cubicBezTo>
                    <a:pt x="33" y="27"/>
                    <a:pt x="26" y="35"/>
                    <a:pt x="17" y="35"/>
                  </a:cubicBezTo>
                  <a:cubicBezTo>
                    <a:pt x="7" y="35"/>
                    <a:pt x="0" y="27"/>
                    <a:pt x="0" y="18"/>
                  </a:cubicBezTo>
                  <a:moveTo>
                    <a:pt x="3" y="251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0"/>
                    <a:pt x="6" y="67"/>
                    <a:pt x="11" y="67"/>
                  </a:cubicBezTo>
                  <a:cubicBezTo>
                    <a:pt x="22" y="67"/>
                    <a:pt x="22" y="67"/>
                    <a:pt x="22" y="67"/>
                  </a:cubicBezTo>
                  <a:cubicBezTo>
                    <a:pt x="27" y="67"/>
                    <a:pt x="30" y="70"/>
                    <a:pt x="30" y="74"/>
                  </a:cubicBezTo>
                  <a:cubicBezTo>
                    <a:pt x="30" y="251"/>
                    <a:pt x="30" y="251"/>
                    <a:pt x="30" y="251"/>
                  </a:cubicBezTo>
                  <a:cubicBezTo>
                    <a:pt x="30" y="255"/>
                    <a:pt x="27" y="258"/>
                    <a:pt x="22" y="258"/>
                  </a:cubicBezTo>
                  <a:cubicBezTo>
                    <a:pt x="11" y="258"/>
                    <a:pt x="11" y="258"/>
                    <a:pt x="11" y="258"/>
                  </a:cubicBezTo>
                  <a:cubicBezTo>
                    <a:pt x="6" y="258"/>
                    <a:pt x="3" y="255"/>
                    <a:pt x="3" y="251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4" name="Freeform 25"/>
            <p:cNvSpPr>
              <a:spLocks/>
            </p:cNvSpPr>
            <p:nvPr userDrawn="1"/>
          </p:nvSpPr>
          <p:spPr bwMode="auto">
            <a:xfrm>
              <a:off x="5340" y="1174"/>
              <a:ext cx="154" cy="308"/>
            </a:xfrm>
            <a:custGeom>
              <a:avLst/>
              <a:gdLst>
                <a:gd name="T0" fmla="*/ 0 w 96"/>
                <a:gd name="T1" fmla="*/ 479 h 191"/>
                <a:gd name="T2" fmla="*/ 0 w 96"/>
                <a:gd name="T3" fmla="*/ 18 h 191"/>
                <a:gd name="T4" fmla="*/ 18 w 96"/>
                <a:gd name="T5" fmla="*/ 0 h 191"/>
                <a:gd name="T6" fmla="*/ 48 w 96"/>
                <a:gd name="T7" fmla="*/ 0 h 191"/>
                <a:gd name="T8" fmla="*/ 67 w 96"/>
                <a:gd name="T9" fmla="*/ 18 h 191"/>
                <a:gd name="T10" fmla="*/ 67 w 96"/>
                <a:gd name="T11" fmla="*/ 52 h 191"/>
                <a:gd name="T12" fmla="*/ 188 w 96"/>
                <a:gd name="T13" fmla="*/ 0 h 191"/>
                <a:gd name="T14" fmla="*/ 247 w 96"/>
                <a:gd name="T15" fmla="*/ 37 h 191"/>
                <a:gd name="T16" fmla="*/ 247 w 96"/>
                <a:gd name="T17" fmla="*/ 73 h 191"/>
                <a:gd name="T18" fmla="*/ 231 w 96"/>
                <a:gd name="T19" fmla="*/ 89 h 191"/>
                <a:gd name="T20" fmla="*/ 218 w 96"/>
                <a:gd name="T21" fmla="*/ 85 h 191"/>
                <a:gd name="T22" fmla="*/ 165 w 96"/>
                <a:gd name="T23" fmla="*/ 65 h 191"/>
                <a:gd name="T24" fmla="*/ 67 w 96"/>
                <a:gd name="T25" fmla="*/ 111 h 191"/>
                <a:gd name="T26" fmla="*/ 67 w 96"/>
                <a:gd name="T27" fmla="*/ 479 h 191"/>
                <a:gd name="T28" fmla="*/ 48 w 96"/>
                <a:gd name="T29" fmla="*/ 497 h 191"/>
                <a:gd name="T30" fmla="*/ 18 w 96"/>
                <a:gd name="T31" fmla="*/ 497 h 191"/>
                <a:gd name="T32" fmla="*/ 0 w 96"/>
                <a:gd name="T33" fmla="*/ 479 h 19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6" h="191">
                  <a:moveTo>
                    <a:pt x="0" y="184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3"/>
                    <a:pt x="26" y="7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41" y="7"/>
                    <a:pt x="60" y="0"/>
                    <a:pt x="73" y="0"/>
                  </a:cubicBezTo>
                  <a:cubicBezTo>
                    <a:pt x="84" y="0"/>
                    <a:pt x="96" y="5"/>
                    <a:pt x="96" y="14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6" y="32"/>
                    <a:pt x="93" y="34"/>
                    <a:pt x="90" y="34"/>
                  </a:cubicBezTo>
                  <a:cubicBezTo>
                    <a:pt x="88" y="34"/>
                    <a:pt x="86" y="34"/>
                    <a:pt x="85" y="33"/>
                  </a:cubicBezTo>
                  <a:cubicBezTo>
                    <a:pt x="79" y="29"/>
                    <a:pt x="75" y="25"/>
                    <a:pt x="64" y="25"/>
                  </a:cubicBezTo>
                  <a:cubicBezTo>
                    <a:pt x="54" y="25"/>
                    <a:pt x="40" y="32"/>
                    <a:pt x="26" y="43"/>
                  </a:cubicBezTo>
                  <a:cubicBezTo>
                    <a:pt x="26" y="184"/>
                    <a:pt x="26" y="184"/>
                    <a:pt x="26" y="184"/>
                  </a:cubicBezTo>
                  <a:cubicBezTo>
                    <a:pt x="26" y="188"/>
                    <a:pt x="23" y="191"/>
                    <a:pt x="19" y="191"/>
                  </a:cubicBezTo>
                  <a:cubicBezTo>
                    <a:pt x="7" y="191"/>
                    <a:pt x="7" y="191"/>
                    <a:pt x="7" y="191"/>
                  </a:cubicBezTo>
                  <a:cubicBezTo>
                    <a:pt x="3" y="191"/>
                    <a:pt x="0" y="188"/>
                    <a:pt x="0" y="184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5" name="Freeform 26"/>
            <p:cNvSpPr>
              <a:spLocks noEditPoints="1"/>
            </p:cNvSpPr>
            <p:nvPr userDrawn="1"/>
          </p:nvSpPr>
          <p:spPr bwMode="auto">
            <a:xfrm>
              <a:off x="5513" y="1168"/>
              <a:ext cx="245" cy="320"/>
            </a:xfrm>
            <a:custGeom>
              <a:avLst/>
              <a:gdLst>
                <a:gd name="T0" fmla="*/ 0 w 153"/>
                <a:gd name="T1" fmla="*/ 256 h 199"/>
                <a:gd name="T2" fmla="*/ 210 w 153"/>
                <a:gd name="T3" fmla="*/ 0 h 199"/>
                <a:gd name="T4" fmla="*/ 392 w 153"/>
                <a:gd name="T5" fmla="*/ 195 h 199"/>
                <a:gd name="T6" fmla="*/ 384 w 153"/>
                <a:gd name="T7" fmla="*/ 264 h 199"/>
                <a:gd name="T8" fmla="*/ 69 w 153"/>
                <a:gd name="T9" fmla="*/ 264 h 199"/>
                <a:gd name="T10" fmla="*/ 234 w 153"/>
                <a:gd name="T11" fmla="*/ 455 h 199"/>
                <a:gd name="T12" fmla="*/ 362 w 153"/>
                <a:gd name="T13" fmla="*/ 412 h 199"/>
                <a:gd name="T14" fmla="*/ 375 w 153"/>
                <a:gd name="T15" fmla="*/ 405 h 199"/>
                <a:gd name="T16" fmla="*/ 389 w 153"/>
                <a:gd name="T17" fmla="*/ 425 h 199"/>
                <a:gd name="T18" fmla="*/ 389 w 153"/>
                <a:gd name="T19" fmla="*/ 439 h 199"/>
                <a:gd name="T20" fmla="*/ 370 w 153"/>
                <a:gd name="T21" fmla="*/ 471 h 199"/>
                <a:gd name="T22" fmla="*/ 221 w 153"/>
                <a:gd name="T23" fmla="*/ 515 h 199"/>
                <a:gd name="T24" fmla="*/ 0 w 153"/>
                <a:gd name="T25" fmla="*/ 256 h 199"/>
                <a:gd name="T26" fmla="*/ 323 w 153"/>
                <a:gd name="T27" fmla="*/ 209 h 199"/>
                <a:gd name="T28" fmla="*/ 325 w 153"/>
                <a:gd name="T29" fmla="*/ 175 h 199"/>
                <a:gd name="T30" fmla="*/ 213 w 153"/>
                <a:gd name="T31" fmla="*/ 59 h 199"/>
                <a:gd name="T32" fmla="*/ 72 w 153"/>
                <a:gd name="T33" fmla="*/ 209 h 199"/>
                <a:gd name="T34" fmla="*/ 323 w 153"/>
                <a:gd name="T35" fmla="*/ 209 h 19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53" h="199">
                  <a:moveTo>
                    <a:pt x="0" y="99"/>
                  </a:moveTo>
                  <a:cubicBezTo>
                    <a:pt x="0" y="41"/>
                    <a:pt x="29" y="0"/>
                    <a:pt x="82" y="0"/>
                  </a:cubicBezTo>
                  <a:cubicBezTo>
                    <a:pt x="128" y="0"/>
                    <a:pt x="153" y="28"/>
                    <a:pt x="153" y="75"/>
                  </a:cubicBezTo>
                  <a:cubicBezTo>
                    <a:pt x="153" y="83"/>
                    <a:pt x="152" y="93"/>
                    <a:pt x="150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48"/>
                    <a:pt x="49" y="176"/>
                    <a:pt x="91" y="176"/>
                  </a:cubicBezTo>
                  <a:cubicBezTo>
                    <a:pt x="116" y="176"/>
                    <a:pt x="134" y="163"/>
                    <a:pt x="141" y="159"/>
                  </a:cubicBezTo>
                  <a:cubicBezTo>
                    <a:pt x="143" y="158"/>
                    <a:pt x="145" y="157"/>
                    <a:pt x="146" y="157"/>
                  </a:cubicBezTo>
                  <a:cubicBezTo>
                    <a:pt x="150" y="157"/>
                    <a:pt x="152" y="160"/>
                    <a:pt x="152" y="164"/>
                  </a:cubicBezTo>
                  <a:cubicBezTo>
                    <a:pt x="152" y="170"/>
                    <a:pt x="152" y="170"/>
                    <a:pt x="152" y="170"/>
                  </a:cubicBezTo>
                  <a:cubicBezTo>
                    <a:pt x="152" y="174"/>
                    <a:pt x="151" y="178"/>
                    <a:pt x="144" y="182"/>
                  </a:cubicBezTo>
                  <a:cubicBezTo>
                    <a:pt x="138" y="186"/>
                    <a:pt x="119" y="199"/>
                    <a:pt x="86" y="199"/>
                  </a:cubicBezTo>
                  <a:cubicBezTo>
                    <a:pt x="28" y="199"/>
                    <a:pt x="0" y="158"/>
                    <a:pt x="0" y="99"/>
                  </a:cubicBezTo>
                  <a:moveTo>
                    <a:pt x="126" y="81"/>
                  </a:moveTo>
                  <a:cubicBezTo>
                    <a:pt x="127" y="76"/>
                    <a:pt x="127" y="72"/>
                    <a:pt x="127" y="68"/>
                  </a:cubicBezTo>
                  <a:cubicBezTo>
                    <a:pt x="127" y="40"/>
                    <a:pt x="108" y="23"/>
                    <a:pt x="83" y="23"/>
                  </a:cubicBezTo>
                  <a:cubicBezTo>
                    <a:pt x="47" y="23"/>
                    <a:pt x="33" y="48"/>
                    <a:pt x="28" y="81"/>
                  </a:cubicBezTo>
                  <a:lnTo>
                    <a:pt x="126" y="81"/>
                  </a:lnTo>
                  <a:close/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Freeform 27"/>
            <p:cNvSpPr>
              <a:spLocks/>
            </p:cNvSpPr>
            <p:nvPr userDrawn="1"/>
          </p:nvSpPr>
          <p:spPr bwMode="auto">
            <a:xfrm>
              <a:off x="2178" y="1672"/>
              <a:ext cx="276" cy="424"/>
            </a:xfrm>
            <a:custGeom>
              <a:avLst/>
              <a:gdLst>
                <a:gd name="T0" fmla="*/ 0 w 172"/>
                <a:gd name="T1" fmla="*/ 344 h 264"/>
                <a:gd name="T2" fmla="*/ 265 w 172"/>
                <a:gd name="T3" fmla="*/ 0 h 264"/>
                <a:gd name="T4" fmla="*/ 417 w 172"/>
                <a:gd name="T5" fmla="*/ 35 h 264"/>
                <a:gd name="T6" fmla="*/ 443 w 172"/>
                <a:gd name="T7" fmla="*/ 72 h 264"/>
                <a:gd name="T8" fmla="*/ 443 w 172"/>
                <a:gd name="T9" fmla="*/ 93 h 264"/>
                <a:gd name="T10" fmla="*/ 425 w 172"/>
                <a:gd name="T11" fmla="*/ 114 h 264"/>
                <a:gd name="T12" fmla="*/ 409 w 172"/>
                <a:gd name="T13" fmla="*/ 108 h 264"/>
                <a:gd name="T14" fmla="*/ 273 w 172"/>
                <a:gd name="T15" fmla="*/ 67 h 264"/>
                <a:gd name="T16" fmla="*/ 75 w 172"/>
                <a:gd name="T17" fmla="*/ 344 h 264"/>
                <a:gd name="T18" fmla="*/ 273 w 172"/>
                <a:gd name="T19" fmla="*/ 614 h 264"/>
                <a:gd name="T20" fmla="*/ 409 w 172"/>
                <a:gd name="T21" fmla="*/ 575 h 264"/>
                <a:gd name="T22" fmla="*/ 425 w 172"/>
                <a:gd name="T23" fmla="*/ 570 h 264"/>
                <a:gd name="T24" fmla="*/ 443 w 172"/>
                <a:gd name="T25" fmla="*/ 588 h 264"/>
                <a:gd name="T26" fmla="*/ 443 w 172"/>
                <a:gd name="T27" fmla="*/ 612 h 264"/>
                <a:gd name="T28" fmla="*/ 417 w 172"/>
                <a:gd name="T29" fmla="*/ 647 h 264"/>
                <a:gd name="T30" fmla="*/ 265 w 172"/>
                <a:gd name="T31" fmla="*/ 681 h 264"/>
                <a:gd name="T32" fmla="*/ 0 w 172"/>
                <a:gd name="T33" fmla="*/ 344 h 26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2" h="264">
                  <a:moveTo>
                    <a:pt x="0" y="133"/>
                  </a:moveTo>
                  <a:cubicBezTo>
                    <a:pt x="0" y="47"/>
                    <a:pt x="43" y="0"/>
                    <a:pt x="103" y="0"/>
                  </a:cubicBezTo>
                  <a:cubicBezTo>
                    <a:pt x="134" y="0"/>
                    <a:pt x="153" y="9"/>
                    <a:pt x="162" y="14"/>
                  </a:cubicBezTo>
                  <a:cubicBezTo>
                    <a:pt x="167" y="18"/>
                    <a:pt x="172" y="22"/>
                    <a:pt x="172" y="28"/>
                  </a:cubicBezTo>
                  <a:cubicBezTo>
                    <a:pt x="172" y="36"/>
                    <a:pt x="172" y="36"/>
                    <a:pt x="172" y="36"/>
                  </a:cubicBezTo>
                  <a:cubicBezTo>
                    <a:pt x="172" y="41"/>
                    <a:pt x="169" y="44"/>
                    <a:pt x="165" y="44"/>
                  </a:cubicBezTo>
                  <a:cubicBezTo>
                    <a:pt x="163" y="44"/>
                    <a:pt x="161" y="43"/>
                    <a:pt x="159" y="42"/>
                  </a:cubicBezTo>
                  <a:cubicBezTo>
                    <a:pt x="151" y="37"/>
                    <a:pt x="132" y="26"/>
                    <a:pt x="106" y="26"/>
                  </a:cubicBezTo>
                  <a:cubicBezTo>
                    <a:pt x="61" y="26"/>
                    <a:pt x="29" y="61"/>
                    <a:pt x="29" y="133"/>
                  </a:cubicBezTo>
                  <a:cubicBezTo>
                    <a:pt x="29" y="204"/>
                    <a:pt x="61" y="238"/>
                    <a:pt x="106" y="238"/>
                  </a:cubicBezTo>
                  <a:cubicBezTo>
                    <a:pt x="132" y="238"/>
                    <a:pt x="152" y="228"/>
                    <a:pt x="159" y="223"/>
                  </a:cubicBezTo>
                  <a:cubicBezTo>
                    <a:pt x="161" y="222"/>
                    <a:pt x="163" y="221"/>
                    <a:pt x="165" y="221"/>
                  </a:cubicBezTo>
                  <a:cubicBezTo>
                    <a:pt x="169" y="221"/>
                    <a:pt x="172" y="224"/>
                    <a:pt x="172" y="228"/>
                  </a:cubicBezTo>
                  <a:cubicBezTo>
                    <a:pt x="172" y="237"/>
                    <a:pt x="172" y="237"/>
                    <a:pt x="172" y="237"/>
                  </a:cubicBezTo>
                  <a:cubicBezTo>
                    <a:pt x="172" y="243"/>
                    <a:pt x="167" y="247"/>
                    <a:pt x="162" y="251"/>
                  </a:cubicBezTo>
                  <a:cubicBezTo>
                    <a:pt x="154" y="256"/>
                    <a:pt x="134" y="264"/>
                    <a:pt x="103" y="264"/>
                  </a:cubicBezTo>
                  <a:cubicBezTo>
                    <a:pt x="43" y="264"/>
                    <a:pt x="0" y="218"/>
                    <a:pt x="0" y="133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7" name="Freeform 28"/>
            <p:cNvSpPr>
              <a:spLocks noEditPoints="1"/>
            </p:cNvSpPr>
            <p:nvPr userDrawn="1"/>
          </p:nvSpPr>
          <p:spPr bwMode="auto">
            <a:xfrm>
              <a:off x="2479" y="1776"/>
              <a:ext cx="270" cy="320"/>
            </a:xfrm>
            <a:custGeom>
              <a:avLst/>
              <a:gdLst>
                <a:gd name="T0" fmla="*/ 0 w 168"/>
                <a:gd name="T1" fmla="*/ 256 h 199"/>
                <a:gd name="T2" fmla="*/ 217 w 168"/>
                <a:gd name="T3" fmla="*/ 0 h 199"/>
                <a:gd name="T4" fmla="*/ 434 w 168"/>
                <a:gd name="T5" fmla="*/ 256 h 199"/>
                <a:gd name="T6" fmla="*/ 217 w 168"/>
                <a:gd name="T7" fmla="*/ 515 h 199"/>
                <a:gd name="T8" fmla="*/ 0 w 168"/>
                <a:gd name="T9" fmla="*/ 256 h 199"/>
                <a:gd name="T10" fmla="*/ 365 w 168"/>
                <a:gd name="T11" fmla="*/ 256 h 199"/>
                <a:gd name="T12" fmla="*/ 217 w 168"/>
                <a:gd name="T13" fmla="*/ 63 h 199"/>
                <a:gd name="T14" fmla="*/ 68 w 168"/>
                <a:gd name="T15" fmla="*/ 256 h 199"/>
                <a:gd name="T16" fmla="*/ 217 w 168"/>
                <a:gd name="T17" fmla="*/ 452 h 199"/>
                <a:gd name="T18" fmla="*/ 365 w 168"/>
                <a:gd name="T19" fmla="*/ 256 h 19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8" h="199">
                  <a:moveTo>
                    <a:pt x="0" y="99"/>
                  </a:moveTo>
                  <a:cubicBezTo>
                    <a:pt x="0" y="41"/>
                    <a:pt x="29" y="0"/>
                    <a:pt x="84" y="0"/>
                  </a:cubicBezTo>
                  <a:cubicBezTo>
                    <a:pt x="139" y="0"/>
                    <a:pt x="168" y="41"/>
                    <a:pt x="168" y="99"/>
                  </a:cubicBezTo>
                  <a:cubicBezTo>
                    <a:pt x="168" y="158"/>
                    <a:pt x="139" y="199"/>
                    <a:pt x="84" y="199"/>
                  </a:cubicBezTo>
                  <a:cubicBezTo>
                    <a:pt x="29" y="199"/>
                    <a:pt x="0" y="158"/>
                    <a:pt x="0" y="99"/>
                  </a:cubicBezTo>
                  <a:moveTo>
                    <a:pt x="141" y="99"/>
                  </a:moveTo>
                  <a:cubicBezTo>
                    <a:pt x="141" y="50"/>
                    <a:pt x="119" y="24"/>
                    <a:pt x="84" y="24"/>
                  </a:cubicBezTo>
                  <a:cubicBezTo>
                    <a:pt x="48" y="24"/>
                    <a:pt x="26" y="50"/>
                    <a:pt x="26" y="99"/>
                  </a:cubicBezTo>
                  <a:cubicBezTo>
                    <a:pt x="26" y="149"/>
                    <a:pt x="48" y="175"/>
                    <a:pt x="84" y="175"/>
                  </a:cubicBezTo>
                  <a:cubicBezTo>
                    <a:pt x="119" y="175"/>
                    <a:pt x="141" y="149"/>
                    <a:pt x="141" y="9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8" name="Freeform 29"/>
            <p:cNvSpPr>
              <a:spLocks/>
            </p:cNvSpPr>
            <p:nvPr userDrawn="1"/>
          </p:nvSpPr>
          <p:spPr bwMode="auto">
            <a:xfrm>
              <a:off x="2800" y="1783"/>
              <a:ext cx="243" cy="312"/>
            </a:xfrm>
            <a:custGeom>
              <a:avLst/>
              <a:gdLst>
                <a:gd name="T0" fmla="*/ 0 w 152"/>
                <a:gd name="T1" fmla="*/ 349 h 194"/>
                <a:gd name="T2" fmla="*/ 0 w 152"/>
                <a:gd name="T3" fmla="*/ 18 h 194"/>
                <a:gd name="T4" fmla="*/ 18 w 152"/>
                <a:gd name="T5" fmla="*/ 0 h 194"/>
                <a:gd name="T6" fmla="*/ 48 w 152"/>
                <a:gd name="T7" fmla="*/ 0 h 194"/>
                <a:gd name="T8" fmla="*/ 67 w 152"/>
                <a:gd name="T9" fmla="*/ 18 h 194"/>
                <a:gd name="T10" fmla="*/ 67 w 152"/>
                <a:gd name="T11" fmla="*/ 349 h 194"/>
                <a:gd name="T12" fmla="*/ 153 w 152"/>
                <a:gd name="T13" fmla="*/ 434 h 194"/>
                <a:gd name="T14" fmla="*/ 296 w 152"/>
                <a:gd name="T15" fmla="*/ 370 h 194"/>
                <a:gd name="T16" fmla="*/ 296 w 152"/>
                <a:gd name="T17" fmla="*/ 18 h 194"/>
                <a:gd name="T18" fmla="*/ 315 w 152"/>
                <a:gd name="T19" fmla="*/ 0 h 194"/>
                <a:gd name="T20" fmla="*/ 345 w 152"/>
                <a:gd name="T21" fmla="*/ 0 h 194"/>
                <a:gd name="T22" fmla="*/ 363 w 152"/>
                <a:gd name="T23" fmla="*/ 18 h 194"/>
                <a:gd name="T24" fmla="*/ 363 w 152"/>
                <a:gd name="T25" fmla="*/ 425 h 194"/>
                <a:gd name="T26" fmla="*/ 388 w 152"/>
                <a:gd name="T27" fmla="*/ 455 h 194"/>
                <a:gd name="T28" fmla="*/ 388 w 152"/>
                <a:gd name="T29" fmla="*/ 468 h 194"/>
                <a:gd name="T30" fmla="*/ 341 w 152"/>
                <a:gd name="T31" fmla="*/ 502 h 194"/>
                <a:gd name="T32" fmla="*/ 296 w 152"/>
                <a:gd name="T33" fmla="*/ 447 h 194"/>
                <a:gd name="T34" fmla="*/ 296 w 152"/>
                <a:gd name="T35" fmla="*/ 433 h 194"/>
                <a:gd name="T36" fmla="*/ 133 w 152"/>
                <a:gd name="T37" fmla="*/ 502 h 194"/>
                <a:gd name="T38" fmla="*/ 0 w 152"/>
                <a:gd name="T39" fmla="*/ 349 h 19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2" h="194">
                  <a:moveTo>
                    <a:pt x="0" y="135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3"/>
                    <a:pt x="26" y="7"/>
                  </a:cubicBezTo>
                  <a:cubicBezTo>
                    <a:pt x="26" y="135"/>
                    <a:pt x="26" y="135"/>
                    <a:pt x="26" y="135"/>
                  </a:cubicBezTo>
                  <a:cubicBezTo>
                    <a:pt x="26" y="157"/>
                    <a:pt x="37" y="168"/>
                    <a:pt x="60" y="168"/>
                  </a:cubicBezTo>
                  <a:cubicBezTo>
                    <a:pt x="74" y="168"/>
                    <a:pt x="96" y="160"/>
                    <a:pt x="116" y="143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6" y="3"/>
                    <a:pt x="119" y="0"/>
                    <a:pt x="123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2" y="3"/>
                    <a:pt x="142" y="7"/>
                  </a:cubicBezTo>
                  <a:cubicBezTo>
                    <a:pt x="142" y="164"/>
                    <a:pt x="142" y="164"/>
                    <a:pt x="142" y="164"/>
                  </a:cubicBezTo>
                  <a:cubicBezTo>
                    <a:pt x="142" y="173"/>
                    <a:pt x="145" y="176"/>
                    <a:pt x="152" y="176"/>
                  </a:cubicBezTo>
                  <a:cubicBezTo>
                    <a:pt x="152" y="181"/>
                    <a:pt x="152" y="181"/>
                    <a:pt x="152" y="181"/>
                  </a:cubicBezTo>
                  <a:cubicBezTo>
                    <a:pt x="152" y="187"/>
                    <a:pt x="146" y="194"/>
                    <a:pt x="133" y="194"/>
                  </a:cubicBezTo>
                  <a:cubicBezTo>
                    <a:pt x="123" y="194"/>
                    <a:pt x="116" y="188"/>
                    <a:pt x="116" y="173"/>
                  </a:cubicBezTo>
                  <a:cubicBezTo>
                    <a:pt x="116" y="167"/>
                    <a:pt x="116" y="167"/>
                    <a:pt x="116" y="167"/>
                  </a:cubicBezTo>
                  <a:cubicBezTo>
                    <a:pt x="96" y="184"/>
                    <a:pt x="72" y="194"/>
                    <a:pt x="52" y="194"/>
                  </a:cubicBezTo>
                  <a:cubicBezTo>
                    <a:pt x="24" y="194"/>
                    <a:pt x="0" y="180"/>
                    <a:pt x="0" y="135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9" name="Freeform 30"/>
            <p:cNvSpPr>
              <a:spLocks/>
            </p:cNvSpPr>
            <p:nvPr userDrawn="1"/>
          </p:nvSpPr>
          <p:spPr bwMode="auto">
            <a:xfrm>
              <a:off x="3096" y="1778"/>
              <a:ext cx="228" cy="312"/>
            </a:xfrm>
            <a:custGeom>
              <a:avLst/>
              <a:gdLst>
                <a:gd name="T0" fmla="*/ 0 w 142"/>
                <a:gd name="T1" fmla="*/ 484 h 194"/>
                <a:gd name="T2" fmla="*/ 0 w 142"/>
                <a:gd name="T3" fmla="*/ 26 h 194"/>
                <a:gd name="T4" fmla="*/ 21 w 142"/>
                <a:gd name="T5" fmla="*/ 8 h 194"/>
                <a:gd name="T6" fmla="*/ 50 w 142"/>
                <a:gd name="T7" fmla="*/ 8 h 194"/>
                <a:gd name="T8" fmla="*/ 69 w 142"/>
                <a:gd name="T9" fmla="*/ 26 h 194"/>
                <a:gd name="T10" fmla="*/ 69 w 142"/>
                <a:gd name="T11" fmla="*/ 42 h 194"/>
                <a:gd name="T12" fmla="*/ 225 w 142"/>
                <a:gd name="T13" fmla="*/ 0 h 194"/>
                <a:gd name="T14" fmla="*/ 366 w 142"/>
                <a:gd name="T15" fmla="*/ 153 h 194"/>
                <a:gd name="T16" fmla="*/ 366 w 142"/>
                <a:gd name="T17" fmla="*/ 484 h 194"/>
                <a:gd name="T18" fmla="*/ 348 w 142"/>
                <a:gd name="T19" fmla="*/ 502 h 194"/>
                <a:gd name="T20" fmla="*/ 316 w 142"/>
                <a:gd name="T21" fmla="*/ 502 h 194"/>
                <a:gd name="T22" fmla="*/ 299 w 142"/>
                <a:gd name="T23" fmla="*/ 484 h 194"/>
                <a:gd name="T24" fmla="*/ 299 w 142"/>
                <a:gd name="T25" fmla="*/ 153 h 194"/>
                <a:gd name="T26" fmla="*/ 214 w 142"/>
                <a:gd name="T27" fmla="*/ 68 h 194"/>
                <a:gd name="T28" fmla="*/ 69 w 142"/>
                <a:gd name="T29" fmla="*/ 101 h 194"/>
                <a:gd name="T30" fmla="*/ 69 w 142"/>
                <a:gd name="T31" fmla="*/ 484 h 194"/>
                <a:gd name="T32" fmla="*/ 50 w 142"/>
                <a:gd name="T33" fmla="*/ 502 h 194"/>
                <a:gd name="T34" fmla="*/ 21 w 142"/>
                <a:gd name="T35" fmla="*/ 502 h 194"/>
                <a:gd name="T36" fmla="*/ 0 w 142"/>
                <a:gd name="T37" fmla="*/ 484 h 1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42" h="194">
                  <a:moveTo>
                    <a:pt x="0" y="187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3"/>
                    <a:pt x="8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3" y="3"/>
                    <a:pt x="27" y="6"/>
                    <a:pt x="27" y="10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34" y="14"/>
                    <a:pt x="55" y="0"/>
                    <a:pt x="87" y="0"/>
                  </a:cubicBezTo>
                  <a:cubicBezTo>
                    <a:pt x="119" y="0"/>
                    <a:pt x="142" y="14"/>
                    <a:pt x="142" y="59"/>
                  </a:cubicBezTo>
                  <a:cubicBezTo>
                    <a:pt x="142" y="187"/>
                    <a:pt x="142" y="187"/>
                    <a:pt x="142" y="187"/>
                  </a:cubicBezTo>
                  <a:cubicBezTo>
                    <a:pt x="142" y="191"/>
                    <a:pt x="139" y="194"/>
                    <a:pt x="135" y="194"/>
                  </a:cubicBezTo>
                  <a:cubicBezTo>
                    <a:pt x="123" y="194"/>
                    <a:pt x="123" y="194"/>
                    <a:pt x="123" y="194"/>
                  </a:cubicBezTo>
                  <a:cubicBezTo>
                    <a:pt x="119" y="194"/>
                    <a:pt x="116" y="191"/>
                    <a:pt x="116" y="187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37"/>
                    <a:pt x="105" y="26"/>
                    <a:pt x="83" y="26"/>
                  </a:cubicBezTo>
                  <a:cubicBezTo>
                    <a:pt x="52" y="26"/>
                    <a:pt x="27" y="39"/>
                    <a:pt x="27" y="39"/>
                  </a:cubicBezTo>
                  <a:cubicBezTo>
                    <a:pt x="27" y="187"/>
                    <a:pt x="27" y="187"/>
                    <a:pt x="27" y="187"/>
                  </a:cubicBezTo>
                  <a:cubicBezTo>
                    <a:pt x="27" y="191"/>
                    <a:pt x="23" y="194"/>
                    <a:pt x="19" y="194"/>
                  </a:cubicBezTo>
                  <a:cubicBezTo>
                    <a:pt x="8" y="194"/>
                    <a:pt x="8" y="194"/>
                    <a:pt x="8" y="194"/>
                  </a:cubicBezTo>
                  <a:cubicBezTo>
                    <a:pt x="3" y="194"/>
                    <a:pt x="0" y="191"/>
                    <a:pt x="0" y="187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0" name="Freeform 31"/>
            <p:cNvSpPr>
              <a:spLocks/>
            </p:cNvSpPr>
            <p:nvPr userDrawn="1"/>
          </p:nvSpPr>
          <p:spPr bwMode="auto">
            <a:xfrm>
              <a:off x="3361" y="1707"/>
              <a:ext cx="138" cy="386"/>
            </a:xfrm>
            <a:custGeom>
              <a:avLst/>
              <a:gdLst>
                <a:gd name="T0" fmla="*/ 56 w 86"/>
                <a:gd name="T1" fmla="*/ 545 h 240"/>
                <a:gd name="T2" fmla="*/ 56 w 86"/>
                <a:gd name="T3" fmla="*/ 175 h 240"/>
                <a:gd name="T4" fmla="*/ 18 w 86"/>
                <a:gd name="T5" fmla="*/ 175 h 240"/>
                <a:gd name="T6" fmla="*/ 0 w 86"/>
                <a:gd name="T7" fmla="*/ 158 h 240"/>
                <a:gd name="T8" fmla="*/ 0 w 86"/>
                <a:gd name="T9" fmla="*/ 140 h 240"/>
                <a:gd name="T10" fmla="*/ 18 w 86"/>
                <a:gd name="T11" fmla="*/ 122 h 240"/>
                <a:gd name="T12" fmla="*/ 56 w 86"/>
                <a:gd name="T13" fmla="*/ 122 h 240"/>
                <a:gd name="T14" fmla="*/ 56 w 86"/>
                <a:gd name="T15" fmla="*/ 21 h 240"/>
                <a:gd name="T16" fmla="*/ 75 w 86"/>
                <a:gd name="T17" fmla="*/ 0 h 240"/>
                <a:gd name="T18" fmla="*/ 103 w 86"/>
                <a:gd name="T19" fmla="*/ 0 h 240"/>
                <a:gd name="T20" fmla="*/ 124 w 86"/>
                <a:gd name="T21" fmla="*/ 21 h 240"/>
                <a:gd name="T22" fmla="*/ 124 w 86"/>
                <a:gd name="T23" fmla="*/ 122 h 240"/>
                <a:gd name="T24" fmla="*/ 199 w 86"/>
                <a:gd name="T25" fmla="*/ 122 h 240"/>
                <a:gd name="T26" fmla="*/ 217 w 86"/>
                <a:gd name="T27" fmla="*/ 140 h 240"/>
                <a:gd name="T28" fmla="*/ 217 w 86"/>
                <a:gd name="T29" fmla="*/ 158 h 240"/>
                <a:gd name="T30" fmla="*/ 199 w 86"/>
                <a:gd name="T31" fmla="*/ 175 h 240"/>
                <a:gd name="T32" fmla="*/ 124 w 86"/>
                <a:gd name="T33" fmla="*/ 175 h 240"/>
                <a:gd name="T34" fmla="*/ 124 w 86"/>
                <a:gd name="T35" fmla="*/ 531 h 240"/>
                <a:gd name="T36" fmla="*/ 157 w 86"/>
                <a:gd name="T37" fmla="*/ 565 h 240"/>
                <a:gd name="T38" fmla="*/ 193 w 86"/>
                <a:gd name="T39" fmla="*/ 558 h 240"/>
                <a:gd name="T40" fmla="*/ 209 w 86"/>
                <a:gd name="T41" fmla="*/ 553 h 240"/>
                <a:gd name="T42" fmla="*/ 221 w 86"/>
                <a:gd name="T43" fmla="*/ 566 h 240"/>
                <a:gd name="T44" fmla="*/ 221 w 86"/>
                <a:gd name="T45" fmla="*/ 579 h 240"/>
                <a:gd name="T46" fmla="*/ 205 w 86"/>
                <a:gd name="T47" fmla="*/ 605 h 240"/>
                <a:gd name="T48" fmla="*/ 128 w 86"/>
                <a:gd name="T49" fmla="*/ 621 h 240"/>
                <a:gd name="T50" fmla="*/ 56 w 86"/>
                <a:gd name="T51" fmla="*/ 545 h 24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86" h="240">
                  <a:moveTo>
                    <a:pt x="22" y="211"/>
                  </a:moveTo>
                  <a:cubicBezTo>
                    <a:pt x="22" y="68"/>
                    <a:pt x="22" y="68"/>
                    <a:pt x="22" y="68"/>
                  </a:cubicBezTo>
                  <a:cubicBezTo>
                    <a:pt x="7" y="68"/>
                    <a:pt x="7" y="68"/>
                    <a:pt x="7" y="68"/>
                  </a:cubicBezTo>
                  <a:cubicBezTo>
                    <a:pt x="3" y="68"/>
                    <a:pt x="0" y="65"/>
                    <a:pt x="0" y="61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0"/>
                    <a:pt x="3" y="47"/>
                    <a:pt x="7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2" y="4"/>
                    <a:pt x="25" y="0"/>
                    <a:pt x="29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5" y="0"/>
                    <a:pt x="48" y="4"/>
                    <a:pt x="48" y="8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77" y="47"/>
                    <a:pt x="77" y="47"/>
                    <a:pt x="77" y="47"/>
                  </a:cubicBezTo>
                  <a:cubicBezTo>
                    <a:pt x="81" y="47"/>
                    <a:pt x="84" y="50"/>
                    <a:pt x="84" y="54"/>
                  </a:cubicBezTo>
                  <a:cubicBezTo>
                    <a:pt x="84" y="61"/>
                    <a:pt x="84" y="61"/>
                    <a:pt x="84" y="61"/>
                  </a:cubicBezTo>
                  <a:cubicBezTo>
                    <a:pt x="84" y="65"/>
                    <a:pt x="81" y="68"/>
                    <a:pt x="77" y="68"/>
                  </a:cubicBezTo>
                  <a:cubicBezTo>
                    <a:pt x="48" y="68"/>
                    <a:pt x="48" y="68"/>
                    <a:pt x="48" y="68"/>
                  </a:cubicBezTo>
                  <a:cubicBezTo>
                    <a:pt x="48" y="205"/>
                    <a:pt x="48" y="205"/>
                    <a:pt x="48" y="205"/>
                  </a:cubicBezTo>
                  <a:cubicBezTo>
                    <a:pt x="48" y="214"/>
                    <a:pt x="53" y="218"/>
                    <a:pt x="61" y="218"/>
                  </a:cubicBezTo>
                  <a:cubicBezTo>
                    <a:pt x="68" y="218"/>
                    <a:pt x="71" y="217"/>
                    <a:pt x="75" y="216"/>
                  </a:cubicBezTo>
                  <a:cubicBezTo>
                    <a:pt x="77" y="215"/>
                    <a:pt x="79" y="214"/>
                    <a:pt x="81" y="214"/>
                  </a:cubicBezTo>
                  <a:cubicBezTo>
                    <a:pt x="84" y="214"/>
                    <a:pt x="86" y="216"/>
                    <a:pt x="86" y="219"/>
                  </a:cubicBezTo>
                  <a:cubicBezTo>
                    <a:pt x="86" y="224"/>
                    <a:pt x="86" y="224"/>
                    <a:pt x="86" y="224"/>
                  </a:cubicBezTo>
                  <a:cubicBezTo>
                    <a:pt x="86" y="229"/>
                    <a:pt x="84" y="233"/>
                    <a:pt x="80" y="234"/>
                  </a:cubicBezTo>
                  <a:cubicBezTo>
                    <a:pt x="72" y="238"/>
                    <a:pt x="65" y="240"/>
                    <a:pt x="50" y="240"/>
                  </a:cubicBezTo>
                  <a:cubicBezTo>
                    <a:pt x="34" y="240"/>
                    <a:pt x="22" y="231"/>
                    <a:pt x="22" y="211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1" name="Freeform 32"/>
            <p:cNvSpPr>
              <a:spLocks/>
            </p:cNvSpPr>
            <p:nvPr userDrawn="1"/>
          </p:nvSpPr>
          <p:spPr bwMode="auto">
            <a:xfrm>
              <a:off x="3537" y="1783"/>
              <a:ext cx="228" cy="450"/>
            </a:xfrm>
            <a:custGeom>
              <a:avLst/>
              <a:gdLst>
                <a:gd name="T0" fmla="*/ 165 w 142"/>
                <a:gd name="T1" fmla="*/ 723 h 280"/>
                <a:gd name="T2" fmla="*/ 47 w 142"/>
                <a:gd name="T3" fmla="*/ 689 h 280"/>
                <a:gd name="T4" fmla="*/ 47 w 142"/>
                <a:gd name="T5" fmla="*/ 656 h 280"/>
                <a:gd name="T6" fmla="*/ 63 w 142"/>
                <a:gd name="T7" fmla="*/ 641 h 280"/>
                <a:gd name="T8" fmla="*/ 93 w 142"/>
                <a:gd name="T9" fmla="*/ 651 h 280"/>
                <a:gd name="T10" fmla="*/ 162 w 142"/>
                <a:gd name="T11" fmla="*/ 661 h 280"/>
                <a:gd name="T12" fmla="*/ 299 w 142"/>
                <a:gd name="T13" fmla="*/ 503 h 280"/>
                <a:gd name="T14" fmla="*/ 299 w 142"/>
                <a:gd name="T15" fmla="*/ 460 h 280"/>
                <a:gd name="T16" fmla="*/ 145 w 142"/>
                <a:gd name="T17" fmla="*/ 501 h 280"/>
                <a:gd name="T18" fmla="*/ 0 w 142"/>
                <a:gd name="T19" fmla="*/ 349 h 280"/>
                <a:gd name="T20" fmla="*/ 0 w 142"/>
                <a:gd name="T21" fmla="*/ 18 h 280"/>
                <a:gd name="T22" fmla="*/ 18 w 142"/>
                <a:gd name="T23" fmla="*/ 0 h 280"/>
                <a:gd name="T24" fmla="*/ 50 w 142"/>
                <a:gd name="T25" fmla="*/ 0 h 280"/>
                <a:gd name="T26" fmla="*/ 67 w 142"/>
                <a:gd name="T27" fmla="*/ 18 h 280"/>
                <a:gd name="T28" fmla="*/ 67 w 142"/>
                <a:gd name="T29" fmla="*/ 349 h 280"/>
                <a:gd name="T30" fmla="*/ 154 w 142"/>
                <a:gd name="T31" fmla="*/ 434 h 280"/>
                <a:gd name="T32" fmla="*/ 299 w 142"/>
                <a:gd name="T33" fmla="*/ 400 h 280"/>
                <a:gd name="T34" fmla="*/ 299 w 142"/>
                <a:gd name="T35" fmla="*/ 18 h 280"/>
                <a:gd name="T36" fmla="*/ 316 w 142"/>
                <a:gd name="T37" fmla="*/ 0 h 280"/>
                <a:gd name="T38" fmla="*/ 348 w 142"/>
                <a:gd name="T39" fmla="*/ 0 h 280"/>
                <a:gd name="T40" fmla="*/ 366 w 142"/>
                <a:gd name="T41" fmla="*/ 18 h 280"/>
                <a:gd name="T42" fmla="*/ 366 w 142"/>
                <a:gd name="T43" fmla="*/ 511 h 280"/>
                <a:gd name="T44" fmla="*/ 165 w 142"/>
                <a:gd name="T45" fmla="*/ 723 h 2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42" h="280">
                  <a:moveTo>
                    <a:pt x="64" y="280"/>
                  </a:moveTo>
                  <a:cubicBezTo>
                    <a:pt x="46" y="280"/>
                    <a:pt x="18" y="276"/>
                    <a:pt x="18" y="267"/>
                  </a:cubicBezTo>
                  <a:cubicBezTo>
                    <a:pt x="18" y="254"/>
                    <a:pt x="18" y="254"/>
                    <a:pt x="18" y="254"/>
                  </a:cubicBezTo>
                  <a:cubicBezTo>
                    <a:pt x="18" y="250"/>
                    <a:pt x="20" y="248"/>
                    <a:pt x="24" y="248"/>
                  </a:cubicBezTo>
                  <a:cubicBezTo>
                    <a:pt x="26" y="248"/>
                    <a:pt x="30" y="250"/>
                    <a:pt x="36" y="252"/>
                  </a:cubicBezTo>
                  <a:cubicBezTo>
                    <a:pt x="42" y="254"/>
                    <a:pt x="51" y="256"/>
                    <a:pt x="63" y="256"/>
                  </a:cubicBezTo>
                  <a:cubicBezTo>
                    <a:pt x="98" y="256"/>
                    <a:pt x="116" y="243"/>
                    <a:pt x="116" y="195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08" y="180"/>
                    <a:pt x="88" y="194"/>
                    <a:pt x="56" y="194"/>
                  </a:cubicBezTo>
                  <a:cubicBezTo>
                    <a:pt x="23" y="194"/>
                    <a:pt x="0" y="180"/>
                    <a:pt x="0" y="135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3"/>
                    <a:pt x="26" y="7"/>
                  </a:cubicBezTo>
                  <a:cubicBezTo>
                    <a:pt x="26" y="135"/>
                    <a:pt x="26" y="135"/>
                    <a:pt x="26" y="135"/>
                  </a:cubicBezTo>
                  <a:cubicBezTo>
                    <a:pt x="26" y="157"/>
                    <a:pt x="37" y="168"/>
                    <a:pt x="60" y="168"/>
                  </a:cubicBezTo>
                  <a:cubicBezTo>
                    <a:pt x="90" y="168"/>
                    <a:pt x="116" y="155"/>
                    <a:pt x="116" y="155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6" y="3"/>
                    <a:pt x="119" y="0"/>
                    <a:pt x="123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2" y="3"/>
                    <a:pt x="142" y="7"/>
                  </a:cubicBezTo>
                  <a:cubicBezTo>
                    <a:pt x="142" y="198"/>
                    <a:pt x="142" y="198"/>
                    <a:pt x="142" y="198"/>
                  </a:cubicBezTo>
                  <a:cubicBezTo>
                    <a:pt x="142" y="267"/>
                    <a:pt x="98" y="280"/>
                    <a:pt x="64" y="280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2" name="Freeform 33"/>
            <p:cNvSpPr>
              <a:spLocks/>
            </p:cNvSpPr>
            <p:nvPr userDrawn="1"/>
          </p:nvSpPr>
          <p:spPr bwMode="auto">
            <a:xfrm>
              <a:off x="3904" y="1672"/>
              <a:ext cx="274" cy="424"/>
            </a:xfrm>
            <a:custGeom>
              <a:avLst/>
              <a:gdLst>
                <a:gd name="T0" fmla="*/ 0 w 171"/>
                <a:gd name="T1" fmla="*/ 344 h 264"/>
                <a:gd name="T2" fmla="*/ 261 w 171"/>
                <a:gd name="T3" fmla="*/ 0 h 264"/>
                <a:gd name="T4" fmla="*/ 413 w 171"/>
                <a:gd name="T5" fmla="*/ 35 h 264"/>
                <a:gd name="T6" fmla="*/ 439 w 171"/>
                <a:gd name="T7" fmla="*/ 72 h 264"/>
                <a:gd name="T8" fmla="*/ 439 w 171"/>
                <a:gd name="T9" fmla="*/ 93 h 264"/>
                <a:gd name="T10" fmla="*/ 423 w 171"/>
                <a:gd name="T11" fmla="*/ 114 h 264"/>
                <a:gd name="T12" fmla="*/ 409 w 171"/>
                <a:gd name="T13" fmla="*/ 108 h 264"/>
                <a:gd name="T14" fmla="*/ 272 w 171"/>
                <a:gd name="T15" fmla="*/ 67 h 264"/>
                <a:gd name="T16" fmla="*/ 74 w 171"/>
                <a:gd name="T17" fmla="*/ 344 h 264"/>
                <a:gd name="T18" fmla="*/ 272 w 171"/>
                <a:gd name="T19" fmla="*/ 614 h 264"/>
                <a:gd name="T20" fmla="*/ 409 w 171"/>
                <a:gd name="T21" fmla="*/ 575 h 264"/>
                <a:gd name="T22" fmla="*/ 423 w 171"/>
                <a:gd name="T23" fmla="*/ 570 h 264"/>
                <a:gd name="T24" fmla="*/ 439 w 171"/>
                <a:gd name="T25" fmla="*/ 588 h 264"/>
                <a:gd name="T26" fmla="*/ 439 w 171"/>
                <a:gd name="T27" fmla="*/ 612 h 264"/>
                <a:gd name="T28" fmla="*/ 413 w 171"/>
                <a:gd name="T29" fmla="*/ 647 h 264"/>
                <a:gd name="T30" fmla="*/ 261 w 171"/>
                <a:gd name="T31" fmla="*/ 681 h 264"/>
                <a:gd name="T32" fmla="*/ 0 w 171"/>
                <a:gd name="T33" fmla="*/ 344 h 26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1" h="264">
                  <a:moveTo>
                    <a:pt x="0" y="133"/>
                  </a:moveTo>
                  <a:cubicBezTo>
                    <a:pt x="0" y="47"/>
                    <a:pt x="43" y="0"/>
                    <a:pt x="102" y="0"/>
                  </a:cubicBezTo>
                  <a:cubicBezTo>
                    <a:pt x="133" y="0"/>
                    <a:pt x="153" y="9"/>
                    <a:pt x="161" y="14"/>
                  </a:cubicBezTo>
                  <a:cubicBezTo>
                    <a:pt x="167" y="18"/>
                    <a:pt x="171" y="22"/>
                    <a:pt x="171" y="28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71" y="41"/>
                    <a:pt x="168" y="44"/>
                    <a:pt x="165" y="44"/>
                  </a:cubicBezTo>
                  <a:cubicBezTo>
                    <a:pt x="163" y="44"/>
                    <a:pt x="161" y="43"/>
                    <a:pt x="159" y="42"/>
                  </a:cubicBezTo>
                  <a:cubicBezTo>
                    <a:pt x="151" y="37"/>
                    <a:pt x="132" y="26"/>
                    <a:pt x="106" y="26"/>
                  </a:cubicBezTo>
                  <a:cubicBezTo>
                    <a:pt x="60" y="26"/>
                    <a:pt x="29" y="61"/>
                    <a:pt x="29" y="133"/>
                  </a:cubicBezTo>
                  <a:cubicBezTo>
                    <a:pt x="29" y="204"/>
                    <a:pt x="60" y="238"/>
                    <a:pt x="106" y="238"/>
                  </a:cubicBezTo>
                  <a:cubicBezTo>
                    <a:pt x="132" y="238"/>
                    <a:pt x="151" y="228"/>
                    <a:pt x="159" y="223"/>
                  </a:cubicBezTo>
                  <a:cubicBezTo>
                    <a:pt x="160" y="222"/>
                    <a:pt x="162" y="221"/>
                    <a:pt x="165" y="221"/>
                  </a:cubicBezTo>
                  <a:cubicBezTo>
                    <a:pt x="169" y="221"/>
                    <a:pt x="171" y="224"/>
                    <a:pt x="171" y="228"/>
                  </a:cubicBezTo>
                  <a:cubicBezTo>
                    <a:pt x="171" y="237"/>
                    <a:pt x="171" y="237"/>
                    <a:pt x="171" y="237"/>
                  </a:cubicBezTo>
                  <a:cubicBezTo>
                    <a:pt x="171" y="243"/>
                    <a:pt x="167" y="247"/>
                    <a:pt x="161" y="251"/>
                  </a:cubicBezTo>
                  <a:cubicBezTo>
                    <a:pt x="153" y="256"/>
                    <a:pt x="133" y="264"/>
                    <a:pt x="102" y="264"/>
                  </a:cubicBezTo>
                  <a:cubicBezTo>
                    <a:pt x="43" y="264"/>
                    <a:pt x="0" y="218"/>
                    <a:pt x="0" y="133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3" name="Freeform 34"/>
            <p:cNvSpPr>
              <a:spLocks noEditPoints="1"/>
            </p:cNvSpPr>
            <p:nvPr userDrawn="1"/>
          </p:nvSpPr>
          <p:spPr bwMode="auto">
            <a:xfrm>
              <a:off x="4204" y="1776"/>
              <a:ext cx="269" cy="320"/>
            </a:xfrm>
            <a:custGeom>
              <a:avLst/>
              <a:gdLst>
                <a:gd name="T0" fmla="*/ 0 w 168"/>
                <a:gd name="T1" fmla="*/ 256 h 199"/>
                <a:gd name="T2" fmla="*/ 216 w 168"/>
                <a:gd name="T3" fmla="*/ 0 h 199"/>
                <a:gd name="T4" fmla="*/ 431 w 168"/>
                <a:gd name="T5" fmla="*/ 256 h 199"/>
                <a:gd name="T6" fmla="*/ 216 w 168"/>
                <a:gd name="T7" fmla="*/ 515 h 199"/>
                <a:gd name="T8" fmla="*/ 0 w 168"/>
                <a:gd name="T9" fmla="*/ 256 h 199"/>
                <a:gd name="T10" fmla="*/ 363 w 168"/>
                <a:gd name="T11" fmla="*/ 256 h 199"/>
                <a:gd name="T12" fmla="*/ 216 w 168"/>
                <a:gd name="T13" fmla="*/ 63 h 199"/>
                <a:gd name="T14" fmla="*/ 67 w 168"/>
                <a:gd name="T15" fmla="*/ 256 h 199"/>
                <a:gd name="T16" fmla="*/ 216 w 168"/>
                <a:gd name="T17" fmla="*/ 452 h 199"/>
                <a:gd name="T18" fmla="*/ 363 w 168"/>
                <a:gd name="T19" fmla="*/ 256 h 19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8" h="199">
                  <a:moveTo>
                    <a:pt x="0" y="99"/>
                  </a:moveTo>
                  <a:cubicBezTo>
                    <a:pt x="0" y="41"/>
                    <a:pt x="29" y="0"/>
                    <a:pt x="84" y="0"/>
                  </a:cubicBezTo>
                  <a:cubicBezTo>
                    <a:pt x="139" y="0"/>
                    <a:pt x="168" y="41"/>
                    <a:pt x="168" y="99"/>
                  </a:cubicBezTo>
                  <a:cubicBezTo>
                    <a:pt x="168" y="158"/>
                    <a:pt x="139" y="199"/>
                    <a:pt x="84" y="199"/>
                  </a:cubicBezTo>
                  <a:cubicBezTo>
                    <a:pt x="29" y="199"/>
                    <a:pt x="0" y="158"/>
                    <a:pt x="0" y="99"/>
                  </a:cubicBezTo>
                  <a:moveTo>
                    <a:pt x="142" y="99"/>
                  </a:moveTo>
                  <a:cubicBezTo>
                    <a:pt x="142" y="50"/>
                    <a:pt x="120" y="24"/>
                    <a:pt x="84" y="24"/>
                  </a:cubicBezTo>
                  <a:cubicBezTo>
                    <a:pt x="49" y="24"/>
                    <a:pt x="26" y="50"/>
                    <a:pt x="26" y="99"/>
                  </a:cubicBezTo>
                  <a:cubicBezTo>
                    <a:pt x="26" y="149"/>
                    <a:pt x="49" y="175"/>
                    <a:pt x="84" y="175"/>
                  </a:cubicBezTo>
                  <a:cubicBezTo>
                    <a:pt x="120" y="175"/>
                    <a:pt x="142" y="149"/>
                    <a:pt x="142" y="9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4" name="Freeform 35"/>
            <p:cNvSpPr>
              <a:spLocks/>
            </p:cNvSpPr>
            <p:nvPr userDrawn="1"/>
          </p:nvSpPr>
          <p:spPr bwMode="auto">
            <a:xfrm>
              <a:off x="4524" y="1783"/>
              <a:ext cx="244" cy="312"/>
            </a:xfrm>
            <a:custGeom>
              <a:avLst/>
              <a:gdLst>
                <a:gd name="T0" fmla="*/ 0 w 152"/>
                <a:gd name="T1" fmla="*/ 349 h 194"/>
                <a:gd name="T2" fmla="*/ 0 w 152"/>
                <a:gd name="T3" fmla="*/ 18 h 194"/>
                <a:gd name="T4" fmla="*/ 21 w 152"/>
                <a:gd name="T5" fmla="*/ 0 h 194"/>
                <a:gd name="T6" fmla="*/ 50 w 152"/>
                <a:gd name="T7" fmla="*/ 0 h 194"/>
                <a:gd name="T8" fmla="*/ 69 w 152"/>
                <a:gd name="T9" fmla="*/ 18 h 194"/>
                <a:gd name="T10" fmla="*/ 69 w 152"/>
                <a:gd name="T11" fmla="*/ 349 h 194"/>
                <a:gd name="T12" fmla="*/ 154 w 152"/>
                <a:gd name="T13" fmla="*/ 434 h 194"/>
                <a:gd name="T14" fmla="*/ 299 w 152"/>
                <a:gd name="T15" fmla="*/ 370 h 194"/>
                <a:gd name="T16" fmla="*/ 299 w 152"/>
                <a:gd name="T17" fmla="*/ 18 h 194"/>
                <a:gd name="T18" fmla="*/ 319 w 152"/>
                <a:gd name="T19" fmla="*/ 0 h 194"/>
                <a:gd name="T20" fmla="*/ 348 w 152"/>
                <a:gd name="T21" fmla="*/ 0 h 194"/>
                <a:gd name="T22" fmla="*/ 369 w 152"/>
                <a:gd name="T23" fmla="*/ 18 h 194"/>
                <a:gd name="T24" fmla="*/ 369 w 152"/>
                <a:gd name="T25" fmla="*/ 425 h 194"/>
                <a:gd name="T26" fmla="*/ 392 w 152"/>
                <a:gd name="T27" fmla="*/ 455 h 194"/>
                <a:gd name="T28" fmla="*/ 392 w 152"/>
                <a:gd name="T29" fmla="*/ 468 h 194"/>
                <a:gd name="T30" fmla="*/ 344 w 152"/>
                <a:gd name="T31" fmla="*/ 502 h 194"/>
                <a:gd name="T32" fmla="*/ 299 w 152"/>
                <a:gd name="T33" fmla="*/ 447 h 194"/>
                <a:gd name="T34" fmla="*/ 299 w 152"/>
                <a:gd name="T35" fmla="*/ 433 h 194"/>
                <a:gd name="T36" fmla="*/ 133 w 152"/>
                <a:gd name="T37" fmla="*/ 502 h 194"/>
                <a:gd name="T38" fmla="*/ 0 w 152"/>
                <a:gd name="T39" fmla="*/ 349 h 19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2" h="194">
                  <a:moveTo>
                    <a:pt x="0" y="135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4" y="0"/>
                    <a:pt x="27" y="3"/>
                    <a:pt x="27" y="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27" y="157"/>
                    <a:pt x="37" y="168"/>
                    <a:pt x="60" y="168"/>
                  </a:cubicBezTo>
                  <a:cubicBezTo>
                    <a:pt x="74" y="168"/>
                    <a:pt x="97" y="160"/>
                    <a:pt x="116" y="143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6" y="3"/>
                    <a:pt x="119" y="0"/>
                    <a:pt x="124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3" y="3"/>
                    <a:pt x="143" y="7"/>
                  </a:cubicBezTo>
                  <a:cubicBezTo>
                    <a:pt x="143" y="164"/>
                    <a:pt x="143" y="164"/>
                    <a:pt x="143" y="164"/>
                  </a:cubicBezTo>
                  <a:cubicBezTo>
                    <a:pt x="143" y="173"/>
                    <a:pt x="146" y="176"/>
                    <a:pt x="152" y="176"/>
                  </a:cubicBezTo>
                  <a:cubicBezTo>
                    <a:pt x="152" y="181"/>
                    <a:pt x="152" y="181"/>
                    <a:pt x="152" y="181"/>
                  </a:cubicBezTo>
                  <a:cubicBezTo>
                    <a:pt x="152" y="187"/>
                    <a:pt x="147" y="194"/>
                    <a:pt x="133" y="194"/>
                  </a:cubicBezTo>
                  <a:cubicBezTo>
                    <a:pt x="124" y="194"/>
                    <a:pt x="116" y="188"/>
                    <a:pt x="116" y="173"/>
                  </a:cubicBezTo>
                  <a:cubicBezTo>
                    <a:pt x="116" y="167"/>
                    <a:pt x="116" y="167"/>
                    <a:pt x="116" y="167"/>
                  </a:cubicBezTo>
                  <a:cubicBezTo>
                    <a:pt x="97" y="184"/>
                    <a:pt x="72" y="194"/>
                    <a:pt x="52" y="194"/>
                  </a:cubicBezTo>
                  <a:cubicBezTo>
                    <a:pt x="24" y="194"/>
                    <a:pt x="0" y="180"/>
                    <a:pt x="0" y="135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5" name="Freeform 36"/>
            <p:cNvSpPr>
              <a:spLocks/>
            </p:cNvSpPr>
            <p:nvPr userDrawn="1"/>
          </p:nvSpPr>
          <p:spPr bwMode="auto">
            <a:xfrm>
              <a:off x="4822" y="1778"/>
              <a:ext cx="228" cy="312"/>
            </a:xfrm>
            <a:custGeom>
              <a:avLst/>
              <a:gdLst>
                <a:gd name="T0" fmla="*/ 0 w 142"/>
                <a:gd name="T1" fmla="*/ 484 h 194"/>
                <a:gd name="T2" fmla="*/ 0 w 142"/>
                <a:gd name="T3" fmla="*/ 26 h 194"/>
                <a:gd name="T4" fmla="*/ 18 w 142"/>
                <a:gd name="T5" fmla="*/ 8 h 194"/>
                <a:gd name="T6" fmla="*/ 50 w 142"/>
                <a:gd name="T7" fmla="*/ 8 h 194"/>
                <a:gd name="T8" fmla="*/ 67 w 142"/>
                <a:gd name="T9" fmla="*/ 26 h 194"/>
                <a:gd name="T10" fmla="*/ 67 w 142"/>
                <a:gd name="T11" fmla="*/ 42 h 194"/>
                <a:gd name="T12" fmla="*/ 222 w 142"/>
                <a:gd name="T13" fmla="*/ 0 h 194"/>
                <a:gd name="T14" fmla="*/ 366 w 142"/>
                <a:gd name="T15" fmla="*/ 153 h 194"/>
                <a:gd name="T16" fmla="*/ 366 w 142"/>
                <a:gd name="T17" fmla="*/ 484 h 194"/>
                <a:gd name="T18" fmla="*/ 345 w 142"/>
                <a:gd name="T19" fmla="*/ 502 h 194"/>
                <a:gd name="T20" fmla="*/ 316 w 142"/>
                <a:gd name="T21" fmla="*/ 502 h 194"/>
                <a:gd name="T22" fmla="*/ 297 w 142"/>
                <a:gd name="T23" fmla="*/ 484 h 194"/>
                <a:gd name="T24" fmla="*/ 297 w 142"/>
                <a:gd name="T25" fmla="*/ 153 h 194"/>
                <a:gd name="T26" fmla="*/ 212 w 142"/>
                <a:gd name="T27" fmla="*/ 68 h 194"/>
                <a:gd name="T28" fmla="*/ 67 w 142"/>
                <a:gd name="T29" fmla="*/ 101 h 194"/>
                <a:gd name="T30" fmla="*/ 67 w 142"/>
                <a:gd name="T31" fmla="*/ 484 h 194"/>
                <a:gd name="T32" fmla="*/ 50 w 142"/>
                <a:gd name="T33" fmla="*/ 502 h 194"/>
                <a:gd name="T34" fmla="*/ 18 w 142"/>
                <a:gd name="T35" fmla="*/ 502 h 194"/>
                <a:gd name="T36" fmla="*/ 0 w 142"/>
                <a:gd name="T37" fmla="*/ 484 h 1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42" h="194">
                  <a:moveTo>
                    <a:pt x="0" y="187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3"/>
                    <a:pt x="7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3" y="3"/>
                    <a:pt x="26" y="6"/>
                    <a:pt x="26" y="10"/>
                  </a:cubicBezTo>
                  <a:cubicBezTo>
                    <a:pt x="26" y="16"/>
                    <a:pt x="26" y="16"/>
                    <a:pt x="26" y="16"/>
                  </a:cubicBezTo>
                  <a:cubicBezTo>
                    <a:pt x="33" y="14"/>
                    <a:pt x="54" y="0"/>
                    <a:pt x="86" y="0"/>
                  </a:cubicBezTo>
                  <a:cubicBezTo>
                    <a:pt x="118" y="0"/>
                    <a:pt x="142" y="14"/>
                    <a:pt x="142" y="59"/>
                  </a:cubicBezTo>
                  <a:cubicBezTo>
                    <a:pt x="142" y="187"/>
                    <a:pt x="142" y="187"/>
                    <a:pt x="142" y="187"/>
                  </a:cubicBezTo>
                  <a:cubicBezTo>
                    <a:pt x="142" y="191"/>
                    <a:pt x="139" y="194"/>
                    <a:pt x="134" y="194"/>
                  </a:cubicBezTo>
                  <a:cubicBezTo>
                    <a:pt x="123" y="194"/>
                    <a:pt x="123" y="194"/>
                    <a:pt x="123" y="194"/>
                  </a:cubicBezTo>
                  <a:cubicBezTo>
                    <a:pt x="118" y="194"/>
                    <a:pt x="115" y="191"/>
                    <a:pt x="115" y="187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5" y="37"/>
                    <a:pt x="105" y="26"/>
                    <a:pt x="82" y="26"/>
                  </a:cubicBezTo>
                  <a:cubicBezTo>
                    <a:pt x="52" y="26"/>
                    <a:pt x="26" y="39"/>
                    <a:pt x="26" y="39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6" y="191"/>
                    <a:pt x="23" y="194"/>
                    <a:pt x="19" y="194"/>
                  </a:cubicBezTo>
                  <a:cubicBezTo>
                    <a:pt x="7" y="194"/>
                    <a:pt x="7" y="194"/>
                    <a:pt x="7" y="194"/>
                  </a:cubicBezTo>
                  <a:cubicBezTo>
                    <a:pt x="3" y="194"/>
                    <a:pt x="0" y="191"/>
                    <a:pt x="0" y="187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6" name="Freeform 37"/>
            <p:cNvSpPr>
              <a:spLocks/>
            </p:cNvSpPr>
            <p:nvPr userDrawn="1"/>
          </p:nvSpPr>
          <p:spPr bwMode="auto">
            <a:xfrm>
              <a:off x="5101" y="1776"/>
              <a:ext cx="231" cy="320"/>
            </a:xfrm>
            <a:custGeom>
              <a:avLst/>
              <a:gdLst>
                <a:gd name="T0" fmla="*/ 0 w 144"/>
                <a:gd name="T1" fmla="*/ 256 h 199"/>
                <a:gd name="T2" fmla="*/ 217 w 144"/>
                <a:gd name="T3" fmla="*/ 0 h 199"/>
                <a:gd name="T4" fmla="*/ 348 w 144"/>
                <a:gd name="T5" fmla="*/ 31 h 199"/>
                <a:gd name="T6" fmla="*/ 371 w 144"/>
                <a:gd name="T7" fmla="*/ 64 h 199"/>
                <a:gd name="T8" fmla="*/ 371 w 144"/>
                <a:gd name="T9" fmla="*/ 82 h 199"/>
                <a:gd name="T10" fmla="*/ 358 w 144"/>
                <a:gd name="T11" fmla="*/ 98 h 199"/>
                <a:gd name="T12" fmla="*/ 342 w 144"/>
                <a:gd name="T13" fmla="*/ 93 h 199"/>
                <a:gd name="T14" fmla="*/ 225 w 144"/>
                <a:gd name="T15" fmla="*/ 59 h 199"/>
                <a:gd name="T16" fmla="*/ 67 w 144"/>
                <a:gd name="T17" fmla="*/ 256 h 199"/>
                <a:gd name="T18" fmla="*/ 225 w 144"/>
                <a:gd name="T19" fmla="*/ 455 h 199"/>
                <a:gd name="T20" fmla="*/ 342 w 144"/>
                <a:gd name="T21" fmla="*/ 420 h 199"/>
                <a:gd name="T22" fmla="*/ 358 w 144"/>
                <a:gd name="T23" fmla="*/ 413 h 199"/>
                <a:gd name="T24" fmla="*/ 371 w 144"/>
                <a:gd name="T25" fmla="*/ 433 h 199"/>
                <a:gd name="T26" fmla="*/ 371 w 144"/>
                <a:gd name="T27" fmla="*/ 450 h 199"/>
                <a:gd name="T28" fmla="*/ 348 w 144"/>
                <a:gd name="T29" fmla="*/ 484 h 199"/>
                <a:gd name="T30" fmla="*/ 217 w 144"/>
                <a:gd name="T31" fmla="*/ 515 h 199"/>
                <a:gd name="T32" fmla="*/ 0 w 144"/>
                <a:gd name="T33" fmla="*/ 256 h 19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4" h="199">
                  <a:moveTo>
                    <a:pt x="0" y="99"/>
                  </a:moveTo>
                  <a:cubicBezTo>
                    <a:pt x="0" y="37"/>
                    <a:pt x="34" y="0"/>
                    <a:pt x="84" y="0"/>
                  </a:cubicBezTo>
                  <a:cubicBezTo>
                    <a:pt x="108" y="0"/>
                    <a:pt x="128" y="6"/>
                    <a:pt x="135" y="12"/>
                  </a:cubicBezTo>
                  <a:cubicBezTo>
                    <a:pt x="141" y="16"/>
                    <a:pt x="144" y="20"/>
                    <a:pt x="144" y="25"/>
                  </a:cubicBezTo>
                  <a:cubicBezTo>
                    <a:pt x="144" y="32"/>
                    <a:pt x="144" y="32"/>
                    <a:pt x="144" y="32"/>
                  </a:cubicBezTo>
                  <a:cubicBezTo>
                    <a:pt x="144" y="36"/>
                    <a:pt x="142" y="38"/>
                    <a:pt x="139" y="38"/>
                  </a:cubicBezTo>
                  <a:cubicBezTo>
                    <a:pt x="137" y="38"/>
                    <a:pt x="135" y="38"/>
                    <a:pt x="133" y="36"/>
                  </a:cubicBezTo>
                  <a:cubicBezTo>
                    <a:pt x="126" y="32"/>
                    <a:pt x="107" y="23"/>
                    <a:pt x="87" y="23"/>
                  </a:cubicBezTo>
                  <a:cubicBezTo>
                    <a:pt x="50" y="23"/>
                    <a:pt x="26" y="50"/>
                    <a:pt x="26" y="99"/>
                  </a:cubicBezTo>
                  <a:cubicBezTo>
                    <a:pt x="26" y="149"/>
                    <a:pt x="50" y="176"/>
                    <a:pt x="87" y="176"/>
                  </a:cubicBezTo>
                  <a:cubicBezTo>
                    <a:pt x="107" y="176"/>
                    <a:pt x="126" y="167"/>
                    <a:pt x="133" y="162"/>
                  </a:cubicBezTo>
                  <a:cubicBezTo>
                    <a:pt x="135" y="161"/>
                    <a:pt x="137" y="160"/>
                    <a:pt x="139" y="160"/>
                  </a:cubicBezTo>
                  <a:cubicBezTo>
                    <a:pt x="142" y="160"/>
                    <a:pt x="144" y="163"/>
                    <a:pt x="144" y="167"/>
                  </a:cubicBezTo>
                  <a:cubicBezTo>
                    <a:pt x="144" y="174"/>
                    <a:pt x="144" y="174"/>
                    <a:pt x="144" y="174"/>
                  </a:cubicBezTo>
                  <a:cubicBezTo>
                    <a:pt x="144" y="179"/>
                    <a:pt x="141" y="183"/>
                    <a:pt x="135" y="187"/>
                  </a:cubicBezTo>
                  <a:cubicBezTo>
                    <a:pt x="128" y="192"/>
                    <a:pt x="108" y="199"/>
                    <a:pt x="84" y="199"/>
                  </a:cubicBezTo>
                  <a:cubicBezTo>
                    <a:pt x="34" y="199"/>
                    <a:pt x="0" y="162"/>
                    <a:pt x="0" y="9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7" name="Freeform 38"/>
            <p:cNvSpPr>
              <a:spLocks noEditPoints="1"/>
            </p:cNvSpPr>
            <p:nvPr userDrawn="1"/>
          </p:nvSpPr>
          <p:spPr bwMode="auto">
            <a:xfrm>
              <a:off x="5372" y="1675"/>
              <a:ext cx="55" cy="415"/>
            </a:xfrm>
            <a:custGeom>
              <a:avLst/>
              <a:gdLst>
                <a:gd name="T0" fmla="*/ 0 w 34"/>
                <a:gd name="T1" fmla="*/ 47 h 258"/>
                <a:gd name="T2" fmla="*/ 45 w 34"/>
                <a:gd name="T3" fmla="*/ 0 h 258"/>
                <a:gd name="T4" fmla="*/ 89 w 34"/>
                <a:gd name="T5" fmla="*/ 47 h 258"/>
                <a:gd name="T6" fmla="*/ 45 w 34"/>
                <a:gd name="T7" fmla="*/ 90 h 258"/>
                <a:gd name="T8" fmla="*/ 0 w 34"/>
                <a:gd name="T9" fmla="*/ 47 h 258"/>
                <a:gd name="T10" fmla="*/ 10 w 34"/>
                <a:gd name="T11" fmla="*/ 650 h 258"/>
                <a:gd name="T12" fmla="*/ 10 w 34"/>
                <a:gd name="T13" fmla="*/ 191 h 258"/>
                <a:gd name="T14" fmla="*/ 29 w 34"/>
                <a:gd name="T15" fmla="*/ 174 h 258"/>
                <a:gd name="T16" fmla="*/ 60 w 34"/>
                <a:gd name="T17" fmla="*/ 174 h 258"/>
                <a:gd name="T18" fmla="*/ 79 w 34"/>
                <a:gd name="T19" fmla="*/ 191 h 258"/>
                <a:gd name="T20" fmla="*/ 79 w 34"/>
                <a:gd name="T21" fmla="*/ 650 h 258"/>
                <a:gd name="T22" fmla="*/ 60 w 34"/>
                <a:gd name="T23" fmla="*/ 668 h 258"/>
                <a:gd name="T24" fmla="*/ 29 w 34"/>
                <a:gd name="T25" fmla="*/ 668 h 258"/>
                <a:gd name="T26" fmla="*/ 10 w 34"/>
                <a:gd name="T27" fmla="*/ 650 h 25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" h="258">
                  <a:moveTo>
                    <a:pt x="0" y="18"/>
                  </a:move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4" y="8"/>
                    <a:pt x="34" y="18"/>
                  </a:cubicBezTo>
                  <a:cubicBezTo>
                    <a:pt x="34" y="27"/>
                    <a:pt x="26" y="35"/>
                    <a:pt x="17" y="35"/>
                  </a:cubicBezTo>
                  <a:cubicBezTo>
                    <a:pt x="8" y="35"/>
                    <a:pt x="0" y="27"/>
                    <a:pt x="0" y="18"/>
                  </a:cubicBezTo>
                  <a:moveTo>
                    <a:pt x="4" y="251"/>
                  </a:moveTo>
                  <a:cubicBezTo>
                    <a:pt x="4" y="74"/>
                    <a:pt x="4" y="74"/>
                    <a:pt x="4" y="74"/>
                  </a:cubicBezTo>
                  <a:cubicBezTo>
                    <a:pt x="4" y="70"/>
                    <a:pt x="7" y="67"/>
                    <a:pt x="11" y="67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7" y="67"/>
                    <a:pt x="30" y="70"/>
                    <a:pt x="30" y="74"/>
                  </a:cubicBezTo>
                  <a:cubicBezTo>
                    <a:pt x="30" y="251"/>
                    <a:pt x="30" y="251"/>
                    <a:pt x="30" y="251"/>
                  </a:cubicBezTo>
                  <a:cubicBezTo>
                    <a:pt x="30" y="255"/>
                    <a:pt x="27" y="258"/>
                    <a:pt x="23" y="258"/>
                  </a:cubicBezTo>
                  <a:cubicBezTo>
                    <a:pt x="11" y="258"/>
                    <a:pt x="11" y="258"/>
                    <a:pt x="11" y="258"/>
                  </a:cubicBezTo>
                  <a:cubicBezTo>
                    <a:pt x="7" y="258"/>
                    <a:pt x="4" y="255"/>
                    <a:pt x="4" y="251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8" name="Freeform 39"/>
            <p:cNvSpPr>
              <a:spLocks/>
            </p:cNvSpPr>
            <p:nvPr userDrawn="1"/>
          </p:nvSpPr>
          <p:spPr bwMode="auto">
            <a:xfrm>
              <a:off x="5487" y="1631"/>
              <a:ext cx="44" cy="459"/>
            </a:xfrm>
            <a:custGeom>
              <a:avLst/>
              <a:gdLst>
                <a:gd name="T0" fmla="*/ 0 w 27"/>
                <a:gd name="T1" fmla="*/ 722 h 285"/>
                <a:gd name="T2" fmla="*/ 0 w 27"/>
                <a:gd name="T3" fmla="*/ 18 h 285"/>
                <a:gd name="T4" fmla="*/ 21 w 27"/>
                <a:gd name="T5" fmla="*/ 0 h 285"/>
                <a:gd name="T6" fmla="*/ 51 w 27"/>
                <a:gd name="T7" fmla="*/ 0 h 285"/>
                <a:gd name="T8" fmla="*/ 72 w 27"/>
                <a:gd name="T9" fmla="*/ 18 h 285"/>
                <a:gd name="T10" fmla="*/ 72 w 27"/>
                <a:gd name="T11" fmla="*/ 722 h 285"/>
                <a:gd name="T12" fmla="*/ 51 w 27"/>
                <a:gd name="T13" fmla="*/ 739 h 285"/>
                <a:gd name="T14" fmla="*/ 21 w 27"/>
                <a:gd name="T15" fmla="*/ 739 h 285"/>
                <a:gd name="T16" fmla="*/ 0 w 27"/>
                <a:gd name="T17" fmla="*/ 722 h 2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" h="285">
                  <a:moveTo>
                    <a:pt x="0" y="278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7" y="3"/>
                    <a:pt x="27" y="7"/>
                  </a:cubicBezTo>
                  <a:cubicBezTo>
                    <a:pt x="27" y="278"/>
                    <a:pt x="27" y="278"/>
                    <a:pt x="27" y="278"/>
                  </a:cubicBezTo>
                  <a:cubicBezTo>
                    <a:pt x="27" y="282"/>
                    <a:pt x="23" y="285"/>
                    <a:pt x="19" y="285"/>
                  </a:cubicBezTo>
                  <a:cubicBezTo>
                    <a:pt x="8" y="285"/>
                    <a:pt x="8" y="285"/>
                    <a:pt x="8" y="285"/>
                  </a:cubicBezTo>
                  <a:cubicBezTo>
                    <a:pt x="3" y="285"/>
                    <a:pt x="0" y="282"/>
                    <a:pt x="0" y="278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39" name="Freeform 40"/>
            <p:cNvSpPr>
              <a:spLocks/>
            </p:cNvSpPr>
            <p:nvPr userDrawn="1"/>
          </p:nvSpPr>
          <p:spPr bwMode="auto">
            <a:xfrm>
              <a:off x="2" y="1004"/>
              <a:ext cx="1990" cy="676"/>
            </a:xfrm>
            <a:custGeom>
              <a:avLst/>
              <a:gdLst>
                <a:gd name="T0" fmla="*/ 2695 w 1242"/>
                <a:gd name="T1" fmla="*/ 31 h 420"/>
                <a:gd name="T2" fmla="*/ 2618 w 1242"/>
                <a:gd name="T3" fmla="*/ 31 h 420"/>
                <a:gd name="T4" fmla="*/ 2174 w 1242"/>
                <a:gd name="T5" fmla="*/ 480 h 420"/>
                <a:gd name="T6" fmla="*/ 2077 w 1242"/>
                <a:gd name="T7" fmla="*/ 480 h 420"/>
                <a:gd name="T8" fmla="*/ 1633 w 1242"/>
                <a:gd name="T9" fmla="*/ 31 h 420"/>
                <a:gd name="T10" fmla="*/ 1556 w 1242"/>
                <a:gd name="T11" fmla="*/ 31 h 420"/>
                <a:gd name="T12" fmla="*/ 1112 w 1242"/>
                <a:gd name="T13" fmla="*/ 480 h 420"/>
                <a:gd name="T14" fmla="*/ 1014 w 1242"/>
                <a:gd name="T15" fmla="*/ 480 h 420"/>
                <a:gd name="T16" fmla="*/ 570 w 1242"/>
                <a:gd name="T17" fmla="*/ 31 h 420"/>
                <a:gd name="T18" fmla="*/ 493 w 1242"/>
                <a:gd name="T19" fmla="*/ 31 h 420"/>
                <a:gd name="T20" fmla="*/ 0 w 1242"/>
                <a:gd name="T21" fmla="*/ 528 h 420"/>
                <a:gd name="T22" fmla="*/ 0 w 1242"/>
                <a:gd name="T23" fmla="*/ 1088 h 420"/>
                <a:gd name="T24" fmla="*/ 482 w 1242"/>
                <a:gd name="T25" fmla="*/ 600 h 420"/>
                <a:gd name="T26" fmla="*/ 580 w 1242"/>
                <a:gd name="T27" fmla="*/ 600 h 420"/>
                <a:gd name="T28" fmla="*/ 1024 w 1242"/>
                <a:gd name="T29" fmla="*/ 1049 h 420"/>
                <a:gd name="T30" fmla="*/ 1101 w 1242"/>
                <a:gd name="T31" fmla="*/ 1049 h 420"/>
                <a:gd name="T32" fmla="*/ 1546 w 1242"/>
                <a:gd name="T33" fmla="*/ 600 h 420"/>
                <a:gd name="T34" fmla="*/ 1642 w 1242"/>
                <a:gd name="T35" fmla="*/ 600 h 420"/>
                <a:gd name="T36" fmla="*/ 2088 w 1242"/>
                <a:gd name="T37" fmla="*/ 1049 h 420"/>
                <a:gd name="T38" fmla="*/ 2165 w 1242"/>
                <a:gd name="T39" fmla="*/ 1049 h 420"/>
                <a:gd name="T40" fmla="*/ 2608 w 1242"/>
                <a:gd name="T41" fmla="*/ 600 h 420"/>
                <a:gd name="T42" fmla="*/ 2706 w 1242"/>
                <a:gd name="T43" fmla="*/ 600 h 420"/>
                <a:gd name="T44" fmla="*/ 3188 w 1242"/>
                <a:gd name="T45" fmla="*/ 1088 h 420"/>
                <a:gd name="T46" fmla="*/ 3188 w 1242"/>
                <a:gd name="T47" fmla="*/ 528 h 420"/>
                <a:gd name="T48" fmla="*/ 2695 w 1242"/>
                <a:gd name="T49" fmla="*/ 31 h 42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42" h="420">
                  <a:moveTo>
                    <a:pt x="1050" y="12"/>
                  </a:moveTo>
                  <a:cubicBezTo>
                    <a:pt x="1039" y="0"/>
                    <a:pt x="1032" y="0"/>
                    <a:pt x="1020" y="12"/>
                  </a:cubicBezTo>
                  <a:cubicBezTo>
                    <a:pt x="847" y="185"/>
                    <a:pt x="847" y="185"/>
                    <a:pt x="847" y="185"/>
                  </a:cubicBezTo>
                  <a:cubicBezTo>
                    <a:pt x="837" y="195"/>
                    <a:pt x="820" y="195"/>
                    <a:pt x="809" y="185"/>
                  </a:cubicBezTo>
                  <a:cubicBezTo>
                    <a:pt x="636" y="12"/>
                    <a:pt x="636" y="12"/>
                    <a:pt x="636" y="12"/>
                  </a:cubicBezTo>
                  <a:cubicBezTo>
                    <a:pt x="625" y="0"/>
                    <a:pt x="617" y="0"/>
                    <a:pt x="606" y="12"/>
                  </a:cubicBezTo>
                  <a:cubicBezTo>
                    <a:pt x="433" y="185"/>
                    <a:pt x="433" y="185"/>
                    <a:pt x="433" y="185"/>
                  </a:cubicBezTo>
                  <a:cubicBezTo>
                    <a:pt x="423" y="195"/>
                    <a:pt x="405" y="195"/>
                    <a:pt x="395" y="185"/>
                  </a:cubicBezTo>
                  <a:cubicBezTo>
                    <a:pt x="222" y="12"/>
                    <a:pt x="222" y="12"/>
                    <a:pt x="222" y="12"/>
                  </a:cubicBezTo>
                  <a:cubicBezTo>
                    <a:pt x="211" y="0"/>
                    <a:pt x="203" y="0"/>
                    <a:pt x="192" y="12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0" y="420"/>
                    <a:pt x="0" y="420"/>
                    <a:pt x="0" y="420"/>
                  </a:cubicBezTo>
                  <a:cubicBezTo>
                    <a:pt x="188" y="232"/>
                    <a:pt x="188" y="232"/>
                    <a:pt x="188" y="232"/>
                  </a:cubicBezTo>
                  <a:cubicBezTo>
                    <a:pt x="198" y="222"/>
                    <a:pt x="216" y="222"/>
                    <a:pt x="226" y="232"/>
                  </a:cubicBezTo>
                  <a:cubicBezTo>
                    <a:pt x="399" y="405"/>
                    <a:pt x="399" y="405"/>
                    <a:pt x="399" y="405"/>
                  </a:cubicBezTo>
                  <a:cubicBezTo>
                    <a:pt x="410" y="417"/>
                    <a:pt x="418" y="417"/>
                    <a:pt x="429" y="405"/>
                  </a:cubicBezTo>
                  <a:cubicBezTo>
                    <a:pt x="602" y="232"/>
                    <a:pt x="602" y="232"/>
                    <a:pt x="602" y="232"/>
                  </a:cubicBezTo>
                  <a:cubicBezTo>
                    <a:pt x="612" y="222"/>
                    <a:pt x="630" y="222"/>
                    <a:pt x="640" y="232"/>
                  </a:cubicBezTo>
                  <a:cubicBezTo>
                    <a:pt x="813" y="405"/>
                    <a:pt x="813" y="405"/>
                    <a:pt x="813" y="405"/>
                  </a:cubicBezTo>
                  <a:cubicBezTo>
                    <a:pt x="825" y="417"/>
                    <a:pt x="832" y="417"/>
                    <a:pt x="843" y="405"/>
                  </a:cubicBezTo>
                  <a:cubicBezTo>
                    <a:pt x="1016" y="232"/>
                    <a:pt x="1016" y="232"/>
                    <a:pt x="1016" y="232"/>
                  </a:cubicBezTo>
                  <a:cubicBezTo>
                    <a:pt x="1027" y="222"/>
                    <a:pt x="1044" y="222"/>
                    <a:pt x="1054" y="232"/>
                  </a:cubicBezTo>
                  <a:cubicBezTo>
                    <a:pt x="1242" y="420"/>
                    <a:pt x="1242" y="420"/>
                    <a:pt x="1242" y="420"/>
                  </a:cubicBezTo>
                  <a:cubicBezTo>
                    <a:pt x="1242" y="204"/>
                    <a:pt x="1242" y="204"/>
                    <a:pt x="1242" y="204"/>
                  </a:cubicBezTo>
                  <a:lnTo>
                    <a:pt x="1050" y="1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40" name="Freeform 41"/>
            <p:cNvSpPr>
              <a:spLocks/>
            </p:cNvSpPr>
            <p:nvPr userDrawn="1"/>
          </p:nvSpPr>
          <p:spPr bwMode="auto">
            <a:xfrm>
              <a:off x="2" y="1442"/>
              <a:ext cx="1990" cy="675"/>
            </a:xfrm>
            <a:custGeom>
              <a:avLst/>
              <a:gdLst>
                <a:gd name="T0" fmla="*/ 2695 w 1242"/>
                <a:gd name="T1" fmla="*/ 31 h 420"/>
                <a:gd name="T2" fmla="*/ 2618 w 1242"/>
                <a:gd name="T3" fmla="*/ 31 h 420"/>
                <a:gd name="T4" fmla="*/ 2174 w 1242"/>
                <a:gd name="T5" fmla="*/ 476 h 420"/>
                <a:gd name="T6" fmla="*/ 2077 w 1242"/>
                <a:gd name="T7" fmla="*/ 476 h 420"/>
                <a:gd name="T8" fmla="*/ 1633 w 1242"/>
                <a:gd name="T9" fmla="*/ 31 h 420"/>
                <a:gd name="T10" fmla="*/ 1556 w 1242"/>
                <a:gd name="T11" fmla="*/ 31 h 420"/>
                <a:gd name="T12" fmla="*/ 1112 w 1242"/>
                <a:gd name="T13" fmla="*/ 476 h 420"/>
                <a:gd name="T14" fmla="*/ 1014 w 1242"/>
                <a:gd name="T15" fmla="*/ 476 h 420"/>
                <a:gd name="T16" fmla="*/ 570 w 1242"/>
                <a:gd name="T17" fmla="*/ 31 h 420"/>
                <a:gd name="T18" fmla="*/ 493 w 1242"/>
                <a:gd name="T19" fmla="*/ 31 h 420"/>
                <a:gd name="T20" fmla="*/ 0 w 1242"/>
                <a:gd name="T21" fmla="*/ 527 h 420"/>
                <a:gd name="T22" fmla="*/ 0 w 1242"/>
                <a:gd name="T23" fmla="*/ 1085 h 420"/>
                <a:gd name="T24" fmla="*/ 482 w 1242"/>
                <a:gd name="T25" fmla="*/ 599 h 420"/>
                <a:gd name="T26" fmla="*/ 580 w 1242"/>
                <a:gd name="T27" fmla="*/ 599 h 420"/>
                <a:gd name="T28" fmla="*/ 1024 w 1242"/>
                <a:gd name="T29" fmla="*/ 1046 h 420"/>
                <a:gd name="T30" fmla="*/ 1101 w 1242"/>
                <a:gd name="T31" fmla="*/ 1046 h 420"/>
                <a:gd name="T32" fmla="*/ 1546 w 1242"/>
                <a:gd name="T33" fmla="*/ 599 h 420"/>
                <a:gd name="T34" fmla="*/ 1642 w 1242"/>
                <a:gd name="T35" fmla="*/ 599 h 420"/>
                <a:gd name="T36" fmla="*/ 2088 w 1242"/>
                <a:gd name="T37" fmla="*/ 1046 h 420"/>
                <a:gd name="T38" fmla="*/ 2165 w 1242"/>
                <a:gd name="T39" fmla="*/ 1046 h 420"/>
                <a:gd name="T40" fmla="*/ 2608 w 1242"/>
                <a:gd name="T41" fmla="*/ 599 h 420"/>
                <a:gd name="T42" fmla="*/ 2706 w 1242"/>
                <a:gd name="T43" fmla="*/ 599 h 420"/>
                <a:gd name="T44" fmla="*/ 3188 w 1242"/>
                <a:gd name="T45" fmla="*/ 1085 h 420"/>
                <a:gd name="T46" fmla="*/ 3188 w 1242"/>
                <a:gd name="T47" fmla="*/ 527 h 420"/>
                <a:gd name="T48" fmla="*/ 2695 w 1242"/>
                <a:gd name="T49" fmla="*/ 31 h 42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42" h="420">
                  <a:moveTo>
                    <a:pt x="1050" y="12"/>
                  </a:moveTo>
                  <a:cubicBezTo>
                    <a:pt x="1039" y="0"/>
                    <a:pt x="1032" y="0"/>
                    <a:pt x="1020" y="12"/>
                  </a:cubicBezTo>
                  <a:cubicBezTo>
                    <a:pt x="847" y="184"/>
                    <a:pt x="847" y="184"/>
                    <a:pt x="847" y="184"/>
                  </a:cubicBezTo>
                  <a:cubicBezTo>
                    <a:pt x="837" y="195"/>
                    <a:pt x="820" y="195"/>
                    <a:pt x="809" y="184"/>
                  </a:cubicBezTo>
                  <a:cubicBezTo>
                    <a:pt x="636" y="12"/>
                    <a:pt x="636" y="12"/>
                    <a:pt x="636" y="12"/>
                  </a:cubicBezTo>
                  <a:cubicBezTo>
                    <a:pt x="625" y="0"/>
                    <a:pt x="617" y="0"/>
                    <a:pt x="606" y="12"/>
                  </a:cubicBezTo>
                  <a:cubicBezTo>
                    <a:pt x="433" y="184"/>
                    <a:pt x="433" y="184"/>
                    <a:pt x="433" y="184"/>
                  </a:cubicBezTo>
                  <a:cubicBezTo>
                    <a:pt x="423" y="195"/>
                    <a:pt x="405" y="195"/>
                    <a:pt x="395" y="184"/>
                  </a:cubicBezTo>
                  <a:cubicBezTo>
                    <a:pt x="222" y="12"/>
                    <a:pt x="222" y="12"/>
                    <a:pt x="222" y="12"/>
                  </a:cubicBezTo>
                  <a:cubicBezTo>
                    <a:pt x="211" y="0"/>
                    <a:pt x="203" y="0"/>
                    <a:pt x="192" y="12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0" y="420"/>
                    <a:pt x="0" y="420"/>
                    <a:pt x="0" y="420"/>
                  </a:cubicBezTo>
                  <a:cubicBezTo>
                    <a:pt x="188" y="232"/>
                    <a:pt x="188" y="232"/>
                    <a:pt x="188" y="232"/>
                  </a:cubicBezTo>
                  <a:cubicBezTo>
                    <a:pt x="198" y="222"/>
                    <a:pt x="216" y="222"/>
                    <a:pt x="226" y="232"/>
                  </a:cubicBezTo>
                  <a:cubicBezTo>
                    <a:pt x="399" y="405"/>
                    <a:pt x="399" y="405"/>
                    <a:pt x="399" y="405"/>
                  </a:cubicBezTo>
                  <a:cubicBezTo>
                    <a:pt x="410" y="417"/>
                    <a:pt x="418" y="417"/>
                    <a:pt x="429" y="405"/>
                  </a:cubicBezTo>
                  <a:cubicBezTo>
                    <a:pt x="602" y="232"/>
                    <a:pt x="602" y="232"/>
                    <a:pt x="602" y="232"/>
                  </a:cubicBezTo>
                  <a:cubicBezTo>
                    <a:pt x="612" y="222"/>
                    <a:pt x="630" y="222"/>
                    <a:pt x="640" y="232"/>
                  </a:cubicBezTo>
                  <a:cubicBezTo>
                    <a:pt x="813" y="405"/>
                    <a:pt x="813" y="405"/>
                    <a:pt x="813" y="405"/>
                  </a:cubicBezTo>
                  <a:cubicBezTo>
                    <a:pt x="825" y="417"/>
                    <a:pt x="832" y="417"/>
                    <a:pt x="843" y="405"/>
                  </a:cubicBezTo>
                  <a:cubicBezTo>
                    <a:pt x="1016" y="232"/>
                    <a:pt x="1016" y="232"/>
                    <a:pt x="1016" y="232"/>
                  </a:cubicBezTo>
                  <a:cubicBezTo>
                    <a:pt x="1027" y="222"/>
                    <a:pt x="1044" y="222"/>
                    <a:pt x="1054" y="232"/>
                  </a:cubicBezTo>
                  <a:cubicBezTo>
                    <a:pt x="1242" y="420"/>
                    <a:pt x="1242" y="420"/>
                    <a:pt x="1242" y="420"/>
                  </a:cubicBezTo>
                  <a:cubicBezTo>
                    <a:pt x="1242" y="204"/>
                    <a:pt x="1242" y="204"/>
                    <a:pt x="1242" y="204"/>
                  </a:cubicBezTo>
                  <a:lnTo>
                    <a:pt x="1050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FFFFFF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indent="-1793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358775" indent="-1793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719138" indent="-1793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079500" indent="-1793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4pPr>
      <a:lvl5pPr marL="1439863" indent="-179388" algn="l" rtl="0" eaLnBrk="0" fontAlgn="base" hangingPunct="0">
        <a:spcBef>
          <a:spcPts val="400"/>
        </a:spcBef>
        <a:spcAft>
          <a:spcPct val="0"/>
        </a:spcAft>
        <a:buFont typeface="Arial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5">
                <a:lumMod val="67000"/>
              </a:schemeClr>
            </a:gs>
            <a:gs pos="48000">
              <a:schemeClr val="accent5">
                <a:lumMod val="97000"/>
                <a:lumOff val="3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411163"/>
            <a:ext cx="25527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9" name="Group 12"/>
          <p:cNvGrpSpPr>
            <a:grpSpLocks noChangeAspect="1"/>
          </p:cNvGrpSpPr>
          <p:nvPr userDrawn="1"/>
        </p:nvGrpSpPr>
        <p:grpSpPr bwMode="auto">
          <a:xfrm>
            <a:off x="394918" y="475608"/>
            <a:ext cx="3372206" cy="717550"/>
            <a:chOff x="0" y="1007"/>
            <a:chExt cx="5760" cy="1226"/>
          </a:xfrm>
        </p:grpSpPr>
        <p:sp>
          <p:nvSpPr>
            <p:cNvPr id="70" name="AutoShape 11"/>
            <p:cNvSpPr>
              <a:spLocks noChangeAspect="1" noChangeArrowheads="1" noTextEdit="1"/>
            </p:cNvSpPr>
            <p:nvPr userDrawn="1"/>
          </p:nvSpPr>
          <p:spPr bwMode="auto">
            <a:xfrm>
              <a:off x="0" y="1007"/>
              <a:ext cx="5760" cy="12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1" name="Freeform 13"/>
            <p:cNvSpPr>
              <a:spLocks/>
            </p:cNvSpPr>
            <p:nvPr userDrawn="1"/>
          </p:nvSpPr>
          <p:spPr bwMode="auto">
            <a:xfrm>
              <a:off x="2178" y="1063"/>
              <a:ext cx="276" cy="425"/>
            </a:xfrm>
            <a:custGeom>
              <a:avLst/>
              <a:gdLst>
                <a:gd name="T0" fmla="*/ 0 w 172"/>
                <a:gd name="T1" fmla="*/ 343 h 264"/>
                <a:gd name="T2" fmla="*/ 265 w 172"/>
                <a:gd name="T3" fmla="*/ 0 h 264"/>
                <a:gd name="T4" fmla="*/ 417 w 172"/>
                <a:gd name="T5" fmla="*/ 37 h 264"/>
                <a:gd name="T6" fmla="*/ 443 w 172"/>
                <a:gd name="T7" fmla="*/ 72 h 264"/>
                <a:gd name="T8" fmla="*/ 443 w 172"/>
                <a:gd name="T9" fmla="*/ 93 h 264"/>
                <a:gd name="T10" fmla="*/ 425 w 172"/>
                <a:gd name="T11" fmla="*/ 111 h 264"/>
                <a:gd name="T12" fmla="*/ 409 w 172"/>
                <a:gd name="T13" fmla="*/ 106 h 264"/>
                <a:gd name="T14" fmla="*/ 273 w 172"/>
                <a:gd name="T15" fmla="*/ 68 h 264"/>
                <a:gd name="T16" fmla="*/ 75 w 172"/>
                <a:gd name="T17" fmla="*/ 343 h 264"/>
                <a:gd name="T18" fmla="*/ 273 w 172"/>
                <a:gd name="T19" fmla="*/ 617 h 264"/>
                <a:gd name="T20" fmla="*/ 409 w 172"/>
                <a:gd name="T21" fmla="*/ 578 h 264"/>
                <a:gd name="T22" fmla="*/ 425 w 172"/>
                <a:gd name="T23" fmla="*/ 573 h 264"/>
                <a:gd name="T24" fmla="*/ 443 w 172"/>
                <a:gd name="T25" fmla="*/ 591 h 264"/>
                <a:gd name="T26" fmla="*/ 443 w 172"/>
                <a:gd name="T27" fmla="*/ 615 h 264"/>
                <a:gd name="T28" fmla="*/ 417 w 172"/>
                <a:gd name="T29" fmla="*/ 650 h 264"/>
                <a:gd name="T30" fmla="*/ 265 w 172"/>
                <a:gd name="T31" fmla="*/ 684 h 264"/>
                <a:gd name="T32" fmla="*/ 0 w 172"/>
                <a:gd name="T33" fmla="*/ 343 h 26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2" h="264">
                  <a:moveTo>
                    <a:pt x="0" y="132"/>
                  </a:moveTo>
                  <a:cubicBezTo>
                    <a:pt x="0" y="47"/>
                    <a:pt x="43" y="0"/>
                    <a:pt x="103" y="0"/>
                  </a:cubicBezTo>
                  <a:cubicBezTo>
                    <a:pt x="134" y="0"/>
                    <a:pt x="153" y="9"/>
                    <a:pt x="162" y="14"/>
                  </a:cubicBezTo>
                  <a:cubicBezTo>
                    <a:pt x="167" y="18"/>
                    <a:pt x="172" y="22"/>
                    <a:pt x="172" y="28"/>
                  </a:cubicBezTo>
                  <a:cubicBezTo>
                    <a:pt x="172" y="36"/>
                    <a:pt x="172" y="36"/>
                    <a:pt x="172" y="36"/>
                  </a:cubicBezTo>
                  <a:cubicBezTo>
                    <a:pt x="172" y="41"/>
                    <a:pt x="169" y="43"/>
                    <a:pt x="165" y="43"/>
                  </a:cubicBezTo>
                  <a:cubicBezTo>
                    <a:pt x="163" y="43"/>
                    <a:pt x="161" y="43"/>
                    <a:pt x="159" y="41"/>
                  </a:cubicBezTo>
                  <a:cubicBezTo>
                    <a:pt x="151" y="37"/>
                    <a:pt x="132" y="26"/>
                    <a:pt x="106" y="26"/>
                  </a:cubicBezTo>
                  <a:cubicBezTo>
                    <a:pt x="61" y="26"/>
                    <a:pt x="29" y="61"/>
                    <a:pt x="29" y="132"/>
                  </a:cubicBezTo>
                  <a:cubicBezTo>
                    <a:pt x="29" y="203"/>
                    <a:pt x="61" y="238"/>
                    <a:pt x="106" y="238"/>
                  </a:cubicBezTo>
                  <a:cubicBezTo>
                    <a:pt x="132" y="238"/>
                    <a:pt x="152" y="228"/>
                    <a:pt x="159" y="223"/>
                  </a:cubicBezTo>
                  <a:cubicBezTo>
                    <a:pt x="161" y="222"/>
                    <a:pt x="163" y="221"/>
                    <a:pt x="165" y="221"/>
                  </a:cubicBezTo>
                  <a:cubicBezTo>
                    <a:pt x="169" y="221"/>
                    <a:pt x="172" y="224"/>
                    <a:pt x="172" y="228"/>
                  </a:cubicBezTo>
                  <a:cubicBezTo>
                    <a:pt x="172" y="237"/>
                    <a:pt x="172" y="237"/>
                    <a:pt x="172" y="237"/>
                  </a:cubicBezTo>
                  <a:cubicBezTo>
                    <a:pt x="172" y="243"/>
                    <a:pt x="167" y="247"/>
                    <a:pt x="162" y="251"/>
                  </a:cubicBezTo>
                  <a:cubicBezTo>
                    <a:pt x="154" y="256"/>
                    <a:pt x="134" y="264"/>
                    <a:pt x="103" y="264"/>
                  </a:cubicBezTo>
                  <a:cubicBezTo>
                    <a:pt x="43" y="264"/>
                    <a:pt x="0" y="218"/>
                    <a:pt x="0" y="132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2" name="Freeform 14"/>
            <p:cNvSpPr>
              <a:spLocks noEditPoints="1"/>
            </p:cNvSpPr>
            <p:nvPr userDrawn="1"/>
          </p:nvSpPr>
          <p:spPr bwMode="auto">
            <a:xfrm>
              <a:off x="2486" y="1168"/>
              <a:ext cx="239" cy="319"/>
            </a:xfrm>
            <a:custGeom>
              <a:avLst/>
              <a:gdLst>
                <a:gd name="T0" fmla="*/ 0 w 149"/>
                <a:gd name="T1" fmla="*/ 364 h 198"/>
                <a:gd name="T2" fmla="*/ 199 w 149"/>
                <a:gd name="T3" fmla="*/ 197 h 198"/>
                <a:gd name="T4" fmla="*/ 290 w 149"/>
                <a:gd name="T5" fmla="*/ 205 h 198"/>
                <a:gd name="T6" fmla="*/ 290 w 149"/>
                <a:gd name="T7" fmla="*/ 200 h 198"/>
                <a:gd name="T8" fmla="*/ 205 w 149"/>
                <a:gd name="T9" fmla="*/ 60 h 198"/>
                <a:gd name="T10" fmla="*/ 59 w 149"/>
                <a:gd name="T11" fmla="*/ 102 h 198"/>
                <a:gd name="T12" fmla="*/ 47 w 149"/>
                <a:gd name="T13" fmla="*/ 106 h 198"/>
                <a:gd name="T14" fmla="*/ 30 w 149"/>
                <a:gd name="T15" fmla="*/ 89 h 198"/>
                <a:gd name="T16" fmla="*/ 30 w 149"/>
                <a:gd name="T17" fmla="*/ 60 h 198"/>
                <a:gd name="T18" fmla="*/ 55 w 149"/>
                <a:gd name="T19" fmla="*/ 31 h 198"/>
                <a:gd name="T20" fmla="*/ 213 w 149"/>
                <a:gd name="T21" fmla="*/ 0 h 198"/>
                <a:gd name="T22" fmla="*/ 361 w 149"/>
                <a:gd name="T23" fmla="*/ 169 h 198"/>
                <a:gd name="T24" fmla="*/ 361 w 149"/>
                <a:gd name="T25" fmla="*/ 437 h 198"/>
                <a:gd name="T26" fmla="*/ 383 w 149"/>
                <a:gd name="T27" fmla="*/ 467 h 198"/>
                <a:gd name="T28" fmla="*/ 383 w 149"/>
                <a:gd name="T29" fmla="*/ 480 h 198"/>
                <a:gd name="T30" fmla="*/ 335 w 149"/>
                <a:gd name="T31" fmla="*/ 514 h 198"/>
                <a:gd name="T32" fmla="*/ 290 w 149"/>
                <a:gd name="T33" fmla="*/ 459 h 198"/>
                <a:gd name="T34" fmla="*/ 290 w 149"/>
                <a:gd name="T35" fmla="*/ 451 h 198"/>
                <a:gd name="T36" fmla="*/ 154 w 149"/>
                <a:gd name="T37" fmla="*/ 514 h 198"/>
                <a:gd name="T38" fmla="*/ 0 w 149"/>
                <a:gd name="T39" fmla="*/ 364 h 198"/>
                <a:gd name="T40" fmla="*/ 290 w 149"/>
                <a:gd name="T41" fmla="*/ 390 h 198"/>
                <a:gd name="T42" fmla="*/ 290 w 149"/>
                <a:gd name="T43" fmla="*/ 263 h 198"/>
                <a:gd name="T44" fmla="*/ 209 w 149"/>
                <a:gd name="T45" fmla="*/ 251 h 198"/>
                <a:gd name="T46" fmla="*/ 69 w 149"/>
                <a:gd name="T47" fmla="*/ 361 h 198"/>
                <a:gd name="T48" fmla="*/ 167 w 149"/>
                <a:gd name="T49" fmla="*/ 458 h 198"/>
                <a:gd name="T50" fmla="*/ 290 w 149"/>
                <a:gd name="T51" fmla="*/ 390 h 198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149" h="198">
                  <a:moveTo>
                    <a:pt x="0" y="140"/>
                  </a:moveTo>
                  <a:cubicBezTo>
                    <a:pt x="0" y="110"/>
                    <a:pt x="19" y="76"/>
                    <a:pt x="77" y="76"/>
                  </a:cubicBezTo>
                  <a:cubicBezTo>
                    <a:pt x="87" y="76"/>
                    <a:pt x="101" y="77"/>
                    <a:pt x="113" y="79"/>
                  </a:cubicBezTo>
                  <a:cubicBezTo>
                    <a:pt x="113" y="77"/>
                    <a:pt x="113" y="77"/>
                    <a:pt x="113" y="77"/>
                  </a:cubicBezTo>
                  <a:cubicBezTo>
                    <a:pt x="113" y="41"/>
                    <a:pt x="111" y="23"/>
                    <a:pt x="80" y="23"/>
                  </a:cubicBezTo>
                  <a:cubicBezTo>
                    <a:pt x="58" y="23"/>
                    <a:pt x="34" y="32"/>
                    <a:pt x="23" y="39"/>
                  </a:cubicBezTo>
                  <a:cubicBezTo>
                    <a:pt x="21" y="40"/>
                    <a:pt x="20" y="41"/>
                    <a:pt x="18" y="41"/>
                  </a:cubicBezTo>
                  <a:cubicBezTo>
                    <a:pt x="14" y="41"/>
                    <a:pt x="12" y="38"/>
                    <a:pt x="12" y="34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2" y="19"/>
                    <a:pt x="15" y="15"/>
                    <a:pt x="21" y="12"/>
                  </a:cubicBezTo>
                  <a:cubicBezTo>
                    <a:pt x="35" y="4"/>
                    <a:pt x="62" y="0"/>
                    <a:pt x="83" y="0"/>
                  </a:cubicBezTo>
                  <a:cubicBezTo>
                    <a:pt x="134" y="0"/>
                    <a:pt x="140" y="27"/>
                    <a:pt x="140" y="65"/>
                  </a:cubicBezTo>
                  <a:cubicBezTo>
                    <a:pt x="140" y="168"/>
                    <a:pt x="140" y="168"/>
                    <a:pt x="140" y="168"/>
                  </a:cubicBezTo>
                  <a:cubicBezTo>
                    <a:pt x="140" y="177"/>
                    <a:pt x="143" y="180"/>
                    <a:pt x="149" y="180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9" y="191"/>
                    <a:pt x="144" y="198"/>
                    <a:pt x="130" y="198"/>
                  </a:cubicBezTo>
                  <a:cubicBezTo>
                    <a:pt x="121" y="198"/>
                    <a:pt x="113" y="192"/>
                    <a:pt x="113" y="177"/>
                  </a:cubicBezTo>
                  <a:cubicBezTo>
                    <a:pt x="113" y="174"/>
                    <a:pt x="113" y="174"/>
                    <a:pt x="113" y="174"/>
                  </a:cubicBezTo>
                  <a:cubicBezTo>
                    <a:pt x="103" y="186"/>
                    <a:pt x="88" y="198"/>
                    <a:pt x="60" y="198"/>
                  </a:cubicBezTo>
                  <a:cubicBezTo>
                    <a:pt x="29" y="198"/>
                    <a:pt x="0" y="183"/>
                    <a:pt x="0" y="140"/>
                  </a:cubicBezTo>
                  <a:moveTo>
                    <a:pt x="113" y="150"/>
                  </a:moveTo>
                  <a:cubicBezTo>
                    <a:pt x="113" y="101"/>
                    <a:pt x="113" y="101"/>
                    <a:pt x="113" y="101"/>
                  </a:cubicBezTo>
                  <a:cubicBezTo>
                    <a:pt x="102" y="98"/>
                    <a:pt x="89" y="97"/>
                    <a:pt x="81" y="97"/>
                  </a:cubicBezTo>
                  <a:cubicBezTo>
                    <a:pt x="42" y="97"/>
                    <a:pt x="27" y="114"/>
                    <a:pt x="27" y="139"/>
                  </a:cubicBezTo>
                  <a:cubicBezTo>
                    <a:pt x="27" y="168"/>
                    <a:pt x="44" y="176"/>
                    <a:pt x="65" y="176"/>
                  </a:cubicBezTo>
                  <a:cubicBezTo>
                    <a:pt x="86" y="176"/>
                    <a:pt x="105" y="164"/>
                    <a:pt x="113" y="150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3" name="Freeform 15"/>
            <p:cNvSpPr>
              <a:spLocks/>
            </p:cNvSpPr>
            <p:nvPr userDrawn="1"/>
          </p:nvSpPr>
          <p:spPr bwMode="auto">
            <a:xfrm>
              <a:off x="2776" y="1170"/>
              <a:ext cx="391" cy="312"/>
            </a:xfrm>
            <a:custGeom>
              <a:avLst/>
              <a:gdLst>
                <a:gd name="T0" fmla="*/ 0 w 244"/>
                <a:gd name="T1" fmla="*/ 484 h 194"/>
                <a:gd name="T2" fmla="*/ 0 w 244"/>
                <a:gd name="T3" fmla="*/ 26 h 194"/>
                <a:gd name="T4" fmla="*/ 21 w 244"/>
                <a:gd name="T5" fmla="*/ 8 h 194"/>
                <a:gd name="T6" fmla="*/ 48 w 244"/>
                <a:gd name="T7" fmla="*/ 8 h 194"/>
                <a:gd name="T8" fmla="*/ 69 w 244"/>
                <a:gd name="T9" fmla="*/ 26 h 194"/>
                <a:gd name="T10" fmla="*/ 69 w 244"/>
                <a:gd name="T11" fmla="*/ 42 h 194"/>
                <a:gd name="T12" fmla="*/ 223 w 244"/>
                <a:gd name="T13" fmla="*/ 0 h 194"/>
                <a:gd name="T14" fmla="*/ 324 w 244"/>
                <a:gd name="T15" fmla="*/ 50 h 194"/>
                <a:gd name="T16" fmla="*/ 500 w 244"/>
                <a:gd name="T17" fmla="*/ 0 h 194"/>
                <a:gd name="T18" fmla="*/ 627 w 244"/>
                <a:gd name="T19" fmla="*/ 148 h 194"/>
                <a:gd name="T20" fmla="*/ 627 w 244"/>
                <a:gd name="T21" fmla="*/ 484 h 194"/>
                <a:gd name="T22" fmla="*/ 609 w 244"/>
                <a:gd name="T23" fmla="*/ 502 h 194"/>
                <a:gd name="T24" fmla="*/ 578 w 244"/>
                <a:gd name="T25" fmla="*/ 502 h 194"/>
                <a:gd name="T26" fmla="*/ 559 w 244"/>
                <a:gd name="T27" fmla="*/ 484 h 194"/>
                <a:gd name="T28" fmla="*/ 559 w 244"/>
                <a:gd name="T29" fmla="*/ 148 h 194"/>
                <a:gd name="T30" fmla="*/ 482 w 244"/>
                <a:gd name="T31" fmla="*/ 68 h 194"/>
                <a:gd name="T32" fmla="*/ 346 w 244"/>
                <a:gd name="T33" fmla="*/ 101 h 194"/>
                <a:gd name="T34" fmla="*/ 346 w 244"/>
                <a:gd name="T35" fmla="*/ 484 h 194"/>
                <a:gd name="T36" fmla="*/ 329 w 244"/>
                <a:gd name="T37" fmla="*/ 502 h 194"/>
                <a:gd name="T38" fmla="*/ 298 w 244"/>
                <a:gd name="T39" fmla="*/ 502 h 194"/>
                <a:gd name="T40" fmla="*/ 280 w 244"/>
                <a:gd name="T41" fmla="*/ 484 h 194"/>
                <a:gd name="T42" fmla="*/ 280 w 244"/>
                <a:gd name="T43" fmla="*/ 148 h 194"/>
                <a:gd name="T44" fmla="*/ 204 w 244"/>
                <a:gd name="T45" fmla="*/ 68 h 194"/>
                <a:gd name="T46" fmla="*/ 69 w 244"/>
                <a:gd name="T47" fmla="*/ 101 h 194"/>
                <a:gd name="T48" fmla="*/ 69 w 244"/>
                <a:gd name="T49" fmla="*/ 484 h 194"/>
                <a:gd name="T50" fmla="*/ 48 w 244"/>
                <a:gd name="T51" fmla="*/ 502 h 194"/>
                <a:gd name="T52" fmla="*/ 21 w 244"/>
                <a:gd name="T53" fmla="*/ 502 h 194"/>
                <a:gd name="T54" fmla="*/ 0 w 244"/>
                <a:gd name="T55" fmla="*/ 484 h 194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0" t="0" r="r" b="b"/>
              <a:pathLst>
                <a:path w="244" h="194">
                  <a:moveTo>
                    <a:pt x="0" y="187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3"/>
                    <a:pt x="8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3" y="3"/>
                    <a:pt x="27" y="6"/>
                    <a:pt x="27" y="10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36" y="13"/>
                    <a:pt x="57" y="0"/>
                    <a:pt x="87" y="0"/>
                  </a:cubicBezTo>
                  <a:cubicBezTo>
                    <a:pt x="106" y="0"/>
                    <a:pt x="120" y="9"/>
                    <a:pt x="126" y="19"/>
                  </a:cubicBezTo>
                  <a:cubicBezTo>
                    <a:pt x="137" y="15"/>
                    <a:pt x="167" y="0"/>
                    <a:pt x="195" y="0"/>
                  </a:cubicBezTo>
                  <a:cubicBezTo>
                    <a:pt x="222" y="0"/>
                    <a:pt x="244" y="14"/>
                    <a:pt x="244" y="57"/>
                  </a:cubicBezTo>
                  <a:cubicBezTo>
                    <a:pt x="244" y="187"/>
                    <a:pt x="244" y="187"/>
                    <a:pt x="244" y="187"/>
                  </a:cubicBezTo>
                  <a:cubicBezTo>
                    <a:pt x="244" y="191"/>
                    <a:pt x="241" y="194"/>
                    <a:pt x="237" y="194"/>
                  </a:cubicBezTo>
                  <a:cubicBezTo>
                    <a:pt x="225" y="194"/>
                    <a:pt x="225" y="194"/>
                    <a:pt x="225" y="194"/>
                  </a:cubicBezTo>
                  <a:cubicBezTo>
                    <a:pt x="221" y="194"/>
                    <a:pt x="218" y="191"/>
                    <a:pt x="218" y="187"/>
                  </a:cubicBezTo>
                  <a:cubicBezTo>
                    <a:pt x="218" y="57"/>
                    <a:pt x="218" y="57"/>
                    <a:pt x="218" y="57"/>
                  </a:cubicBezTo>
                  <a:cubicBezTo>
                    <a:pt x="218" y="37"/>
                    <a:pt x="209" y="26"/>
                    <a:pt x="188" y="26"/>
                  </a:cubicBezTo>
                  <a:cubicBezTo>
                    <a:pt x="166" y="26"/>
                    <a:pt x="135" y="39"/>
                    <a:pt x="135" y="39"/>
                  </a:cubicBezTo>
                  <a:cubicBezTo>
                    <a:pt x="135" y="187"/>
                    <a:pt x="135" y="187"/>
                    <a:pt x="135" y="187"/>
                  </a:cubicBezTo>
                  <a:cubicBezTo>
                    <a:pt x="135" y="191"/>
                    <a:pt x="132" y="194"/>
                    <a:pt x="128" y="194"/>
                  </a:cubicBezTo>
                  <a:cubicBezTo>
                    <a:pt x="116" y="194"/>
                    <a:pt x="116" y="194"/>
                    <a:pt x="116" y="194"/>
                  </a:cubicBezTo>
                  <a:cubicBezTo>
                    <a:pt x="112" y="194"/>
                    <a:pt x="109" y="191"/>
                    <a:pt x="109" y="187"/>
                  </a:cubicBezTo>
                  <a:cubicBezTo>
                    <a:pt x="109" y="57"/>
                    <a:pt x="109" y="57"/>
                    <a:pt x="109" y="57"/>
                  </a:cubicBezTo>
                  <a:cubicBezTo>
                    <a:pt x="109" y="37"/>
                    <a:pt x="100" y="26"/>
                    <a:pt x="79" y="26"/>
                  </a:cubicBezTo>
                  <a:cubicBezTo>
                    <a:pt x="57" y="26"/>
                    <a:pt x="27" y="39"/>
                    <a:pt x="27" y="39"/>
                  </a:cubicBezTo>
                  <a:cubicBezTo>
                    <a:pt x="27" y="187"/>
                    <a:pt x="27" y="187"/>
                    <a:pt x="27" y="187"/>
                  </a:cubicBezTo>
                  <a:cubicBezTo>
                    <a:pt x="27" y="191"/>
                    <a:pt x="23" y="194"/>
                    <a:pt x="19" y="194"/>
                  </a:cubicBezTo>
                  <a:cubicBezTo>
                    <a:pt x="8" y="194"/>
                    <a:pt x="8" y="194"/>
                    <a:pt x="8" y="194"/>
                  </a:cubicBezTo>
                  <a:cubicBezTo>
                    <a:pt x="3" y="194"/>
                    <a:pt x="0" y="191"/>
                    <a:pt x="0" y="187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4" name="Freeform 16"/>
            <p:cNvSpPr>
              <a:spLocks noEditPoints="1"/>
            </p:cNvSpPr>
            <p:nvPr userDrawn="1"/>
          </p:nvSpPr>
          <p:spPr bwMode="auto">
            <a:xfrm>
              <a:off x="3234" y="1022"/>
              <a:ext cx="253" cy="466"/>
            </a:xfrm>
            <a:custGeom>
              <a:avLst/>
              <a:gdLst>
                <a:gd name="T0" fmla="*/ 67 w 158"/>
                <a:gd name="T1" fmla="*/ 673 h 290"/>
                <a:gd name="T2" fmla="*/ 67 w 158"/>
                <a:gd name="T3" fmla="*/ 720 h 290"/>
                <a:gd name="T4" fmla="*/ 48 w 158"/>
                <a:gd name="T5" fmla="*/ 739 h 290"/>
                <a:gd name="T6" fmla="*/ 18 w 158"/>
                <a:gd name="T7" fmla="*/ 739 h 290"/>
                <a:gd name="T8" fmla="*/ 0 w 158"/>
                <a:gd name="T9" fmla="*/ 720 h 290"/>
                <a:gd name="T10" fmla="*/ 0 w 158"/>
                <a:gd name="T11" fmla="*/ 21 h 290"/>
                <a:gd name="T12" fmla="*/ 18 w 158"/>
                <a:gd name="T13" fmla="*/ 0 h 290"/>
                <a:gd name="T14" fmla="*/ 48 w 158"/>
                <a:gd name="T15" fmla="*/ 0 h 290"/>
                <a:gd name="T16" fmla="*/ 67 w 158"/>
                <a:gd name="T17" fmla="*/ 21 h 290"/>
                <a:gd name="T18" fmla="*/ 67 w 158"/>
                <a:gd name="T19" fmla="*/ 307 h 290"/>
                <a:gd name="T20" fmla="*/ 208 w 158"/>
                <a:gd name="T21" fmla="*/ 235 h 290"/>
                <a:gd name="T22" fmla="*/ 405 w 158"/>
                <a:gd name="T23" fmla="*/ 490 h 290"/>
                <a:gd name="T24" fmla="*/ 208 w 158"/>
                <a:gd name="T25" fmla="*/ 749 h 290"/>
                <a:gd name="T26" fmla="*/ 67 w 158"/>
                <a:gd name="T27" fmla="*/ 673 h 290"/>
                <a:gd name="T28" fmla="*/ 338 w 158"/>
                <a:gd name="T29" fmla="*/ 490 h 290"/>
                <a:gd name="T30" fmla="*/ 208 w 158"/>
                <a:gd name="T31" fmla="*/ 297 h 290"/>
                <a:gd name="T32" fmla="*/ 67 w 158"/>
                <a:gd name="T33" fmla="*/ 392 h 290"/>
                <a:gd name="T34" fmla="*/ 67 w 158"/>
                <a:gd name="T35" fmla="*/ 588 h 290"/>
                <a:gd name="T36" fmla="*/ 208 w 158"/>
                <a:gd name="T37" fmla="*/ 686 h 290"/>
                <a:gd name="T38" fmla="*/ 338 w 158"/>
                <a:gd name="T39" fmla="*/ 490 h 29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8" h="290">
                  <a:moveTo>
                    <a:pt x="26" y="261"/>
                  </a:moveTo>
                  <a:cubicBezTo>
                    <a:pt x="26" y="279"/>
                    <a:pt x="26" y="279"/>
                    <a:pt x="26" y="279"/>
                  </a:cubicBezTo>
                  <a:cubicBezTo>
                    <a:pt x="26" y="283"/>
                    <a:pt x="23" y="286"/>
                    <a:pt x="19" y="286"/>
                  </a:cubicBezTo>
                  <a:cubicBezTo>
                    <a:pt x="7" y="286"/>
                    <a:pt x="7" y="286"/>
                    <a:pt x="7" y="286"/>
                  </a:cubicBezTo>
                  <a:cubicBezTo>
                    <a:pt x="3" y="286"/>
                    <a:pt x="0" y="283"/>
                    <a:pt x="0" y="279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4"/>
                    <a:pt x="26" y="8"/>
                  </a:cubicBezTo>
                  <a:cubicBezTo>
                    <a:pt x="26" y="119"/>
                    <a:pt x="26" y="119"/>
                    <a:pt x="26" y="119"/>
                  </a:cubicBezTo>
                  <a:cubicBezTo>
                    <a:pt x="34" y="106"/>
                    <a:pt x="55" y="91"/>
                    <a:pt x="81" y="91"/>
                  </a:cubicBezTo>
                  <a:cubicBezTo>
                    <a:pt x="134" y="91"/>
                    <a:pt x="158" y="132"/>
                    <a:pt x="158" y="190"/>
                  </a:cubicBezTo>
                  <a:cubicBezTo>
                    <a:pt x="158" y="249"/>
                    <a:pt x="134" y="290"/>
                    <a:pt x="81" y="290"/>
                  </a:cubicBezTo>
                  <a:cubicBezTo>
                    <a:pt x="55" y="290"/>
                    <a:pt x="34" y="275"/>
                    <a:pt x="26" y="261"/>
                  </a:cubicBezTo>
                  <a:moveTo>
                    <a:pt x="132" y="190"/>
                  </a:moveTo>
                  <a:cubicBezTo>
                    <a:pt x="132" y="137"/>
                    <a:pt x="112" y="115"/>
                    <a:pt x="81" y="115"/>
                  </a:cubicBezTo>
                  <a:cubicBezTo>
                    <a:pt x="53" y="115"/>
                    <a:pt x="33" y="134"/>
                    <a:pt x="26" y="152"/>
                  </a:cubicBezTo>
                  <a:cubicBezTo>
                    <a:pt x="26" y="228"/>
                    <a:pt x="26" y="228"/>
                    <a:pt x="26" y="228"/>
                  </a:cubicBezTo>
                  <a:cubicBezTo>
                    <a:pt x="33" y="247"/>
                    <a:pt x="53" y="266"/>
                    <a:pt x="81" y="266"/>
                  </a:cubicBezTo>
                  <a:cubicBezTo>
                    <a:pt x="112" y="266"/>
                    <a:pt x="132" y="244"/>
                    <a:pt x="132" y="190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5" name="Freeform 17"/>
            <p:cNvSpPr>
              <a:spLocks/>
            </p:cNvSpPr>
            <p:nvPr userDrawn="1"/>
          </p:nvSpPr>
          <p:spPr bwMode="auto">
            <a:xfrm>
              <a:off x="3543" y="1174"/>
              <a:ext cx="154" cy="308"/>
            </a:xfrm>
            <a:custGeom>
              <a:avLst/>
              <a:gdLst>
                <a:gd name="T0" fmla="*/ 0 w 96"/>
                <a:gd name="T1" fmla="*/ 479 h 191"/>
                <a:gd name="T2" fmla="*/ 0 w 96"/>
                <a:gd name="T3" fmla="*/ 18 h 191"/>
                <a:gd name="T4" fmla="*/ 18 w 96"/>
                <a:gd name="T5" fmla="*/ 0 h 191"/>
                <a:gd name="T6" fmla="*/ 48 w 96"/>
                <a:gd name="T7" fmla="*/ 0 h 191"/>
                <a:gd name="T8" fmla="*/ 67 w 96"/>
                <a:gd name="T9" fmla="*/ 18 h 191"/>
                <a:gd name="T10" fmla="*/ 67 w 96"/>
                <a:gd name="T11" fmla="*/ 52 h 191"/>
                <a:gd name="T12" fmla="*/ 188 w 96"/>
                <a:gd name="T13" fmla="*/ 0 h 191"/>
                <a:gd name="T14" fmla="*/ 247 w 96"/>
                <a:gd name="T15" fmla="*/ 37 h 191"/>
                <a:gd name="T16" fmla="*/ 247 w 96"/>
                <a:gd name="T17" fmla="*/ 73 h 191"/>
                <a:gd name="T18" fmla="*/ 229 w 96"/>
                <a:gd name="T19" fmla="*/ 89 h 191"/>
                <a:gd name="T20" fmla="*/ 217 w 96"/>
                <a:gd name="T21" fmla="*/ 85 h 191"/>
                <a:gd name="T22" fmla="*/ 165 w 96"/>
                <a:gd name="T23" fmla="*/ 65 h 191"/>
                <a:gd name="T24" fmla="*/ 67 w 96"/>
                <a:gd name="T25" fmla="*/ 111 h 191"/>
                <a:gd name="T26" fmla="*/ 67 w 96"/>
                <a:gd name="T27" fmla="*/ 479 h 191"/>
                <a:gd name="T28" fmla="*/ 48 w 96"/>
                <a:gd name="T29" fmla="*/ 497 h 191"/>
                <a:gd name="T30" fmla="*/ 18 w 96"/>
                <a:gd name="T31" fmla="*/ 497 h 191"/>
                <a:gd name="T32" fmla="*/ 0 w 96"/>
                <a:gd name="T33" fmla="*/ 479 h 19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6" h="191">
                  <a:moveTo>
                    <a:pt x="0" y="184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3"/>
                    <a:pt x="26" y="7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41" y="7"/>
                    <a:pt x="60" y="0"/>
                    <a:pt x="73" y="0"/>
                  </a:cubicBezTo>
                  <a:cubicBezTo>
                    <a:pt x="84" y="0"/>
                    <a:pt x="96" y="5"/>
                    <a:pt x="96" y="14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6" y="32"/>
                    <a:pt x="93" y="34"/>
                    <a:pt x="89" y="34"/>
                  </a:cubicBezTo>
                  <a:cubicBezTo>
                    <a:pt x="87" y="34"/>
                    <a:pt x="86" y="34"/>
                    <a:pt x="84" y="33"/>
                  </a:cubicBezTo>
                  <a:cubicBezTo>
                    <a:pt x="79" y="29"/>
                    <a:pt x="74" y="25"/>
                    <a:pt x="64" y="25"/>
                  </a:cubicBezTo>
                  <a:cubicBezTo>
                    <a:pt x="54" y="25"/>
                    <a:pt x="40" y="32"/>
                    <a:pt x="26" y="43"/>
                  </a:cubicBezTo>
                  <a:cubicBezTo>
                    <a:pt x="26" y="184"/>
                    <a:pt x="26" y="184"/>
                    <a:pt x="26" y="184"/>
                  </a:cubicBezTo>
                  <a:cubicBezTo>
                    <a:pt x="26" y="188"/>
                    <a:pt x="23" y="191"/>
                    <a:pt x="19" y="191"/>
                  </a:cubicBezTo>
                  <a:cubicBezTo>
                    <a:pt x="7" y="191"/>
                    <a:pt x="7" y="191"/>
                    <a:pt x="7" y="191"/>
                  </a:cubicBezTo>
                  <a:cubicBezTo>
                    <a:pt x="3" y="191"/>
                    <a:pt x="0" y="188"/>
                    <a:pt x="0" y="184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6" name="Freeform 18"/>
            <p:cNvSpPr>
              <a:spLocks noEditPoints="1"/>
            </p:cNvSpPr>
            <p:nvPr userDrawn="1"/>
          </p:nvSpPr>
          <p:spPr bwMode="auto">
            <a:xfrm>
              <a:off x="3736" y="1067"/>
              <a:ext cx="53" cy="415"/>
            </a:xfrm>
            <a:custGeom>
              <a:avLst/>
              <a:gdLst>
                <a:gd name="T0" fmla="*/ 0 w 33"/>
                <a:gd name="T1" fmla="*/ 47 h 258"/>
                <a:gd name="T2" fmla="*/ 43 w 33"/>
                <a:gd name="T3" fmla="*/ 0 h 258"/>
                <a:gd name="T4" fmla="*/ 85 w 33"/>
                <a:gd name="T5" fmla="*/ 47 h 258"/>
                <a:gd name="T6" fmla="*/ 43 w 33"/>
                <a:gd name="T7" fmla="*/ 90 h 258"/>
                <a:gd name="T8" fmla="*/ 0 w 33"/>
                <a:gd name="T9" fmla="*/ 47 h 258"/>
                <a:gd name="T10" fmla="*/ 8 w 33"/>
                <a:gd name="T11" fmla="*/ 650 h 258"/>
                <a:gd name="T12" fmla="*/ 8 w 33"/>
                <a:gd name="T13" fmla="*/ 191 h 258"/>
                <a:gd name="T14" fmla="*/ 29 w 33"/>
                <a:gd name="T15" fmla="*/ 174 h 258"/>
                <a:gd name="T16" fmla="*/ 56 w 33"/>
                <a:gd name="T17" fmla="*/ 174 h 258"/>
                <a:gd name="T18" fmla="*/ 77 w 33"/>
                <a:gd name="T19" fmla="*/ 191 h 258"/>
                <a:gd name="T20" fmla="*/ 77 w 33"/>
                <a:gd name="T21" fmla="*/ 650 h 258"/>
                <a:gd name="T22" fmla="*/ 56 w 33"/>
                <a:gd name="T23" fmla="*/ 668 h 258"/>
                <a:gd name="T24" fmla="*/ 29 w 33"/>
                <a:gd name="T25" fmla="*/ 668 h 258"/>
                <a:gd name="T26" fmla="*/ 8 w 33"/>
                <a:gd name="T27" fmla="*/ 650 h 25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" h="258">
                  <a:moveTo>
                    <a:pt x="0" y="18"/>
                  </a:moveTo>
                  <a:cubicBezTo>
                    <a:pt x="0" y="8"/>
                    <a:pt x="7" y="0"/>
                    <a:pt x="17" y="0"/>
                  </a:cubicBezTo>
                  <a:cubicBezTo>
                    <a:pt x="26" y="0"/>
                    <a:pt x="33" y="8"/>
                    <a:pt x="33" y="18"/>
                  </a:cubicBezTo>
                  <a:cubicBezTo>
                    <a:pt x="33" y="27"/>
                    <a:pt x="26" y="35"/>
                    <a:pt x="17" y="35"/>
                  </a:cubicBezTo>
                  <a:cubicBezTo>
                    <a:pt x="7" y="35"/>
                    <a:pt x="0" y="27"/>
                    <a:pt x="0" y="18"/>
                  </a:cubicBezTo>
                  <a:moveTo>
                    <a:pt x="3" y="251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0"/>
                    <a:pt x="7" y="67"/>
                    <a:pt x="11" y="67"/>
                  </a:cubicBezTo>
                  <a:cubicBezTo>
                    <a:pt x="22" y="67"/>
                    <a:pt x="22" y="67"/>
                    <a:pt x="22" y="67"/>
                  </a:cubicBezTo>
                  <a:cubicBezTo>
                    <a:pt x="27" y="67"/>
                    <a:pt x="30" y="70"/>
                    <a:pt x="30" y="74"/>
                  </a:cubicBezTo>
                  <a:cubicBezTo>
                    <a:pt x="30" y="251"/>
                    <a:pt x="30" y="251"/>
                    <a:pt x="30" y="251"/>
                  </a:cubicBezTo>
                  <a:cubicBezTo>
                    <a:pt x="30" y="255"/>
                    <a:pt x="27" y="258"/>
                    <a:pt x="22" y="258"/>
                  </a:cubicBezTo>
                  <a:cubicBezTo>
                    <a:pt x="11" y="258"/>
                    <a:pt x="11" y="258"/>
                    <a:pt x="11" y="258"/>
                  </a:cubicBezTo>
                  <a:cubicBezTo>
                    <a:pt x="7" y="258"/>
                    <a:pt x="3" y="255"/>
                    <a:pt x="3" y="251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7" name="Freeform 19"/>
            <p:cNvSpPr>
              <a:spLocks noEditPoints="1"/>
            </p:cNvSpPr>
            <p:nvPr userDrawn="1"/>
          </p:nvSpPr>
          <p:spPr bwMode="auto">
            <a:xfrm>
              <a:off x="3830" y="1022"/>
              <a:ext cx="270" cy="466"/>
            </a:xfrm>
            <a:custGeom>
              <a:avLst/>
              <a:gdLst>
                <a:gd name="T0" fmla="*/ 0 w 168"/>
                <a:gd name="T1" fmla="*/ 490 h 290"/>
                <a:gd name="T2" fmla="*/ 199 w 168"/>
                <a:gd name="T3" fmla="*/ 235 h 290"/>
                <a:gd name="T4" fmla="*/ 341 w 168"/>
                <a:gd name="T5" fmla="*/ 307 h 290"/>
                <a:gd name="T6" fmla="*/ 341 w 168"/>
                <a:gd name="T7" fmla="*/ 21 h 290"/>
                <a:gd name="T8" fmla="*/ 362 w 168"/>
                <a:gd name="T9" fmla="*/ 0 h 290"/>
                <a:gd name="T10" fmla="*/ 391 w 168"/>
                <a:gd name="T11" fmla="*/ 0 h 290"/>
                <a:gd name="T12" fmla="*/ 411 w 168"/>
                <a:gd name="T13" fmla="*/ 21 h 290"/>
                <a:gd name="T14" fmla="*/ 411 w 168"/>
                <a:gd name="T15" fmla="*/ 668 h 290"/>
                <a:gd name="T16" fmla="*/ 434 w 168"/>
                <a:gd name="T17" fmla="*/ 699 h 290"/>
                <a:gd name="T18" fmla="*/ 434 w 168"/>
                <a:gd name="T19" fmla="*/ 713 h 290"/>
                <a:gd name="T20" fmla="*/ 384 w 168"/>
                <a:gd name="T21" fmla="*/ 746 h 290"/>
                <a:gd name="T22" fmla="*/ 341 w 168"/>
                <a:gd name="T23" fmla="*/ 693 h 290"/>
                <a:gd name="T24" fmla="*/ 341 w 168"/>
                <a:gd name="T25" fmla="*/ 673 h 290"/>
                <a:gd name="T26" fmla="*/ 199 w 168"/>
                <a:gd name="T27" fmla="*/ 749 h 290"/>
                <a:gd name="T28" fmla="*/ 0 w 168"/>
                <a:gd name="T29" fmla="*/ 490 h 290"/>
                <a:gd name="T30" fmla="*/ 341 w 168"/>
                <a:gd name="T31" fmla="*/ 588 h 290"/>
                <a:gd name="T32" fmla="*/ 341 w 168"/>
                <a:gd name="T33" fmla="*/ 392 h 290"/>
                <a:gd name="T34" fmla="*/ 199 w 168"/>
                <a:gd name="T35" fmla="*/ 297 h 290"/>
                <a:gd name="T36" fmla="*/ 69 w 168"/>
                <a:gd name="T37" fmla="*/ 490 h 290"/>
                <a:gd name="T38" fmla="*/ 199 w 168"/>
                <a:gd name="T39" fmla="*/ 686 h 290"/>
                <a:gd name="T40" fmla="*/ 341 w 168"/>
                <a:gd name="T41" fmla="*/ 588 h 290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68" h="290">
                  <a:moveTo>
                    <a:pt x="0" y="190"/>
                  </a:moveTo>
                  <a:cubicBezTo>
                    <a:pt x="0" y="132"/>
                    <a:pt x="25" y="91"/>
                    <a:pt x="77" y="91"/>
                  </a:cubicBezTo>
                  <a:cubicBezTo>
                    <a:pt x="104" y="91"/>
                    <a:pt x="124" y="106"/>
                    <a:pt x="132" y="119"/>
                  </a:cubicBezTo>
                  <a:cubicBezTo>
                    <a:pt x="132" y="8"/>
                    <a:pt x="132" y="8"/>
                    <a:pt x="132" y="8"/>
                  </a:cubicBezTo>
                  <a:cubicBezTo>
                    <a:pt x="132" y="4"/>
                    <a:pt x="135" y="0"/>
                    <a:pt x="140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5" y="0"/>
                    <a:pt x="159" y="4"/>
                    <a:pt x="159" y="8"/>
                  </a:cubicBezTo>
                  <a:cubicBezTo>
                    <a:pt x="159" y="259"/>
                    <a:pt x="159" y="259"/>
                    <a:pt x="159" y="259"/>
                  </a:cubicBezTo>
                  <a:cubicBezTo>
                    <a:pt x="159" y="268"/>
                    <a:pt x="162" y="271"/>
                    <a:pt x="168" y="271"/>
                  </a:cubicBezTo>
                  <a:cubicBezTo>
                    <a:pt x="168" y="276"/>
                    <a:pt x="168" y="276"/>
                    <a:pt x="168" y="276"/>
                  </a:cubicBezTo>
                  <a:cubicBezTo>
                    <a:pt x="168" y="282"/>
                    <a:pt x="163" y="289"/>
                    <a:pt x="149" y="289"/>
                  </a:cubicBezTo>
                  <a:cubicBezTo>
                    <a:pt x="140" y="289"/>
                    <a:pt x="132" y="283"/>
                    <a:pt x="132" y="268"/>
                  </a:cubicBezTo>
                  <a:cubicBezTo>
                    <a:pt x="132" y="261"/>
                    <a:pt x="132" y="261"/>
                    <a:pt x="132" y="261"/>
                  </a:cubicBezTo>
                  <a:cubicBezTo>
                    <a:pt x="124" y="275"/>
                    <a:pt x="104" y="290"/>
                    <a:pt x="77" y="290"/>
                  </a:cubicBezTo>
                  <a:cubicBezTo>
                    <a:pt x="25" y="290"/>
                    <a:pt x="0" y="249"/>
                    <a:pt x="0" y="190"/>
                  </a:cubicBezTo>
                  <a:moveTo>
                    <a:pt x="132" y="228"/>
                  </a:moveTo>
                  <a:cubicBezTo>
                    <a:pt x="132" y="152"/>
                    <a:pt x="132" y="152"/>
                    <a:pt x="132" y="152"/>
                  </a:cubicBezTo>
                  <a:cubicBezTo>
                    <a:pt x="125" y="134"/>
                    <a:pt x="106" y="115"/>
                    <a:pt x="77" y="115"/>
                  </a:cubicBezTo>
                  <a:cubicBezTo>
                    <a:pt x="47" y="115"/>
                    <a:pt x="27" y="137"/>
                    <a:pt x="27" y="190"/>
                  </a:cubicBezTo>
                  <a:cubicBezTo>
                    <a:pt x="27" y="244"/>
                    <a:pt x="47" y="266"/>
                    <a:pt x="77" y="266"/>
                  </a:cubicBezTo>
                  <a:cubicBezTo>
                    <a:pt x="106" y="266"/>
                    <a:pt x="125" y="247"/>
                    <a:pt x="132" y="228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8" name="Freeform 20"/>
            <p:cNvSpPr>
              <a:spLocks noEditPoints="1"/>
            </p:cNvSpPr>
            <p:nvPr userDrawn="1"/>
          </p:nvSpPr>
          <p:spPr bwMode="auto">
            <a:xfrm>
              <a:off x="4133" y="1150"/>
              <a:ext cx="257" cy="475"/>
            </a:xfrm>
            <a:custGeom>
              <a:avLst/>
              <a:gdLst>
                <a:gd name="T0" fmla="*/ 357 w 160"/>
                <a:gd name="T1" fmla="*/ 0 h 295"/>
                <a:gd name="T2" fmla="*/ 413 w 160"/>
                <a:gd name="T3" fmla="*/ 39 h 295"/>
                <a:gd name="T4" fmla="*/ 413 w 160"/>
                <a:gd name="T5" fmla="*/ 76 h 295"/>
                <a:gd name="T6" fmla="*/ 397 w 160"/>
                <a:gd name="T7" fmla="*/ 90 h 295"/>
                <a:gd name="T8" fmla="*/ 384 w 160"/>
                <a:gd name="T9" fmla="*/ 85 h 295"/>
                <a:gd name="T10" fmla="*/ 332 w 160"/>
                <a:gd name="T11" fmla="*/ 64 h 295"/>
                <a:gd name="T12" fmla="*/ 307 w 160"/>
                <a:gd name="T13" fmla="*/ 69 h 295"/>
                <a:gd name="T14" fmla="*/ 361 w 160"/>
                <a:gd name="T15" fmla="*/ 204 h 295"/>
                <a:gd name="T16" fmla="*/ 188 w 160"/>
                <a:gd name="T17" fmla="*/ 382 h 295"/>
                <a:gd name="T18" fmla="*/ 137 w 160"/>
                <a:gd name="T19" fmla="*/ 375 h 295"/>
                <a:gd name="T20" fmla="*/ 108 w 160"/>
                <a:gd name="T21" fmla="*/ 425 h 295"/>
                <a:gd name="T22" fmla="*/ 135 w 160"/>
                <a:gd name="T23" fmla="*/ 475 h 295"/>
                <a:gd name="T24" fmla="*/ 201 w 160"/>
                <a:gd name="T25" fmla="*/ 469 h 295"/>
                <a:gd name="T26" fmla="*/ 400 w 160"/>
                <a:gd name="T27" fmla="*/ 620 h 295"/>
                <a:gd name="T28" fmla="*/ 201 w 160"/>
                <a:gd name="T29" fmla="*/ 765 h 295"/>
                <a:gd name="T30" fmla="*/ 0 w 160"/>
                <a:gd name="T31" fmla="*/ 620 h 295"/>
                <a:gd name="T32" fmla="*/ 72 w 160"/>
                <a:gd name="T33" fmla="*/ 496 h 295"/>
                <a:gd name="T34" fmla="*/ 47 w 160"/>
                <a:gd name="T35" fmla="*/ 425 h 295"/>
                <a:gd name="T36" fmla="*/ 82 w 160"/>
                <a:gd name="T37" fmla="*/ 349 h 295"/>
                <a:gd name="T38" fmla="*/ 16 w 160"/>
                <a:gd name="T39" fmla="*/ 204 h 295"/>
                <a:gd name="T40" fmla="*/ 188 w 160"/>
                <a:gd name="T41" fmla="*/ 29 h 295"/>
                <a:gd name="T42" fmla="*/ 260 w 160"/>
                <a:gd name="T43" fmla="*/ 42 h 295"/>
                <a:gd name="T44" fmla="*/ 357 w 160"/>
                <a:gd name="T45" fmla="*/ 0 h 295"/>
                <a:gd name="T46" fmla="*/ 337 w 160"/>
                <a:gd name="T47" fmla="*/ 620 h 295"/>
                <a:gd name="T48" fmla="*/ 201 w 160"/>
                <a:gd name="T49" fmla="*/ 535 h 295"/>
                <a:gd name="T50" fmla="*/ 63 w 160"/>
                <a:gd name="T51" fmla="*/ 620 h 295"/>
                <a:gd name="T52" fmla="*/ 201 w 160"/>
                <a:gd name="T53" fmla="*/ 705 h 295"/>
                <a:gd name="T54" fmla="*/ 337 w 160"/>
                <a:gd name="T55" fmla="*/ 620 h 295"/>
                <a:gd name="T56" fmla="*/ 297 w 160"/>
                <a:gd name="T57" fmla="*/ 204 h 295"/>
                <a:gd name="T58" fmla="*/ 188 w 160"/>
                <a:gd name="T59" fmla="*/ 84 h 295"/>
                <a:gd name="T60" fmla="*/ 80 w 160"/>
                <a:gd name="T61" fmla="*/ 204 h 295"/>
                <a:gd name="T62" fmla="*/ 188 w 160"/>
                <a:gd name="T63" fmla="*/ 327 h 295"/>
                <a:gd name="T64" fmla="*/ 297 w 160"/>
                <a:gd name="T65" fmla="*/ 204 h 295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0" t="0" r="r" b="b"/>
              <a:pathLst>
                <a:path w="160" h="295">
                  <a:moveTo>
                    <a:pt x="138" y="0"/>
                  </a:moveTo>
                  <a:cubicBezTo>
                    <a:pt x="148" y="0"/>
                    <a:pt x="160" y="6"/>
                    <a:pt x="160" y="15"/>
                  </a:cubicBezTo>
                  <a:cubicBezTo>
                    <a:pt x="160" y="29"/>
                    <a:pt x="160" y="29"/>
                    <a:pt x="160" y="29"/>
                  </a:cubicBezTo>
                  <a:cubicBezTo>
                    <a:pt x="160" y="33"/>
                    <a:pt x="158" y="35"/>
                    <a:pt x="154" y="35"/>
                  </a:cubicBezTo>
                  <a:cubicBezTo>
                    <a:pt x="152" y="35"/>
                    <a:pt x="151" y="35"/>
                    <a:pt x="149" y="33"/>
                  </a:cubicBezTo>
                  <a:cubicBezTo>
                    <a:pt x="143" y="29"/>
                    <a:pt x="139" y="25"/>
                    <a:pt x="129" y="25"/>
                  </a:cubicBezTo>
                  <a:cubicBezTo>
                    <a:pt x="125" y="25"/>
                    <a:pt x="122" y="26"/>
                    <a:pt x="119" y="27"/>
                  </a:cubicBezTo>
                  <a:cubicBezTo>
                    <a:pt x="132" y="39"/>
                    <a:pt x="140" y="57"/>
                    <a:pt x="140" y="79"/>
                  </a:cubicBezTo>
                  <a:cubicBezTo>
                    <a:pt x="140" y="120"/>
                    <a:pt x="112" y="147"/>
                    <a:pt x="73" y="147"/>
                  </a:cubicBezTo>
                  <a:cubicBezTo>
                    <a:pt x="66" y="147"/>
                    <a:pt x="59" y="146"/>
                    <a:pt x="53" y="145"/>
                  </a:cubicBezTo>
                  <a:cubicBezTo>
                    <a:pt x="47" y="148"/>
                    <a:pt x="42" y="155"/>
                    <a:pt x="42" y="164"/>
                  </a:cubicBezTo>
                  <a:cubicBezTo>
                    <a:pt x="42" y="173"/>
                    <a:pt x="46" y="180"/>
                    <a:pt x="52" y="183"/>
                  </a:cubicBezTo>
                  <a:cubicBezTo>
                    <a:pt x="60" y="182"/>
                    <a:pt x="68" y="181"/>
                    <a:pt x="78" y="181"/>
                  </a:cubicBezTo>
                  <a:cubicBezTo>
                    <a:pt x="129" y="181"/>
                    <a:pt x="155" y="205"/>
                    <a:pt x="155" y="239"/>
                  </a:cubicBezTo>
                  <a:cubicBezTo>
                    <a:pt x="155" y="273"/>
                    <a:pt x="129" y="295"/>
                    <a:pt x="78" y="295"/>
                  </a:cubicBezTo>
                  <a:cubicBezTo>
                    <a:pt x="26" y="295"/>
                    <a:pt x="0" y="273"/>
                    <a:pt x="0" y="239"/>
                  </a:cubicBezTo>
                  <a:cubicBezTo>
                    <a:pt x="0" y="218"/>
                    <a:pt x="9" y="201"/>
                    <a:pt x="28" y="191"/>
                  </a:cubicBezTo>
                  <a:cubicBezTo>
                    <a:pt x="21" y="185"/>
                    <a:pt x="18" y="175"/>
                    <a:pt x="18" y="164"/>
                  </a:cubicBezTo>
                  <a:cubicBezTo>
                    <a:pt x="18" y="152"/>
                    <a:pt x="23" y="142"/>
                    <a:pt x="32" y="135"/>
                  </a:cubicBezTo>
                  <a:cubicBezTo>
                    <a:pt x="16" y="123"/>
                    <a:pt x="6" y="103"/>
                    <a:pt x="6" y="79"/>
                  </a:cubicBezTo>
                  <a:cubicBezTo>
                    <a:pt x="6" y="37"/>
                    <a:pt x="34" y="11"/>
                    <a:pt x="73" y="11"/>
                  </a:cubicBezTo>
                  <a:cubicBezTo>
                    <a:pt x="83" y="11"/>
                    <a:pt x="93" y="13"/>
                    <a:pt x="101" y="16"/>
                  </a:cubicBezTo>
                  <a:cubicBezTo>
                    <a:pt x="112" y="5"/>
                    <a:pt x="126" y="0"/>
                    <a:pt x="138" y="0"/>
                  </a:cubicBezTo>
                  <a:moveTo>
                    <a:pt x="131" y="239"/>
                  </a:moveTo>
                  <a:cubicBezTo>
                    <a:pt x="131" y="217"/>
                    <a:pt x="111" y="206"/>
                    <a:pt x="78" y="206"/>
                  </a:cubicBezTo>
                  <a:cubicBezTo>
                    <a:pt x="44" y="206"/>
                    <a:pt x="24" y="217"/>
                    <a:pt x="24" y="239"/>
                  </a:cubicBezTo>
                  <a:cubicBezTo>
                    <a:pt x="24" y="261"/>
                    <a:pt x="44" y="272"/>
                    <a:pt x="78" y="272"/>
                  </a:cubicBezTo>
                  <a:cubicBezTo>
                    <a:pt x="111" y="272"/>
                    <a:pt x="131" y="261"/>
                    <a:pt x="131" y="239"/>
                  </a:cubicBezTo>
                  <a:moveTo>
                    <a:pt x="115" y="79"/>
                  </a:moveTo>
                  <a:cubicBezTo>
                    <a:pt x="115" y="53"/>
                    <a:pt x="102" y="32"/>
                    <a:pt x="73" y="32"/>
                  </a:cubicBezTo>
                  <a:cubicBezTo>
                    <a:pt x="44" y="32"/>
                    <a:pt x="31" y="53"/>
                    <a:pt x="31" y="79"/>
                  </a:cubicBezTo>
                  <a:cubicBezTo>
                    <a:pt x="31" y="105"/>
                    <a:pt x="44" y="126"/>
                    <a:pt x="73" y="126"/>
                  </a:cubicBezTo>
                  <a:cubicBezTo>
                    <a:pt x="102" y="126"/>
                    <a:pt x="115" y="105"/>
                    <a:pt x="115" y="7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79" name="Freeform 21"/>
            <p:cNvSpPr>
              <a:spLocks noEditPoints="1"/>
            </p:cNvSpPr>
            <p:nvPr userDrawn="1"/>
          </p:nvSpPr>
          <p:spPr bwMode="auto">
            <a:xfrm>
              <a:off x="4407" y="1168"/>
              <a:ext cx="244" cy="320"/>
            </a:xfrm>
            <a:custGeom>
              <a:avLst/>
              <a:gdLst>
                <a:gd name="T0" fmla="*/ 0 w 152"/>
                <a:gd name="T1" fmla="*/ 256 h 199"/>
                <a:gd name="T2" fmla="*/ 209 w 152"/>
                <a:gd name="T3" fmla="*/ 0 h 199"/>
                <a:gd name="T4" fmla="*/ 392 w 152"/>
                <a:gd name="T5" fmla="*/ 195 h 199"/>
                <a:gd name="T6" fmla="*/ 387 w 152"/>
                <a:gd name="T7" fmla="*/ 264 h 199"/>
                <a:gd name="T8" fmla="*/ 67 w 152"/>
                <a:gd name="T9" fmla="*/ 264 h 199"/>
                <a:gd name="T10" fmla="*/ 231 w 152"/>
                <a:gd name="T11" fmla="*/ 455 h 199"/>
                <a:gd name="T12" fmla="*/ 361 w 152"/>
                <a:gd name="T13" fmla="*/ 412 h 199"/>
                <a:gd name="T14" fmla="*/ 376 w 152"/>
                <a:gd name="T15" fmla="*/ 405 h 199"/>
                <a:gd name="T16" fmla="*/ 388 w 152"/>
                <a:gd name="T17" fmla="*/ 425 h 199"/>
                <a:gd name="T18" fmla="*/ 388 w 152"/>
                <a:gd name="T19" fmla="*/ 439 h 199"/>
                <a:gd name="T20" fmla="*/ 371 w 152"/>
                <a:gd name="T21" fmla="*/ 471 h 199"/>
                <a:gd name="T22" fmla="*/ 218 w 152"/>
                <a:gd name="T23" fmla="*/ 515 h 199"/>
                <a:gd name="T24" fmla="*/ 0 w 152"/>
                <a:gd name="T25" fmla="*/ 256 h 199"/>
                <a:gd name="T26" fmla="*/ 324 w 152"/>
                <a:gd name="T27" fmla="*/ 209 h 199"/>
                <a:gd name="T28" fmla="*/ 324 w 152"/>
                <a:gd name="T29" fmla="*/ 175 h 199"/>
                <a:gd name="T30" fmla="*/ 214 w 152"/>
                <a:gd name="T31" fmla="*/ 59 h 199"/>
                <a:gd name="T32" fmla="*/ 72 w 152"/>
                <a:gd name="T33" fmla="*/ 209 h 199"/>
                <a:gd name="T34" fmla="*/ 324 w 152"/>
                <a:gd name="T35" fmla="*/ 209 h 19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52" h="199">
                  <a:moveTo>
                    <a:pt x="0" y="99"/>
                  </a:moveTo>
                  <a:cubicBezTo>
                    <a:pt x="0" y="41"/>
                    <a:pt x="28" y="0"/>
                    <a:pt x="81" y="0"/>
                  </a:cubicBezTo>
                  <a:cubicBezTo>
                    <a:pt x="127" y="0"/>
                    <a:pt x="152" y="28"/>
                    <a:pt x="152" y="75"/>
                  </a:cubicBezTo>
                  <a:cubicBezTo>
                    <a:pt x="152" y="83"/>
                    <a:pt x="152" y="93"/>
                    <a:pt x="150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48"/>
                    <a:pt x="48" y="176"/>
                    <a:pt x="90" y="176"/>
                  </a:cubicBezTo>
                  <a:cubicBezTo>
                    <a:pt x="115" y="176"/>
                    <a:pt x="133" y="163"/>
                    <a:pt x="140" y="159"/>
                  </a:cubicBezTo>
                  <a:cubicBezTo>
                    <a:pt x="142" y="158"/>
                    <a:pt x="144" y="157"/>
                    <a:pt x="146" y="157"/>
                  </a:cubicBezTo>
                  <a:cubicBezTo>
                    <a:pt x="149" y="157"/>
                    <a:pt x="151" y="160"/>
                    <a:pt x="151" y="164"/>
                  </a:cubicBezTo>
                  <a:cubicBezTo>
                    <a:pt x="151" y="170"/>
                    <a:pt x="151" y="170"/>
                    <a:pt x="151" y="170"/>
                  </a:cubicBezTo>
                  <a:cubicBezTo>
                    <a:pt x="151" y="174"/>
                    <a:pt x="150" y="178"/>
                    <a:pt x="144" y="182"/>
                  </a:cubicBezTo>
                  <a:cubicBezTo>
                    <a:pt x="137" y="186"/>
                    <a:pt x="119" y="199"/>
                    <a:pt x="85" y="199"/>
                  </a:cubicBezTo>
                  <a:cubicBezTo>
                    <a:pt x="27" y="199"/>
                    <a:pt x="0" y="158"/>
                    <a:pt x="0" y="99"/>
                  </a:cubicBezTo>
                  <a:moveTo>
                    <a:pt x="126" y="81"/>
                  </a:moveTo>
                  <a:cubicBezTo>
                    <a:pt x="126" y="76"/>
                    <a:pt x="126" y="72"/>
                    <a:pt x="126" y="68"/>
                  </a:cubicBezTo>
                  <a:cubicBezTo>
                    <a:pt x="126" y="40"/>
                    <a:pt x="107" y="23"/>
                    <a:pt x="83" y="23"/>
                  </a:cubicBezTo>
                  <a:cubicBezTo>
                    <a:pt x="46" y="23"/>
                    <a:pt x="32" y="48"/>
                    <a:pt x="28" y="81"/>
                  </a:cubicBezTo>
                  <a:lnTo>
                    <a:pt x="126" y="81"/>
                  </a:lnTo>
                  <a:close/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0" name="Freeform 22"/>
            <p:cNvSpPr>
              <a:spLocks/>
            </p:cNvSpPr>
            <p:nvPr userDrawn="1"/>
          </p:nvSpPr>
          <p:spPr bwMode="auto">
            <a:xfrm>
              <a:off x="4694" y="1168"/>
              <a:ext cx="193" cy="320"/>
            </a:xfrm>
            <a:custGeom>
              <a:avLst/>
              <a:gdLst>
                <a:gd name="T0" fmla="*/ 23 w 120"/>
                <a:gd name="T1" fmla="*/ 484 h 199"/>
                <a:gd name="T2" fmla="*/ 0 w 120"/>
                <a:gd name="T3" fmla="*/ 450 h 199"/>
                <a:gd name="T4" fmla="*/ 0 w 120"/>
                <a:gd name="T5" fmla="*/ 426 h 199"/>
                <a:gd name="T6" fmla="*/ 16 w 120"/>
                <a:gd name="T7" fmla="*/ 412 h 199"/>
                <a:gd name="T8" fmla="*/ 31 w 120"/>
                <a:gd name="T9" fmla="*/ 413 h 199"/>
                <a:gd name="T10" fmla="*/ 156 w 120"/>
                <a:gd name="T11" fmla="*/ 455 h 199"/>
                <a:gd name="T12" fmla="*/ 243 w 120"/>
                <a:gd name="T13" fmla="*/ 375 h 199"/>
                <a:gd name="T14" fmla="*/ 142 w 120"/>
                <a:gd name="T15" fmla="*/ 280 h 199"/>
                <a:gd name="T16" fmla="*/ 13 w 120"/>
                <a:gd name="T17" fmla="*/ 140 h 199"/>
                <a:gd name="T18" fmla="*/ 156 w 120"/>
                <a:gd name="T19" fmla="*/ 0 h 199"/>
                <a:gd name="T20" fmla="*/ 272 w 120"/>
                <a:gd name="T21" fmla="*/ 31 h 199"/>
                <a:gd name="T22" fmla="*/ 293 w 120"/>
                <a:gd name="T23" fmla="*/ 63 h 199"/>
                <a:gd name="T24" fmla="*/ 293 w 120"/>
                <a:gd name="T25" fmla="*/ 88 h 199"/>
                <a:gd name="T26" fmla="*/ 280 w 120"/>
                <a:gd name="T27" fmla="*/ 103 h 199"/>
                <a:gd name="T28" fmla="*/ 264 w 120"/>
                <a:gd name="T29" fmla="*/ 98 h 199"/>
                <a:gd name="T30" fmla="*/ 161 w 120"/>
                <a:gd name="T31" fmla="*/ 56 h 199"/>
                <a:gd name="T32" fmla="*/ 77 w 120"/>
                <a:gd name="T33" fmla="*/ 132 h 199"/>
                <a:gd name="T34" fmla="*/ 161 w 120"/>
                <a:gd name="T35" fmla="*/ 214 h 199"/>
                <a:gd name="T36" fmla="*/ 310 w 120"/>
                <a:gd name="T37" fmla="*/ 367 h 199"/>
                <a:gd name="T38" fmla="*/ 156 w 120"/>
                <a:gd name="T39" fmla="*/ 515 h 199"/>
                <a:gd name="T40" fmla="*/ 23 w 120"/>
                <a:gd name="T41" fmla="*/ 484 h 19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120" h="199">
                  <a:moveTo>
                    <a:pt x="9" y="187"/>
                  </a:moveTo>
                  <a:cubicBezTo>
                    <a:pt x="4" y="183"/>
                    <a:pt x="0" y="179"/>
                    <a:pt x="0" y="174"/>
                  </a:cubicBezTo>
                  <a:cubicBezTo>
                    <a:pt x="0" y="165"/>
                    <a:pt x="0" y="165"/>
                    <a:pt x="0" y="165"/>
                  </a:cubicBezTo>
                  <a:cubicBezTo>
                    <a:pt x="0" y="161"/>
                    <a:pt x="2" y="159"/>
                    <a:pt x="6" y="159"/>
                  </a:cubicBezTo>
                  <a:cubicBezTo>
                    <a:pt x="8" y="159"/>
                    <a:pt x="10" y="159"/>
                    <a:pt x="12" y="160"/>
                  </a:cubicBezTo>
                  <a:cubicBezTo>
                    <a:pt x="20" y="165"/>
                    <a:pt x="35" y="176"/>
                    <a:pt x="60" y="176"/>
                  </a:cubicBezTo>
                  <a:cubicBezTo>
                    <a:pt x="76" y="176"/>
                    <a:pt x="94" y="168"/>
                    <a:pt x="94" y="145"/>
                  </a:cubicBezTo>
                  <a:cubicBezTo>
                    <a:pt x="94" y="125"/>
                    <a:pt x="84" y="115"/>
                    <a:pt x="55" y="108"/>
                  </a:cubicBezTo>
                  <a:cubicBezTo>
                    <a:pt x="32" y="102"/>
                    <a:pt x="5" y="87"/>
                    <a:pt x="5" y="54"/>
                  </a:cubicBezTo>
                  <a:cubicBezTo>
                    <a:pt x="5" y="20"/>
                    <a:pt x="30" y="0"/>
                    <a:pt x="60" y="0"/>
                  </a:cubicBezTo>
                  <a:cubicBezTo>
                    <a:pt x="85" y="0"/>
                    <a:pt x="97" y="7"/>
                    <a:pt x="105" y="12"/>
                  </a:cubicBezTo>
                  <a:cubicBezTo>
                    <a:pt x="111" y="16"/>
                    <a:pt x="113" y="19"/>
                    <a:pt x="113" y="24"/>
                  </a:cubicBezTo>
                  <a:cubicBezTo>
                    <a:pt x="113" y="34"/>
                    <a:pt x="113" y="34"/>
                    <a:pt x="113" y="34"/>
                  </a:cubicBezTo>
                  <a:cubicBezTo>
                    <a:pt x="113" y="38"/>
                    <a:pt x="112" y="40"/>
                    <a:pt x="108" y="40"/>
                  </a:cubicBezTo>
                  <a:cubicBezTo>
                    <a:pt x="105" y="40"/>
                    <a:pt x="104" y="39"/>
                    <a:pt x="102" y="38"/>
                  </a:cubicBezTo>
                  <a:cubicBezTo>
                    <a:pt x="94" y="33"/>
                    <a:pt x="86" y="22"/>
                    <a:pt x="62" y="22"/>
                  </a:cubicBezTo>
                  <a:cubicBezTo>
                    <a:pt x="42" y="22"/>
                    <a:pt x="30" y="30"/>
                    <a:pt x="30" y="51"/>
                  </a:cubicBezTo>
                  <a:cubicBezTo>
                    <a:pt x="30" y="66"/>
                    <a:pt x="40" y="78"/>
                    <a:pt x="62" y="83"/>
                  </a:cubicBezTo>
                  <a:cubicBezTo>
                    <a:pt x="94" y="91"/>
                    <a:pt x="120" y="105"/>
                    <a:pt x="120" y="142"/>
                  </a:cubicBezTo>
                  <a:cubicBezTo>
                    <a:pt x="120" y="179"/>
                    <a:pt x="92" y="199"/>
                    <a:pt x="60" y="199"/>
                  </a:cubicBezTo>
                  <a:cubicBezTo>
                    <a:pt x="35" y="199"/>
                    <a:pt x="18" y="192"/>
                    <a:pt x="9" y="187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1" name="Freeform 23"/>
            <p:cNvSpPr>
              <a:spLocks/>
            </p:cNvSpPr>
            <p:nvPr userDrawn="1"/>
          </p:nvSpPr>
          <p:spPr bwMode="auto">
            <a:xfrm>
              <a:off x="4936" y="1022"/>
              <a:ext cx="228" cy="460"/>
            </a:xfrm>
            <a:custGeom>
              <a:avLst/>
              <a:gdLst>
                <a:gd name="T0" fmla="*/ 0 w 142"/>
                <a:gd name="T1" fmla="*/ 722 h 286"/>
                <a:gd name="T2" fmla="*/ 0 w 142"/>
                <a:gd name="T3" fmla="*/ 21 h 286"/>
                <a:gd name="T4" fmla="*/ 18 w 142"/>
                <a:gd name="T5" fmla="*/ 0 h 286"/>
                <a:gd name="T6" fmla="*/ 50 w 142"/>
                <a:gd name="T7" fmla="*/ 0 h 286"/>
                <a:gd name="T8" fmla="*/ 67 w 142"/>
                <a:gd name="T9" fmla="*/ 21 h 286"/>
                <a:gd name="T10" fmla="*/ 67 w 142"/>
                <a:gd name="T11" fmla="*/ 280 h 286"/>
                <a:gd name="T12" fmla="*/ 222 w 142"/>
                <a:gd name="T13" fmla="*/ 238 h 286"/>
                <a:gd name="T14" fmla="*/ 366 w 142"/>
                <a:gd name="T15" fmla="*/ 391 h 286"/>
                <a:gd name="T16" fmla="*/ 366 w 142"/>
                <a:gd name="T17" fmla="*/ 722 h 286"/>
                <a:gd name="T18" fmla="*/ 348 w 142"/>
                <a:gd name="T19" fmla="*/ 740 h 286"/>
                <a:gd name="T20" fmla="*/ 316 w 142"/>
                <a:gd name="T21" fmla="*/ 740 h 286"/>
                <a:gd name="T22" fmla="*/ 299 w 142"/>
                <a:gd name="T23" fmla="*/ 722 h 286"/>
                <a:gd name="T24" fmla="*/ 299 w 142"/>
                <a:gd name="T25" fmla="*/ 391 h 286"/>
                <a:gd name="T26" fmla="*/ 214 w 142"/>
                <a:gd name="T27" fmla="*/ 306 h 286"/>
                <a:gd name="T28" fmla="*/ 67 w 142"/>
                <a:gd name="T29" fmla="*/ 339 h 286"/>
                <a:gd name="T30" fmla="*/ 67 w 142"/>
                <a:gd name="T31" fmla="*/ 722 h 286"/>
                <a:gd name="T32" fmla="*/ 50 w 142"/>
                <a:gd name="T33" fmla="*/ 740 h 286"/>
                <a:gd name="T34" fmla="*/ 18 w 142"/>
                <a:gd name="T35" fmla="*/ 740 h 286"/>
                <a:gd name="T36" fmla="*/ 0 w 142"/>
                <a:gd name="T37" fmla="*/ 722 h 28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42" h="286">
                  <a:moveTo>
                    <a:pt x="0" y="279"/>
                  </a:moveTo>
                  <a:cubicBezTo>
                    <a:pt x="0" y="8"/>
                    <a:pt x="0" y="8"/>
                    <a:pt x="0" y="8"/>
                  </a:cubicBezTo>
                  <a:cubicBezTo>
                    <a:pt x="0" y="4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4"/>
                    <a:pt x="26" y="8"/>
                  </a:cubicBezTo>
                  <a:cubicBezTo>
                    <a:pt x="26" y="108"/>
                    <a:pt x="26" y="108"/>
                    <a:pt x="26" y="108"/>
                  </a:cubicBezTo>
                  <a:cubicBezTo>
                    <a:pt x="34" y="106"/>
                    <a:pt x="55" y="92"/>
                    <a:pt x="86" y="92"/>
                  </a:cubicBezTo>
                  <a:cubicBezTo>
                    <a:pt x="119" y="92"/>
                    <a:pt x="142" y="106"/>
                    <a:pt x="142" y="151"/>
                  </a:cubicBezTo>
                  <a:cubicBezTo>
                    <a:pt x="142" y="279"/>
                    <a:pt x="142" y="279"/>
                    <a:pt x="142" y="279"/>
                  </a:cubicBezTo>
                  <a:cubicBezTo>
                    <a:pt x="142" y="283"/>
                    <a:pt x="139" y="286"/>
                    <a:pt x="135" y="286"/>
                  </a:cubicBezTo>
                  <a:cubicBezTo>
                    <a:pt x="123" y="286"/>
                    <a:pt x="123" y="286"/>
                    <a:pt x="123" y="286"/>
                  </a:cubicBezTo>
                  <a:cubicBezTo>
                    <a:pt x="119" y="286"/>
                    <a:pt x="116" y="283"/>
                    <a:pt x="116" y="279"/>
                  </a:cubicBezTo>
                  <a:cubicBezTo>
                    <a:pt x="116" y="151"/>
                    <a:pt x="116" y="151"/>
                    <a:pt x="116" y="151"/>
                  </a:cubicBezTo>
                  <a:cubicBezTo>
                    <a:pt x="116" y="129"/>
                    <a:pt x="105" y="118"/>
                    <a:pt x="83" y="118"/>
                  </a:cubicBezTo>
                  <a:cubicBezTo>
                    <a:pt x="52" y="118"/>
                    <a:pt x="26" y="131"/>
                    <a:pt x="26" y="131"/>
                  </a:cubicBezTo>
                  <a:cubicBezTo>
                    <a:pt x="26" y="279"/>
                    <a:pt x="26" y="279"/>
                    <a:pt x="26" y="279"/>
                  </a:cubicBezTo>
                  <a:cubicBezTo>
                    <a:pt x="26" y="283"/>
                    <a:pt x="23" y="286"/>
                    <a:pt x="19" y="286"/>
                  </a:cubicBezTo>
                  <a:cubicBezTo>
                    <a:pt x="7" y="286"/>
                    <a:pt x="7" y="286"/>
                    <a:pt x="7" y="286"/>
                  </a:cubicBezTo>
                  <a:cubicBezTo>
                    <a:pt x="3" y="286"/>
                    <a:pt x="0" y="283"/>
                    <a:pt x="0" y="27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2" name="Freeform 24"/>
            <p:cNvSpPr>
              <a:spLocks noEditPoints="1"/>
            </p:cNvSpPr>
            <p:nvPr userDrawn="1"/>
          </p:nvSpPr>
          <p:spPr bwMode="auto">
            <a:xfrm>
              <a:off x="5225" y="1067"/>
              <a:ext cx="53" cy="415"/>
            </a:xfrm>
            <a:custGeom>
              <a:avLst/>
              <a:gdLst>
                <a:gd name="T0" fmla="*/ 0 w 33"/>
                <a:gd name="T1" fmla="*/ 47 h 258"/>
                <a:gd name="T2" fmla="*/ 43 w 33"/>
                <a:gd name="T3" fmla="*/ 0 h 258"/>
                <a:gd name="T4" fmla="*/ 85 w 33"/>
                <a:gd name="T5" fmla="*/ 47 h 258"/>
                <a:gd name="T6" fmla="*/ 43 w 33"/>
                <a:gd name="T7" fmla="*/ 90 h 258"/>
                <a:gd name="T8" fmla="*/ 0 w 33"/>
                <a:gd name="T9" fmla="*/ 47 h 258"/>
                <a:gd name="T10" fmla="*/ 8 w 33"/>
                <a:gd name="T11" fmla="*/ 650 h 258"/>
                <a:gd name="T12" fmla="*/ 8 w 33"/>
                <a:gd name="T13" fmla="*/ 191 h 258"/>
                <a:gd name="T14" fmla="*/ 29 w 33"/>
                <a:gd name="T15" fmla="*/ 174 h 258"/>
                <a:gd name="T16" fmla="*/ 56 w 33"/>
                <a:gd name="T17" fmla="*/ 174 h 258"/>
                <a:gd name="T18" fmla="*/ 77 w 33"/>
                <a:gd name="T19" fmla="*/ 191 h 258"/>
                <a:gd name="T20" fmla="*/ 77 w 33"/>
                <a:gd name="T21" fmla="*/ 650 h 258"/>
                <a:gd name="T22" fmla="*/ 56 w 33"/>
                <a:gd name="T23" fmla="*/ 668 h 258"/>
                <a:gd name="T24" fmla="*/ 29 w 33"/>
                <a:gd name="T25" fmla="*/ 668 h 258"/>
                <a:gd name="T26" fmla="*/ 8 w 33"/>
                <a:gd name="T27" fmla="*/ 650 h 25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3" h="258">
                  <a:moveTo>
                    <a:pt x="0" y="18"/>
                  </a:moveTo>
                  <a:cubicBezTo>
                    <a:pt x="0" y="8"/>
                    <a:pt x="7" y="0"/>
                    <a:pt x="17" y="0"/>
                  </a:cubicBezTo>
                  <a:cubicBezTo>
                    <a:pt x="26" y="0"/>
                    <a:pt x="33" y="8"/>
                    <a:pt x="33" y="18"/>
                  </a:cubicBezTo>
                  <a:cubicBezTo>
                    <a:pt x="33" y="27"/>
                    <a:pt x="26" y="35"/>
                    <a:pt x="17" y="35"/>
                  </a:cubicBezTo>
                  <a:cubicBezTo>
                    <a:pt x="7" y="35"/>
                    <a:pt x="0" y="27"/>
                    <a:pt x="0" y="18"/>
                  </a:cubicBezTo>
                  <a:moveTo>
                    <a:pt x="3" y="251"/>
                  </a:moveTo>
                  <a:cubicBezTo>
                    <a:pt x="3" y="74"/>
                    <a:pt x="3" y="74"/>
                    <a:pt x="3" y="74"/>
                  </a:cubicBezTo>
                  <a:cubicBezTo>
                    <a:pt x="3" y="70"/>
                    <a:pt x="6" y="67"/>
                    <a:pt x="11" y="67"/>
                  </a:cubicBezTo>
                  <a:cubicBezTo>
                    <a:pt x="22" y="67"/>
                    <a:pt x="22" y="67"/>
                    <a:pt x="22" y="67"/>
                  </a:cubicBezTo>
                  <a:cubicBezTo>
                    <a:pt x="27" y="67"/>
                    <a:pt x="30" y="70"/>
                    <a:pt x="30" y="74"/>
                  </a:cubicBezTo>
                  <a:cubicBezTo>
                    <a:pt x="30" y="251"/>
                    <a:pt x="30" y="251"/>
                    <a:pt x="30" y="251"/>
                  </a:cubicBezTo>
                  <a:cubicBezTo>
                    <a:pt x="30" y="255"/>
                    <a:pt x="27" y="258"/>
                    <a:pt x="22" y="258"/>
                  </a:cubicBezTo>
                  <a:cubicBezTo>
                    <a:pt x="11" y="258"/>
                    <a:pt x="11" y="258"/>
                    <a:pt x="11" y="258"/>
                  </a:cubicBezTo>
                  <a:cubicBezTo>
                    <a:pt x="6" y="258"/>
                    <a:pt x="3" y="255"/>
                    <a:pt x="3" y="251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3" name="Freeform 25"/>
            <p:cNvSpPr>
              <a:spLocks/>
            </p:cNvSpPr>
            <p:nvPr userDrawn="1"/>
          </p:nvSpPr>
          <p:spPr bwMode="auto">
            <a:xfrm>
              <a:off x="5340" y="1174"/>
              <a:ext cx="154" cy="308"/>
            </a:xfrm>
            <a:custGeom>
              <a:avLst/>
              <a:gdLst>
                <a:gd name="T0" fmla="*/ 0 w 96"/>
                <a:gd name="T1" fmla="*/ 479 h 191"/>
                <a:gd name="T2" fmla="*/ 0 w 96"/>
                <a:gd name="T3" fmla="*/ 18 h 191"/>
                <a:gd name="T4" fmla="*/ 18 w 96"/>
                <a:gd name="T5" fmla="*/ 0 h 191"/>
                <a:gd name="T6" fmla="*/ 48 w 96"/>
                <a:gd name="T7" fmla="*/ 0 h 191"/>
                <a:gd name="T8" fmla="*/ 67 w 96"/>
                <a:gd name="T9" fmla="*/ 18 h 191"/>
                <a:gd name="T10" fmla="*/ 67 w 96"/>
                <a:gd name="T11" fmla="*/ 52 h 191"/>
                <a:gd name="T12" fmla="*/ 188 w 96"/>
                <a:gd name="T13" fmla="*/ 0 h 191"/>
                <a:gd name="T14" fmla="*/ 247 w 96"/>
                <a:gd name="T15" fmla="*/ 37 h 191"/>
                <a:gd name="T16" fmla="*/ 247 w 96"/>
                <a:gd name="T17" fmla="*/ 73 h 191"/>
                <a:gd name="T18" fmla="*/ 231 w 96"/>
                <a:gd name="T19" fmla="*/ 89 h 191"/>
                <a:gd name="T20" fmla="*/ 218 w 96"/>
                <a:gd name="T21" fmla="*/ 85 h 191"/>
                <a:gd name="T22" fmla="*/ 165 w 96"/>
                <a:gd name="T23" fmla="*/ 65 h 191"/>
                <a:gd name="T24" fmla="*/ 67 w 96"/>
                <a:gd name="T25" fmla="*/ 111 h 191"/>
                <a:gd name="T26" fmla="*/ 67 w 96"/>
                <a:gd name="T27" fmla="*/ 479 h 191"/>
                <a:gd name="T28" fmla="*/ 48 w 96"/>
                <a:gd name="T29" fmla="*/ 497 h 191"/>
                <a:gd name="T30" fmla="*/ 18 w 96"/>
                <a:gd name="T31" fmla="*/ 497 h 191"/>
                <a:gd name="T32" fmla="*/ 0 w 96"/>
                <a:gd name="T33" fmla="*/ 479 h 191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96" h="191">
                  <a:moveTo>
                    <a:pt x="0" y="184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3"/>
                    <a:pt x="26" y="7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41" y="7"/>
                    <a:pt x="60" y="0"/>
                    <a:pt x="73" y="0"/>
                  </a:cubicBezTo>
                  <a:cubicBezTo>
                    <a:pt x="84" y="0"/>
                    <a:pt x="96" y="5"/>
                    <a:pt x="96" y="14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6" y="32"/>
                    <a:pt x="93" y="34"/>
                    <a:pt x="90" y="34"/>
                  </a:cubicBezTo>
                  <a:cubicBezTo>
                    <a:pt x="88" y="34"/>
                    <a:pt x="86" y="34"/>
                    <a:pt x="85" y="33"/>
                  </a:cubicBezTo>
                  <a:cubicBezTo>
                    <a:pt x="79" y="29"/>
                    <a:pt x="75" y="25"/>
                    <a:pt x="64" y="25"/>
                  </a:cubicBezTo>
                  <a:cubicBezTo>
                    <a:pt x="54" y="25"/>
                    <a:pt x="40" y="32"/>
                    <a:pt x="26" y="43"/>
                  </a:cubicBezTo>
                  <a:cubicBezTo>
                    <a:pt x="26" y="184"/>
                    <a:pt x="26" y="184"/>
                    <a:pt x="26" y="184"/>
                  </a:cubicBezTo>
                  <a:cubicBezTo>
                    <a:pt x="26" y="188"/>
                    <a:pt x="23" y="191"/>
                    <a:pt x="19" y="191"/>
                  </a:cubicBezTo>
                  <a:cubicBezTo>
                    <a:pt x="7" y="191"/>
                    <a:pt x="7" y="191"/>
                    <a:pt x="7" y="191"/>
                  </a:cubicBezTo>
                  <a:cubicBezTo>
                    <a:pt x="3" y="191"/>
                    <a:pt x="0" y="188"/>
                    <a:pt x="0" y="184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4" name="Freeform 26"/>
            <p:cNvSpPr>
              <a:spLocks noEditPoints="1"/>
            </p:cNvSpPr>
            <p:nvPr userDrawn="1"/>
          </p:nvSpPr>
          <p:spPr bwMode="auto">
            <a:xfrm>
              <a:off x="5513" y="1168"/>
              <a:ext cx="245" cy="320"/>
            </a:xfrm>
            <a:custGeom>
              <a:avLst/>
              <a:gdLst>
                <a:gd name="T0" fmla="*/ 0 w 153"/>
                <a:gd name="T1" fmla="*/ 256 h 199"/>
                <a:gd name="T2" fmla="*/ 210 w 153"/>
                <a:gd name="T3" fmla="*/ 0 h 199"/>
                <a:gd name="T4" fmla="*/ 392 w 153"/>
                <a:gd name="T5" fmla="*/ 195 h 199"/>
                <a:gd name="T6" fmla="*/ 384 w 153"/>
                <a:gd name="T7" fmla="*/ 264 h 199"/>
                <a:gd name="T8" fmla="*/ 69 w 153"/>
                <a:gd name="T9" fmla="*/ 264 h 199"/>
                <a:gd name="T10" fmla="*/ 234 w 153"/>
                <a:gd name="T11" fmla="*/ 455 h 199"/>
                <a:gd name="T12" fmla="*/ 362 w 153"/>
                <a:gd name="T13" fmla="*/ 412 h 199"/>
                <a:gd name="T14" fmla="*/ 375 w 153"/>
                <a:gd name="T15" fmla="*/ 405 h 199"/>
                <a:gd name="T16" fmla="*/ 389 w 153"/>
                <a:gd name="T17" fmla="*/ 425 h 199"/>
                <a:gd name="T18" fmla="*/ 389 w 153"/>
                <a:gd name="T19" fmla="*/ 439 h 199"/>
                <a:gd name="T20" fmla="*/ 370 w 153"/>
                <a:gd name="T21" fmla="*/ 471 h 199"/>
                <a:gd name="T22" fmla="*/ 221 w 153"/>
                <a:gd name="T23" fmla="*/ 515 h 199"/>
                <a:gd name="T24" fmla="*/ 0 w 153"/>
                <a:gd name="T25" fmla="*/ 256 h 199"/>
                <a:gd name="T26" fmla="*/ 323 w 153"/>
                <a:gd name="T27" fmla="*/ 209 h 199"/>
                <a:gd name="T28" fmla="*/ 325 w 153"/>
                <a:gd name="T29" fmla="*/ 175 h 199"/>
                <a:gd name="T30" fmla="*/ 213 w 153"/>
                <a:gd name="T31" fmla="*/ 59 h 199"/>
                <a:gd name="T32" fmla="*/ 72 w 153"/>
                <a:gd name="T33" fmla="*/ 209 h 199"/>
                <a:gd name="T34" fmla="*/ 323 w 153"/>
                <a:gd name="T35" fmla="*/ 209 h 199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0" t="0" r="r" b="b"/>
              <a:pathLst>
                <a:path w="153" h="199">
                  <a:moveTo>
                    <a:pt x="0" y="99"/>
                  </a:moveTo>
                  <a:cubicBezTo>
                    <a:pt x="0" y="41"/>
                    <a:pt x="29" y="0"/>
                    <a:pt x="82" y="0"/>
                  </a:cubicBezTo>
                  <a:cubicBezTo>
                    <a:pt x="128" y="0"/>
                    <a:pt x="153" y="28"/>
                    <a:pt x="153" y="75"/>
                  </a:cubicBezTo>
                  <a:cubicBezTo>
                    <a:pt x="153" y="83"/>
                    <a:pt x="152" y="93"/>
                    <a:pt x="150" y="102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7" y="148"/>
                    <a:pt x="49" y="176"/>
                    <a:pt x="91" y="176"/>
                  </a:cubicBezTo>
                  <a:cubicBezTo>
                    <a:pt x="116" y="176"/>
                    <a:pt x="134" y="163"/>
                    <a:pt x="141" y="159"/>
                  </a:cubicBezTo>
                  <a:cubicBezTo>
                    <a:pt x="143" y="158"/>
                    <a:pt x="145" y="157"/>
                    <a:pt x="146" y="157"/>
                  </a:cubicBezTo>
                  <a:cubicBezTo>
                    <a:pt x="150" y="157"/>
                    <a:pt x="152" y="160"/>
                    <a:pt x="152" y="164"/>
                  </a:cubicBezTo>
                  <a:cubicBezTo>
                    <a:pt x="152" y="170"/>
                    <a:pt x="152" y="170"/>
                    <a:pt x="152" y="170"/>
                  </a:cubicBezTo>
                  <a:cubicBezTo>
                    <a:pt x="152" y="174"/>
                    <a:pt x="151" y="178"/>
                    <a:pt x="144" y="182"/>
                  </a:cubicBezTo>
                  <a:cubicBezTo>
                    <a:pt x="138" y="186"/>
                    <a:pt x="119" y="199"/>
                    <a:pt x="86" y="199"/>
                  </a:cubicBezTo>
                  <a:cubicBezTo>
                    <a:pt x="28" y="199"/>
                    <a:pt x="0" y="158"/>
                    <a:pt x="0" y="99"/>
                  </a:cubicBezTo>
                  <a:moveTo>
                    <a:pt x="126" y="81"/>
                  </a:moveTo>
                  <a:cubicBezTo>
                    <a:pt x="127" y="76"/>
                    <a:pt x="127" y="72"/>
                    <a:pt x="127" y="68"/>
                  </a:cubicBezTo>
                  <a:cubicBezTo>
                    <a:pt x="127" y="40"/>
                    <a:pt x="108" y="23"/>
                    <a:pt x="83" y="23"/>
                  </a:cubicBezTo>
                  <a:cubicBezTo>
                    <a:pt x="47" y="23"/>
                    <a:pt x="33" y="48"/>
                    <a:pt x="28" y="81"/>
                  </a:cubicBezTo>
                  <a:lnTo>
                    <a:pt x="126" y="81"/>
                  </a:lnTo>
                  <a:close/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5" name="Freeform 27"/>
            <p:cNvSpPr>
              <a:spLocks/>
            </p:cNvSpPr>
            <p:nvPr userDrawn="1"/>
          </p:nvSpPr>
          <p:spPr bwMode="auto">
            <a:xfrm>
              <a:off x="2178" y="1672"/>
              <a:ext cx="276" cy="424"/>
            </a:xfrm>
            <a:custGeom>
              <a:avLst/>
              <a:gdLst>
                <a:gd name="T0" fmla="*/ 0 w 172"/>
                <a:gd name="T1" fmla="*/ 344 h 264"/>
                <a:gd name="T2" fmla="*/ 265 w 172"/>
                <a:gd name="T3" fmla="*/ 0 h 264"/>
                <a:gd name="T4" fmla="*/ 417 w 172"/>
                <a:gd name="T5" fmla="*/ 35 h 264"/>
                <a:gd name="T6" fmla="*/ 443 w 172"/>
                <a:gd name="T7" fmla="*/ 72 h 264"/>
                <a:gd name="T8" fmla="*/ 443 w 172"/>
                <a:gd name="T9" fmla="*/ 93 h 264"/>
                <a:gd name="T10" fmla="*/ 425 w 172"/>
                <a:gd name="T11" fmla="*/ 114 h 264"/>
                <a:gd name="T12" fmla="*/ 409 w 172"/>
                <a:gd name="T13" fmla="*/ 108 h 264"/>
                <a:gd name="T14" fmla="*/ 273 w 172"/>
                <a:gd name="T15" fmla="*/ 67 h 264"/>
                <a:gd name="T16" fmla="*/ 75 w 172"/>
                <a:gd name="T17" fmla="*/ 344 h 264"/>
                <a:gd name="T18" fmla="*/ 273 w 172"/>
                <a:gd name="T19" fmla="*/ 614 h 264"/>
                <a:gd name="T20" fmla="*/ 409 w 172"/>
                <a:gd name="T21" fmla="*/ 575 h 264"/>
                <a:gd name="T22" fmla="*/ 425 w 172"/>
                <a:gd name="T23" fmla="*/ 570 h 264"/>
                <a:gd name="T24" fmla="*/ 443 w 172"/>
                <a:gd name="T25" fmla="*/ 588 h 264"/>
                <a:gd name="T26" fmla="*/ 443 w 172"/>
                <a:gd name="T27" fmla="*/ 612 h 264"/>
                <a:gd name="T28" fmla="*/ 417 w 172"/>
                <a:gd name="T29" fmla="*/ 647 h 264"/>
                <a:gd name="T30" fmla="*/ 265 w 172"/>
                <a:gd name="T31" fmla="*/ 681 h 264"/>
                <a:gd name="T32" fmla="*/ 0 w 172"/>
                <a:gd name="T33" fmla="*/ 344 h 26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2" h="264">
                  <a:moveTo>
                    <a:pt x="0" y="133"/>
                  </a:moveTo>
                  <a:cubicBezTo>
                    <a:pt x="0" y="47"/>
                    <a:pt x="43" y="0"/>
                    <a:pt x="103" y="0"/>
                  </a:cubicBezTo>
                  <a:cubicBezTo>
                    <a:pt x="134" y="0"/>
                    <a:pt x="153" y="9"/>
                    <a:pt x="162" y="14"/>
                  </a:cubicBezTo>
                  <a:cubicBezTo>
                    <a:pt x="167" y="18"/>
                    <a:pt x="172" y="22"/>
                    <a:pt x="172" y="28"/>
                  </a:cubicBezTo>
                  <a:cubicBezTo>
                    <a:pt x="172" y="36"/>
                    <a:pt x="172" y="36"/>
                    <a:pt x="172" y="36"/>
                  </a:cubicBezTo>
                  <a:cubicBezTo>
                    <a:pt x="172" y="41"/>
                    <a:pt x="169" y="44"/>
                    <a:pt x="165" y="44"/>
                  </a:cubicBezTo>
                  <a:cubicBezTo>
                    <a:pt x="163" y="44"/>
                    <a:pt x="161" y="43"/>
                    <a:pt x="159" y="42"/>
                  </a:cubicBezTo>
                  <a:cubicBezTo>
                    <a:pt x="151" y="37"/>
                    <a:pt x="132" y="26"/>
                    <a:pt x="106" y="26"/>
                  </a:cubicBezTo>
                  <a:cubicBezTo>
                    <a:pt x="61" y="26"/>
                    <a:pt x="29" y="61"/>
                    <a:pt x="29" y="133"/>
                  </a:cubicBezTo>
                  <a:cubicBezTo>
                    <a:pt x="29" y="204"/>
                    <a:pt x="61" y="238"/>
                    <a:pt x="106" y="238"/>
                  </a:cubicBezTo>
                  <a:cubicBezTo>
                    <a:pt x="132" y="238"/>
                    <a:pt x="152" y="228"/>
                    <a:pt x="159" y="223"/>
                  </a:cubicBezTo>
                  <a:cubicBezTo>
                    <a:pt x="161" y="222"/>
                    <a:pt x="163" y="221"/>
                    <a:pt x="165" y="221"/>
                  </a:cubicBezTo>
                  <a:cubicBezTo>
                    <a:pt x="169" y="221"/>
                    <a:pt x="172" y="224"/>
                    <a:pt x="172" y="228"/>
                  </a:cubicBezTo>
                  <a:cubicBezTo>
                    <a:pt x="172" y="237"/>
                    <a:pt x="172" y="237"/>
                    <a:pt x="172" y="237"/>
                  </a:cubicBezTo>
                  <a:cubicBezTo>
                    <a:pt x="172" y="243"/>
                    <a:pt x="167" y="247"/>
                    <a:pt x="162" y="251"/>
                  </a:cubicBezTo>
                  <a:cubicBezTo>
                    <a:pt x="154" y="256"/>
                    <a:pt x="134" y="264"/>
                    <a:pt x="103" y="264"/>
                  </a:cubicBezTo>
                  <a:cubicBezTo>
                    <a:pt x="43" y="264"/>
                    <a:pt x="0" y="218"/>
                    <a:pt x="0" y="133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6" name="Freeform 28"/>
            <p:cNvSpPr>
              <a:spLocks noEditPoints="1"/>
            </p:cNvSpPr>
            <p:nvPr userDrawn="1"/>
          </p:nvSpPr>
          <p:spPr bwMode="auto">
            <a:xfrm>
              <a:off x="2479" y="1776"/>
              <a:ext cx="270" cy="320"/>
            </a:xfrm>
            <a:custGeom>
              <a:avLst/>
              <a:gdLst>
                <a:gd name="T0" fmla="*/ 0 w 168"/>
                <a:gd name="T1" fmla="*/ 256 h 199"/>
                <a:gd name="T2" fmla="*/ 217 w 168"/>
                <a:gd name="T3" fmla="*/ 0 h 199"/>
                <a:gd name="T4" fmla="*/ 434 w 168"/>
                <a:gd name="T5" fmla="*/ 256 h 199"/>
                <a:gd name="T6" fmla="*/ 217 w 168"/>
                <a:gd name="T7" fmla="*/ 515 h 199"/>
                <a:gd name="T8" fmla="*/ 0 w 168"/>
                <a:gd name="T9" fmla="*/ 256 h 199"/>
                <a:gd name="T10" fmla="*/ 365 w 168"/>
                <a:gd name="T11" fmla="*/ 256 h 199"/>
                <a:gd name="T12" fmla="*/ 217 w 168"/>
                <a:gd name="T13" fmla="*/ 63 h 199"/>
                <a:gd name="T14" fmla="*/ 68 w 168"/>
                <a:gd name="T15" fmla="*/ 256 h 199"/>
                <a:gd name="T16" fmla="*/ 217 w 168"/>
                <a:gd name="T17" fmla="*/ 452 h 199"/>
                <a:gd name="T18" fmla="*/ 365 w 168"/>
                <a:gd name="T19" fmla="*/ 256 h 19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8" h="199">
                  <a:moveTo>
                    <a:pt x="0" y="99"/>
                  </a:moveTo>
                  <a:cubicBezTo>
                    <a:pt x="0" y="41"/>
                    <a:pt x="29" y="0"/>
                    <a:pt x="84" y="0"/>
                  </a:cubicBezTo>
                  <a:cubicBezTo>
                    <a:pt x="139" y="0"/>
                    <a:pt x="168" y="41"/>
                    <a:pt x="168" y="99"/>
                  </a:cubicBezTo>
                  <a:cubicBezTo>
                    <a:pt x="168" y="158"/>
                    <a:pt x="139" y="199"/>
                    <a:pt x="84" y="199"/>
                  </a:cubicBezTo>
                  <a:cubicBezTo>
                    <a:pt x="29" y="199"/>
                    <a:pt x="0" y="158"/>
                    <a:pt x="0" y="99"/>
                  </a:cubicBezTo>
                  <a:moveTo>
                    <a:pt x="141" y="99"/>
                  </a:moveTo>
                  <a:cubicBezTo>
                    <a:pt x="141" y="50"/>
                    <a:pt x="119" y="24"/>
                    <a:pt x="84" y="24"/>
                  </a:cubicBezTo>
                  <a:cubicBezTo>
                    <a:pt x="48" y="24"/>
                    <a:pt x="26" y="50"/>
                    <a:pt x="26" y="99"/>
                  </a:cubicBezTo>
                  <a:cubicBezTo>
                    <a:pt x="26" y="149"/>
                    <a:pt x="48" y="175"/>
                    <a:pt x="84" y="175"/>
                  </a:cubicBezTo>
                  <a:cubicBezTo>
                    <a:pt x="119" y="175"/>
                    <a:pt x="141" y="149"/>
                    <a:pt x="141" y="9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7" name="Freeform 29"/>
            <p:cNvSpPr>
              <a:spLocks/>
            </p:cNvSpPr>
            <p:nvPr userDrawn="1"/>
          </p:nvSpPr>
          <p:spPr bwMode="auto">
            <a:xfrm>
              <a:off x="2800" y="1783"/>
              <a:ext cx="243" cy="312"/>
            </a:xfrm>
            <a:custGeom>
              <a:avLst/>
              <a:gdLst>
                <a:gd name="T0" fmla="*/ 0 w 152"/>
                <a:gd name="T1" fmla="*/ 349 h 194"/>
                <a:gd name="T2" fmla="*/ 0 w 152"/>
                <a:gd name="T3" fmla="*/ 18 h 194"/>
                <a:gd name="T4" fmla="*/ 18 w 152"/>
                <a:gd name="T5" fmla="*/ 0 h 194"/>
                <a:gd name="T6" fmla="*/ 48 w 152"/>
                <a:gd name="T7" fmla="*/ 0 h 194"/>
                <a:gd name="T8" fmla="*/ 67 w 152"/>
                <a:gd name="T9" fmla="*/ 18 h 194"/>
                <a:gd name="T10" fmla="*/ 67 w 152"/>
                <a:gd name="T11" fmla="*/ 349 h 194"/>
                <a:gd name="T12" fmla="*/ 153 w 152"/>
                <a:gd name="T13" fmla="*/ 434 h 194"/>
                <a:gd name="T14" fmla="*/ 296 w 152"/>
                <a:gd name="T15" fmla="*/ 370 h 194"/>
                <a:gd name="T16" fmla="*/ 296 w 152"/>
                <a:gd name="T17" fmla="*/ 18 h 194"/>
                <a:gd name="T18" fmla="*/ 315 w 152"/>
                <a:gd name="T19" fmla="*/ 0 h 194"/>
                <a:gd name="T20" fmla="*/ 345 w 152"/>
                <a:gd name="T21" fmla="*/ 0 h 194"/>
                <a:gd name="T22" fmla="*/ 363 w 152"/>
                <a:gd name="T23" fmla="*/ 18 h 194"/>
                <a:gd name="T24" fmla="*/ 363 w 152"/>
                <a:gd name="T25" fmla="*/ 425 h 194"/>
                <a:gd name="T26" fmla="*/ 388 w 152"/>
                <a:gd name="T27" fmla="*/ 455 h 194"/>
                <a:gd name="T28" fmla="*/ 388 w 152"/>
                <a:gd name="T29" fmla="*/ 468 h 194"/>
                <a:gd name="T30" fmla="*/ 341 w 152"/>
                <a:gd name="T31" fmla="*/ 502 h 194"/>
                <a:gd name="T32" fmla="*/ 296 w 152"/>
                <a:gd name="T33" fmla="*/ 447 h 194"/>
                <a:gd name="T34" fmla="*/ 296 w 152"/>
                <a:gd name="T35" fmla="*/ 433 h 194"/>
                <a:gd name="T36" fmla="*/ 133 w 152"/>
                <a:gd name="T37" fmla="*/ 502 h 194"/>
                <a:gd name="T38" fmla="*/ 0 w 152"/>
                <a:gd name="T39" fmla="*/ 349 h 19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2" h="194">
                  <a:moveTo>
                    <a:pt x="0" y="135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3"/>
                    <a:pt x="26" y="7"/>
                  </a:cubicBezTo>
                  <a:cubicBezTo>
                    <a:pt x="26" y="135"/>
                    <a:pt x="26" y="135"/>
                    <a:pt x="26" y="135"/>
                  </a:cubicBezTo>
                  <a:cubicBezTo>
                    <a:pt x="26" y="157"/>
                    <a:pt x="37" y="168"/>
                    <a:pt x="60" y="168"/>
                  </a:cubicBezTo>
                  <a:cubicBezTo>
                    <a:pt x="74" y="168"/>
                    <a:pt x="96" y="160"/>
                    <a:pt x="116" y="143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6" y="3"/>
                    <a:pt x="119" y="0"/>
                    <a:pt x="123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2" y="3"/>
                    <a:pt x="142" y="7"/>
                  </a:cubicBezTo>
                  <a:cubicBezTo>
                    <a:pt x="142" y="164"/>
                    <a:pt x="142" y="164"/>
                    <a:pt x="142" y="164"/>
                  </a:cubicBezTo>
                  <a:cubicBezTo>
                    <a:pt x="142" y="173"/>
                    <a:pt x="145" y="176"/>
                    <a:pt x="152" y="176"/>
                  </a:cubicBezTo>
                  <a:cubicBezTo>
                    <a:pt x="152" y="181"/>
                    <a:pt x="152" y="181"/>
                    <a:pt x="152" y="181"/>
                  </a:cubicBezTo>
                  <a:cubicBezTo>
                    <a:pt x="152" y="187"/>
                    <a:pt x="146" y="194"/>
                    <a:pt x="133" y="194"/>
                  </a:cubicBezTo>
                  <a:cubicBezTo>
                    <a:pt x="123" y="194"/>
                    <a:pt x="116" y="188"/>
                    <a:pt x="116" y="173"/>
                  </a:cubicBezTo>
                  <a:cubicBezTo>
                    <a:pt x="116" y="167"/>
                    <a:pt x="116" y="167"/>
                    <a:pt x="116" y="167"/>
                  </a:cubicBezTo>
                  <a:cubicBezTo>
                    <a:pt x="96" y="184"/>
                    <a:pt x="72" y="194"/>
                    <a:pt x="52" y="194"/>
                  </a:cubicBezTo>
                  <a:cubicBezTo>
                    <a:pt x="24" y="194"/>
                    <a:pt x="0" y="180"/>
                    <a:pt x="0" y="135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8" name="Freeform 30"/>
            <p:cNvSpPr>
              <a:spLocks/>
            </p:cNvSpPr>
            <p:nvPr userDrawn="1"/>
          </p:nvSpPr>
          <p:spPr bwMode="auto">
            <a:xfrm>
              <a:off x="3096" y="1778"/>
              <a:ext cx="228" cy="312"/>
            </a:xfrm>
            <a:custGeom>
              <a:avLst/>
              <a:gdLst>
                <a:gd name="T0" fmla="*/ 0 w 142"/>
                <a:gd name="T1" fmla="*/ 484 h 194"/>
                <a:gd name="T2" fmla="*/ 0 w 142"/>
                <a:gd name="T3" fmla="*/ 26 h 194"/>
                <a:gd name="T4" fmla="*/ 21 w 142"/>
                <a:gd name="T5" fmla="*/ 8 h 194"/>
                <a:gd name="T6" fmla="*/ 50 w 142"/>
                <a:gd name="T7" fmla="*/ 8 h 194"/>
                <a:gd name="T8" fmla="*/ 69 w 142"/>
                <a:gd name="T9" fmla="*/ 26 h 194"/>
                <a:gd name="T10" fmla="*/ 69 w 142"/>
                <a:gd name="T11" fmla="*/ 42 h 194"/>
                <a:gd name="T12" fmla="*/ 225 w 142"/>
                <a:gd name="T13" fmla="*/ 0 h 194"/>
                <a:gd name="T14" fmla="*/ 366 w 142"/>
                <a:gd name="T15" fmla="*/ 153 h 194"/>
                <a:gd name="T16" fmla="*/ 366 w 142"/>
                <a:gd name="T17" fmla="*/ 484 h 194"/>
                <a:gd name="T18" fmla="*/ 348 w 142"/>
                <a:gd name="T19" fmla="*/ 502 h 194"/>
                <a:gd name="T20" fmla="*/ 316 w 142"/>
                <a:gd name="T21" fmla="*/ 502 h 194"/>
                <a:gd name="T22" fmla="*/ 299 w 142"/>
                <a:gd name="T23" fmla="*/ 484 h 194"/>
                <a:gd name="T24" fmla="*/ 299 w 142"/>
                <a:gd name="T25" fmla="*/ 153 h 194"/>
                <a:gd name="T26" fmla="*/ 214 w 142"/>
                <a:gd name="T27" fmla="*/ 68 h 194"/>
                <a:gd name="T28" fmla="*/ 69 w 142"/>
                <a:gd name="T29" fmla="*/ 101 h 194"/>
                <a:gd name="T30" fmla="*/ 69 w 142"/>
                <a:gd name="T31" fmla="*/ 484 h 194"/>
                <a:gd name="T32" fmla="*/ 50 w 142"/>
                <a:gd name="T33" fmla="*/ 502 h 194"/>
                <a:gd name="T34" fmla="*/ 21 w 142"/>
                <a:gd name="T35" fmla="*/ 502 h 194"/>
                <a:gd name="T36" fmla="*/ 0 w 142"/>
                <a:gd name="T37" fmla="*/ 484 h 1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42" h="194">
                  <a:moveTo>
                    <a:pt x="0" y="187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3"/>
                    <a:pt x="8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3" y="3"/>
                    <a:pt x="27" y="6"/>
                    <a:pt x="27" y="10"/>
                  </a:cubicBezTo>
                  <a:cubicBezTo>
                    <a:pt x="27" y="16"/>
                    <a:pt x="27" y="16"/>
                    <a:pt x="27" y="16"/>
                  </a:cubicBezTo>
                  <a:cubicBezTo>
                    <a:pt x="34" y="14"/>
                    <a:pt x="55" y="0"/>
                    <a:pt x="87" y="0"/>
                  </a:cubicBezTo>
                  <a:cubicBezTo>
                    <a:pt x="119" y="0"/>
                    <a:pt x="142" y="14"/>
                    <a:pt x="142" y="59"/>
                  </a:cubicBezTo>
                  <a:cubicBezTo>
                    <a:pt x="142" y="187"/>
                    <a:pt x="142" y="187"/>
                    <a:pt x="142" y="187"/>
                  </a:cubicBezTo>
                  <a:cubicBezTo>
                    <a:pt x="142" y="191"/>
                    <a:pt x="139" y="194"/>
                    <a:pt x="135" y="194"/>
                  </a:cubicBezTo>
                  <a:cubicBezTo>
                    <a:pt x="123" y="194"/>
                    <a:pt x="123" y="194"/>
                    <a:pt x="123" y="194"/>
                  </a:cubicBezTo>
                  <a:cubicBezTo>
                    <a:pt x="119" y="194"/>
                    <a:pt x="116" y="191"/>
                    <a:pt x="116" y="187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37"/>
                    <a:pt x="105" y="26"/>
                    <a:pt x="83" y="26"/>
                  </a:cubicBezTo>
                  <a:cubicBezTo>
                    <a:pt x="52" y="26"/>
                    <a:pt x="27" y="39"/>
                    <a:pt x="27" y="39"/>
                  </a:cubicBezTo>
                  <a:cubicBezTo>
                    <a:pt x="27" y="187"/>
                    <a:pt x="27" y="187"/>
                    <a:pt x="27" y="187"/>
                  </a:cubicBezTo>
                  <a:cubicBezTo>
                    <a:pt x="27" y="191"/>
                    <a:pt x="23" y="194"/>
                    <a:pt x="19" y="194"/>
                  </a:cubicBezTo>
                  <a:cubicBezTo>
                    <a:pt x="8" y="194"/>
                    <a:pt x="8" y="194"/>
                    <a:pt x="8" y="194"/>
                  </a:cubicBezTo>
                  <a:cubicBezTo>
                    <a:pt x="3" y="194"/>
                    <a:pt x="0" y="191"/>
                    <a:pt x="0" y="187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89" name="Freeform 31"/>
            <p:cNvSpPr>
              <a:spLocks/>
            </p:cNvSpPr>
            <p:nvPr userDrawn="1"/>
          </p:nvSpPr>
          <p:spPr bwMode="auto">
            <a:xfrm>
              <a:off x="3361" y="1707"/>
              <a:ext cx="138" cy="386"/>
            </a:xfrm>
            <a:custGeom>
              <a:avLst/>
              <a:gdLst>
                <a:gd name="T0" fmla="*/ 56 w 86"/>
                <a:gd name="T1" fmla="*/ 545 h 240"/>
                <a:gd name="T2" fmla="*/ 56 w 86"/>
                <a:gd name="T3" fmla="*/ 175 h 240"/>
                <a:gd name="T4" fmla="*/ 18 w 86"/>
                <a:gd name="T5" fmla="*/ 175 h 240"/>
                <a:gd name="T6" fmla="*/ 0 w 86"/>
                <a:gd name="T7" fmla="*/ 158 h 240"/>
                <a:gd name="T8" fmla="*/ 0 w 86"/>
                <a:gd name="T9" fmla="*/ 140 h 240"/>
                <a:gd name="T10" fmla="*/ 18 w 86"/>
                <a:gd name="T11" fmla="*/ 122 h 240"/>
                <a:gd name="T12" fmla="*/ 56 w 86"/>
                <a:gd name="T13" fmla="*/ 122 h 240"/>
                <a:gd name="T14" fmla="*/ 56 w 86"/>
                <a:gd name="T15" fmla="*/ 21 h 240"/>
                <a:gd name="T16" fmla="*/ 75 w 86"/>
                <a:gd name="T17" fmla="*/ 0 h 240"/>
                <a:gd name="T18" fmla="*/ 103 w 86"/>
                <a:gd name="T19" fmla="*/ 0 h 240"/>
                <a:gd name="T20" fmla="*/ 124 w 86"/>
                <a:gd name="T21" fmla="*/ 21 h 240"/>
                <a:gd name="T22" fmla="*/ 124 w 86"/>
                <a:gd name="T23" fmla="*/ 122 h 240"/>
                <a:gd name="T24" fmla="*/ 199 w 86"/>
                <a:gd name="T25" fmla="*/ 122 h 240"/>
                <a:gd name="T26" fmla="*/ 217 w 86"/>
                <a:gd name="T27" fmla="*/ 140 h 240"/>
                <a:gd name="T28" fmla="*/ 217 w 86"/>
                <a:gd name="T29" fmla="*/ 158 h 240"/>
                <a:gd name="T30" fmla="*/ 199 w 86"/>
                <a:gd name="T31" fmla="*/ 175 h 240"/>
                <a:gd name="T32" fmla="*/ 124 w 86"/>
                <a:gd name="T33" fmla="*/ 175 h 240"/>
                <a:gd name="T34" fmla="*/ 124 w 86"/>
                <a:gd name="T35" fmla="*/ 531 h 240"/>
                <a:gd name="T36" fmla="*/ 157 w 86"/>
                <a:gd name="T37" fmla="*/ 565 h 240"/>
                <a:gd name="T38" fmla="*/ 193 w 86"/>
                <a:gd name="T39" fmla="*/ 558 h 240"/>
                <a:gd name="T40" fmla="*/ 209 w 86"/>
                <a:gd name="T41" fmla="*/ 553 h 240"/>
                <a:gd name="T42" fmla="*/ 221 w 86"/>
                <a:gd name="T43" fmla="*/ 566 h 240"/>
                <a:gd name="T44" fmla="*/ 221 w 86"/>
                <a:gd name="T45" fmla="*/ 579 h 240"/>
                <a:gd name="T46" fmla="*/ 205 w 86"/>
                <a:gd name="T47" fmla="*/ 605 h 240"/>
                <a:gd name="T48" fmla="*/ 128 w 86"/>
                <a:gd name="T49" fmla="*/ 621 h 240"/>
                <a:gd name="T50" fmla="*/ 56 w 86"/>
                <a:gd name="T51" fmla="*/ 545 h 24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0" t="0" r="r" b="b"/>
              <a:pathLst>
                <a:path w="86" h="240">
                  <a:moveTo>
                    <a:pt x="22" y="211"/>
                  </a:moveTo>
                  <a:cubicBezTo>
                    <a:pt x="22" y="68"/>
                    <a:pt x="22" y="68"/>
                    <a:pt x="22" y="68"/>
                  </a:cubicBezTo>
                  <a:cubicBezTo>
                    <a:pt x="7" y="68"/>
                    <a:pt x="7" y="68"/>
                    <a:pt x="7" y="68"/>
                  </a:cubicBezTo>
                  <a:cubicBezTo>
                    <a:pt x="3" y="68"/>
                    <a:pt x="0" y="65"/>
                    <a:pt x="0" y="61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0"/>
                    <a:pt x="3" y="47"/>
                    <a:pt x="7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2" y="4"/>
                    <a:pt x="25" y="0"/>
                    <a:pt x="29" y="0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45" y="0"/>
                    <a:pt x="48" y="4"/>
                    <a:pt x="48" y="8"/>
                  </a:cubicBezTo>
                  <a:cubicBezTo>
                    <a:pt x="48" y="47"/>
                    <a:pt x="48" y="47"/>
                    <a:pt x="48" y="47"/>
                  </a:cubicBezTo>
                  <a:cubicBezTo>
                    <a:pt x="77" y="47"/>
                    <a:pt x="77" y="47"/>
                    <a:pt x="77" y="47"/>
                  </a:cubicBezTo>
                  <a:cubicBezTo>
                    <a:pt x="81" y="47"/>
                    <a:pt x="84" y="50"/>
                    <a:pt x="84" y="54"/>
                  </a:cubicBezTo>
                  <a:cubicBezTo>
                    <a:pt x="84" y="61"/>
                    <a:pt x="84" y="61"/>
                    <a:pt x="84" y="61"/>
                  </a:cubicBezTo>
                  <a:cubicBezTo>
                    <a:pt x="84" y="65"/>
                    <a:pt x="81" y="68"/>
                    <a:pt x="77" y="68"/>
                  </a:cubicBezTo>
                  <a:cubicBezTo>
                    <a:pt x="48" y="68"/>
                    <a:pt x="48" y="68"/>
                    <a:pt x="48" y="68"/>
                  </a:cubicBezTo>
                  <a:cubicBezTo>
                    <a:pt x="48" y="205"/>
                    <a:pt x="48" y="205"/>
                    <a:pt x="48" y="205"/>
                  </a:cubicBezTo>
                  <a:cubicBezTo>
                    <a:pt x="48" y="214"/>
                    <a:pt x="53" y="218"/>
                    <a:pt x="61" y="218"/>
                  </a:cubicBezTo>
                  <a:cubicBezTo>
                    <a:pt x="68" y="218"/>
                    <a:pt x="71" y="217"/>
                    <a:pt x="75" y="216"/>
                  </a:cubicBezTo>
                  <a:cubicBezTo>
                    <a:pt x="77" y="215"/>
                    <a:pt x="79" y="214"/>
                    <a:pt x="81" y="214"/>
                  </a:cubicBezTo>
                  <a:cubicBezTo>
                    <a:pt x="84" y="214"/>
                    <a:pt x="86" y="216"/>
                    <a:pt x="86" y="219"/>
                  </a:cubicBezTo>
                  <a:cubicBezTo>
                    <a:pt x="86" y="224"/>
                    <a:pt x="86" y="224"/>
                    <a:pt x="86" y="224"/>
                  </a:cubicBezTo>
                  <a:cubicBezTo>
                    <a:pt x="86" y="229"/>
                    <a:pt x="84" y="233"/>
                    <a:pt x="80" y="234"/>
                  </a:cubicBezTo>
                  <a:cubicBezTo>
                    <a:pt x="72" y="238"/>
                    <a:pt x="65" y="240"/>
                    <a:pt x="50" y="240"/>
                  </a:cubicBezTo>
                  <a:cubicBezTo>
                    <a:pt x="34" y="240"/>
                    <a:pt x="22" y="231"/>
                    <a:pt x="22" y="211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0" name="Freeform 32"/>
            <p:cNvSpPr>
              <a:spLocks/>
            </p:cNvSpPr>
            <p:nvPr userDrawn="1"/>
          </p:nvSpPr>
          <p:spPr bwMode="auto">
            <a:xfrm>
              <a:off x="3537" y="1783"/>
              <a:ext cx="228" cy="450"/>
            </a:xfrm>
            <a:custGeom>
              <a:avLst/>
              <a:gdLst>
                <a:gd name="T0" fmla="*/ 165 w 142"/>
                <a:gd name="T1" fmla="*/ 723 h 280"/>
                <a:gd name="T2" fmla="*/ 47 w 142"/>
                <a:gd name="T3" fmla="*/ 689 h 280"/>
                <a:gd name="T4" fmla="*/ 47 w 142"/>
                <a:gd name="T5" fmla="*/ 656 h 280"/>
                <a:gd name="T6" fmla="*/ 63 w 142"/>
                <a:gd name="T7" fmla="*/ 641 h 280"/>
                <a:gd name="T8" fmla="*/ 93 w 142"/>
                <a:gd name="T9" fmla="*/ 651 h 280"/>
                <a:gd name="T10" fmla="*/ 162 w 142"/>
                <a:gd name="T11" fmla="*/ 661 h 280"/>
                <a:gd name="T12" fmla="*/ 299 w 142"/>
                <a:gd name="T13" fmla="*/ 503 h 280"/>
                <a:gd name="T14" fmla="*/ 299 w 142"/>
                <a:gd name="T15" fmla="*/ 460 h 280"/>
                <a:gd name="T16" fmla="*/ 145 w 142"/>
                <a:gd name="T17" fmla="*/ 501 h 280"/>
                <a:gd name="T18" fmla="*/ 0 w 142"/>
                <a:gd name="T19" fmla="*/ 349 h 280"/>
                <a:gd name="T20" fmla="*/ 0 w 142"/>
                <a:gd name="T21" fmla="*/ 18 h 280"/>
                <a:gd name="T22" fmla="*/ 18 w 142"/>
                <a:gd name="T23" fmla="*/ 0 h 280"/>
                <a:gd name="T24" fmla="*/ 50 w 142"/>
                <a:gd name="T25" fmla="*/ 0 h 280"/>
                <a:gd name="T26" fmla="*/ 67 w 142"/>
                <a:gd name="T27" fmla="*/ 18 h 280"/>
                <a:gd name="T28" fmla="*/ 67 w 142"/>
                <a:gd name="T29" fmla="*/ 349 h 280"/>
                <a:gd name="T30" fmla="*/ 154 w 142"/>
                <a:gd name="T31" fmla="*/ 434 h 280"/>
                <a:gd name="T32" fmla="*/ 299 w 142"/>
                <a:gd name="T33" fmla="*/ 400 h 280"/>
                <a:gd name="T34" fmla="*/ 299 w 142"/>
                <a:gd name="T35" fmla="*/ 18 h 280"/>
                <a:gd name="T36" fmla="*/ 316 w 142"/>
                <a:gd name="T37" fmla="*/ 0 h 280"/>
                <a:gd name="T38" fmla="*/ 348 w 142"/>
                <a:gd name="T39" fmla="*/ 0 h 280"/>
                <a:gd name="T40" fmla="*/ 366 w 142"/>
                <a:gd name="T41" fmla="*/ 18 h 280"/>
                <a:gd name="T42" fmla="*/ 366 w 142"/>
                <a:gd name="T43" fmla="*/ 511 h 280"/>
                <a:gd name="T44" fmla="*/ 165 w 142"/>
                <a:gd name="T45" fmla="*/ 723 h 28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0" t="0" r="r" b="b"/>
              <a:pathLst>
                <a:path w="142" h="280">
                  <a:moveTo>
                    <a:pt x="64" y="280"/>
                  </a:moveTo>
                  <a:cubicBezTo>
                    <a:pt x="46" y="280"/>
                    <a:pt x="18" y="276"/>
                    <a:pt x="18" y="267"/>
                  </a:cubicBezTo>
                  <a:cubicBezTo>
                    <a:pt x="18" y="254"/>
                    <a:pt x="18" y="254"/>
                    <a:pt x="18" y="254"/>
                  </a:cubicBezTo>
                  <a:cubicBezTo>
                    <a:pt x="18" y="250"/>
                    <a:pt x="20" y="248"/>
                    <a:pt x="24" y="248"/>
                  </a:cubicBezTo>
                  <a:cubicBezTo>
                    <a:pt x="26" y="248"/>
                    <a:pt x="30" y="250"/>
                    <a:pt x="36" y="252"/>
                  </a:cubicBezTo>
                  <a:cubicBezTo>
                    <a:pt x="42" y="254"/>
                    <a:pt x="51" y="256"/>
                    <a:pt x="63" y="256"/>
                  </a:cubicBezTo>
                  <a:cubicBezTo>
                    <a:pt x="98" y="256"/>
                    <a:pt x="116" y="243"/>
                    <a:pt x="116" y="195"/>
                  </a:cubicBezTo>
                  <a:cubicBezTo>
                    <a:pt x="116" y="178"/>
                    <a:pt x="116" y="178"/>
                    <a:pt x="116" y="178"/>
                  </a:cubicBezTo>
                  <a:cubicBezTo>
                    <a:pt x="108" y="180"/>
                    <a:pt x="88" y="194"/>
                    <a:pt x="56" y="194"/>
                  </a:cubicBezTo>
                  <a:cubicBezTo>
                    <a:pt x="23" y="194"/>
                    <a:pt x="0" y="180"/>
                    <a:pt x="0" y="135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7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6" y="3"/>
                    <a:pt x="26" y="7"/>
                  </a:cubicBezTo>
                  <a:cubicBezTo>
                    <a:pt x="26" y="135"/>
                    <a:pt x="26" y="135"/>
                    <a:pt x="26" y="135"/>
                  </a:cubicBezTo>
                  <a:cubicBezTo>
                    <a:pt x="26" y="157"/>
                    <a:pt x="37" y="168"/>
                    <a:pt x="60" y="168"/>
                  </a:cubicBezTo>
                  <a:cubicBezTo>
                    <a:pt x="90" y="168"/>
                    <a:pt x="116" y="155"/>
                    <a:pt x="116" y="155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6" y="3"/>
                    <a:pt x="119" y="0"/>
                    <a:pt x="123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2" y="3"/>
                    <a:pt x="142" y="7"/>
                  </a:cubicBezTo>
                  <a:cubicBezTo>
                    <a:pt x="142" y="198"/>
                    <a:pt x="142" y="198"/>
                    <a:pt x="142" y="198"/>
                  </a:cubicBezTo>
                  <a:cubicBezTo>
                    <a:pt x="142" y="267"/>
                    <a:pt x="98" y="280"/>
                    <a:pt x="64" y="280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1" name="Freeform 33"/>
            <p:cNvSpPr>
              <a:spLocks/>
            </p:cNvSpPr>
            <p:nvPr userDrawn="1"/>
          </p:nvSpPr>
          <p:spPr bwMode="auto">
            <a:xfrm>
              <a:off x="3904" y="1672"/>
              <a:ext cx="274" cy="424"/>
            </a:xfrm>
            <a:custGeom>
              <a:avLst/>
              <a:gdLst>
                <a:gd name="T0" fmla="*/ 0 w 171"/>
                <a:gd name="T1" fmla="*/ 344 h 264"/>
                <a:gd name="T2" fmla="*/ 261 w 171"/>
                <a:gd name="T3" fmla="*/ 0 h 264"/>
                <a:gd name="T4" fmla="*/ 413 w 171"/>
                <a:gd name="T5" fmla="*/ 35 h 264"/>
                <a:gd name="T6" fmla="*/ 439 w 171"/>
                <a:gd name="T7" fmla="*/ 72 h 264"/>
                <a:gd name="T8" fmla="*/ 439 w 171"/>
                <a:gd name="T9" fmla="*/ 93 h 264"/>
                <a:gd name="T10" fmla="*/ 423 w 171"/>
                <a:gd name="T11" fmla="*/ 114 h 264"/>
                <a:gd name="T12" fmla="*/ 409 w 171"/>
                <a:gd name="T13" fmla="*/ 108 h 264"/>
                <a:gd name="T14" fmla="*/ 272 w 171"/>
                <a:gd name="T15" fmla="*/ 67 h 264"/>
                <a:gd name="T16" fmla="*/ 74 w 171"/>
                <a:gd name="T17" fmla="*/ 344 h 264"/>
                <a:gd name="T18" fmla="*/ 272 w 171"/>
                <a:gd name="T19" fmla="*/ 614 h 264"/>
                <a:gd name="T20" fmla="*/ 409 w 171"/>
                <a:gd name="T21" fmla="*/ 575 h 264"/>
                <a:gd name="T22" fmla="*/ 423 w 171"/>
                <a:gd name="T23" fmla="*/ 570 h 264"/>
                <a:gd name="T24" fmla="*/ 439 w 171"/>
                <a:gd name="T25" fmla="*/ 588 h 264"/>
                <a:gd name="T26" fmla="*/ 439 w 171"/>
                <a:gd name="T27" fmla="*/ 612 h 264"/>
                <a:gd name="T28" fmla="*/ 413 w 171"/>
                <a:gd name="T29" fmla="*/ 647 h 264"/>
                <a:gd name="T30" fmla="*/ 261 w 171"/>
                <a:gd name="T31" fmla="*/ 681 h 264"/>
                <a:gd name="T32" fmla="*/ 0 w 171"/>
                <a:gd name="T33" fmla="*/ 344 h 264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71" h="264">
                  <a:moveTo>
                    <a:pt x="0" y="133"/>
                  </a:moveTo>
                  <a:cubicBezTo>
                    <a:pt x="0" y="47"/>
                    <a:pt x="43" y="0"/>
                    <a:pt x="102" y="0"/>
                  </a:cubicBezTo>
                  <a:cubicBezTo>
                    <a:pt x="133" y="0"/>
                    <a:pt x="153" y="9"/>
                    <a:pt x="161" y="14"/>
                  </a:cubicBezTo>
                  <a:cubicBezTo>
                    <a:pt x="167" y="18"/>
                    <a:pt x="171" y="22"/>
                    <a:pt x="171" y="28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71" y="41"/>
                    <a:pt x="168" y="44"/>
                    <a:pt x="165" y="44"/>
                  </a:cubicBezTo>
                  <a:cubicBezTo>
                    <a:pt x="163" y="44"/>
                    <a:pt x="161" y="43"/>
                    <a:pt x="159" y="42"/>
                  </a:cubicBezTo>
                  <a:cubicBezTo>
                    <a:pt x="151" y="37"/>
                    <a:pt x="132" y="26"/>
                    <a:pt x="106" y="26"/>
                  </a:cubicBezTo>
                  <a:cubicBezTo>
                    <a:pt x="60" y="26"/>
                    <a:pt x="29" y="61"/>
                    <a:pt x="29" y="133"/>
                  </a:cubicBezTo>
                  <a:cubicBezTo>
                    <a:pt x="29" y="204"/>
                    <a:pt x="60" y="238"/>
                    <a:pt x="106" y="238"/>
                  </a:cubicBezTo>
                  <a:cubicBezTo>
                    <a:pt x="132" y="238"/>
                    <a:pt x="151" y="228"/>
                    <a:pt x="159" y="223"/>
                  </a:cubicBezTo>
                  <a:cubicBezTo>
                    <a:pt x="160" y="222"/>
                    <a:pt x="162" y="221"/>
                    <a:pt x="165" y="221"/>
                  </a:cubicBezTo>
                  <a:cubicBezTo>
                    <a:pt x="169" y="221"/>
                    <a:pt x="171" y="224"/>
                    <a:pt x="171" y="228"/>
                  </a:cubicBezTo>
                  <a:cubicBezTo>
                    <a:pt x="171" y="237"/>
                    <a:pt x="171" y="237"/>
                    <a:pt x="171" y="237"/>
                  </a:cubicBezTo>
                  <a:cubicBezTo>
                    <a:pt x="171" y="243"/>
                    <a:pt x="167" y="247"/>
                    <a:pt x="161" y="251"/>
                  </a:cubicBezTo>
                  <a:cubicBezTo>
                    <a:pt x="153" y="256"/>
                    <a:pt x="133" y="264"/>
                    <a:pt x="102" y="264"/>
                  </a:cubicBezTo>
                  <a:cubicBezTo>
                    <a:pt x="43" y="264"/>
                    <a:pt x="0" y="218"/>
                    <a:pt x="0" y="133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2" name="Freeform 34"/>
            <p:cNvSpPr>
              <a:spLocks noEditPoints="1"/>
            </p:cNvSpPr>
            <p:nvPr userDrawn="1"/>
          </p:nvSpPr>
          <p:spPr bwMode="auto">
            <a:xfrm>
              <a:off x="4204" y="1776"/>
              <a:ext cx="269" cy="320"/>
            </a:xfrm>
            <a:custGeom>
              <a:avLst/>
              <a:gdLst>
                <a:gd name="T0" fmla="*/ 0 w 168"/>
                <a:gd name="T1" fmla="*/ 256 h 199"/>
                <a:gd name="T2" fmla="*/ 216 w 168"/>
                <a:gd name="T3" fmla="*/ 0 h 199"/>
                <a:gd name="T4" fmla="*/ 431 w 168"/>
                <a:gd name="T5" fmla="*/ 256 h 199"/>
                <a:gd name="T6" fmla="*/ 216 w 168"/>
                <a:gd name="T7" fmla="*/ 515 h 199"/>
                <a:gd name="T8" fmla="*/ 0 w 168"/>
                <a:gd name="T9" fmla="*/ 256 h 199"/>
                <a:gd name="T10" fmla="*/ 363 w 168"/>
                <a:gd name="T11" fmla="*/ 256 h 199"/>
                <a:gd name="T12" fmla="*/ 216 w 168"/>
                <a:gd name="T13" fmla="*/ 63 h 199"/>
                <a:gd name="T14" fmla="*/ 67 w 168"/>
                <a:gd name="T15" fmla="*/ 256 h 199"/>
                <a:gd name="T16" fmla="*/ 216 w 168"/>
                <a:gd name="T17" fmla="*/ 452 h 199"/>
                <a:gd name="T18" fmla="*/ 363 w 168"/>
                <a:gd name="T19" fmla="*/ 256 h 199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168" h="199">
                  <a:moveTo>
                    <a:pt x="0" y="99"/>
                  </a:moveTo>
                  <a:cubicBezTo>
                    <a:pt x="0" y="41"/>
                    <a:pt x="29" y="0"/>
                    <a:pt x="84" y="0"/>
                  </a:cubicBezTo>
                  <a:cubicBezTo>
                    <a:pt x="139" y="0"/>
                    <a:pt x="168" y="41"/>
                    <a:pt x="168" y="99"/>
                  </a:cubicBezTo>
                  <a:cubicBezTo>
                    <a:pt x="168" y="158"/>
                    <a:pt x="139" y="199"/>
                    <a:pt x="84" y="199"/>
                  </a:cubicBezTo>
                  <a:cubicBezTo>
                    <a:pt x="29" y="199"/>
                    <a:pt x="0" y="158"/>
                    <a:pt x="0" y="99"/>
                  </a:cubicBezTo>
                  <a:moveTo>
                    <a:pt x="142" y="99"/>
                  </a:moveTo>
                  <a:cubicBezTo>
                    <a:pt x="142" y="50"/>
                    <a:pt x="120" y="24"/>
                    <a:pt x="84" y="24"/>
                  </a:cubicBezTo>
                  <a:cubicBezTo>
                    <a:pt x="49" y="24"/>
                    <a:pt x="26" y="50"/>
                    <a:pt x="26" y="99"/>
                  </a:cubicBezTo>
                  <a:cubicBezTo>
                    <a:pt x="26" y="149"/>
                    <a:pt x="49" y="175"/>
                    <a:pt x="84" y="175"/>
                  </a:cubicBezTo>
                  <a:cubicBezTo>
                    <a:pt x="120" y="175"/>
                    <a:pt x="142" y="149"/>
                    <a:pt x="142" y="9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3" name="Freeform 35"/>
            <p:cNvSpPr>
              <a:spLocks/>
            </p:cNvSpPr>
            <p:nvPr userDrawn="1"/>
          </p:nvSpPr>
          <p:spPr bwMode="auto">
            <a:xfrm>
              <a:off x="4524" y="1783"/>
              <a:ext cx="244" cy="312"/>
            </a:xfrm>
            <a:custGeom>
              <a:avLst/>
              <a:gdLst>
                <a:gd name="T0" fmla="*/ 0 w 152"/>
                <a:gd name="T1" fmla="*/ 349 h 194"/>
                <a:gd name="T2" fmla="*/ 0 w 152"/>
                <a:gd name="T3" fmla="*/ 18 h 194"/>
                <a:gd name="T4" fmla="*/ 21 w 152"/>
                <a:gd name="T5" fmla="*/ 0 h 194"/>
                <a:gd name="T6" fmla="*/ 50 w 152"/>
                <a:gd name="T7" fmla="*/ 0 h 194"/>
                <a:gd name="T8" fmla="*/ 69 w 152"/>
                <a:gd name="T9" fmla="*/ 18 h 194"/>
                <a:gd name="T10" fmla="*/ 69 w 152"/>
                <a:gd name="T11" fmla="*/ 349 h 194"/>
                <a:gd name="T12" fmla="*/ 154 w 152"/>
                <a:gd name="T13" fmla="*/ 434 h 194"/>
                <a:gd name="T14" fmla="*/ 299 w 152"/>
                <a:gd name="T15" fmla="*/ 370 h 194"/>
                <a:gd name="T16" fmla="*/ 299 w 152"/>
                <a:gd name="T17" fmla="*/ 18 h 194"/>
                <a:gd name="T18" fmla="*/ 319 w 152"/>
                <a:gd name="T19" fmla="*/ 0 h 194"/>
                <a:gd name="T20" fmla="*/ 348 w 152"/>
                <a:gd name="T21" fmla="*/ 0 h 194"/>
                <a:gd name="T22" fmla="*/ 369 w 152"/>
                <a:gd name="T23" fmla="*/ 18 h 194"/>
                <a:gd name="T24" fmla="*/ 369 w 152"/>
                <a:gd name="T25" fmla="*/ 425 h 194"/>
                <a:gd name="T26" fmla="*/ 392 w 152"/>
                <a:gd name="T27" fmla="*/ 455 h 194"/>
                <a:gd name="T28" fmla="*/ 392 w 152"/>
                <a:gd name="T29" fmla="*/ 468 h 194"/>
                <a:gd name="T30" fmla="*/ 344 w 152"/>
                <a:gd name="T31" fmla="*/ 502 h 194"/>
                <a:gd name="T32" fmla="*/ 299 w 152"/>
                <a:gd name="T33" fmla="*/ 447 h 194"/>
                <a:gd name="T34" fmla="*/ 299 w 152"/>
                <a:gd name="T35" fmla="*/ 433 h 194"/>
                <a:gd name="T36" fmla="*/ 133 w 152"/>
                <a:gd name="T37" fmla="*/ 502 h 194"/>
                <a:gd name="T38" fmla="*/ 0 w 152"/>
                <a:gd name="T39" fmla="*/ 349 h 194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152" h="194">
                  <a:moveTo>
                    <a:pt x="0" y="135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4" y="0"/>
                    <a:pt x="8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4" y="0"/>
                    <a:pt x="27" y="3"/>
                    <a:pt x="27" y="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27" y="157"/>
                    <a:pt x="37" y="168"/>
                    <a:pt x="60" y="168"/>
                  </a:cubicBezTo>
                  <a:cubicBezTo>
                    <a:pt x="74" y="168"/>
                    <a:pt x="97" y="160"/>
                    <a:pt x="116" y="143"/>
                  </a:cubicBezTo>
                  <a:cubicBezTo>
                    <a:pt x="116" y="7"/>
                    <a:pt x="116" y="7"/>
                    <a:pt x="116" y="7"/>
                  </a:cubicBezTo>
                  <a:cubicBezTo>
                    <a:pt x="116" y="3"/>
                    <a:pt x="119" y="0"/>
                    <a:pt x="124" y="0"/>
                  </a:cubicBezTo>
                  <a:cubicBezTo>
                    <a:pt x="135" y="0"/>
                    <a:pt x="135" y="0"/>
                    <a:pt x="135" y="0"/>
                  </a:cubicBezTo>
                  <a:cubicBezTo>
                    <a:pt x="139" y="0"/>
                    <a:pt x="143" y="3"/>
                    <a:pt x="143" y="7"/>
                  </a:cubicBezTo>
                  <a:cubicBezTo>
                    <a:pt x="143" y="164"/>
                    <a:pt x="143" y="164"/>
                    <a:pt x="143" y="164"/>
                  </a:cubicBezTo>
                  <a:cubicBezTo>
                    <a:pt x="143" y="173"/>
                    <a:pt x="146" y="176"/>
                    <a:pt x="152" y="176"/>
                  </a:cubicBezTo>
                  <a:cubicBezTo>
                    <a:pt x="152" y="181"/>
                    <a:pt x="152" y="181"/>
                    <a:pt x="152" y="181"/>
                  </a:cubicBezTo>
                  <a:cubicBezTo>
                    <a:pt x="152" y="187"/>
                    <a:pt x="147" y="194"/>
                    <a:pt x="133" y="194"/>
                  </a:cubicBezTo>
                  <a:cubicBezTo>
                    <a:pt x="124" y="194"/>
                    <a:pt x="116" y="188"/>
                    <a:pt x="116" y="173"/>
                  </a:cubicBezTo>
                  <a:cubicBezTo>
                    <a:pt x="116" y="167"/>
                    <a:pt x="116" y="167"/>
                    <a:pt x="116" y="167"/>
                  </a:cubicBezTo>
                  <a:cubicBezTo>
                    <a:pt x="97" y="184"/>
                    <a:pt x="72" y="194"/>
                    <a:pt x="52" y="194"/>
                  </a:cubicBezTo>
                  <a:cubicBezTo>
                    <a:pt x="24" y="194"/>
                    <a:pt x="0" y="180"/>
                    <a:pt x="0" y="135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4" name="Freeform 36"/>
            <p:cNvSpPr>
              <a:spLocks/>
            </p:cNvSpPr>
            <p:nvPr userDrawn="1"/>
          </p:nvSpPr>
          <p:spPr bwMode="auto">
            <a:xfrm>
              <a:off x="4822" y="1778"/>
              <a:ext cx="228" cy="312"/>
            </a:xfrm>
            <a:custGeom>
              <a:avLst/>
              <a:gdLst>
                <a:gd name="T0" fmla="*/ 0 w 142"/>
                <a:gd name="T1" fmla="*/ 484 h 194"/>
                <a:gd name="T2" fmla="*/ 0 w 142"/>
                <a:gd name="T3" fmla="*/ 26 h 194"/>
                <a:gd name="T4" fmla="*/ 18 w 142"/>
                <a:gd name="T5" fmla="*/ 8 h 194"/>
                <a:gd name="T6" fmla="*/ 50 w 142"/>
                <a:gd name="T7" fmla="*/ 8 h 194"/>
                <a:gd name="T8" fmla="*/ 67 w 142"/>
                <a:gd name="T9" fmla="*/ 26 h 194"/>
                <a:gd name="T10" fmla="*/ 67 w 142"/>
                <a:gd name="T11" fmla="*/ 42 h 194"/>
                <a:gd name="T12" fmla="*/ 222 w 142"/>
                <a:gd name="T13" fmla="*/ 0 h 194"/>
                <a:gd name="T14" fmla="*/ 366 w 142"/>
                <a:gd name="T15" fmla="*/ 153 h 194"/>
                <a:gd name="T16" fmla="*/ 366 w 142"/>
                <a:gd name="T17" fmla="*/ 484 h 194"/>
                <a:gd name="T18" fmla="*/ 345 w 142"/>
                <a:gd name="T19" fmla="*/ 502 h 194"/>
                <a:gd name="T20" fmla="*/ 316 w 142"/>
                <a:gd name="T21" fmla="*/ 502 h 194"/>
                <a:gd name="T22" fmla="*/ 297 w 142"/>
                <a:gd name="T23" fmla="*/ 484 h 194"/>
                <a:gd name="T24" fmla="*/ 297 w 142"/>
                <a:gd name="T25" fmla="*/ 153 h 194"/>
                <a:gd name="T26" fmla="*/ 212 w 142"/>
                <a:gd name="T27" fmla="*/ 68 h 194"/>
                <a:gd name="T28" fmla="*/ 67 w 142"/>
                <a:gd name="T29" fmla="*/ 101 h 194"/>
                <a:gd name="T30" fmla="*/ 67 w 142"/>
                <a:gd name="T31" fmla="*/ 484 h 194"/>
                <a:gd name="T32" fmla="*/ 50 w 142"/>
                <a:gd name="T33" fmla="*/ 502 h 194"/>
                <a:gd name="T34" fmla="*/ 18 w 142"/>
                <a:gd name="T35" fmla="*/ 502 h 194"/>
                <a:gd name="T36" fmla="*/ 0 w 142"/>
                <a:gd name="T37" fmla="*/ 484 h 19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142" h="194">
                  <a:moveTo>
                    <a:pt x="0" y="187"/>
                  </a:moveTo>
                  <a:cubicBezTo>
                    <a:pt x="0" y="10"/>
                    <a:pt x="0" y="10"/>
                    <a:pt x="0" y="10"/>
                  </a:cubicBezTo>
                  <a:cubicBezTo>
                    <a:pt x="0" y="6"/>
                    <a:pt x="3" y="3"/>
                    <a:pt x="7" y="3"/>
                  </a:cubicBezTo>
                  <a:cubicBezTo>
                    <a:pt x="19" y="3"/>
                    <a:pt x="19" y="3"/>
                    <a:pt x="19" y="3"/>
                  </a:cubicBezTo>
                  <a:cubicBezTo>
                    <a:pt x="23" y="3"/>
                    <a:pt x="26" y="6"/>
                    <a:pt x="26" y="10"/>
                  </a:cubicBezTo>
                  <a:cubicBezTo>
                    <a:pt x="26" y="16"/>
                    <a:pt x="26" y="16"/>
                    <a:pt x="26" y="16"/>
                  </a:cubicBezTo>
                  <a:cubicBezTo>
                    <a:pt x="33" y="14"/>
                    <a:pt x="54" y="0"/>
                    <a:pt x="86" y="0"/>
                  </a:cubicBezTo>
                  <a:cubicBezTo>
                    <a:pt x="118" y="0"/>
                    <a:pt x="142" y="14"/>
                    <a:pt x="142" y="59"/>
                  </a:cubicBezTo>
                  <a:cubicBezTo>
                    <a:pt x="142" y="187"/>
                    <a:pt x="142" y="187"/>
                    <a:pt x="142" y="187"/>
                  </a:cubicBezTo>
                  <a:cubicBezTo>
                    <a:pt x="142" y="191"/>
                    <a:pt x="139" y="194"/>
                    <a:pt x="134" y="194"/>
                  </a:cubicBezTo>
                  <a:cubicBezTo>
                    <a:pt x="123" y="194"/>
                    <a:pt x="123" y="194"/>
                    <a:pt x="123" y="194"/>
                  </a:cubicBezTo>
                  <a:cubicBezTo>
                    <a:pt x="118" y="194"/>
                    <a:pt x="115" y="191"/>
                    <a:pt x="115" y="187"/>
                  </a:cubicBezTo>
                  <a:cubicBezTo>
                    <a:pt x="115" y="59"/>
                    <a:pt x="115" y="59"/>
                    <a:pt x="115" y="59"/>
                  </a:cubicBezTo>
                  <a:cubicBezTo>
                    <a:pt x="115" y="37"/>
                    <a:pt x="105" y="26"/>
                    <a:pt x="82" y="26"/>
                  </a:cubicBezTo>
                  <a:cubicBezTo>
                    <a:pt x="52" y="26"/>
                    <a:pt x="26" y="39"/>
                    <a:pt x="26" y="39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6" y="191"/>
                    <a:pt x="23" y="194"/>
                    <a:pt x="19" y="194"/>
                  </a:cubicBezTo>
                  <a:cubicBezTo>
                    <a:pt x="7" y="194"/>
                    <a:pt x="7" y="194"/>
                    <a:pt x="7" y="194"/>
                  </a:cubicBezTo>
                  <a:cubicBezTo>
                    <a:pt x="3" y="194"/>
                    <a:pt x="0" y="191"/>
                    <a:pt x="0" y="187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5" name="Freeform 37"/>
            <p:cNvSpPr>
              <a:spLocks/>
            </p:cNvSpPr>
            <p:nvPr userDrawn="1"/>
          </p:nvSpPr>
          <p:spPr bwMode="auto">
            <a:xfrm>
              <a:off x="5101" y="1776"/>
              <a:ext cx="231" cy="320"/>
            </a:xfrm>
            <a:custGeom>
              <a:avLst/>
              <a:gdLst>
                <a:gd name="T0" fmla="*/ 0 w 144"/>
                <a:gd name="T1" fmla="*/ 256 h 199"/>
                <a:gd name="T2" fmla="*/ 217 w 144"/>
                <a:gd name="T3" fmla="*/ 0 h 199"/>
                <a:gd name="T4" fmla="*/ 348 w 144"/>
                <a:gd name="T5" fmla="*/ 31 h 199"/>
                <a:gd name="T6" fmla="*/ 371 w 144"/>
                <a:gd name="T7" fmla="*/ 64 h 199"/>
                <a:gd name="T8" fmla="*/ 371 w 144"/>
                <a:gd name="T9" fmla="*/ 82 h 199"/>
                <a:gd name="T10" fmla="*/ 358 w 144"/>
                <a:gd name="T11" fmla="*/ 98 h 199"/>
                <a:gd name="T12" fmla="*/ 342 w 144"/>
                <a:gd name="T13" fmla="*/ 93 h 199"/>
                <a:gd name="T14" fmla="*/ 225 w 144"/>
                <a:gd name="T15" fmla="*/ 59 h 199"/>
                <a:gd name="T16" fmla="*/ 67 w 144"/>
                <a:gd name="T17" fmla="*/ 256 h 199"/>
                <a:gd name="T18" fmla="*/ 225 w 144"/>
                <a:gd name="T19" fmla="*/ 455 h 199"/>
                <a:gd name="T20" fmla="*/ 342 w 144"/>
                <a:gd name="T21" fmla="*/ 420 h 199"/>
                <a:gd name="T22" fmla="*/ 358 w 144"/>
                <a:gd name="T23" fmla="*/ 413 h 199"/>
                <a:gd name="T24" fmla="*/ 371 w 144"/>
                <a:gd name="T25" fmla="*/ 433 h 199"/>
                <a:gd name="T26" fmla="*/ 371 w 144"/>
                <a:gd name="T27" fmla="*/ 450 h 199"/>
                <a:gd name="T28" fmla="*/ 348 w 144"/>
                <a:gd name="T29" fmla="*/ 484 h 199"/>
                <a:gd name="T30" fmla="*/ 217 w 144"/>
                <a:gd name="T31" fmla="*/ 515 h 199"/>
                <a:gd name="T32" fmla="*/ 0 w 144"/>
                <a:gd name="T33" fmla="*/ 256 h 19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0" t="0" r="r" b="b"/>
              <a:pathLst>
                <a:path w="144" h="199">
                  <a:moveTo>
                    <a:pt x="0" y="99"/>
                  </a:moveTo>
                  <a:cubicBezTo>
                    <a:pt x="0" y="37"/>
                    <a:pt x="34" y="0"/>
                    <a:pt x="84" y="0"/>
                  </a:cubicBezTo>
                  <a:cubicBezTo>
                    <a:pt x="108" y="0"/>
                    <a:pt x="128" y="6"/>
                    <a:pt x="135" y="12"/>
                  </a:cubicBezTo>
                  <a:cubicBezTo>
                    <a:pt x="141" y="16"/>
                    <a:pt x="144" y="20"/>
                    <a:pt x="144" y="25"/>
                  </a:cubicBezTo>
                  <a:cubicBezTo>
                    <a:pt x="144" y="32"/>
                    <a:pt x="144" y="32"/>
                    <a:pt x="144" y="32"/>
                  </a:cubicBezTo>
                  <a:cubicBezTo>
                    <a:pt x="144" y="36"/>
                    <a:pt x="142" y="38"/>
                    <a:pt x="139" y="38"/>
                  </a:cubicBezTo>
                  <a:cubicBezTo>
                    <a:pt x="137" y="38"/>
                    <a:pt x="135" y="38"/>
                    <a:pt x="133" y="36"/>
                  </a:cubicBezTo>
                  <a:cubicBezTo>
                    <a:pt x="126" y="32"/>
                    <a:pt x="107" y="23"/>
                    <a:pt x="87" y="23"/>
                  </a:cubicBezTo>
                  <a:cubicBezTo>
                    <a:pt x="50" y="23"/>
                    <a:pt x="26" y="50"/>
                    <a:pt x="26" y="99"/>
                  </a:cubicBezTo>
                  <a:cubicBezTo>
                    <a:pt x="26" y="149"/>
                    <a:pt x="50" y="176"/>
                    <a:pt x="87" y="176"/>
                  </a:cubicBezTo>
                  <a:cubicBezTo>
                    <a:pt x="107" y="176"/>
                    <a:pt x="126" y="167"/>
                    <a:pt x="133" y="162"/>
                  </a:cubicBezTo>
                  <a:cubicBezTo>
                    <a:pt x="135" y="161"/>
                    <a:pt x="137" y="160"/>
                    <a:pt x="139" y="160"/>
                  </a:cubicBezTo>
                  <a:cubicBezTo>
                    <a:pt x="142" y="160"/>
                    <a:pt x="144" y="163"/>
                    <a:pt x="144" y="167"/>
                  </a:cubicBezTo>
                  <a:cubicBezTo>
                    <a:pt x="144" y="174"/>
                    <a:pt x="144" y="174"/>
                    <a:pt x="144" y="174"/>
                  </a:cubicBezTo>
                  <a:cubicBezTo>
                    <a:pt x="144" y="179"/>
                    <a:pt x="141" y="183"/>
                    <a:pt x="135" y="187"/>
                  </a:cubicBezTo>
                  <a:cubicBezTo>
                    <a:pt x="128" y="192"/>
                    <a:pt x="108" y="199"/>
                    <a:pt x="84" y="199"/>
                  </a:cubicBezTo>
                  <a:cubicBezTo>
                    <a:pt x="34" y="199"/>
                    <a:pt x="0" y="162"/>
                    <a:pt x="0" y="99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6" name="Freeform 38"/>
            <p:cNvSpPr>
              <a:spLocks noEditPoints="1"/>
            </p:cNvSpPr>
            <p:nvPr userDrawn="1"/>
          </p:nvSpPr>
          <p:spPr bwMode="auto">
            <a:xfrm>
              <a:off x="5372" y="1675"/>
              <a:ext cx="55" cy="415"/>
            </a:xfrm>
            <a:custGeom>
              <a:avLst/>
              <a:gdLst>
                <a:gd name="T0" fmla="*/ 0 w 34"/>
                <a:gd name="T1" fmla="*/ 47 h 258"/>
                <a:gd name="T2" fmla="*/ 45 w 34"/>
                <a:gd name="T3" fmla="*/ 0 h 258"/>
                <a:gd name="T4" fmla="*/ 89 w 34"/>
                <a:gd name="T5" fmla="*/ 47 h 258"/>
                <a:gd name="T6" fmla="*/ 45 w 34"/>
                <a:gd name="T7" fmla="*/ 90 h 258"/>
                <a:gd name="T8" fmla="*/ 0 w 34"/>
                <a:gd name="T9" fmla="*/ 47 h 258"/>
                <a:gd name="T10" fmla="*/ 10 w 34"/>
                <a:gd name="T11" fmla="*/ 650 h 258"/>
                <a:gd name="T12" fmla="*/ 10 w 34"/>
                <a:gd name="T13" fmla="*/ 191 h 258"/>
                <a:gd name="T14" fmla="*/ 29 w 34"/>
                <a:gd name="T15" fmla="*/ 174 h 258"/>
                <a:gd name="T16" fmla="*/ 60 w 34"/>
                <a:gd name="T17" fmla="*/ 174 h 258"/>
                <a:gd name="T18" fmla="*/ 79 w 34"/>
                <a:gd name="T19" fmla="*/ 191 h 258"/>
                <a:gd name="T20" fmla="*/ 79 w 34"/>
                <a:gd name="T21" fmla="*/ 650 h 258"/>
                <a:gd name="T22" fmla="*/ 60 w 34"/>
                <a:gd name="T23" fmla="*/ 668 h 258"/>
                <a:gd name="T24" fmla="*/ 29 w 34"/>
                <a:gd name="T25" fmla="*/ 668 h 258"/>
                <a:gd name="T26" fmla="*/ 10 w 34"/>
                <a:gd name="T27" fmla="*/ 650 h 25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34" h="258">
                  <a:moveTo>
                    <a:pt x="0" y="18"/>
                  </a:move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4" y="8"/>
                    <a:pt x="34" y="18"/>
                  </a:cubicBezTo>
                  <a:cubicBezTo>
                    <a:pt x="34" y="27"/>
                    <a:pt x="26" y="35"/>
                    <a:pt x="17" y="35"/>
                  </a:cubicBezTo>
                  <a:cubicBezTo>
                    <a:pt x="8" y="35"/>
                    <a:pt x="0" y="27"/>
                    <a:pt x="0" y="18"/>
                  </a:cubicBezTo>
                  <a:moveTo>
                    <a:pt x="4" y="251"/>
                  </a:moveTo>
                  <a:cubicBezTo>
                    <a:pt x="4" y="74"/>
                    <a:pt x="4" y="74"/>
                    <a:pt x="4" y="74"/>
                  </a:cubicBezTo>
                  <a:cubicBezTo>
                    <a:pt x="4" y="70"/>
                    <a:pt x="7" y="67"/>
                    <a:pt x="11" y="67"/>
                  </a:cubicBezTo>
                  <a:cubicBezTo>
                    <a:pt x="23" y="67"/>
                    <a:pt x="23" y="67"/>
                    <a:pt x="23" y="67"/>
                  </a:cubicBezTo>
                  <a:cubicBezTo>
                    <a:pt x="27" y="67"/>
                    <a:pt x="30" y="70"/>
                    <a:pt x="30" y="74"/>
                  </a:cubicBezTo>
                  <a:cubicBezTo>
                    <a:pt x="30" y="251"/>
                    <a:pt x="30" y="251"/>
                    <a:pt x="30" y="251"/>
                  </a:cubicBezTo>
                  <a:cubicBezTo>
                    <a:pt x="30" y="255"/>
                    <a:pt x="27" y="258"/>
                    <a:pt x="23" y="258"/>
                  </a:cubicBezTo>
                  <a:cubicBezTo>
                    <a:pt x="11" y="258"/>
                    <a:pt x="11" y="258"/>
                    <a:pt x="11" y="258"/>
                  </a:cubicBezTo>
                  <a:cubicBezTo>
                    <a:pt x="7" y="258"/>
                    <a:pt x="4" y="255"/>
                    <a:pt x="4" y="251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7" name="Freeform 39"/>
            <p:cNvSpPr>
              <a:spLocks/>
            </p:cNvSpPr>
            <p:nvPr userDrawn="1"/>
          </p:nvSpPr>
          <p:spPr bwMode="auto">
            <a:xfrm>
              <a:off x="5487" y="1631"/>
              <a:ext cx="44" cy="459"/>
            </a:xfrm>
            <a:custGeom>
              <a:avLst/>
              <a:gdLst>
                <a:gd name="T0" fmla="*/ 0 w 27"/>
                <a:gd name="T1" fmla="*/ 722 h 285"/>
                <a:gd name="T2" fmla="*/ 0 w 27"/>
                <a:gd name="T3" fmla="*/ 18 h 285"/>
                <a:gd name="T4" fmla="*/ 21 w 27"/>
                <a:gd name="T5" fmla="*/ 0 h 285"/>
                <a:gd name="T6" fmla="*/ 51 w 27"/>
                <a:gd name="T7" fmla="*/ 0 h 285"/>
                <a:gd name="T8" fmla="*/ 72 w 27"/>
                <a:gd name="T9" fmla="*/ 18 h 285"/>
                <a:gd name="T10" fmla="*/ 72 w 27"/>
                <a:gd name="T11" fmla="*/ 722 h 285"/>
                <a:gd name="T12" fmla="*/ 51 w 27"/>
                <a:gd name="T13" fmla="*/ 739 h 285"/>
                <a:gd name="T14" fmla="*/ 21 w 27"/>
                <a:gd name="T15" fmla="*/ 739 h 285"/>
                <a:gd name="T16" fmla="*/ 0 w 27"/>
                <a:gd name="T17" fmla="*/ 722 h 28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7" h="285">
                  <a:moveTo>
                    <a:pt x="0" y="278"/>
                  </a:moveTo>
                  <a:cubicBezTo>
                    <a:pt x="0" y="7"/>
                    <a:pt x="0" y="7"/>
                    <a:pt x="0" y="7"/>
                  </a:cubicBezTo>
                  <a:cubicBezTo>
                    <a:pt x="0" y="3"/>
                    <a:pt x="3" y="0"/>
                    <a:pt x="8" y="0"/>
                  </a:cubicBezTo>
                  <a:cubicBezTo>
                    <a:pt x="19" y="0"/>
                    <a:pt x="19" y="0"/>
                    <a:pt x="19" y="0"/>
                  </a:cubicBezTo>
                  <a:cubicBezTo>
                    <a:pt x="23" y="0"/>
                    <a:pt x="27" y="3"/>
                    <a:pt x="27" y="7"/>
                  </a:cubicBezTo>
                  <a:cubicBezTo>
                    <a:pt x="27" y="278"/>
                    <a:pt x="27" y="278"/>
                    <a:pt x="27" y="278"/>
                  </a:cubicBezTo>
                  <a:cubicBezTo>
                    <a:pt x="27" y="282"/>
                    <a:pt x="23" y="285"/>
                    <a:pt x="19" y="285"/>
                  </a:cubicBezTo>
                  <a:cubicBezTo>
                    <a:pt x="8" y="285"/>
                    <a:pt x="8" y="285"/>
                    <a:pt x="8" y="285"/>
                  </a:cubicBezTo>
                  <a:cubicBezTo>
                    <a:pt x="3" y="285"/>
                    <a:pt x="0" y="282"/>
                    <a:pt x="0" y="278"/>
                  </a:cubicBezTo>
                </a:path>
              </a:pathLst>
            </a:custGeom>
            <a:solidFill>
              <a:srgbClr val="8557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8" name="Freeform 40"/>
            <p:cNvSpPr>
              <a:spLocks/>
            </p:cNvSpPr>
            <p:nvPr userDrawn="1"/>
          </p:nvSpPr>
          <p:spPr bwMode="auto">
            <a:xfrm>
              <a:off x="2" y="1004"/>
              <a:ext cx="1990" cy="676"/>
            </a:xfrm>
            <a:custGeom>
              <a:avLst/>
              <a:gdLst>
                <a:gd name="T0" fmla="*/ 2695 w 1242"/>
                <a:gd name="T1" fmla="*/ 31 h 420"/>
                <a:gd name="T2" fmla="*/ 2618 w 1242"/>
                <a:gd name="T3" fmla="*/ 31 h 420"/>
                <a:gd name="T4" fmla="*/ 2174 w 1242"/>
                <a:gd name="T5" fmla="*/ 480 h 420"/>
                <a:gd name="T6" fmla="*/ 2077 w 1242"/>
                <a:gd name="T7" fmla="*/ 480 h 420"/>
                <a:gd name="T8" fmla="*/ 1633 w 1242"/>
                <a:gd name="T9" fmla="*/ 31 h 420"/>
                <a:gd name="T10" fmla="*/ 1556 w 1242"/>
                <a:gd name="T11" fmla="*/ 31 h 420"/>
                <a:gd name="T12" fmla="*/ 1112 w 1242"/>
                <a:gd name="T13" fmla="*/ 480 h 420"/>
                <a:gd name="T14" fmla="*/ 1014 w 1242"/>
                <a:gd name="T15" fmla="*/ 480 h 420"/>
                <a:gd name="T16" fmla="*/ 570 w 1242"/>
                <a:gd name="T17" fmla="*/ 31 h 420"/>
                <a:gd name="T18" fmla="*/ 493 w 1242"/>
                <a:gd name="T19" fmla="*/ 31 h 420"/>
                <a:gd name="T20" fmla="*/ 0 w 1242"/>
                <a:gd name="T21" fmla="*/ 528 h 420"/>
                <a:gd name="T22" fmla="*/ 0 w 1242"/>
                <a:gd name="T23" fmla="*/ 1088 h 420"/>
                <a:gd name="T24" fmla="*/ 482 w 1242"/>
                <a:gd name="T25" fmla="*/ 600 h 420"/>
                <a:gd name="T26" fmla="*/ 580 w 1242"/>
                <a:gd name="T27" fmla="*/ 600 h 420"/>
                <a:gd name="T28" fmla="*/ 1024 w 1242"/>
                <a:gd name="T29" fmla="*/ 1049 h 420"/>
                <a:gd name="T30" fmla="*/ 1101 w 1242"/>
                <a:gd name="T31" fmla="*/ 1049 h 420"/>
                <a:gd name="T32" fmla="*/ 1546 w 1242"/>
                <a:gd name="T33" fmla="*/ 600 h 420"/>
                <a:gd name="T34" fmla="*/ 1642 w 1242"/>
                <a:gd name="T35" fmla="*/ 600 h 420"/>
                <a:gd name="T36" fmla="*/ 2088 w 1242"/>
                <a:gd name="T37" fmla="*/ 1049 h 420"/>
                <a:gd name="T38" fmla="*/ 2165 w 1242"/>
                <a:gd name="T39" fmla="*/ 1049 h 420"/>
                <a:gd name="T40" fmla="*/ 2608 w 1242"/>
                <a:gd name="T41" fmla="*/ 600 h 420"/>
                <a:gd name="T42" fmla="*/ 2706 w 1242"/>
                <a:gd name="T43" fmla="*/ 600 h 420"/>
                <a:gd name="T44" fmla="*/ 3188 w 1242"/>
                <a:gd name="T45" fmla="*/ 1088 h 420"/>
                <a:gd name="T46" fmla="*/ 3188 w 1242"/>
                <a:gd name="T47" fmla="*/ 528 h 420"/>
                <a:gd name="T48" fmla="*/ 2695 w 1242"/>
                <a:gd name="T49" fmla="*/ 31 h 42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42" h="420">
                  <a:moveTo>
                    <a:pt x="1050" y="12"/>
                  </a:moveTo>
                  <a:cubicBezTo>
                    <a:pt x="1039" y="0"/>
                    <a:pt x="1032" y="0"/>
                    <a:pt x="1020" y="12"/>
                  </a:cubicBezTo>
                  <a:cubicBezTo>
                    <a:pt x="847" y="185"/>
                    <a:pt x="847" y="185"/>
                    <a:pt x="847" y="185"/>
                  </a:cubicBezTo>
                  <a:cubicBezTo>
                    <a:pt x="837" y="195"/>
                    <a:pt x="820" y="195"/>
                    <a:pt x="809" y="185"/>
                  </a:cubicBezTo>
                  <a:cubicBezTo>
                    <a:pt x="636" y="12"/>
                    <a:pt x="636" y="12"/>
                    <a:pt x="636" y="12"/>
                  </a:cubicBezTo>
                  <a:cubicBezTo>
                    <a:pt x="625" y="0"/>
                    <a:pt x="617" y="0"/>
                    <a:pt x="606" y="12"/>
                  </a:cubicBezTo>
                  <a:cubicBezTo>
                    <a:pt x="433" y="185"/>
                    <a:pt x="433" y="185"/>
                    <a:pt x="433" y="185"/>
                  </a:cubicBezTo>
                  <a:cubicBezTo>
                    <a:pt x="423" y="195"/>
                    <a:pt x="405" y="195"/>
                    <a:pt x="395" y="185"/>
                  </a:cubicBezTo>
                  <a:cubicBezTo>
                    <a:pt x="222" y="12"/>
                    <a:pt x="222" y="12"/>
                    <a:pt x="222" y="12"/>
                  </a:cubicBezTo>
                  <a:cubicBezTo>
                    <a:pt x="211" y="0"/>
                    <a:pt x="203" y="0"/>
                    <a:pt x="192" y="12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0" y="420"/>
                    <a:pt x="0" y="420"/>
                    <a:pt x="0" y="420"/>
                  </a:cubicBezTo>
                  <a:cubicBezTo>
                    <a:pt x="188" y="232"/>
                    <a:pt x="188" y="232"/>
                    <a:pt x="188" y="232"/>
                  </a:cubicBezTo>
                  <a:cubicBezTo>
                    <a:pt x="198" y="222"/>
                    <a:pt x="216" y="222"/>
                    <a:pt x="226" y="232"/>
                  </a:cubicBezTo>
                  <a:cubicBezTo>
                    <a:pt x="399" y="405"/>
                    <a:pt x="399" y="405"/>
                    <a:pt x="399" y="405"/>
                  </a:cubicBezTo>
                  <a:cubicBezTo>
                    <a:pt x="410" y="417"/>
                    <a:pt x="418" y="417"/>
                    <a:pt x="429" y="405"/>
                  </a:cubicBezTo>
                  <a:cubicBezTo>
                    <a:pt x="602" y="232"/>
                    <a:pt x="602" y="232"/>
                    <a:pt x="602" y="232"/>
                  </a:cubicBezTo>
                  <a:cubicBezTo>
                    <a:pt x="612" y="222"/>
                    <a:pt x="630" y="222"/>
                    <a:pt x="640" y="232"/>
                  </a:cubicBezTo>
                  <a:cubicBezTo>
                    <a:pt x="813" y="405"/>
                    <a:pt x="813" y="405"/>
                    <a:pt x="813" y="405"/>
                  </a:cubicBezTo>
                  <a:cubicBezTo>
                    <a:pt x="825" y="417"/>
                    <a:pt x="832" y="417"/>
                    <a:pt x="843" y="405"/>
                  </a:cubicBezTo>
                  <a:cubicBezTo>
                    <a:pt x="1016" y="232"/>
                    <a:pt x="1016" y="232"/>
                    <a:pt x="1016" y="232"/>
                  </a:cubicBezTo>
                  <a:cubicBezTo>
                    <a:pt x="1027" y="222"/>
                    <a:pt x="1044" y="222"/>
                    <a:pt x="1054" y="232"/>
                  </a:cubicBezTo>
                  <a:cubicBezTo>
                    <a:pt x="1242" y="420"/>
                    <a:pt x="1242" y="420"/>
                    <a:pt x="1242" y="420"/>
                  </a:cubicBezTo>
                  <a:cubicBezTo>
                    <a:pt x="1242" y="204"/>
                    <a:pt x="1242" y="204"/>
                    <a:pt x="1242" y="204"/>
                  </a:cubicBezTo>
                  <a:lnTo>
                    <a:pt x="1050" y="12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99" name="Freeform 41"/>
            <p:cNvSpPr>
              <a:spLocks/>
            </p:cNvSpPr>
            <p:nvPr userDrawn="1"/>
          </p:nvSpPr>
          <p:spPr bwMode="auto">
            <a:xfrm>
              <a:off x="2" y="1442"/>
              <a:ext cx="1990" cy="675"/>
            </a:xfrm>
            <a:custGeom>
              <a:avLst/>
              <a:gdLst>
                <a:gd name="T0" fmla="*/ 2695 w 1242"/>
                <a:gd name="T1" fmla="*/ 31 h 420"/>
                <a:gd name="T2" fmla="*/ 2618 w 1242"/>
                <a:gd name="T3" fmla="*/ 31 h 420"/>
                <a:gd name="T4" fmla="*/ 2174 w 1242"/>
                <a:gd name="T5" fmla="*/ 476 h 420"/>
                <a:gd name="T6" fmla="*/ 2077 w 1242"/>
                <a:gd name="T7" fmla="*/ 476 h 420"/>
                <a:gd name="T8" fmla="*/ 1633 w 1242"/>
                <a:gd name="T9" fmla="*/ 31 h 420"/>
                <a:gd name="T10" fmla="*/ 1556 w 1242"/>
                <a:gd name="T11" fmla="*/ 31 h 420"/>
                <a:gd name="T12" fmla="*/ 1112 w 1242"/>
                <a:gd name="T13" fmla="*/ 476 h 420"/>
                <a:gd name="T14" fmla="*/ 1014 w 1242"/>
                <a:gd name="T15" fmla="*/ 476 h 420"/>
                <a:gd name="T16" fmla="*/ 570 w 1242"/>
                <a:gd name="T17" fmla="*/ 31 h 420"/>
                <a:gd name="T18" fmla="*/ 493 w 1242"/>
                <a:gd name="T19" fmla="*/ 31 h 420"/>
                <a:gd name="T20" fmla="*/ 0 w 1242"/>
                <a:gd name="T21" fmla="*/ 527 h 420"/>
                <a:gd name="T22" fmla="*/ 0 w 1242"/>
                <a:gd name="T23" fmla="*/ 1085 h 420"/>
                <a:gd name="T24" fmla="*/ 482 w 1242"/>
                <a:gd name="T25" fmla="*/ 599 h 420"/>
                <a:gd name="T26" fmla="*/ 580 w 1242"/>
                <a:gd name="T27" fmla="*/ 599 h 420"/>
                <a:gd name="T28" fmla="*/ 1024 w 1242"/>
                <a:gd name="T29" fmla="*/ 1046 h 420"/>
                <a:gd name="T30" fmla="*/ 1101 w 1242"/>
                <a:gd name="T31" fmla="*/ 1046 h 420"/>
                <a:gd name="T32" fmla="*/ 1546 w 1242"/>
                <a:gd name="T33" fmla="*/ 599 h 420"/>
                <a:gd name="T34" fmla="*/ 1642 w 1242"/>
                <a:gd name="T35" fmla="*/ 599 h 420"/>
                <a:gd name="T36" fmla="*/ 2088 w 1242"/>
                <a:gd name="T37" fmla="*/ 1046 h 420"/>
                <a:gd name="T38" fmla="*/ 2165 w 1242"/>
                <a:gd name="T39" fmla="*/ 1046 h 420"/>
                <a:gd name="T40" fmla="*/ 2608 w 1242"/>
                <a:gd name="T41" fmla="*/ 599 h 420"/>
                <a:gd name="T42" fmla="*/ 2706 w 1242"/>
                <a:gd name="T43" fmla="*/ 599 h 420"/>
                <a:gd name="T44" fmla="*/ 3188 w 1242"/>
                <a:gd name="T45" fmla="*/ 1085 h 420"/>
                <a:gd name="T46" fmla="*/ 3188 w 1242"/>
                <a:gd name="T47" fmla="*/ 527 h 420"/>
                <a:gd name="T48" fmla="*/ 2695 w 1242"/>
                <a:gd name="T49" fmla="*/ 31 h 42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242" h="420">
                  <a:moveTo>
                    <a:pt x="1050" y="12"/>
                  </a:moveTo>
                  <a:cubicBezTo>
                    <a:pt x="1039" y="0"/>
                    <a:pt x="1032" y="0"/>
                    <a:pt x="1020" y="12"/>
                  </a:cubicBezTo>
                  <a:cubicBezTo>
                    <a:pt x="847" y="184"/>
                    <a:pt x="847" y="184"/>
                    <a:pt x="847" y="184"/>
                  </a:cubicBezTo>
                  <a:cubicBezTo>
                    <a:pt x="837" y="195"/>
                    <a:pt x="820" y="195"/>
                    <a:pt x="809" y="184"/>
                  </a:cubicBezTo>
                  <a:cubicBezTo>
                    <a:pt x="636" y="12"/>
                    <a:pt x="636" y="12"/>
                    <a:pt x="636" y="12"/>
                  </a:cubicBezTo>
                  <a:cubicBezTo>
                    <a:pt x="625" y="0"/>
                    <a:pt x="617" y="0"/>
                    <a:pt x="606" y="12"/>
                  </a:cubicBezTo>
                  <a:cubicBezTo>
                    <a:pt x="433" y="184"/>
                    <a:pt x="433" y="184"/>
                    <a:pt x="433" y="184"/>
                  </a:cubicBezTo>
                  <a:cubicBezTo>
                    <a:pt x="423" y="195"/>
                    <a:pt x="405" y="195"/>
                    <a:pt x="395" y="184"/>
                  </a:cubicBezTo>
                  <a:cubicBezTo>
                    <a:pt x="222" y="12"/>
                    <a:pt x="222" y="12"/>
                    <a:pt x="222" y="12"/>
                  </a:cubicBezTo>
                  <a:cubicBezTo>
                    <a:pt x="211" y="0"/>
                    <a:pt x="203" y="0"/>
                    <a:pt x="192" y="12"/>
                  </a:cubicBezTo>
                  <a:cubicBezTo>
                    <a:pt x="0" y="204"/>
                    <a:pt x="0" y="204"/>
                    <a:pt x="0" y="204"/>
                  </a:cubicBezTo>
                  <a:cubicBezTo>
                    <a:pt x="0" y="420"/>
                    <a:pt x="0" y="420"/>
                    <a:pt x="0" y="420"/>
                  </a:cubicBezTo>
                  <a:cubicBezTo>
                    <a:pt x="188" y="232"/>
                    <a:pt x="188" y="232"/>
                    <a:pt x="188" y="232"/>
                  </a:cubicBezTo>
                  <a:cubicBezTo>
                    <a:pt x="198" y="222"/>
                    <a:pt x="216" y="222"/>
                    <a:pt x="226" y="232"/>
                  </a:cubicBezTo>
                  <a:cubicBezTo>
                    <a:pt x="399" y="405"/>
                    <a:pt x="399" y="405"/>
                    <a:pt x="399" y="405"/>
                  </a:cubicBezTo>
                  <a:cubicBezTo>
                    <a:pt x="410" y="417"/>
                    <a:pt x="418" y="417"/>
                    <a:pt x="429" y="405"/>
                  </a:cubicBezTo>
                  <a:cubicBezTo>
                    <a:pt x="602" y="232"/>
                    <a:pt x="602" y="232"/>
                    <a:pt x="602" y="232"/>
                  </a:cubicBezTo>
                  <a:cubicBezTo>
                    <a:pt x="612" y="222"/>
                    <a:pt x="630" y="222"/>
                    <a:pt x="640" y="232"/>
                  </a:cubicBezTo>
                  <a:cubicBezTo>
                    <a:pt x="813" y="405"/>
                    <a:pt x="813" y="405"/>
                    <a:pt x="813" y="405"/>
                  </a:cubicBezTo>
                  <a:cubicBezTo>
                    <a:pt x="825" y="417"/>
                    <a:pt x="832" y="417"/>
                    <a:pt x="843" y="405"/>
                  </a:cubicBezTo>
                  <a:cubicBezTo>
                    <a:pt x="1016" y="232"/>
                    <a:pt x="1016" y="232"/>
                    <a:pt x="1016" y="232"/>
                  </a:cubicBezTo>
                  <a:cubicBezTo>
                    <a:pt x="1027" y="222"/>
                    <a:pt x="1044" y="222"/>
                    <a:pt x="1054" y="232"/>
                  </a:cubicBezTo>
                  <a:cubicBezTo>
                    <a:pt x="1242" y="420"/>
                    <a:pt x="1242" y="420"/>
                    <a:pt x="1242" y="420"/>
                  </a:cubicBezTo>
                  <a:cubicBezTo>
                    <a:pt x="1242" y="204"/>
                    <a:pt x="1242" y="204"/>
                    <a:pt x="1242" y="204"/>
                  </a:cubicBezTo>
                  <a:lnTo>
                    <a:pt x="1050" y="1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691681" y="843558"/>
            <a:ext cx="5615972" cy="575897"/>
          </a:xfrm>
        </p:spPr>
        <p:txBody>
          <a:bodyPr/>
          <a:lstStyle/>
          <a:p>
            <a:pPr algn="ctr"/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Direct Payment Support Services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619672" y="1851670"/>
            <a:ext cx="5976664" cy="936104"/>
          </a:xfrm>
        </p:spPr>
        <p:txBody>
          <a:bodyPr/>
          <a:lstStyle/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Provider Engagement to help shape </a:t>
            </a:r>
          </a:p>
          <a:p>
            <a:pPr algn="ctr"/>
            <a:r>
              <a:rPr lang="en-GB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new service specification</a:t>
            </a:r>
            <a:endParaRPr lang="en-GB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1"/>
          <p:cNvSpPr txBox="1">
            <a:spLocks/>
          </p:cNvSpPr>
          <p:nvPr/>
        </p:nvSpPr>
        <p:spPr>
          <a:xfrm>
            <a:off x="5004695" y="3219822"/>
            <a:ext cx="3887785" cy="1224136"/>
          </a:xfrm>
          <a:prstGeom prst="rect">
            <a:avLst/>
          </a:prstGeom>
        </p:spPr>
        <p:txBody>
          <a:bodyPr anchor="b" anchorCtr="0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4002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8775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1913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79500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439863" indent="-179388" algn="l" rtl="0" eaLnBrk="0" fontAlgn="base" hangingPunct="0">
              <a:spcBef>
                <a:spcPts val="4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Paula Spelman</a:t>
            </a:r>
          </a:p>
          <a:p>
            <a:r>
              <a:rPr lang="en-GB" sz="1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Commissioner </a:t>
            </a:r>
          </a:p>
          <a:p>
            <a:r>
              <a:rPr lang="en-GB" sz="1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paula.spelman@peterborough.gov.uk</a:t>
            </a:r>
          </a:p>
          <a:p>
            <a:r>
              <a:rPr lang="en-GB" sz="1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07920 160690</a:t>
            </a:r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1052639" y="3219822"/>
            <a:ext cx="3887785" cy="1224136"/>
          </a:xfrm>
          <a:prstGeom prst="rect">
            <a:avLst/>
          </a:prstGeom>
        </p:spPr>
        <p:txBody>
          <a:bodyPr anchor="b" anchorCtr="0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4002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8775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1913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79500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439863" indent="-179388" algn="l" rtl="0" eaLnBrk="0" fontAlgn="base" hangingPunct="0">
              <a:spcBef>
                <a:spcPts val="4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Adam Thorp</a:t>
            </a:r>
          </a:p>
          <a:p>
            <a:r>
              <a:rPr lang="en-GB" sz="1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Commissioner adam.thorp@cambridgeshire.gov.uk</a:t>
            </a:r>
          </a:p>
          <a:p>
            <a:r>
              <a:rPr lang="en-GB" sz="1600" dirty="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07791 291411</a:t>
            </a:r>
          </a:p>
        </p:txBody>
      </p:sp>
    </p:spTree>
    <p:extLst>
      <p:ext uri="{BB962C8B-B14F-4D97-AF65-F5344CB8AC3E}">
        <p14:creationId xmlns:p14="http://schemas.microsoft.com/office/powerpoint/2010/main" val="365602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063649" y="843558"/>
            <a:ext cx="2588471" cy="575897"/>
          </a:xfrm>
        </p:spPr>
        <p:txBody>
          <a:bodyPr/>
          <a:lstStyle/>
          <a:p>
            <a:pPr algn="ctr"/>
            <a:r>
              <a:rPr lang="en-GB" dirty="0" smtClean="0"/>
              <a:t>Welcome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187624" y="1707654"/>
            <a:ext cx="6120029" cy="216024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There are no fire alarm tests planned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Fire Exits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Toilets are on this floor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Please be respectful with mobile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hones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19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932040" y="3219822"/>
            <a:ext cx="3811960" cy="1152128"/>
          </a:xfrm>
        </p:spPr>
        <p:txBody>
          <a:bodyPr/>
          <a:lstStyle/>
          <a:p>
            <a:pPr algn="ctr"/>
            <a:r>
              <a:rPr lang="en-GB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Choice and control for service users ensuring a personalised approach.</a:t>
            </a:r>
            <a:endParaRPr lang="en-GB" sz="2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23528" y="3219822"/>
            <a:ext cx="3811960" cy="1152128"/>
          </a:xfrm>
        </p:spPr>
        <p:txBody>
          <a:bodyPr/>
          <a:lstStyle/>
          <a:p>
            <a:pPr algn="ctr"/>
            <a:r>
              <a:rPr lang="en-GB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GB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ervice users are enabled to choose their own care and support.</a:t>
            </a:r>
            <a:endParaRPr lang="en-GB" sz="2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4215" y="1203598"/>
            <a:ext cx="7772400" cy="1512335"/>
          </a:xfrm>
        </p:spPr>
        <p:txBody>
          <a:bodyPr/>
          <a:lstStyle/>
          <a:p>
            <a:pPr algn="ctr"/>
            <a:r>
              <a:rPr lang="en-GB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LA’s are required, through law and statutory guidance, to provide adequate information, advice and support to enable individuals to decide if they should request a DP and to manage that payment.</a:t>
            </a:r>
            <a:endParaRPr lang="en-GB" sz="2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53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83329" y="483518"/>
            <a:ext cx="3092527" cy="1224136"/>
          </a:xfrm>
        </p:spPr>
        <p:txBody>
          <a:bodyPr/>
          <a:lstStyle/>
          <a:p>
            <a:pPr algn="ctr"/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Current Uptake of Direct Payments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827584" y="2067694"/>
            <a:ext cx="1800200" cy="1779662"/>
          </a:xfrm>
          <a:prstGeom prst="ellipse">
            <a:avLst/>
          </a:prstGeom>
          <a:noFill/>
          <a:ln>
            <a:solidFill>
              <a:schemeClr val="bg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Disabled Children’s Services 73%</a:t>
            </a:r>
            <a:endParaRPr lang="en-GB" dirty="0">
              <a:solidFill>
                <a:schemeClr val="accent6">
                  <a:lumMod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635776707"/>
              </p:ext>
            </p:extLst>
          </p:nvPr>
        </p:nvGraphicFramePr>
        <p:xfrm>
          <a:off x="2483768" y="539750"/>
          <a:ext cx="6432376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27388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F9EBDE96-948B-48A2-BBBB-E9FF0B0F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graphicEl>
                                              <a:dgm id="{F9EBDE96-948B-48A2-BBBB-E9FF0B0F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graphicEl>
                                              <a:dgm id="{F9EBDE96-948B-48A2-BBBB-E9FF0B0F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graphicEl>
                                              <a:dgm id="{F9EBDE96-948B-48A2-BBBB-E9FF0B0F25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>
                                            <p:graphicEl>
                                              <a:dgm id="{F9EBDE96-948B-48A2-BBBB-E9FF0B0F25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F9BA0E0-7C43-43ED-8E61-3E66B10E1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graphicEl>
                                              <a:dgm id="{9F9BA0E0-7C43-43ED-8E61-3E66B10E1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graphicEl>
                                              <a:dgm id="{9F9BA0E0-7C43-43ED-8E61-3E66B10E1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graphicEl>
                                              <a:dgm id="{9F9BA0E0-7C43-43ED-8E61-3E66B10E1A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>
                                            <p:graphicEl>
                                              <a:dgm id="{9F9BA0E0-7C43-43ED-8E61-3E66B10E1A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C7FD928-826A-42BA-9591-BE0762E61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graphicEl>
                                              <a:dgm id="{8C7FD928-826A-42BA-9591-BE0762E61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graphicEl>
                                              <a:dgm id="{8C7FD928-826A-42BA-9591-BE0762E61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graphicEl>
                                              <a:dgm id="{8C7FD928-826A-42BA-9591-BE0762E6147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graphicEl>
                                              <a:dgm id="{8C7FD928-826A-42BA-9591-BE0762E6147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6BC4F65-7588-484E-AC1C-3FBBB9049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graphicEl>
                                              <a:dgm id="{56BC4F65-7588-484E-AC1C-3FBBB9049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>
                                            <p:graphicEl>
                                              <a:dgm id="{56BC4F65-7588-484E-AC1C-3FBBB9049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graphicEl>
                                              <a:dgm id="{56BC4F65-7588-484E-AC1C-3FBBB9049B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>
                                            <p:graphicEl>
                                              <a:dgm id="{56BC4F65-7588-484E-AC1C-3FBBB9049B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AA7A3704-7BC8-4218-ACE2-161E52657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graphicEl>
                                              <a:dgm id="{AA7A3704-7BC8-4218-ACE2-161E52657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graphicEl>
                                              <a:dgm id="{AA7A3704-7BC8-4218-ACE2-161E52657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>
                                            <p:graphicEl>
                                              <a:dgm id="{AA7A3704-7BC8-4218-ACE2-161E5265731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>
                                            <p:graphicEl>
                                              <a:dgm id="{AA7A3704-7BC8-4218-ACE2-161E5265731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907ECB4E-89B3-41F4-A7C6-9990796B80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>
                                            <p:graphicEl>
                                              <a:dgm id="{907ECB4E-89B3-41F4-A7C6-9990796B80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>
                                            <p:graphicEl>
                                              <a:dgm id="{907ECB4E-89B3-41F4-A7C6-9990796B80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graphicEl>
                                              <a:dgm id="{907ECB4E-89B3-41F4-A7C6-9990796B80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1">
                                            <p:graphicEl>
                                              <a:dgm id="{907ECB4E-89B3-41F4-A7C6-9990796B80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6000"/>
                            </p:stCondLst>
                            <p:childTnLst>
                              <p:par>
                                <p:cTn id="47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Graphic spid="11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55537" y="339669"/>
            <a:ext cx="5180759" cy="575897"/>
          </a:xfrm>
        </p:spPr>
        <p:txBody>
          <a:bodyPr/>
          <a:lstStyle/>
          <a:p>
            <a:pPr algn="ctr"/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Future Service Aims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94768147"/>
              </p:ext>
            </p:extLst>
          </p:nvPr>
        </p:nvGraphicFramePr>
        <p:xfrm>
          <a:off x="1835696" y="1043806"/>
          <a:ext cx="5784304" cy="3688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03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A9A940-5DEE-44CA-BF33-41DE57686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70A9A940-5DEE-44CA-BF33-41DE576861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23CC3B-C548-48AB-A322-19EACE878B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>
                                            <p:graphicEl>
                                              <a:dgm id="{B523CC3B-C548-48AB-A322-19EACE878B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ABB8E1-46A0-47EA-86D7-BE368441DE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D9ABB8E1-46A0-47EA-86D7-BE368441DE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C85C35-D3FE-4301-9C7D-1A5298195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>
                                            <p:graphicEl>
                                              <a:dgm id="{B5C85C35-D3FE-4301-9C7D-1A52981957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620F97-E3BE-4FFB-9360-7E091A914C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F7620F97-E3BE-4FFB-9360-7E091A914C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 uiExpand="1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055537" y="339669"/>
            <a:ext cx="5180759" cy="575897"/>
          </a:xfrm>
        </p:spPr>
        <p:txBody>
          <a:bodyPr/>
          <a:lstStyle/>
          <a:p>
            <a:pPr algn="ctr"/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Future Service Aims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430241974"/>
              </p:ext>
            </p:extLst>
          </p:nvPr>
        </p:nvGraphicFramePr>
        <p:xfrm>
          <a:off x="1835696" y="1043806"/>
          <a:ext cx="5784304" cy="3688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805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0A9A940-5DEE-44CA-BF33-41DE576861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70A9A940-5DEE-44CA-BF33-41DE576861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23CC3B-C548-48AB-A322-19EACE878B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5">
                                            <p:graphicEl>
                                              <a:dgm id="{B523CC3B-C548-48AB-A322-19EACE878BB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9ABB8E1-46A0-47EA-86D7-BE368441DE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D9ABB8E1-46A0-47EA-86D7-BE368441DE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5C85C35-D3FE-4301-9C7D-1A52981957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>
                                            <p:graphicEl>
                                              <a:dgm id="{B5C85C35-D3FE-4301-9C7D-1A52981957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7620F97-E3BE-4FFB-9360-7E091A914C6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F7620F97-E3BE-4FFB-9360-7E091A914C6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567392027"/>
              </p:ext>
            </p:extLst>
          </p:nvPr>
        </p:nvGraphicFramePr>
        <p:xfrm>
          <a:off x="1331640" y="843558"/>
          <a:ext cx="7056784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39552" y="123478"/>
            <a:ext cx="6696744" cy="576064"/>
          </a:xfrm>
        </p:spPr>
        <p:txBody>
          <a:bodyPr/>
          <a:lstStyle/>
          <a:p>
            <a:pPr algn="ctr"/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Indicative Procurement Timetable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85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1D3CA9E-C0A5-4D5C-B065-DA259F3F5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>
                                            <p:graphicEl>
                                              <a:dgm id="{31D3CA9E-C0A5-4D5C-B065-DA259F3F5F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graphicEl>
                                              <a:dgm id="{31D3CA9E-C0A5-4D5C-B065-DA259F3F5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graphicEl>
                                              <a:dgm id="{31D3CA9E-C0A5-4D5C-B065-DA259F3F5F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DCEB0FE6-BD15-4ED1-A472-D3FEAF31FC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graphicEl>
                                              <a:dgm id="{DCEB0FE6-BD15-4ED1-A472-D3FEAF31FCD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graphicEl>
                                              <a:dgm id="{DCEB0FE6-BD15-4ED1-A472-D3FEAF31FC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graphicEl>
                                              <a:dgm id="{DCEB0FE6-BD15-4ED1-A472-D3FEAF31FCD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DA86B5F-A3B4-4CEB-A156-EF6EBECD59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">
                                            <p:graphicEl>
                                              <a:dgm id="{7DA86B5F-A3B4-4CEB-A156-EF6EBECD59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graphicEl>
                                              <a:dgm id="{7DA86B5F-A3B4-4CEB-A156-EF6EBECD59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graphicEl>
                                              <a:dgm id="{7DA86B5F-A3B4-4CEB-A156-EF6EBECD59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E085939C-CDFC-47AD-8BC7-474ECE85C4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>
                                            <p:graphicEl>
                                              <a:dgm id="{E085939C-CDFC-47AD-8BC7-474ECE85C47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>
                                            <p:graphicEl>
                                              <a:dgm id="{E085939C-CDFC-47AD-8BC7-474ECE85C4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>
                                            <p:graphicEl>
                                              <a:dgm id="{E085939C-CDFC-47AD-8BC7-474ECE85C47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CB43F29-A1BD-4C69-AB3F-572E552A7A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>
                                            <p:graphicEl>
                                              <a:dgm id="{7CB43F29-A1BD-4C69-AB3F-572E552A7A7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graphicEl>
                                              <a:dgm id="{7CB43F29-A1BD-4C69-AB3F-572E552A7A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graphicEl>
                                              <a:dgm id="{7CB43F29-A1BD-4C69-AB3F-572E552A7A7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7AB14EBD-6C22-4889-98D9-C1C0EE328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>
                                            <p:graphicEl>
                                              <a:dgm id="{7AB14EBD-6C22-4889-98D9-C1C0EE3283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>
                                            <p:graphicEl>
                                              <a:dgm id="{7AB14EBD-6C22-4889-98D9-C1C0EE328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>
                                            <p:graphicEl>
                                              <a:dgm id="{7AB14EBD-6C22-4889-98D9-C1C0EE3283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700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B65405D8-A923-4272-97CA-17B7A0EDEF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graphicEl>
                                              <a:dgm id="{B65405D8-A923-4272-97CA-17B7A0EDEF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graphicEl>
                                              <a:dgm id="{B65405D8-A923-4272-97CA-17B7A0EDEF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graphicEl>
                                              <a:dgm id="{B65405D8-A923-4272-97CA-17B7A0EDEF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8000"/>
                            </p:stCondLst>
                            <p:childTnLst>
                              <p:par>
                                <p:cTn id="5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8B2DFA09-B723-4807-A08A-10A9E5120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>
                                            <p:graphicEl>
                                              <a:dgm id="{8B2DFA09-B723-4807-A08A-10A9E51208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graphicEl>
                                              <a:dgm id="{8B2DFA09-B723-4807-A08A-10A9E5120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>
                                            <p:graphicEl>
                                              <a:dgm id="{8B2DFA09-B723-4807-A08A-10A9E51208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9000"/>
                            </p:stCondLst>
                            <p:childTnLst>
                              <p:par>
                                <p:cTn id="5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1AE7112B-FBCF-4964-BECA-6158D90F4A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>
                                            <p:graphicEl>
                                              <a:dgm id="{1AE7112B-FBCF-4964-BECA-6158D90F4AA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>
                                            <p:graphicEl>
                                              <a:dgm id="{1AE7112B-FBCF-4964-BECA-6158D90F4A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>
                                            <p:graphicEl>
                                              <a:dgm id="{1AE7112B-FBCF-4964-BECA-6158D90F4AA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271052C2-AE75-49AF-B7FB-16407AFAB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1">
                                            <p:graphicEl>
                                              <a:dgm id="{271052C2-AE75-49AF-B7FB-16407AFAB0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1">
                                            <p:graphicEl>
                                              <a:dgm id="{271052C2-AE75-49AF-B7FB-16407AFAB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1">
                                            <p:graphicEl>
                                              <a:dgm id="{271052C2-AE75-49AF-B7FB-16407AFAB0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1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5319B0BA-706F-4B0F-A808-888675A470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">
                                            <p:graphicEl>
                                              <a:dgm id="{5319B0BA-706F-4B0F-A808-888675A470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>
                                            <p:graphicEl>
                                              <a:dgm id="{5319B0BA-706F-4B0F-A808-888675A470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>
                                            <p:graphicEl>
                                              <a:dgm id="{5319B0BA-706F-4B0F-A808-888675A470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200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8285E2A-C13E-4C15-8BD6-FCB134DFE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">
                                            <p:graphicEl>
                                              <a:dgm id="{38285E2A-C13E-4C15-8BD6-FCB134DFE5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>
                                            <p:graphicEl>
                                              <a:dgm id="{38285E2A-C13E-4C15-8BD6-FCB134DFE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1">
                                            <p:graphicEl>
                                              <a:dgm id="{38285E2A-C13E-4C15-8BD6-FCB134DFE5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3000"/>
                            </p:stCondLst>
                            <p:childTnLst>
                              <p:par>
                                <p:cTn id="8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graphicEl>
                                              <a:dgm id="{3FDE1A76-8148-4D45-A340-8573AA386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">
                                            <p:graphicEl>
                                              <a:dgm id="{3FDE1A76-8148-4D45-A340-8573AA386F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>
                                            <p:graphicEl>
                                              <a:dgm id="{3FDE1A76-8148-4D45-A340-8573AA386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">
                                            <p:graphicEl>
                                              <a:dgm id="{3FDE1A76-8148-4D45-A340-8573AA386F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1" grpId="0">
        <p:bldSub>
          <a:bldDgm/>
        </p:bldSub>
      </p:bldGraphic>
      <p:bldP spid="1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73332" y="1465496"/>
            <a:ext cx="339734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2700">
                  <a:solidFill>
                    <a:schemeClr val="accent6">
                      <a:lumMod val="10000"/>
                    </a:schemeClr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Any </a:t>
            </a:r>
          </a:p>
          <a:p>
            <a:pPr algn="ctr"/>
            <a:r>
              <a:rPr lang="en-US" sz="5400" b="1" dirty="0" smtClean="0">
                <a:ln w="12700">
                  <a:solidFill>
                    <a:schemeClr val="accent6">
                      <a:lumMod val="10000"/>
                    </a:schemeClr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Questions?</a:t>
            </a:r>
            <a:endParaRPr lang="en-US" sz="5400" b="1" dirty="0">
              <a:ln w="12700">
                <a:solidFill>
                  <a:schemeClr val="accent6">
                    <a:lumMod val="10000"/>
                  </a:schemeClr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</p:txBody>
      </p:sp>
    </p:spTree>
    <p:extLst>
      <p:ext uri="{BB962C8B-B14F-4D97-AF65-F5344CB8AC3E}">
        <p14:creationId xmlns:p14="http://schemas.microsoft.com/office/powerpoint/2010/main" val="14996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4215" y="1563644"/>
            <a:ext cx="3887785" cy="2160234"/>
          </a:xfrm>
        </p:spPr>
        <p:txBody>
          <a:bodyPr/>
          <a:lstStyle/>
          <a:p>
            <a:r>
              <a:rPr lang="en-GB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Adam Thorp</a:t>
            </a:r>
          </a:p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Commissioner adam.thorp@cambridgeshire.gov.uk</a:t>
            </a:r>
          </a:p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07791 291411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1"/>
          <p:cNvSpPr txBox="1">
            <a:spLocks/>
          </p:cNvSpPr>
          <p:nvPr/>
        </p:nvSpPr>
        <p:spPr>
          <a:xfrm>
            <a:off x="684215" y="3867895"/>
            <a:ext cx="7776217" cy="864096"/>
          </a:xfrm>
          <a:prstGeom prst="rect">
            <a:avLst/>
          </a:prstGeom>
        </p:spPr>
        <p:txBody>
          <a:bodyPr anchor="b" anchorCtr="0"/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4002" b="1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8775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2pPr>
            <a:lvl3pPr marL="71913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3pPr>
            <a:lvl4pPr marL="1079500" indent="-179388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1439863" indent="-179388" algn="l" rtl="0" eaLnBrk="0" fontAlgn="base" hangingPunct="0">
              <a:spcBef>
                <a:spcPts val="400"/>
              </a:spcBef>
              <a:spcAft>
                <a:spcPct val="0"/>
              </a:spcAft>
              <a:buFont typeface="Arial" charset="0"/>
              <a:buChar char="•"/>
              <a:defRPr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Cambridgeshire County Council’s Invitation to Tender opportunities can be found on LGSS’ Procurement Portal</a:t>
            </a:r>
          </a:p>
          <a:p>
            <a:pPr algn="ctr"/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www.lgss.co.uk/services/procurement/lgss-procurement-portal/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788671" y="1563638"/>
            <a:ext cx="3887785" cy="2160234"/>
          </a:xfrm>
        </p:spPr>
        <p:txBody>
          <a:bodyPr/>
          <a:lstStyle/>
          <a:p>
            <a:r>
              <a:rPr lang="en-GB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Paula Spelman</a:t>
            </a:r>
          </a:p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Assistant Commissioner paula.spelman@peterborough.gov.uk</a:t>
            </a:r>
          </a:p>
          <a:p>
            <a:r>
              <a:rPr lang="en-GB" sz="16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07920 160690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4215" y="915566"/>
            <a:ext cx="7772400" cy="647905"/>
          </a:xfrm>
        </p:spPr>
        <p:txBody>
          <a:bodyPr/>
          <a:lstStyle/>
          <a:p>
            <a:pPr algn="ctr"/>
            <a:r>
              <a:rPr lang="en-GB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Thank you for your time today</a:t>
            </a:r>
            <a:endParaRPr lang="en-GB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963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0" grpId="0" build="p"/>
      <p:bldP spid="11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CCC">
      <a:dk1>
        <a:srgbClr val="002F5D"/>
      </a:dk1>
      <a:lt1>
        <a:srgbClr val="00A0E2"/>
      </a:lt1>
      <a:dk2>
        <a:srgbClr val="855723"/>
      </a:dk2>
      <a:lt2>
        <a:srgbClr val="ED8000"/>
      </a:lt2>
      <a:accent1>
        <a:srgbClr val="FADF00"/>
      </a:accent1>
      <a:accent2>
        <a:srgbClr val="AE0055"/>
      </a:accent2>
      <a:accent3>
        <a:srgbClr val="668E3C"/>
      </a:accent3>
      <a:accent4>
        <a:srgbClr val="61207F"/>
      </a:accent4>
      <a:accent5>
        <a:srgbClr val="FFFFFF"/>
      </a:accent5>
      <a:accent6>
        <a:srgbClr val="D8D8D8"/>
      </a:accent6>
      <a:hlink>
        <a:srgbClr val="BFBFBF"/>
      </a:hlink>
      <a:folHlink>
        <a:srgbClr val="4F81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aster title">
  <a:themeElements>
    <a:clrScheme name="CCC">
      <a:dk1>
        <a:srgbClr val="002F5D"/>
      </a:dk1>
      <a:lt1>
        <a:srgbClr val="00A0E2"/>
      </a:lt1>
      <a:dk2>
        <a:srgbClr val="855723"/>
      </a:dk2>
      <a:lt2>
        <a:srgbClr val="ED8000"/>
      </a:lt2>
      <a:accent1>
        <a:srgbClr val="FADF00"/>
      </a:accent1>
      <a:accent2>
        <a:srgbClr val="AE0055"/>
      </a:accent2>
      <a:accent3>
        <a:srgbClr val="668E3C"/>
      </a:accent3>
      <a:accent4>
        <a:srgbClr val="61207F"/>
      </a:accent4>
      <a:accent5>
        <a:srgbClr val="FFFFFF"/>
      </a:accent5>
      <a:accent6>
        <a:srgbClr val="D8D8D8"/>
      </a:accent6>
      <a:hlink>
        <a:srgbClr val="BFBFBF"/>
      </a:hlink>
      <a:folHlink>
        <a:srgbClr val="4F81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/>
      <a:lstStyle>
        <a:defPPr fontAlgn="auto">
          <a:spcAft>
            <a:spcPts val="0"/>
          </a:spcAft>
          <a:defRPr dirty="0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2194</TotalTime>
  <Words>299</Words>
  <Application>Microsoft Office PowerPoint</Application>
  <PresentationFormat>On-screen Show (16:9)</PresentationFormat>
  <Paragraphs>68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Wingdings</vt:lpstr>
      <vt:lpstr>Office Theme</vt:lpstr>
      <vt:lpstr>Master 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Leicestershire County Council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Roger Bradshaw</dc:creator>
  <cp:lastModifiedBy>Spelman Paula (G)</cp:lastModifiedBy>
  <cp:revision>123</cp:revision>
  <cp:lastPrinted>2019-06-10T15:05:23Z</cp:lastPrinted>
  <dcterms:created xsi:type="dcterms:W3CDTF">2017-03-20T16:23:25Z</dcterms:created>
  <dcterms:modified xsi:type="dcterms:W3CDTF">2019-06-24T08:13:13Z</dcterms:modified>
</cp:coreProperties>
</file>