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7" r:id="rId5"/>
    <p:sldId id="265" r:id="rId6"/>
    <p:sldId id="260" r:id="rId7"/>
    <p:sldId id="261" r:id="rId8"/>
    <p:sldId id="266" r:id="rId9"/>
    <p:sldId id="267" r:id="rId10"/>
    <p:sldId id="262" r:id="rId11"/>
    <p:sldId id="264" r:id="rId12"/>
    <p:sldId id="270" r:id="rId13"/>
    <p:sldId id="269" r:id="rId14"/>
    <p:sldId id="268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7" autoAdjust="0"/>
    <p:restoredTop sz="94660"/>
  </p:normalViewPr>
  <p:slideViewPr>
    <p:cSldViewPr snapToGrid="0">
      <p:cViewPr varScale="1">
        <p:scale>
          <a:sx n="89" d="100"/>
          <a:sy n="89" d="100"/>
        </p:scale>
        <p:origin x="23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DF348-DBB0-4320-8AFD-C72792779822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41ED5-CE6B-41CE-921D-1D8AB9A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265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When completing your organisation details, consider the email address used, as communications/alerts will be sent to this address, a generic email address is best to use.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F1CAB58-C63B-49C2-BF2D-B43F6D9C2867}" type="slidenum">
              <a:rPr lang="en-US" altLang="en-US" smtClean="0">
                <a:solidFill>
                  <a:prstClr val="black"/>
                </a:solidFill>
              </a:rPr>
              <a:pPr/>
              <a:t>4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58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Point out the section marked emails, as this will be used for viewing clarification responses from SCC and can also be used by you to ask a clarification question.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C3E4C61-2142-459D-8759-1FEC19DEF3CC}" type="slidenum">
              <a:rPr lang="en-US" altLang="en-US" smtClean="0">
                <a:solidFill>
                  <a:prstClr val="black"/>
                </a:solidFill>
              </a:rPr>
              <a:pPr/>
              <a:t>8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8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083"/>
            <a:ext cx="10363200" cy="1470025"/>
          </a:xfrm>
        </p:spPr>
        <p:txBody>
          <a:bodyPr/>
          <a:lstStyle>
            <a:lvl1pPr algn="l">
              <a:defRPr sz="3600" b="1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241" y="3803570"/>
            <a:ext cx="10363200" cy="1033594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906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1082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DAB7F34F-BE9E-4773-B289-F67F5635A74B}" type="datetimeFigureOut">
              <a:rPr lang="en-US" smtClean="0">
                <a:solidFill>
                  <a:srgbClr val="000000"/>
                </a:solidFill>
              </a:rPr>
              <a:pPr defTabSz="457200">
                <a:defRPr/>
              </a:pPr>
              <a:t>2/18/2020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3D92201-F8B5-49EB-9989-F56D90E07820}" type="slidenum">
              <a:rPr lang="en-US" altLang="en-US" smtClean="0">
                <a:solidFill>
                  <a:srgbClr val="000000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7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10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40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4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4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6099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33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Header calibri bold 36pt blue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0"/>
            <a:endParaRPr lang="en-GB" altLang="en-US" smtClean="0"/>
          </a:p>
        </p:txBody>
      </p:sp>
      <p:pic>
        <p:nvPicPr>
          <p:cNvPr id="1028" name="Picture 4" descr="powerpoint FOOTER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3476"/>
            <a:ext cx="1220046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45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9005" y="625157"/>
            <a:ext cx="73633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GB" sz="3600" b="1" dirty="0" smtClean="0">
                <a:solidFill>
                  <a:schemeClr val="tx2">
                    <a:lumMod val="75000"/>
                  </a:schemeClr>
                </a:solidFill>
              </a:rPr>
              <a:t>To register on the Supply Southampton Tendering Portal</a:t>
            </a:r>
          </a:p>
          <a:p>
            <a:pPr algn="ctr"/>
            <a:endParaRPr lang="en-GB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GB" sz="3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Please follow the instructions below.  If you require assistance please call the Curtis Fitch Helpline on </a:t>
            </a:r>
          </a:p>
          <a:p>
            <a:pPr algn="ctr"/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01242 530900</a:t>
            </a:r>
          </a:p>
        </p:txBody>
      </p:sp>
    </p:spTree>
    <p:extLst>
      <p:ext uri="{BB962C8B-B14F-4D97-AF65-F5344CB8AC3E}">
        <p14:creationId xmlns:p14="http://schemas.microsoft.com/office/powerpoint/2010/main" val="36614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40000" y="1107000"/>
            <a:ext cx="8712000" cy="4644000"/>
            <a:chOff x="1526797" y="840922"/>
            <a:chExt cx="9434796" cy="506137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6797" y="840922"/>
              <a:ext cx="9434796" cy="5061374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1526797" y="3733102"/>
              <a:ext cx="2449585" cy="197358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1228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31"/>
            <a:ext cx="10972800" cy="1143000"/>
          </a:xfrm>
        </p:spPr>
        <p:txBody>
          <a:bodyPr/>
          <a:lstStyle/>
          <a:p>
            <a:pPr algn="ctr"/>
            <a:r>
              <a:rPr lang="en-GB" u="sng" dirty="0" smtClean="0"/>
              <a:t>Accept Portal Terms and Conditions</a:t>
            </a:r>
            <a:endParaRPr lang="en-GB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1740000" y="1089000"/>
            <a:ext cx="8712000" cy="4680000"/>
            <a:chOff x="1924833" y="1340202"/>
            <a:chExt cx="8852807" cy="47491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4833" y="1340202"/>
              <a:ext cx="8852807" cy="4749162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5105460" y="5478069"/>
              <a:ext cx="2291384" cy="32022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6324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40000" y="1089000"/>
            <a:ext cx="8712000" cy="4680000"/>
            <a:chOff x="1527967" y="571500"/>
            <a:chExt cx="9733304" cy="522151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7967" y="571500"/>
              <a:ext cx="9733304" cy="5221512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3945034" y="3692281"/>
              <a:ext cx="2449585" cy="197358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3040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74076" y="1237479"/>
            <a:ext cx="73633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GB" sz="3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If you require assistance please call the Curtis Fitch Helpline on </a:t>
            </a:r>
          </a:p>
          <a:p>
            <a:pPr algn="ctr"/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01242 530900</a:t>
            </a:r>
          </a:p>
        </p:txBody>
      </p:sp>
    </p:spTree>
    <p:extLst>
      <p:ext uri="{BB962C8B-B14F-4D97-AF65-F5344CB8AC3E}">
        <p14:creationId xmlns:p14="http://schemas.microsoft.com/office/powerpoint/2010/main" val="212102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76646"/>
          </a:xfrm>
        </p:spPr>
        <p:txBody>
          <a:bodyPr/>
          <a:lstStyle/>
          <a:p>
            <a:pPr algn="ctr"/>
            <a:r>
              <a:rPr lang="en-GB" sz="2400" dirty="0" smtClean="0"/>
              <a:t>Register at  https</a:t>
            </a:r>
            <a:r>
              <a:rPr lang="en-GB" sz="2400" dirty="0"/>
              <a:t>://supplysouthampton.esourcingportal.com/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40000" y="1089000"/>
            <a:ext cx="8712000" cy="4680000"/>
            <a:chOff x="1726066" y="1084713"/>
            <a:chExt cx="8739868" cy="46885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6066" y="1084713"/>
              <a:ext cx="8739868" cy="4688575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7155120" y="3470035"/>
              <a:ext cx="610113" cy="2701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060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40000" y="1089000"/>
            <a:ext cx="8712000" cy="4680000"/>
            <a:chOff x="1645497" y="1033514"/>
            <a:chExt cx="8901006" cy="479097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1" r="45721" b="4090"/>
            <a:stretch/>
          </p:blipFill>
          <p:spPr>
            <a:xfrm>
              <a:off x="1645497" y="1033514"/>
              <a:ext cx="8901006" cy="4790972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5807551" y="5406233"/>
              <a:ext cx="610113" cy="2701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491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5491" b="4473"/>
          <a:stretch/>
        </p:blipFill>
        <p:spPr>
          <a:xfrm>
            <a:off x="1744139" y="1089000"/>
            <a:ext cx="8703722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059" y="1089000"/>
            <a:ext cx="8723883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1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40000" y="1089000"/>
            <a:ext cx="8712000" cy="4680000"/>
            <a:chOff x="1726066" y="1084713"/>
            <a:chExt cx="8739868" cy="46885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6066" y="1084713"/>
              <a:ext cx="8739868" cy="4688575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7040820" y="2236335"/>
              <a:ext cx="1368394" cy="31908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823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/>
          <a:lstStyle/>
          <a:p>
            <a:pPr algn="ctr" eaLnBrk="1" hangingPunct="1"/>
            <a:r>
              <a:rPr lang="en-GB" altLang="en-US" u="sng" dirty="0" smtClean="0"/>
              <a:t>Registering for an event</a:t>
            </a:r>
            <a:endParaRPr lang="en-GB" altLang="en-US" dirty="0" smtClean="0"/>
          </a:p>
        </p:txBody>
      </p:sp>
      <p:sp>
        <p:nvSpPr>
          <p:cNvPr id="9" name="Oval 8"/>
          <p:cNvSpPr/>
          <p:nvPr/>
        </p:nvSpPr>
        <p:spPr>
          <a:xfrm>
            <a:off x="5080001" y="3708400"/>
            <a:ext cx="1300163" cy="393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40000" y="1089000"/>
            <a:ext cx="8712000" cy="4680000"/>
            <a:chOff x="1494065" y="960254"/>
            <a:chExt cx="9203871" cy="49918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94065" y="960254"/>
              <a:ext cx="9203871" cy="4937493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8518404" y="5564044"/>
              <a:ext cx="2070523" cy="38803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828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4999" y="272194"/>
            <a:ext cx="2204357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dirty="0" smtClean="0"/>
              <a:t>View opportunity of interest</a:t>
            </a:r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1746788" y="1089000"/>
            <a:ext cx="8698425" cy="4680000"/>
            <a:chOff x="1746788" y="1095829"/>
            <a:chExt cx="8698425" cy="466634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6788" y="1095829"/>
              <a:ext cx="8698425" cy="4666342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9254522" y="2339111"/>
              <a:ext cx="679874" cy="27123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298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40000" y="1080374"/>
            <a:ext cx="8712000" cy="4680000"/>
            <a:chOff x="1268135" y="839052"/>
            <a:chExt cx="9655730" cy="517989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8135" y="839052"/>
              <a:ext cx="9655730" cy="5179896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1524418" y="5574346"/>
              <a:ext cx="1585285" cy="32022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622153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C50046"/>
      </a:lt2>
      <a:accent1>
        <a:srgbClr val="4C4C4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CFFC0A3C54694F8E8BA0ED2955EB8C" ma:contentTypeVersion="3" ma:contentTypeDescription="Create a new document." ma:contentTypeScope="" ma:versionID="ed3f7ce34649568599c30a758442bbc0">
  <xsd:schema xmlns:xsd="http://www.w3.org/2001/XMLSchema" xmlns:xs="http://www.w3.org/2001/XMLSchema" xmlns:p="http://schemas.microsoft.com/office/2006/metadata/properties" xmlns:ns2="955b04ca-b39c-4623-a488-7d6adaa66065" targetNamespace="http://schemas.microsoft.com/office/2006/metadata/properties" ma:root="true" ma:fieldsID="68f9afb4413caf56a98dacf6cd602c52" ns2:_="">
    <xsd:import namespace="955b04ca-b39c-4623-a488-7d6adaa66065"/>
    <xsd:element name="properties">
      <xsd:complexType>
        <xsd:sequence>
          <xsd:element name="documentManagement">
            <xsd:complexType>
              <xsd:all>
                <xsd:element ref="ns2:Stage" minOccurs="0"/>
                <xsd:element ref="ns2:Doc_x0020_Approval_x0020_Class" minOccurs="0"/>
                <xsd:element ref="ns2:Document_x0020_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5b04ca-b39c-4623-a488-7d6adaa66065" elementFormDefault="qualified">
    <xsd:import namespace="http://schemas.microsoft.com/office/2006/documentManagement/types"/>
    <xsd:import namespace="http://schemas.microsoft.com/office/infopath/2007/PartnerControls"/>
    <xsd:element name="Stage" ma:index="8" nillable="true" ma:displayName="Stage" ma:default="Stage 0" ma:description="Select Stage allocation" ma:format="Dropdown" ma:internalName="Stage">
      <xsd:simpleType>
        <xsd:restriction base="dms:Choice">
          <xsd:enumeration value="Stage 0"/>
          <xsd:enumeration value="Stage 1"/>
          <xsd:enumeration value="Stage 2"/>
          <xsd:enumeration value="Stage 3"/>
          <xsd:enumeration value="Stage 4"/>
          <xsd:enumeration value="Stage 5"/>
          <xsd:enumeration value="Stage 6"/>
          <xsd:enumeration value="Stage 7"/>
          <xsd:enumeration value="Sub £100k"/>
        </xsd:restriction>
      </xsd:simpleType>
    </xsd:element>
    <xsd:element name="Doc_x0020_Approval_x0020_Class" ma:index="9" nillable="true" ma:displayName="Doc Approval Class" ma:default="1) Critical" ma:format="Dropdown" ma:internalName="Doc_x0020_Approval_x0020_Class">
      <xsd:simpleType>
        <xsd:restriction base="dms:Choice">
          <xsd:enumeration value="1) Critical"/>
          <xsd:enumeration value="2) Non-Critical"/>
          <xsd:enumeration value="3) Internal"/>
        </xsd:restriction>
      </xsd:simpleType>
    </xsd:element>
    <xsd:element name="Document_x0020_Status" ma:index="10" nillable="true" ma:displayName="Document Status" ma:default="Current" ma:format="Dropdown" ma:internalName="Document_x0020_Status">
      <xsd:simpleType>
        <xsd:restriction base="dms:Choice">
          <xsd:enumeration value="Current"/>
          <xsd:enumeration value="Obsolet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ge xmlns="955b04ca-b39c-4623-a488-7d6adaa66065">Stage 4</Stage>
    <Doc_x0020_Approval_x0020_Class xmlns="955b04ca-b39c-4623-a488-7d6adaa66065">2) Non-Critical</Doc_x0020_Approval_x0020_Class>
    <Document_x0020_Status xmlns="955b04ca-b39c-4623-a488-7d6adaa66065">Current</Document_x0020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204628-B090-40B6-A299-E4B3DE38D2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5b04ca-b39c-4623-a488-7d6adaa660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FB3074-4782-4180-B402-342E041C4560}">
  <ds:schemaRefs>
    <ds:schemaRef ds:uri="955b04ca-b39c-4623-a488-7d6adaa66065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8787704-3D52-4D77-A1A5-8952FC257D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122</Words>
  <Application>Microsoft Office PowerPoint</Application>
  <PresentationFormat>Widescreen</PresentationFormat>
  <Paragraphs>18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1_Office Theme</vt:lpstr>
      <vt:lpstr>PowerPoint Presentation</vt:lpstr>
      <vt:lpstr>Register at  https://supplysouthampton.esourcingportal.com/</vt:lpstr>
      <vt:lpstr>PowerPoint Presentation</vt:lpstr>
      <vt:lpstr>PowerPoint Presentation</vt:lpstr>
      <vt:lpstr>PowerPoint Presentation</vt:lpstr>
      <vt:lpstr>PowerPoint Presentation</vt:lpstr>
      <vt:lpstr>Registering for an event</vt:lpstr>
      <vt:lpstr>PowerPoint Presentation</vt:lpstr>
      <vt:lpstr>PowerPoint Presentation</vt:lpstr>
      <vt:lpstr>PowerPoint Presentation</vt:lpstr>
      <vt:lpstr>Accept Portal Terms and Conditions</vt:lpstr>
      <vt:lpstr>PowerPoint Presentation</vt:lpstr>
      <vt:lpstr>PowerPoint Presentation</vt:lpstr>
    </vt:vector>
  </TitlesOfParts>
  <Company>SCC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MPD050 Registration Information for Curtis Fitch</dc:title>
  <dc:creator>Nash, Susan</dc:creator>
  <cp:lastModifiedBy>Sawyer, Ben</cp:lastModifiedBy>
  <cp:revision>9</cp:revision>
  <dcterms:created xsi:type="dcterms:W3CDTF">2016-10-13T10:05:25Z</dcterms:created>
  <dcterms:modified xsi:type="dcterms:W3CDTF">2020-02-18T12:03:56Z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0x01010087CFFC0A3C54694F8E8BA0ED2955EB8C</vt:lpwstr>
  </property>
</Properties>
</file>