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8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58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79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4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5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12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2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9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78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5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18FA0-CE4A-447B-9C01-59A0C427EB41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5D7D-96C5-4208-BCDA-C2E77225E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7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DD6A7A-6ACF-463B-8754-E496BD3F3172}"/>
              </a:ext>
            </a:extLst>
          </p:cNvPr>
          <p:cNvCxnSpPr>
            <a:cxnSpLocks/>
          </p:cNvCxnSpPr>
          <p:nvPr/>
        </p:nvCxnSpPr>
        <p:spPr>
          <a:xfrm>
            <a:off x="0" y="64750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949464-EB6A-4F08-8183-8D4769577991}"/>
              </a:ext>
            </a:extLst>
          </p:cNvPr>
          <p:cNvCxnSpPr>
            <a:cxnSpLocks/>
          </p:cNvCxnSpPr>
          <p:nvPr/>
        </p:nvCxnSpPr>
        <p:spPr>
          <a:xfrm>
            <a:off x="0" y="62357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221E63-9C8C-48D5-A685-E1AE60C20CBB}"/>
              </a:ext>
            </a:extLst>
          </p:cNvPr>
          <p:cNvSpPr txBox="1"/>
          <p:nvPr/>
        </p:nvSpPr>
        <p:spPr>
          <a:xfrm>
            <a:off x="52387" y="6364179"/>
            <a:ext cx="4576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Waiting Area &amp; Reception</a:t>
            </a:r>
            <a:endParaRPr lang="en-GB" dirty="0"/>
          </a:p>
        </p:txBody>
      </p:sp>
      <p:pic>
        <p:nvPicPr>
          <p:cNvPr id="7174" name="Picture 6" descr="Eclypse Reception Desks : Genesys Office Furniture">
            <a:extLst>
              <a:ext uri="{FF2B5EF4-FFF2-40B4-BE49-F238E27FC236}">
                <a16:creationId xmlns:a16="http://schemas.microsoft.com/office/drawing/2014/main" id="{1678D10A-7C64-45C8-97C8-53AE45A6D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6969" r="7379" b="11930"/>
          <a:stretch/>
        </p:blipFill>
        <p:spPr bwMode="auto">
          <a:xfrm>
            <a:off x="4842466" y="788471"/>
            <a:ext cx="4182605" cy="270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DD6105-BE31-4E90-AA7A-CBB3AAEAA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91" y="3460285"/>
            <a:ext cx="3762054" cy="262895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58149F-1135-419F-8383-D1BDC054526A}"/>
              </a:ext>
            </a:extLst>
          </p:cNvPr>
          <p:cNvCxnSpPr>
            <a:cxnSpLocks/>
          </p:cNvCxnSpPr>
          <p:nvPr/>
        </p:nvCxnSpPr>
        <p:spPr>
          <a:xfrm flipV="1">
            <a:off x="8595360" y="2189540"/>
            <a:ext cx="0" cy="17031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 descr="Pluto Plus Mesh - Posture People">
            <a:extLst>
              <a:ext uri="{FF2B5EF4-FFF2-40B4-BE49-F238E27FC236}">
                <a16:creationId xmlns:a16="http://schemas.microsoft.com/office/drawing/2014/main" id="{80D21989-28DC-49A5-9418-5281E08D8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13774" r="25315" b="12000"/>
          <a:stretch/>
        </p:blipFill>
        <p:spPr bwMode="auto">
          <a:xfrm>
            <a:off x="3215034" y="3183599"/>
            <a:ext cx="1946239" cy="28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e Senator Group | HRB10">
            <a:extLst>
              <a:ext uri="{FF2B5EF4-FFF2-40B4-BE49-F238E27FC236}">
                <a16:creationId xmlns:a16="http://schemas.microsoft.com/office/drawing/2014/main" id="{16CC6A9D-7361-4276-8DDA-D9C0AAE1A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17746" r="2905" b="5009"/>
          <a:stretch/>
        </p:blipFill>
        <p:spPr bwMode="auto">
          <a:xfrm>
            <a:off x="189767" y="3541126"/>
            <a:ext cx="2607387" cy="263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A26BF26-A51B-4B1E-8636-49CB400BE661}"/>
              </a:ext>
            </a:extLst>
          </p:cNvPr>
          <p:cNvSpPr/>
          <p:nvPr/>
        </p:nvSpPr>
        <p:spPr>
          <a:xfrm>
            <a:off x="126755" y="731643"/>
            <a:ext cx="2724307" cy="54401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5580C9-5A24-4DA6-A296-F07111FDB84F}"/>
              </a:ext>
            </a:extLst>
          </p:cNvPr>
          <p:cNvSpPr/>
          <p:nvPr/>
        </p:nvSpPr>
        <p:spPr>
          <a:xfrm>
            <a:off x="3038898" y="727280"/>
            <a:ext cx="6052715" cy="54401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F5C9A4-BBC2-4C9D-9D5E-ED9ADAB9FC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15" y="819906"/>
            <a:ext cx="984836" cy="1676453"/>
          </a:xfrm>
          <a:prstGeom prst="rect">
            <a:avLst/>
          </a:prstGeom>
        </p:spPr>
      </p:pic>
      <p:pic>
        <p:nvPicPr>
          <p:cNvPr id="9" name="Picture 10" descr="The Senator Group | HRB10">
            <a:extLst>
              <a:ext uri="{FF2B5EF4-FFF2-40B4-BE49-F238E27FC236}">
                <a16:creationId xmlns:a16="http://schemas.microsoft.com/office/drawing/2014/main" id="{360D7B4E-4573-411D-A300-F4479C414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4"/>
          <a:stretch/>
        </p:blipFill>
        <p:spPr bwMode="auto">
          <a:xfrm>
            <a:off x="1161237" y="1894179"/>
            <a:ext cx="1631913" cy="16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65F196-7EE3-4A6B-ABBB-150D213619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674" y="835094"/>
            <a:ext cx="1594016" cy="173701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77737F1-B573-4E60-AAEB-1F732B5C172A}"/>
              </a:ext>
            </a:extLst>
          </p:cNvPr>
          <p:cNvSpPr/>
          <p:nvPr/>
        </p:nvSpPr>
        <p:spPr>
          <a:xfrm>
            <a:off x="3132489" y="803030"/>
            <a:ext cx="1676706" cy="1693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7D198D-EE5C-463E-90C5-0B59B7ACF687}"/>
              </a:ext>
            </a:extLst>
          </p:cNvPr>
          <p:cNvSpPr/>
          <p:nvPr/>
        </p:nvSpPr>
        <p:spPr>
          <a:xfrm>
            <a:off x="207217" y="803030"/>
            <a:ext cx="1043933" cy="17370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City College (@cityplym) | Twitter">
            <a:extLst>
              <a:ext uri="{FF2B5EF4-FFF2-40B4-BE49-F238E27FC236}">
                <a16:creationId xmlns:a16="http://schemas.microsoft.com/office/drawing/2014/main" id="{81C5D5A0-BB13-4466-85EA-B8AFC3183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21"/>
            <a:ext cx="606778" cy="6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DD6A7A-6ACF-463B-8754-E496BD3F3172}"/>
              </a:ext>
            </a:extLst>
          </p:cNvPr>
          <p:cNvCxnSpPr>
            <a:cxnSpLocks/>
          </p:cNvCxnSpPr>
          <p:nvPr/>
        </p:nvCxnSpPr>
        <p:spPr>
          <a:xfrm>
            <a:off x="0" y="64750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949464-EB6A-4F08-8183-8D4769577991}"/>
              </a:ext>
            </a:extLst>
          </p:cNvPr>
          <p:cNvCxnSpPr>
            <a:cxnSpLocks/>
          </p:cNvCxnSpPr>
          <p:nvPr/>
        </p:nvCxnSpPr>
        <p:spPr>
          <a:xfrm>
            <a:off x="0" y="62357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84F409A-EFCB-45B3-B0D0-9DEBD03B3A1C}"/>
              </a:ext>
            </a:extLst>
          </p:cNvPr>
          <p:cNvSpPr txBox="1"/>
          <p:nvPr/>
        </p:nvSpPr>
        <p:spPr>
          <a:xfrm>
            <a:off x="52387" y="6364179"/>
            <a:ext cx="4576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Meeting Suite Seating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D6608D-EB6D-4130-8AA0-87D41884F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35" y="2655549"/>
            <a:ext cx="4020175" cy="3509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3E72B7-6F60-4E99-8137-5F98A621C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0"/>
          <a:stretch/>
        </p:blipFill>
        <p:spPr>
          <a:xfrm>
            <a:off x="4573735" y="1024434"/>
            <a:ext cx="2186109" cy="23450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6740F2-1D9F-4F2D-BE31-CA8F94FA1D5C}"/>
              </a:ext>
            </a:extLst>
          </p:cNvPr>
          <p:cNvSpPr/>
          <p:nvPr/>
        </p:nvSpPr>
        <p:spPr>
          <a:xfrm>
            <a:off x="4572000" y="727280"/>
            <a:ext cx="4519613" cy="54401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831F2-ABC2-47AC-9FB2-5B087876B228}"/>
              </a:ext>
            </a:extLst>
          </p:cNvPr>
          <p:cNvSpPr txBox="1"/>
          <p:nvPr/>
        </p:nvSpPr>
        <p:spPr>
          <a:xfrm>
            <a:off x="6972820" y="877658"/>
            <a:ext cx="19230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000" dirty="0">
                <a:solidFill>
                  <a:srgbClr val="444853"/>
                </a:solidFill>
              </a:rPr>
              <a:t>This modular sofa has </a:t>
            </a:r>
            <a:r>
              <a:rPr lang="en-GB" sz="1000" b="0" i="0" dirty="0">
                <a:solidFill>
                  <a:srgbClr val="444853"/>
                </a:solidFill>
                <a:effectLst/>
              </a:rPr>
              <a:t>a variety of angles, curves and customisable back styles, allowing you to take on the role of designer and be as creative as you </a:t>
            </a:r>
            <a:r>
              <a:rPr lang="en-GB" sz="1000" dirty="0">
                <a:solidFill>
                  <a:srgbClr val="444853"/>
                </a:solidFill>
              </a:rPr>
              <a:t>feel</a:t>
            </a:r>
            <a:r>
              <a:rPr lang="en-GB" sz="1000" b="0" i="0" dirty="0">
                <a:solidFill>
                  <a:srgbClr val="444853"/>
                </a:solidFill>
                <a:effectLst/>
              </a:rPr>
              <a:t>. So whether you want to create open-plan communal seating configurations, perfect for sharing ideas and socialising, or private zones for focus, work and study, you can do so.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F7FA71C-EC03-4798-909B-06CE76FAD1DB}"/>
              </a:ext>
            </a:extLst>
          </p:cNvPr>
          <p:cNvSpPr/>
          <p:nvPr/>
        </p:nvSpPr>
        <p:spPr>
          <a:xfrm>
            <a:off x="6858342" y="839983"/>
            <a:ext cx="2134773" cy="1822779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erbie | Quay">
            <a:extLst>
              <a:ext uri="{FF2B5EF4-FFF2-40B4-BE49-F238E27FC236}">
                <a16:creationId xmlns:a16="http://schemas.microsoft.com/office/drawing/2014/main" id="{00E3AA78-333F-413F-BC17-17183C1EF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10069" r="17555" b="7989"/>
          <a:stretch/>
        </p:blipFill>
        <p:spPr bwMode="auto">
          <a:xfrm>
            <a:off x="4561" y="3531238"/>
            <a:ext cx="2413591" cy="2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rbie | Quay">
            <a:extLst>
              <a:ext uri="{FF2B5EF4-FFF2-40B4-BE49-F238E27FC236}">
                <a16:creationId xmlns:a16="http://schemas.microsoft.com/office/drawing/2014/main" id="{4ABBDD45-974A-4A34-A886-4C2CDE970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4231" r="15775" b="6909"/>
          <a:stretch/>
        </p:blipFill>
        <p:spPr bwMode="auto">
          <a:xfrm>
            <a:off x="2532279" y="4281419"/>
            <a:ext cx="1864440" cy="192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RL2 Earl Two Seater Sofa - DBI Furniture Solutions">
            <a:extLst>
              <a:ext uri="{FF2B5EF4-FFF2-40B4-BE49-F238E27FC236}">
                <a16:creationId xmlns:a16="http://schemas.microsoft.com/office/drawing/2014/main" id="{1B3996E4-7248-4061-BC61-AD17376BA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28824" r="4820" b="21940"/>
          <a:stretch/>
        </p:blipFill>
        <p:spPr bwMode="auto">
          <a:xfrm>
            <a:off x="52387" y="688094"/>
            <a:ext cx="2036192" cy="11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e Senator Group | ERL2">
            <a:extLst>
              <a:ext uri="{FF2B5EF4-FFF2-40B4-BE49-F238E27FC236}">
                <a16:creationId xmlns:a16="http://schemas.microsoft.com/office/drawing/2014/main" id="{E744CAAD-98FD-4267-8336-0A03D929C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t="29020" r="12849" b="11315"/>
          <a:stretch/>
        </p:blipFill>
        <p:spPr bwMode="auto">
          <a:xfrm>
            <a:off x="1230548" y="1842338"/>
            <a:ext cx="3284213" cy="16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ity College (@cityplym) | Twitter">
            <a:extLst>
              <a:ext uri="{FF2B5EF4-FFF2-40B4-BE49-F238E27FC236}">
                <a16:creationId xmlns:a16="http://schemas.microsoft.com/office/drawing/2014/main" id="{CDE4284F-EA46-4975-8609-1E4C596F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21"/>
            <a:ext cx="606778" cy="6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1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DD6A7A-6ACF-463B-8754-E496BD3F3172}"/>
              </a:ext>
            </a:extLst>
          </p:cNvPr>
          <p:cNvCxnSpPr>
            <a:cxnSpLocks/>
          </p:cNvCxnSpPr>
          <p:nvPr/>
        </p:nvCxnSpPr>
        <p:spPr>
          <a:xfrm>
            <a:off x="0" y="64750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949464-EB6A-4F08-8183-8D4769577991}"/>
              </a:ext>
            </a:extLst>
          </p:cNvPr>
          <p:cNvCxnSpPr>
            <a:cxnSpLocks/>
          </p:cNvCxnSpPr>
          <p:nvPr/>
        </p:nvCxnSpPr>
        <p:spPr>
          <a:xfrm>
            <a:off x="0" y="62357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84F409A-EFCB-45B3-B0D0-9DEBD03B3A1C}"/>
              </a:ext>
            </a:extLst>
          </p:cNvPr>
          <p:cNvSpPr txBox="1"/>
          <p:nvPr/>
        </p:nvSpPr>
        <p:spPr>
          <a:xfrm>
            <a:off x="52387" y="6364179"/>
            <a:ext cx="4576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Meeting Suite Booths </a:t>
            </a:r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F7FA71C-EC03-4798-909B-06CE76FAD1DB}"/>
              </a:ext>
            </a:extLst>
          </p:cNvPr>
          <p:cNvSpPr/>
          <p:nvPr/>
        </p:nvSpPr>
        <p:spPr>
          <a:xfrm>
            <a:off x="6815735" y="4439865"/>
            <a:ext cx="2009740" cy="77545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 descr="ELG14 Elegance Four Seat Booth - DBI Furniture Solutions">
            <a:extLst>
              <a:ext uri="{FF2B5EF4-FFF2-40B4-BE49-F238E27FC236}">
                <a16:creationId xmlns:a16="http://schemas.microsoft.com/office/drawing/2014/main" id="{03C501B2-AFB8-458A-9AC5-D022F1305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18800" r="3600" b="14160"/>
          <a:stretch/>
        </p:blipFill>
        <p:spPr bwMode="auto">
          <a:xfrm>
            <a:off x="530340" y="750777"/>
            <a:ext cx="3485589" cy="255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orasen Elegance Pod Chairs | Suppliers | Elegance Sofas | Elegance  Breakout Booth | Bromley | London | South East">
            <a:extLst>
              <a:ext uri="{FF2B5EF4-FFF2-40B4-BE49-F238E27FC236}">
                <a16:creationId xmlns:a16="http://schemas.microsoft.com/office/drawing/2014/main" id="{4D44C36E-F502-45BF-BAAF-7A5F1B6C8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r="10031"/>
          <a:stretch/>
        </p:blipFill>
        <p:spPr bwMode="auto">
          <a:xfrm>
            <a:off x="5128073" y="708732"/>
            <a:ext cx="3048953" cy="26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25F2324C-C7DD-490A-83ED-2F9D26B0CC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6" r="573" b="16520"/>
          <a:stretch/>
        </p:blipFill>
        <p:spPr bwMode="auto">
          <a:xfrm>
            <a:off x="52387" y="3471365"/>
            <a:ext cx="6511205" cy="26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992625-B490-42B6-8E35-9E7525C51F07}"/>
              </a:ext>
            </a:extLst>
          </p:cNvPr>
          <p:cNvSpPr txBox="1"/>
          <p:nvPr/>
        </p:nvSpPr>
        <p:spPr>
          <a:xfrm>
            <a:off x="6830550" y="4473647"/>
            <a:ext cx="1994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effectLst/>
              </a:rPr>
              <a:t>These work booths can be specified in two, four and six person booth configurations, sure to suit a multitude of applications.</a:t>
            </a:r>
            <a:endParaRPr lang="en-GB" sz="1000" dirty="0"/>
          </a:p>
        </p:txBody>
      </p:sp>
      <p:pic>
        <p:nvPicPr>
          <p:cNvPr id="15" name="Picture 2" descr="City College (@cityplym) | Twitter">
            <a:extLst>
              <a:ext uri="{FF2B5EF4-FFF2-40B4-BE49-F238E27FC236}">
                <a16:creationId xmlns:a16="http://schemas.microsoft.com/office/drawing/2014/main" id="{071E87D0-F561-4C5C-B6C2-00A1E3BA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21"/>
            <a:ext cx="606778" cy="6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4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DD6A7A-6ACF-463B-8754-E496BD3F3172}"/>
              </a:ext>
            </a:extLst>
          </p:cNvPr>
          <p:cNvCxnSpPr>
            <a:cxnSpLocks/>
          </p:cNvCxnSpPr>
          <p:nvPr/>
        </p:nvCxnSpPr>
        <p:spPr>
          <a:xfrm>
            <a:off x="0" y="647505"/>
            <a:ext cx="91440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949464-EB6A-4F08-8183-8D4769577991}"/>
              </a:ext>
            </a:extLst>
          </p:cNvPr>
          <p:cNvCxnSpPr>
            <a:cxnSpLocks/>
          </p:cNvCxnSpPr>
          <p:nvPr/>
        </p:nvCxnSpPr>
        <p:spPr>
          <a:xfrm>
            <a:off x="0" y="6235700"/>
            <a:ext cx="914400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F59FDF-8DFA-4EA1-BEB6-F20E5DDC4643}"/>
              </a:ext>
            </a:extLst>
          </p:cNvPr>
          <p:cNvSpPr txBox="1"/>
          <p:nvPr/>
        </p:nvSpPr>
        <p:spPr>
          <a:xfrm>
            <a:off x="52387" y="6364179"/>
            <a:ext cx="4576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Multi Use Space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B73BA-A736-461F-9859-A8ACA27BBB72}"/>
              </a:ext>
            </a:extLst>
          </p:cNvPr>
          <p:cNvSpPr/>
          <p:nvPr/>
        </p:nvSpPr>
        <p:spPr>
          <a:xfrm>
            <a:off x="74600" y="740635"/>
            <a:ext cx="3026740" cy="18353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KTK25 Kite Table With Kite Shaped Top - DBI Furniture Solutions">
            <a:extLst>
              <a:ext uri="{FF2B5EF4-FFF2-40B4-BE49-F238E27FC236}">
                <a16:creationId xmlns:a16="http://schemas.microsoft.com/office/drawing/2014/main" id="{38E4699A-6D1C-4F92-A7F2-83AF344DE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3"/>
          <a:stretch/>
        </p:blipFill>
        <p:spPr bwMode="auto">
          <a:xfrm>
            <a:off x="5068257" y="740635"/>
            <a:ext cx="3931916" cy="37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ceedesign Kite Office Tables – Kite Modular Tables– Kite Folding Tables">
            <a:extLst>
              <a:ext uri="{FF2B5EF4-FFF2-40B4-BE49-F238E27FC236}">
                <a16:creationId xmlns:a16="http://schemas.microsoft.com/office/drawing/2014/main" id="{CE3520FB-1DA4-4061-81F4-698256CD7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10539" r="13500"/>
          <a:stretch/>
        </p:blipFill>
        <p:spPr bwMode="auto">
          <a:xfrm>
            <a:off x="563661" y="907166"/>
            <a:ext cx="1841375" cy="15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BA22FE-CA1F-4FD0-9837-25DDFC12B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61"/>
          <a:stretch/>
        </p:blipFill>
        <p:spPr>
          <a:xfrm>
            <a:off x="3938169" y="4019826"/>
            <a:ext cx="3082953" cy="1956214"/>
          </a:xfrm>
          <a:prstGeom prst="rect">
            <a:avLst/>
          </a:prstGeom>
        </p:spPr>
      </p:pic>
      <p:pic>
        <p:nvPicPr>
          <p:cNvPr id="15" name="Picture 2" descr="City College (@cityplym) | Twitter">
            <a:extLst>
              <a:ext uri="{FF2B5EF4-FFF2-40B4-BE49-F238E27FC236}">
                <a16:creationId xmlns:a16="http://schemas.microsoft.com/office/drawing/2014/main" id="{0672072F-C6CA-4FD3-B296-D2B7D605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21"/>
            <a:ext cx="606778" cy="6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3C1F36-7F35-4FE3-ADAB-95B5413C6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8764" r="10068" b="7013"/>
          <a:stretch/>
        </p:blipFill>
        <p:spPr bwMode="auto">
          <a:xfrm>
            <a:off x="3285440" y="672712"/>
            <a:ext cx="1575986" cy="183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602EF0-851C-41BE-8D8B-E46C54058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3" b="12836"/>
          <a:stretch/>
        </p:blipFill>
        <p:spPr bwMode="auto">
          <a:xfrm>
            <a:off x="74601" y="2705835"/>
            <a:ext cx="3484874" cy="32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5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103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Adam Baker</cp:lastModifiedBy>
  <cp:revision>13</cp:revision>
  <dcterms:created xsi:type="dcterms:W3CDTF">2021-01-19T18:47:22Z</dcterms:created>
  <dcterms:modified xsi:type="dcterms:W3CDTF">2021-04-13T09:59:27Z</dcterms:modified>
</cp:coreProperties>
</file>