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5" r:id="rId2"/>
  </p:sldMasterIdLst>
  <p:notesMasterIdLst>
    <p:notesMasterId r:id="rId18"/>
  </p:notesMasterIdLst>
  <p:handoutMasterIdLst>
    <p:handoutMasterId r:id="rId19"/>
  </p:handoutMasterIdLst>
  <p:sldIdLst>
    <p:sldId id="284" r:id="rId3"/>
    <p:sldId id="322" r:id="rId4"/>
    <p:sldId id="293" r:id="rId5"/>
    <p:sldId id="299" r:id="rId6"/>
    <p:sldId id="336" r:id="rId7"/>
    <p:sldId id="263" r:id="rId8"/>
    <p:sldId id="337" r:id="rId9"/>
    <p:sldId id="338" r:id="rId10"/>
    <p:sldId id="313" r:id="rId11"/>
    <p:sldId id="339" r:id="rId12"/>
    <p:sldId id="341" r:id="rId13"/>
    <p:sldId id="342" r:id="rId14"/>
    <p:sldId id="343" r:id="rId15"/>
    <p:sldId id="319" r:id="rId16"/>
    <p:sldId id="306" r:id="rId17"/>
  </p:sldIdLst>
  <p:sldSz cx="9144000" cy="6858000" type="screen4x3"/>
  <p:notesSz cx="6797675" cy="9926638"/>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moisio" initials="l" lastIdx="1" clrIdx="0"/>
  <p:cmAuthor id="1" name="Richard Walker" initials="RW" lastIdx="1" clrIdx="1">
    <p:extLst>
      <p:ext uri="{19B8F6BF-5375-455C-9EA6-DF929625EA0E}">
        <p15:presenceInfo xmlns:p15="http://schemas.microsoft.com/office/powerpoint/2012/main" userId="S::Richard.Walker@RSSB.CO.UK::23b1be59-5a82-4c35-a954-1af0d5d1664b" providerId="AD"/>
      </p:ext>
    </p:extLst>
  </p:cmAuthor>
  <p:cmAuthor id="2" name="Paul Gray" initials="PG" lastIdx="3" clrIdx="2">
    <p:extLst>
      <p:ext uri="{19B8F6BF-5375-455C-9EA6-DF929625EA0E}">
        <p15:presenceInfo xmlns:p15="http://schemas.microsoft.com/office/powerpoint/2012/main" userId="S::Paul.Gray@RSSB.CO.UK::7a5068a8-4da5-44d0-85df-016dbcf657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1B4D"/>
    <a:srgbClr val="00B140"/>
    <a:srgbClr val="00A5E1"/>
    <a:srgbClr val="00968E"/>
    <a:srgbClr val="00879B"/>
    <a:srgbClr val="005844"/>
    <a:srgbClr val="006272"/>
    <a:srgbClr val="EF3B24"/>
    <a:srgbClr val="FF7500"/>
    <a:srgbClr val="FFD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31" autoAdjust="0"/>
    <p:restoredTop sz="83019" autoAdjust="0"/>
  </p:normalViewPr>
  <p:slideViewPr>
    <p:cSldViewPr snapToGrid="0" showGuides="1">
      <p:cViewPr varScale="1">
        <p:scale>
          <a:sx n="85" d="100"/>
          <a:sy n="85" d="100"/>
        </p:scale>
        <p:origin x="804" y="78"/>
      </p:cViewPr>
      <p:guideLst>
        <p:guide orient="horz" pos="2160"/>
        <p:guide pos="2880"/>
      </p:guideLst>
    </p:cSldViewPr>
  </p:slideViewPr>
  <p:notesTextViewPr>
    <p:cViewPr>
      <p:scale>
        <a:sx n="1" d="1"/>
        <a:sy n="1" d="1"/>
      </p:scale>
      <p:origin x="0" y="-2466"/>
    </p:cViewPr>
  </p:notesTextViewPr>
  <p:notesViewPr>
    <p:cSldViewPr snapToGrid="0" showGuides="1">
      <p:cViewPr varScale="1">
        <p:scale>
          <a:sx n="76" d="100"/>
          <a:sy n="76" d="100"/>
        </p:scale>
        <p:origin x="2184"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B4EB462-98FC-4072-8633-C50B2CCEC85C}" type="datetimeFigureOut">
              <a:rPr lang="en-GB" smtClean="0"/>
              <a:t>18/02/2019</a:t>
            </a:fld>
            <a:endParaRPr lang="en-GB"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C9C4B86-80E6-4D44-A160-807F12D0930A}" type="slidenum">
              <a:rPr lang="en-GB" smtClean="0"/>
              <a:t>‹#›</a:t>
            </a:fld>
            <a:endParaRPr lang="en-GB" dirty="0"/>
          </a:p>
        </p:txBody>
      </p:sp>
    </p:spTree>
    <p:extLst>
      <p:ext uri="{BB962C8B-B14F-4D97-AF65-F5344CB8AC3E}">
        <p14:creationId xmlns:p14="http://schemas.microsoft.com/office/powerpoint/2010/main" val="2362916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9C22AFE-A276-42FB-A93A-B0F7F521EF17}" type="datetimeFigureOut">
              <a:rPr lang="en-GB" smtClean="0"/>
              <a:t>18/02/2019</a:t>
            </a:fld>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5F689CC-6958-4F62-A2B0-6289660D9B22}" type="slidenum">
              <a:rPr lang="en-GB" smtClean="0"/>
              <a:t>‹#›</a:t>
            </a:fld>
            <a:endParaRPr lang="en-GB" dirty="0"/>
          </a:p>
        </p:txBody>
      </p:sp>
    </p:spTree>
    <p:extLst>
      <p:ext uri="{BB962C8B-B14F-4D97-AF65-F5344CB8AC3E}">
        <p14:creationId xmlns:p14="http://schemas.microsoft.com/office/powerpoint/2010/main" val="722268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F689CC-6958-4F62-A2B0-6289660D9B22}" type="slidenum">
              <a:rPr lang="en-GB" smtClean="0"/>
              <a:t>1</a:t>
            </a:fld>
            <a:endParaRPr lang="en-GB" dirty="0"/>
          </a:p>
        </p:txBody>
      </p:sp>
    </p:spTree>
    <p:extLst>
      <p:ext uri="{BB962C8B-B14F-4D97-AF65-F5344CB8AC3E}">
        <p14:creationId xmlns:p14="http://schemas.microsoft.com/office/powerpoint/2010/main" val="3945876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300"/>
              </a:spcAft>
            </a:pPr>
            <a:r>
              <a:rPr lang="en-GB" dirty="0"/>
              <a:t>Note: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kern="1200" dirty="0">
                <a:solidFill>
                  <a:schemeClr val="tx1"/>
                </a:solidFill>
                <a:effectLst/>
                <a:latin typeface="+mn-lt"/>
                <a:ea typeface="+mn-ea"/>
                <a:cs typeface="+mn-cs"/>
              </a:rPr>
              <a:t>*: Assuming ‘good’ adhesion conditions (railhead conditions can significantly impact achievable braking rates)</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pPr marL="171450" indent="-171450">
              <a:spcAft>
                <a:spcPts val="300"/>
              </a:spcAft>
              <a:buFont typeface="Wingdings" panose="05000000000000000000" pitchFamily="2" charset="2"/>
              <a:buChar char="§"/>
            </a:pPr>
            <a:r>
              <a:rPr lang="en-GB" b="1" dirty="0"/>
              <a:t>‘TPWS minus</a:t>
            </a:r>
            <a:r>
              <a:rPr lang="en-GB" dirty="0"/>
              <a:t>’ is not an official term and has been applied to an additional OSS loop that may be provided closer to the signal than a ‘standard’ OSS loop (often due to reduced distances to conflict points) in order to manage the risk of a train that is accelerating, typically from a station stop, which starts ahead of the standard OSS loop and could still reach the signal at a speed too high for the TSS to be effective. This limited overlap could potentially be applied at a signal protecting a level crossing adjacent to a station platform, for example, Cosham.</a:t>
            </a:r>
            <a:br>
              <a:rPr lang="en-GB" dirty="0"/>
            </a:br>
            <a:endParaRPr lang="en-GB" dirty="0"/>
          </a:p>
          <a:p>
            <a:pPr marL="171450" indent="-171450">
              <a:spcAft>
                <a:spcPts val="300"/>
              </a:spcAft>
              <a:buFont typeface="Wingdings" panose="05000000000000000000" pitchFamily="2" charset="2"/>
              <a:buChar char="§"/>
            </a:pPr>
            <a:r>
              <a:rPr lang="en-GB" b="1" dirty="0"/>
              <a:t>‘TPWS zero’ </a:t>
            </a:r>
            <a:r>
              <a:rPr lang="en-GB" b="0" dirty="0"/>
              <a:t>(also known as ‘OSS (0)’) is not an official nomenclature and has limited application and recognition. ‘TPWS zero’ has been applied to TSS track fitment to prevent shorter formation trains starting further back from a platform starting signal from reaching an attainable speed. Examples include Waterloo station and Gatwick Airport (up direction on Down Fast line).</a:t>
            </a:r>
          </a:p>
        </p:txBody>
      </p:sp>
      <p:sp>
        <p:nvSpPr>
          <p:cNvPr id="4" name="Slide Number Placeholder 3"/>
          <p:cNvSpPr>
            <a:spLocks noGrp="1"/>
          </p:cNvSpPr>
          <p:nvPr>
            <p:ph type="sldNum" sz="quarter" idx="10"/>
          </p:nvPr>
        </p:nvSpPr>
        <p:spPr/>
        <p:txBody>
          <a:bodyPr/>
          <a:lstStyle/>
          <a:p>
            <a:fld id="{55F689CC-6958-4F62-A2B0-6289660D9B22}" type="slidenum">
              <a:rPr lang="en-GB" smtClean="0"/>
              <a:t>11</a:t>
            </a:fld>
            <a:endParaRPr lang="en-GB" dirty="0"/>
          </a:p>
        </p:txBody>
      </p:sp>
    </p:spTree>
    <p:extLst>
      <p:ext uri="{BB962C8B-B14F-4D97-AF65-F5344CB8AC3E}">
        <p14:creationId xmlns:p14="http://schemas.microsoft.com/office/powerpoint/2010/main" val="635558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300"/>
              </a:spcAft>
            </a:pPr>
            <a:r>
              <a:rPr lang="en-GB" dirty="0"/>
              <a:t>Note:</a:t>
            </a:r>
          </a:p>
          <a:p>
            <a:pPr marL="171450" marR="0" lvl="0" indent="-171450" algn="l"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lang="en-GB" sz="1200" kern="1200" dirty="0">
                <a:solidFill>
                  <a:schemeClr val="tx1"/>
                </a:solidFill>
                <a:effectLst/>
                <a:latin typeface="+mn-lt"/>
                <a:ea typeface="+mn-ea"/>
                <a:cs typeface="+mn-cs"/>
              </a:rPr>
              <a:t>*: Assuming ‘good’ adhesion conditions (railhead conditions can significantly impact achievable braking rates)</a:t>
            </a:r>
          </a:p>
        </p:txBody>
      </p:sp>
      <p:sp>
        <p:nvSpPr>
          <p:cNvPr id="4" name="Slide Number Placeholder 3"/>
          <p:cNvSpPr>
            <a:spLocks noGrp="1"/>
          </p:cNvSpPr>
          <p:nvPr>
            <p:ph type="sldNum" sz="quarter" idx="10"/>
          </p:nvPr>
        </p:nvSpPr>
        <p:spPr/>
        <p:txBody>
          <a:bodyPr/>
          <a:lstStyle/>
          <a:p>
            <a:fld id="{55F689CC-6958-4F62-A2B0-6289660D9B22}" type="slidenum">
              <a:rPr lang="en-GB" smtClean="0"/>
              <a:t>12</a:t>
            </a:fld>
            <a:endParaRPr lang="en-GB" dirty="0"/>
          </a:p>
        </p:txBody>
      </p:sp>
    </p:spTree>
    <p:extLst>
      <p:ext uri="{BB962C8B-B14F-4D97-AF65-F5344CB8AC3E}">
        <p14:creationId xmlns:p14="http://schemas.microsoft.com/office/powerpoint/2010/main" val="912592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F689CC-6958-4F62-A2B0-6289660D9B22}" type="slidenum">
              <a:rPr lang="en-GB" smtClean="0"/>
              <a:t>13</a:t>
            </a:fld>
            <a:endParaRPr lang="en-GB" dirty="0"/>
          </a:p>
        </p:txBody>
      </p:sp>
    </p:spTree>
    <p:extLst>
      <p:ext uri="{BB962C8B-B14F-4D97-AF65-F5344CB8AC3E}">
        <p14:creationId xmlns:p14="http://schemas.microsoft.com/office/powerpoint/2010/main" val="3527928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55F689CC-6958-4F62-A2B0-6289660D9B22}" type="slidenum">
              <a:rPr lang="en-GB" smtClean="0"/>
              <a:t>14</a:t>
            </a:fld>
            <a:endParaRPr lang="en-GB" dirty="0"/>
          </a:p>
        </p:txBody>
      </p:sp>
    </p:spTree>
    <p:extLst>
      <p:ext uri="{BB962C8B-B14F-4D97-AF65-F5344CB8AC3E}">
        <p14:creationId xmlns:p14="http://schemas.microsoft.com/office/powerpoint/2010/main" val="3631669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F689CC-6958-4F62-A2B0-6289660D9B22}" type="slidenum">
              <a:rPr lang="en-GB" smtClean="0"/>
              <a:t>15</a:t>
            </a:fld>
            <a:endParaRPr lang="en-GB" dirty="0"/>
          </a:p>
        </p:txBody>
      </p:sp>
    </p:spTree>
    <p:extLst>
      <p:ext uri="{BB962C8B-B14F-4D97-AF65-F5344CB8AC3E}">
        <p14:creationId xmlns:p14="http://schemas.microsoft.com/office/powerpoint/2010/main" val="4075427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55F689CC-6958-4F62-A2B0-6289660D9B22}" type="slidenum">
              <a:rPr lang="en-GB" smtClean="0"/>
              <a:t>2</a:t>
            </a:fld>
            <a:endParaRPr lang="en-GB" dirty="0"/>
          </a:p>
        </p:txBody>
      </p:sp>
    </p:spTree>
    <p:extLst>
      <p:ext uri="{BB962C8B-B14F-4D97-AF65-F5344CB8AC3E}">
        <p14:creationId xmlns:p14="http://schemas.microsoft.com/office/powerpoint/2010/main" val="3897998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F689CC-6958-4F62-A2B0-6289660D9B22}" type="slidenum">
              <a:rPr lang="en-GB" smtClean="0"/>
              <a:t>3</a:t>
            </a:fld>
            <a:endParaRPr lang="en-GB" dirty="0"/>
          </a:p>
        </p:txBody>
      </p:sp>
    </p:spTree>
    <p:extLst>
      <p:ext uri="{BB962C8B-B14F-4D97-AF65-F5344CB8AC3E}">
        <p14:creationId xmlns:p14="http://schemas.microsoft.com/office/powerpoint/2010/main" val="3765468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F689CC-6958-4F62-A2B0-6289660D9B22}" type="slidenum">
              <a:rPr lang="en-GB" smtClean="0"/>
              <a:t>4</a:t>
            </a:fld>
            <a:endParaRPr lang="en-GB" dirty="0"/>
          </a:p>
        </p:txBody>
      </p:sp>
    </p:spTree>
    <p:extLst>
      <p:ext uri="{BB962C8B-B14F-4D97-AF65-F5344CB8AC3E}">
        <p14:creationId xmlns:p14="http://schemas.microsoft.com/office/powerpoint/2010/main" val="124665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F689CC-6958-4F62-A2B0-6289660D9B22}" type="slidenum">
              <a:rPr lang="en-GB" smtClean="0"/>
              <a:t>5</a:t>
            </a:fld>
            <a:endParaRPr lang="en-GB" dirty="0"/>
          </a:p>
        </p:txBody>
      </p:sp>
    </p:spTree>
    <p:extLst>
      <p:ext uri="{BB962C8B-B14F-4D97-AF65-F5344CB8AC3E}">
        <p14:creationId xmlns:p14="http://schemas.microsoft.com/office/powerpoint/2010/main" val="4250710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a:t>
            </a:r>
          </a:p>
          <a:p>
            <a:pPr marL="171450" indent="-171450">
              <a:buFont typeface="Wingdings" panose="05000000000000000000" pitchFamily="2" charset="2"/>
              <a:buChar char="§"/>
            </a:pPr>
            <a:r>
              <a:rPr lang="en-GB" dirty="0"/>
              <a:t>Red Aspect Approaches to Signals (RAATS)</a:t>
            </a:r>
            <a:br>
              <a:rPr lang="en-GB" dirty="0"/>
            </a:br>
            <a:endParaRPr lang="en-GB" dirty="0"/>
          </a:p>
          <a:p>
            <a:pPr marL="171450" indent="-171450">
              <a:buFont typeface="Wingdings" panose="05000000000000000000" pitchFamily="2" charset="2"/>
              <a:buChar char="§"/>
            </a:pPr>
            <a:r>
              <a:rPr lang="en-GB" dirty="0"/>
              <a:t>Signal Overrun Risk Assessment Tool (SORAT)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F689CC-6958-4F62-A2B0-6289660D9B2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7169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F689CC-6958-4F62-A2B0-6289660D9B22}" type="slidenum">
              <a:rPr lang="en-GB" smtClean="0"/>
              <a:t>8</a:t>
            </a:fld>
            <a:endParaRPr lang="en-GB" dirty="0"/>
          </a:p>
        </p:txBody>
      </p:sp>
    </p:spTree>
    <p:extLst>
      <p:ext uri="{BB962C8B-B14F-4D97-AF65-F5344CB8AC3E}">
        <p14:creationId xmlns:p14="http://schemas.microsoft.com/office/powerpoint/2010/main" val="2173742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Note: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kern="1200" dirty="0">
                <a:solidFill>
                  <a:schemeClr val="tx1"/>
                </a:solidFill>
                <a:effectLst/>
                <a:latin typeface="+mn-lt"/>
                <a:ea typeface="+mn-ea"/>
                <a:cs typeface="+mn-cs"/>
              </a:rPr>
              <a:t>*: Assuming ‘good’ adhesion conditions (railhead conditions can significantly impact achievable braking rates)</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kern="1200" dirty="0">
                <a:solidFill>
                  <a:schemeClr val="tx1"/>
                </a:solidFill>
                <a:effectLst/>
                <a:latin typeface="+mn-lt"/>
                <a:ea typeface="+mn-ea"/>
                <a:cs typeface="+mn-cs"/>
              </a:rPr>
              <a:t>Railway Group Standard GERT8030 ‘Requirements for a Train Protection and Warning System (TPWS)’ Issue 1 (Issued August 2000) stipulated that:</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200" kern="1200" dirty="0">
                <a:solidFill>
                  <a:schemeClr val="tx1"/>
                </a:solidFill>
                <a:effectLst/>
                <a:latin typeface="+mn-lt"/>
                <a:ea typeface="+mn-ea"/>
                <a:cs typeface="+mn-cs"/>
              </a:rPr>
              <a:t>‘If the appropriate trigger frequency is detected before the trigger delay timer reaches the trigger delay time then a </a:t>
            </a:r>
            <a:r>
              <a:rPr lang="en-GB" sz="1200" i="1" u="none" kern="1200" dirty="0">
                <a:solidFill>
                  <a:schemeClr val="tx1"/>
                </a:solidFill>
                <a:effectLst/>
                <a:latin typeface="+mn-lt"/>
                <a:ea typeface="+mn-ea"/>
                <a:cs typeface="+mn-cs"/>
              </a:rPr>
              <a:t>maximum available automatic brake application </a:t>
            </a:r>
            <a:r>
              <a:rPr lang="en-GB" sz="1200" kern="1200" dirty="0">
                <a:solidFill>
                  <a:schemeClr val="tx1"/>
                </a:solidFill>
                <a:effectLst/>
                <a:latin typeface="+mn-lt"/>
                <a:ea typeface="+mn-ea"/>
                <a:cs typeface="+mn-cs"/>
              </a:rPr>
              <a:t>shall immediately be initiated’ (7.2.1.5, PG 10)</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200" kern="1200" dirty="0">
                <a:solidFill>
                  <a:schemeClr val="tx1"/>
                </a:solidFill>
                <a:effectLst/>
                <a:latin typeface="+mn-lt"/>
                <a:ea typeface="+mn-ea"/>
                <a:cs typeface="+mn-cs"/>
              </a:rPr>
              <a:t>‘If, before detecting the loss of the arming frequency, the train sub-system detects the presence of the appropriate trigger frequency then a </a:t>
            </a:r>
            <a:r>
              <a:rPr lang="en-GB" sz="1200" i="1" kern="1200" dirty="0">
                <a:solidFill>
                  <a:schemeClr val="tx1"/>
                </a:solidFill>
                <a:effectLst/>
                <a:latin typeface="+mn-lt"/>
                <a:ea typeface="+mn-ea"/>
                <a:cs typeface="+mn-cs"/>
              </a:rPr>
              <a:t>maximum available automatic brake application</a:t>
            </a:r>
            <a:r>
              <a:rPr lang="en-GB" sz="1200" kern="1200" dirty="0">
                <a:solidFill>
                  <a:schemeClr val="tx1"/>
                </a:solidFill>
                <a:effectLst/>
                <a:latin typeface="+mn-lt"/>
                <a:ea typeface="+mn-ea"/>
                <a:cs typeface="+mn-cs"/>
              </a:rPr>
              <a:t> shall immediately be initiated’ (7.2.2.2, PG 10)</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wording within GERT8030 Issue 2 (Issued August 2004) was changed as follows:</a:t>
            </a:r>
          </a:p>
          <a:p>
            <a:pPr marL="685800" marR="0" lvl="1" indent="-2286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200" kern="1200" dirty="0">
                <a:solidFill>
                  <a:schemeClr val="tx1"/>
                </a:solidFill>
                <a:effectLst/>
                <a:latin typeface="+mn-lt"/>
                <a:ea typeface="+mn-ea"/>
                <a:cs typeface="+mn-cs"/>
              </a:rPr>
              <a:t>‘If the appropriate trigger frequency is detected before the trigger delay timer reaches the trigger delay timer setting then a </a:t>
            </a:r>
            <a:r>
              <a:rPr lang="en-GB" sz="1200" i="1" kern="1200" dirty="0">
                <a:solidFill>
                  <a:schemeClr val="tx1"/>
                </a:solidFill>
                <a:effectLst/>
                <a:latin typeface="+mn-lt"/>
                <a:ea typeface="+mn-ea"/>
                <a:cs typeface="+mn-cs"/>
              </a:rPr>
              <a:t>maximum available, maximum integrity, automatic brake application </a:t>
            </a:r>
            <a:r>
              <a:rPr lang="en-GB" sz="1200" kern="1200" dirty="0">
                <a:solidFill>
                  <a:schemeClr val="tx1"/>
                </a:solidFill>
                <a:effectLst/>
                <a:latin typeface="+mn-lt"/>
                <a:ea typeface="+mn-ea"/>
                <a:cs typeface="+mn-cs"/>
              </a:rPr>
              <a:t>shall immediately be initiated’ (C4.2, PG 13)</a:t>
            </a:r>
          </a:p>
          <a:p>
            <a:pPr marL="685800" marR="0" lvl="1" indent="-2286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200" kern="1200" dirty="0">
                <a:solidFill>
                  <a:schemeClr val="tx1"/>
                </a:solidFill>
                <a:effectLst/>
                <a:latin typeface="+mn-lt"/>
                <a:ea typeface="+mn-ea"/>
                <a:cs typeface="+mn-cs"/>
              </a:rPr>
              <a:t>‘If, before detecting the loss of the arming frequency, the train sub-system detects the presence of the appropriate trigger frequency then a </a:t>
            </a:r>
            <a:r>
              <a:rPr lang="en-GB" sz="1200" i="1" kern="1200" dirty="0">
                <a:solidFill>
                  <a:schemeClr val="tx1"/>
                </a:solidFill>
                <a:effectLst/>
                <a:latin typeface="+mn-lt"/>
                <a:ea typeface="+mn-ea"/>
                <a:cs typeface="+mn-cs"/>
              </a:rPr>
              <a:t>maximum available, maximum integrity, automatic brake application </a:t>
            </a:r>
            <a:r>
              <a:rPr lang="en-GB" sz="1200" kern="1200" dirty="0">
                <a:solidFill>
                  <a:schemeClr val="tx1"/>
                </a:solidFill>
                <a:effectLst/>
                <a:latin typeface="+mn-lt"/>
                <a:ea typeface="+mn-ea"/>
                <a:cs typeface="+mn-cs"/>
              </a:rPr>
              <a:t>shall immediately be initiated’ (C4.3, PG 14)</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kern="1200" dirty="0">
                <a:solidFill>
                  <a:schemeClr val="tx1"/>
                </a:solidFill>
                <a:effectLst/>
                <a:latin typeface="+mn-lt"/>
                <a:ea typeface="+mn-ea"/>
                <a:cs typeface="+mn-cs"/>
              </a:rPr>
              <a:t>This wording was retained for GERT8030 Issue 3 (Issued April 2010) and GERT8030 Issue 4 (Issued December 2011). </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kern="1200" dirty="0">
                <a:solidFill>
                  <a:schemeClr val="tx1"/>
                </a:solidFill>
                <a:effectLst/>
                <a:latin typeface="+mn-lt"/>
                <a:ea typeface="+mn-ea"/>
                <a:cs typeface="+mn-cs"/>
              </a:rPr>
              <a:t>GERT8030 Issue 4 and GERT8035 ‘Automatic Warning System (AWS)’ Issue 2 were combined into GERT8075 ‘AWS and TPWS Interface Requirements’ Issue 1 (Issued September 2013). The wording had been changed as follows:</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200" kern="1200" dirty="0">
                <a:solidFill>
                  <a:schemeClr val="tx1"/>
                </a:solidFill>
                <a:effectLst/>
                <a:latin typeface="+mn-lt"/>
                <a:ea typeface="+mn-ea"/>
                <a:cs typeface="+mn-cs"/>
              </a:rPr>
              <a:t>‘If the appropriate trigger frequency is detected before the trigger delay timer reaches the trigger delay timer setting, an </a:t>
            </a:r>
            <a:r>
              <a:rPr lang="en-GB" sz="1200" i="1" kern="1200" dirty="0">
                <a:solidFill>
                  <a:schemeClr val="tx1"/>
                </a:solidFill>
                <a:effectLst/>
                <a:latin typeface="+mn-lt"/>
                <a:ea typeface="+mn-ea"/>
                <a:cs typeface="+mn-cs"/>
              </a:rPr>
              <a:t>emergency brake application, or where available an enhanced emergency brake application</a:t>
            </a:r>
            <a:r>
              <a:rPr lang="en-GB" sz="1200" kern="1200" dirty="0">
                <a:solidFill>
                  <a:schemeClr val="tx1"/>
                </a:solidFill>
                <a:effectLst/>
                <a:latin typeface="+mn-lt"/>
                <a:ea typeface="+mn-ea"/>
                <a:cs typeface="+mn-cs"/>
              </a:rPr>
              <a:t>, shall immediately be initiated’ (</a:t>
            </a:r>
            <a:r>
              <a:rPr lang="en-GB" sz="1200" b="0" i="0" u="none" strike="noStrike" kern="1200" baseline="0" dirty="0">
                <a:solidFill>
                  <a:schemeClr val="tx1"/>
                </a:solidFill>
                <a:latin typeface="+mn-lt"/>
                <a:ea typeface="+mn-ea"/>
                <a:cs typeface="+mn-cs"/>
              </a:rPr>
              <a:t>3.2.3.5, PG 29)</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200" kern="1200" dirty="0">
                <a:solidFill>
                  <a:schemeClr val="tx1"/>
                </a:solidFill>
                <a:effectLst/>
                <a:latin typeface="+mn-lt"/>
                <a:ea typeface="+mn-ea"/>
                <a:cs typeface="+mn-cs"/>
              </a:rPr>
              <a:t>‘If, before detecting the loss of the arming frequency, the train sub-system detects the presence of the appropriate trigger frequency, an </a:t>
            </a:r>
            <a:r>
              <a:rPr lang="en-GB" sz="1200" i="1" kern="1200" dirty="0">
                <a:solidFill>
                  <a:schemeClr val="tx1"/>
                </a:solidFill>
                <a:effectLst/>
                <a:latin typeface="+mn-lt"/>
                <a:ea typeface="+mn-ea"/>
                <a:cs typeface="+mn-cs"/>
              </a:rPr>
              <a:t>emergency brake application, or where available an enhanced emergency brake application</a:t>
            </a:r>
            <a:r>
              <a:rPr lang="en-GB" sz="1200" kern="1200" dirty="0">
                <a:solidFill>
                  <a:schemeClr val="tx1"/>
                </a:solidFill>
                <a:effectLst/>
                <a:latin typeface="+mn-lt"/>
                <a:ea typeface="+mn-ea"/>
                <a:cs typeface="+mn-cs"/>
              </a:rPr>
              <a:t>, shall immediately be initiated.’ (</a:t>
            </a:r>
            <a:r>
              <a:rPr lang="en-GB" sz="1200" b="0" i="0" u="none" strike="noStrike" kern="1200" baseline="0" dirty="0">
                <a:solidFill>
                  <a:schemeClr val="tx1"/>
                </a:solidFill>
                <a:latin typeface="+mn-lt"/>
                <a:ea typeface="+mn-ea"/>
                <a:cs typeface="+mn-cs"/>
              </a:rPr>
              <a:t>3.2.4.2, PG 29)</a:t>
            </a:r>
          </a:p>
          <a:p>
            <a:pPr marL="457200" marR="0" lvl="1"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lang="en-GB"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kern="1200" dirty="0">
                <a:solidFill>
                  <a:schemeClr val="tx1"/>
                </a:solidFill>
                <a:effectLst/>
                <a:latin typeface="+mn-lt"/>
                <a:ea typeface="+mn-ea"/>
                <a:cs typeface="+mn-cs"/>
              </a:rPr>
              <a:t>This change reflected that the ‘maximum integrity’ brake may not be the ‘maximum available’ in terms of braking rate. For instance, the Class 390 (Pendolino) has a full service braking rate of 12%g and an emergency braking rate of 9%g. This is due to the requirement for the emergency brake to be ‘failsafe’ (utilising a pneumatic brake). The architecture of the service brake is not designed as a failsafe system, and regenerative braking (which is used for the service brake) is not applied for emergency braking. There are thought to be other train classes that have a similar set up.</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kern="1200" dirty="0">
                <a:solidFill>
                  <a:schemeClr val="tx1"/>
                </a:solidFill>
                <a:effectLst/>
                <a:latin typeface="+mn-lt"/>
                <a:ea typeface="+mn-ea"/>
                <a:cs typeface="+mn-cs"/>
              </a:rPr>
              <a:t>A change to Railway Group Standard GERT8075 would be required if TPWS design were to be based on initiating the maximum available braking rate (as opposed to ‘an emergency brake application, or where available an enhanced emergency brake application’). Any such proposal would require a robust risk evaluation to assess non-failsafe elements of braking systems, which could fail to operate when TPWS demands a brake application. Any such implementation would likely be a significant undertaking.</a:t>
            </a:r>
          </a:p>
        </p:txBody>
      </p:sp>
      <p:sp>
        <p:nvSpPr>
          <p:cNvPr id="4" name="Slide Number Placeholder 3"/>
          <p:cNvSpPr>
            <a:spLocks noGrp="1"/>
          </p:cNvSpPr>
          <p:nvPr>
            <p:ph type="sldNum" sz="quarter" idx="10"/>
          </p:nvPr>
        </p:nvSpPr>
        <p:spPr/>
        <p:txBody>
          <a:bodyPr/>
          <a:lstStyle/>
          <a:p>
            <a:fld id="{55F689CC-6958-4F62-A2B0-6289660D9B22}" type="slidenum">
              <a:rPr lang="en-GB" smtClean="0"/>
              <a:t>9</a:t>
            </a:fld>
            <a:endParaRPr lang="en-GB" dirty="0"/>
          </a:p>
        </p:txBody>
      </p:sp>
    </p:spTree>
    <p:extLst>
      <p:ext uri="{BB962C8B-B14F-4D97-AF65-F5344CB8AC3E}">
        <p14:creationId xmlns:p14="http://schemas.microsoft.com/office/powerpoint/2010/main" val="2855723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a:t>
            </a:r>
          </a:p>
          <a:p>
            <a:pPr marL="171450" indent="-171450">
              <a:buFont typeface="Wingdings" panose="05000000000000000000" pitchFamily="2" charset="2"/>
              <a:buChar char="§"/>
            </a:pPr>
            <a:r>
              <a:rPr lang="en-GB" dirty="0"/>
              <a:t>TPWS OSS brake demand incidents are to be sourced from </a:t>
            </a:r>
            <a:r>
              <a:rPr lang="en-GB"/>
              <a:t>SMIS (Safety </a:t>
            </a:r>
            <a:r>
              <a:rPr lang="en-GB" dirty="0"/>
              <a:t>Management </a:t>
            </a:r>
            <a:r>
              <a:rPr lang="en-GB"/>
              <a:t>Intelligence System) and </a:t>
            </a:r>
            <a:r>
              <a:rPr lang="en-GB" dirty="0"/>
              <a:t>Train Operating Companies (where available)</a:t>
            </a:r>
          </a:p>
        </p:txBody>
      </p:sp>
      <p:sp>
        <p:nvSpPr>
          <p:cNvPr id="4" name="Slide Number Placeholder 3"/>
          <p:cNvSpPr>
            <a:spLocks noGrp="1"/>
          </p:cNvSpPr>
          <p:nvPr>
            <p:ph type="sldNum" sz="quarter" idx="10"/>
          </p:nvPr>
        </p:nvSpPr>
        <p:spPr/>
        <p:txBody>
          <a:bodyPr/>
          <a:lstStyle/>
          <a:p>
            <a:fld id="{55F689CC-6958-4F62-A2B0-6289660D9B22}" type="slidenum">
              <a:rPr lang="en-GB" smtClean="0"/>
              <a:t>10</a:t>
            </a:fld>
            <a:endParaRPr lang="en-GB" dirty="0"/>
          </a:p>
        </p:txBody>
      </p:sp>
    </p:spTree>
    <p:extLst>
      <p:ext uri="{BB962C8B-B14F-4D97-AF65-F5344CB8AC3E}">
        <p14:creationId xmlns:p14="http://schemas.microsoft.com/office/powerpoint/2010/main" val="12144238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_no photos">
    <p:spTree>
      <p:nvGrpSpPr>
        <p:cNvPr id="1" name=""/>
        <p:cNvGrpSpPr/>
        <p:nvPr/>
      </p:nvGrpSpPr>
      <p:grpSpPr>
        <a:xfrm>
          <a:off x="0" y="0"/>
          <a:ext cx="0" cy="0"/>
          <a:chOff x="0" y="0"/>
          <a:chExt cx="0" cy="0"/>
        </a:xfrm>
      </p:grpSpPr>
      <p:sp>
        <p:nvSpPr>
          <p:cNvPr id="9" name="Rectangle 8"/>
          <p:cNvSpPr/>
          <p:nvPr userDrawn="1"/>
        </p:nvSpPr>
        <p:spPr>
          <a:xfrm>
            <a:off x="4590000" y="4608000"/>
            <a:ext cx="225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userDrawn="1"/>
        </p:nvSpPr>
        <p:spPr>
          <a:xfrm>
            <a:off x="6894000" y="4608000"/>
            <a:ext cx="2250000" cy="2250000"/>
          </a:xfrm>
          <a:prstGeom prst="rect">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userDrawn="1"/>
        </p:nvSpPr>
        <p:spPr>
          <a:xfrm>
            <a:off x="6894000" y="2305226"/>
            <a:ext cx="2250000" cy="2250000"/>
          </a:xfrm>
          <a:prstGeom prst="rect">
            <a:avLst/>
          </a:prstGeom>
          <a:solidFill>
            <a:srgbClr val="009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userDrawn="1"/>
        </p:nvSpPr>
        <p:spPr>
          <a:xfrm>
            <a:off x="0" y="2305226"/>
            <a:ext cx="6840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userDrawn="1"/>
        </p:nvSpPr>
        <p:spPr>
          <a:xfrm>
            <a:off x="0" y="0"/>
            <a:ext cx="225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630000" y="2700000"/>
            <a:ext cx="6062348" cy="1384995"/>
          </a:xfrm>
        </p:spPr>
        <p:txBody>
          <a:bodyPr anchor="ctr" anchorCtr="0">
            <a:noAutofit/>
          </a:bodyPr>
          <a:lstStyle>
            <a:lvl1pPr algn="l">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30000" y="4610452"/>
            <a:ext cx="3600000" cy="555548"/>
          </a:xfrm>
        </p:spPr>
        <p:txBody>
          <a:bodyPr anchor="b" anchorCtr="0">
            <a:noAutofit/>
          </a:bodyPr>
          <a:lstStyle>
            <a:lvl1pPr marL="0" indent="0" algn="l">
              <a:buNone/>
              <a:defRPr sz="175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Date Placeholder 3"/>
          <p:cNvSpPr>
            <a:spLocks noGrp="1"/>
          </p:cNvSpPr>
          <p:nvPr>
            <p:ph type="dt" sz="half" idx="10"/>
          </p:nvPr>
        </p:nvSpPr>
        <p:spPr>
          <a:xfrm>
            <a:off x="628650" y="5125252"/>
            <a:ext cx="3601350" cy="281635"/>
          </a:xfrm>
          <a:prstGeom prst="rect">
            <a:avLst/>
          </a:prstGeom>
        </p:spPr>
        <p:txBody>
          <a:bodyPr lIns="0" tIns="0" rIns="0" bIns="0">
            <a:noAutofit/>
          </a:bodyPr>
          <a:lstStyle>
            <a:lvl1pPr>
              <a:defRPr sz="1750" b="1">
                <a:solidFill>
                  <a:schemeClr val="tx1"/>
                </a:solidFill>
              </a:defRPr>
            </a:lvl1pPr>
          </a:lstStyle>
          <a:p>
            <a:endParaRPr lang="en-GB"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00" y="630000"/>
            <a:ext cx="1257333" cy="698400"/>
          </a:xfrm>
          <a:prstGeom prst="rect">
            <a:avLst/>
          </a:prstGeom>
        </p:spPr>
      </p:pic>
    </p:spTree>
    <p:extLst>
      <p:ext uri="{BB962C8B-B14F-4D97-AF65-F5344CB8AC3E}">
        <p14:creationId xmlns:p14="http://schemas.microsoft.com/office/powerpoint/2010/main" val="1469143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ext and Table 2">
    <p:spTree>
      <p:nvGrpSpPr>
        <p:cNvPr id="1" name=""/>
        <p:cNvGrpSpPr/>
        <p:nvPr/>
      </p:nvGrpSpPr>
      <p:grpSpPr>
        <a:xfrm>
          <a:off x="0" y="0"/>
          <a:ext cx="0" cy="0"/>
          <a:chOff x="0" y="0"/>
          <a:chExt cx="0" cy="0"/>
        </a:xfrm>
      </p:grpSpPr>
      <p:sp>
        <p:nvSpPr>
          <p:cNvPr id="2" name="Title 1"/>
          <p:cNvSpPr>
            <a:spLocks noGrp="1"/>
          </p:cNvSpPr>
          <p:nvPr>
            <p:ph type="title"/>
          </p:nvPr>
        </p:nvSpPr>
        <p:spPr>
          <a:xfrm>
            <a:off x="612000" y="460800"/>
            <a:ext cx="7920000" cy="817200"/>
          </a:xfrm>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612000" y="1620000"/>
            <a:ext cx="2088000" cy="4351338"/>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44000" y="1620000"/>
            <a:ext cx="5688000" cy="4351338"/>
          </a:xfrm>
        </p:spPr>
        <p:txBody>
          <a:bodyPr>
            <a:noAutofit/>
          </a:bodyPr>
          <a:lstStyle>
            <a:lvl1pPr marL="0" indent="0">
              <a:buFontTx/>
              <a:buNone/>
              <a:defRPr/>
            </a:lvl1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C1B3EF10-4E29-4F0C-9AB6-355B3A7B01AB}" type="slidenum">
              <a:rPr lang="en-GB" smtClean="0"/>
              <a:t>‹#›</a:t>
            </a:fld>
            <a:endParaRPr lang="en-GB" dirty="0"/>
          </a:p>
        </p:txBody>
      </p:sp>
    </p:spTree>
    <p:extLst>
      <p:ext uri="{BB962C8B-B14F-4D97-AF65-F5344CB8AC3E}">
        <p14:creationId xmlns:p14="http://schemas.microsoft.com/office/powerpoint/2010/main" val="2434842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Intro and 3 bi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Slide Number Placeholder 2"/>
          <p:cNvSpPr>
            <a:spLocks noGrp="1"/>
          </p:cNvSpPr>
          <p:nvPr>
            <p:ph type="sldNum" sz="quarter" idx="10"/>
          </p:nvPr>
        </p:nvSpPr>
        <p:spPr/>
        <p:txBody>
          <a:bodyPr/>
          <a:lstStyle/>
          <a:p>
            <a:fld id="{C1B3EF10-4E29-4F0C-9AB6-355B3A7B01AB}" type="slidenum">
              <a:rPr lang="en-GB" smtClean="0"/>
              <a:pPr/>
              <a:t>‹#›</a:t>
            </a:fld>
            <a:endParaRPr lang="en-GB" dirty="0"/>
          </a:p>
        </p:txBody>
      </p:sp>
      <p:sp>
        <p:nvSpPr>
          <p:cNvPr id="4" name="Content Placeholder 2"/>
          <p:cNvSpPr>
            <a:spLocks noGrp="1"/>
          </p:cNvSpPr>
          <p:nvPr>
            <p:ph sz="half" idx="1"/>
          </p:nvPr>
        </p:nvSpPr>
        <p:spPr>
          <a:xfrm>
            <a:off x="612000" y="1620000"/>
            <a:ext cx="7920000" cy="1080000"/>
          </a:xfrm>
        </p:spPr>
        <p:txBody>
          <a:bodyPr>
            <a:noAutofit/>
          </a:bodyPr>
          <a:lstStyle>
            <a:lvl1pPr>
              <a:defRPr sz="1600"/>
            </a:lvl1pPr>
            <a:lvl2pPr>
              <a:defRPr sz="1600"/>
            </a:lvl2pPr>
          </a:lstStyle>
          <a:p>
            <a:pPr lvl="0"/>
            <a:r>
              <a:rPr lang="en-US"/>
              <a:t>Click to edit Master text styles</a:t>
            </a:r>
          </a:p>
          <a:p>
            <a:pPr lvl="1"/>
            <a:r>
              <a:rPr lang="en-US"/>
              <a:t>Second level</a:t>
            </a:r>
          </a:p>
        </p:txBody>
      </p:sp>
      <p:sp>
        <p:nvSpPr>
          <p:cNvPr id="5" name="Content Placeholder 3"/>
          <p:cNvSpPr>
            <a:spLocks noGrp="1"/>
          </p:cNvSpPr>
          <p:nvPr>
            <p:ph sz="half" idx="2"/>
          </p:nvPr>
        </p:nvSpPr>
        <p:spPr>
          <a:xfrm>
            <a:off x="612000" y="2835961"/>
            <a:ext cx="1080000" cy="1080000"/>
          </a:xfrm>
          <a:solidFill>
            <a:schemeClr val="bg1">
              <a:lumMod val="95000"/>
            </a:schemeClr>
          </a:solidFill>
        </p:spPr>
        <p:txBody>
          <a:bodyPr>
            <a:noAutofit/>
          </a:bodyPr>
          <a:lstStyle>
            <a:lvl1pPr marL="0" indent="0">
              <a:buFontTx/>
              <a:buNone/>
              <a:defRPr sz="1400"/>
            </a:lvl1pPr>
          </a:lstStyle>
          <a:p>
            <a:pPr lvl="0"/>
            <a:r>
              <a:rPr lang="en-US"/>
              <a:t>Click to edit Master text styles</a:t>
            </a:r>
          </a:p>
        </p:txBody>
      </p:sp>
      <p:sp>
        <p:nvSpPr>
          <p:cNvPr id="8" name="Content Placeholder 3"/>
          <p:cNvSpPr>
            <a:spLocks noGrp="1"/>
          </p:cNvSpPr>
          <p:nvPr>
            <p:ph sz="half" idx="11"/>
          </p:nvPr>
        </p:nvSpPr>
        <p:spPr>
          <a:xfrm>
            <a:off x="3320324" y="2835961"/>
            <a:ext cx="1080000" cy="1080000"/>
          </a:xfrm>
          <a:solidFill>
            <a:schemeClr val="bg1">
              <a:lumMod val="95000"/>
            </a:schemeClr>
          </a:solidFill>
        </p:spPr>
        <p:txBody>
          <a:bodyPr>
            <a:noAutofit/>
          </a:bodyPr>
          <a:lstStyle>
            <a:lvl1pPr marL="0" indent="0">
              <a:buFontTx/>
              <a:buNone/>
              <a:defRPr sz="1400"/>
            </a:lvl1pPr>
          </a:lstStyle>
          <a:p>
            <a:pPr lvl="0"/>
            <a:r>
              <a:rPr lang="en-US"/>
              <a:t>Click to edit Master text styles</a:t>
            </a:r>
          </a:p>
        </p:txBody>
      </p:sp>
      <p:sp>
        <p:nvSpPr>
          <p:cNvPr id="9" name="Content Placeholder 3"/>
          <p:cNvSpPr>
            <a:spLocks noGrp="1"/>
          </p:cNvSpPr>
          <p:nvPr>
            <p:ph sz="half" idx="12"/>
          </p:nvPr>
        </p:nvSpPr>
        <p:spPr>
          <a:xfrm>
            <a:off x="6012000" y="2835961"/>
            <a:ext cx="1080000" cy="1080000"/>
          </a:xfrm>
          <a:solidFill>
            <a:schemeClr val="bg1">
              <a:lumMod val="95000"/>
            </a:schemeClr>
          </a:solidFill>
        </p:spPr>
        <p:txBody>
          <a:bodyPr>
            <a:noAutofit/>
          </a:bodyPr>
          <a:lstStyle>
            <a:lvl1pPr marL="0" indent="0">
              <a:buFontTx/>
              <a:buNone/>
              <a:defRPr sz="1400"/>
            </a:lvl1pPr>
          </a:lstStyle>
          <a:p>
            <a:pPr lvl="0"/>
            <a:r>
              <a:rPr lang="en-US"/>
              <a:t>Click to edit Master text styles</a:t>
            </a:r>
          </a:p>
        </p:txBody>
      </p:sp>
      <p:sp>
        <p:nvSpPr>
          <p:cNvPr id="11" name="Text Placeholder 10"/>
          <p:cNvSpPr>
            <a:spLocks noGrp="1"/>
          </p:cNvSpPr>
          <p:nvPr>
            <p:ph type="body" sz="quarter" idx="13"/>
          </p:nvPr>
        </p:nvSpPr>
        <p:spPr>
          <a:xfrm>
            <a:off x="612000" y="4002985"/>
            <a:ext cx="2520000" cy="19800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0"/>
          <p:cNvSpPr>
            <a:spLocks noGrp="1"/>
          </p:cNvSpPr>
          <p:nvPr>
            <p:ph type="body" sz="quarter" idx="14"/>
          </p:nvPr>
        </p:nvSpPr>
        <p:spPr>
          <a:xfrm>
            <a:off x="3320324" y="4002985"/>
            <a:ext cx="2520000" cy="19800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10"/>
          <p:cNvSpPr>
            <a:spLocks noGrp="1"/>
          </p:cNvSpPr>
          <p:nvPr>
            <p:ph type="body" sz="quarter" idx="15"/>
          </p:nvPr>
        </p:nvSpPr>
        <p:spPr>
          <a:xfrm>
            <a:off x="6012000" y="4002985"/>
            <a:ext cx="2520000" cy="1980000"/>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15"/>
          <p:cNvSpPr>
            <a:spLocks noGrp="1"/>
          </p:cNvSpPr>
          <p:nvPr>
            <p:ph type="body" sz="quarter" idx="16"/>
          </p:nvPr>
        </p:nvSpPr>
        <p:spPr>
          <a:xfrm>
            <a:off x="1785039" y="3405810"/>
            <a:ext cx="1363610" cy="510554"/>
          </a:xfrm>
        </p:spPr>
        <p:txBody>
          <a:bodyPr anchor="b" anchorCtr="0"/>
          <a:lstStyle>
            <a:lvl1pPr marL="0" indent="0">
              <a:buFontTx/>
              <a:buNone/>
              <a:defRPr sz="14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17" name="Text Placeholder 15"/>
          <p:cNvSpPr>
            <a:spLocks noGrp="1"/>
          </p:cNvSpPr>
          <p:nvPr>
            <p:ph type="body" sz="quarter" idx="17"/>
          </p:nvPr>
        </p:nvSpPr>
        <p:spPr>
          <a:xfrm>
            <a:off x="4476714" y="3405810"/>
            <a:ext cx="1363610" cy="510554"/>
          </a:xfrm>
        </p:spPr>
        <p:txBody>
          <a:bodyPr anchor="b" anchorCtr="0"/>
          <a:lstStyle>
            <a:lvl1pPr marL="0" indent="0">
              <a:buFontTx/>
              <a:buNone/>
              <a:defRPr sz="14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18" name="Text Placeholder 15"/>
          <p:cNvSpPr>
            <a:spLocks noGrp="1"/>
          </p:cNvSpPr>
          <p:nvPr>
            <p:ph type="body" sz="quarter" idx="18"/>
          </p:nvPr>
        </p:nvSpPr>
        <p:spPr>
          <a:xfrm>
            <a:off x="7168390" y="3405810"/>
            <a:ext cx="1363610" cy="510554"/>
          </a:xfrm>
        </p:spPr>
        <p:txBody>
          <a:bodyPr anchor="b" anchorCtr="0"/>
          <a:lstStyle>
            <a:lvl1pPr marL="0" indent="0">
              <a:buFontTx/>
              <a:buNone/>
              <a:defRPr sz="14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Tree>
    <p:extLst>
      <p:ext uri="{BB962C8B-B14F-4D97-AF65-F5344CB8AC3E}">
        <p14:creationId xmlns:p14="http://schemas.microsoft.com/office/powerpoint/2010/main" val="3120229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Intro and 6 bi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Slide Number Placeholder 2"/>
          <p:cNvSpPr>
            <a:spLocks noGrp="1"/>
          </p:cNvSpPr>
          <p:nvPr>
            <p:ph type="sldNum" sz="quarter" idx="10"/>
          </p:nvPr>
        </p:nvSpPr>
        <p:spPr/>
        <p:txBody>
          <a:bodyPr/>
          <a:lstStyle/>
          <a:p>
            <a:fld id="{C1B3EF10-4E29-4F0C-9AB6-355B3A7B01AB}" type="slidenum">
              <a:rPr lang="en-GB" smtClean="0"/>
              <a:pPr/>
              <a:t>‹#›</a:t>
            </a:fld>
            <a:endParaRPr lang="en-GB" dirty="0"/>
          </a:p>
        </p:txBody>
      </p:sp>
      <p:sp>
        <p:nvSpPr>
          <p:cNvPr id="4" name="Content Placeholder 2"/>
          <p:cNvSpPr>
            <a:spLocks noGrp="1"/>
          </p:cNvSpPr>
          <p:nvPr>
            <p:ph sz="half" idx="1"/>
          </p:nvPr>
        </p:nvSpPr>
        <p:spPr>
          <a:xfrm>
            <a:off x="612000" y="1620000"/>
            <a:ext cx="7920000" cy="540104"/>
          </a:xfrm>
        </p:spPr>
        <p:txBody>
          <a:bodyPr>
            <a:noAutofit/>
          </a:bodyPr>
          <a:lstStyle>
            <a:lvl1pPr>
              <a:defRPr sz="1400"/>
            </a:lvl1pPr>
            <a:lvl2pPr>
              <a:defRPr sz="1600"/>
            </a:lvl2pPr>
          </a:lstStyle>
          <a:p>
            <a:pPr lvl="0"/>
            <a:r>
              <a:rPr lang="en-US"/>
              <a:t>Click to edit Master text styles</a:t>
            </a:r>
          </a:p>
        </p:txBody>
      </p:sp>
      <p:sp>
        <p:nvSpPr>
          <p:cNvPr id="5" name="Content Placeholder 3"/>
          <p:cNvSpPr>
            <a:spLocks noGrp="1"/>
          </p:cNvSpPr>
          <p:nvPr>
            <p:ph sz="half" idx="2"/>
          </p:nvPr>
        </p:nvSpPr>
        <p:spPr>
          <a:xfrm>
            <a:off x="612000" y="2231791"/>
            <a:ext cx="900000" cy="900000"/>
          </a:xfrm>
          <a:solidFill>
            <a:schemeClr val="bg1">
              <a:lumMod val="95000"/>
            </a:schemeClr>
          </a:solidFill>
        </p:spPr>
        <p:txBody>
          <a:bodyPr>
            <a:noAutofit/>
          </a:bodyPr>
          <a:lstStyle>
            <a:lvl1pPr marL="0" indent="0">
              <a:buFontTx/>
              <a:buNone/>
              <a:defRPr sz="1200"/>
            </a:lvl1pPr>
          </a:lstStyle>
          <a:p>
            <a:pPr lvl="0"/>
            <a:r>
              <a:rPr lang="en-US"/>
              <a:t>Click to edit Master text styles</a:t>
            </a:r>
          </a:p>
        </p:txBody>
      </p:sp>
      <p:sp>
        <p:nvSpPr>
          <p:cNvPr id="8" name="Content Placeholder 3"/>
          <p:cNvSpPr>
            <a:spLocks noGrp="1"/>
          </p:cNvSpPr>
          <p:nvPr>
            <p:ph sz="half" idx="11"/>
          </p:nvPr>
        </p:nvSpPr>
        <p:spPr>
          <a:xfrm>
            <a:off x="3305588" y="2231791"/>
            <a:ext cx="900000" cy="900000"/>
          </a:xfrm>
          <a:solidFill>
            <a:schemeClr val="bg1">
              <a:lumMod val="95000"/>
            </a:schemeClr>
          </a:solidFill>
        </p:spPr>
        <p:txBody>
          <a:bodyPr>
            <a:noAutofit/>
          </a:bodyPr>
          <a:lstStyle>
            <a:lvl1pPr marL="0" indent="0">
              <a:buFontTx/>
              <a:buNone/>
              <a:defRPr sz="1200"/>
            </a:lvl1pPr>
          </a:lstStyle>
          <a:p>
            <a:pPr lvl="0"/>
            <a:r>
              <a:rPr lang="en-US"/>
              <a:t>Click to edit Master text styles</a:t>
            </a:r>
          </a:p>
        </p:txBody>
      </p:sp>
      <p:sp>
        <p:nvSpPr>
          <p:cNvPr id="9" name="Content Placeholder 3"/>
          <p:cNvSpPr>
            <a:spLocks noGrp="1"/>
          </p:cNvSpPr>
          <p:nvPr>
            <p:ph sz="half" idx="12"/>
          </p:nvPr>
        </p:nvSpPr>
        <p:spPr>
          <a:xfrm>
            <a:off x="5997600" y="2231791"/>
            <a:ext cx="900000" cy="900000"/>
          </a:xfrm>
          <a:solidFill>
            <a:schemeClr val="bg1">
              <a:lumMod val="95000"/>
            </a:schemeClr>
          </a:solidFill>
        </p:spPr>
        <p:txBody>
          <a:bodyPr>
            <a:noAutofit/>
          </a:bodyPr>
          <a:lstStyle>
            <a:lvl1pPr marL="0" indent="0">
              <a:buFontTx/>
              <a:buNone/>
              <a:defRPr sz="1200"/>
            </a:lvl1pPr>
          </a:lstStyle>
          <a:p>
            <a:pPr lvl="0"/>
            <a:r>
              <a:rPr lang="en-US"/>
              <a:t>Click to edit Master text styles</a:t>
            </a:r>
          </a:p>
        </p:txBody>
      </p:sp>
      <p:sp>
        <p:nvSpPr>
          <p:cNvPr id="11" name="Text Placeholder 10"/>
          <p:cNvSpPr>
            <a:spLocks noGrp="1"/>
          </p:cNvSpPr>
          <p:nvPr>
            <p:ph type="body" sz="quarter" idx="13"/>
          </p:nvPr>
        </p:nvSpPr>
        <p:spPr>
          <a:xfrm>
            <a:off x="1591969" y="2231791"/>
            <a:ext cx="1636649" cy="1808092"/>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16" name="Text Placeholder 15"/>
          <p:cNvSpPr>
            <a:spLocks noGrp="1"/>
          </p:cNvSpPr>
          <p:nvPr>
            <p:ph type="body" sz="quarter" idx="16"/>
          </p:nvPr>
        </p:nvSpPr>
        <p:spPr>
          <a:xfrm>
            <a:off x="612000" y="3206359"/>
            <a:ext cx="883351" cy="842178"/>
          </a:xfrm>
        </p:spPr>
        <p:txBody>
          <a:bodyPr anchor="t" anchorCtr="0"/>
          <a:lstStyle>
            <a:lvl1pPr marL="0" indent="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21" name="Content Placeholder 3"/>
          <p:cNvSpPr>
            <a:spLocks noGrp="1"/>
          </p:cNvSpPr>
          <p:nvPr>
            <p:ph sz="half" idx="19"/>
          </p:nvPr>
        </p:nvSpPr>
        <p:spPr>
          <a:xfrm>
            <a:off x="612000" y="4166608"/>
            <a:ext cx="900000" cy="900000"/>
          </a:xfrm>
          <a:solidFill>
            <a:schemeClr val="bg1">
              <a:lumMod val="95000"/>
            </a:schemeClr>
          </a:solidFill>
        </p:spPr>
        <p:txBody>
          <a:bodyPr>
            <a:noAutofit/>
          </a:bodyPr>
          <a:lstStyle>
            <a:lvl1pPr marL="0" indent="0">
              <a:buFontTx/>
              <a:buNone/>
              <a:defRPr sz="1200"/>
            </a:lvl1pPr>
          </a:lstStyle>
          <a:p>
            <a:pPr lvl="0"/>
            <a:r>
              <a:rPr lang="en-US"/>
              <a:t>Click to edit Master text styles</a:t>
            </a:r>
          </a:p>
        </p:txBody>
      </p:sp>
      <p:sp>
        <p:nvSpPr>
          <p:cNvPr id="22" name="Content Placeholder 3"/>
          <p:cNvSpPr>
            <a:spLocks noGrp="1"/>
          </p:cNvSpPr>
          <p:nvPr>
            <p:ph sz="half" idx="20"/>
          </p:nvPr>
        </p:nvSpPr>
        <p:spPr>
          <a:xfrm>
            <a:off x="3305588" y="4166608"/>
            <a:ext cx="900000" cy="900000"/>
          </a:xfrm>
          <a:solidFill>
            <a:schemeClr val="bg1">
              <a:lumMod val="95000"/>
            </a:schemeClr>
          </a:solidFill>
        </p:spPr>
        <p:txBody>
          <a:bodyPr>
            <a:noAutofit/>
          </a:bodyPr>
          <a:lstStyle>
            <a:lvl1pPr marL="0" indent="0">
              <a:buFontTx/>
              <a:buNone/>
              <a:defRPr sz="1200"/>
            </a:lvl1pPr>
          </a:lstStyle>
          <a:p>
            <a:pPr lvl="0"/>
            <a:r>
              <a:rPr lang="en-US"/>
              <a:t>Click to edit Master text styles</a:t>
            </a:r>
          </a:p>
        </p:txBody>
      </p:sp>
      <p:sp>
        <p:nvSpPr>
          <p:cNvPr id="23" name="Content Placeholder 3"/>
          <p:cNvSpPr>
            <a:spLocks noGrp="1"/>
          </p:cNvSpPr>
          <p:nvPr>
            <p:ph sz="half" idx="21"/>
          </p:nvPr>
        </p:nvSpPr>
        <p:spPr>
          <a:xfrm>
            <a:off x="5997600" y="4166608"/>
            <a:ext cx="900000" cy="900000"/>
          </a:xfrm>
          <a:solidFill>
            <a:schemeClr val="bg1">
              <a:lumMod val="95000"/>
            </a:schemeClr>
          </a:solidFill>
        </p:spPr>
        <p:txBody>
          <a:bodyPr>
            <a:noAutofit/>
          </a:bodyPr>
          <a:lstStyle>
            <a:lvl1pPr marL="0" indent="0">
              <a:buFontTx/>
              <a:buNone/>
              <a:defRPr sz="1200"/>
            </a:lvl1pPr>
          </a:lstStyle>
          <a:p>
            <a:pPr lvl="0"/>
            <a:r>
              <a:rPr lang="en-US"/>
              <a:t>Click to edit Master text styles</a:t>
            </a:r>
          </a:p>
        </p:txBody>
      </p:sp>
      <p:sp>
        <p:nvSpPr>
          <p:cNvPr id="24" name="Text Placeholder 10"/>
          <p:cNvSpPr>
            <a:spLocks noGrp="1"/>
          </p:cNvSpPr>
          <p:nvPr>
            <p:ph type="body" sz="quarter" idx="22"/>
          </p:nvPr>
        </p:nvSpPr>
        <p:spPr>
          <a:xfrm>
            <a:off x="1591969" y="4166608"/>
            <a:ext cx="1636649" cy="1843251"/>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27" name="Text Placeholder 15"/>
          <p:cNvSpPr>
            <a:spLocks noGrp="1"/>
          </p:cNvSpPr>
          <p:nvPr>
            <p:ph type="body" sz="quarter" idx="23"/>
          </p:nvPr>
        </p:nvSpPr>
        <p:spPr>
          <a:xfrm>
            <a:off x="612000" y="5141177"/>
            <a:ext cx="883351" cy="868682"/>
          </a:xfrm>
        </p:spPr>
        <p:txBody>
          <a:bodyPr anchor="t" anchorCtr="0"/>
          <a:lstStyle>
            <a:lvl1pPr marL="0" indent="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28" name="Text Placeholder 10"/>
          <p:cNvSpPr>
            <a:spLocks noGrp="1"/>
          </p:cNvSpPr>
          <p:nvPr>
            <p:ph type="body" sz="quarter" idx="24"/>
          </p:nvPr>
        </p:nvSpPr>
        <p:spPr>
          <a:xfrm>
            <a:off x="4284000" y="4166608"/>
            <a:ext cx="1636649" cy="1843251"/>
          </a:xfrm>
        </p:spPr>
        <p:txBody>
          <a:bodyPr/>
          <a:lstStyle>
            <a:lvl1pPr rtl="0">
              <a:defRPr sz="1200"/>
            </a:lvl1pPr>
            <a:lvl2pPr rtl="0">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29" name="Text Placeholder 15"/>
          <p:cNvSpPr>
            <a:spLocks noGrp="1"/>
          </p:cNvSpPr>
          <p:nvPr>
            <p:ph type="body" sz="quarter" idx="25"/>
          </p:nvPr>
        </p:nvSpPr>
        <p:spPr>
          <a:xfrm>
            <a:off x="3305588" y="5141177"/>
            <a:ext cx="883351" cy="868682"/>
          </a:xfrm>
        </p:spPr>
        <p:txBody>
          <a:bodyPr anchor="t" anchorCtr="0"/>
          <a:lstStyle>
            <a:lvl1pPr marL="0" indent="0" rtl="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30" name="Text Placeholder 10"/>
          <p:cNvSpPr>
            <a:spLocks noGrp="1"/>
          </p:cNvSpPr>
          <p:nvPr>
            <p:ph type="body" sz="quarter" idx="26"/>
          </p:nvPr>
        </p:nvSpPr>
        <p:spPr>
          <a:xfrm>
            <a:off x="6976800" y="4166608"/>
            <a:ext cx="1636649" cy="1843251"/>
          </a:xfrm>
        </p:spPr>
        <p:txBody>
          <a:bodyPr/>
          <a:lstStyle>
            <a:lvl1pPr rtl="0">
              <a:defRPr sz="1200"/>
            </a:lvl1pPr>
            <a:lvl2pPr rtl="0">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31" name="Text Placeholder 15"/>
          <p:cNvSpPr>
            <a:spLocks noGrp="1"/>
          </p:cNvSpPr>
          <p:nvPr>
            <p:ph type="body" sz="quarter" idx="27"/>
          </p:nvPr>
        </p:nvSpPr>
        <p:spPr>
          <a:xfrm>
            <a:off x="5997600" y="5141177"/>
            <a:ext cx="883351" cy="868682"/>
          </a:xfrm>
        </p:spPr>
        <p:txBody>
          <a:bodyPr anchor="t" anchorCtr="0"/>
          <a:lstStyle>
            <a:lvl1pPr marL="0" indent="0" rtl="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32" name="Text Placeholder 10"/>
          <p:cNvSpPr>
            <a:spLocks noGrp="1"/>
          </p:cNvSpPr>
          <p:nvPr>
            <p:ph type="body" sz="quarter" idx="28"/>
          </p:nvPr>
        </p:nvSpPr>
        <p:spPr>
          <a:xfrm>
            <a:off x="4284000" y="2231791"/>
            <a:ext cx="1636649" cy="1843251"/>
          </a:xfrm>
        </p:spPr>
        <p:txBody>
          <a:bodyPr/>
          <a:lstStyle>
            <a:lvl1pPr rtl="0">
              <a:defRPr sz="1200"/>
            </a:lvl1pPr>
            <a:lvl2pPr rtl="0">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33" name="Text Placeholder 15"/>
          <p:cNvSpPr>
            <a:spLocks noGrp="1"/>
          </p:cNvSpPr>
          <p:nvPr>
            <p:ph type="body" sz="quarter" idx="29"/>
          </p:nvPr>
        </p:nvSpPr>
        <p:spPr>
          <a:xfrm>
            <a:off x="3305588" y="3206360"/>
            <a:ext cx="883351" cy="868682"/>
          </a:xfrm>
        </p:spPr>
        <p:txBody>
          <a:bodyPr anchor="t" anchorCtr="0"/>
          <a:lstStyle>
            <a:lvl1pPr marL="0" indent="0" rtl="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
        <p:nvSpPr>
          <p:cNvPr id="34" name="Text Placeholder 10"/>
          <p:cNvSpPr>
            <a:spLocks noGrp="1"/>
          </p:cNvSpPr>
          <p:nvPr>
            <p:ph type="body" sz="quarter" idx="30"/>
          </p:nvPr>
        </p:nvSpPr>
        <p:spPr>
          <a:xfrm>
            <a:off x="6976800" y="2231791"/>
            <a:ext cx="1636649" cy="1843251"/>
          </a:xfrm>
        </p:spPr>
        <p:txBody>
          <a:bodyPr/>
          <a:lstStyle>
            <a:lvl1pPr rtl="0">
              <a:defRPr sz="1200"/>
            </a:lvl1pPr>
            <a:lvl2pPr rtl="0">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35" name="Text Placeholder 15"/>
          <p:cNvSpPr>
            <a:spLocks noGrp="1"/>
          </p:cNvSpPr>
          <p:nvPr>
            <p:ph type="body" sz="quarter" idx="31"/>
          </p:nvPr>
        </p:nvSpPr>
        <p:spPr>
          <a:xfrm>
            <a:off x="5997600" y="3206360"/>
            <a:ext cx="883351" cy="868682"/>
          </a:xfrm>
        </p:spPr>
        <p:txBody>
          <a:bodyPr anchor="t" anchorCtr="0"/>
          <a:lstStyle>
            <a:lvl1pPr marL="0" indent="0" rtl="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Click to edit Master text styles</a:t>
            </a:r>
          </a:p>
        </p:txBody>
      </p:sp>
    </p:spTree>
    <p:extLst>
      <p:ext uri="{BB962C8B-B14F-4D97-AF65-F5344CB8AC3E}">
        <p14:creationId xmlns:p14="http://schemas.microsoft.com/office/powerpoint/2010/main" val="1418192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le + Subtitle + Text">
    <p:spTree>
      <p:nvGrpSpPr>
        <p:cNvPr id="1" name=""/>
        <p:cNvGrpSpPr/>
        <p:nvPr/>
      </p:nvGrpSpPr>
      <p:grpSpPr>
        <a:xfrm>
          <a:off x="0" y="0"/>
          <a:ext cx="0" cy="0"/>
          <a:chOff x="0" y="0"/>
          <a:chExt cx="0" cy="0"/>
        </a:xfrm>
      </p:grpSpPr>
      <p:sp>
        <p:nvSpPr>
          <p:cNvPr id="2" name="Title 1"/>
          <p:cNvSpPr>
            <a:spLocks noGrp="1"/>
          </p:cNvSpPr>
          <p:nvPr>
            <p:ph type="title"/>
          </p:nvPr>
        </p:nvSpPr>
        <p:spPr>
          <a:xfrm>
            <a:off x="612000" y="460800"/>
            <a:ext cx="792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t>‹#›</a:t>
            </a:fld>
            <a:endParaRPr lang="en-GB" dirty="0"/>
          </a:p>
        </p:txBody>
      </p:sp>
      <p:sp>
        <p:nvSpPr>
          <p:cNvPr id="5" name="Text Placeholder 4"/>
          <p:cNvSpPr>
            <a:spLocks noGrp="1"/>
          </p:cNvSpPr>
          <p:nvPr>
            <p:ph type="body" sz="quarter" idx="13"/>
          </p:nvPr>
        </p:nvSpPr>
        <p:spPr>
          <a:xfrm>
            <a:off x="612775" y="874643"/>
            <a:ext cx="7918450"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7" name="Text Placeholder 6"/>
          <p:cNvSpPr>
            <a:spLocks noGrp="1"/>
          </p:cNvSpPr>
          <p:nvPr>
            <p:ph type="body" sz="quarter" idx="14"/>
          </p:nvPr>
        </p:nvSpPr>
        <p:spPr>
          <a:xfrm>
            <a:off x="612775" y="1620000"/>
            <a:ext cx="7918450" cy="4352400"/>
          </a:xfrm>
        </p:spPr>
        <p:txBody>
          <a:bodyPr>
            <a:noAutofit/>
          </a:bodyPr>
          <a:lstStyle>
            <a:lvl1pPr marL="0" indent="0">
              <a:spcAft>
                <a:spcPts val="1200"/>
              </a:spcAft>
              <a:buFontTx/>
              <a:buNone/>
              <a:defRPr/>
            </a:lvl1pPr>
          </a:lstStyle>
          <a:p>
            <a:pPr lvl="0"/>
            <a:r>
              <a:rPr lang="en-US"/>
              <a:t>Click to edit Master text styles</a:t>
            </a:r>
          </a:p>
        </p:txBody>
      </p:sp>
    </p:spTree>
    <p:extLst>
      <p:ext uri="{BB962C8B-B14F-4D97-AF65-F5344CB8AC3E}">
        <p14:creationId xmlns:p14="http://schemas.microsoft.com/office/powerpoint/2010/main" val="3028432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le + Subtitle + 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612000" y="460800"/>
            <a:ext cx="792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t>‹#›</a:t>
            </a:fld>
            <a:endParaRPr lang="en-GB" dirty="0"/>
          </a:p>
        </p:txBody>
      </p:sp>
      <p:sp>
        <p:nvSpPr>
          <p:cNvPr id="5" name="Text Placeholder 4"/>
          <p:cNvSpPr>
            <a:spLocks noGrp="1"/>
          </p:cNvSpPr>
          <p:nvPr>
            <p:ph type="body" sz="quarter" idx="13"/>
          </p:nvPr>
        </p:nvSpPr>
        <p:spPr>
          <a:xfrm>
            <a:off x="612775" y="874643"/>
            <a:ext cx="7918450"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7" name="Text Placeholder 6"/>
          <p:cNvSpPr>
            <a:spLocks noGrp="1"/>
          </p:cNvSpPr>
          <p:nvPr>
            <p:ph type="body" sz="quarter" idx="14"/>
          </p:nvPr>
        </p:nvSpPr>
        <p:spPr>
          <a:xfrm>
            <a:off x="612775" y="1620000"/>
            <a:ext cx="7918450" cy="43524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46537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le + Subtitle +2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612000" y="460800"/>
            <a:ext cx="792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t>‹#›</a:t>
            </a:fld>
            <a:endParaRPr lang="en-GB" dirty="0"/>
          </a:p>
        </p:txBody>
      </p:sp>
      <p:sp>
        <p:nvSpPr>
          <p:cNvPr id="5" name="Text Placeholder 4"/>
          <p:cNvSpPr>
            <a:spLocks noGrp="1"/>
          </p:cNvSpPr>
          <p:nvPr>
            <p:ph type="body" sz="quarter" idx="13"/>
          </p:nvPr>
        </p:nvSpPr>
        <p:spPr>
          <a:xfrm>
            <a:off x="612775" y="874643"/>
            <a:ext cx="7918450"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7" name="Text Placeholder 6"/>
          <p:cNvSpPr>
            <a:spLocks noGrp="1"/>
          </p:cNvSpPr>
          <p:nvPr>
            <p:ph type="body" sz="quarter" idx="14"/>
          </p:nvPr>
        </p:nvSpPr>
        <p:spPr>
          <a:xfrm>
            <a:off x="612775" y="1620000"/>
            <a:ext cx="3888000" cy="43524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6"/>
          <p:cNvSpPr>
            <a:spLocks noGrp="1"/>
          </p:cNvSpPr>
          <p:nvPr>
            <p:ph type="body" sz="quarter" idx="15"/>
          </p:nvPr>
        </p:nvSpPr>
        <p:spPr>
          <a:xfrm>
            <a:off x="4643225" y="1620000"/>
            <a:ext cx="3888000" cy="43524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348060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le + Subtitle + Text + Object 1">
    <p:spTree>
      <p:nvGrpSpPr>
        <p:cNvPr id="1" name=""/>
        <p:cNvGrpSpPr/>
        <p:nvPr/>
      </p:nvGrpSpPr>
      <p:grpSpPr>
        <a:xfrm>
          <a:off x="0" y="0"/>
          <a:ext cx="0" cy="0"/>
          <a:chOff x="0" y="0"/>
          <a:chExt cx="0" cy="0"/>
        </a:xfrm>
      </p:grpSpPr>
      <p:sp>
        <p:nvSpPr>
          <p:cNvPr id="2" name="Title 1"/>
          <p:cNvSpPr>
            <a:spLocks noGrp="1"/>
          </p:cNvSpPr>
          <p:nvPr>
            <p:ph type="title"/>
          </p:nvPr>
        </p:nvSpPr>
        <p:spPr>
          <a:xfrm>
            <a:off x="612000" y="460800"/>
            <a:ext cx="792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t>‹#›</a:t>
            </a:fld>
            <a:endParaRPr lang="en-GB" dirty="0"/>
          </a:p>
        </p:txBody>
      </p:sp>
      <p:sp>
        <p:nvSpPr>
          <p:cNvPr id="5" name="Text Placeholder 4"/>
          <p:cNvSpPr>
            <a:spLocks noGrp="1"/>
          </p:cNvSpPr>
          <p:nvPr>
            <p:ph type="body" sz="quarter" idx="13"/>
          </p:nvPr>
        </p:nvSpPr>
        <p:spPr>
          <a:xfrm>
            <a:off x="612775" y="874643"/>
            <a:ext cx="7918450"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7" name="Text Placeholder 6"/>
          <p:cNvSpPr>
            <a:spLocks noGrp="1"/>
          </p:cNvSpPr>
          <p:nvPr>
            <p:ph type="body" sz="quarter" idx="14"/>
          </p:nvPr>
        </p:nvSpPr>
        <p:spPr>
          <a:xfrm>
            <a:off x="612775" y="1620000"/>
            <a:ext cx="3888000" cy="43524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3"/>
          <p:cNvSpPr>
            <a:spLocks noGrp="1"/>
          </p:cNvSpPr>
          <p:nvPr>
            <p:ph sz="half" idx="2"/>
          </p:nvPr>
        </p:nvSpPr>
        <p:spPr>
          <a:xfrm>
            <a:off x="4643225" y="1620000"/>
            <a:ext cx="3888000" cy="4351338"/>
          </a:xfrm>
        </p:spPr>
        <p:txBody>
          <a:bodyPr>
            <a:noAutofit/>
          </a:bodyPr>
          <a:lstStyle>
            <a:lvl1pPr marL="0" indent="0">
              <a:spcAft>
                <a:spcPts val="1200"/>
              </a:spcAft>
              <a:buFontTx/>
              <a:buNone/>
              <a:defRPr/>
            </a:lvl1pPr>
          </a:lstStyle>
          <a:p>
            <a:pPr lvl="0"/>
            <a:r>
              <a:rPr lang="en-US"/>
              <a:t>Click to edit Master text styles</a:t>
            </a:r>
          </a:p>
        </p:txBody>
      </p:sp>
    </p:spTree>
    <p:extLst>
      <p:ext uri="{BB962C8B-B14F-4D97-AF65-F5344CB8AC3E}">
        <p14:creationId xmlns:p14="http://schemas.microsoft.com/office/powerpoint/2010/main" val="34275908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le + Subtitle + Text + Object 2">
    <p:spTree>
      <p:nvGrpSpPr>
        <p:cNvPr id="1" name=""/>
        <p:cNvGrpSpPr/>
        <p:nvPr/>
      </p:nvGrpSpPr>
      <p:grpSpPr>
        <a:xfrm>
          <a:off x="0" y="0"/>
          <a:ext cx="0" cy="0"/>
          <a:chOff x="0" y="0"/>
          <a:chExt cx="0" cy="0"/>
        </a:xfrm>
      </p:grpSpPr>
      <p:sp>
        <p:nvSpPr>
          <p:cNvPr id="2" name="Title 1"/>
          <p:cNvSpPr>
            <a:spLocks noGrp="1"/>
          </p:cNvSpPr>
          <p:nvPr>
            <p:ph type="title"/>
          </p:nvPr>
        </p:nvSpPr>
        <p:spPr>
          <a:xfrm>
            <a:off x="612000" y="460800"/>
            <a:ext cx="792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t>‹#›</a:t>
            </a:fld>
            <a:endParaRPr lang="en-GB" dirty="0"/>
          </a:p>
        </p:txBody>
      </p:sp>
      <p:sp>
        <p:nvSpPr>
          <p:cNvPr id="5" name="Text Placeholder 4"/>
          <p:cNvSpPr>
            <a:spLocks noGrp="1"/>
          </p:cNvSpPr>
          <p:nvPr>
            <p:ph type="body" sz="quarter" idx="13"/>
          </p:nvPr>
        </p:nvSpPr>
        <p:spPr>
          <a:xfrm>
            <a:off x="612775" y="874643"/>
            <a:ext cx="7918450"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7" name="Text Placeholder 6"/>
          <p:cNvSpPr>
            <a:spLocks noGrp="1"/>
          </p:cNvSpPr>
          <p:nvPr>
            <p:ph type="body" sz="quarter" idx="14"/>
          </p:nvPr>
        </p:nvSpPr>
        <p:spPr>
          <a:xfrm>
            <a:off x="612775" y="1620000"/>
            <a:ext cx="7918450" cy="21240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3"/>
          <p:cNvSpPr>
            <a:spLocks noGrp="1"/>
          </p:cNvSpPr>
          <p:nvPr>
            <p:ph sz="half" idx="2"/>
          </p:nvPr>
        </p:nvSpPr>
        <p:spPr>
          <a:xfrm>
            <a:off x="612000" y="3855600"/>
            <a:ext cx="7919225" cy="2124000"/>
          </a:xfrm>
        </p:spPr>
        <p:txBody>
          <a:bodyPr>
            <a:noAutofit/>
          </a:bodyPr>
          <a:lstStyle>
            <a:lvl1pPr marL="0" indent="0">
              <a:spcAft>
                <a:spcPts val="1200"/>
              </a:spcAft>
              <a:buFontTx/>
              <a:buNone/>
              <a:defRPr/>
            </a:lvl1pPr>
          </a:lstStyle>
          <a:p>
            <a:pPr lvl="0"/>
            <a:r>
              <a:rPr lang="en-US"/>
              <a:t>Click to edit Master text styles</a:t>
            </a:r>
          </a:p>
        </p:txBody>
      </p:sp>
    </p:spTree>
    <p:extLst>
      <p:ext uri="{BB962C8B-B14F-4D97-AF65-F5344CB8AC3E}">
        <p14:creationId xmlns:p14="http://schemas.microsoft.com/office/powerpoint/2010/main" val="1396818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le + Subtitle + Text + Object 3">
    <p:spTree>
      <p:nvGrpSpPr>
        <p:cNvPr id="1" name=""/>
        <p:cNvGrpSpPr/>
        <p:nvPr/>
      </p:nvGrpSpPr>
      <p:grpSpPr>
        <a:xfrm>
          <a:off x="0" y="0"/>
          <a:ext cx="0" cy="0"/>
          <a:chOff x="0" y="0"/>
          <a:chExt cx="0" cy="0"/>
        </a:xfrm>
      </p:grpSpPr>
      <p:sp>
        <p:nvSpPr>
          <p:cNvPr id="2" name="Title 1"/>
          <p:cNvSpPr>
            <a:spLocks noGrp="1"/>
          </p:cNvSpPr>
          <p:nvPr>
            <p:ph type="title"/>
          </p:nvPr>
        </p:nvSpPr>
        <p:spPr>
          <a:xfrm>
            <a:off x="612000" y="460800"/>
            <a:ext cx="792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t>‹#›</a:t>
            </a:fld>
            <a:endParaRPr lang="en-GB" dirty="0"/>
          </a:p>
        </p:txBody>
      </p:sp>
      <p:sp>
        <p:nvSpPr>
          <p:cNvPr id="5" name="Text Placeholder 4"/>
          <p:cNvSpPr>
            <a:spLocks noGrp="1"/>
          </p:cNvSpPr>
          <p:nvPr>
            <p:ph type="body" sz="quarter" idx="13"/>
          </p:nvPr>
        </p:nvSpPr>
        <p:spPr>
          <a:xfrm>
            <a:off x="612775" y="874643"/>
            <a:ext cx="7918450" cy="420826"/>
          </a:xfrm>
        </p:spPr>
        <p:txBody>
          <a:bodyPr anchor="b" anchorCtr="0">
            <a:noAutofit/>
          </a:bodyPr>
          <a:lstStyle>
            <a:lvl1pPr marL="0" indent="0">
              <a:buFontTx/>
              <a:buNone/>
              <a:defRPr sz="2400" b="1">
                <a:solidFill>
                  <a:srgbClr val="141B4D"/>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8" name="Content Placeholder 2"/>
          <p:cNvSpPr>
            <a:spLocks noGrp="1"/>
          </p:cNvSpPr>
          <p:nvPr>
            <p:ph sz="half" idx="1"/>
          </p:nvPr>
        </p:nvSpPr>
        <p:spPr>
          <a:xfrm>
            <a:off x="612000" y="1620000"/>
            <a:ext cx="7920000" cy="1080000"/>
          </a:xfrm>
        </p:spPr>
        <p:txBody>
          <a:bodyPr>
            <a:noAutofit/>
          </a:bodyPr>
          <a:lstStyle>
            <a:lvl1pPr>
              <a:defRPr sz="1600"/>
            </a:lvl1pPr>
            <a:lvl2pPr>
              <a:defRPr sz="1600"/>
            </a:lvl2pPr>
          </a:lstStyle>
          <a:p>
            <a:pPr lvl="0"/>
            <a:r>
              <a:rPr lang="en-US"/>
              <a:t>Click to edit Master text styles</a:t>
            </a:r>
          </a:p>
          <a:p>
            <a:pPr lvl="1"/>
            <a:r>
              <a:rPr lang="en-US"/>
              <a:t>Second level</a:t>
            </a:r>
          </a:p>
        </p:txBody>
      </p:sp>
      <p:sp>
        <p:nvSpPr>
          <p:cNvPr id="10" name="Content Placeholder 3"/>
          <p:cNvSpPr>
            <a:spLocks noGrp="1"/>
          </p:cNvSpPr>
          <p:nvPr>
            <p:ph sz="half" idx="2"/>
          </p:nvPr>
        </p:nvSpPr>
        <p:spPr>
          <a:xfrm>
            <a:off x="612000" y="2835961"/>
            <a:ext cx="7920000" cy="3168000"/>
          </a:xfrm>
        </p:spPr>
        <p:txBody>
          <a:bodyPr>
            <a:noAutofit/>
          </a:bodyPr>
          <a:lstStyle>
            <a:lvl1pPr marL="0" indent="0">
              <a:buFontTx/>
              <a:buNone/>
              <a:defRPr/>
            </a:lvl1pPr>
          </a:lstStyle>
          <a:p>
            <a:pPr lvl="0"/>
            <a:r>
              <a:rPr lang="en-US"/>
              <a:t>Click to edit Master text styles</a:t>
            </a:r>
          </a:p>
        </p:txBody>
      </p:sp>
    </p:spTree>
    <p:extLst>
      <p:ext uri="{BB962C8B-B14F-4D97-AF65-F5344CB8AC3E}">
        <p14:creationId xmlns:p14="http://schemas.microsoft.com/office/powerpoint/2010/main" val="3002680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le + Subtitle + Text + Object 4">
    <p:spTree>
      <p:nvGrpSpPr>
        <p:cNvPr id="1" name=""/>
        <p:cNvGrpSpPr/>
        <p:nvPr/>
      </p:nvGrpSpPr>
      <p:grpSpPr>
        <a:xfrm>
          <a:off x="0" y="0"/>
          <a:ext cx="0" cy="0"/>
          <a:chOff x="0" y="0"/>
          <a:chExt cx="0" cy="0"/>
        </a:xfrm>
      </p:grpSpPr>
      <p:sp>
        <p:nvSpPr>
          <p:cNvPr id="2" name="Title 1"/>
          <p:cNvSpPr>
            <a:spLocks noGrp="1"/>
          </p:cNvSpPr>
          <p:nvPr>
            <p:ph type="title"/>
          </p:nvPr>
        </p:nvSpPr>
        <p:spPr>
          <a:xfrm>
            <a:off x="612000" y="460800"/>
            <a:ext cx="792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t>‹#›</a:t>
            </a:fld>
            <a:endParaRPr lang="en-GB" dirty="0"/>
          </a:p>
        </p:txBody>
      </p:sp>
      <p:sp>
        <p:nvSpPr>
          <p:cNvPr id="5" name="Text Placeholder 4"/>
          <p:cNvSpPr>
            <a:spLocks noGrp="1"/>
          </p:cNvSpPr>
          <p:nvPr>
            <p:ph type="body" sz="quarter" idx="13"/>
          </p:nvPr>
        </p:nvSpPr>
        <p:spPr>
          <a:xfrm>
            <a:off x="612775" y="874643"/>
            <a:ext cx="7918450" cy="420826"/>
          </a:xfrm>
        </p:spPr>
        <p:txBody>
          <a:bodyPr anchor="b" anchorCtr="0">
            <a:noAutofit/>
          </a:bodyPr>
          <a:lstStyle>
            <a:lvl1pPr marL="0" indent="0">
              <a:buFontTx/>
              <a:buNone/>
              <a:defRPr sz="2400" b="1">
                <a:solidFill>
                  <a:srgbClr val="141B4D"/>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8" name="Content Placeholder 2"/>
          <p:cNvSpPr>
            <a:spLocks noGrp="1"/>
          </p:cNvSpPr>
          <p:nvPr>
            <p:ph sz="half" idx="1"/>
          </p:nvPr>
        </p:nvSpPr>
        <p:spPr>
          <a:xfrm>
            <a:off x="612000" y="1620000"/>
            <a:ext cx="2088000" cy="4351338"/>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2844000" y="1620000"/>
            <a:ext cx="5688000" cy="4351338"/>
          </a:xfrm>
        </p:spPr>
        <p:txBody>
          <a:bodyPr>
            <a:noAutofit/>
          </a:bodyPr>
          <a:lstStyle>
            <a:lvl1pPr marL="0" indent="0">
              <a:buFontTx/>
              <a:buNone/>
              <a:defRPr/>
            </a:lvl1pPr>
          </a:lstStyle>
          <a:p>
            <a:pPr lvl="0"/>
            <a:r>
              <a:rPr lang="en-US"/>
              <a:t>Click to edit Master text styles</a:t>
            </a:r>
          </a:p>
        </p:txBody>
      </p:sp>
    </p:spTree>
    <p:extLst>
      <p:ext uri="{BB962C8B-B14F-4D97-AF65-F5344CB8AC3E}">
        <p14:creationId xmlns:p14="http://schemas.microsoft.com/office/powerpoint/2010/main" val="1377907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fixed photos">
    <p:spTree>
      <p:nvGrpSpPr>
        <p:cNvPr id="1" name=""/>
        <p:cNvGrpSpPr/>
        <p:nvPr/>
      </p:nvGrpSpPr>
      <p:grpSpPr>
        <a:xfrm>
          <a:off x="0" y="0"/>
          <a:ext cx="0" cy="0"/>
          <a:chOff x="0" y="0"/>
          <a:chExt cx="0" cy="0"/>
        </a:xfrm>
      </p:grpSpPr>
      <p:sp>
        <p:nvSpPr>
          <p:cNvPr id="9" name="Rectangle 8"/>
          <p:cNvSpPr/>
          <p:nvPr userDrawn="1"/>
        </p:nvSpPr>
        <p:spPr>
          <a:xfrm>
            <a:off x="4590000" y="4608000"/>
            <a:ext cx="225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userDrawn="1"/>
        </p:nvSpPr>
        <p:spPr>
          <a:xfrm>
            <a:off x="0" y="2305226"/>
            <a:ext cx="6840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userDrawn="1"/>
        </p:nvSpPr>
        <p:spPr>
          <a:xfrm>
            <a:off x="0" y="0"/>
            <a:ext cx="225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630000" y="2700000"/>
            <a:ext cx="6062348" cy="1384995"/>
          </a:xfrm>
        </p:spPr>
        <p:txBody>
          <a:bodyPr anchor="ctr" anchorCtr="0">
            <a:noAutofit/>
          </a:bodyPr>
          <a:lstStyle>
            <a:lvl1pPr algn="l">
              <a:defRPr sz="45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30000" y="4610452"/>
            <a:ext cx="3600000" cy="555548"/>
          </a:xfrm>
        </p:spPr>
        <p:txBody>
          <a:bodyPr anchor="b" anchorCtr="0">
            <a:noAutofit/>
          </a:bodyPr>
          <a:lstStyle>
            <a:lvl1pPr marL="0" indent="0" algn="l">
              <a:buNone/>
              <a:defRPr sz="175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Date Placeholder 3"/>
          <p:cNvSpPr>
            <a:spLocks noGrp="1"/>
          </p:cNvSpPr>
          <p:nvPr>
            <p:ph type="dt" sz="half" idx="10"/>
          </p:nvPr>
        </p:nvSpPr>
        <p:spPr>
          <a:xfrm>
            <a:off x="628650" y="5125252"/>
            <a:ext cx="3601350" cy="281635"/>
          </a:xfrm>
          <a:prstGeom prst="rect">
            <a:avLst/>
          </a:prstGeom>
        </p:spPr>
        <p:txBody>
          <a:bodyPr lIns="0" tIns="0" rIns="0" bIns="0">
            <a:noAutofit/>
          </a:bodyPr>
          <a:lstStyle>
            <a:lvl1pPr>
              <a:defRPr sz="1750" b="1">
                <a:solidFill>
                  <a:schemeClr val="tx1"/>
                </a:solidFill>
              </a:defRPr>
            </a:lvl1pPr>
          </a:lstStyle>
          <a:p>
            <a:endParaRPr lang="en-GB"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00" y="630000"/>
            <a:ext cx="1257333" cy="698400"/>
          </a:xfrm>
          <a:prstGeom prst="rect">
            <a:avLst/>
          </a:prstGeom>
        </p:spPr>
      </p:pic>
      <p:pic>
        <p:nvPicPr>
          <p:cNvPr id="1026" name="Picture 2" descr="https://www.railwaygazette.com/uploads/pics/tn_gb-gwr-iep-reading-firsttrain-20171016-tony_miles.jpg">
            <a:extLst>
              <a:ext uri="{FF2B5EF4-FFF2-40B4-BE49-F238E27FC236}">
                <a16:creationId xmlns:a16="http://schemas.microsoft.com/office/drawing/2014/main" id="{44DD4453-7719-425C-8984-73AC544F5292}"/>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36128" t="6002" b="8924"/>
          <a:stretch/>
        </p:blipFill>
        <p:spPr bwMode="auto">
          <a:xfrm>
            <a:off x="6894000" y="2307579"/>
            <a:ext cx="2250000" cy="22476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FFD32A8-82A5-4DB4-9579-9DB953F68571}"/>
              </a:ext>
            </a:extLst>
          </p:cNvPr>
          <p:cNvPicPr>
            <a:picLocks noChangeAspect="1"/>
          </p:cNvPicPr>
          <p:nvPr userDrawn="1"/>
        </p:nvPicPr>
        <p:blipFill rotWithShape="1">
          <a:blip r:embed="rId4"/>
          <a:srcRect l="17692" t="6293" r="19461" b="5907"/>
          <a:stretch/>
        </p:blipFill>
        <p:spPr>
          <a:xfrm>
            <a:off x="6894000" y="4608000"/>
            <a:ext cx="2250001" cy="2250000"/>
          </a:xfrm>
          <a:prstGeom prst="rect">
            <a:avLst/>
          </a:prstGeom>
        </p:spPr>
      </p:pic>
    </p:spTree>
    <p:extLst>
      <p:ext uri="{BB962C8B-B14F-4D97-AF65-F5344CB8AC3E}">
        <p14:creationId xmlns:p14="http://schemas.microsoft.com/office/powerpoint/2010/main" val="17994024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612775" y="450850"/>
            <a:ext cx="7920000" cy="5519738"/>
          </a:xfrm>
          <a:solidFill>
            <a:schemeClr val="bg1"/>
          </a:solidFill>
        </p:spPr>
        <p:txBody>
          <a:bodyPr anchor="ctr" anchorCtr="0">
            <a:noAutofit/>
          </a:bodyPr>
          <a:lstStyle>
            <a:lvl1pPr marL="0" indent="0">
              <a:buFontTx/>
              <a:buNone/>
              <a:defRPr sz="4000">
                <a:solidFill>
                  <a:schemeClr val="tx2"/>
                </a:solidFill>
                <a:latin typeface="Calibri Light" panose="020F0302020204030204" pitchFamily="34" charset="0"/>
              </a:defRPr>
            </a:lvl1pPr>
            <a:lvl2pPr marL="0" indent="0">
              <a:buFontTx/>
              <a:buNone/>
              <a:defRPr sz="2400"/>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a:p>
            <a:pPr lvl="1"/>
            <a:r>
              <a:rPr lang="en-US"/>
              <a:t>Second level</a:t>
            </a:r>
          </a:p>
        </p:txBody>
      </p:sp>
      <p:sp>
        <p:nvSpPr>
          <p:cNvPr id="3" name="Slide Number Placeholder 2"/>
          <p:cNvSpPr>
            <a:spLocks noGrp="1"/>
          </p:cNvSpPr>
          <p:nvPr>
            <p:ph type="sldNum" sz="quarter" idx="10"/>
          </p:nvPr>
        </p:nvSpPr>
        <p:spPr/>
        <p:txBody>
          <a:bodyPr/>
          <a:lstStyle/>
          <a:p>
            <a:fld id="{C1B3EF10-4E29-4F0C-9AB6-355B3A7B01AB}" type="slidenum">
              <a:rPr lang="en-GB" smtClean="0"/>
              <a:pPr/>
              <a:t>‹#›</a:t>
            </a:fld>
            <a:endParaRPr lang="en-GB" dirty="0"/>
          </a:p>
        </p:txBody>
      </p:sp>
    </p:spTree>
    <p:extLst>
      <p:ext uri="{BB962C8B-B14F-4D97-AF65-F5344CB8AC3E}">
        <p14:creationId xmlns:p14="http://schemas.microsoft.com/office/powerpoint/2010/main" val="469806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9" name="Rectangle 8"/>
          <p:cNvSpPr/>
          <p:nvPr userDrawn="1"/>
        </p:nvSpPr>
        <p:spPr>
          <a:xfrm>
            <a:off x="4590000" y="4610452"/>
            <a:ext cx="225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userDrawn="1"/>
        </p:nvSpPr>
        <p:spPr>
          <a:xfrm>
            <a:off x="6909130" y="4610452"/>
            <a:ext cx="2250000" cy="2250000"/>
          </a:xfrm>
          <a:prstGeom prst="rect">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userDrawn="1"/>
        </p:nvSpPr>
        <p:spPr>
          <a:xfrm>
            <a:off x="6909130" y="2305226"/>
            <a:ext cx="2250000" cy="2250000"/>
          </a:xfrm>
          <a:prstGeom prst="rect">
            <a:avLst/>
          </a:prstGeom>
          <a:solidFill>
            <a:srgbClr val="009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userDrawn="1"/>
        </p:nvSpPr>
        <p:spPr>
          <a:xfrm>
            <a:off x="0" y="2305226"/>
            <a:ext cx="6840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userDrawn="1"/>
        </p:nvSpPr>
        <p:spPr>
          <a:xfrm>
            <a:off x="0" y="0"/>
            <a:ext cx="225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630000" y="2700000"/>
            <a:ext cx="6062348" cy="1384995"/>
          </a:xfrm>
        </p:spPr>
        <p:txBody>
          <a:bodyPr anchor="ctr" anchorCtr="0">
            <a:noAutofit/>
          </a:bodyPr>
          <a:lstStyle>
            <a:lvl1pPr algn="l">
              <a:defRPr sz="4500">
                <a:solidFill>
                  <a:schemeClr val="bg1"/>
                </a:solidFill>
              </a:defRPr>
            </a:lvl1pPr>
          </a:lstStyle>
          <a:p>
            <a:r>
              <a:rPr lang="en-US"/>
              <a:t>Click to edit Master title style</a:t>
            </a:r>
            <a:endParaRPr lang="en-US" dirty="0"/>
          </a:p>
        </p:txBody>
      </p:sp>
      <p:sp>
        <p:nvSpPr>
          <p:cNvPr id="15" name="Rectangle 14"/>
          <p:cNvSpPr/>
          <p:nvPr userDrawn="1"/>
        </p:nvSpPr>
        <p:spPr>
          <a:xfrm>
            <a:off x="2329565" y="0"/>
            <a:ext cx="2250000" cy="2250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Slide Number Placeholder 5"/>
          <p:cNvSpPr>
            <a:spLocks noGrp="1"/>
          </p:cNvSpPr>
          <p:nvPr>
            <p:ph type="sldNum" sz="quarter" idx="12"/>
          </p:nvPr>
        </p:nvSpPr>
        <p:spPr>
          <a:xfrm>
            <a:off x="612000" y="6336000"/>
            <a:ext cx="252000" cy="252000"/>
          </a:xfrm>
        </p:spPr>
        <p:txBody>
          <a:bodyPr/>
          <a:lstStyle/>
          <a:p>
            <a:fld id="{C1B3EF10-4E29-4F0C-9AB6-355B3A7B01AB}" type="slidenum">
              <a:rPr lang="en-GB" smtClean="0"/>
              <a:t>‹#›</a:t>
            </a:fld>
            <a:endParaRPr lang="en-GB" dirty="0"/>
          </a:p>
        </p:txBody>
      </p:sp>
    </p:spTree>
    <p:extLst>
      <p:ext uri="{BB962C8B-B14F-4D97-AF65-F5344CB8AC3E}">
        <p14:creationId xmlns:p14="http://schemas.microsoft.com/office/powerpoint/2010/main" val="20746737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ank you/end slide">
    <p:spTree>
      <p:nvGrpSpPr>
        <p:cNvPr id="1" name=""/>
        <p:cNvGrpSpPr/>
        <p:nvPr/>
      </p:nvGrpSpPr>
      <p:grpSpPr>
        <a:xfrm>
          <a:off x="0" y="0"/>
          <a:ext cx="0" cy="0"/>
          <a:chOff x="0" y="0"/>
          <a:chExt cx="0" cy="0"/>
        </a:xfrm>
      </p:grpSpPr>
      <p:sp>
        <p:nvSpPr>
          <p:cNvPr id="9" name="Rectangle 8"/>
          <p:cNvSpPr/>
          <p:nvPr userDrawn="1"/>
        </p:nvSpPr>
        <p:spPr>
          <a:xfrm>
            <a:off x="4590000" y="4610452"/>
            <a:ext cx="225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userDrawn="1"/>
        </p:nvSpPr>
        <p:spPr>
          <a:xfrm>
            <a:off x="6909130" y="4610452"/>
            <a:ext cx="2250000" cy="2250000"/>
          </a:xfrm>
          <a:prstGeom prst="rect">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userDrawn="1"/>
        </p:nvSpPr>
        <p:spPr>
          <a:xfrm>
            <a:off x="0" y="2305226"/>
            <a:ext cx="9144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userDrawn="1"/>
        </p:nvSpPr>
        <p:spPr>
          <a:xfrm>
            <a:off x="0" y="0"/>
            <a:ext cx="225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612000" y="2890226"/>
            <a:ext cx="7920000" cy="1080000"/>
          </a:xfrm>
        </p:spPr>
        <p:txBody>
          <a:bodyPr anchor="ctr" anchorCtr="1">
            <a:noAutofit/>
          </a:bodyPr>
          <a:lstStyle>
            <a:lvl1pPr algn="ctr">
              <a:defRPr sz="4500">
                <a:solidFill>
                  <a:schemeClr val="bg1"/>
                </a:solidFill>
              </a:defRPr>
            </a:lvl1pPr>
          </a:lstStyle>
          <a:p>
            <a:r>
              <a:rPr lang="en-US"/>
              <a:t>Click to edit Master title style</a:t>
            </a:r>
            <a:endParaRPr lang="en-US" dirty="0"/>
          </a:p>
        </p:txBody>
      </p:sp>
      <p:sp>
        <p:nvSpPr>
          <p:cNvPr id="15" name="Rectangle 14"/>
          <p:cNvSpPr/>
          <p:nvPr userDrawn="1"/>
        </p:nvSpPr>
        <p:spPr>
          <a:xfrm>
            <a:off x="2329565" y="0"/>
            <a:ext cx="2250000" cy="2250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userDrawn="1"/>
        </p:nvSpPr>
        <p:spPr>
          <a:xfrm>
            <a:off x="0" y="4611757"/>
            <a:ext cx="4520870" cy="225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userDrawn="1"/>
        </p:nvSpPr>
        <p:spPr>
          <a:xfrm>
            <a:off x="4659130" y="0"/>
            <a:ext cx="4500000" cy="2250000"/>
          </a:xfrm>
          <a:prstGeom prst="rect">
            <a:avLst/>
          </a:prstGeom>
          <a:solidFill>
            <a:srgbClr val="00B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971274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_no photos">
    <p:spTree>
      <p:nvGrpSpPr>
        <p:cNvPr id="1" name=""/>
        <p:cNvGrpSpPr/>
        <p:nvPr/>
      </p:nvGrpSpPr>
      <p:grpSpPr>
        <a:xfrm>
          <a:off x="0" y="0"/>
          <a:ext cx="0" cy="0"/>
          <a:chOff x="0" y="0"/>
          <a:chExt cx="0" cy="0"/>
        </a:xfrm>
      </p:grpSpPr>
      <p:sp>
        <p:nvSpPr>
          <p:cNvPr id="9" name="Rectangle 8"/>
          <p:cNvSpPr/>
          <p:nvPr userDrawn="1"/>
        </p:nvSpPr>
        <p:spPr>
          <a:xfrm>
            <a:off x="4590000" y="4608000"/>
            <a:ext cx="225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userDrawn="1"/>
        </p:nvSpPr>
        <p:spPr>
          <a:xfrm>
            <a:off x="6894000" y="4608000"/>
            <a:ext cx="2250000" cy="2250000"/>
          </a:xfrm>
          <a:prstGeom prst="rect">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userDrawn="1"/>
        </p:nvSpPr>
        <p:spPr>
          <a:xfrm>
            <a:off x="6894000" y="2305226"/>
            <a:ext cx="2250000" cy="2250000"/>
          </a:xfrm>
          <a:prstGeom prst="rect">
            <a:avLst/>
          </a:prstGeom>
          <a:solidFill>
            <a:srgbClr val="009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userDrawn="1"/>
        </p:nvSpPr>
        <p:spPr>
          <a:xfrm>
            <a:off x="0" y="2305226"/>
            <a:ext cx="6840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userDrawn="1"/>
        </p:nvSpPr>
        <p:spPr>
          <a:xfrm>
            <a:off x="0" y="0"/>
            <a:ext cx="225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630000" y="2700000"/>
            <a:ext cx="6062348" cy="1384995"/>
          </a:xfrm>
        </p:spPr>
        <p:txBody>
          <a:bodyPr anchor="ctr" anchorCtr="0">
            <a:noAutofit/>
          </a:bodyPr>
          <a:lstStyle>
            <a:lvl1pPr algn="l">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30000" y="4610452"/>
            <a:ext cx="3600000" cy="555548"/>
          </a:xfrm>
        </p:spPr>
        <p:txBody>
          <a:bodyPr anchor="b" anchorCtr="0">
            <a:noAutofit/>
          </a:bodyPr>
          <a:lstStyle>
            <a:lvl1pPr marL="0" indent="0" algn="l">
              <a:buNone/>
              <a:defRPr sz="175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Date Placeholder 3"/>
          <p:cNvSpPr>
            <a:spLocks noGrp="1"/>
          </p:cNvSpPr>
          <p:nvPr>
            <p:ph type="dt" sz="half" idx="10"/>
          </p:nvPr>
        </p:nvSpPr>
        <p:spPr>
          <a:xfrm>
            <a:off x="628650" y="5125252"/>
            <a:ext cx="3601350" cy="281635"/>
          </a:xfrm>
          <a:prstGeom prst="rect">
            <a:avLst/>
          </a:prstGeom>
        </p:spPr>
        <p:txBody>
          <a:bodyPr lIns="0" tIns="0" rIns="0" bIns="0">
            <a:noAutofit/>
          </a:bodyPr>
          <a:lstStyle>
            <a:lvl1pPr>
              <a:defRPr sz="1750" b="1">
                <a:solidFill>
                  <a:schemeClr val="tx1"/>
                </a:solidFill>
              </a:defRPr>
            </a:lvl1pPr>
          </a:lstStyle>
          <a:p>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0764" y="550745"/>
            <a:ext cx="2362864" cy="843879"/>
          </a:xfrm>
          <a:prstGeom prst="rect">
            <a:avLst/>
          </a:prstGeom>
        </p:spPr>
      </p:pic>
    </p:spTree>
    <p:extLst>
      <p:ext uri="{BB962C8B-B14F-4D97-AF65-F5344CB8AC3E}">
        <p14:creationId xmlns:p14="http://schemas.microsoft.com/office/powerpoint/2010/main" val="27465087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_fixed photos">
    <p:spTree>
      <p:nvGrpSpPr>
        <p:cNvPr id="1" name=""/>
        <p:cNvGrpSpPr/>
        <p:nvPr/>
      </p:nvGrpSpPr>
      <p:grpSpPr>
        <a:xfrm>
          <a:off x="0" y="0"/>
          <a:ext cx="0" cy="0"/>
          <a:chOff x="0" y="0"/>
          <a:chExt cx="0" cy="0"/>
        </a:xfrm>
      </p:grpSpPr>
      <p:sp>
        <p:nvSpPr>
          <p:cNvPr id="9" name="Rectangle 8"/>
          <p:cNvSpPr/>
          <p:nvPr userDrawn="1"/>
        </p:nvSpPr>
        <p:spPr>
          <a:xfrm>
            <a:off x="4590000" y="4608000"/>
            <a:ext cx="225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userDrawn="1"/>
        </p:nvSpPr>
        <p:spPr>
          <a:xfrm>
            <a:off x="0" y="2305226"/>
            <a:ext cx="6840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userDrawn="1"/>
        </p:nvSpPr>
        <p:spPr>
          <a:xfrm>
            <a:off x="0" y="0"/>
            <a:ext cx="225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630000" y="2700000"/>
            <a:ext cx="6062348" cy="1384995"/>
          </a:xfrm>
        </p:spPr>
        <p:txBody>
          <a:bodyPr anchor="ctr" anchorCtr="0">
            <a:noAutofit/>
          </a:bodyPr>
          <a:lstStyle>
            <a:lvl1pPr algn="l">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30000" y="4610452"/>
            <a:ext cx="3600000" cy="555548"/>
          </a:xfrm>
        </p:spPr>
        <p:txBody>
          <a:bodyPr anchor="b" anchorCtr="0">
            <a:noAutofit/>
          </a:bodyPr>
          <a:lstStyle>
            <a:lvl1pPr marL="0" indent="0" algn="l">
              <a:buNone/>
              <a:defRPr sz="175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Date Placeholder 3"/>
          <p:cNvSpPr>
            <a:spLocks noGrp="1"/>
          </p:cNvSpPr>
          <p:nvPr>
            <p:ph type="dt" sz="half" idx="10"/>
          </p:nvPr>
        </p:nvSpPr>
        <p:spPr>
          <a:xfrm>
            <a:off x="628650" y="5125252"/>
            <a:ext cx="3601350" cy="281635"/>
          </a:xfrm>
          <a:prstGeom prst="rect">
            <a:avLst/>
          </a:prstGeom>
        </p:spPr>
        <p:txBody>
          <a:bodyPr lIns="0" tIns="0" rIns="0" bIns="0">
            <a:noAutofit/>
          </a:bodyPr>
          <a:lstStyle>
            <a:lvl1pPr>
              <a:defRPr sz="1750" b="1">
                <a:solidFill>
                  <a:schemeClr val="tx1"/>
                </a:solidFill>
              </a:defRPr>
            </a:lvl1pPr>
          </a:lstStyle>
          <a:p>
            <a:endParaRPr lang="en-GB" dirty="0"/>
          </a:p>
        </p:txBody>
      </p:sp>
      <p:sp>
        <p:nvSpPr>
          <p:cNvPr id="15" name="Rectangle 14"/>
          <p:cNvSpPr/>
          <p:nvPr userDrawn="1"/>
        </p:nvSpPr>
        <p:spPr>
          <a:xfrm>
            <a:off x="6894000" y="4608000"/>
            <a:ext cx="2250000" cy="2250000"/>
          </a:xfrm>
          <a:prstGeom prst="rect">
            <a:avLst/>
          </a:prstGeom>
          <a:blipFill dpi="0" rotWithShape="1">
            <a:blip r:embed="rId2" cstate="print">
              <a:extLst>
                <a:ext uri="{28A0092B-C50C-407E-A947-70E740481C1C}">
                  <a14:useLocalDpi xmlns:a14="http://schemas.microsoft.com/office/drawing/2010/main" val="0"/>
                </a:ext>
              </a:extLst>
            </a:blip>
            <a:srcRect/>
            <a:stretch>
              <a:fillRect l="-8916" t="-80923" r="-11380" b="-19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p:cNvSpPr/>
          <p:nvPr userDrawn="1"/>
        </p:nvSpPr>
        <p:spPr>
          <a:xfrm>
            <a:off x="6894000" y="2305226"/>
            <a:ext cx="2250000" cy="2250000"/>
          </a:xfrm>
          <a:prstGeom prst="rect">
            <a:avLst/>
          </a:prstGeom>
          <a:blipFill dpi="0" rotWithShape="1">
            <a:blip r:embed="rId3" cstate="print">
              <a:extLst>
                <a:ext uri="{28A0092B-C50C-407E-A947-70E740481C1C}">
                  <a14:useLocalDpi xmlns:a14="http://schemas.microsoft.com/office/drawing/2010/main" val="0"/>
                </a:ext>
              </a:extLst>
            </a:blip>
            <a:srcRect/>
            <a:stretch>
              <a:fillRect t="-156" b="-497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70764" y="550745"/>
            <a:ext cx="2362864" cy="843879"/>
          </a:xfrm>
          <a:prstGeom prst="rect">
            <a:avLst/>
          </a:prstGeom>
        </p:spPr>
      </p:pic>
    </p:spTree>
    <p:extLst>
      <p:ext uri="{BB962C8B-B14F-4D97-AF65-F5344CB8AC3E}">
        <p14:creationId xmlns:p14="http://schemas.microsoft.com/office/powerpoint/2010/main" val="20546091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_add photos">
    <p:spTree>
      <p:nvGrpSpPr>
        <p:cNvPr id="1" name=""/>
        <p:cNvGrpSpPr/>
        <p:nvPr/>
      </p:nvGrpSpPr>
      <p:grpSpPr>
        <a:xfrm>
          <a:off x="0" y="0"/>
          <a:ext cx="0" cy="0"/>
          <a:chOff x="0" y="0"/>
          <a:chExt cx="0" cy="0"/>
        </a:xfrm>
      </p:grpSpPr>
      <p:sp>
        <p:nvSpPr>
          <p:cNvPr id="9" name="Rectangle 8"/>
          <p:cNvSpPr/>
          <p:nvPr userDrawn="1"/>
        </p:nvSpPr>
        <p:spPr>
          <a:xfrm>
            <a:off x="4590000" y="4608000"/>
            <a:ext cx="225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userDrawn="1"/>
        </p:nvSpPr>
        <p:spPr>
          <a:xfrm>
            <a:off x="0" y="2305226"/>
            <a:ext cx="6840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userDrawn="1"/>
        </p:nvSpPr>
        <p:spPr>
          <a:xfrm>
            <a:off x="0" y="0"/>
            <a:ext cx="225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630000" y="2700000"/>
            <a:ext cx="6062348" cy="1384995"/>
          </a:xfrm>
        </p:spPr>
        <p:txBody>
          <a:bodyPr anchor="ctr" anchorCtr="0">
            <a:noAutofit/>
          </a:bodyPr>
          <a:lstStyle>
            <a:lvl1pPr algn="l">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30000" y="4610452"/>
            <a:ext cx="3600000" cy="555548"/>
          </a:xfrm>
        </p:spPr>
        <p:txBody>
          <a:bodyPr anchor="b" anchorCtr="0">
            <a:noAutofit/>
          </a:bodyPr>
          <a:lstStyle>
            <a:lvl1pPr marL="0" indent="0" algn="l">
              <a:buNone/>
              <a:defRPr sz="175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Date Placeholder 3"/>
          <p:cNvSpPr>
            <a:spLocks noGrp="1"/>
          </p:cNvSpPr>
          <p:nvPr>
            <p:ph type="dt" sz="half" idx="10"/>
          </p:nvPr>
        </p:nvSpPr>
        <p:spPr>
          <a:xfrm>
            <a:off x="628650" y="5125252"/>
            <a:ext cx="3601350" cy="281635"/>
          </a:xfrm>
          <a:prstGeom prst="rect">
            <a:avLst/>
          </a:prstGeom>
        </p:spPr>
        <p:txBody>
          <a:bodyPr lIns="0" tIns="0" rIns="0" bIns="0">
            <a:noAutofit/>
          </a:bodyPr>
          <a:lstStyle>
            <a:lvl1pPr>
              <a:defRPr sz="1750" b="1">
                <a:solidFill>
                  <a:schemeClr val="tx1"/>
                </a:solidFill>
              </a:defRPr>
            </a:lvl1pPr>
          </a:lstStyle>
          <a:p>
            <a:endParaRPr lang="en-GB"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0764" y="550745"/>
            <a:ext cx="2362864" cy="843879"/>
          </a:xfrm>
          <a:prstGeom prst="rect">
            <a:avLst/>
          </a:prstGeom>
        </p:spPr>
      </p:pic>
      <p:sp>
        <p:nvSpPr>
          <p:cNvPr id="6" name="Content Placeholder 5"/>
          <p:cNvSpPr>
            <a:spLocks noGrp="1"/>
          </p:cNvSpPr>
          <p:nvPr>
            <p:ph sz="quarter" idx="13" hasCustomPrompt="1"/>
          </p:nvPr>
        </p:nvSpPr>
        <p:spPr>
          <a:xfrm>
            <a:off x="6894000" y="2305049"/>
            <a:ext cx="2250000" cy="2250000"/>
          </a:xfrm>
          <a:solidFill>
            <a:schemeClr val="bg1">
              <a:lumMod val="95000"/>
            </a:schemeClr>
          </a:solidFill>
        </p:spPr>
        <p:txBody>
          <a:bodyPr/>
          <a:lstStyle>
            <a:lvl1pPr marL="0" indent="0">
              <a:buFontTx/>
              <a:buNone/>
              <a:defRPr sz="1600"/>
            </a:lvl1pPr>
            <a:lvl2pPr>
              <a:defRPr sz="1600"/>
            </a:lvl2pPr>
            <a:lvl3pPr>
              <a:defRPr sz="1600"/>
            </a:lvl3pPr>
            <a:lvl4pPr>
              <a:defRPr sz="1600"/>
            </a:lvl4pPr>
            <a:lvl5pPr>
              <a:defRPr sz="1600"/>
            </a:lvl5pPr>
          </a:lstStyle>
          <a:p>
            <a:pPr lvl="0"/>
            <a:r>
              <a:rPr lang="en-US" dirty="0"/>
              <a:t>Image</a:t>
            </a:r>
            <a:endParaRPr lang="en-GB" dirty="0"/>
          </a:p>
        </p:txBody>
      </p:sp>
      <p:sp>
        <p:nvSpPr>
          <p:cNvPr id="11" name="Content Placeholder 10"/>
          <p:cNvSpPr>
            <a:spLocks noGrp="1"/>
          </p:cNvSpPr>
          <p:nvPr>
            <p:ph sz="quarter" idx="14" hasCustomPrompt="1"/>
          </p:nvPr>
        </p:nvSpPr>
        <p:spPr>
          <a:xfrm>
            <a:off x="6894000" y="4608513"/>
            <a:ext cx="2250000" cy="2250000"/>
          </a:xfrm>
          <a:solidFill>
            <a:schemeClr val="bg1">
              <a:lumMod val="95000"/>
            </a:schemeClr>
          </a:solidFill>
        </p:spPr>
        <p:txBody>
          <a:bodyPr/>
          <a:lstStyle>
            <a:lvl1pPr marL="0" indent="0">
              <a:buFontTx/>
              <a:buNone/>
              <a:defRPr sz="1600"/>
            </a:lvl1pPr>
            <a:lvl2pPr>
              <a:defRPr sz="1600"/>
            </a:lvl2pPr>
            <a:lvl3pPr>
              <a:defRPr sz="1600"/>
            </a:lvl3pPr>
            <a:lvl4pPr>
              <a:defRPr sz="1600"/>
            </a:lvl4pPr>
            <a:lvl5pPr>
              <a:defRPr sz="1600"/>
            </a:lvl5pPr>
          </a:lstStyle>
          <a:p>
            <a:pPr lvl="0"/>
            <a:r>
              <a:rPr lang="en-US" dirty="0"/>
              <a:t>Image</a:t>
            </a:r>
            <a:endParaRPr lang="en-GB" dirty="0"/>
          </a:p>
        </p:txBody>
      </p:sp>
    </p:spTree>
    <p:extLst>
      <p:ext uri="{BB962C8B-B14F-4D97-AF65-F5344CB8AC3E}">
        <p14:creationId xmlns:p14="http://schemas.microsoft.com/office/powerpoint/2010/main" val="17223389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troduction_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612000" y="460800"/>
            <a:ext cx="7920000" cy="413843"/>
          </a:xfrm>
        </p:spPr>
        <p:txBody>
          <a:bodyPr>
            <a:noAutofit/>
          </a:bodyPr>
          <a:lstStyle>
            <a:lvl1pPr>
              <a:defRPr>
                <a:solidFill>
                  <a:schemeClr val="tx2"/>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612000" y="6531311"/>
            <a:ext cx="252000" cy="252000"/>
          </a:xfrm>
          <a:prstGeom prst="rect">
            <a:avLst/>
          </a:prstGeom>
        </p:spPr>
        <p:txBody>
          <a:bodyPr/>
          <a:lstStyle/>
          <a:p>
            <a:fld id="{C1B3EF10-4E29-4F0C-9AB6-355B3A7B01AB}" type="slidenum">
              <a:rPr lang="en-GB" smtClean="0"/>
              <a:t>‹#›</a:t>
            </a:fld>
            <a:endParaRPr lang="en-GB" dirty="0"/>
          </a:p>
        </p:txBody>
      </p:sp>
      <p:sp>
        <p:nvSpPr>
          <p:cNvPr id="5" name="Text Placeholder 4"/>
          <p:cNvSpPr>
            <a:spLocks noGrp="1"/>
          </p:cNvSpPr>
          <p:nvPr>
            <p:ph type="body" sz="quarter" idx="13"/>
          </p:nvPr>
        </p:nvSpPr>
        <p:spPr>
          <a:xfrm>
            <a:off x="612775" y="874643"/>
            <a:ext cx="7918450" cy="420826"/>
          </a:xfrm>
        </p:spPr>
        <p:txBody>
          <a:bodyPr anchor="b" anchorCtr="0">
            <a:noAutofit/>
          </a:bodyPr>
          <a:lstStyle>
            <a:lvl1pPr marL="0" indent="0">
              <a:buFontTx/>
              <a:buNone/>
              <a:defRPr sz="2400" b="1">
                <a:solidFill>
                  <a:schemeClr val="tx2"/>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Edit Master text styles</a:t>
            </a:r>
          </a:p>
        </p:txBody>
      </p:sp>
      <p:sp>
        <p:nvSpPr>
          <p:cNvPr id="4" name="Text Placeholder 3"/>
          <p:cNvSpPr>
            <a:spLocks noGrp="1"/>
          </p:cNvSpPr>
          <p:nvPr>
            <p:ph type="body" sz="quarter" idx="18"/>
          </p:nvPr>
        </p:nvSpPr>
        <p:spPr>
          <a:xfrm>
            <a:off x="612775" y="3600000"/>
            <a:ext cx="1728000" cy="1728000"/>
          </a:xfrm>
          <a:solidFill>
            <a:srgbClr val="00968E"/>
          </a:solidFill>
          <a:ln>
            <a:noFill/>
          </a:ln>
        </p:spPr>
        <p:txBody>
          <a:bodyPr lIns="144000" tIns="144000" rIns="144000" bIns="144000">
            <a:noAutofit/>
          </a:bodyPr>
          <a:lstStyle>
            <a:lvl1pPr marL="144000" indent="-144000">
              <a:buFont typeface="Wingdings" panose="05000000000000000000" pitchFamily="2" charset="2"/>
              <a:buChar char="§"/>
              <a:defRPr sz="1400">
                <a:solidFill>
                  <a:schemeClr val="bg1"/>
                </a:solidFill>
              </a:defRPr>
            </a:lvl1pPr>
            <a:lvl2pPr marL="360000" indent="-144000">
              <a:buFont typeface="Calibri" panose="020F0502020204030204" pitchFamily="34" charset="0"/>
              <a:buChar char="‒"/>
              <a:defRPr sz="1400">
                <a:solidFill>
                  <a:schemeClr val="bg1"/>
                </a:solidFill>
              </a:defRPr>
            </a:lvl2pPr>
            <a:lvl3pPr marL="576000" indent="0">
              <a:buFontTx/>
              <a:buNone/>
              <a:defRPr/>
            </a:lvl3pPr>
            <a:lvl4pPr marL="864000" indent="0">
              <a:buFontTx/>
              <a:buNone/>
              <a:defRPr/>
            </a:lvl4pPr>
            <a:lvl5pPr marL="1152000" indent="0">
              <a:buFontTx/>
              <a:buNone/>
              <a:defRPr/>
            </a:lvl5pPr>
          </a:lstStyle>
          <a:p>
            <a:pPr lvl="0"/>
            <a:r>
              <a:rPr lang="en-US"/>
              <a:t>Edit Master text styles</a:t>
            </a:r>
          </a:p>
          <a:p>
            <a:pPr lvl="1"/>
            <a:r>
              <a:rPr lang="en-US"/>
              <a:t>Second level</a:t>
            </a:r>
          </a:p>
        </p:txBody>
      </p:sp>
      <p:sp>
        <p:nvSpPr>
          <p:cNvPr id="19" name="Text Placeholder 3"/>
          <p:cNvSpPr>
            <a:spLocks noGrp="1"/>
          </p:cNvSpPr>
          <p:nvPr>
            <p:ph type="body" sz="quarter" idx="19"/>
          </p:nvPr>
        </p:nvSpPr>
        <p:spPr>
          <a:xfrm>
            <a:off x="2674800" y="3600000"/>
            <a:ext cx="1728000" cy="1728000"/>
          </a:xfrm>
          <a:solidFill>
            <a:srgbClr val="00B140"/>
          </a:solidFill>
          <a:ln>
            <a:noFill/>
          </a:ln>
        </p:spPr>
        <p:txBody>
          <a:bodyPr lIns="144000" tIns="144000" rIns="144000" bIns="144000">
            <a:noAutofit/>
          </a:bodyPr>
          <a:lstStyle>
            <a:lvl1pPr marL="144000" indent="-144000">
              <a:buFont typeface="Wingdings" panose="05000000000000000000" pitchFamily="2" charset="2"/>
              <a:buChar char="§"/>
              <a:defRPr sz="1400">
                <a:solidFill>
                  <a:schemeClr val="bg1"/>
                </a:solidFill>
              </a:defRPr>
            </a:lvl1pPr>
            <a:lvl2pPr marL="360000" indent="-144000">
              <a:buFont typeface="Calibri" panose="020F0502020204030204" pitchFamily="34" charset="0"/>
              <a:buChar char="‒"/>
              <a:defRPr sz="1400">
                <a:solidFill>
                  <a:schemeClr val="bg1"/>
                </a:solidFill>
              </a:defRPr>
            </a:lvl2pPr>
            <a:lvl3pPr marL="576000" indent="0">
              <a:buFontTx/>
              <a:buNone/>
              <a:defRPr/>
            </a:lvl3pPr>
            <a:lvl4pPr marL="864000" indent="0">
              <a:buFontTx/>
              <a:buNone/>
              <a:defRPr/>
            </a:lvl4pPr>
            <a:lvl5pPr marL="1152000" indent="0">
              <a:buFontTx/>
              <a:buNone/>
              <a:defRPr/>
            </a:lvl5pPr>
          </a:lstStyle>
          <a:p>
            <a:pPr lvl="0"/>
            <a:r>
              <a:rPr lang="en-US"/>
              <a:t>Edit Master text styles</a:t>
            </a:r>
          </a:p>
          <a:p>
            <a:pPr lvl="1"/>
            <a:r>
              <a:rPr lang="en-US"/>
              <a:t>Second level</a:t>
            </a:r>
          </a:p>
        </p:txBody>
      </p:sp>
      <p:sp>
        <p:nvSpPr>
          <p:cNvPr id="20" name="Text Placeholder 3"/>
          <p:cNvSpPr>
            <a:spLocks noGrp="1"/>
          </p:cNvSpPr>
          <p:nvPr>
            <p:ph type="body" sz="quarter" idx="20"/>
          </p:nvPr>
        </p:nvSpPr>
        <p:spPr>
          <a:xfrm>
            <a:off x="4741200" y="3600000"/>
            <a:ext cx="1728000" cy="1728000"/>
          </a:xfrm>
          <a:solidFill>
            <a:schemeClr val="accent1"/>
          </a:solidFill>
          <a:ln>
            <a:noFill/>
          </a:ln>
        </p:spPr>
        <p:txBody>
          <a:bodyPr lIns="144000" tIns="144000" rIns="144000" bIns="144000">
            <a:noAutofit/>
          </a:bodyPr>
          <a:lstStyle>
            <a:lvl1pPr marL="144000" indent="-144000">
              <a:buFont typeface="Wingdings" panose="05000000000000000000" pitchFamily="2" charset="2"/>
              <a:buChar char="§"/>
              <a:defRPr sz="1400">
                <a:solidFill>
                  <a:schemeClr val="bg1"/>
                </a:solidFill>
              </a:defRPr>
            </a:lvl1pPr>
            <a:lvl2pPr marL="360000" indent="-144000">
              <a:buFont typeface="Calibri" panose="020F0502020204030204" pitchFamily="34" charset="0"/>
              <a:buChar char="‒"/>
              <a:defRPr sz="1400">
                <a:solidFill>
                  <a:schemeClr val="bg1"/>
                </a:solidFill>
              </a:defRPr>
            </a:lvl2pPr>
            <a:lvl3pPr marL="576000" indent="0">
              <a:buFontTx/>
              <a:buNone/>
              <a:defRPr/>
            </a:lvl3pPr>
            <a:lvl4pPr marL="864000" indent="0">
              <a:buFontTx/>
              <a:buNone/>
              <a:defRPr/>
            </a:lvl4pPr>
            <a:lvl5pPr marL="1152000" indent="0">
              <a:buFontTx/>
              <a:buNone/>
              <a:defRPr/>
            </a:lvl5pPr>
          </a:lstStyle>
          <a:p>
            <a:pPr lvl="0"/>
            <a:r>
              <a:rPr lang="en-US"/>
              <a:t>Edit Master text styles</a:t>
            </a:r>
          </a:p>
          <a:p>
            <a:pPr lvl="1"/>
            <a:r>
              <a:rPr lang="en-US"/>
              <a:t>Second level</a:t>
            </a:r>
          </a:p>
        </p:txBody>
      </p:sp>
      <p:sp>
        <p:nvSpPr>
          <p:cNvPr id="21" name="Text Placeholder 3"/>
          <p:cNvSpPr>
            <a:spLocks noGrp="1"/>
          </p:cNvSpPr>
          <p:nvPr>
            <p:ph type="body" sz="quarter" idx="21"/>
          </p:nvPr>
        </p:nvSpPr>
        <p:spPr>
          <a:xfrm>
            <a:off x="6803225" y="3600000"/>
            <a:ext cx="1728000" cy="1728000"/>
          </a:xfrm>
          <a:solidFill>
            <a:srgbClr val="00A5E1"/>
          </a:solidFill>
          <a:ln>
            <a:noFill/>
          </a:ln>
        </p:spPr>
        <p:txBody>
          <a:bodyPr lIns="144000" tIns="144000" rIns="144000" bIns="144000">
            <a:noAutofit/>
          </a:bodyPr>
          <a:lstStyle>
            <a:lvl1pPr marL="144000" indent="-144000">
              <a:buFont typeface="Wingdings" panose="05000000000000000000" pitchFamily="2" charset="2"/>
              <a:buChar char="§"/>
              <a:defRPr sz="1400">
                <a:solidFill>
                  <a:schemeClr val="bg1"/>
                </a:solidFill>
              </a:defRPr>
            </a:lvl1pPr>
            <a:lvl2pPr marL="360000" indent="-144000">
              <a:buFont typeface="Calibri" panose="020F0502020204030204" pitchFamily="34" charset="0"/>
              <a:buChar char="‒"/>
              <a:defRPr sz="1400">
                <a:solidFill>
                  <a:schemeClr val="bg1"/>
                </a:solidFill>
              </a:defRPr>
            </a:lvl2pPr>
            <a:lvl3pPr marL="576000" indent="0">
              <a:buFontTx/>
              <a:buNone/>
              <a:defRPr/>
            </a:lvl3pPr>
            <a:lvl4pPr marL="864000" indent="0">
              <a:buFontTx/>
              <a:buNone/>
              <a:defRPr/>
            </a:lvl4pPr>
            <a:lvl5pPr marL="1152000" indent="0">
              <a:buFontTx/>
              <a:buNone/>
              <a:defRPr/>
            </a:lvl5pPr>
          </a:lstStyle>
          <a:p>
            <a:pPr lvl="0"/>
            <a:r>
              <a:rPr lang="en-US"/>
              <a:t>Edit Master text styles</a:t>
            </a:r>
          </a:p>
          <a:p>
            <a:pPr lvl="1"/>
            <a:r>
              <a:rPr lang="en-US"/>
              <a:t>Second level</a:t>
            </a:r>
          </a:p>
        </p:txBody>
      </p:sp>
      <p:sp>
        <p:nvSpPr>
          <p:cNvPr id="9" name="Content Placeholder 8"/>
          <p:cNvSpPr>
            <a:spLocks noGrp="1"/>
          </p:cNvSpPr>
          <p:nvPr>
            <p:ph sz="quarter" idx="22" hasCustomPrompt="1"/>
          </p:nvPr>
        </p:nvSpPr>
        <p:spPr>
          <a:xfrm>
            <a:off x="612000" y="1836000"/>
            <a:ext cx="1728000" cy="1728000"/>
          </a:xfrm>
          <a:solidFill>
            <a:schemeClr val="bg1">
              <a:lumMod val="95000"/>
            </a:schemeClr>
          </a:solidFill>
        </p:spPr>
        <p:txBody>
          <a:bodyPr/>
          <a:lstStyle>
            <a:lvl1pPr marL="0" indent="0">
              <a:buFontTx/>
              <a:buNone/>
              <a:defRPr sz="1400"/>
            </a:lvl1pPr>
            <a:lvl2pPr>
              <a:defRPr sz="1400"/>
            </a:lvl2pPr>
            <a:lvl3pPr>
              <a:defRPr sz="1400"/>
            </a:lvl3pPr>
            <a:lvl4pPr>
              <a:defRPr sz="1400"/>
            </a:lvl4pPr>
            <a:lvl5pPr>
              <a:defRPr sz="1400"/>
            </a:lvl5pPr>
          </a:lstStyle>
          <a:p>
            <a:pPr lvl="0"/>
            <a:r>
              <a:rPr lang="en-US" dirty="0"/>
              <a:t>Image</a:t>
            </a:r>
            <a:endParaRPr lang="en-GB" dirty="0"/>
          </a:p>
        </p:txBody>
      </p:sp>
      <p:sp>
        <p:nvSpPr>
          <p:cNvPr id="7" name="Content Placeholder 6"/>
          <p:cNvSpPr>
            <a:spLocks noGrp="1"/>
          </p:cNvSpPr>
          <p:nvPr>
            <p:ph sz="quarter" idx="23" hasCustomPrompt="1"/>
          </p:nvPr>
        </p:nvSpPr>
        <p:spPr>
          <a:xfrm>
            <a:off x="2674800" y="1836000"/>
            <a:ext cx="1728000" cy="1728000"/>
          </a:xfrm>
          <a:solidFill>
            <a:schemeClr val="bg1">
              <a:lumMod val="95000"/>
            </a:schemeClr>
          </a:solidFill>
        </p:spPr>
        <p:txBody>
          <a:bodyPr/>
          <a:lstStyle>
            <a:lvl1pPr marL="0" indent="0">
              <a:buFontTx/>
              <a:buNone/>
              <a:defRPr sz="1400"/>
            </a:lvl1pPr>
            <a:lvl2pPr>
              <a:defRPr sz="1400"/>
            </a:lvl2pPr>
            <a:lvl3pPr>
              <a:defRPr sz="1400"/>
            </a:lvl3pPr>
            <a:lvl4pPr>
              <a:defRPr sz="1400"/>
            </a:lvl4pPr>
            <a:lvl5pPr>
              <a:defRPr sz="1400"/>
            </a:lvl5pPr>
          </a:lstStyle>
          <a:p>
            <a:pPr lvl="0"/>
            <a:r>
              <a:rPr lang="en-US" dirty="0"/>
              <a:t>Image</a:t>
            </a:r>
            <a:endParaRPr lang="en-GB" dirty="0"/>
          </a:p>
        </p:txBody>
      </p:sp>
      <p:sp>
        <p:nvSpPr>
          <p:cNvPr id="13" name="Content Placeholder 12"/>
          <p:cNvSpPr>
            <a:spLocks noGrp="1"/>
          </p:cNvSpPr>
          <p:nvPr>
            <p:ph sz="quarter" idx="24" hasCustomPrompt="1"/>
          </p:nvPr>
        </p:nvSpPr>
        <p:spPr>
          <a:xfrm>
            <a:off x="4741200" y="1836000"/>
            <a:ext cx="1728000" cy="1728000"/>
          </a:xfrm>
          <a:solidFill>
            <a:schemeClr val="bg1">
              <a:lumMod val="95000"/>
            </a:schemeClr>
          </a:solidFill>
        </p:spPr>
        <p:txBody>
          <a:bodyPr/>
          <a:lstStyle>
            <a:lvl1pPr marL="0" indent="0">
              <a:buFontTx/>
              <a:buNone/>
              <a:defRPr sz="1400"/>
            </a:lvl1pPr>
            <a:lvl2pPr>
              <a:defRPr sz="1400"/>
            </a:lvl2pPr>
            <a:lvl3pPr>
              <a:defRPr sz="1400"/>
            </a:lvl3pPr>
            <a:lvl4pPr>
              <a:defRPr sz="1400"/>
            </a:lvl4pPr>
            <a:lvl5pPr>
              <a:defRPr sz="1400"/>
            </a:lvl5pPr>
          </a:lstStyle>
          <a:p>
            <a:pPr lvl="0"/>
            <a:r>
              <a:rPr lang="en-US" dirty="0"/>
              <a:t>Image</a:t>
            </a:r>
            <a:endParaRPr lang="en-GB" dirty="0"/>
          </a:p>
        </p:txBody>
      </p:sp>
      <p:sp>
        <p:nvSpPr>
          <p:cNvPr id="16" name="Content Placeholder 15"/>
          <p:cNvSpPr>
            <a:spLocks noGrp="1"/>
          </p:cNvSpPr>
          <p:nvPr>
            <p:ph sz="quarter" idx="25" hasCustomPrompt="1"/>
          </p:nvPr>
        </p:nvSpPr>
        <p:spPr>
          <a:xfrm>
            <a:off x="6804000" y="1836000"/>
            <a:ext cx="1728000" cy="1728000"/>
          </a:xfrm>
          <a:solidFill>
            <a:schemeClr val="bg1">
              <a:lumMod val="95000"/>
            </a:schemeClr>
          </a:solidFill>
        </p:spPr>
        <p:txBody>
          <a:bodyPr/>
          <a:lstStyle>
            <a:lvl1pPr marL="0" indent="0">
              <a:buFontTx/>
              <a:buNone/>
              <a:defRPr sz="1400" baseline="0"/>
            </a:lvl1pPr>
            <a:lvl2pPr>
              <a:defRPr sz="1400"/>
            </a:lvl2pPr>
            <a:lvl3pPr>
              <a:defRPr sz="1400"/>
            </a:lvl3pPr>
            <a:lvl4pPr>
              <a:defRPr sz="1400"/>
            </a:lvl4pPr>
            <a:lvl5pPr>
              <a:defRPr sz="1400"/>
            </a:lvl5pPr>
          </a:lstStyle>
          <a:p>
            <a:pPr lvl="0"/>
            <a:r>
              <a:rPr lang="en-US" dirty="0"/>
              <a:t>Image</a:t>
            </a:r>
            <a:endParaRPr lang="en-GB" dirty="0"/>
          </a:p>
        </p:txBody>
      </p:sp>
    </p:spTree>
    <p:extLst>
      <p:ext uri="{BB962C8B-B14F-4D97-AF65-F5344CB8AC3E}">
        <p14:creationId xmlns:p14="http://schemas.microsoft.com/office/powerpoint/2010/main" val="28794532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612000" y="8035"/>
            <a:ext cx="7920000" cy="817200"/>
          </a:xfrm>
        </p:spPr>
        <p:txBody>
          <a:bodyPr>
            <a:noAutofit/>
          </a:body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marL="0" indent="0">
              <a:spcAft>
                <a:spcPts val="1200"/>
              </a:spcAft>
              <a:buFontTx/>
              <a:buNone/>
              <a:defRPr/>
            </a:lvl1pPr>
          </a:lstStyle>
          <a:p>
            <a:pPr lvl="0"/>
            <a:r>
              <a:rPr lang="en-US"/>
              <a:t>Edit Master text styles</a:t>
            </a:r>
          </a:p>
        </p:txBody>
      </p:sp>
      <p:sp>
        <p:nvSpPr>
          <p:cNvPr id="6" name="Slide Number Placeholder 5"/>
          <p:cNvSpPr>
            <a:spLocks noGrp="1"/>
          </p:cNvSpPr>
          <p:nvPr>
            <p:ph type="sldNum" sz="quarter" idx="12"/>
          </p:nvPr>
        </p:nvSpPr>
        <p:spPr>
          <a:xfrm>
            <a:off x="612000" y="6531311"/>
            <a:ext cx="252000" cy="252000"/>
          </a:xfrm>
          <a:prstGeom prst="rect">
            <a:avLst/>
          </a:prstGeom>
        </p:spPr>
        <p:txBody>
          <a:bodyPr/>
          <a:lstStyle/>
          <a:p>
            <a:fld id="{C1B3EF10-4E29-4F0C-9AB6-355B3A7B01AB}" type="slidenum">
              <a:rPr lang="en-GB" smtClean="0"/>
              <a:t>‹#›</a:t>
            </a:fld>
            <a:endParaRPr lang="en-GB" dirty="0"/>
          </a:p>
        </p:txBody>
      </p:sp>
    </p:spTree>
    <p:extLst>
      <p:ext uri="{BB962C8B-B14F-4D97-AF65-F5344CB8AC3E}">
        <p14:creationId xmlns:p14="http://schemas.microsoft.com/office/powerpoint/2010/main" val="10235694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2_Title and 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612000" y="6531311"/>
            <a:ext cx="252000" cy="252000"/>
          </a:xfrm>
          <a:prstGeom prst="rect">
            <a:avLst/>
          </a:prstGeom>
        </p:spPr>
        <p:txBody>
          <a:bodyPr/>
          <a:lstStyle/>
          <a:p>
            <a:fld id="{C1B3EF10-4E29-4F0C-9AB6-355B3A7B01AB}" type="slidenum">
              <a:rPr lang="en-GB" smtClean="0"/>
              <a:t>‹#›</a:t>
            </a:fld>
            <a:endParaRPr lang="en-GB" dirty="0"/>
          </a:p>
        </p:txBody>
      </p:sp>
    </p:spTree>
    <p:extLst>
      <p:ext uri="{BB962C8B-B14F-4D97-AF65-F5344CB8AC3E}">
        <p14:creationId xmlns:p14="http://schemas.microsoft.com/office/powerpoint/2010/main" val="35764673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itle and 2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612000" y="1620000"/>
            <a:ext cx="3886200" cy="4351338"/>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620000"/>
            <a:ext cx="3886200" cy="4351338"/>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612000" y="6531311"/>
            <a:ext cx="252000" cy="252000"/>
          </a:xfrm>
          <a:prstGeom prst="rect">
            <a:avLst/>
          </a:prstGeom>
        </p:spPr>
        <p:txBody>
          <a:bodyPr/>
          <a:lstStyle/>
          <a:p>
            <a:fld id="{C1B3EF10-4E29-4F0C-9AB6-355B3A7B01AB}" type="slidenum">
              <a:rPr lang="en-GB" smtClean="0"/>
              <a:t>‹#›</a:t>
            </a:fld>
            <a:endParaRPr lang="en-GB" dirty="0"/>
          </a:p>
        </p:txBody>
      </p:sp>
    </p:spTree>
    <p:extLst>
      <p:ext uri="{BB962C8B-B14F-4D97-AF65-F5344CB8AC3E}">
        <p14:creationId xmlns:p14="http://schemas.microsoft.com/office/powerpoint/2010/main" val="1202655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_add photos">
    <p:spTree>
      <p:nvGrpSpPr>
        <p:cNvPr id="1" name=""/>
        <p:cNvGrpSpPr/>
        <p:nvPr/>
      </p:nvGrpSpPr>
      <p:grpSpPr>
        <a:xfrm>
          <a:off x="0" y="0"/>
          <a:ext cx="0" cy="0"/>
          <a:chOff x="0" y="0"/>
          <a:chExt cx="0" cy="0"/>
        </a:xfrm>
      </p:grpSpPr>
      <p:sp>
        <p:nvSpPr>
          <p:cNvPr id="9" name="Rectangle 8"/>
          <p:cNvSpPr/>
          <p:nvPr userDrawn="1"/>
        </p:nvSpPr>
        <p:spPr>
          <a:xfrm>
            <a:off x="4590000" y="4608000"/>
            <a:ext cx="225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userDrawn="1"/>
        </p:nvSpPr>
        <p:spPr>
          <a:xfrm>
            <a:off x="0" y="2305226"/>
            <a:ext cx="6840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userDrawn="1"/>
        </p:nvSpPr>
        <p:spPr>
          <a:xfrm>
            <a:off x="0" y="0"/>
            <a:ext cx="225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630000" y="2700000"/>
            <a:ext cx="6062348" cy="1384995"/>
          </a:xfrm>
        </p:spPr>
        <p:txBody>
          <a:bodyPr anchor="ctr" anchorCtr="0">
            <a:noAutofit/>
          </a:bodyPr>
          <a:lstStyle>
            <a:lvl1pPr algn="l">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30000" y="4610452"/>
            <a:ext cx="3600000" cy="555548"/>
          </a:xfrm>
        </p:spPr>
        <p:txBody>
          <a:bodyPr anchor="b" anchorCtr="0">
            <a:noAutofit/>
          </a:bodyPr>
          <a:lstStyle>
            <a:lvl1pPr marL="0" indent="0" algn="l">
              <a:buNone/>
              <a:defRPr sz="175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Date Placeholder 3"/>
          <p:cNvSpPr>
            <a:spLocks noGrp="1"/>
          </p:cNvSpPr>
          <p:nvPr>
            <p:ph type="dt" sz="half" idx="10"/>
          </p:nvPr>
        </p:nvSpPr>
        <p:spPr>
          <a:xfrm>
            <a:off x="628650" y="5125252"/>
            <a:ext cx="3601350" cy="281635"/>
          </a:xfrm>
          <a:prstGeom prst="rect">
            <a:avLst/>
          </a:prstGeom>
        </p:spPr>
        <p:txBody>
          <a:bodyPr lIns="0" tIns="0" rIns="0" bIns="0">
            <a:noAutofit/>
          </a:bodyPr>
          <a:lstStyle>
            <a:lvl1pPr>
              <a:defRPr sz="1750" b="1">
                <a:solidFill>
                  <a:schemeClr val="tx1"/>
                </a:solidFill>
              </a:defRPr>
            </a:lvl1pPr>
          </a:lstStyle>
          <a:p>
            <a:endParaRPr lang="en-GB"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00" y="630000"/>
            <a:ext cx="1257333" cy="698400"/>
          </a:xfrm>
          <a:prstGeom prst="rect">
            <a:avLst/>
          </a:prstGeom>
        </p:spPr>
      </p:pic>
      <p:sp>
        <p:nvSpPr>
          <p:cNvPr id="6" name="Content Placeholder 5"/>
          <p:cNvSpPr>
            <a:spLocks noGrp="1"/>
          </p:cNvSpPr>
          <p:nvPr>
            <p:ph sz="quarter" idx="13" hasCustomPrompt="1"/>
          </p:nvPr>
        </p:nvSpPr>
        <p:spPr>
          <a:xfrm>
            <a:off x="6894000" y="2305049"/>
            <a:ext cx="2250000" cy="2250000"/>
          </a:xfrm>
          <a:solidFill>
            <a:schemeClr val="bg1">
              <a:lumMod val="95000"/>
            </a:schemeClr>
          </a:solidFill>
        </p:spPr>
        <p:txBody>
          <a:bodyPr/>
          <a:lstStyle>
            <a:lvl1pPr marL="0" indent="0">
              <a:buFontTx/>
              <a:buNone/>
              <a:defRPr sz="1600"/>
            </a:lvl1pPr>
            <a:lvl2pPr>
              <a:defRPr sz="1600"/>
            </a:lvl2pPr>
            <a:lvl3pPr>
              <a:defRPr sz="1600"/>
            </a:lvl3pPr>
            <a:lvl4pPr>
              <a:defRPr sz="1600"/>
            </a:lvl4pPr>
            <a:lvl5pPr>
              <a:defRPr sz="1600"/>
            </a:lvl5pPr>
          </a:lstStyle>
          <a:p>
            <a:pPr lvl="0"/>
            <a:r>
              <a:rPr lang="en-US" dirty="0"/>
              <a:t>Image</a:t>
            </a:r>
            <a:endParaRPr lang="en-GB" dirty="0"/>
          </a:p>
        </p:txBody>
      </p:sp>
      <p:sp>
        <p:nvSpPr>
          <p:cNvPr id="11" name="Content Placeholder 10"/>
          <p:cNvSpPr>
            <a:spLocks noGrp="1"/>
          </p:cNvSpPr>
          <p:nvPr>
            <p:ph sz="quarter" idx="14" hasCustomPrompt="1"/>
          </p:nvPr>
        </p:nvSpPr>
        <p:spPr>
          <a:xfrm>
            <a:off x="6894000" y="4608513"/>
            <a:ext cx="2250000" cy="2250000"/>
          </a:xfrm>
          <a:solidFill>
            <a:schemeClr val="bg1">
              <a:lumMod val="95000"/>
            </a:schemeClr>
          </a:solidFill>
        </p:spPr>
        <p:txBody>
          <a:bodyPr/>
          <a:lstStyle>
            <a:lvl1pPr marL="0" indent="0">
              <a:buFontTx/>
              <a:buNone/>
              <a:defRPr sz="1600"/>
            </a:lvl1pPr>
            <a:lvl2pPr>
              <a:defRPr sz="1600"/>
            </a:lvl2pPr>
            <a:lvl3pPr>
              <a:defRPr sz="1600"/>
            </a:lvl3pPr>
            <a:lvl4pPr>
              <a:defRPr sz="1600"/>
            </a:lvl4pPr>
            <a:lvl5pPr>
              <a:defRPr sz="1600"/>
            </a:lvl5pPr>
          </a:lstStyle>
          <a:p>
            <a:pPr lvl="0"/>
            <a:r>
              <a:rPr lang="en-US" dirty="0"/>
              <a:t>Image</a:t>
            </a:r>
            <a:endParaRPr lang="en-GB" dirty="0"/>
          </a:p>
        </p:txBody>
      </p:sp>
    </p:spTree>
    <p:extLst>
      <p:ext uri="{BB962C8B-B14F-4D97-AF65-F5344CB8AC3E}">
        <p14:creationId xmlns:p14="http://schemas.microsoft.com/office/powerpoint/2010/main" val="27667060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1_Title and image/chart/object 2">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612000" y="1620000"/>
            <a:ext cx="7920000" cy="21240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000" y="3856380"/>
            <a:ext cx="7920000" cy="2124000"/>
          </a:xfrm>
        </p:spPr>
        <p:txBody>
          <a:bodyPr>
            <a:noAutofit/>
          </a:bodyPr>
          <a:lstStyle>
            <a:lvl1pPr marL="0" indent="0">
              <a:buFontTx/>
              <a:buNone/>
              <a:defRPr/>
            </a:lvl1pPr>
          </a:lstStyle>
          <a:p>
            <a:pPr lvl="0"/>
            <a:r>
              <a:rPr lang="en-US"/>
              <a:t>Edit Master text styles</a:t>
            </a:r>
          </a:p>
        </p:txBody>
      </p:sp>
      <p:sp>
        <p:nvSpPr>
          <p:cNvPr id="7" name="Slide Number Placeholder 6"/>
          <p:cNvSpPr>
            <a:spLocks noGrp="1"/>
          </p:cNvSpPr>
          <p:nvPr>
            <p:ph type="sldNum" sz="quarter" idx="12"/>
          </p:nvPr>
        </p:nvSpPr>
        <p:spPr>
          <a:xfrm>
            <a:off x="612000" y="6531311"/>
            <a:ext cx="252000" cy="252000"/>
          </a:xfrm>
          <a:prstGeom prst="rect">
            <a:avLst/>
          </a:prstGeom>
        </p:spPr>
        <p:txBody>
          <a:bodyPr/>
          <a:lstStyle/>
          <a:p>
            <a:fld id="{C1B3EF10-4E29-4F0C-9AB6-355B3A7B01AB}" type="slidenum">
              <a:rPr lang="en-GB" smtClean="0"/>
              <a:t>‹#›</a:t>
            </a:fld>
            <a:endParaRPr lang="en-GB" dirty="0"/>
          </a:p>
        </p:txBody>
      </p:sp>
    </p:spTree>
    <p:extLst>
      <p:ext uri="{BB962C8B-B14F-4D97-AF65-F5344CB8AC3E}">
        <p14:creationId xmlns:p14="http://schemas.microsoft.com/office/powerpoint/2010/main" val="28562936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ext and Table 1">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612000" y="1620000"/>
            <a:ext cx="7920000" cy="1080000"/>
          </a:xfrm>
        </p:spPr>
        <p:txBody>
          <a:bodyPr>
            <a:noAutofit/>
          </a:bodyPr>
          <a:lstStyle>
            <a:lvl1pPr>
              <a:defRPr sz="1600"/>
            </a:lvl1pPr>
            <a:lvl2pPr>
              <a:defRPr sz="1600"/>
            </a:lvl2pPr>
          </a:lstStyle>
          <a:p>
            <a:pPr lvl="0"/>
            <a:r>
              <a:rPr lang="en-US"/>
              <a:t>Edit Master text styles</a:t>
            </a:r>
          </a:p>
          <a:p>
            <a:pPr lvl="1"/>
            <a:r>
              <a:rPr lang="en-US"/>
              <a:t>Second level</a:t>
            </a:r>
          </a:p>
        </p:txBody>
      </p:sp>
      <p:sp>
        <p:nvSpPr>
          <p:cNvPr id="4" name="Content Placeholder 3"/>
          <p:cNvSpPr>
            <a:spLocks noGrp="1"/>
          </p:cNvSpPr>
          <p:nvPr>
            <p:ph sz="half" idx="2"/>
          </p:nvPr>
        </p:nvSpPr>
        <p:spPr>
          <a:xfrm>
            <a:off x="612000" y="2835961"/>
            <a:ext cx="7920000" cy="3168000"/>
          </a:xfrm>
        </p:spPr>
        <p:txBody>
          <a:bodyPr>
            <a:noAutofit/>
          </a:bodyPr>
          <a:lstStyle>
            <a:lvl1pPr marL="0" indent="0">
              <a:buFontTx/>
              <a:buNone/>
              <a:defRPr/>
            </a:lvl1pPr>
          </a:lstStyle>
          <a:p>
            <a:pPr lvl="0"/>
            <a:r>
              <a:rPr lang="en-US"/>
              <a:t>Edit Master text styles</a:t>
            </a:r>
          </a:p>
        </p:txBody>
      </p:sp>
      <p:sp>
        <p:nvSpPr>
          <p:cNvPr id="7" name="Slide Number Placeholder 6"/>
          <p:cNvSpPr>
            <a:spLocks noGrp="1"/>
          </p:cNvSpPr>
          <p:nvPr>
            <p:ph type="sldNum" sz="quarter" idx="12"/>
          </p:nvPr>
        </p:nvSpPr>
        <p:spPr>
          <a:xfrm>
            <a:off x="612000" y="6531311"/>
            <a:ext cx="252000" cy="252000"/>
          </a:xfrm>
          <a:prstGeom prst="rect">
            <a:avLst/>
          </a:prstGeom>
        </p:spPr>
        <p:txBody>
          <a:bodyPr/>
          <a:lstStyle/>
          <a:p>
            <a:fld id="{C1B3EF10-4E29-4F0C-9AB6-355B3A7B01AB}" type="slidenum">
              <a:rPr lang="en-GB" smtClean="0"/>
              <a:t>‹#›</a:t>
            </a:fld>
            <a:endParaRPr lang="en-GB" dirty="0"/>
          </a:p>
        </p:txBody>
      </p:sp>
    </p:spTree>
    <p:extLst>
      <p:ext uri="{BB962C8B-B14F-4D97-AF65-F5344CB8AC3E}">
        <p14:creationId xmlns:p14="http://schemas.microsoft.com/office/powerpoint/2010/main" val="13723644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ext and Table 2">
    <p:spTree>
      <p:nvGrpSpPr>
        <p:cNvPr id="1" name=""/>
        <p:cNvGrpSpPr/>
        <p:nvPr/>
      </p:nvGrpSpPr>
      <p:grpSpPr>
        <a:xfrm>
          <a:off x="0" y="0"/>
          <a:ext cx="0" cy="0"/>
          <a:chOff x="0" y="0"/>
          <a:chExt cx="0" cy="0"/>
        </a:xfrm>
      </p:grpSpPr>
      <p:sp>
        <p:nvSpPr>
          <p:cNvPr id="2" name="Title 1"/>
          <p:cNvSpPr>
            <a:spLocks noGrp="1"/>
          </p:cNvSpPr>
          <p:nvPr>
            <p:ph type="title"/>
          </p:nvPr>
        </p:nvSpPr>
        <p:spPr>
          <a:xfrm>
            <a:off x="612000" y="460800"/>
            <a:ext cx="7920000" cy="817200"/>
          </a:xfrm>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612000" y="1620000"/>
            <a:ext cx="2088000" cy="4351338"/>
          </a:xfrm>
        </p:spPr>
        <p:txBody>
          <a:bodyPr>
            <a:noAutofit/>
          </a:bodyPr>
          <a:lstStyle>
            <a:lvl1pPr>
              <a:defRPr sz="1600"/>
            </a:lvl1pPr>
            <a:lvl2pPr>
              <a:defRPr sz="16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44000" y="1620000"/>
            <a:ext cx="5688000" cy="4351338"/>
          </a:xfrm>
        </p:spPr>
        <p:txBody>
          <a:bodyPr>
            <a:noAutofit/>
          </a:bodyPr>
          <a:lstStyle>
            <a:lvl1pPr marL="0" indent="0">
              <a:buFontTx/>
              <a:buNone/>
              <a:defRPr/>
            </a:lvl1pPr>
          </a:lstStyle>
          <a:p>
            <a:pPr lvl="0"/>
            <a:r>
              <a:rPr lang="en-US"/>
              <a:t>Edit Master text styles</a:t>
            </a:r>
          </a:p>
        </p:txBody>
      </p:sp>
      <p:sp>
        <p:nvSpPr>
          <p:cNvPr id="7" name="Slide Number Placeholder 6"/>
          <p:cNvSpPr>
            <a:spLocks noGrp="1"/>
          </p:cNvSpPr>
          <p:nvPr>
            <p:ph type="sldNum" sz="quarter" idx="12"/>
          </p:nvPr>
        </p:nvSpPr>
        <p:spPr>
          <a:xfrm>
            <a:off x="612000" y="6531311"/>
            <a:ext cx="252000" cy="252000"/>
          </a:xfrm>
          <a:prstGeom prst="rect">
            <a:avLst/>
          </a:prstGeom>
        </p:spPr>
        <p:txBody>
          <a:bodyPr/>
          <a:lstStyle/>
          <a:p>
            <a:fld id="{C1B3EF10-4E29-4F0C-9AB6-355B3A7B01AB}" type="slidenum">
              <a:rPr lang="en-GB" smtClean="0"/>
              <a:t>‹#›</a:t>
            </a:fld>
            <a:endParaRPr lang="en-GB" dirty="0"/>
          </a:p>
        </p:txBody>
      </p:sp>
    </p:spTree>
    <p:extLst>
      <p:ext uri="{BB962C8B-B14F-4D97-AF65-F5344CB8AC3E}">
        <p14:creationId xmlns:p14="http://schemas.microsoft.com/office/powerpoint/2010/main" val="31063870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Intro and 3 bi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Slide Number Placeholder 2"/>
          <p:cNvSpPr>
            <a:spLocks noGrp="1"/>
          </p:cNvSpPr>
          <p:nvPr>
            <p:ph type="sldNum" sz="quarter" idx="10"/>
          </p:nvPr>
        </p:nvSpPr>
        <p:spPr>
          <a:xfrm>
            <a:off x="612000" y="6531311"/>
            <a:ext cx="252000" cy="252000"/>
          </a:xfrm>
          <a:prstGeom prst="rect">
            <a:avLst/>
          </a:prstGeom>
        </p:spPr>
        <p:txBody>
          <a:bodyPr/>
          <a:lstStyle/>
          <a:p>
            <a:fld id="{C1B3EF10-4E29-4F0C-9AB6-355B3A7B01AB}" type="slidenum">
              <a:rPr lang="en-GB" smtClean="0"/>
              <a:pPr/>
              <a:t>‹#›</a:t>
            </a:fld>
            <a:endParaRPr lang="en-GB" dirty="0"/>
          </a:p>
        </p:txBody>
      </p:sp>
      <p:sp>
        <p:nvSpPr>
          <p:cNvPr id="4" name="Content Placeholder 2"/>
          <p:cNvSpPr>
            <a:spLocks noGrp="1"/>
          </p:cNvSpPr>
          <p:nvPr>
            <p:ph sz="half" idx="1"/>
          </p:nvPr>
        </p:nvSpPr>
        <p:spPr>
          <a:xfrm>
            <a:off x="612000" y="1620000"/>
            <a:ext cx="7920000" cy="1080000"/>
          </a:xfrm>
        </p:spPr>
        <p:txBody>
          <a:bodyPr>
            <a:noAutofit/>
          </a:bodyPr>
          <a:lstStyle>
            <a:lvl1pPr>
              <a:defRPr sz="1600"/>
            </a:lvl1pPr>
            <a:lvl2pPr>
              <a:defRPr sz="1600"/>
            </a:lvl2pPr>
          </a:lstStyle>
          <a:p>
            <a:pPr lvl="0"/>
            <a:r>
              <a:rPr lang="en-US"/>
              <a:t>Edit Master text styles</a:t>
            </a:r>
          </a:p>
          <a:p>
            <a:pPr lvl="1"/>
            <a:r>
              <a:rPr lang="en-US"/>
              <a:t>Second level</a:t>
            </a:r>
          </a:p>
        </p:txBody>
      </p:sp>
      <p:sp>
        <p:nvSpPr>
          <p:cNvPr id="5" name="Content Placeholder 3"/>
          <p:cNvSpPr>
            <a:spLocks noGrp="1"/>
          </p:cNvSpPr>
          <p:nvPr>
            <p:ph sz="half" idx="2"/>
          </p:nvPr>
        </p:nvSpPr>
        <p:spPr>
          <a:xfrm>
            <a:off x="612000" y="2835961"/>
            <a:ext cx="1080000" cy="1080000"/>
          </a:xfrm>
          <a:solidFill>
            <a:schemeClr val="bg1">
              <a:lumMod val="95000"/>
            </a:schemeClr>
          </a:solidFill>
        </p:spPr>
        <p:txBody>
          <a:bodyPr>
            <a:noAutofit/>
          </a:bodyPr>
          <a:lstStyle>
            <a:lvl1pPr marL="0" indent="0">
              <a:buFontTx/>
              <a:buNone/>
              <a:defRPr sz="1400"/>
            </a:lvl1pPr>
          </a:lstStyle>
          <a:p>
            <a:pPr lvl="0"/>
            <a:r>
              <a:rPr lang="en-US"/>
              <a:t>Edit Master text styles</a:t>
            </a:r>
          </a:p>
        </p:txBody>
      </p:sp>
      <p:sp>
        <p:nvSpPr>
          <p:cNvPr id="8" name="Content Placeholder 3"/>
          <p:cNvSpPr>
            <a:spLocks noGrp="1"/>
          </p:cNvSpPr>
          <p:nvPr>
            <p:ph sz="half" idx="11"/>
          </p:nvPr>
        </p:nvSpPr>
        <p:spPr>
          <a:xfrm>
            <a:off x="3320324" y="2835961"/>
            <a:ext cx="1080000" cy="1080000"/>
          </a:xfrm>
          <a:solidFill>
            <a:schemeClr val="bg1">
              <a:lumMod val="95000"/>
            </a:schemeClr>
          </a:solidFill>
        </p:spPr>
        <p:txBody>
          <a:bodyPr>
            <a:noAutofit/>
          </a:bodyPr>
          <a:lstStyle>
            <a:lvl1pPr marL="0" indent="0">
              <a:buFontTx/>
              <a:buNone/>
              <a:defRPr sz="1400"/>
            </a:lvl1pPr>
          </a:lstStyle>
          <a:p>
            <a:pPr lvl="0"/>
            <a:r>
              <a:rPr lang="en-US"/>
              <a:t>Edit Master text styles</a:t>
            </a:r>
          </a:p>
        </p:txBody>
      </p:sp>
      <p:sp>
        <p:nvSpPr>
          <p:cNvPr id="9" name="Content Placeholder 3"/>
          <p:cNvSpPr>
            <a:spLocks noGrp="1"/>
          </p:cNvSpPr>
          <p:nvPr>
            <p:ph sz="half" idx="12"/>
          </p:nvPr>
        </p:nvSpPr>
        <p:spPr>
          <a:xfrm>
            <a:off x="6012000" y="2835961"/>
            <a:ext cx="1080000" cy="1080000"/>
          </a:xfrm>
          <a:solidFill>
            <a:schemeClr val="bg1">
              <a:lumMod val="95000"/>
            </a:schemeClr>
          </a:solidFill>
        </p:spPr>
        <p:txBody>
          <a:bodyPr>
            <a:noAutofit/>
          </a:bodyPr>
          <a:lstStyle>
            <a:lvl1pPr marL="0" indent="0">
              <a:buFontTx/>
              <a:buNone/>
              <a:defRPr sz="1400"/>
            </a:lvl1pPr>
          </a:lstStyle>
          <a:p>
            <a:pPr lvl="0"/>
            <a:r>
              <a:rPr lang="en-US"/>
              <a:t>Edit Master text styles</a:t>
            </a:r>
          </a:p>
        </p:txBody>
      </p:sp>
      <p:sp>
        <p:nvSpPr>
          <p:cNvPr id="11" name="Text Placeholder 10"/>
          <p:cNvSpPr>
            <a:spLocks noGrp="1"/>
          </p:cNvSpPr>
          <p:nvPr>
            <p:ph type="body" sz="quarter" idx="13"/>
          </p:nvPr>
        </p:nvSpPr>
        <p:spPr>
          <a:xfrm>
            <a:off x="612000" y="4002985"/>
            <a:ext cx="2520000" cy="1980000"/>
          </a:xfrm>
        </p:spPr>
        <p:txBody>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0"/>
          <p:cNvSpPr>
            <a:spLocks noGrp="1"/>
          </p:cNvSpPr>
          <p:nvPr>
            <p:ph type="body" sz="quarter" idx="14"/>
          </p:nvPr>
        </p:nvSpPr>
        <p:spPr>
          <a:xfrm>
            <a:off x="3320324" y="4002985"/>
            <a:ext cx="2520000" cy="1980000"/>
          </a:xfrm>
        </p:spPr>
        <p:txBody>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10"/>
          <p:cNvSpPr>
            <a:spLocks noGrp="1"/>
          </p:cNvSpPr>
          <p:nvPr>
            <p:ph type="body" sz="quarter" idx="15"/>
          </p:nvPr>
        </p:nvSpPr>
        <p:spPr>
          <a:xfrm>
            <a:off x="6012000" y="4002985"/>
            <a:ext cx="2520000" cy="1980000"/>
          </a:xfrm>
        </p:spPr>
        <p:txBody>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15"/>
          <p:cNvSpPr>
            <a:spLocks noGrp="1"/>
          </p:cNvSpPr>
          <p:nvPr>
            <p:ph type="body" sz="quarter" idx="16"/>
          </p:nvPr>
        </p:nvSpPr>
        <p:spPr>
          <a:xfrm>
            <a:off x="1785039" y="3405810"/>
            <a:ext cx="1363610" cy="510554"/>
          </a:xfrm>
        </p:spPr>
        <p:txBody>
          <a:bodyPr anchor="b" anchorCtr="0"/>
          <a:lstStyle>
            <a:lvl1pPr marL="0" indent="0">
              <a:buFontTx/>
              <a:buNone/>
              <a:defRPr sz="14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Edit Master text styles</a:t>
            </a:r>
          </a:p>
        </p:txBody>
      </p:sp>
      <p:sp>
        <p:nvSpPr>
          <p:cNvPr id="17" name="Text Placeholder 15"/>
          <p:cNvSpPr>
            <a:spLocks noGrp="1"/>
          </p:cNvSpPr>
          <p:nvPr>
            <p:ph type="body" sz="quarter" idx="17"/>
          </p:nvPr>
        </p:nvSpPr>
        <p:spPr>
          <a:xfrm>
            <a:off x="4476714" y="3405810"/>
            <a:ext cx="1363610" cy="510554"/>
          </a:xfrm>
        </p:spPr>
        <p:txBody>
          <a:bodyPr anchor="b" anchorCtr="0"/>
          <a:lstStyle>
            <a:lvl1pPr marL="0" indent="0">
              <a:buFontTx/>
              <a:buNone/>
              <a:defRPr sz="14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Edit Master text styles</a:t>
            </a:r>
          </a:p>
        </p:txBody>
      </p:sp>
      <p:sp>
        <p:nvSpPr>
          <p:cNvPr id="18" name="Text Placeholder 15"/>
          <p:cNvSpPr>
            <a:spLocks noGrp="1"/>
          </p:cNvSpPr>
          <p:nvPr>
            <p:ph type="body" sz="quarter" idx="18"/>
          </p:nvPr>
        </p:nvSpPr>
        <p:spPr>
          <a:xfrm>
            <a:off x="7168390" y="3405810"/>
            <a:ext cx="1363610" cy="510554"/>
          </a:xfrm>
        </p:spPr>
        <p:txBody>
          <a:bodyPr anchor="b" anchorCtr="0"/>
          <a:lstStyle>
            <a:lvl1pPr marL="0" indent="0">
              <a:buFontTx/>
              <a:buNone/>
              <a:defRPr sz="14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Edit Master text styles</a:t>
            </a:r>
          </a:p>
        </p:txBody>
      </p:sp>
    </p:spTree>
    <p:extLst>
      <p:ext uri="{BB962C8B-B14F-4D97-AF65-F5344CB8AC3E}">
        <p14:creationId xmlns:p14="http://schemas.microsoft.com/office/powerpoint/2010/main" val="32254923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Intro and 6 bi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Slide Number Placeholder 2"/>
          <p:cNvSpPr>
            <a:spLocks noGrp="1"/>
          </p:cNvSpPr>
          <p:nvPr>
            <p:ph type="sldNum" sz="quarter" idx="10"/>
          </p:nvPr>
        </p:nvSpPr>
        <p:spPr>
          <a:xfrm>
            <a:off x="612000" y="6531311"/>
            <a:ext cx="252000" cy="252000"/>
          </a:xfrm>
          <a:prstGeom prst="rect">
            <a:avLst/>
          </a:prstGeom>
        </p:spPr>
        <p:txBody>
          <a:bodyPr/>
          <a:lstStyle/>
          <a:p>
            <a:fld id="{C1B3EF10-4E29-4F0C-9AB6-355B3A7B01AB}" type="slidenum">
              <a:rPr lang="en-GB" smtClean="0"/>
              <a:pPr/>
              <a:t>‹#›</a:t>
            </a:fld>
            <a:endParaRPr lang="en-GB" dirty="0"/>
          </a:p>
        </p:txBody>
      </p:sp>
      <p:sp>
        <p:nvSpPr>
          <p:cNvPr id="4" name="Content Placeholder 2"/>
          <p:cNvSpPr>
            <a:spLocks noGrp="1"/>
          </p:cNvSpPr>
          <p:nvPr>
            <p:ph sz="half" idx="1"/>
          </p:nvPr>
        </p:nvSpPr>
        <p:spPr>
          <a:xfrm>
            <a:off x="612000" y="1620000"/>
            <a:ext cx="7920000" cy="540104"/>
          </a:xfrm>
        </p:spPr>
        <p:txBody>
          <a:bodyPr>
            <a:noAutofit/>
          </a:bodyPr>
          <a:lstStyle>
            <a:lvl1pPr>
              <a:defRPr sz="1400"/>
            </a:lvl1pPr>
            <a:lvl2pPr>
              <a:defRPr sz="1600"/>
            </a:lvl2pPr>
          </a:lstStyle>
          <a:p>
            <a:pPr lvl="0"/>
            <a:r>
              <a:rPr lang="en-US"/>
              <a:t>Edit Master text styles</a:t>
            </a:r>
          </a:p>
        </p:txBody>
      </p:sp>
      <p:sp>
        <p:nvSpPr>
          <p:cNvPr id="5" name="Content Placeholder 3"/>
          <p:cNvSpPr>
            <a:spLocks noGrp="1"/>
          </p:cNvSpPr>
          <p:nvPr>
            <p:ph sz="half" idx="2"/>
          </p:nvPr>
        </p:nvSpPr>
        <p:spPr>
          <a:xfrm>
            <a:off x="612000" y="2231791"/>
            <a:ext cx="900000" cy="900000"/>
          </a:xfrm>
          <a:solidFill>
            <a:schemeClr val="bg1">
              <a:lumMod val="95000"/>
            </a:schemeClr>
          </a:solidFill>
        </p:spPr>
        <p:txBody>
          <a:bodyPr>
            <a:noAutofit/>
          </a:bodyPr>
          <a:lstStyle>
            <a:lvl1pPr marL="0" indent="0">
              <a:buFontTx/>
              <a:buNone/>
              <a:defRPr sz="1200"/>
            </a:lvl1pPr>
          </a:lstStyle>
          <a:p>
            <a:pPr lvl="0"/>
            <a:r>
              <a:rPr lang="en-US"/>
              <a:t>Edit Master text styles</a:t>
            </a:r>
          </a:p>
        </p:txBody>
      </p:sp>
      <p:sp>
        <p:nvSpPr>
          <p:cNvPr id="8" name="Content Placeholder 3"/>
          <p:cNvSpPr>
            <a:spLocks noGrp="1"/>
          </p:cNvSpPr>
          <p:nvPr>
            <p:ph sz="half" idx="11"/>
          </p:nvPr>
        </p:nvSpPr>
        <p:spPr>
          <a:xfrm>
            <a:off x="3305588" y="2231791"/>
            <a:ext cx="900000" cy="900000"/>
          </a:xfrm>
          <a:solidFill>
            <a:schemeClr val="bg1">
              <a:lumMod val="95000"/>
            </a:schemeClr>
          </a:solidFill>
        </p:spPr>
        <p:txBody>
          <a:bodyPr>
            <a:noAutofit/>
          </a:bodyPr>
          <a:lstStyle>
            <a:lvl1pPr marL="0" indent="0">
              <a:buFontTx/>
              <a:buNone/>
              <a:defRPr sz="1200"/>
            </a:lvl1pPr>
          </a:lstStyle>
          <a:p>
            <a:pPr lvl="0"/>
            <a:r>
              <a:rPr lang="en-US"/>
              <a:t>Edit Master text styles</a:t>
            </a:r>
          </a:p>
        </p:txBody>
      </p:sp>
      <p:sp>
        <p:nvSpPr>
          <p:cNvPr id="9" name="Content Placeholder 3"/>
          <p:cNvSpPr>
            <a:spLocks noGrp="1"/>
          </p:cNvSpPr>
          <p:nvPr>
            <p:ph sz="half" idx="12"/>
          </p:nvPr>
        </p:nvSpPr>
        <p:spPr>
          <a:xfrm>
            <a:off x="5997600" y="2231791"/>
            <a:ext cx="900000" cy="900000"/>
          </a:xfrm>
          <a:solidFill>
            <a:schemeClr val="bg1">
              <a:lumMod val="95000"/>
            </a:schemeClr>
          </a:solidFill>
        </p:spPr>
        <p:txBody>
          <a:bodyPr>
            <a:noAutofit/>
          </a:bodyPr>
          <a:lstStyle>
            <a:lvl1pPr marL="0" indent="0">
              <a:buFontTx/>
              <a:buNone/>
              <a:defRPr sz="1200"/>
            </a:lvl1pPr>
          </a:lstStyle>
          <a:p>
            <a:pPr lvl="0"/>
            <a:r>
              <a:rPr lang="en-US"/>
              <a:t>Edit Master text styles</a:t>
            </a:r>
          </a:p>
        </p:txBody>
      </p:sp>
      <p:sp>
        <p:nvSpPr>
          <p:cNvPr id="11" name="Text Placeholder 10"/>
          <p:cNvSpPr>
            <a:spLocks noGrp="1"/>
          </p:cNvSpPr>
          <p:nvPr>
            <p:ph type="body" sz="quarter" idx="13"/>
          </p:nvPr>
        </p:nvSpPr>
        <p:spPr>
          <a:xfrm>
            <a:off x="1591969" y="2231791"/>
            <a:ext cx="1636649" cy="1808092"/>
          </a:xfrm>
        </p:spPr>
        <p:txBody>
          <a:bodyPr/>
          <a:lstStyle>
            <a:lvl1pPr>
              <a:defRPr sz="1200"/>
            </a:lvl1pPr>
            <a:lvl2pPr>
              <a:defRPr sz="1200"/>
            </a:lvl2pPr>
            <a:lvl3pPr>
              <a:defRPr sz="1200"/>
            </a:lvl3pPr>
            <a:lvl4pPr>
              <a:defRPr sz="1200"/>
            </a:lvl4pPr>
            <a:lvl5pPr>
              <a:defRPr sz="1200"/>
            </a:lvl5pPr>
          </a:lstStyle>
          <a:p>
            <a:pPr lvl="0"/>
            <a:r>
              <a:rPr lang="en-US"/>
              <a:t>Edit Master text styles</a:t>
            </a:r>
          </a:p>
          <a:p>
            <a:pPr lvl="1"/>
            <a:r>
              <a:rPr lang="en-US"/>
              <a:t>Second level</a:t>
            </a:r>
          </a:p>
        </p:txBody>
      </p:sp>
      <p:sp>
        <p:nvSpPr>
          <p:cNvPr id="16" name="Text Placeholder 15"/>
          <p:cNvSpPr>
            <a:spLocks noGrp="1"/>
          </p:cNvSpPr>
          <p:nvPr>
            <p:ph type="body" sz="quarter" idx="16"/>
          </p:nvPr>
        </p:nvSpPr>
        <p:spPr>
          <a:xfrm>
            <a:off x="612000" y="3206359"/>
            <a:ext cx="883351" cy="842178"/>
          </a:xfrm>
        </p:spPr>
        <p:txBody>
          <a:bodyPr anchor="t" anchorCtr="0"/>
          <a:lstStyle>
            <a:lvl1pPr marL="0" indent="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Edit Master text styles</a:t>
            </a:r>
          </a:p>
        </p:txBody>
      </p:sp>
      <p:sp>
        <p:nvSpPr>
          <p:cNvPr id="21" name="Content Placeholder 3"/>
          <p:cNvSpPr>
            <a:spLocks noGrp="1"/>
          </p:cNvSpPr>
          <p:nvPr>
            <p:ph sz="half" idx="19"/>
          </p:nvPr>
        </p:nvSpPr>
        <p:spPr>
          <a:xfrm>
            <a:off x="612000" y="4166608"/>
            <a:ext cx="900000" cy="900000"/>
          </a:xfrm>
          <a:solidFill>
            <a:schemeClr val="bg1">
              <a:lumMod val="95000"/>
            </a:schemeClr>
          </a:solidFill>
        </p:spPr>
        <p:txBody>
          <a:bodyPr>
            <a:noAutofit/>
          </a:bodyPr>
          <a:lstStyle>
            <a:lvl1pPr marL="0" indent="0">
              <a:buFontTx/>
              <a:buNone/>
              <a:defRPr sz="1200"/>
            </a:lvl1pPr>
          </a:lstStyle>
          <a:p>
            <a:pPr lvl="0"/>
            <a:r>
              <a:rPr lang="en-US"/>
              <a:t>Edit Master text styles</a:t>
            </a:r>
          </a:p>
        </p:txBody>
      </p:sp>
      <p:sp>
        <p:nvSpPr>
          <p:cNvPr id="22" name="Content Placeholder 3"/>
          <p:cNvSpPr>
            <a:spLocks noGrp="1"/>
          </p:cNvSpPr>
          <p:nvPr>
            <p:ph sz="half" idx="20"/>
          </p:nvPr>
        </p:nvSpPr>
        <p:spPr>
          <a:xfrm>
            <a:off x="3305588" y="4166608"/>
            <a:ext cx="900000" cy="900000"/>
          </a:xfrm>
          <a:solidFill>
            <a:schemeClr val="bg1">
              <a:lumMod val="95000"/>
            </a:schemeClr>
          </a:solidFill>
        </p:spPr>
        <p:txBody>
          <a:bodyPr>
            <a:noAutofit/>
          </a:bodyPr>
          <a:lstStyle>
            <a:lvl1pPr marL="0" indent="0">
              <a:buFontTx/>
              <a:buNone/>
              <a:defRPr sz="1200"/>
            </a:lvl1pPr>
          </a:lstStyle>
          <a:p>
            <a:pPr lvl="0"/>
            <a:r>
              <a:rPr lang="en-US"/>
              <a:t>Edit Master text styles</a:t>
            </a:r>
          </a:p>
        </p:txBody>
      </p:sp>
      <p:sp>
        <p:nvSpPr>
          <p:cNvPr id="23" name="Content Placeholder 3"/>
          <p:cNvSpPr>
            <a:spLocks noGrp="1"/>
          </p:cNvSpPr>
          <p:nvPr>
            <p:ph sz="half" idx="21"/>
          </p:nvPr>
        </p:nvSpPr>
        <p:spPr>
          <a:xfrm>
            <a:off x="5997600" y="4166608"/>
            <a:ext cx="900000" cy="900000"/>
          </a:xfrm>
          <a:solidFill>
            <a:schemeClr val="bg1">
              <a:lumMod val="95000"/>
            </a:schemeClr>
          </a:solidFill>
        </p:spPr>
        <p:txBody>
          <a:bodyPr>
            <a:noAutofit/>
          </a:bodyPr>
          <a:lstStyle>
            <a:lvl1pPr marL="0" indent="0">
              <a:buFontTx/>
              <a:buNone/>
              <a:defRPr sz="1200"/>
            </a:lvl1pPr>
          </a:lstStyle>
          <a:p>
            <a:pPr lvl="0"/>
            <a:r>
              <a:rPr lang="en-US"/>
              <a:t>Edit Master text styles</a:t>
            </a:r>
          </a:p>
        </p:txBody>
      </p:sp>
      <p:sp>
        <p:nvSpPr>
          <p:cNvPr id="24" name="Text Placeholder 10"/>
          <p:cNvSpPr>
            <a:spLocks noGrp="1"/>
          </p:cNvSpPr>
          <p:nvPr>
            <p:ph type="body" sz="quarter" idx="22"/>
          </p:nvPr>
        </p:nvSpPr>
        <p:spPr>
          <a:xfrm>
            <a:off x="1591969" y="4166608"/>
            <a:ext cx="1636649" cy="1843251"/>
          </a:xfrm>
        </p:spPr>
        <p:txBody>
          <a:bodyPr/>
          <a:lstStyle>
            <a:lvl1pPr>
              <a:defRPr sz="1200"/>
            </a:lvl1pPr>
            <a:lvl2pPr>
              <a:defRPr sz="1200"/>
            </a:lvl2pPr>
            <a:lvl3pPr>
              <a:defRPr sz="1200"/>
            </a:lvl3pPr>
            <a:lvl4pPr>
              <a:defRPr sz="1200"/>
            </a:lvl4pPr>
            <a:lvl5pPr>
              <a:defRPr sz="1200"/>
            </a:lvl5pPr>
          </a:lstStyle>
          <a:p>
            <a:pPr lvl="0"/>
            <a:r>
              <a:rPr lang="en-US"/>
              <a:t>Edit Master text styles</a:t>
            </a:r>
          </a:p>
          <a:p>
            <a:pPr lvl="1"/>
            <a:r>
              <a:rPr lang="en-US"/>
              <a:t>Second level</a:t>
            </a:r>
          </a:p>
        </p:txBody>
      </p:sp>
      <p:sp>
        <p:nvSpPr>
          <p:cNvPr id="27" name="Text Placeholder 15"/>
          <p:cNvSpPr>
            <a:spLocks noGrp="1"/>
          </p:cNvSpPr>
          <p:nvPr>
            <p:ph type="body" sz="quarter" idx="23"/>
          </p:nvPr>
        </p:nvSpPr>
        <p:spPr>
          <a:xfrm>
            <a:off x="612000" y="5141177"/>
            <a:ext cx="883351" cy="868682"/>
          </a:xfrm>
        </p:spPr>
        <p:txBody>
          <a:bodyPr anchor="t" anchorCtr="0"/>
          <a:lstStyle>
            <a:lvl1pPr marL="0" indent="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Edit Master text styles</a:t>
            </a:r>
          </a:p>
        </p:txBody>
      </p:sp>
      <p:sp>
        <p:nvSpPr>
          <p:cNvPr id="28" name="Text Placeholder 10"/>
          <p:cNvSpPr>
            <a:spLocks noGrp="1"/>
          </p:cNvSpPr>
          <p:nvPr>
            <p:ph type="body" sz="quarter" idx="24"/>
          </p:nvPr>
        </p:nvSpPr>
        <p:spPr>
          <a:xfrm>
            <a:off x="4284000" y="4166608"/>
            <a:ext cx="1636649" cy="1843251"/>
          </a:xfrm>
        </p:spPr>
        <p:txBody>
          <a:bodyPr/>
          <a:lstStyle>
            <a:lvl1pPr rtl="0">
              <a:defRPr sz="1200"/>
            </a:lvl1pPr>
            <a:lvl2pPr rtl="0">
              <a:defRPr sz="1200"/>
            </a:lvl2pPr>
            <a:lvl3pPr>
              <a:defRPr sz="1200"/>
            </a:lvl3pPr>
            <a:lvl4pPr>
              <a:defRPr sz="1200"/>
            </a:lvl4pPr>
            <a:lvl5pPr>
              <a:defRPr sz="1200"/>
            </a:lvl5pPr>
          </a:lstStyle>
          <a:p>
            <a:pPr lvl="0"/>
            <a:r>
              <a:rPr lang="en-US"/>
              <a:t>Edit Master text styles</a:t>
            </a:r>
          </a:p>
          <a:p>
            <a:pPr lvl="1"/>
            <a:r>
              <a:rPr lang="en-US"/>
              <a:t>Second level</a:t>
            </a:r>
          </a:p>
        </p:txBody>
      </p:sp>
      <p:sp>
        <p:nvSpPr>
          <p:cNvPr id="29" name="Text Placeholder 15"/>
          <p:cNvSpPr>
            <a:spLocks noGrp="1"/>
          </p:cNvSpPr>
          <p:nvPr>
            <p:ph type="body" sz="quarter" idx="25"/>
          </p:nvPr>
        </p:nvSpPr>
        <p:spPr>
          <a:xfrm>
            <a:off x="3305588" y="5141177"/>
            <a:ext cx="883351" cy="868682"/>
          </a:xfrm>
        </p:spPr>
        <p:txBody>
          <a:bodyPr anchor="t" anchorCtr="0"/>
          <a:lstStyle>
            <a:lvl1pPr marL="0" indent="0" rtl="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Edit Master text styles</a:t>
            </a:r>
          </a:p>
        </p:txBody>
      </p:sp>
      <p:sp>
        <p:nvSpPr>
          <p:cNvPr id="30" name="Text Placeholder 10"/>
          <p:cNvSpPr>
            <a:spLocks noGrp="1"/>
          </p:cNvSpPr>
          <p:nvPr>
            <p:ph type="body" sz="quarter" idx="26"/>
          </p:nvPr>
        </p:nvSpPr>
        <p:spPr>
          <a:xfrm>
            <a:off x="6976800" y="4166608"/>
            <a:ext cx="1636649" cy="1843251"/>
          </a:xfrm>
        </p:spPr>
        <p:txBody>
          <a:bodyPr/>
          <a:lstStyle>
            <a:lvl1pPr rtl="0">
              <a:defRPr sz="1200"/>
            </a:lvl1pPr>
            <a:lvl2pPr rtl="0">
              <a:defRPr sz="1200"/>
            </a:lvl2pPr>
            <a:lvl3pPr>
              <a:defRPr sz="1200"/>
            </a:lvl3pPr>
            <a:lvl4pPr>
              <a:defRPr sz="1200"/>
            </a:lvl4pPr>
            <a:lvl5pPr>
              <a:defRPr sz="1200"/>
            </a:lvl5pPr>
          </a:lstStyle>
          <a:p>
            <a:pPr lvl="0"/>
            <a:r>
              <a:rPr lang="en-US"/>
              <a:t>Edit Master text styles</a:t>
            </a:r>
          </a:p>
          <a:p>
            <a:pPr lvl="1"/>
            <a:r>
              <a:rPr lang="en-US"/>
              <a:t>Second level</a:t>
            </a:r>
          </a:p>
        </p:txBody>
      </p:sp>
      <p:sp>
        <p:nvSpPr>
          <p:cNvPr id="31" name="Text Placeholder 15"/>
          <p:cNvSpPr>
            <a:spLocks noGrp="1"/>
          </p:cNvSpPr>
          <p:nvPr>
            <p:ph type="body" sz="quarter" idx="27"/>
          </p:nvPr>
        </p:nvSpPr>
        <p:spPr>
          <a:xfrm>
            <a:off x="5997600" y="5141177"/>
            <a:ext cx="883351" cy="868682"/>
          </a:xfrm>
        </p:spPr>
        <p:txBody>
          <a:bodyPr anchor="t" anchorCtr="0"/>
          <a:lstStyle>
            <a:lvl1pPr marL="0" indent="0" rtl="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Edit Master text styles</a:t>
            </a:r>
          </a:p>
        </p:txBody>
      </p:sp>
      <p:sp>
        <p:nvSpPr>
          <p:cNvPr id="32" name="Text Placeholder 10"/>
          <p:cNvSpPr>
            <a:spLocks noGrp="1"/>
          </p:cNvSpPr>
          <p:nvPr>
            <p:ph type="body" sz="quarter" idx="28"/>
          </p:nvPr>
        </p:nvSpPr>
        <p:spPr>
          <a:xfrm>
            <a:off x="4284000" y="2231791"/>
            <a:ext cx="1636649" cy="1843251"/>
          </a:xfrm>
        </p:spPr>
        <p:txBody>
          <a:bodyPr/>
          <a:lstStyle>
            <a:lvl1pPr rtl="0">
              <a:defRPr sz="1200"/>
            </a:lvl1pPr>
            <a:lvl2pPr rtl="0">
              <a:defRPr sz="1200"/>
            </a:lvl2pPr>
            <a:lvl3pPr>
              <a:defRPr sz="1200"/>
            </a:lvl3pPr>
            <a:lvl4pPr>
              <a:defRPr sz="1200"/>
            </a:lvl4pPr>
            <a:lvl5pPr>
              <a:defRPr sz="1200"/>
            </a:lvl5pPr>
          </a:lstStyle>
          <a:p>
            <a:pPr lvl="0"/>
            <a:r>
              <a:rPr lang="en-US"/>
              <a:t>Edit Master text styles</a:t>
            </a:r>
          </a:p>
          <a:p>
            <a:pPr lvl="1"/>
            <a:r>
              <a:rPr lang="en-US"/>
              <a:t>Second level</a:t>
            </a:r>
          </a:p>
        </p:txBody>
      </p:sp>
      <p:sp>
        <p:nvSpPr>
          <p:cNvPr id="33" name="Text Placeholder 15"/>
          <p:cNvSpPr>
            <a:spLocks noGrp="1"/>
          </p:cNvSpPr>
          <p:nvPr>
            <p:ph type="body" sz="quarter" idx="29"/>
          </p:nvPr>
        </p:nvSpPr>
        <p:spPr>
          <a:xfrm>
            <a:off x="3305588" y="3206360"/>
            <a:ext cx="883351" cy="868682"/>
          </a:xfrm>
        </p:spPr>
        <p:txBody>
          <a:bodyPr anchor="t" anchorCtr="0"/>
          <a:lstStyle>
            <a:lvl1pPr marL="0" indent="0" rtl="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Edit Master text styles</a:t>
            </a:r>
          </a:p>
        </p:txBody>
      </p:sp>
      <p:sp>
        <p:nvSpPr>
          <p:cNvPr id="34" name="Text Placeholder 10"/>
          <p:cNvSpPr>
            <a:spLocks noGrp="1"/>
          </p:cNvSpPr>
          <p:nvPr>
            <p:ph type="body" sz="quarter" idx="30"/>
          </p:nvPr>
        </p:nvSpPr>
        <p:spPr>
          <a:xfrm>
            <a:off x="6976800" y="2231791"/>
            <a:ext cx="1636649" cy="1843251"/>
          </a:xfrm>
        </p:spPr>
        <p:txBody>
          <a:bodyPr/>
          <a:lstStyle>
            <a:lvl1pPr rtl="0">
              <a:defRPr sz="1200"/>
            </a:lvl1pPr>
            <a:lvl2pPr rtl="0">
              <a:defRPr sz="1200"/>
            </a:lvl2pPr>
            <a:lvl3pPr>
              <a:defRPr sz="1200"/>
            </a:lvl3pPr>
            <a:lvl4pPr>
              <a:defRPr sz="1200"/>
            </a:lvl4pPr>
            <a:lvl5pPr>
              <a:defRPr sz="1200"/>
            </a:lvl5pPr>
          </a:lstStyle>
          <a:p>
            <a:pPr lvl="0"/>
            <a:r>
              <a:rPr lang="en-US"/>
              <a:t>Edit Master text styles</a:t>
            </a:r>
          </a:p>
          <a:p>
            <a:pPr lvl="1"/>
            <a:r>
              <a:rPr lang="en-US"/>
              <a:t>Second level</a:t>
            </a:r>
          </a:p>
        </p:txBody>
      </p:sp>
      <p:sp>
        <p:nvSpPr>
          <p:cNvPr id="35" name="Text Placeholder 15"/>
          <p:cNvSpPr>
            <a:spLocks noGrp="1"/>
          </p:cNvSpPr>
          <p:nvPr>
            <p:ph type="body" sz="quarter" idx="31"/>
          </p:nvPr>
        </p:nvSpPr>
        <p:spPr>
          <a:xfrm>
            <a:off x="5997600" y="3206360"/>
            <a:ext cx="883351" cy="868682"/>
          </a:xfrm>
        </p:spPr>
        <p:txBody>
          <a:bodyPr anchor="t" anchorCtr="0"/>
          <a:lstStyle>
            <a:lvl1pPr marL="0" indent="0" rtl="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a:t>Edit Master text styles</a:t>
            </a:r>
          </a:p>
        </p:txBody>
      </p:sp>
    </p:spTree>
    <p:extLst>
      <p:ext uri="{BB962C8B-B14F-4D97-AF65-F5344CB8AC3E}">
        <p14:creationId xmlns:p14="http://schemas.microsoft.com/office/powerpoint/2010/main" val="8465921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le + Subtitle + Text">
    <p:spTree>
      <p:nvGrpSpPr>
        <p:cNvPr id="1" name=""/>
        <p:cNvGrpSpPr/>
        <p:nvPr/>
      </p:nvGrpSpPr>
      <p:grpSpPr>
        <a:xfrm>
          <a:off x="0" y="0"/>
          <a:ext cx="0" cy="0"/>
          <a:chOff x="0" y="0"/>
          <a:chExt cx="0" cy="0"/>
        </a:xfrm>
      </p:grpSpPr>
      <p:sp>
        <p:nvSpPr>
          <p:cNvPr id="2" name="Title 1"/>
          <p:cNvSpPr>
            <a:spLocks noGrp="1"/>
          </p:cNvSpPr>
          <p:nvPr>
            <p:ph type="title"/>
          </p:nvPr>
        </p:nvSpPr>
        <p:spPr>
          <a:xfrm>
            <a:off x="612000" y="460800"/>
            <a:ext cx="792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612000" y="6531311"/>
            <a:ext cx="252000" cy="252000"/>
          </a:xfrm>
          <a:prstGeom prst="rect">
            <a:avLst/>
          </a:prstGeom>
        </p:spPr>
        <p:txBody>
          <a:bodyPr/>
          <a:lstStyle/>
          <a:p>
            <a:fld id="{C1B3EF10-4E29-4F0C-9AB6-355B3A7B01AB}" type="slidenum">
              <a:rPr lang="en-GB" smtClean="0"/>
              <a:t>‹#›</a:t>
            </a:fld>
            <a:endParaRPr lang="en-GB" dirty="0"/>
          </a:p>
        </p:txBody>
      </p:sp>
      <p:sp>
        <p:nvSpPr>
          <p:cNvPr id="5" name="Text Placeholder 4"/>
          <p:cNvSpPr>
            <a:spLocks noGrp="1"/>
          </p:cNvSpPr>
          <p:nvPr>
            <p:ph type="body" sz="quarter" idx="13"/>
          </p:nvPr>
        </p:nvSpPr>
        <p:spPr>
          <a:xfrm>
            <a:off x="612775" y="874643"/>
            <a:ext cx="7918450"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Edit Master text styles</a:t>
            </a:r>
          </a:p>
        </p:txBody>
      </p:sp>
      <p:sp>
        <p:nvSpPr>
          <p:cNvPr id="7" name="Text Placeholder 6"/>
          <p:cNvSpPr>
            <a:spLocks noGrp="1"/>
          </p:cNvSpPr>
          <p:nvPr>
            <p:ph type="body" sz="quarter" idx="14"/>
          </p:nvPr>
        </p:nvSpPr>
        <p:spPr>
          <a:xfrm>
            <a:off x="612775" y="1620000"/>
            <a:ext cx="7918450" cy="4352400"/>
          </a:xfrm>
        </p:spPr>
        <p:txBody>
          <a:bodyPr>
            <a:noAutofit/>
          </a:bodyPr>
          <a:lstStyle>
            <a:lvl1pPr marL="0" indent="0">
              <a:spcAft>
                <a:spcPts val="1200"/>
              </a:spcAft>
              <a:buFontTx/>
              <a:buNone/>
              <a:defRPr/>
            </a:lvl1pPr>
          </a:lstStyle>
          <a:p>
            <a:pPr lvl="0"/>
            <a:r>
              <a:rPr lang="en-US"/>
              <a:t>Edit Master text styles</a:t>
            </a:r>
          </a:p>
        </p:txBody>
      </p:sp>
    </p:spTree>
    <p:extLst>
      <p:ext uri="{BB962C8B-B14F-4D97-AF65-F5344CB8AC3E}">
        <p14:creationId xmlns:p14="http://schemas.microsoft.com/office/powerpoint/2010/main" val="13974188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le + Subtitle + 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612000" y="460800"/>
            <a:ext cx="792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612000" y="6531311"/>
            <a:ext cx="252000" cy="252000"/>
          </a:xfrm>
          <a:prstGeom prst="rect">
            <a:avLst/>
          </a:prstGeom>
        </p:spPr>
        <p:txBody>
          <a:bodyPr/>
          <a:lstStyle/>
          <a:p>
            <a:fld id="{C1B3EF10-4E29-4F0C-9AB6-355B3A7B01AB}" type="slidenum">
              <a:rPr lang="en-GB" smtClean="0"/>
              <a:t>‹#›</a:t>
            </a:fld>
            <a:endParaRPr lang="en-GB" dirty="0"/>
          </a:p>
        </p:txBody>
      </p:sp>
      <p:sp>
        <p:nvSpPr>
          <p:cNvPr id="5" name="Text Placeholder 4"/>
          <p:cNvSpPr>
            <a:spLocks noGrp="1"/>
          </p:cNvSpPr>
          <p:nvPr>
            <p:ph type="body" sz="quarter" idx="13"/>
          </p:nvPr>
        </p:nvSpPr>
        <p:spPr>
          <a:xfrm>
            <a:off x="612775" y="874643"/>
            <a:ext cx="7918450"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Edit Master text styles</a:t>
            </a:r>
          </a:p>
        </p:txBody>
      </p:sp>
      <p:sp>
        <p:nvSpPr>
          <p:cNvPr id="7" name="Text Placeholder 6"/>
          <p:cNvSpPr>
            <a:spLocks noGrp="1"/>
          </p:cNvSpPr>
          <p:nvPr>
            <p:ph type="body" sz="quarter" idx="14"/>
          </p:nvPr>
        </p:nvSpPr>
        <p:spPr>
          <a:xfrm>
            <a:off x="612775" y="1620000"/>
            <a:ext cx="7918450" cy="43524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957499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le + Subtitle +2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612000" y="460800"/>
            <a:ext cx="792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612000" y="6531311"/>
            <a:ext cx="252000" cy="252000"/>
          </a:xfrm>
          <a:prstGeom prst="rect">
            <a:avLst/>
          </a:prstGeom>
        </p:spPr>
        <p:txBody>
          <a:bodyPr/>
          <a:lstStyle/>
          <a:p>
            <a:fld id="{C1B3EF10-4E29-4F0C-9AB6-355B3A7B01AB}" type="slidenum">
              <a:rPr lang="en-GB" smtClean="0"/>
              <a:t>‹#›</a:t>
            </a:fld>
            <a:endParaRPr lang="en-GB" dirty="0"/>
          </a:p>
        </p:txBody>
      </p:sp>
      <p:sp>
        <p:nvSpPr>
          <p:cNvPr id="5" name="Text Placeholder 4"/>
          <p:cNvSpPr>
            <a:spLocks noGrp="1"/>
          </p:cNvSpPr>
          <p:nvPr>
            <p:ph type="body" sz="quarter" idx="13"/>
          </p:nvPr>
        </p:nvSpPr>
        <p:spPr>
          <a:xfrm>
            <a:off x="612775" y="874643"/>
            <a:ext cx="7918450"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Edit Master text styles</a:t>
            </a:r>
          </a:p>
        </p:txBody>
      </p:sp>
      <p:sp>
        <p:nvSpPr>
          <p:cNvPr id="7" name="Text Placeholder 6"/>
          <p:cNvSpPr>
            <a:spLocks noGrp="1"/>
          </p:cNvSpPr>
          <p:nvPr>
            <p:ph type="body" sz="quarter" idx="14"/>
          </p:nvPr>
        </p:nvSpPr>
        <p:spPr>
          <a:xfrm>
            <a:off x="612775" y="1620000"/>
            <a:ext cx="3888000" cy="43524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6"/>
          <p:cNvSpPr>
            <a:spLocks noGrp="1"/>
          </p:cNvSpPr>
          <p:nvPr>
            <p:ph type="body" sz="quarter" idx="15"/>
          </p:nvPr>
        </p:nvSpPr>
        <p:spPr>
          <a:xfrm>
            <a:off x="4643225" y="1620000"/>
            <a:ext cx="3888000" cy="43524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5432565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le + Subtitle + Text + Object 1">
    <p:spTree>
      <p:nvGrpSpPr>
        <p:cNvPr id="1" name=""/>
        <p:cNvGrpSpPr/>
        <p:nvPr/>
      </p:nvGrpSpPr>
      <p:grpSpPr>
        <a:xfrm>
          <a:off x="0" y="0"/>
          <a:ext cx="0" cy="0"/>
          <a:chOff x="0" y="0"/>
          <a:chExt cx="0" cy="0"/>
        </a:xfrm>
      </p:grpSpPr>
      <p:sp>
        <p:nvSpPr>
          <p:cNvPr id="2" name="Title 1"/>
          <p:cNvSpPr>
            <a:spLocks noGrp="1"/>
          </p:cNvSpPr>
          <p:nvPr>
            <p:ph type="title"/>
          </p:nvPr>
        </p:nvSpPr>
        <p:spPr>
          <a:xfrm>
            <a:off x="612000" y="460800"/>
            <a:ext cx="792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612000" y="6531311"/>
            <a:ext cx="252000" cy="252000"/>
          </a:xfrm>
          <a:prstGeom prst="rect">
            <a:avLst/>
          </a:prstGeom>
        </p:spPr>
        <p:txBody>
          <a:bodyPr/>
          <a:lstStyle/>
          <a:p>
            <a:fld id="{C1B3EF10-4E29-4F0C-9AB6-355B3A7B01AB}" type="slidenum">
              <a:rPr lang="en-GB" smtClean="0"/>
              <a:t>‹#›</a:t>
            </a:fld>
            <a:endParaRPr lang="en-GB" dirty="0"/>
          </a:p>
        </p:txBody>
      </p:sp>
      <p:sp>
        <p:nvSpPr>
          <p:cNvPr id="5" name="Text Placeholder 4"/>
          <p:cNvSpPr>
            <a:spLocks noGrp="1"/>
          </p:cNvSpPr>
          <p:nvPr>
            <p:ph type="body" sz="quarter" idx="13"/>
          </p:nvPr>
        </p:nvSpPr>
        <p:spPr>
          <a:xfrm>
            <a:off x="612775" y="874643"/>
            <a:ext cx="7918450"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Edit Master text styles</a:t>
            </a:r>
          </a:p>
        </p:txBody>
      </p:sp>
      <p:sp>
        <p:nvSpPr>
          <p:cNvPr id="7" name="Text Placeholder 6"/>
          <p:cNvSpPr>
            <a:spLocks noGrp="1"/>
          </p:cNvSpPr>
          <p:nvPr>
            <p:ph type="body" sz="quarter" idx="14"/>
          </p:nvPr>
        </p:nvSpPr>
        <p:spPr>
          <a:xfrm>
            <a:off x="612775" y="1620000"/>
            <a:ext cx="3888000" cy="43524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3"/>
          <p:cNvSpPr>
            <a:spLocks noGrp="1"/>
          </p:cNvSpPr>
          <p:nvPr>
            <p:ph sz="half" idx="2"/>
          </p:nvPr>
        </p:nvSpPr>
        <p:spPr>
          <a:xfrm>
            <a:off x="4643225" y="1620000"/>
            <a:ext cx="3888000" cy="4351338"/>
          </a:xfrm>
        </p:spPr>
        <p:txBody>
          <a:bodyPr>
            <a:noAutofit/>
          </a:bodyPr>
          <a:lstStyle>
            <a:lvl1pPr marL="0" indent="0">
              <a:spcAft>
                <a:spcPts val="1200"/>
              </a:spcAft>
              <a:buFontTx/>
              <a:buNone/>
              <a:defRPr/>
            </a:lvl1pPr>
          </a:lstStyle>
          <a:p>
            <a:pPr lvl="0"/>
            <a:r>
              <a:rPr lang="en-US"/>
              <a:t>Edit Master text styles</a:t>
            </a:r>
          </a:p>
        </p:txBody>
      </p:sp>
    </p:spTree>
    <p:extLst>
      <p:ext uri="{BB962C8B-B14F-4D97-AF65-F5344CB8AC3E}">
        <p14:creationId xmlns:p14="http://schemas.microsoft.com/office/powerpoint/2010/main" val="22101051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le + Subtitle + Text + Object 2">
    <p:spTree>
      <p:nvGrpSpPr>
        <p:cNvPr id="1" name=""/>
        <p:cNvGrpSpPr/>
        <p:nvPr/>
      </p:nvGrpSpPr>
      <p:grpSpPr>
        <a:xfrm>
          <a:off x="0" y="0"/>
          <a:ext cx="0" cy="0"/>
          <a:chOff x="0" y="0"/>
          <a:chExt cx="0" cy="0"/>
        </a:xfrm>
      </p:grpSpPr>
      <p:sp>
        <p:nvSpPr>
          <p:cNvPr id="2" name="Title 1"/>
          <p:cNvSpPr>
            <a:spLocks noGrp="1"/>
          </p:cNvSpPr>
          <p:nvPr>
            <p:ph type="title"/>
          </p:nvPr>
        </p:nvSpPr>
        <p:spPr>
          <a:xfrm>
            <a:off x="612000" y="460800"/>
            <a:ext cx="792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612000" y="6531311"/>
            <a:ext cx="252000" cy="252000"/>
          </a:xfrm>
          <a:prstGeom prst="rect">
            <a:avLst/>
          </a:prstGeom>
        </p:spPr>
        <p:txBody>
          <a:bodyPr/>
          <a:lstStyle/>
          <a:p>
            <a:fld id="{C1B3EF10-4E29-4F0C-9AB6-355B3A7B01AB}" type="slidenum">
              <a:rPr lang="en-GB" smtClean="0"/>
              <a:t>‹#›</a:t>
            </a:fld>
            <a:endParaRPr lang="en-GB" dirty="0"/>
          </a:p>
        </p:txBody>
      </p:sp>
      <p:sp>
        <p:nvSpPr>
          <p:cNvPr id="5" name="Text Placeholder 4"/>
          <p:cNvSpPr>
            <a:spLocks noGrp="1"/>
          </p:cNvSpPr>
          <p:nvPr>
            <p:ph type="body" sz="quarter" idx="13"/>
          </p:nvPr>
        </p:nvSpPr>
        <p:spPr>
          <a:xfrm>
            <a:off x="612775" y="874643"/>
            <a:ext cx="7918450"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Edit Master text styles</a:t>
            </a:r>
          </a:p>
        </p:txBody>
      </p:sp>
      <p:sp>
        <p:nvSpPr>
          <p:cNvPr id="7" name="Text Placeholder 6"/>
          <p:cNvSpPr>
            <a:spLocks noGrp="1"/>
          </p:cNvSpPr>
          <p:nvPr>
            <p:ph type="body" sz="quarter" idx="14"/>
          </p:nvPr>
        </p:nvSpPr>
        <p:spPr>
          <a:xfrm>
            <a:off x="612775" y="1620000"/>
            <a:ext cx="7918450" cy="21240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3"/>
          <p:cNvSpPr>
            <a:spLocks noGrp="1"/>
          </p:cNvSpPr>
          <p:nvPr>
            <p:ph sz="half" idx="2"/>
          </p:nvPr>
        </p:nvSpPr>
        <p:spPr>
          <a:xfrm>
            <a:off x="612000" y="3855600"/>
            <a:ext cx="7919225" cy="2124000"/>
          </a:xfrm>
        </p:spPr>
        <p:txBody>
          <a:bodyPr>
            <a:noAutofit/>
          </a:bodyPr>
          <a:lstStyle>
            <a:lvl1pPr marL="0" indent="0">
              <a:spcAft>
                <a:spcPts val="1200"/>
              </a:spcAft>
              <a:buFontTx/>
              <a:buNone/>
              <a:defRPr/>
            </a:lvl1pPr>
          </a:lstStyle>
          <a:p>
            <a:pPr lvl="0"/>
            <a:r>
              <a:rPr lang="en-US"/>
              <a:t>Edit Master text styles</a:t>
            </a:r>
          </a:p>
        </p:txBody>
      </p:sp>
    </p:spTree>
    <p:extLst>
      <p:ext uri="{BB962C8B-B14F-4D97-AF65-F5344CB8AC3E}">
        <p14:creationId xmlns:p14="http://schemas.microsoft.com/office/powerpoint/2010/main" val="3746900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_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612000" y="460800"/>
            <a:ext cx="7920000" cy="413843"/>
          </a:xfrm>
        </p:spPr>
        <p:txBody>
          <a:bodyPr>
            <a:noAutofit/>
          </a:bodyPr>
          <a:lstStyle>
            <a:lvl1pPr>
              <a:defRPr>
                <a:solidFill>
                  <a:schemeClr val="tx2"/>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t>‹#›</a:t>
            </a:fld>
            <a:endParaRPr lang="en-GB" dirty="0"/>
          </a:p>
        </p:txBody>
      </p:sp>
      <p:sp>
        <p:nvSpPr>
          <p:cNvPr id="5" name="Text Placeholder 4"/>
          <p:cNvSpPr>
            <a:spLocks noGrp="1"/>
          </p:cNvSpPr>
          <p:nvPr>
            <p:ph type="body" sz="quarter" idx="13"/>
          </p:nvPr>
        </p:nvSpPr>
        <p:spPr>
          <a:xfrm>
            <a:off x="612775" y="874643"/>
            <a:ext cx="7918450" cy="420826"/>
          </a:xfrm>
        </p:spPr>
        <p:txBody>
          <a:bodyPr anchor="b" anchorCtr="0">
            <a:noAutofit/>
          </a:bodyPr>
          <a:lstStyle>
            <a:lvl1pPr marL="0" indent="0">
              <a:buFontTx/>
              <a:buNone/>
              <a:defRPr sz="2400" b="1">
                <a:solidFill>
                  <a:schemeClr val="tx2"/>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p:txBody>
      </p:sp>
      <p:sp>
        <p:nvSpPr>
          <p:cNvPr id="4" name="Text Placeholder 3"/>
          <p:cNvSpPr>
            <a:spLocks noGrp="1"/>
          </p:cNvSpPr>
          <p:nvPr>
            <p:ph type="body" sz="quarter" idx="18"/>
          </p:nvPr>
        </p:nvSpPr>
        <p:spPr>
          <a:xfrm>
            <a:off x="612775" y="3600000"/>
            <a:ext cx="1728000" cy="1728000"/>
          </a:xfrm>
          <a:solidFill>
            <a:srgbClr val="00968E"/>
          </a:solidFill>
          <a:ln>
            <a:noFill/>
          </a:ln>
        </p:spPr>
        <p:txBody>
          <a:bodyPr lIns="144000" tIns="144000" rIns="144000" bIns="144000">
            <a:noAutofit/>
          </a:bodyPr>
          <a:lstStyle>
            <a:lvl1pPr marL="144000" indent="-144000">
              <a:buFont typeface="Wingdings" panose="05000000000000000000" pitchFamily="2" charset="2"/>
              <a:buChar char="§"/>
              <a:defRPr sz="1400">
                <a:solidFill>
                  <a:schemeClr val="bg1"/>
                </a:solidFill>
              </a:defRPr>
            </a:lvl1pPr>
            <a:lvl2pPr marL="360000" indent="-144000">
              <a:buFont typeface="Calibri" panose="020F0502020204030204" pitchFamily="34" charset="0"/>
              <a:buChar char="‒"/>
              <a:defRPr sz="1400">
                <a:solidFill>
                  <a:schemeClr val="bg1"/>
                </a:solidFill>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a:p>
            <a:pPr lvl="1"/>
            <a:r>
              <a:rPr lang="en-US"/>
              <a:t>Second level</a:t>
            </a:r>
          </a:p>
        </p:txBody>
      </p:sp>
      <p:sp>
        <p:nvSpPr>
          <p:cNvPr id="19" name="Text Placeholder 3"/>
          <p:cNvSpPr>
            <a:spLocks noGrp="1"/>
          </p:cNvSpPr>
          <p:nvPr>
            <p:ph type="body" sz="quarter" idx="19"/>
          </p:nvPr>
        </p:nvSpPr>
        <p:spPr>
          <a:xfrm>
            <a:off x="2674800" y="3600000"/>
            <a:ext cx="1728000" cy="1728000"/>
          </a:xfrm>
          <a:solidFill>
            <a:srgbClr val="00B140"/>
          </a:solidFill>
          <a:ln>
            <a:noFill/>
          </a:ln>
        </p:spPr>
        <p:txBody>
          <a:bodyPr lIns="144000" tIns="144000" rIns="144000" bIns="144000">
            <a:noAutofit/>
          </a:bodyPr>
          <a:lstStyle>
            <a:lvl1pPr marL="144000" indent="-144000">
              <a:buFont typeface="Wingdings" panose="05000000000000000000" pitchFamily="2" charset="2"/>
              <a:buChar char="§"/>
              <a:defRPr sz="1400">
                <a:solidFill>
                  <a:schemeClr val="bg1"/>
                </a:solidFill>
              </a:defRPr>
            </a:lvl1pPr>
            <a:lvl2pPr marL="360000" indent="-144000">
              <a:buFont typeface="Calibri" panose="020F0502020204030204" pitchFamily="34" charset="0"/>
              <a:buChar char="‒"/>
              <a:defRPr sz="1400">
                <a:solidFill>
                  <a:schemeClr val="bg1"/>
                </a:solidFill>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a:p>
            <a:pPr lvl="1"/>
            <a:r>
              <a:rPr lang="en-US"/>
              <a:t>Second level</a:t>
            </a:r>
          </a:p>
        </p:txBody>
      </p:sp>
      <p:sp>
        <p:nvSpPr>
          <p:cNvPr id="20" name="Text Placeholder 3"/>
          <p:cNvSpPr>
            <a:spLocks noGrp="1"/>
          </p:cNvSpPr>
          <p:nvPr>
            <p:ph type="body" sz="quarter" idx="20"/>
          </p:nvPr>
        </p:nvSpPr>
        <p:spPr>
          <a:xfrm>
            <a:off x="4741200" y="3600000"/>
            <a:ext cx="1728000" cy="1728000"/>
          </a:xfrm>
          <a:solidFill>
            <a:schemeClr val="accent1"/>
          </a:solidFill>
          <a:ln>
            <a:noFill/>
          </a:ln>
        </p:spPr>
        <p:txBody>
          <a:bodyPr lIns="144000" tIns="144000" rIns="144000" bIns="144000">
            <a:noAutofit/>
          </a:bodyPr>
          <a:lstStyle>
            <a:lvl1pPr marL="144000" indent="-144000">
              <a:buFont typeface="Wingdings" panose="05000000000000000000" pitchFamily="2" charset="2"/>
              <a:buChar char="§"/>
              <a:defRPr sz="1400">
                <a:solidFill>
                  <a:schemeClr val="bg1"/>
                </a:solidFill>
              </a:defRPr>
            </a:lvl1pPr>
            <a:lvl2pPr marL="360000" indent="-144000">
              <a:buFont typeface="Calibri" panose="020F0502020204030204" pitchFamily="34" charset="0"/>
              <a:buChar char="‒"/>
              <a:defRPr sz="1400">
                <a:solidFill>
                  <a:schemeClr val="bg1"/>
                </a:solidFill>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a:p>
            <a:pPr lvl="1"/>
            <a:r>
              <a:rPr lang="en-US"/>
              <a:t>Second level</a:t>
            </a:r>
          </a:p>
        </p:txBody>
      </p:sp>
      <p:sp>
        <p:nvSpPr>
          <p:cNvPr id="21" name="Text Placeholder 3"/>
          <p:cNvSpPr>
            <a:spLocks noGrp="1"/>
          </p:cNvSpPr>
          <p:nvPr>
            <p:ph type="body" sz="quarter" idx="21"/>
          </p:nvPr>
        </p:nvSpPr>
        <p:spPr>
          <a:xfrm>
            <a:off x="6803225" y="3600000"/>
            <a:ext cx="1728000" cy="1728000"/>
          </a:xfrm>
          <a:solidFill>
            <a:srgbClr val="00A5E1"/>
          </a:solidFill>
          <a:ln>
            <a:noFill/>
          </a:ln>
        </p:spPr>
        <p:txBody>
          <a:bodyPr lIns="144000" tIns="144000" rIns="144000" bIns="144000">
            <a:noAutofit/>
          </a:bodyPr>
          <a:lstStyle>
            <a:lvl1pPr marL="144000" indent="-144000">
              <a:buFont typeface="Wingdings" panose="05000000000000000000" pitchFamily="2" charset="2"/>
              <a:buChar char="§"/>
              <a:defRPr sz="1400">
                <a:solidFill>
                  <a:schemeClr val="bg1"/>
                </a:solidFill>
              </a:defRPr>
            </a:lvl1pPr>
            <a:lvl2pPr marL="360000" indent="-144000">
              <a:buFont typeface="Calibri" panose="020F0502020204030204" pitchFamily="34" charset="0"/>
              <a:buChar char="‒"/>
              <a:defRPr sz="1400">
                <a:solidFill>
                  <a:schemeClr val="bg1"/>
                </a:solidFill>
              </a:defRPr>
            </a:lvl2pPr>
            <a:lvl3pPr marL="576000" indent="0">
              <a:buFontTx/>
              <a:buNone/>
              <a:defRPr/>
            </a:lvl3pPr>
            <a:lvl4pPr marL="864000" indent="0">
              <a:buFontTx/>
              <a:buNone/>
              <a:defRPr/>
            </a:lvl4pPr>
            <a:lvl5pPr marL="1152000" indent="0">
              <a:buFontTx/>
              <a:buNone/>
              <a:defRPr/>
            </a:lvl5pPr>
          </a:lstStyle>
          <a:p>
            <a:pPr lvl="0"/>
            <a:r>
              <a:rPr lang="en-US"/>
              <a:t>Click to edit Master text styles</a:t>
            </a:r>
          </a:p>
          <a:p>
            <a:pPr lvl="1"/>
            <a:r>
              <a:rPr lang="en-US"/>
              <a:t>Second level</a:t>
            </a:r>
          </a:p>
        </p:txBody>
      </p:sp>
      <p:sp>
        <p:nvSpPr>
          <p:cNvPr id="9" name="Content Placeholder 8"/>
          <p:cNvSpPr>
            <a:spLocks noGrp="1"/>
          </p:cNvSpPr>
          <p:nvPr>
            <p:ph sz="quarter" idx="22" hasCustomPrompt="1"/>
          </p:nvPr>
        </p:nvSpPr>
        <p:spPr>
          <a:xfrm>
            <a:off x="612000" y="1836000"/>
            <a:ext cx="1728000" cy="1728000"/>
          </a:xfrm>
          <a:solidFill>
            <a:schemeClr val="bg1">
              <a:lumMod val="95000"/>
            </a:schemeClr>
          </a:solidFill>
        </p:spPr>
        <p:txBody>
          <a:bodyPr/>
          <a:lstStyle>
            <a:lvl1pPr marL="0" indent="0">
              <a:buFontTx/>
              <a:buNone/>
              <a:defRPr sz="1400"/>
            </a:lvl1pPr>
            <a:lvl2pPr>
              <a:defRPr sz="1400"/>
            </a:lvl2pPr>
            <a:lvl3pPr>
              <a:defRPr sz="1400"/>
            </a:lvl3pPr>
            <a:lvl4pPr>
              <a:defRPr sz="1400"/>
            </a:lvl4pPr>
            <a:lvl5pPr>
              <a:defRPr sz="1400"/>
            </a:lvl5pPr>
          </a:lstStyle>
          <a:p>
            <a:pPr lvl="0"/>
            <a:r>
              <a:rPr lang="en-US" dirty="0"/>
              <a:t>Image</a:t>
            </a:r>
            <a:endParaRPr lang="en-GB" dirty="0"/>
          </a:p>
        </p:txBody>
      </p:sp>
      <p:sp>
        <p:nvSpPr>
          <p:cNvPr id="7" name="Content Placeholder 6"/>
          <p:cNvSpPr>
            <a:spLocks noGrp="1"/>
          </p:cNvSpPr>
          <p:nvPr>
            <p:ph sz="quarter" idx="23" hasCustomPrompt="1"/>
          </p:nvPr>
        </p:nvSpPr>
        <p:spPr>
          <a:xfrm>
            <a:off x="2674800" y="1836000"/>
            <a:ext cx="1728000" cy="1728000"/>
          </a:xfrm>
          <a:solidFill>
            <a:schemeClr val="bg1">
              <a:lumMod val="95000"/>
            </a:schemeClr>
          </a:solidFill>
        </p:spPr>
        <p:txBody>
          <a:bodyPr/>
          <a:lstStyle>
            <a:lvl1pPr marL="0" indent="0">
              <a:buFontTx/>
              <a:buNone/>
              <a:defRPr sz="1400"/>
            </a:lvl1pPr>
            <a:lvl2pPr>
              <a:defRPr sz="1400"/>
            </a:lvl2pPr>
            <a:lvl3pPr>
              <a:defRPr sz="1400"/>
            </a:lvl3pPr>
            <a:lvl4pPr>
              <a:defRPr sz="1400"/>
            </a:lvl4pPr>
            <a:lvl5pPr>
              <a:defRPr sz="1400"/>
            </a:lvl5pPr>
          </a:lstStyle>
          <a:p>
            <a:pPr lvl="0"/>
            <a:r>
              <a:rPr lang="en-US" dirty="0"/>
              <a:t>Image</a:t>
            </a:r>
            <a:endParaRPr lang="en-GB" dirty="0"/>
          </a:p>
        </p:txBody>
      </p:sp>
      <p:sp>
        <p:nvSpPr>
          <p:cNvPr id="13" name="Content Placeholder 12"/>
          <p:cNvSpPr>
            <a:spLocks noGrp="1"/>
          </p:cNvSpPr>
          <p:nvPr>
            <p:ph sz="quarter" idx="24" hasCustomPrompt="1"/>
          </p:nvPr>
        </p:nvSpPr>
        <p:spPr>
          <a:xfrm>
            <a:off x="4741200" y="1836000"/>
            <a:ext cx="1728000" cy="1728000"/>
          </a:xfrm>
          <a:solidFill>
            <a:schemeClr val="bg1">
              <a:lumMod val="95000"/>
            </a:schemeClr>
          </a:solidFill>
        </p:spPr>
        <p:txBody>
          <a:bodyPr/>
          <a:lstStyle>
            <a:lvl1pPr marL="0" indent="0">
              <a:buFontTx/>
              <a:buNone/>
              <a:defRPr sz="1400"/>
            </a:lvl1pPr>
            <a:lvl2pPr>
              <a:defRPr sz="1400"/>
            </a:lvl2pPr>
            <a:lvl3pPr>
              <a:defRPr sz="1400"/>
            </a:lvl3pPr>
            <a:lvl4pPr>
              <a:defRPr sz="1400"/>
            </a:lvl4pPr>
            <a:lvl5pPr>
              <a:defRPr sz="1400"/>
            </a:lvl5pPr>
          </a:lstStyle>
          <a:p>
            <a:pPr lvl="0"/>
            <a:r>
              <a:rPr lang="en-US" dirty="0"/>
              <a:t>Image</a:t>
            </a:r>
            <a:endParaRPr lang="en-GB" dirty="0"/>
          </a:p>
        </p:txBody>
      </p:sp>
      <p:sp>
        <p:nvSpPr>
          <p:cNvPr id="16" name="Content Placeholder 15"/>
          <p:cNvSpPr>
            <a:spLocks noGrp="1"/>
          </p:cNvSpPr>
          <p:nvPr>
            <p:ph sz="quarter" idx="25" hasCustomPrompt="1"/>
          </p:nvPr>
        </p:nvSpPr>
        <p:spPr>
          <a:xfrm>
            <a:off x="6804000" y="1836000"/>
            <a:ext cx="1728000" cy="1728000"/>
          </a:xfrm>
          <a:solidFill>
            <a:schemeClr val="bg1">
              <a:lumMod val="95000"/>
            </a:schemeClr>
          </a:solidFill>
        </p:spPr>
        <p:txBody>
          <a:bodyPr/>
          <a:lstStyle>
            <a:lvl1pPr marL="0" indent="0">
              <a:buFontTx/>
              <a:buNone/>
              <a:defRPr sz="1400" baseline="0"/>
            </a:lvl1pPr>
            <a:lvl2pPr>
              <a:defRPr sz="1400"/>
            </a:lvl2pPr>
            <a:lvl3pPr>
              <a:defRPr sz="1400"/>
            </a:lvl3pPr>
            <a:lvl4pPr>
              <a:defRPr sz="1400"/>
            </a:lvl4pPr>
            <a:lvl5pPr>
              <a:defRPr sz="1400"/>
            </a:lvl5pPr>
          </a:lstStyle>
          <a:p>
            <a:pPr lvl="0"/>
            <a:r>
              <a:rPr lang="en-US" dirty="0"/>
              <a:t>Image</a:t>
            </a:r>
            <a:endParaRPr lang="en-GB" dirty="0"/>
          </a:p>
        </p:txBody>
      </p:sp>
    </p:spTree>
    <p:extLst>
      <p:ext uri="{BB962C8B-B14F-4D97-AF65-F5344CB8AC3E}">
        <p14:creationId xmlns:p14="http://schemas.microsoft.com/office/powerpoint/2010/main" val="24953579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le + Subtitle + Text + Object 3">
    <p:spTree>
      <p:nvGrpSpPr>
        <p:cNvPr id="1" name=""/>
        <p:cNvGrpSpPr/>
        <p:nvPr/>
      </p:nvGrpSpPr>
      <p:grpSpPr>
        <a:xfrm>
          <a:off x="0" y="0"/>
          <a:ext cx="0" cy="0"/>
          <a:chOff x="0" y="0"/>
          <a:chExt cx="0" cy="0"/>
        </a:xfrm>
      </p:grpSpPr>
      <p:sp>
        <p:nvSpPr>
          <p:cNvPr id="2" name="Title 1"/>
          <p:cNvSpPr>
            <a:spLocks noGrp="1"/>
          </p:cNvSpPr>
          <p:nvPr>
            <p:ph type="title"/>
          </p:nvPr>
        </p:nvSpPr>
        <p:spPr>
          <a:xfrm>
            <a:off x="612000" y="460800"/>
            <a:ext cx="792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612000" y="6531311"/>
            <a:ext cx="252000" cy="252000"/>
          </a:xfrm>
          <a:prstGeom prst="rect">
            <a:avLst/>
          </a:prstGeom>
        </p:spPr>
        <p:txBody>
          <a:bodyPr/>
          <a:lstStyle/>
          <a:p>
            <a:fld id="{C1B3EF10-4E29-4F0C-9AB6-355B3A7B01AB}" type="slidenum">
              <a:rPr lang="en-GB" smtClean="0"/>
              <a:t>‹#›</a:t>
            </a:fld>
            <a:endParaRPr lang="en-GB" dirty="0"/>
          </a:p>
        </p:txBody>
      </p:sp>
      <p:sp>
        <p:nvSpPr>
          <p:cNvPr id="5" name="Text Placeholder 4"/>
          <p:cNvSpPr>
            <a:spLocks noGrp="1"/>
          </p:cNvSpPr>
          <p:nvPr>
            <p:ph type="body" sz="quarter" idx="13"/>
          </p:nvPr>
        </p:nvSpPr>
        <p:spPr>
          <a:xfrm>
            <a:off x="612775" y="874643"/>
            <a:ext cx="7918450" cy="420826"/>
          </a:xfrm>
        </p:spPr>
        <p:txBody>
          <a:bodyPr anchor="b" anchorCtr="0">
            <a:noAutofit/>
          </a:bodyPr>
          <a:lstStyle>
            <a:lvl1pPr marL="0" indent="0">
              <a:buFontTx/>
              <a:buNone/>
              <a:defRPr sz="2400" b="1">
                <a:solidFill>
                  <a:srgbClr val="141B4D"/>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Edit Master text styles</a:t>
            </a:r>
          </a:p>
        </p:txBody>
      </p:sp>
      <p:sp>
        <p:nvSpPr>
          <p:cNvPr id="8" name="Content Placeholder 2"/>
          <p:cNvSpPr>
            <a:spLocks noGrp="1"/>
          </p:cNvSpPr>
          <p:nvPr>
            <p:ph sz="half" idx="1"/>
          </p:nvPr>
        </p:nvSpPr>
        <p:spPr>
          <a:xfrm>
            <a:off x="612000" y="1620000"/>
            <a:ext cx="7920000" cy="1080000"/>
          </a:xfrm>
        </p:spPr>
        <p:txBody>
          <a:bodyPr>
            <a:noAutofit/>
          </a:bodyPr>
          <a:lstStyle>
            <a:lvl1pPr>
              <a:defRPr sz="1600"/>
            </a:lvl1pPr>
            <a:lvl2pPr>
              <a:defRPr sz="1600"/>
            </a:lvl2pPr>
          </a:lstStyle>
          <a:p>
            <a:pPr lvl="0"/>
            <a:r>
              <a:rPr lang="en-US"/>
              <a:t>Edit Master text styles</a:t>
            </a:r>
          </a:p>
          <a:p>
            <a:pPr lvl="1"/>
            <a:r>
              <a:rPr lang="en-US"/>
              <a:t>Second level</a:t>
            </a:r>
          </a:p>
        </p:txBody>
      </p:sp>
      <p:sp>
        <p:nvSpPr>
          <p:cNvPr id="10" name="Content Placeholder 3"/>
          <p:cNvSpPr>
            <a:spLocks noGrp="1"/>
          </p:cNvSpPr>
          <p:nvPr>
            <p:ph sz="half" idx="2"/>
          </p:nvPr>
        </p:nvSpPr>
        <p:spPr>
          <a:xfrm>
            <a:off x="612000" y="2835961"/>
            <a:ext cx="7920000" cy="3168000"/>
          </a:xfrm>
        </p:spPr>
        <p:txBody>
          <a:bodyPr>
            <a:noAutofit/>
          </a:bodyPr>
          <a:lstStyle>
            <a:lvl1pPr marL="0" indent="0">
              <a:buFontTx/>
              <a:buNone/>
              <a:defRPr/>
            </a:lvl1pPr>
          </a:lstStyle>
          <a:p>
            <a:pPr lvl="0"/>
            <a:r>
              <a:rPr lang="en-US"/>
              <a:t>Edit Master text styles</a:t>
            </a:r>
          </a:p>
        </p:txBody>
      </p:sp>
    </p:spTree>
    <p:extLst>
      <p:ext uri="{BB962C8B-B14F-4D97-AF65-F5344CB8AC3E}">
        <p14:creationId xmlns:p14="http://schemas.microsoft.com/office/powerpoint/2010/main" val="20999241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le + Subtitle + Text + Object 4">
    <p:spTree>
      <p:nvGrpSpPr>
        <p:cNvPr id="1" name=""/>
        <p:cNvGrpSpPr/>
        <p:nvPr/>
      </p:nvGrpSpPr>
      <p:grpSpPr>
        <a:xfrm>
          <a:off x="0" y="0"/>
          <a:ext cx="0" cy="0"/>
          <a:chOff x="0" y="0"/>
          <a:chExt cx="0" cy="0"/>
        </a:xfrm>
      </p:grpSpPr>
      <p:sp>
        <p:nvSpPr>
          <p:cNvPr id="2" name="Title 1"/>
          <p:cNvSpPr>
            <a:spLocks noGrp="1"/>
          </p:cNvSpPr>
          <p:nvPr>
            <p:ph type="title"/>
          </p:nvPr>
        </p:nvSpPr>
        <p:spPr>
          <a:xfrm>
            <a:off x="612000" y="460800"/>
            <a:ext cx="7920000" cy="413843"/>
          </a:xfrm>
        </p:spPr>
        <p:txBody>
          <a:bodyPr>
            <a:noAutofit/>
          </a:bodyPr>
          <a:lstStyle>
            <a:lvl1pPr>
              <a:defRPr>
                <a:solidFill>
                  <a:srgbClr val="141B4D"/>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612000" y="6531311"/>
            <a:ext cx="252000" cy="252000"/>
          </a:xfrm>
          <a:prstGeom prst="rect">
            <a:avLst/>
          </a:prstGeom>
        </p:spPr>
        <p:txBody>
          <a:bodyPr/>
          <a:lstStyle/>
          <a:p>
            <a:fld id="{C1B3EF10-4E29-4F0C-9AB6-355B3A7B01AB}" type="slidenum">
              <a:rPr lang="en-GB" smtClean="0"/>
              <a:t>‹#›</a:t>
            </a:fld>
            <a:endParaRPr lang="en-GB" dirty="0"/>
          </a:p>
        </p:txBody>
      </p:sp>
      <p:sp>
        <p:nvSpPr>
          <p:cNvPr id="5" name="Text Placeholder 4"/>
          <p:cNvSpPr>
            <a:spLocks noGrp="1"/>
          </p:cNvSpPr>
          <p:nvPr>
            <p:ph type="body" sz="quarter" idx="13"/>
          </p:nvPr>
        </p:nvSpPr>
        <p:spPr>
          <a:xfrm>
            <a:off x="612775" y="874643"/>
            <a:ext cx="7918450" cy="420826"/>
          </a:xfrm>
        </p:spPr>
        <p:txBody>
          <a:bodyPr anchor="b" anchorCtr="0">
            <a:noAutofit/>
          </a:bodyPr>
          <a:lstStyle>
            <a:lvl1pPr marL="0" indent="0">
              <a:buFontTx/>
              <a:buNone/>
              <a:defRPr sz="2400" b="1">
                <a:solidFill>
                  <a:srgbClr val="141B4D"/>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a:t>Edit Master text styles</a:t>
            </a:r>
          </a:p>
        </p:txBody>
      </p:sp>
      <p:sp>
        <p:nvSpPr>
          <p:cNvPr id="8" name="Content Placeholder 2"/>
          <p:cNvSpPr>
            <a:spLocks noGrp="1"/>
          </p:cNvSpPr>
          <p:nvPr>
            <p:ph sz="half" idx="1"/>
          </p:nvPr>
        </p:nvSpPr>
        <p:spPr>
          <a:xfrm>
            <a:off x="612000" y="1620000"/>
            <a:ext cx="2088000" cy="4351338"/>
          </a:xfrm>
        </p:spPr>
        <p:txBody>
          <a:bodyPr>
            <a:noAutofit/>
          </a:bodyPr>
          <a:lstStyle>
            <a:lvl1pPr>
              <a:defRPr sz="1600"/>
            </a:lvl1pPr>
            <a:lvl2pPr>
              <a:defRPr sz="16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2844000" y="1620000"/>
            <a:ext cx="5688000" cy="4351338"/>
          </a:xfrm>
        </p:spPr>
        <p:txBody>
          <a:bodyPr>
            <a:noAutofit/>
          </a:bodyPr>
          <a:lstStyle>
            <a:lvl1pPr marL="0" indent="0">
              <a:buFontTx/>
              <a:buNone/>
              <a:defRPr/>
            </a:lvl1pPr>
          </a:lstStyle>
          <a:p>
            <a:pPr lvl="0"/>
            <a:r>
              <a:rPr lang="en-US"/>
              <a:t>Edit Master text styles</a:t>
            </a:r>
          </a:p>
        </p:txBody>
      </p:sp>
    </p:spTree>
    <p:extLst>
      <p:ext uri="{BB962C8B-B14F-4D97-AF65-F5344CB8AC3E}">
        <p14:creationId xmlns:p14="http://schemas.microsoft.com/office/powerpoint/2010/main" val="5020159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612775" y="450850"/>
            <a:ext cx="7920000" cy="5519738"/>
          </a:xfrm>
          <a:solidFill>
            <a:schemeClr val="bg1"/>
          </a:solidFill>
        </p:spPr>
        <p:txBody>
          <a:bodyPr anchor="ctr" anchorCtr="0">
            <a:noAutofit/>
          </a:bodyPr>
          <a:lstStyle>
            <a:lvl1pPr marL="0" indent="0">
              <a:buFontTx/>
              <a:buNone/>
              <a:defRPr sz="4000">
                <a:solidFill>
                  <a:schemeClr val="tx2"/>
                </a:solidFill>
                <a:latin typeface="Calibri Light" panose="020F0302020204030204" pitchFamily="34" charset="0"/>
              </a:defRPr>
            </a:lvl1pPr>
            <a:lvl2pPr marL="0" indent="0">
              <a:buFontTx/>
              <a:buNone/>
              <a:defRPr sz="2400"/>
            </a:lvl2pPr>
            <a:lvl3pPr marL="576000" indent="0">
              <a:buFontTx/>
              <a:buNone/>
              <a:defRPr/>
            </a:lvl3pPr>
            <a:lvl4pPr marL="864000" indent="0">
              <a:buFontTx/>
              <a:buNone/>
              <a:defRPr/>
            </a:lvl4pPr>
            <a:lvl5pPr marL="1152000" indent="0">
              <a:buFontTx/>
              <a:buNone/>
              <a:defRPr/>
            </a:lvl5pPr>
          </a:lstStyle>
          <a:p>
            <a:pPr lvl="0"/>
            <a:r>
              <a:rPr lang="en-US"/>
              <a:t>Edit Master text styles</a:t>
            </a:r>
          </a:p>
          <a:p>
            <a:pPr lvl="1"/>
            <a:r>
              <a:rPr lang="en-US"/>
              <a:t>Second level</a:t>
            </a:r>
          </a:p>
        </p:txBody>
      </p:sp>
      <p:sp>
        <p:nvSpPr>
          <p:cNvPr id="3" name="Slide Number Placeholder 2"/>
          <p:cNvSpPr>
            <a:spLocks noGrp="1"/>
          </p:cNvSpPr>
          <p:nvPr>
            <p:ph type="sldNum" sz="quarter" idx="10"/>
          </p:nvPr>
        </p:nvSpPr>
        <p:spPr>
          <a:xfrm>
            <a:off x="612000" y="6531311"/>
            <a:ext cx="252000" cy="252000"/>
          </a:xfrm>
          <a:prstGeom prst="rect">
            <a:avLst/>
          </a:prstGeom>
        </p:spPr>
        <p:txBody>
          <a:bodyPr/>
          <a:lstStyle/>
          <a:p>
            <a:fld id="{C1B3EF10-4E29-4F0C-9AB6-355B3A7B01AB}" type="slidenum">
              <a:rPr lang="en-GB" smtClean="0"/>
              <a:pPr/>
              <a:t>‹#›</a:t>
            </a:fld>
            <a:endParaRPr lang="en-GB" dirty="0"/>
          </a:p>
        </p:txBody>
      </p:sp>
    </p:spTree>
    <p:extLst>
      <p:ext uri="{BB962C8B-B14F-4D97-AF65-F5344CB8AC3E}">
        <p14:creationId xmlns:p14="http://schemas.microsoft.com/office/powerpoint/2010/main" val="13679132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9" name="Rectangle 8"/>
          <p:cNvSpPr/>
          <p:nvPr userDrawn="1"/>
        </p:nvSpPr>
        <p:spPr>
          <a:xfrm>
            <a:off x="4590000" y="4610452"/>
            <a:ext cx="225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userDrawn="1"/>
        </p:nvSpPr>
        <p:spPr>
          <a:xfrm>
            <a:off x="6909130" y="4610452"/>
            <a:ext cx="2250000" cy="2250000"/>
          </a:xfrm>
          <a:prstGeom prst="rect">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userDrawn="1"/>
        </p:nvSpPr>
        <p:spPr>
          <a:xfrm>
            <a:off x="6909130" y="2305226"/>
            <a:ext cx="2250000" cy="2250000"/>
          </a:xfrm>
          <a:prstGeom prst="rect">
            <a:avLst/>
          </a:prstGeom>
          <a:solidFill>
            <a:srgbClr val="009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userDrawn="1"/>
        </p:nvSpPr>
        <p:spPr>
          <a:xfrm>
            <a:off x="0" y="2305226"/>
            <a:ext cx="6840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userDrawn="1"/>
        </p:nvSpPr>
        <p:spPr>
          <a:xfrm>
            <a:off x="0" y="0"/>
            <a:ext cx="225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630000" y="2700000"/>
            <a:ext cx="6062348" cy="1384995"/>
          </a:xfrm>
        </p:spPr>
        <p:txBody>
          <a:bodyPr anchor="ctr" anchorCtr="0">
            <a:noAutofit/>
          </a:bodyPr>
          <a:lstStyle>
            <a:lvl1pPr algn="l">
              <a:defRPr sz="4500">
                <a:solidFill>
                  <a:schemeClr val="bg1"/>
                </a:solidFill>
              </a:defRPr>
            </a:lvl1pPr>
          </a:lstStyle>
          <a:p>
            <a:r>
              <a:rPr lang="en-US"/>
              <a:t>Click to edit Master title style</a:t>
            </a:r>
            <a:endParaRPr lang="en-US" dirty="0"/>
          </a:p>
        </p:txBody>
      </p:sp>
      <p:sp>
        <p:nvSpPr>
          <p:cNvPr id="15" name="Rectangle 14"/>
          <p:cNvSpPr/>
          <p:nvPr userDrawn="1"/>
        </p:nvSpPr>
        <p:spPr>
          <a:xfrm>
            <a:off x="2329565" y="0"/>
            <a:ext cx="2250000" cy="2250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Slide Number Placeholder 5"/>
          <p:cNvSpPr>
            <a:spLocks noGrp="1"/>
          </p:cNvSpPr>
          <p:nvPr>
            <p:ph type="sldNum" sz="quarter" idx="12"/>
          </p:nvPr>
        </p:nvSpPr>
        <p:spPr>
          <a:xfrm>
            <a:off x="612000" y="6336000"/>
            <a:ext cx="252000" cy="252000"/>
          </a:xfrm>
          <a:prstGeom prst="rect">
            <a:avLst/>
          </a:prstGeom>
        </p:spPr>
        <p:txBody>
          <a:bodyPr/>
          <a:lstStyle/>
          <a:p>
            <a:fld id="{C1B3EF10-4E29-4F0C-9AB6-355B3A7B01AB}" type="slidenum">
              <a:rPr lang="en-GB" smtClean="0"/>
              <a:t>‹#›</a:t>
            </a:fld>
            <a:endParaRPr lang="en-GB" dirty="0"/>
          </a:p>
        </p:txBody>
      </p:sp>
    </p:spTree>
    <p:extLst>
      <p:ext uri="{BB962C8B-B14F-4D97-AF65-F5344CB8AC3E}">
        <p14:creationId xmlns:p14="http://schemas.microsoft.com/office/powerpoint/2010/main" val="27868252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hank you/end slide">
    <p:spTree>
      <p:nvGrpSpPr>
        <p:cNvPr id="1" name=""/>
        <p:cNvGrpSpPr/>
        <p:nvPr/>
      </p:nvGrpSpPr>
      <p:grpSpPr>
        <a:xfrm>
          <a:off x="0" y="0"/>
          <a:ext cx="0" cy="0"/>
          <a:chOff x="0" y="0"/>
          <a:chExt cx="0" cy="0"/>
        </a:xfrm>
      </p:grpSpPr>
      <p:sp>
        <p:nvSpPr>
          <p:cNvPr id="9" name="Rectangle 8"/>
          <p:cNvSpPr/>
          <p:nvPr userDrawn="1"/>
        </p:nvSpPr>
        <p:spPr>
          <a:xfrm>
            <a:off x="4590000" y="4610452"/>
            <a:ext cx="225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userDrawn="1"/>
        </p:nvSpPr>
        <p:spPr>
          <a:xfrm>
            <a:off x="6909130" y="4610452"/>
            <a:ext cx="2250000" cy="2250000"/>
          </a:xfrm>
          <a:prstGeom prst="rect">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userDrawn="1"/>
        </p:nvSpPr>
        <p:spPr>
          <a:xfrm>
            <a:off x="0" y="2305226"/>
            <a:ext cx="9144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userDrawn="1"/>
        </p:nvSpPr>
        <p:spPr>
          <a:xfrm>
            <a:off x="0" y="0"/>
            <a:ext cx="225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612000" y="2890226"/>
            <a:ext cx="7920000" cy="1080000"/>
          </a:xfrm>
        </p:spPr>
        <p:txBody>
          <a:bodyPr anchor="ctr" anchorCtr="1">
            <a:noAutofit/>
          </a:bodyPr>
          <a:lstStyle>
            <a:lvl1pPr algn="ctr">
              <a:defRPr sz="4500">
                <a:solidFill>
                  <a:schemeClr val="bg1"/>
                </a:solidFill>
              </a:defRPr>
            </a:lvl1pPr>
          </a:lstStyle>
          <a:p>
            <a:r>
              <a:rPr lang="en-US"/>
              <a:t>Click to edit Master title style</a:t>
            </a:r>
            <a:endParaRPr lang="en-US" dirty="0"/>
          </a:p>
        </p:txBody>
      </p:sp>
      <p:sp>
        <p:nvSpPr>
          <p:cNvPr id="15" name="Rectangle 14"/>
          <p:cNvSpPr/>
          <p:nvPr userDrawn="1"/>
        </p:nvSpPr>
        <p:spPr>
          <a:xfrm>
            <a:off x="2329565" y="0"/>
            <a:ext cx="2250000" cy="2250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userDrawn="1"/>
        </p:nvSpPr>
        <p:spPr>
          <a:xfrm>
            <a:off x="0" y="4611757"/>
            <a:ext cx="4520870" cy="225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userDrawn="1"/>
        </p:nvSpPr>
        <p:spPr>
          <a:xfrm>
            <a:off x="4659130" y="0"/>
            <a:ext cx="4500000" cy="2250000"/>
          </a:xfrm>
          <a:prstGeom prst="rect">
            <a:avLst/>
          </a:prstGeom>
          <a:solidFill>
            <a:srgbClr val="00B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29787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marL="0" indent="0">
              <a:spcAft>
                <a:spcPts val="1200"/>
              </a:spcAft>
              <a:buFontTx/>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C1B3EF10-4E29-4F0C-9AB6-355B3A7B01AB}" type="slidenum">
              <a:rPr lang="en-GB" smtClean="0"/>
              <a:t>‹#›</a:t>
            </a:fld>
            <a:endParaRPr lang="en-GB" dirty="0"/>
          </a:p>
        </p:txBody>
      </p:sp>
    </p:spTree>
    <p:extLst>
      <p:ext uri="{BB962C8B-B14F-4D97-AF65-F5344CB8AC3E}">
        <p14:creationId xmlns:p14="http://schemas.microsoft.com/office/powerpoint/2010/main" val="926672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t>‹#›</a:t>
            </a:fld>
            <a:endParaRPr lang="en-GB" dirty="0"/>
          </a:p>
        </p:txBody>
      </p:sp>
    </p:spTree>
    <p:extLst>
      <p:ext uri="{BB962C8B-B14F-4D97-AF65-F5344CB8AC3E}">
        <p14:creationId xmlns:p14="http://schemas.microsoft.com/office/powerpoint/2010/main" val="3164153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itle and 2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612000" y="1620000"/>
            <a:ext cx="3886200" cy="4351338"/>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620000"/>
            <a:ext cx="3886200" cy="4351338"/>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C1B3EF10-4E29-4F0C-9AB6-355B3A7B01AB}" type="slidenum">
              <a:rPr lang="en-GB" smtClean="0"/>
              <a:t>‹#›</a:t>
            </a:fld>
            <a:endParaRPr lang="en-GB" dirty="0"/>
          </a:p>
        </p:txBody>
      </p:sp>
    </p:spTree>
    <p:extLst>
      <p:ext uri="{BB962C8B-B14F-4D97-AF65-F5344CB8AC3E}">
        <p14:creationId xmlns:p14="http://schemas.microsoft.com/office/powerpoint/2010/main" val="3130439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itle and image/chart/object 2">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612000" y="1620000"/>
            <a:ext cx="7920000" cy="21240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000" y="3856380"/>
            <a:ext cx="7920000" cy="2124000"/>
          </a:xfrm>
        </p:spPr>
        <p:txBody>
          <a:bodyPr>
            <a:noAutofit/>
          </a:bodyPr>
          <a:lstStyle>
            <a:lvl1pPr marL="0" indent="0">
              <a:buFontTx/>
              <a:buNone/>
              <a:defRPr/>
            </a:lvl1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C1B3EF10-4E29-4F0C-9AB6-355B3A7B01AB}" type="slidenum">
              <a:rPr lang="en-GB" smtClean="0"/>
              <a:t>‹#›</a:t>
            </a:fld>
            <a:endParaRPr lang="en-GB" dirty="0"/>
          </a:p>
        </p:txBody>
      </p:sp>
    </p:spTree>
    <p:extLst>
      <p:ext uri="{BB962C8B-B14F-4D97-AF65-F5344CB8AC3E}">
        <p14:creationId xmlns:p14="http://schemas.microsoft.com/office/powerpoint/2010/main" val="1998205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ext and Table 1">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612000" y="1620000"/>
            <a:ext cx="7920000" cy="1080000"/>
          </a:xfrm>
        </p:spPr>
        <p:txBody>
          <a:bodyPr>
            <a:noAutofit/>
          </a:bodyPr>
          <a:lstStyle>
            <a:lvl1pPr>
              <a:defRPr sz="1600"/>
            </a:lvl1pPr>
            <a:lvl2pPr>
              <a:defRPr sz="1600"/>
            </a:lvl2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2000" y="2835961"/>
            <a:ext cx="7920000" cy="3168000"/>
          </a:xfrm>
        </p:spPr>
        <p:txBody>
          <a:bodyPr>
            <a:noAutofit/>
          </a:bodyPr>
          <a:lstStyle>
            <a:lvl1pPr marL="0" indent="0">
              <a:buFontTx/>
              <a:buNone/>
              <a:defRPr/>
            </a:lvl1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C1B3EF10-4E29-4F0C-9AB6-355B3A7B01AB}" type="slidenum">
              <a:rPr lang="en-GB" smtClean="0"/>
              <a:t>‹#›</a:t>
            </a:fld>
            <a:endParaRPr lang="en-GB" dirty="0"/>
          </a:p>
        </p:txBody>
      </p:sp>
    </p:spTree>
    <p:extLst>
      <p:ext uri="{BB962C8B-B14F-4D97-AF65-F5344CB8AC3E}">
        <p14:creationId xmlns:p14="http://schemas.microsoft.com/office/powerpoint/2010/main" val="1892001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5.jpe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000" y="460800"/>
            <a:ext cx="7920000" cy="817200"/>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12000" y="1620000"/>
            <a:ext cx="792000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12000" y="6336000"/>
            <a:ext cx="252000" cy="252000"/>
          </a:xfrm>
          <a:prstGeom prst="rect">
            <a:avLst/>
          </a:prstGeom>
          <a:solidFill>
            <a:schemeClr val="tx2"/>
          </a:solidFill>
        </p:spPr>
        <p:txBody>
          <a:bodyPr vert="horz" lIns="36000" tIns="36000" rIns="36000" bIns="36000" rtlCol="0" anchor="ctr" anchorCtr="1"/>
          <a:lstStyle>
            <a:lvl1pPr algn="r">
              <a:defRPr sz="900">
                <a:solidFill>
                  <a:schemeClr val="bg1"/>
                </a:solidFill>
              </a:defRPr>
            </a:lvl1pPr>
          </a:lstStyle>
          <a:p>
            <a:fld id="{5F2A03A7-D3C6-435B-BFD3-5FB99AB373B9}" type="slidenum">
              <a:rPr lang="en-GB" smtClean="0"/>
              <a:pPr/>
              <a:t>‹#›</a:t>
            </a:fld>
            <a:fld id="{70F0B231-6676-4BAB-8257-7A685CA5A356}" type="slidenum">
              <a:rPr lang="en-GB" smtClean="0"/>
              <a:pPr/>
              <a:t>‹#›</a:t>
            </a:fld>
            <a:endParaRPr lang="en-GB" dirty="0"/>
          </a:p>
        </p:txBody>
      </p:sp>
      <p:graphicFrame>
        <p:nvGraphicFramePr>
          <p:cNvPr id="8" name="Table 7"/>
          <p:cNvGraphicFramePr>
            <a:graphicFrameLocks noGrp="1"/>
          </p:cNvGraphicFramePr>
          <p:nvPr userDrawn="1">
            <p:extLst>
              <p:ext uri="{D42A27DB-BD31-4B8C-83A1-F6EECF244321}">
                <p14:modId xmlns:p14="http://schemas.microsoft.com/office/powerpoint/2010/main" val="3026633154"/>
              </p:ext>
            </p:extLst>
          </p:nvPr>
        </p:nvGraphicFramePr>
        <p:xfrm>
          <a:off x="993911" y="6336000"/>
          <a:ext cx="4187688" cy="228600"/>
        </p:xfrm>
        <a:graphic>
          <a:graphicData uri="http://schemas.openxmlformats.org/drawingml/2006/table">
            <a:tbl>
              <a:tblPr firstRow="1" bandRow="1">
                <a:tableStyleId>{2D5ABB26-0587-4C30-8999-92F81FD0307C}</a:tableStyleId>
              </a:tblPr>
              <a:tblGrid>
                <a:gridCol w="796789">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943099">
                  <a:extLst>
                    <a:ext uri="{9D8B030D-6E8A-4147-A177-3AD203B41FA5}">
                      <a16:colId xmlns:a16="http://schemas.microsoft.com/office/drawing/2014/main" val="20002"/>
                    </a:ext>
                  </a:extLst>
                </a:gridCol>
              </a:tblGrid>
              <a:tr h="0">
                <a:tc>
                  <a:txBody>
                    <a:bodyPr/>
                    <a:lstStyle/>
                    <a:p>
                      <a:r>
                        <a:rPr lang="en-GB" sz="900" b="0" dirty="0">
                          <a:solidFill>
                            <a:schemeClr val="tx1"/>
                          </a:solidFill>
                        </a:rPr>
                        <a:t>T1174</a:t>
                      </a:r>
                    </a:p>
                  </a:txBody>
                  <a:tcPr anchor="ctr">
                    <a:lnR w="12700" cap="flat" cmpd="sng" algn="ctr">
                      <a:solidFill>
                        <a:schemeClr val="tx1"/>
                      </a:solidFill>
                      <a:prstDash val="solid"/>
                      <a:round/>
                      <a:headEnd type="none" w="med" len="med"/>
                      <a:tailEnd type="none" w="med" len="med"/>
                    </a:lnR>
                  </a:tcPr>
                </a:tc>
                <a:tc>
                  <a:txBody>
                    <a:bodyPr/>
                    <a:lstStyle/>
                    <a:p>
                      <a:pPr algn="ctr"/>
                      <a:r>
                        <a:rPr lang="en-GB" sz="900" b="0" baseline="0" dirty="0">
                          <a:solidFill>
                            <a:schemeClr val="tx1"/>
                          </a:solidFill>
                        </a:rPr>
                        <a:t>18 February 2019</a:t>
                      </a:r>
                      <a:endParaRPr lang="en-GB" sz="9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GB" sz="900" b="0" dirty="0">
                          <a:solidFill>
                            <a:schemeClr val="tx1"/>
                          </a:solidFill>
                        </a:rPr>
                        <a:t>Supplier engagement event</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bl>
          </a:graphicData>
        </a:graphic>
      </p:graphicFrame>
      <p:cxnSp>
        <p:nvCxnSpPr>
          <p:cNvPr id="10" name="Straight Connector 9"/>
          <p:cNvCxnSpPr/>
          <p:nvPr userDrawn="1"/>
        </p:nvCxnSpPr>
        <p:spPr>
          <a:xfrm>
            <a:off x="612000" y="1382400"/>
            <a:ext cx="7920000" cy="0"/>
          </a:xfrm>
          <a:prstGeom prst="line">
            <a:avLst/>
          </a:prstGeom>
          <a:ln w="762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7992000" y="594000"/>
            <a:ext cx="540000" cy="299949"/>
          </a:xfrm>
          <a:prstGeom prst="rect">
            <a:avLst/>
          </a:prstGeom>
        </p:spPr>
      </p:pic>
    </p:spTree>
    <p:extLst>
      <p:ext uri="{BB962C8B-B14F-4D97-AF65-F5344CB8AC3E}">
        <p14:creationId xmlns:p14="http://schemas.microsoft.com/office/powerpoint/2010/main" val="158855818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94" r:id="rId4"/>
    <p:sldLayoutId id="2147483674" r:id="rId5"/>
    <p:sldLayoutId id="2147483676" r:id="rId6"/>
    <p:sldLayoutId id="2147483664" r:id="rId7"/>
    <p:sldLayoutId id="2147483677" r:id="rId8"/>
    <p:sldLayoutId id="2147483678" r:id="rId9"/>
    <p:sldLayoutId id="2147483679" r:id="rId10"/>
    <p:sldLayoutId id="2147483689" r:id="rId11"/>
    <p:sldLayoutId id="2147483690" r:id="rId12"/>
    <p:sldLayoutId id="2147483680" r:id="rId13"/>
    <p:sldLayoutId id="2147483681" r:id="rId14"/>
    <p:sldLayoutId id="2147483682" r:id="rId15"/>
    <p:sldLayoutId id="2147483683" r:id="rId16"/>
    <p:sldLayoutId id="2147483684" r:id="rId17"/>
    <p:sldLayoutId id="2147483685" r:id="rId18"/>
    <p:sldLayoutId id="2147483686" r:id="rId19"/>
    <p:sldLayoutId id="2147483688" r:id="rId20"/>
    <p:sldLayoutId id="2147483687" r:id="rId21"/>
    <p:sldLayoutId id="2147483691" r:id="rId22"/>
  </p:sldLayoutIdLst>
  <p:hf hdr="0" ftr="0" dt="0"/>
  <p:txStyles>
    <p:titleStyle>
      <a:lvl1pPr algn="l" defTabSz="914400" rtl="0" eaLnBrk="1" latinLnBrk="0" hangingPunct="1">
        <a:lnSpc>
          <a:spcPct val="100000"/>
        </a:lnSpc>
        <a:spcBef>
          <a:spcPct val="0"/>
        </a:spcBef>
        <a:buNone/>
        <a:defRPr sz="2400" kern="1200">
          <a:solidFill>
            <a:schemeClr val="tx1"/>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ClrTx/>
        <a:buFont typeface="Wingdings" panose="05000000000000000000" pitchFamily="2" charset="2"/>
        <a:buChar char="§"/>
        <a:defRPr sz="2000" kern="1200">
          <a:solidFill>
            <a:schemeClr val="tx1"/>
          </a:solidFill>
          <a:latin typeface="+mn-lt"/>
          <a:ea typeface="+mn-ea"/>
          <a:cs typeface="+mn-cs"/>
        </a:defRPr>
      </a:lvl1pPr>
      <a:lvl2pPr marL="432000" indent="-144000" algn="l" defTabSz="914400" rtl="0" eaLnBrk="1" latinLnBrk="0" hangingPunct="1">
        <a:lnSpc>
          <a:spcPct val="100000"/>
        </a:lnSpc>
        <a:spcBef>
          <a:spcPts val="0"/>
        </a:spcBef>
        <a:spcAft>
          <a:spcPts val="600"/>
        </a:spcAft>
        <a:buClrTx/>
        <a:buFont typeface="Calibri" panose="020F0502020204030204" pitchFamily="34" charset="0"/>
        <a:buChar char="–"/>
        <a:defRPr sz="1800" kern="1200">
          <a:solidFill>
            <a:schemeClr val="tx1"/>
          </a:solidFill>
          <a:latin typeface="+mn-lt"/>
          <a:ea typeface="+mn-ea"/>
          <a:cs typeface="+mn-cs"/>
        </a:defRPr>
      </a:lvl2pPr>
      <a:lvl3pPr marL="720000" indent="-144000" algn="l" defTabSz="914400" rtl="0" eaLnBrk="1" latinLnBrk="0" hangingPunct="1">
        <a:lnSpc>
          <a:spcPct val="100000"/>
        </a:lnSpc>
        <a:spcBef>
          <a:spcPts val="0"/>
        </a:spcBef>
        <a:spcAft>
          <a:spcPts val="600"/>
        </a:spcAft>
        <a:buClrTx/>
        <a:buFont typeface="Wingdings" panose="05000000000000000000" pitchFamily="2" charset="2"/>
        <a:buChar char="§"/>
        <a:defRPr sz="1800" kern="1200">
          <a:solidFill>
            <a:schemeClr val="tx1"/>
          </a:solidFill>
          <a:latin typeface="+mn-lt"/>
          <a:ea typeface="+mn-ea"/>
          <a:cs typeface="+mn-cs"/>
        </a:defRPr>
      </a:lvl3pPr>
      <a:lvl4pPr marL="1008000" indent="-144000" algn="l" defTabSz="914400" rtl="0" eaLnBrk="1" latinLnBrk="0" hangingPunct="1">
        <a:lnSpc>
          <a:spcPct val="100000"/>
        </a:lnSpc>
        <a:spcBef>
          <a:spcPts val="0"/>
        </a:spcBef>
        <a:spcAft>
          <a:spcPts val="600"/>
        </a:spcAft>
        <a:buClrTx/>
        <a:buFont typeface="Calibri" panose="020F0502020204030204" pitchFamily="34" charset="0"/>
        <a:buChar char="–"/>
        <a:defRPr sz="1600" kern="1200">
          <a:solidFill>
            <a:schemeClr val="tx1"/>
          </a:solidFill>
          <a:latin typeface="+mn-lt"/>
          <a:ea typeface="+mn-ea"/>
          <a:cs typeface="+mn-cs"/>
        </a:defRPr>
      </a:lvl4pPr>
      <a:lvl5pPr marL="1296000" indent="-144000" algn="l" defTabSz="914400" rtl="0" eaLnBrk="1" latinLnBrk="0" hangingPunct="1">
        <a:lnSpc>
          <a:spcPct val="100000"/>
        </a:lnSpc>
        <a:spcBef>
          <a:spcPts val="0"/>
        </a:spcBef>
        <a:spcAft>
          <a:spcPts val="600"/>
        </a:spcAft>
        <a:buClrTx/>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4" cstate="print">
            <a:extLst>
              <a:ext uri="{28A0092B-C50C-407E-A947-70E740481C1C}">
                <a14:useLocalDpi xmlns:a14="http://schemas.microsoft.com/office/drawing/2010/main" val="0"/>
              </a:ext>
            </a:extLst>
          </a:blip>
          <a:srcRect t="9104" b="1508"/>
          <a:stretch/>
        </p:blipFill>
        <p:spPr>
          <a:xfrm>
            <a:off x="626290" y="28574"/>
            <a:ext cx="2046834" cy="653433"/>
          </a:xfrm>
          <a:prstGeom prst="rect">
            <a:avLst/>
          </a:prstGeom>
        </p:spPr>
      </p:pic>
      <p:sp>
        <p:nvSpPr>
          <p:cNvPr id="2" name="Title Placeholder 1"/>
          <p:cNvSpPr>
            <a:spLocks noGrp="1"/>
          </p:cNvSpPr>
          <p:nvPr>
            <p:ph type="title"/>
          </p:nvPr>
        </p:nvSpPr>
        <p:spPr>
          <a:xfrm>
            <a:off x="612000" y="8035"/>
            <a:ext cx="7920000" cy="817200"/>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12000" y="1162975"/>
            <a:ext cx="7920000" cy="4808363"/>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a:xfrm>
            <a:off x="612000" y="929635"/>
            <a:ext cx="7920000" cy="0"/>
          </a:xfrm>
          <a:prstGeom prst="line">
            <a:avLst/>
          </a:prstGeom>
          <a:ln w="762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561661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Lst>
  <p:hf hdr="0" ftr="0" dt="0"/>
  <p:txStyles>
    <p:titleStyle>
      <a:lvl1pPr algn="l" defTabSz="914400" rtl="0" eaLnBrk="1" latinLnBrk="0" hangingPunct="1">
        <a:lnSpc>
          <a:spcPct val="100000"/>
        </a:lnSpc>
        <a:spcBef>
          <a:spcPct val="0"/>
        </a:spcBef>
        <a:buNone/>
        <a:defRPr sz="2400" kern="1200">
          <a:solidFill>
            <a:schemeClr val="tx1"/>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ClrTx/>
        <a:buFont typeface="Wingdings" panose="05000000000000000000" pitchFamily="2" charset="2"/>
        <a:buChar char="§"/>
        <a:defRPr sz="2000" kern="1200">
          <a:solidFill>
            <a:schemeClr val="tx1"/>
          </a:solidFill>
          <a:latin typeface="+mn-lt"/>
          <a:ea typeface="+mn-ea"/>
          <a:cs typeface="+mn-cs"/>
        </a:defRPr>
      </a:lvl1pPr>
      <a:lvl2pPr marL="432000" indent="-144000" algn="l" defTabSz="914400" rtl="0" eaLnBrk="1" latinLnBrk="0" hangingPunct="1">
        <a:lnSpc>
          <a:spcPct val="100000"/>
        </a:lnSpc>
        <a:spcBef>
          <a:spcPts val="0"/>
        </a:spcBef>
        <a:spcAft>
          <a:spcPts val="600"/>
        </a:spcAft>
        <a:buClrTx/>
        <a:buFont typeface="Calibri" panose="020F0502020204030204" pitchFamily="34" charset="0"/>
        <a:buChar char="–"/>
        <a:defRPr sz="1800" kern="1200">
          <a:solidFill>
            <a:schemeClr val="tx1"/>
          </a:solidFill>
          <a:latin typeface="+mn-lt"/>
          <a:ea typeface="+mn-ea"/>
          <a:cs typeface="+mn-cs"/>
        </a:defRPr>
      </a:lvl2pPr>
      <a:lvl3pPr marL="720000" indent="-144000" algn="l" defTabSz="914400" rtl="0" eaLnBrk="1" latinLnBrk="0" hangingPunct="1">
        <a:lnSpc>
          <a:spcPct val="100000"/>
        </a:lnSpc>
        <a:spcBef>
          <a:spcPts val="0"/>
        </a:spcBef>
        <a:spcAft>
          <a:spcPts val="600"/>
        </a:spcAft>
        <a:buClrTx/>
        <a:buFont typeface="Wingdings" panose="05000000000000000000" pitchFamily="2" charset="2"/>
        <a:buChar char="§"/>
        <a:defRPr sz="1800" kern="1200">
          <a:solidFill>
            <a:schemeClr val="tx1"/>
          </a:solidFill>
          <a:latin typeface="+mn-lt"/>
          <a:ea typeface="+mn-ea"/>
          <a:cs typeface="+mn-cs"/>
        </a:defRPr>
      </a:lvl3pPr>
      <a:lvl4pPr marL="1008000" indent="-144000" algn="l" defTabSz="914400" rtl="0" eaLnBrk="1" latinLnBrk="0" hangingPunct="1">
        <a:lnSpc>
          <a:spcPct val="100000"/>
        </a:lnSpc>
        <a:spcBef>
          <a:spcPts val="0"/>
        </a:spcBef>
        <a:spcAft>
          <a:spcPts val="600"/>
        </a:spcAft>
        <a:buClrTx/>
        <a:buFont typeface="Calibri" panose="020F0502020204030204" pitchFamily="34" charset="0"/>
        <a:buChar char="–"/>
        <a:defRPr sz="1600" kern="1200">
          <a:solidFill>
            <a:schemeClr val="tx1"/>
          </a:solidFill>
          <a:latin typeface="+mn-lt"/>
          <a:ea typeface="+mn-ea"/>
          <a:cs typeface="+mn-cs"/>
        </a:defRPr>
      </a:lvl4pPr>
      <a:lvl5pPr marL="1296000" indent="-144000" algn="l" defTabSz="914400" rtl="0" eaLnBrk="1" latinLnBrk="0" hangingPunct="1">
        <a:lnSpc>
          <a:spcPct val="100000"/>
        </a:lnSpc>
        <a:spcBef>
          <a:spcPts val="0"/>
        </a:spcBef>
        <a:spcAft>
          <a:spcPts val="600"/>
        </a:spcAft>
        <a:buClrTx/>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5828" y="2736502"/>
            <a:ext cx="6235711" cy="1384995"/>
          </a:xfrm>
        </p:spPr>
        <p:txBody>
          <a:bodyPr/>
          <a:lstStyle/>
          <a:p>
            <a:r>
              <a:rPr lang="en-GB" sz="2700" b="1" dirty="0"/>
              <a:t>PERFORM: TPWS Overspeed Sensor System (OSS) Setting Optimisation (T1174)</a:t>
            </a:r>
          </a:p>
        </p:txBody>
      </p:sp>
      <p:sp>
        <p:nvSpPr>
          <p:cNvPr id="3" name="Subtitle 2"/>
          <p:cNvSpPr>
            <a:spLocks noGrp="1"/>
          </p:cNvSpPr>
          <p:nvPr>
            <p:ph type="subTitle" idx="1"/>
          </p:nvPr>
        </p:nvSpPr>
        <p:spPr>
          <a:xfrm>
            <a:off x="455828" y="4754326"/>
            <a:ext cx="3894689" cy="638628"/>
          </a:xfrm>
        </p:spPr>
        <p:txBody>
          <a:bodyPr/>
          <a:lstStyle/>
          <a:p>
            <a:r>
              <a:rPr lang="en-GB" sz="2000" dirty="0"/>
              <a:t>Supplier engagement event</a:t>
            </a:r>
          </a:p>
        </p:txBody>
      </p:sp>
      <p:sp>
        <p:nvSpPr>
          <p:cNvPr id="5" name="Date Placeholder 4">
            <a:extLst>
              <a:ext uri="{FF2B5EF4-FFF2-40B4-BE49-F238E27FC236}">
                <a16:creationId xmlns:a16="http://schemas.microsoft.com/office/drawing/2014/main" id="{2CD42273-F2BA-45B4-B22E-326C64EB1180}"/>
              </a:ext>
            </a:extLst>
          </p:cNvPr>
          <p:cNvSpPr>
            <a:spLocks noGrp="1"/>
          </p:cNvSpPr>
          <p:nvPr>
            <p:ph type="dt" sz="half" idx="10"/>
          </p:nvPr>
        </p:nvSpPr>
        <p:spPr>
          <a:xfrm>
            <a:off x="455828" y="5831267"/>
            <a:ext cx="3601350" cy="638628"/>
          </a:xfrm>
        </p:spPr>
        <p:txBody>
          <a:bodyPr/>
          <a:lstStyle/>
          <a:p>
            <a:r>
              <a:rPr lang="en-US" sz="1400" b="0" dirty="0"/>
              <a:t>18 February 2019</a:t>
            </a:r>
          </a:p>
          <a:p>
            <a:r>
              <a:rPr lang="en-US" sz="1400" b="0" dirty="0"/>
              <a:t>RSSB Offices, London</a:t>
            </a:r>
            <a:endParaRPr lang="en-GB" sz="1400" b="0" dirty="0"/>
          </a:p>
        </p:txBody>
      </p:sp>
    </p:spTree>
    <p:extLst>
      <p:ext uri="{BB962C8B-B14F-4D97-AF65-F5344CB8AC3E}">
        <p14:creationId xmlns:p14="http://schemas.microsoft.com/office/powerpoint/2010/main" val="1070809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Project scope (2 of 4)</a:t>
            </a:r>
          </a:p>
        </p:txBody>
      </p:sp>
      <p:sp>
        <p:nvSpPr>
          <p:cNvPr id="4" name="Slide Number Placeholder 3"/>
          <p:cNvSpPr>
            <a:spLocks noGrp="1"/>
          </p:cNvSpPr>
          <p:nvPr>
            <p:ph type="sldNum" sz="quarter" idx="12"/>
          </p:nvPr>
        </p:nvSpPr>
        <p:spPr/>
        <p:txBody>
          <a:bodyPr/>
          <a:lstStyle/>
          <a:p>
            <a:fld id="{C1B3EF10-4E29-4F0C-9AB6-355B3A7B01AB}" type="slidenum">
              <a:rPr lang="en-GB" smtClean="0"/>
              <a:t>10</a:t>
            </a:fld>
            <a:endParaRPr lang="en-GB" dirty="0"/>
          </a:p>
        </p:txBody>
      </p:sp>
      <p:graphicFrame>
        <p:nvGraphicFramePr>
          <p:cNvPr id="7" name="Content Placeholder 5"/>
          <p:cNvGraphicFramePr>
            <a:graphicFrameLocks noGrp="1"/>
          </p:cNvGraphicFramePr>
          <p:nvPr>
            <p:ph sz="half" idx="4294967295"/>
            <p:extLst>
              <p:ext uri="{D42A27DB-BD31-4B8C-83A1-F6EECF244321}">
                <p14:modId xmlns:p14="http://schemas.microsoft.com/office/powerpoint/2010/main" val="2755585322"/>
              </p:ext>
            </p:extLst>
          </p:nvPr>
        </p:nvGraphicFramePr>
        <p:xfrm>
          <a:off x="612000" y="1438718"/>
          <a:ext cx="7919226" cy="4844907"/>
        </p:xfrm>
        <a:graphic>
          <a:graphicData uri="http://schemas.openxmlformats.org/drawingml/2006/table">
            <a:tbl>
              <a:tblPr firstRow="1">
                <a:tableStyleId>{72833802-FEF1-4C79-8D5D-14CF1EAF98D9}</a:tableStyleId>
              </a:tblPr>
              <a:tblGrid>
                <a:gridCol w="5884493">
                  <a:extLst>
                    <a:ext uri="{9D8B030D-6E8A-4147-A177-3AD203B41FA5}">
                      <a16:colId xmlns:a16="http://schemas.microsoft.com/office/drawing/2014/main" val="20000"/>
                    </a:ext>
                  </a:extLst>
                </a:gridCol>
                <a:gridCol w="2034733">
                  <a:extLst>
                    <a:ext uri="{9D8B030D-6E8A-4147-A177-3AD203B41FA5}">
                      <a16:colId xmlns:a16="http://schemas.microsoft.com/office/drawing/2014/main" val="20001"/>
                    </a:ext>
                  </a:extLst>
                </a:gridCol>
              </a:tblGrid>
              <a:tr h="346059">
                <a:tc>
                  <a:txBody>
                    <a:bodyPr/>
                    <a:lstStyle/>
                    <a:p>
                      <a:r>
                        <a:rPr lang="en-GB" sz="1180" dirty="0">
                          <a:solidFill>
                            <a:schemeClr val="bg1"/>
                          </a:solidFill>
                        </a:rPr>
                        <a:t>In</a:t>
                      </a:r>
                      <a:r>
                        <a:rPr lang="en-GB" sz="1180" baseline="0" dirty="0">
                          <a:solidFill>
                            <a:schemeClr val="bg1"/>
                          </a:solidFill>
                        </a:rPr>
                        <a:t> scope</a:t>
                      </a:r>
                      <a:endParaRPr lang="en-GB" sz="1180" dirty="0">
                        <a:solidFill>
                          <a:schemeClr val="bg1"/>
                        </a:solidFill>
                      </a:endParaRPr>
                    </a:p>
                  </a:txBody>
                  <a:tcPr>
                    <a:lnL w="6350" cap="flat" cmpd="sng" algn="ctr">
                      <a:noFill/>
                      <a:prstDash val="solid"/>
                      <a:miter lim="800000"/>
                    </a:lnL>
                    <a:lnR>
                      <a:noFill/>
                    </a:lnR>
                    <a:lnT w="6350" cap="flat" cmpd="sng" algn="ctr">
                      <a:noFill/>
                      <a:prstDash val="solid"/>
                      <a:miter lim="800000"/>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GB" sz="1180" dirty="0"/>
                        <a:t>Out of scope</a:t>
                      </a:r>
                    </a:p>
                  </a:txBody>
                  <a:tcPr>
                    <a:lnL>
                      <a:noFill/>
                    </a:lnL>
                    <a:lnR>
                      <a:noFill/>
                    </a:lnR>
                    <a:lnT w="6350" cap="flat" cmpd="sng" algn="ctr">
                      <a:noFill/>
                      <a:prstDash val="solid"/>
                      <a:miter lim="800000"/>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666853">
                <a:tc>
                  <a:txBody>
                    <a:bodyPr/>
                    <a:lstStyle/>
                    <a:p>
                      <a:r>
                        <a:rPr lang="en-GB" sz="1180" kern="1200" dirty="0">
                          <a:solidFill>
                            <a:schemeClr val="tx1"/>
                          </a:solidFill>
                          <a:effectLst/>
                          <a:latin typeface="+mn-lt"/>
                          <a:ea typeface="+mn-ea"/>
                          <a:cs typeface="+mn-cs"/>
                        </a:rPr>
                        <a:t>Identify the total number of TPWS OSS brake demands on the GB rail network over 2013 – 2018:</a:t>
                      </a:r>
                    </a:p>
                    <a:p>
                      <a:pPr marL="285750" indent="-285750">
                        <a:buFont typeface="Wingdings" panose="05000000000000000000" pitchFamily="2" charset="2"/>
                        <a:buChar char="§"/>
                      </a:pPr>
                      <a:r>
                        <a:rPr lang="en-GB" sz="1180" kern="1200" dirty="0">
                          <a:solidFill>
                            <a:schemeClr val="tx1"/>
                          </a:solidFill>
                          <a:effectLst/>
                          <a:latin typeface="+mn-lt"/>
                          <a:ea typeface="+mn-ea"/>
                          <a:cs typeface="+mn-cs"/>
                        </a:rPr>
                        <a:t>Map the total number of TPWS OSS brake demands by:</a:t>
                      </a:r>
                    </a:p>
                    <a:p>
                      <a:pPr marL="536575" indent="-173038">
                        <a:buFont typeface="Courier New" panose="02070309020205020404" pitchFamily="49" charset="0"/>
                        <a:buChar char="o"/>
                        <a:tabLst>
                          <a:tab pos="623888" algn="l"/>
                        </a:tabLst>
                      </a:pPr>
                      <a:r>
                        <a:rPr lang="en-GB" sz="1180" kern="1200" dirty="0">
                          <a:solidFill>
                            <a:schemeClr val="tx1"/>
                          </a:solidFill>
                          <a:effectLst/>
                          <a:latin typeface="+mn-lt"/>
                          <a:ea typeface="+mn-ea"/>
                          <a:cs typeface="+mn-cs"/>
                        </a:rPr>
                        <a:t>TPWS brake application (approach to signals; approach to buffer stops; speed restrictions)</a:t>
                      </a:r>
                    </a:p>
                    <a:p>
                      <a:pPr marL="536575" indent="-173038">
                        <a:buFont typeface="Courier New" panose="02070309020205020404" pitchFamily="49" charset="0"/>
                        <a:buChar char="o"/>
                        <a:tabLst>
                          <a:tab pos="623888" algn="l"/>
                        </a:tabLst>
                      </a:pPr>
                      <a:r>
                        <a:rPr lang="en-GB" sz="1180" kern="1200" dirty="0">
                          <a:solidFill>
                            <a:schemeClr val="tx1"/>
                          </a:solidFill>
                          <a:effectLst/>
                          <a:latin typeface="+mn-lt"/>
                          <a:ea typeface="+mn-ea"/>
                          <a:cs typeface="+mn-cs"/>
                        </a:rPr>
                        <a:t>Route</a:t>
                      </a:r>
                    </a:p>
                    <a:p>
                      <a:pPr marL="536575" indent="-173038">
                        <a:buFont typeface="Courier New" panose="02070309020205020404" pitchFamily="49" charset="0"/>
                        <a:buChar char="o"/>
                        <a:tabLst>
                          <a:tab pos="623888" algn="l"/>
                        </a:tabLst>
                      </a:pPr>
                      <a:r>
                        <a:rPr lang="en-GB" sz="1180" kern="1200" dirty="0">
                          <a:solidFill>
                            <a:schemeClr val="tx1"/>
                          </a:solidFill>
                          <a:effectLst/>
                          <a:latin typeface="+mn-lt"/>
                          <a:ea typeface="+mn-ea"/>
                          <a:cs typeface="+mn-cs"/>
                        </a:rPr>
                        <a:t>Train class</a:t>
                      </a:r>
                    </a:p>
                    <a:p>
                      <a:pPr marL="536575" indent="-173038">
                        <a:buFont typeface="Courier New" panose="02070309020205020404" pitchFamily="49" charset="0"/>
                        <a:buChar char="o"/>
                        <a:tabLst>
                          <a:tab pos="623888" algn="l"/>
                        </a:tabLst>
                      </a:pPr>
                      <a:r>
                        <a:rPr lang="en-GB" sz="1180" kern="1200" dirty="0">
                          <a:solidFill>
                            <a:schemeClr val="tx1"/>
                          </a:solidFill>
                          <a:effectLst/>
                          <a:latin typeface="+mn-lt"/>
                          <a:ea typeface="+mn-ea"/>
                          <a:cs typeface="+mn-cs"/>
                        </a:rPr>
                        <a:t>Timeline</a:t>
                      </a:r>
                    </a:p>
                    <a:p>
                      <a:pPr marL="536575" marR="0" lvl="0" indent="-173038"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tab pos="623888" algn="l"/>
                        </a:tabLst>
                        <a:defRPr/>
                      </a:pPr>
                      <a:r>
                        <a:rPr lang="en-GB" sz="1180" kern="1200" dirty="0">
                          <a:solidFill>
                            <a:schemeClr val="tx1"/>
                          </a:solidFill>
                          <a:effectLst/>
                          <a:latin typeface="+mn-lt"/>
                          <a:ea typeface="+mn-ea"/>
                          <a:cs typeface="+mn-cs"/>
                        </a:rPr>
                        <a:t>Cause (train, track, driver)</a:t>
                      </a:r>
                    </a:p>
                  </a:txBody>
                  <a:tcPr>
                    <a:lnL w="6350" cap="flat" cmpd="sng" algn="ctr">
                      <a:noFill/>
                      <a:prstDash val="solid"/>
                      <a:miter lim="800000"/>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80" dirty="0"/>
                        <a:t>Rolling stock currently in operation that do not have an emergency braking rate or full service braking rate of 12%g or better</a:t>
                      </a:r>
                    </a:p>
                  </a:txBody>
                  <a:tcP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02730">
                <a:tc>
                  <a:txBody>
                    <a:bodyPr/>
                    <a:lstStyle/>
                    <a:p>
                      <a:r>
                        <a:rPr lang="en-GB" sz="1180" dirty="0"/>
                        <a:t>Establish on a route by route basis, whether the introduction of new/modified rolling stock with enhanced and reliable braking has resulted in an increased rate of TPWS OSS brake demands. </a:t>
                      </a:r>
                    </a:p>
                    <a:p>
                      <a:pPr marL="285750" indent="-285750" algn="l" defTabSz="914400" rtl="0" eaLnBrk="1" latinLnBrk="0" hangingPunct="1">
                        <a:buFont typeface="Wingdings" panose="05000000000000000000" pitchFamily="2" charset="2"/>
                        <a:buChar char="§"/>
                        <a:tabLst>
                          <a:tab pos="623888" algn="l"/>
                        </a:tabLst>
                      </a:pPr>
                      <a:r>
                        <a:rPr lang="en-GB" sz="1180" kern="1200" dirty="0">
                          <a:solidFill>
                            <a:schemeClr val="tx1"/>
                          </a:solidFill>
                          <a:latin typeface="+mn-lt"/>
                          <a:ea typeface="+mn-ea"/>
                          <a:cs typeface="+mn-cs"/>
                        </a:rPr>
                        <a:t>The data should be mapped by:</a:t>
                      </a:r>
                    </a:p>
                    <a:p>
                      <a:pPr marL="536575" indent="-173038" algn="l" defTabSz="914400" rtl="0" eaLnBrk="1" latinLnBrk="0" hangingPunct="1">
                        <a:buFont typeface="Courier New" panose="02070309020205020404" pitchFamily="49" charset="0"/>
                        <a:buChar char="o"/>
                        <a:tabLst>
                          <a:tab pos="623888" algn="l"/>
                        </a:tabLst>
                      </a:pPr>
                      <a:r>
                        <a:rPr lang="en-GB" sz="1180" kern="1200" dirty="0">
                          <a:solidFill>
                            <a:schemeClr val="tx1"/>
                          </a:solidFill>
                          <a:effectLst/>
                          <a:latin typeface="+mn-lt"/>
                          <a:ea typeface="+mn-ea"/>
                          <a:cs typeface="+mn-cs"/>
                        </a:rPr>
                        <a:t>TPWS brake application (approach to signals; approach to buffer stops; speed restrictions)</a:t>
                      </a:r>
                    </a:p>
                    <a:p>
                      <a:pPr marL="536575" indent="-173038" algn="l" defTabSz="914400" rtl="0" eaLnBrk="1" latinLnBrk="0" hangingPunct="1">
                        <a:buFont typeface="Courier New" panose="02070309020205020404" pitchFamily="49" charset="0"/>
                        <a:buChar char="o"/>
                        <a:tabLst>
                          <a:tab pos="623888" algn="l"/>
                        </a:tabLst>
                      </a:pPr>
                      <a:r>
                        <a:rPr lang="en-GB" sz="1180" kern="1200" dirty="0">
                          <a:solidFill>
                            <a:schemeClr val="tx1"/>
                          </a:solidFill>
                          <a:effectLst/>
                          <a:latin typeface="+mn-lt"/>
                          <a:ea typeface="+mn-ea"/>
                          <a:cs typeface="+mn-cs"/>
                        </a:rPr>
                        <a:t>Area</a:t>
                      </a:r>
                    </a:p>
                    <a:p>
                      <a:pPr marL="808038" marR="0" lvl="0" indent="-265113"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tab pos="808038" algn="l"/>
                        </a:tabLst>
                        <a:defRPr/>
                      </a:pPr>
                      <a:r>
                        <a:rPr kumimoji="0" lang="en-GB" sz="1180" b="0" i="0" u="none" strike="noStrike" kern="1200" cap="none" spc="0" normalizeH="0" baseline="0" noProof="0" dirty="0">
                          <a:ln>
                            <a:noFill/>
                          </a:ln>
                          <a:solidFill>
                            <a:prstClr val="black"/>
                          </a:solidFill>
                          <a:effectLst/>
                          <a:uLnTx/>
                          <a:uFillTx/>
                          <a:latin typeface="+mn-lt"/>
                          <a:ea typeface="+mn-ea"/>
                          <a:cs typeface="+mn-cs"/>
                        </a:rPr>
                        <a:t>Identify ‘hot spots’ (locations) where TPWS OSS brake demands are prevalent</a:t>
                      </a:r>
                      <a:endParaRPr lang="en-GB" sz="1180" kern="1200" dirty="0">
                        <a:solidFill>
                          <a:schemeClr val="tx1"/>
                        </a:solidFill>
                        <a:effectLst/>
                        <a:latin typeface="+mn-lt"/>
                        <a:ea typeface="+mn-ea"/>
                        <a:cs typeface="+mn-cs"/>
                      </a:endParaRPr>
                    </a:p>
                    <a:p>
                      <a:pPr marL="536575" indent="-173038" algn="l" defTabSz="914400" rtl="0" eaLnBrk="1" latinLnBrk="0" hangingPunct="1">
                        <a:buFont typeface="Courier New" panose="02070309020205020404" pitchFamily="49" charset="0"/>
                        <a:buChar char="o"/>
                        <a:tabLst>
                          <a:tab pos="623888" algn="l"/>
                        </a:tabLst>
                      </a:pPr>
                      <a:r>
                        <a:rPr lang="en-GB" sz="1180" kern="1200" dirty="0">
                          <a:solidFill>
                            <a:schemeClr val="tx1"/>
                          </a:solidFill>
                          <a:effectLst/>
                          <a:latin typeface="+mn-lt"/>
                          <a:ea typeface="+mn-ea"/>
                          <a:cs typeface="+mn-cs"/>
                        </a:rPr>
                        <a:t>Train class</a:t>
                      </a:r>
                    </a:p>
                    <a:p>
                      <a:pPr marL="536575" indent="-173038" algn="l" defTabSz="914400" rtl="0" eaLnBrk="1" latinLnBrk="0" hangingPunct="1">
                        <a:buFont typeface="Courier New" panose="02070309020205020404" pitchFamily="49" charset="0"/>
                        <a:buChar char="o"/>
                        <a:tabLst>
                          <a:tab pos="623888" algn="l"/>
                        </a:tabLst>
                      </a:pPr>
                      <a:r>
                        <a:rPr lang="en-GB" sz="1180" kern="1200" dirty="0">
                          <a:solidFill>
                            <a:schemeClr val="tx1"/>
                          </a:solidFill>
                          <a:effectLst/>
                          <a:latin typeface="+mn-lt"/>
                          <a:ea typeface="+mn-ea"/>
                          <a:cs typeface="+mn-cs"/>
                        </a:rPr>
                        <a:t>Timeline</a:t>
                      </a:r>
                    </a:p>
                    <a:p>
                      <a:pPr marL="536575" marR="0" lvl="0" indent="-173038"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tab pos="623888" algn="l"/>
                        </a:tabLst>
                        <a:defRPr/>
                      </a:pPr>
                      <a:r>
                        <a:rPr lang="en-GB" sz="1180" kern="1200" dirty="0">
                          <a:solidFill>
                            <a:schemeClr val="tx1"/>
                          </a:solidFill>
                          <a:effectLst/>
                          <a:latin typeface="+mn-lt"/>
                          <a:ea typeface="+mn-ea"/>
                          <a:cs typeface="+mn-cs"/>
                        </a:rPr>
                        <a:t>Cause (train, track, driver)</a:t>
                      </a:r>
                    </a:p>
                    <a:p>
                      <a:pPr marL="285750" indent="-285750" algn="l" defTabSz="914400" rtl="0" eaLnBrk="1" latinLnBrk="0" hangingPunct="1">
                        <a:buFont typeface="Wingdings" panose="05000000000000000000" pitchFamily="2" charset="2"/>
                        <a:buChar char="§"/>
                        <a:tabLst>
                          <a:tab pos="623888" algn="l"/>
                        </a:tabLst>
                      </a:pPr>
                      <a:r>
                        <a:rPr lang="en-GB" sz="1180" kern="1200" dirty="0">
                          <a:solidFill>
                            <a:schemeClr val="tx1"/>
                          </a:solidFill>
                          <a:latin typeface="+mn-lt"/>
                          <a:ea typeface="+mn-ea"/>
                          <a:cs typeface="+mn-cs"/>
                        </a:rPr>
                        <a:t>Assess the consequential risks and performance impacts of the increased rate of TPWS OSS brake demands</a:t>
                      </a:r>
                    </a:p>
                    <a:p>
                      <a:pPr marL="536575" indent="-173038" algn="l" defTabSz="914400" rtl="0" eaLnBrk="1" latinLnBrk="0" hangingPunct="1">
                        <a:buFont typeface="Courier New" panose="02070309020205020404" pitchFamily="49" charset="0"/>
                        <a:buChar char="o"/>
                        <a:tabLst>
                          <a:tab pos="623888" algn="l"/>
                        </a:tabLst>
                      </a:pPr>
                      <a:r>
                        <a:rPr lang="en-GB" sz="1180" kern="1200" dirty="0">
                          <a:solidFill>
                            <a:schemeClr val="tx1"/>
                          </a:solidFill>
                          <a:effectLst/>
                          <a:latin typeface="+mn-lt"/>
                          <a:ea typeface="+mn-ea"/>
                          <a:cs typeface="+mn-cs"/>
                        </a:rPr>
                        <a:t>Assess the consequential risks and performance impacts if current trainborne TPWS OSS trigger delay timers are to be retained on the GB rail network</a:t>
                      </a:r>
                    </a:p>
                  </a:txBody>
                  <a:tcPr>
                    <a:lnL w="6350" cap="flat" cmpd="sng" algn="ctr">
                      <a:noFill/>
                      <a:prstDash val="solid"/>
                      <a:miter lim="800000"/>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80" dirty="0"/>
                    </a:p>
                  </a:txBody>
                  <a:tcP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33037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Project scope (3 of 4)</a:t>
            </a:r>
          </a:p>
        </p:txBody>
      </p:sp>
      <p:sp>
        <p:nvSpPr>
          <p:cNvPr id="4" name="Slide Number Placeholder 3"/>
          <p:cNvSpPr>
            <a:spLocks noGrp="1"/>
          </p:cNvSpPr>
          <p:nvPr>
            <p:ph type="sldNum" sz="quarter" idx="12"/>
          </p:nvPr>
        </p:nvSpPr>
        <p:spPr/>
        <p:txBody>
          <a:bodyPr/>
          <a:lstStyle/>
          <a:p>
            <a:fld id="{C1B3EF10-4E29-4F0C-9AB6-355B3A7B01AB}" type="slidenum">
              <a:rPr lang="en-GB" smtClean="0"/>
              <a:t>11</a:t>
            </a:fld>
            <a:endParaRPr lang="en-GB" dirty="0"/>
          </a:p>
        </p:txBody>
      </p:sp>
      <p:graphicFrame>
        <p:nvGraphicFramePr>
          <p:cNvPr id="7" name="Content Placeholder 5"/>
          <p:cNvGraphicFramePr>
            <a:graphicFrameLocks noGrp="1"/>
          </p:cNvGraphicFramePr>
          <p:nvPr>
            <p:ph sz="half" idx="4294967295"/>
            <p:extLst>
              <p:ext uri="{D42A27DB-BD31-4B8C-83A1-F6EECF244321}">
                <p14:modId xmlns:p14="http://schemas.microsoft.com/office/powerpoint/2010/main" val="339512616"/>
              </p:ext>
            </p:extLst>
          </p:nvPr>
        </p:nvGraphicFramePr>
        <p:xfrm>
          <a:off x="612000" y="1426225"/>
          <a:ext cx="7920000" cy="4857099"/>
        </p:xfrm>
        <a:graphic>
          <a:graphicData uri="http://schemas.openxmlformats.org/drawingml/2006/table">
            <a:tbl>
              <a:tblPr firstRow="1">
                <a:tableStyleId>{72833802-FEF1-4C79-8D5D-14CF1EAF98D9}</a:tableStyleId>
              </a:tblPr>
              <a:tblGrid>
                <a:gridCol w="5958921">
                  <a:extLst>
                    <a:ext uri="{9D8B030D-6E8A-4147-A177-3AD203B41FA5}">
                      <a16:colId xmlns:a16="http://schemas.microsoft.com/office/drawing/2014/main" val="20000"/>
                    </a:ext>
                  </a:extLst>
                </a:gridCol>
                <a:gridCol w="1961079">
                  <a:extLst>
                    <a:ext uri="{9D8B030D-6E8A-4147-A177-3AD203B41FA5}">
                      <a16:colId xmlns:a16="http://schemas.microsoft.com/office/drawing/2014/main" val="4017766028"/>
                    </a:ext>
                  </a:extLst>
                </a:gridCol>
              </a:tblGrid>
              <a:tr h="346059">
                <a:tc>
                  <a:txBody>
                    <a:bodyPr/>
                    <a:lstStyle/>
                    <a:p>
                      <a:r>
                        <a:rPr lang="en-GB" sz="1160" dirty="0">
                          <a:solidFill>
                            <a:schemeClr val="bg1"/>
                          </a:solidFill>
                        </a:rPr>
                        <a:t>In</a:t>
                      </a:r>
                      <a:r>
                        <a:rPr lang="en-GB" sz="1160" baseline="0" dirty="0">
                          <a:solidFill>
                            <a:schemeClr val="bg1"/>
                          </a:solidFill>
                        </a:rPr>
                        <a:t> scope</a:t>
                      </a:r>
                      <a:endParaRPr lang="en-GB" sz="1160" dirty="0">
                        <a:solidFill>
                          <a:schemeClr val="bg1"/>
                        </a:solidFill>
                      </a:endParaRPr>
                    </a:p>
                  </a:txBody>
                  <a:tcPr>
                    <a:lnL w="6350" cap="flat" cmpd="sng" algn="ctr">
                      <a:noFill/>
                      <a:prstDash val="solid"/>
                      <a:miter lim="800000"/>
                    </a:lnL>
                    <a:lnR>
                      <a:noFill/>
                    </a:lnR>
                    <a:lnT w="6350" cap="flat" cmpd="sng" algn="ctr">
                      <a:noFill/>
                      <a:prstDash val="solid"/>
                      <a:miter lim="800000"/>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GB" sz="1160" dirty="0">
                          <a:solidFill>
                            <a:schemeClr val="bg1"/>
                          </a:solidFill>
                        </a:rPr>
                        <a:t>Out of scope</a:t>
                      </a:r>
                    </a:p>
                  </a:txBody>
                  <a:tcPr>
                    <a:lnL w="6350" cap="flat" cmpd="sng" algn="ctr">
                      <a:noFill/>
                      <a:prstDash val="solid"/>
                      <a:miter lim="800000"/>
                    </a:lnL>
                    <a:lnR>
                      <a:noFill/>
                    </a:lnR>
                    <a:lnT w="6350" cap="flat" cmpd="sng" algn="ctr">
                      <a:noFill/>
                      <a:prstDash val="solid"/>
                      <a:miter lim="800000"/>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666853">
                <a:tc>
                  <a:txBody>
                    <a:bodyPr/>
                    <a:lstStyle/>
                    <a:p>
                      <a:r>
                        <a:rPr lang="en-GB" sz="1160" kern="1200" dirty="0">
                          <a:solidFill>
                            <a:schemeClr val="tx1"/>
                          </a:solidFill>
                          <a:effectLst/>
                          <a:latin typeface="+mn-lt"/>
                          <a:ea typeface="+mn-ea"/>
                          <a:cs typeface="+mn-cs"/>
                        </a:rPr>
                        <a:t>Identify alternative/optimal trainborne TPWS OSS trigger delay timer settings that could be applied to trains with enhanced and reliable braking performance (a demonstratable emergency braking rate or full service braking rate of 12%g </a:t>
                      </a:r>
                      <a:r>
                        <a:rPr lang="en-GB" sz="1160" u="none" kern="1200" dirty="0">
                          <a:solidFill>
                            <a:schemeClr val="tx1"/>
                          </a:solidFill>
                          <a:effectLst/>
                          <a:latin typeface="+mn-lt"/>
                          <a:ea typeface="+mn-ea"/>
                          <a:cs typeface="+mn-cs"/>
                        </a:rPr>
                        <a:t>or better*</a:t>
                      </a:r>
                      <a:r>
                        <a:rPr lang="en-GB" sz="1160" kern="1200" dirty="0">
                          <a:solidFill>
                            <a:schemeClr val="tx1"/>
                          </a:solidFill>
                          <a:effectLst/>
                          <a:latin typeface="+mn-lt"/>
                          <a:ea typeface="+mn-ea"/>
                          <a:cs typeface="+mn-cs"/>
                        </a:rPr>
                        <a:t>). </a:t>
                      </a:r>
                    </a:p>
                    <a:p>
                      <a:endParaRPr lang="en-GB" sz="1160" b="1" kern="1200" dirty="0">
                        <a:solidFill>
                          <a:schemeClr val="tx1"/>
                        </a:solidFill>
                        <a:effectLst/>
                        <a:latin typeface="+mn-lt"/>
                        <a:ea typeface="+mn-ea"/>
                        <a:cs typeface="+mn-cs"/>
                      </a:endParaRPr>
                    </a:p>
                    <a:p>
                      <a:r>
                        <a:rPr lang="en-GB" sz="1160" b="1" kern="1200" dirty="0">
                          <a:solidFill>
                            <a:schemeClr val="tx1"/>
                          </a:solidFill>
                          <a:effectLst/>
                          <a:latin typeface="+mn-lt"/>
                          <a:ea typeface="+mn-ea"/>
                          <a:cs typeface="+mn-cs"/>
                        </a:rPr>
                        <a:t>For each alternative timer setting, undertake a technical, performance and risk assessment for each of the following TPWS brake applications</a:t>
                      </a:r>
                      <a:r>
                        <a:rPr lang="en-GB" sz="1160" kern="1200" dirty="0">
                          <a:solidFill>
                            <a:schemeClr val="tx1"/>
                          </a:solidFill>
                          <a:effectLst/>
                          <a:latin typeface="+mn-lt"/>
                          <a:ea typeface="+mn-ea"/>
                          <a:cs typeface="+mn-cs"/>
                        </a:rPr>
                        <a:t>, to ensure that alternative settings do not compromise the overall effectiveness and availability of the whole system; or the safety of the railway:</a:t>
                      </a:r>
                      <a:br>
                        <a:rPr lang="en-GB" sz="1160" kern="1200" dirty="0">
                          <a:solidFill>
                            <a:schemeClr val="tx1"/>
                          </a:solidFill>
                          <a:effectLst/>
                          <a:latin typeface="+mn-lt"/>
                          <a:ea typeface="+mn-ea"/>
                          <a:cs typeface="+mn-cs"/>
                        </a:rPr>
                      </a:br>
                      <a:endParaRPr lang="en-GB" sz="1160" kern="1200" dirty="0">
                        <a:solidFill>
                          <a:schemeClr val="tx1"/>
                        </a:solidFill>
                        <a:effectLst/>
                        <a:latin typeface="+mn-lt"/>
                        <a:ea typeface="+mn-ea"/>
                        <a:cs typeface="+mn-cs"/>
                      </a:endParaRPr>
                    </a:p>
                    <a:p>
                      <a:pPr marL="285750" indent="-285750">
                        <a:buFont typeface="Wingdings" panose="05000000000000000000" pitchFamily="2" charset="2"/>
                        <a:buChar char="§"/>
                      </a:pPr>
                      <a:r>
                        <a:rPr lang="en-GB" sz="1160" b="1" kern="1200" dirty="0">
                          <a:solidFill>
                            <a:schemeClr val="tx1"/>
                          </a:solidFill>
                          <a:effectLst/>
                          <a:latin typeface="+mn-lt"/>
                          <a:ea typeface="+mn-ea"/>
                          <a:cs typeface="+mn-cs"/>
                        </a:rPr>
                        <a:t>Approach to signals</a:t>
                      </a:r>
                    </a:p>
                    <a:p>
                      <a:pPr marL="536575" indent="-173038" algn="l" defTabSz="914400" rtl="0" eaLnBrk="1" latinLnBrk="0" hangingPunct="1">
                        <a:buFont typeface="Courier New" panose="02070309020205020404" pitchFamily="49" charset="0"/>
                        <a:buChar char="o"/>
                        <a:tabLst>
                          <a:tab pos="623888" algn="l"/>
                        </a:tabLst>
                      </a:pPr>
                      <a:r>
                        <a:rPr lang="en-GB" sz="1160" kern="1200" dirty="0">
                          <a:solidFill>
                            <a:schemeClr val="tx1"/>
                          </a:solidFill>
                          <a:effectLst/>
                          <a:latin typeface="+mn-lt"/>
                          <a:ea typeface="+mn-ea"/>
                          <a:cs typeface="+mn-cs"/>
                        </a:rPr>
                        <a:t>Gap in protection speeds between the OSS and the Train Stop System (TSS) </a:t>
                      </a:r>
                      <a:br>
                        <a:rPr lang="en-GB" sz="1160" kern="1200" dirty="0">
                          <a:solidFill>
                            <a:schemeClr val="tx1"/>
                          </a:solidFill>
                          <a:effectLst/>
                          <a:latin typeface="+mn-lt"/>
                          <a:ea typeface="+mn-ea"/>
                          <a:cs typeface="+mn-cs"/>
                        </a:rPr>
                      </a:br>
                      <a:r>
                        <a:rPr lang="en-GB" sz="1160" kern="1200" dirty="0">
                          <a:solidFill>
                            <a:schemeClr val="tx1"/>
                          </a:solidFill>
                          <a:effectLst/>
                          <a:latin typeface="+mn-lt"/>
                          <a:ea typeface="+mn-ea"/>
                          <a:cs typeface="+mn-cs"/>
                        </a:rPr>
                        <a:t>[i.e. where the train may exceed the overlap or reach the danger point]</a:t>
                      </a:r>
                    </a:p>
                    <a:p>
                      <a:pPr marL="536575" indent="-173038" algn="l" defTabSz="914400" rtl="0" eaLnBrk="1" latinLnBrk="0" hangingPunct="1">
                        <a:buFont typeface="Courier New" panose="02070309020205020404" pitchFamily="49" charset="0"/>
                        <a:buChar char="o"/>
                        <a:tabLst>
                          <a:tab pos="623888" algn="l"/>
                        </a:tabLst>
                      </a:pPr>
                      <a:r>
                        <a:rPr lang="en-GB" sz="1160" kern="1200" dirty="0">
                          <a:solidFill>
                            <a:schemeClr val="tx1"/>
                          </a:solidFill>
                          <a:effectLst/>
                          <a:latin typeface="+mn-lt"/>
                          <a:ea typeface="+mn-ea"/>
                          <a:cs typeface="+mn-cs"/>
                        </a:rPr>
                        <a:t>Maximum line speed (in relation to the train stopping prior to the conflict point)</a:t>
                      </a:r>
                    </a:p>
                    <a:p>
                      <a:pPr marL="536575" indent="-173038" algn="l" defTabSz="914400" rtl="0" eaLnBrk="1" latinLnBrk="0" hangingPunct="1">
                        <a:buFont typeface="Courier New" panose="02070309020205020404" pitchFamily="49" charset="0"/>
                        <a:buChar char="o"/>
                        <a:tabLst>
                          <a:tab pos="623888" algn="l"/>
                        </a:tabLst>
                      </a:pPr>
                      <a:r>
                        <a:rPr lang="en-GB" sz="1160" kern="1200" dirty="0">
                          <a:solidFill>
                            <a:schemeClr val="tx1"/>
                          </a:solidFill>
                          <a:effectLst/>
                          <a:latin typeface="+mn-lt"/>
                          <a:ea typeface="+mn-ea"/>
                          <a:cs typeface="+mn-cs"/>
                        </a:rPr>
                        <a:t>Maximum attainable speed (in relation to the train stopping prior to the conflict point)</a:t>
                      </a:r>
                    </a:p>
                    <a:p>
                      <a:pPr marL="536575" indent="-173038" algn="l" defTabSz="914400" rtl="0" eaLnBrk="1" latinLnBrk="0" hangingPunct="1">
                        <a:buFont typeface="Courier New" panose="02070309020205020404" pitchFamily="49" charset="0"/>
                        <a:buChar char="o"/>
                        <a:tabLst>
                          <a:tab pos="623888" algn="l"/>
                        </a:tabLst>
                      </a:pPr>
                      <a:r>
                        <a:rPr lang="en-GB" sz="1160" kern="1200" dirty="0">
                          <a:solidFill>
                            <a:schemeClr val="tx1"/>
                          </a:solidFill>
                          <a:effectLst/>
                          <a:latin typeface="+mn-lt"/>
                          <a:ea typeface="+mn-ea"/>
                          <a:cs typeface="+mn-cs"/>
                        </a:rPr>
                        <a:t>Impact of railhead conditions (coefficient of friction) on achievable braking</a:t>
                      </a:r>
                    </a:p>
                    <a:p>
                      <a:pPr marL="536575" indent="-173038" algn="l" defTabSz="914400" rtl="0" eaLnBrk="1" latinLnBrk="0" hangingPunct="1">
                        <a:buFont typeface="Courier New" panose="02070309020205020404" pitchFamily="49" charset="0"/>
                        <a:buChar char="o"/>
                        <a:tabLst>
                          <a:tab pos="623888" algn="l"/>
                        </a:tabLst>
                      </a:pPr>
                      <a:r>
                        <a:rPr lang="en-GB" sz="1160" kern="1200" dirty="0">
                          <a:solidFill>
                            <a:schemeClr val="tx1"/>
                          </a:solidFill>
                          <a:effectLst/>
                          <a:latin typeface="+mn-lt"/>
                          <a:ea typeface="+mn-ea"/>
                          <a:cs typeface="+mn-cs"/>
                        </a:rPr>
                        <a:t>Brake response time</a:t>
                      </a:r>
                    </a:p>
                    <a:p>
                      <a:pPr marL="536575" indent="-173038" algn="l" defTabSz="914400" rtl="0" eaLnBrk="1" latinLnBrk="0" hangingPunct="1">
                        <a:buFont typeface="Courier New" panose="02070309020205020404" pitchFamily="49" charset="0"/>
                        <a:buChar char="o"/>
                        <a:tabLst>
                          <a:tab pos="623888" algn="l"/>
                        </a:tabLst>
                      </a:pPr>
                      <a:r>
                        <a:rPr lang="en-GB" sz="1160" kern="1200" dirty="0">
                          <a:solidFill>
                            <a:schemeClr val="tx1"/>
                          </a:solidFill>
                          <a:effectLst/>
                          <a:latin typeface="+mn-lt"/>
                          <a:ea typeface="+mn-ea"/>
                          <a:cs typeface="+mn-cs"/>
                        </a:rPr>
                        <a:t>TPWS ‘minus’ loops </a:t>
                      </a:r>
                    </a:p>
                    <a:p>
                      <a:pPr marL="536575" indent="-173038" algn="l" defTabSz="914400" rtl="0" eaLnBrk="1" latinLnBrk="0" hangingPunct="1">
                        <a:buFont typeface="Courier New" panose="02070309020205020404" pitchFamily="49" charset="0"/>
                        <a:buChar char="o"/>
                        <a:tabLst>
                          <a:tab pos="623888" algn="l"/>
                        </a:tabLst>
                      </a:pPr>
                      <a:r>
                        <a:rPr lang="en-GB" sz="1160" kern="1200" dirty="0">
                          <a:solidFill>
                            <a:schemeClr val="tx1"/>
                          </a:solidFill>
                          <a:effectLst/>
                          <a:latin typeface="+mn-lt"/>
                          <a:ea typeface="+mn-ea"/>
                          <a:cs typeface="+mn-cs"/>
                        </a:rPr>
                        <a:t>TPWS ‘zero’ loops </a:t>
                      </a:r>
                    </a:p>
                    <a:p>
                      <a:pPr marL="536575" indent="-173038" algn="l" defTabSz="914400" rtl="0" eaLnBrk="1" latinLnBrk="0" hangingPunct="1">
                        <a:buFont typeface="Courier New" panose="02070309020205020404" pitchFamily="49" charset="0"/>
                        <a:buChar char="o"/>
                        <a:tabLst>
                          <a:tab pos="623888" algn="l"/>
                        </a:tabLst>
                      </a:pPr>
                      <a:r>
                        <a:rPr lang="en-GB" sz="1160" kern="1200" dirty="0">
                          <a:solidFill>
                            <a:schemeClr val="tx1"/>
                          </a:solidFill>
                          <a:effectLst/>
                          <a:latin typeface="+mn-lt"/>
                          <a:ea typeface="+mn-ea"/>
                          <a:cs typeface="+mn-cs"/>
                        </a:rPr>
                        <a:t>Main aspect approach release from red (MAR)</a:t>
                      </a:r>
                    </a:p>
                    <a:p>
                      <a:pPr marL="536575" indent="-173038" algn="l" defTabSz="914400" rtl="0" eaLnBrk="1" latinLnBrk="0" hangingPunct="1">
                        <a:buFont typeface="Courier New" panose="02070309020205020404" pitchFamily="49" charset="0"/>
                        <a:buChar char="o"/>
                        <a:tabLst>
                          <a:tab pos="623888" algn="l"/>
                        </a:tabLst>
                      </a:pPr>
                      <a:r>
                        <a:rPr lang="en-GB" sz="1160" kern="1200" dirty="0">
                          <a:solidFill>
                            <a:schemeClr val="tx1"/>
                          </a:solidFill>
                          <a:effectLst/>
                          <a:latin typeface="+mn-lt"/>
                          <a:ea typeface="+mn-ea"/>
                          <a:cs typeface="+mn-cs"/>
                        </a:rPr>
                        <a:t>Level of risk imported by TPWS through current TPWS events</a:t>
                      </a:r>
                    </a:p>
                    <a:p>
                      <a:pPr marL="536575" indent="-173038" algn="l" defTabSz="914400" rtl="0" eaLnBrk="1" latinLnBrk="0" hangingPunct="1">
                        <a:buFont typeface="Courier New" panose="02070309020205020404" pitchFamily="49" charset="0"/>
                        <a:buChar char="o"/>
                        <a:tabLst>
                          <a:tab pos="623888" algn="l"/>
                        </a:tabLst>
                      </a:pPr>
                      <a:r>
                        <a:rPr lang="en-GB" sz="1160" kern="1200" dirty="0">
                          <a:solidFill>
                            <a:schemeClr val="tx1"/>
                          </a:solidFill>
                          <a:effectLst/>
                          <a:latin typeface="+mn-lt"/>
                          <a:ea typeface="+mn-ea"/>
                          <a:cs typeface="+mn-cs"/>
                        </a:rPr>
                        <a:t>Constraint of TPWS on the system and limitations on unlocking capacity</a:t>
                      </a:r>
                    </a:p>
                    <a:p>
                      <a:pPr marL="536575" indent="-173038" algn="l" defTabSz="914400" rtl="0" eaLnBrk="1" latinLnBrk="0" hangingPunct="1">
                        <a:buFont typeface="Courier New" panose="02070309020205020404" pitchFamily="49" charset="0"/>
                        <a:buChar char="o"/>
                        <a:tabLst>
                          <a:tab pos="623888" algn="l"/>
                        </a:tabLst>
                      </a:pPr>
                      <a:r>
                        <a:rPr lang="en-GB" sz="1160" kern="1200" dirty="0">
                          <a:solidFill>
                            <a:schemeClr val="tx1"/>
                          </a:solidFill>
                          <a:effectLst/>
                          <a:latin typeface="+mn-lt"/>
                          <a:ea typeface="+mn-ea"/>
                          <a:cs typeface="+mn-cs"/>
                        </a:rPr>
                        <a:t>Impact of alternative trainborne TPWS OSS trigger delay timer settings on approaches to signals</a:t>
                      </a:r>
                    </a:p>
                    <a:p>
                      <a:pPr marL="536575" indent="-173038" algn="l" defTabSz="914400" rtl="0" eaLnBrk="1" latinLnBrk="0" hangingPunct="1">
                        <a:buFont typeface="Courier New" panose="02070309020205020404" pitchFamily="49" charset="0"/>
                        <a:buChar char="o"/>
                        <a:tabLst>
                          <a:tab pos="623888" algn="l"/>
                        </a:tabLst>
                      </a:pPr>
                      <a:r>
                        <a:rPr lang="en-GB" sz="1160" kern="1200" dirty="0">
                          <a:solidFill>
                            <a:schemeClr val="tx1"/>
                          </a:solidFill>
                          <a:effectLst/>
                          <a:latin typeface="+mn-lt"/>
                          <a:ea typeface="+mn-ea"/>
                          <a:cs typeface="+mn-cs"/>
                        </a:rPr>
                        <a:t>Clarification of potential benefits (for instance, improvement in performance, increase in capacity, reduction in sectional running times, platform reoccupation times, etc.)</a:t>
                      </a:r>
                    </a:p>
                  </a:txBody>
                  <a:tcPr>
                    <a:lnL w="6350" cap="flat" cmpd="sng" algn="ctr">
                      <a:noFill/>
                      <a:prstDash val="solid"/>
                      <a:miter lim="800000"/>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36575" indent="-173038" algn="l" defTabSz="914400" rtl="0" eaLnBrk="1" latinLnBrk="0" hangingPunct="1">
                        <a:buFont typeface="Courier New" panose="02070309020205020404" pitchFamily="49" charset="0"/>
                        <a:buChar char="o"/>
                        <a:tabLst>
                          <a:tab pos="623888" algn="l"/>
                        </a:tabLst>
                      </a:pPr>
                      <a:endParaRPr lang="en-GB" sz="1160" kern="1200" dirty="0">
                        <a:solidFill>
                          <a:schemeClr val="tx1"/>
                        </a:solidFill>
                        <a:effectLst/>
                        <a:latin typeface="+mn-lt"/>
                        <a:ea typeface="+mn-ea"/>
                        <a:cs typeface="+mn-cs"/>
                      </a:endParaRPr>
                    </a:p>
                  </a:txBody>
                  <a:tcPr>
                    <a:lnL w="6350" cap="flat" cmpd="sng" algn="ctr">
                      <a:noFill/>
                      <a:prstDash val="solid"/>
                      <a:miter lim="800000"/>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01454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Project scope (4 of 4)</a:t>
            </a:r>
          </a:p>
        </p:txBody>
      </p:sp>
      <p:sp>
        <p:nvSpPr>
          <p:cNvPr id="4" name="Slide Number Placeholder 3"/>
          <p:cNvSpPr>
            <a:spLocks noGrp="1"/>
          </p:cNvSpPr>
          <p:nvPr>
            <p:ph type="sldNum" sz="quarter" idx="12"/>
          </p:nvPr>
        </p:nvSpPr>
        <p:spPr/>
        <p:txBody>
          <a:bodyPr/>
          <a:lstStyle/>
          <a:p>
            <a:fld id="{C1B3EF10-4E29-4F0C-9AB6-355B3A7B01AB}" type="slidenum">
              <a:rPr lang="en-GB" smtClean="0"/>
              <a:t>12</a:t>
            </a:fld>
            <a:endParaRPr lang="en-GB" dirty="0"/>
          </a:p>
        </p:txBody>
      </p:sp>
      <p:graphicFrame>
        <p:nvGraphicFramePr>
          <p:cNvPr id="7" name="Content Placeholder 5"/>
          <p:cNvGraphicFramePr>
            <a:graphicFrameLocks noGrp="1"/>
          </p:cNvGraphicFramePr>
          <p:nvPr>
            <p:ph sz="half" idx="4294967295"/>
            <p:extLst>
              <p:ext uri="{D42A27DB-BD31-4B8C-83A1-F6EECF244321}">
                <p14:modId xmlns:p14="http://schemas.microsoft.com/office/powerpoint/2010/main" val="1013303132"/>
              </p:ext>
            </p:extLst>
          </p:nvPr>
        </p:nvGraphicFramePr>
        <p:xfrm>
          <a:off x="612000" y="1330527"/>
          <a:ext cx="7920000" cy="4940919"/>
        </p:xfrm>
        <a:graphic>
          <a:graphicData uri="http://schemas.openxmlformats.org/drawingml/2006/table">
            <a:tbl>
              <a:tblPr firstRow="1">
                <a:tableStyleId>{72833802-FEF1-4C79-8D5D-14CF1EAF98D9}</a:tableStyleId>
              </a:tblPr>
              <a:tblGrid>
                <a:gridCol w="5948288">
                  <a:extLst>
                    <a:ext uri="{9D8B030D-6E8A-4147-A177-3AD203B41FA5}">
                      <a16:colId xmlns:a16="http://schemas.microsoft.com/office/drawing/2014/main" val="20000"/>
                    </a:ext>
                  </a:extLst>
                </a:gridCol>
                <a:gridCol w="1971712">
                  <a:extLst>
                    <a:ext uri="{9D8B030D-6E8A-4147-A177-3AD203B41FA5}">
                      <a16:colId xmlns:a16="http://schemas.microsoft.com/office/drawing/2014/main" val="3213199656"/>
                    </a:ext>
                  </a:extLst>
                </a:gridCol>
              </a:tblGrid>
              <a:tr h="346059">
                <a:tc>
                  <a:txBody>
                    <a:bodyPr/>
                    <a:lstStyle/>
                    <a:p>
                      <a:r>
                        <a:rPr lang="en-GB" sz="1110" dirty="0">
                          <a:solidFill>
                            <a:schemeClr val="bg1"/>
                          </a:solidFill>
                        </a:rPr>
                        <a:t>In</a:t>
                      </a:r>
                      <a:r>
                        <a:rPr lang="en-GB" sz="1110" baseline="0" dirty="0">
                          <a:solidFill>
                            <a:schemeClr val="bg1"/>
                          </a:solidFill>
                        </a:rPr>
                        <a:t> scope</a:t>
                      </a:r>
                      <a:endParaRPr lang="en-GB" sz="1110" dirty="0">
                        <a:solidFill>
                          <a:schemeClr val="bg1"/>
                        </a:solidFill>
                      </a:endParaRPr>
                    </a:p>
                  </a:txBody>
                  <a:tcPr>
                    <a:lnL w="6350" cap="flat" cmpd="sng" algn="ctr">
                      <a:noFill/>
                      <a:prstDash val="solid"/>
                      <a:miter lim="800000"/>
                    </a:lnL>
                    <a:lnR>
                      <a:noFill/>
                    </a:lnR>
                    <a:lnT w="6350" cap="flat" cmpd="sng" algn="ctr">
                      <a:noFill/>
                      <a:prstDash val="solid"/>
                      <a:miter lim="800000"/>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GB" sz="1110" b="1" dirty="0">
                          <a:solidFill>
                            <a:schemeClr val="bg1"/>
                          </a:solidFill>
                        </a:rPr>
                        <a:t>Out of scope</a:t>
                      </a:r>
                    </a:p>
                  </a:txBody>
                  <a:tcPr>
                    <a:lnL w="6350" cap="flat" cmpd="sng" algn="ctr">
                      <a:noFill/>
                      <a:prstDash val="solid"/>
                      <a:miter lim="800000"/>
                    </a:lnL>
                    <a:lnR>
                      <a:noFill/>
                    </a:lnR>
                    <a:lnT w="6350" cap="flat" cmpd="sng" algn="ctr">
                      <a:noFill/>
                      <a:prstDash val="solid"/>
                      <a:miter lim="800000"/>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666853">
                <a:tc>
                  <a:txBody>
                    <a:bodyPr/>
                    <a:lstStyle/>
                    <a:p>
                      <a:pPr marL="285750" indent="-285750">
                        <a:buFont typeface="Wingdings" panose="05000000000000000000" pitchFamily="2" charset="2"/>
                        <a:buChar char="§"/>
                      </a:pPr>
                      <a:r>
                        <a:rPr lang="en-GB" sz="1110" b="1" kern="1200" dirty="0">
                          <a:solidFill>
                            <a:schemeClr val="tx1"/>
                          </a:solidFill>
                          <a:effectLst/>
                          <a:latin typeface="+mn-lt"/>
                          <a:ea typeface="+mn-ea"/>
                          <a:cs typeface="+mn-cs"/>
                        </a:rPr>
                        <a:t>Approach to buffer stops</a:t>
                      </a:r>
                    </a:p>
                    <a:p>
                      <a:pPr marL="536575" indent="-173038" algn="l" defTabSz="914400" rtl="0" eaLnBrk="1" latinLnBrk="0" hangingPunct="1">
                        <a:buFont typeface="Courier New" panose="02070309020205020404" pitchFamily="49" charset="0"/>
                        <a:buChar char="o"/>
                        <a:tabLst>
                          <a:tab pos="623888" algn="l"/>
                        </a:tabLst>
                      </a:pPr>
                      <a:r>
                        <a:rPr lang="en-GB" sz="1110" kern="1200" dirty="0">
                          <a:solidFill>
                            <a:schemeClr val="tx1"/>
                          </a:solidFill>
                          <a:effectLst/>
                          <a:latin typeface="+mn-lt"/>
                          <a:ea typeface="+mn-ea"/>
                          <a:cs typeface="+mn-cs"/>
                        </a:rPr>
                        <a:t>Maximum line speed (in relation to the train stopping prior to the buffer stops)</a:t>
                      </a:r>
                    </a:p>
                    <a:p>
                      <a:pPr marL="536575" indent="-173038" algn="l" defTabSz="914400" rtl="0" eaLnBrk="1" latinLnBrk="0" hangingPunct="1">
                        <a:buFont typeface="Courier New" panose="02070309020205020404" pitchFamily="49" charset="0"/>
                        <a:buChar char="o"/>
                        <a:tabLst>
                          <a:tab pos="623888" algn="l"/>
                        </a:tabLst>
                      </a:pPr>
                      <a:r>
                        <a:rPr lang="en-GB" sz="1110" kern="1200" dirty="0">
                          <a:solidFill>
                            <a:schemeClr val="tx1"/>
                          </a:solidFill>
                          <a:effectLst/>
                          <a:latin typeface="+mn-lt"/>
                          <a:ea typeface="+mn-ea"/>
                          <a:cs typeface="+mn-cs"/>
                        </a:rPr>
                        <a:t>Maximum attainable speed (in relation to the train stopping prior to the buffer stops)</a:t>
                      </a:r>
                    </a:p>
                    <a:p>
                      <a:pPr marL="536575" marR="0" lvl="0" indent="-173038"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tab pos="623888" algn="l"/>
                        </a:tabLst>
                        <a:defRPr/>
                      </a:pPr>
                      <a:r>
                        <a:rPr lang="en-GB" sz="1110" kern="1200" dirty="0">
                          <a:solidFill>
                            <a:schemeClr val="tx1"/>
                          </a:solidFill>
                          <a:effectLst/>
                          <a:latin typeface="+mn-lt"/>
                          <a:ea typeface="+mn-ea"/>
                          <a:cs typeface="+mn-cs"/>
                        </a:rPr>
                        <a:t>Impact of railhead conditions (coefficient of friction) on achievable braking</a:t>
                      </a:r>
                    </a:p>
                    <a:p>
                      <a:pPr marL="536575" marR="0" lvl="0" indent="-173038"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tab pos="623888" algn="l"/>
                        </a:tabLst>
                        <a:defRPr/>
                      </a:pPr>
                      <a:r>
                        <a:rPr lang="en-GB" sz="1110" kern="1200" dirty="0">
                          <a:solidFill>
                            <a:schemeClr val="tx1"/>
                          </a:solidFill>
                          <a:effectLst/>
                          <a:latin typeface="+mn-lt"/>
                          <a:ea typeface="+mn-ea"/>
                          <a:cs typeface="+mn-cs"/>
                        </a:rPr>
                        <a:t>Brake response time</a:t>
                      </a:r>
                    </a:p>
                    <a:p>
                      <a:pPr marL="536575" indent="-173038" algn="l" defTabSz="914400" rtl="0" eaLnBrk="1" latinLnBrk="0" hangingPunct="1">
                        <a:buFont typeface="Courier New" panose="02070309020205020404" pitchFamily="49" charset="0"/>
                        <a:buChar char="o"/>
                        <a:tabLst>
                          <a:tab pos="623888" algn="l"/>
                        </a:tabLst>
                      </a:pPr>
                      <a:r>
                        <a:rPr lang="en-GB" sz="1110" kern="1200" dirty="0">
                          <a:solidFill>
                            <a:schemeClr val="tx1"/>
                          </a:solidFill>
                          <a:effectLst/>
                          <a:latin typeface="+mn-lt"/>
                          <a:ea typeface="+mn-ea"/>
                          <a:cs typeface="+mn-cs"/>
                        </a:rPr>
                        <a:t>Level of risk imported by TPWS through current TPWS events</a:t>
                      </a:r>
                    </a:p>
                    <a:p>
                      <a:pPr marL="536575" indent="-173038" algn="l" defTabSz="914400" rtl="0" eaLnBrk="1" latinLnBrk="0" hangingPunct="1">
                        <a:buFont typeface="Courier New" panose="02070309020205020404" pitchFamily="49" charset="0"/>
                        <a:buChar char="o"/>
                        <a:tabLst>
                          <a:tab pos="623888" algn="l"/>
                        </a:tabLst>
                      </a:pPr>
                      <a:r>
                        <a:rPr lang="en-GB" sz="1110" kern="1200" dirty="0">
                          <a:solidFill>
                            <a:schemeClr val="tx1"/>
                          </a:solidFill>
                          <a:effectLst/>
                          <a:latin typeface="+mn-lt"/>
                          <a:ea typeface="+mn-ea"/>
                          <a:cs typeface="+mn-cs"/>
                        </a:rPr>
                        <a:t>Impact of alternative trainborne TPWS OSS trigger delay timer settings on approach to buffer stops</a:t>
                      </a:r>
                    </a:p>
                    <a:p>
                      <a:pPr marL="536575" indent="-173038" algn="l" defTabSz="914400" rtl="0" eaLnBrk="1" latinLnBrk="0" hangingPunct="1">
                        <a:buFont typeface="Courier New" panose="02070309020205020404" pitchFamily="49" charset="0"/>
                        <a:buChar char="o"/>
                        <a:tabLst>
                          <a:tab pos="623888" algn="l"/>
                        </a:tabLst>
                      </a:pPr>
                      <a:r>
                        <a:rPr lang="en-GB" sz="1110" kern="1200" dirty="0">
                          <a:solidFill>
                            <a:schemeClr val="tx1"/>
                          </a:solidFill>
                          <a:effectLst/>
                          <a:latin typeface="+mn-lt"/>
                          <a:ea typeface="+mn-ea"/>
                          <a:cs typeface="+mn-cs"/>
                        </a:rPr>
                        <a:t>Clarification of potential benefits </a:t>
                      </a:r>
                    </a:p>
                  </a:txBody>
                  <a:tcPr>
                    <a:lnL w="6350" cap="flat" cmpd="sng" algn="ctr">
                      <a:noFill/>
                      <a:prstDash val="solid"/>
                      <a:miter lim="800000"/>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36575" indent="-173038" algn="l" defTabSz="914400" rtl="0" eaLnBrk="1" latinLnBrk="0" hangingPunct="1">
                        <a:buFont typeface="Courier New" panose="02070309020205020404" pitchFamily="49" charset="0"/>
                        <a:buChar char="o"/>
                        <a:tabLst>
                          <a:tab pos="623888" algn="l"/>
                        </a:tabLst>
                      </a:pPr>
                      <a:endParaRPr lang="en-GB" sz="1110" kern="1200" dirty="0">
                        <a:solidFill>
                          <a:schemeClr val="tx1"/>
                        </a:solidFill>
                        <a:effectLst/>
                        <a:latin typeface="+mn-lt"/>
                        <a:ea typeface="+mn-ea"/>
                        <a:cs typeface="+mn-cs"/>
                      </a:endParaRPr>
                    </a:p>
                  </a:txBody>
                  <a:tcPr>
                    <a:lnL w="6350" cap="flat" cmpd="sng" algn="ctr">
                      <a:noFill/>
                      <a:prstDash val="solid"/>
                      <a:miter lim="800000"/>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46913">
                <a:tc>
                  <a:txBody>
                    <a:bodyPr/>
                    <a:lstStyle/>
                    <a:p>
                      <a:pPr marL="285750" indent="-285750">
                        <a:buFont typeface="Wingdings" panose="05000000000000000000" pitchFamily="2" charset="2"/>
                        <a:buChar char="§"/>
                      </a:pPr>
                      <a:r>
                        <a:rPr lang="en-GB" sz="1110" b="1" kern="1200" dirty="0">
                          <a:solidFill>
                            <a:schemeClr val="tx1"/>
                          </a:solidFill>
                          <a:effectLst/>
                          <a:latin typeface="+mn-lt"/>
                          <a:ea typeface="+mn-ea"/>
                          <a:cs typeface="+mn-cs"/>
                        </a:rPr>
                        <a:t>Speed restrictions </a:t>
                      </a:r>
                    </a:p>
                    <a:p>
                      <a:pPr marL="536575" indent="-173038" algn="l" defTabSz="914400" rtl="0" eaLnBrk="1" latinLnBrk="0" hangingPunct="1">
                        <a:buFont typeface="Courier New" panose="02070309020205020404" pitchFamily="49" charset="0"/>
                        <a:buChar char="o"/>
                        <a:tabLst>
                          <a:tab pos="623888" algn="l"/>
                        </a:tabLst>
                      </a:pPr>
                      <a:r>
                        <a:rPr lang="en-GB" sz="1110" kern="1200" dirty="0">
                          <a:solidFill>
                            <a:schemeClr val="tx1"/>
                          </a:solidFill>
                          <a:effectLst/>
                          <a:latin typeface="+mn-lt"/>
                          <a:ea typeface="+mn-ea"/>
                          <a:cs typeface="+mn-cs"/>
                        </a:rPr>
                        <a:t>Maximum line speed (in relation to the train adequately reducing speed before reaching a speed restriction)</a:t>
                      </a:r>
                    </a:p>
                    <a:p>
                      <a:pPr marL="536575" indent="-173038" algn="l" defTabSz="914400" rtl="0" eaLnBrk="1" latinLnBrk="0" hangingPunct="1">
                        <a:buFont typeface="Courier New" panose="02070309020205020404" pitchFamily="49" charset="0"/>
                        <a:buChar char="o"/>
                        <a:tabLst>
                          <a:tab pos="623888" algn="l"/>
                        </a:tabLst>
                      </a:pPr>
                      <a:r>
                        <a:rPr lang="en-GB" sz="1110" kern="1200" dirty="0">
                          <a:solidFill>
                            <a:schemeClr val="tx1"/>
                          </a:solidFill>
                          <a:effectLst/>
                          <a:latin typeface="+mn-lt"/>
                          <a:ea typeface="+mn-ea"/>
                          <a:cs typeface="+mn-cs"/>
                        </a:rPr>
                        <a:t>Maximum attainable speed (in relation to the train adequately reducing speed before reaching a speed restriction)</a:t>
                      </a:r>
                    </a:p>
                    <a:p>
                      <a:pPr marL="536575" marR="0" lvl="0" indent="-173038"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tab pos="623888" algn="l"/>
                        </a:tabLst>
                        <a:defRPr/>
                      </a:pPr>
                      <a:r>
                        <a:rPr lang="en-GB" sz="1110" kern="1200" dirty="0">
                          <a:solidFill>
                            <a:schemeClr val="tx1"/>
                          </a:solidFill>
                          <a:effectLst/>
                          <a:latin typeface="+mn-lt"/>
                          <a:ea typeface="+mn-ea"/>
                          <a:cs typeface="+mn-cs"/>
                        </a:rPr>
                        <a:t>Impact of railhead conditions (coefficient of friction) on achievable braking</a:t>
                      </a:r>
                    </a:p>
                    <a:p>
                      <a:pPr marL="536575" marR="0" lvl="0" indent="-173038"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tab pos="623888" algn="l"/>
                        </a:tabLst>
                        <a:defRPr/>
                      </a:pPr>
                      <a:r>
                        <a:rPr lang="en-GB" sz="1110" kern="1200" dirty="0">
                          <a:solidFill>
                            <a:schemeClr val="tx1"/>
                          </a:solidFill>
                          <a:effectLst/>
                          <a:latin typeface="+mn-lt"/>
                          <a:ea typeface="+mn-ea"/>
                          <a:cs typeface="+mn-cs"/>
                        </a:rPr>
                        <a:t>Brake response time</a:t>
                      </a:r>
                    </a:p>
                    <a:p>
                      <a:pPr marL="536575" indent="-173038" algn="l" defTabSz="914400" rtl="0" eaLnBrk="1" latinLnBrk="0" hangingPunct="1">
                        <a:buFont typeface="Courier New" panose="02070309020205020404" pitchFamily="49" charset="0"/>
                        <a:buChar char="o"/>
                        <a:tabLst>
                          <a:tab pos="623888" algn="l"/>
                        </a:tabLst>
                      </a:pPr>
                      <a:r>
                        <a:rPr lang="en-GB" sz="1110" kern="1200" dirty="0">
                          <a:solidFill>
                            <a:schemeClr val="tx1"/>
                          </a:solidFill>
                          <a:effectLst/>
                          <a:latin typeface="+mn-lt"/>
                          <a:ea typeface="+mn-ea"/>
                          <a:cs typeface="+mn-cs"/>
                        </a:rPr>
                        <a:t>Level of risk imported by TPWS through current TPWS events</a:t>
                      </a:r>
                    </a:p>
                    <a:p>
                      <a:pPr marL="536575" indent="-173038" algn="l" defTabSz="914400" rtl="0" eaLnBrk="1" latinLnBrk="0" hangingPunct="1">
                        <a:buFont typeface="Courier New" panose="02070309020205020404" pitchFamily="49" charset="0"/>
                        <a:buChar char="o"/>
                        <a:tabLst>
                          <a:tab pos="623888" algn="l"/>
                        </a:tabLst>
                      </a:pPr>
                      <a:r>
                        <a:rPr lang="en-GB" sz="1110" kern="1200" dirty="0">
                          <a:solidFill>
                            <a:schemeClr val="tx1"/>
                          </a:solidFill>
                          <a:effectLst/>
                          <a:latin typeface="+mn-lt"/>
                          <a:ea typeface="+mn-ea"/>
                          <a:cs typeface="+mn-cs"/>
                        </a:rPr>
                        <a:t>Constraint of TPWS on the system and limitations on unlocking capacity</a:t>
                      </a:r>
                    </a:p>
                    <a:p>
                      <a:pPr marL="536575" indent="-173038" algn="l" defTabSz="914400" rtl="0" eaLnBrk="1" latinLnBrk="0" hangingPunct="1">
                        <a:buFont typeface="Courier New" panose="02070309020205020404" pitchFamily="49" charset="0"/>
                        <a:buChar char="o"/>
                        <a:tabLst>
                          <a:tab pos="623888" algn="l"/>
                        </a:tabLst>
                      </a:pPr>
                      <a:r>
                        <a:rPr lang="en-GB" sz="1110" kern="1200" dirty="0">
                          <a:solidFill>
                            <a:schemeClr val="tx1"/>
                          </a:solidFill>
                          <a:effectLst/>
                          <a:latin typeface="+mn-lt"/>
                          <a:ea typeface="+mn-ea"/>
                          <a:cs typeface="+mn-cs"/>
                        </a:rPr>
                        <a:t>Impact of alternative trainborne TPWS OSS trigger delay timer settings on speed restrictions</a:t>
                      </a:r>
                    </a:p>
                    <a:p>
                      <a:pPr marL="536575" indent="-173038" algn="l" defTabSz="914400" rtl="0" eaLnBrk="1" latinLnBrk="0" hangingPunct="1">
                        <a:buFont typeface="Courier New" panose="02070309020205020404" pitchFamily="49" charset="0"/>
                        <a:buChar char="o"/>
                        <a:tabLst>
                          <a:tab pos="623888" algn="l"/>
                        </a:tabLst>
                      </a:pPr>
                      <a:r>
                        <a:rPr lang="en-GB" sz="1110" kern="1200" dirty="0">
                          <a:solidFill>
                            <a:schemeClr val="tx1"/>
                          </a:solidFill>
                          <a:effectLst/>
                          <a:latin typeface="+mn-lt"/>
                          <a:ea typeface="+mn-ea"/>
                          <a:cs typeface="+mn-cs"/>
                        </a:rPr>
                        <a:t>Clarification of potential benefits</a:t>
                      </a:r>
                    </a:p>
                  </a:txBody>
                  <a:tcPr>
                    <a:lnL w="6350" cap="flat" cmpd="sng" algn="ctr">
                      <a:noFill/>
                      <a:prstDash val="solid"/>
                      <a:miter lim="800000"/>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36575" indent="-173038" algn="l" defTabSz="914400" rtl="0" eaLnBrk="1" latinLnBrk="0" hangingPunct="1">
                        <a:buFont typeface="Courier New" panose="02070309020205020404" pitchFamily="49" charset="0"/>
                        <a:buChar char="o"/>
                        <a:tabLst>
                          <a:tab pos="623888" algn="l"/>
                        </a:tabLst>
                      </a:pPr>
                      <a:endParaRPr lang="en-GB" sz="1110" kern="1200" dirty="0">
                        <a:solidFill>
                          <a:schemeClr val="tx1"/>
                        </a:solidFill>
                        <a:effectLst/>
                        <a:latin typeface="+mn-lt"/>
                        <a:ea typeface="+mn-ea"/>
                        <a:cs typeface="+mn-cs"/>
                      </a:endParaRPr>
                    </a:p>
                  </a:txBody>
                  <a:tcPr>
                    <a:lnL w="6350" cap="flat" cmpd="sng" algn="ctr">
                      <a:noFill/>
                      <a:prstDash val="solid"/>
                      <a:miter lim="800000"/>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46913">
                <a:tc>
                  <a:txBody>
                    <a:bodyPr/>
                    <a:lstStyle/>
                    <a:p>
                      <a:pPr marL="0" indent="0" algn="l" defTabSz="914400" rtl="0" eaLnBrk="1" latinLnBrk="0" hangingPunct="1">
                        <a:buFont typeface="Courier New" panose="02070309020205020404" pitchFamily="49" charset="0"/>
                        <a:buNone/>
                        <a:tabLst>
                          <a:tab pos="623888" algn="l"/>
                        </a:tabLst>
                      </a:pPr>
                      <a:r>
                        <a:rPr lang="en-GB" sz="1110" kern="1200" dirty="0">
                          <a:solidFill>
                            <a:schemeClr val="tx1"/>
                          </a:solidFill>
                          <a:effectLst/>
                          <a:latin typeface="+mn-lt"/>
                          <a:ea typeface="+mn-ea"/>
                          <a:cs typeface="+mn-cs"/>
                        </a:rPr>
                        <a:t>Acquire and evaluate available data on train braking performance (for rolling stock currently in operation on the GB mainline that have a demonstratable emergency braking rate or full service braking rate of 12%g or better*)</a:t>
                      </a:r>
                    </a:p>
                  </a:txBody>
                  <a:tcPr>
                    <a:lnL w="6350" cap="flat" cmpd="sng" algn="ctr">
                      <a:noFill/>
                      <a:prstDash val="solid"/>
                      <a:miter lim="800000"/>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defTabSz="914400" rtl="0" eaLnBrk="1" latinLnBrk="0" hangingPunct="1">
                        <a:buFont typeface="Courier New" panose="02070309020205020404" pitchFamily="49" charset="0"/>
                        <a:buNone/>
                        <a:tabLst>
                          <a:tab pos="623888" algn="l"/>
                        </a:tabLst>
                      </a:pPr>
                      <a:endParaRPr lang="en-GB" sz="1110" kern="1200" dirty="0">
                        <a:solidFill>
                          <a:schemeClr val="tx1"/>
                        </a:solidFill>
                        <a:effectLst/>
                        <a:latin typeface="+mn-lt"/>
                        <a:ea typeface="+mn-ea"/>
                        <a:cs typeface="+mn-cs"/>
                      </a:endParaRPr>
                    </a:p>
                  </a:txBody>
                  <a:tcPr>
                    <a:lnL w="6350" cap="flat" cmpd="sng" algn="ctr">
                      <a:noFill/>
                      <a:prstDash val="solid"/>
                      <a:miter lim="800000"/>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1824001"/>
                  </a:ext>
                </a:extLst>
              </a:tr>
              <a:tr h="246913">
                <a:tc>
                  <a:txBody>
                    <a:bodyPr/>
                    <a:lstStyle/>
                    <a:p>
                      <a:pPr marL="0" indent="0" algn="l" defTabSz="914400" rtl="0" eaLnBrk="1" latinLnBrk="0" hangingPunct="1">
                        <a:buFont typeface="Courier New" panose="02070309020205020404" pitchFamily="49" charset="0"/>
                        <a:buNone/>
                        <a:tabLst>
                          <a:tab pos="623888" algn="l"/>
                        </a:tabLst>
                      </a:pPr>
                      <a:r>
                        <a:rPr lang="en-GB" sz="1110" kern="1200" dirty="0">
                          <a:solidFill>
                            <a:schemeClr val="tx1"/>
                          </a:solidFill>
                          <a:effectLst/>
                          <a:latin typeface="+mn-lt"/>
                          <a:ea typeface="+mn-ea"/>
                          <a:cs typeface="+mn-cs"/>
                        </a:rPr>
                        <a:t>Acquire and evaluate available data on TPWS OSS brake demands</a:t>
                      </a:r>
                    </a:p>
                  </a:txBody>
                  <a:tcPr>
                    <a:lnL w="6350" cap="flat" cmpd="sng" algn="ctr">
                      <a:noFill/>
                      <a:prstDash val="solid"/>
                      <a:miter lim="800000"/>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defTabSz="914400" rtl="0" eaLnBrk="1" latinLnBrk="0" hangingPunct="1">
                        <a:buFont typeface="Courier New" panose="02070309020205020404" pitchFamily="49" charset="0"/>
                        <a:buNone/>
                        <a:tabLst>
                          <a:tab pos="623888" algn="l"/>
                        </a:tabLst>
                      </a:pPr>
                      <a:endParaRPr lang="en-GB" sz="1110" kern="1200" dirty="0">
                        <a:solidFill>
                          <a:schemeClr val="tx1"/>
                        </a:solidFill>
                        <a:effectLst/>
                        <a:latin typeface="+mn-lt"/>
                        <a:ea typeface="+mn-ea"/>
                        <a:cs typeface="+mn-cs"/>
                      </a:endParaRPr>
                    </a:p>
                  </a:txBody>
                  <a:tcPr>
                    <a:lnL w="6350" cap="flat" cmpd="sng" algn="ctr">
                      <a:noFill/>
                      <a:prstDash val="solid"/>
                      <a:miter lim="800000"/>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543562"/>
                  </a:ext>
                </a:extLst>
              </a:tr>
            </a:tbl>
          </a:graphicData>
        </a:graphic>
      </p:graphicFrame>
    </p:spTree>
    <p:extLst>
      <p:ext uri="{BB962C8B-B14F-4D97-AF65-F5344CB8AC3E}">
        <p14:creationId xmlns:p14="http://schemas.microsoft.com/office/powerpoint/2010/main" val="1620069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1949" y="2985751"/>
            <a:ext cx="6263723" cy="900450"/>
          </a:xfrm>
        </p:spPr>
        <p:txBody>
          <a:bodyPr/>
          <a:lstStyle/>
          <a:p>
            <a:r>
              <a:rPr lang="en-GB" sz="4000" b="1" dirty="0"/>
              <a:t>Project delivery plan</a:t>
            </a:r>
          </a:p>
        </p:txBody>
      </p:sp>
      <p:sp>
        <p:nvSpPr>
          <p:cNvPr id="3" name="Slide Number Placeholder 2">
            <a:extLst>
              <a:ext uri="{FF2B5EF4-FFF2-40B4-BE49-F238E27FC236}">
                <a16:creationId xmlns:a16="http://schemas.microsoft.com/office/drawing/2014/main" id="{D6E50393-9EC4-405A-A284-59B1C4A831A8}"/>
              </a:ext>
            </a:extLst>
          </p:cNvPr>
          <p:cNvSpPr>
            <a:spLocks noGrp="1"/>
          </p:cNvSpPr>
          <p:nvPr>
            <p:ph type="sldNum" sz="quarter" idx="12"/>
          </p:nvPr>
        </p:nvSpPr>
        <p:spPr/>
        <p:txBody>
          <a:bodyPr/>
          <a:lstStyle/>
          <a:p>
            <a:fld id="{C1B3EF10-4E29-4F0C-9AB6-355B3A7B01AB}" type="slidenum">
              <a:rPr lang="en-GB" smtClean="0"/>
              <a:t>13</a:t>
            </a:fld>
            <a:endParaRPr lang="en-GB" dirty="0"/>
          </a:p>
        </p:txBody>
      </p:sp>
    </p:spTree>
    <p:extLst>
      <p:ext uri="{BB962C8B-B14F-4D97-AF65-F5344CB8AC3E}">
        <p14:creationId xmlns:p14="http://schemas.microsoft.com/office/powerpoint/2010/main" val="3435462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2000" y="516353"/>
            <a:ext cx="7920000" cy="817200"/>
          </a:xfrm>
        </p:spPr>
        <p:txBody>
          <a:bodyPr/>
          <a:lstStyle/>
          <a:p>
            <a:r>
              <a:rPr lang="en-GB" b="1" dirty="0"/>
              <a:t>Project delivery plan</a:t>
            </a:r>
          </a:p>
        </p:txBody>
      </p:sp>
      <p:sp>
        <p:nvSpPr>
          <p:cNvPr id="3" name="Slide Number Placeholder 2"/>
          <p:cNvSpPr>
            <a:spLocks noGrp="1"/>
          </p:cNvSpPr>
          <p:nvPr>
            <p:ph type="sldNum" sz="quarter" idx="12"/>
          </p:nvPr>
        </p:nvSpPr>
        <p:spPr/>
        <p:txBody>
          <a:bodyPr/>
          <a:lstStyle/>
          <a:p>
            <a:fld id="{C1B3EF10-4E29-4F0C-9AB6-355B3A7B01AB}" type="slidenum">
              <a:rPr lang="en-GB" smtClean="0"/>
              <a:t>14</a:t>
            </a:fld>
            <a:endParaRPr lang="en-GB" dirty="0"/>
          </a:p>
        </p:txBody>
      </p:sp>
      <p:grpSp>
        <p:nvGrpSpPr>
          <p:cNvPr id="49" name="Group 48"/>
          <p:cNvGrpSpPr/>
          <p:nvPr/>
        </p:nvGrpSpPr>
        <p:grpSpPr>
          <a:xfrm>
            <a:off x="750354" y="1535812"/>
            <a:ext cx="3675020" cy="2716206"/>
            <a:chOff x="612774" y="1473544"/>
            <a:chExt cx="3675020" cy="2716206"/>
          </a:xfrm>
        </p:grpSpPr>
        <p:sp>
          <p:nvSpPr>
            <p:cNvPr id="22" name="TextBox 21"/>
            <p:cNvSpPr txBox="1"/>
            <p:nvPr/>
          </p:nvSpPr>
          <p:spPr>
            <a:xfrm>
              <a:off x="3380115" y="1473544"/>
              <a:ext cx="858795" cy="261610"/>
            </a:xfrm>
            <a:prstGeom prst="rect">
              <a:avLst/>
            </a:prstGeom>
            <a:noFill/>
          </p:spPr>
          <p:txBody>
            <a:bodyPr wrap="square" rtlCol="0">
              <a:spAutoFit/>
            </a:bodyPr>
            <a:lstStyle/>
            <a:p>
              <a:pPr algn="ctr"/>
              <a:r>
                <a:rPr lang="en-GB" sz="1100" b="1" dirty="0"/>
                <a:t>Completed</a:t>
              </a:r>
              <a:endParaRPr lang="en-GB" b="1" dirty="0"/>
            </a:p>
          </p:txBody>
        </p:sp>
        <p:grpSp>
          <p:nvGrpSpPr>
            <p:cNvPr id="5" name="Group 4"/>
            <p:cNvGrpSpPr/>
            <p:nvPr/>
          </p:nvGrpSpPr>
          <p:grpSpPr>
            <a:xfrm>
              <a:off x="612774" y="1803693"/>
              <a:ext cx="3675020" cy="2386057"/>
              <a:chOff x="612774" y="1663993"/>
              <a:chExt cx="3675020" cy="2386057"/>
            </a:xfrm>
          </p:grpSpPr>
          <p:sp>
            <p:nvSpPr>
              <p:cNvPr id="16" name="Freeform 15"/>
              <p:cNvSpPr/>
              <p:nvPr/>
            </p:nvSpPr>
            <p:spPr>
              <a:xfrm>
                <a:off x="612774" y="1663993"/>
                <a:ext cx="675223" cy="964604"/>
              </a:xfrm>
              <a:custGeom>
                <a:avLst/>
                <a:gdLst>
                  <a:gd name="connsiteX0" fmla="*/ 0 w 964603"/>
                  <a:gd name="connsiteY0" fmla="*/ 0 h 675222"/>
                  <a:gd name="connsiteX1" fmla="*/ 626992 w 964603"/>
                  <a:gd name="connsiteY1" fmla="*/ 0 h 675222"/>
                  <a:gd name="connsiteX2" fmla="*/ 964603 w 964603"/>
                  <a:gd name="connsiteY2" fmla="*/ 337611 h 675222"/>
                  <a:gd name="connsiteX3" fmla="*/ 626992 w 964603"/>
                  <a:gd name="connsiteY3" fmla="*/ 675222 h 675222"/>
                  <a:gd name="connsiteX4" fmla="*/ 0 w 964603"/>
                  <a:gd name="connsiteY4" fmla="*/ 675222 h 675222"/>
                  <a:gd name="connsiteX5" fmla="*/ 337611 w 964603"/>
                  <a:gd name="connsiteY5" fmla="*/ 337611 h 675222"/>
                  <a:gd name="connsiteX6" fmla="*/ 0 w 964603"/>
                  <a:gd name="connsiteY6" fmla="*/ 0 h 67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603" h="675222">
                    <a:moveTo>
                      <a:pt x="964602" y="0"/>
                    </a:moveTo>
                    <a:lnTo>
                      <a:pt x="964602" y="438894"/>
                    </a:lnTo>
                    <a:lnTo>
                      <a:pt x="482302" y="675222"/>
                    </a:lnTo>
                    <a:lnTo>
                      <a:pt x="1" y="438894"/>
                    </a:lnTo>
                    <a:lnTo>
                      <a:pt x="1" y="0"/>
                    </a:lnTo>
                    <a:lnTo>
                      <a:pt x="482302" y="236328"/>
                    </a:lnTo>
                    <a:lnTo>
                      <a:pt x="964602" y="0"/>
                    </a:lnTo>
                    <a:close/>
                  </a:path>
                </a:pathLst>
              </a:custGeom>
              <a:solidFill>
                <a:srgbClr val="00968E"/>
              </a:solidFill>
              <a:ln>
                <a:no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526" tIns="347136" rIns="9525" bIns="347137" numCol="1" spcCol="1270" anchor="ctr" anchorCtr="0">
                <a:noAutofit/>
              </a:bodyPr>
              <a:lstStyle/>
              <a:p>
                <a:pPr lvl="0" algn="ctr" defTabSz="666750">
                  <a:lnSpc>
                    <a:spcPct val="90000"/>
                  </a:lnSpc>
                  <a:spcBef>
                    <a:spcPct val="0"/>
                  </a:spcBef>
                  <a:spcAft>
                    <a:spcPct val="35000"/>
                  </a:spcAft>
                </a:pPr>
                <a:r>
                  <a:rPr lang="en-GB" sz="1400" kern="1200" dirty="0"/>
                  <a:t>Procure</a:t>
                </a:r>
              </a:p>
            </p:txBody>
          </p:sp>
          <p:sp>
            <p:nvSpPr>
              <p:cNvPr id="17" name="Freeform 16"/>
              <p:cNvSpPr/>
              <p:nvPr/>
            </p:nvSpPr>
            <p:spPr>
              <a:xfrm>
                <a:off x="1287996" y="1663993"/>
                <a:ext cx="2999798" cy="626993"/>
              </a:xfrm>
              <a:custGeom>
                <a:avLst/>
                <a:gdLst>
                  <a:gd name="connsiteX0" fmla="*/ 104501 w 626992"/>
                  <a:gd name="connsiteY0" fmla="*/ 0 h 7243227"/>
                  <a:gd name="connsiteX1" fmla="*/ 522491 w 626992"/>
                  <a:gd name="connsiteY1" fmla="*/ 0 h 7243227"/>
                  <a:gd name="connsiteX2" fmla="*/ 626992 w 626992"/>
                  <a:gd name="connsiteY2" fmla="*/ 104501 h 7243227"/>
                  <a:gd name="connsiteX3" fmla="*/ 626992 w 626992"/>
                  <a:gd name="connsiteY3" fmla="*/ 7243227 h 7243227"/>
                  <a:gd name="connsiteX4" fmla="*/ 626992 w 626992"/>
                  <a:gd name="connsiteY4" fmla="*/ 7243227 h 7243227"/>
                  <a:gd name="connsiteX5" fmla="*/ 0 w 626992"/>
                  <a:gd name="connsiteY5" fmla="*/ 7243227 h 7243227"/>
                  <a:gd name="connsiteX6" fmla="*/ 0 w 626992"/>
                  <a:gd name="connsiteY6" fmla="*/ 7243227 h 7243227"/>
                  <a:gd name="connsiteX7" fmla="*/ 0 w 626992"/>
                  <a:gd name="connsiteY7" fmla="*/ 104501 h 7243227"/>
                  <a:gd name="connsiteX8" fmla="*/ 104501 w 626992"/>
                  <a:gd name="connsiteY8" fmla="*/ 0 h 7243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992" h="7243227">
                    <a:moveTo>
                      <a:pt x="626992" y="1207235"/>
                    </a:moveTo>
                    <a:lnTo>
                      <a:pt x="626992" y="6035992"/>
                    </a:lnTo>
                    <a:cubicBezTo>
                      <a:pt x="626992" y="6702723"/>
                      <a:pt x="622942" y="7243221"/>
                      <a:pt x="617946" y="7243221"/>
                    </a:cubicBezTo>
                    <a:lnTo>
                      <a:pt x="0" y="7243221"/>
                    </a:lnTo>
                    <a:lnTo>
                      <a:pt x="0" y="7243221"/>
                    </a:lnTo>
                    <a:lnTo>
                      <a:pt x="0" y="6"/>
                    </a:lnTo>
                    <a:lnTo>
                      <a:pt x="0" y="6"/>
                    </a:lnTo>
                    <a:lnTo>
                      <a:pt x="617946" y="6"/>
                    </a:lnTo>
                    <a:cubicBezTo>
                      <a:pt x="622942" y="6"/>
                      <a:pt x="626992" y="540504"/>
                      <a:pt x="626992" y="1207235"/>
                    </a:cubicBezTo>
                    <a:close/>
                  </a:path>
                </a:pathLst>
              </a:custGeom>
              <a:ln>
                <a:solidFill>
                  <a:schemeClr val="accent1">
                    <a:lumMod val="60000"/>
                    <a:lumOff val="4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8233" tIns="37592" rIns="37592" bIns="37593" numCol="1" spcCol="1270" anchor="ctr" anchorCtr="0">
                <a:noAutofit/>
              </a:bodyPr>
              <a:lstStyle/>
              <a:p>
                <a:pPr marL="171450" lvl="1" indent="-171450" algn="l" defTabSz="488950">
                  <a:lnSpc>
                    <a:spcPct val="90000"/>
                  </a:lnSpc>
                  <a:spcBef>
                    <a:spcPct val="0"/>
                  </a:spcBef>
                  <a:spcAft>
                    <a:spcPct val="15000"/>
                  </a:spcAft>
                  <a:buFont typeface="Wingdings" panose="05000000000000000000" pitchFamily="2" charset="2"/>
                  <a:buChar char="§"/>
                </a:pPr>
                <a:r>
                  <a:rPr lang="en-GB" sz="1100" kern="1200" dirty="0"/>
                  <a:t>Out for tender</a:t>
                </a:r>
              </a:p>
              <a:p>
                <a:pPr marL="171450" lvl="1" indent="-171450" algn="l" defTabSz="488950">
                  <a:lnSpc>
                    <a:spcPct val="90000"/>
                  </a:lnSpc>
                  <a:spcBef>
                    <a:spcPct val="0"/>
                  </a:spcBef>
                  <a:spcAft>
                    <a:spcPct val="15000"/>
                  </a:spcAft>
                  <a:buFont typeface="Wingdings" panose="05000000000000000000" pitchFamily="2" charset="2"/>
                  <a:buChar char="§"/>
                </a:pPr>
                <a:r>
                  <a:rPr lang="en-GB" sz="1100" kern="1200" dirty="0"/>
                  <a:t>In contract</a:t>
                </a:r>
              </a:p>
            </p:txBody>
          </p:sp>
          <p:sp>
            <p:nvSpPr>
              <p:cNvPr id="18" name="Freeform 17"/>
              <p:cNvSpPr/>
              <p:nvPr/>
            </p:nvSpPr>
            <p:spPr>
              <a:xfrm>
                <a:off x="612774" y="2383746"/>
                <a:ext cx="675223" cy="964604"/>
              </a:xfrm>
              <a:custGeom>
                <a:avLst/>
                <a:gdLst>
                  <a:gd name="connsiteX0" fmla="*/ 0 w 964603"/>
                  <a:gd name="connsiteY0" fmla="*/ 0 h 675222"/>
                  <a:gd name="connsiteX1" fmla="*/ 626992 w 964603"/>
                  <a:gd name="connsiteY1" fmla="*/ 0 h 675222"/>
                  <a:gd name="connsiteX2" fmla="*/ 964603 w 964603"/>
                  <a:gd name="connsiteY2" fmla="*/ 337611 h 675222"/>
                  <a:gd name="connsiteX3" fmla="*/ 626992 w 964603"/>
                  <a:gd name="connsiteY3" fmla="*/ 675222 h 675222"/>
                  <a:gd name="connsiteX4" fmla="*/ 0 w 964603"/>
                  <a:gd name="connsiteY4" fmla="*/ 675222 h 675222"/>
                  <a:gd name="connsiteX5" fmla="*/ 337611 w 964603"/>
                  <a:gd name="connsiteY5" fmla="*/ 337611 h 675222"/>
                  <a:gd name="connsiteX6" fmla="*/ 0 w 964603"/>
                  <a:gd name="connsiteY6" fmla="*/ 0 h 67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603" h="675222">
                    <a:moveTo>
                      <a:pt x="964602" y="0"/>
                    </a:moveTo>
                    <a:lnTo>
                      <a:pt x="964602" y="438894"/>
                    </a:lnTo>
                    <a:lnTo>
                      <a:pt x="482302" y="675222"/>
                    </a:lnTo>
                    <a:lnTo>
                      <a:pt x="1" y="438894"/>
                    </a:lnTo>
                    <a:lnTo>
                      <a:pt x="1" y="0"/>
                    </a:lnTo>
                    <a:lnTo>
                      <a:pt x="482302" y="236328"/>
                    </a:lnTo>
                    <a:lnTo>
                      <a:pt x="964602" y="0"/>
                    </a:lnTo>
                    <a:close/>
                  </a:path>
                </a:pathLst>
              </a:custGeom>
              <a:solidFill>
                <a:srgbClr val="00B140"/>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26" tIns="347136" rIns="9525" bIns="347137" numCol="1" spcCol="1270" anchor="ctr" anchorCtr="0">
                <a:noAutofit/>
              </a:bodyPr>
              <a:lstStyle/>
              <a:p>
                <a:pPr lvl="0" algn="ctr" defTabSz="666750">
                  <a:lnSpc>
                    <a:spcPct val="90000"/>
                  </a:lnSpc>
                  <a:spcBef>
                    <a:spcPct val="0"/>
                  </a:spcBef>
                  <a:spcAft>
                    <a:spcPct val="35000"/>
                  </a:spcAft>
                </a:pPr>
                <a:r>
                  <a:rPr lang="en-GB" sz="1400" kern="1200" dirty="0"/>
                  <a:t>Deliver</a:t>
                </a:r>
              </a:p>
            </p:txBody>
          </p:sp>
          <p:sp>
            <p:nvSpPr>
              <p:cNvPr id="19" name="Freeform 18"/>
              <p:cNvSpPr/>
              <p:nvPr/>
            </p:nvSpPr>
            <p:spPr>
              <a:xfrm>
                <a:off x="1287996" y="2371036"/>
                <a:ext cx="2999798" cy="626993"/>
              </a:xfrm>
              <a:custGeom>
                <a:avLst/>
                <a:gdLst>
                  <a:gd name="connsiteX0" fmla="*/ 104501 w 626992"/>
                  <a:gd name="connsiteY0" fmla="*/ 0 h 7243227"/>
                  <a:gd name="connsiteX1" fmla="*/ 522491 w 626992"/>
                  <a:gd name="connsiteY1" fmla="*/ 0 h 7243227"/>
                  <a:gd name="connsiteX2" fmla="*/ 626992 w 626992"/>
                  <a:gd name="connsiteY2" fmla="*/ 104501 h 7243227"/>
                  <a:gd name="connsiteX3" fmla="*/ 626992 w 626992"/>
                  <a:gd name="connsiteY3" fmla="*/ 7243227 h 7243227"/>
                  <a:gd name="connsiteX4" fmla="*/ 626992 w 626992"/>
                  <a:gd name="connsiteY4" fmla="*/ 7243227 h 7243227"/>
                  <a:gd name="connsiteX5" fmla="*/ 0 w 626992"/>
                  <a:gd name="connsiteY5" fmla="*/ 7243227 h 7243227"/>
                  <a:gd name="connsiteX6" fmla="*/ 0 w 626992"/>
                  <a:gd name="connsiteY6" fmla="*/ 7243227 h 7243227"/>
                  <a:gd name="connsiteX7" fmla="*/ 0 w 626992"/>
                  <a:gd name="connsiteY7" fmla="*/ 104501 h 7243227"/>
                  <a:gd name="connsiteX8" fmla="*/ 104501 w 626992"/>
                  <a:gd name="connsiteY8" fmla="*/ 0 h 7243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992" h="7243227">
                    <a:moveTo>
                      <a:pt x="626992" y="1207235"/>
                    </a:moveTo>
                    <a:lnTo>
                      <a:pt x="626992" y="6035992"/>
                    </a:lnTo>
                    <a:cubicBezTo>
                      <a:pt x="626992" y="6702723"/>
                      <a:pt x="622942" y="7243221"/>
                      <a:pt x="617946" y="7243221"/>
                    </a:cubicBezTo>
                    <a:lnTo>
                      <a:pt x="0" y="7243221"/>
                    </a:lnTo>
                    <a:lnTo>
                      <a:pt x="0" y="7243221"/>
                    </a:lnTo>
                    <a:lnTo>
                      <a:pt x="0" y="6"/>
                    </a:lnTo>
                    <a:lnTo>
                      <a:pt x="0" y="6"/>
                    </a:lnTo>
                    <a:lnTo>
                      <a:pt x="617946" y="6"/>
                    </a:lnTo>
                    <a:cubicBezTo>
                      <a:pt x="622942" y="6"/>
                      <a:pt x="626992" y="540504"/>
                      <a:pt x="626992" y="1207235"/>
                    </a:cubicBezTo>
                    <a:close/>
                  </a:path>
                </a:pathLst>
              </a:custGeom>
              <a:ln>
                <a:solidFill>
                  <a:srgbClr val="00879B"/>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8233" tIns="37592" rIns="37592" bIns="37593" numCol="1" spcCol="1270" anchor="ctr" anchorCtr="0">
                <a:noAutofit/>
              </a:bodyPr>
              <a:lstStyle/>
              <a:p>
                <a:pPr marL="171450" lvl="1" indent="-171450" algn="l" defTabSz="488950">
                  <a:lnSpc>
                    <a:spcPct val="90000"/>
                  </a:lnSpc>
                  <a:spcBef>
                    <a:spcPct val="0"/>
                  </a:spcBef>
                  <a:spcAft>
                    <a:spcPct val="15000"/>
                  </a:spcAft>
                  <a:buFont typeface="Wingdings" panose="05000000000000000000" pitchFamily="2" charset="2"/>
                  <a:buChar char="§"/>
                </a:pPr>
                <a:r>
                  <a:rPr lang="en-GB" sz="1100" b="1" kern="1200" dirty="0"/>
                  <a:t>Start of delivery</a:t>
                </a:r>
              </a:p>
              <a:p>
                <a:pPr marL="171450" lvl="1" indent="-171450" algn="l" defTabSz="488950">
                  <a:lnSpc>
                    <a:spcPct val="90000"/>
                  </a:lnSpc>
                  <a:spcBef>
                    <a:spcPct val="0"/>
                  </a:spcBef>
                  <a:spcAft>
                    <a:spcPct val="15000"/>
                  </a:spcAft>
                  <a:buFont typeface="Wingdings" panose="05000000000000000000" pitchFamily="2" charset="2"/>
                  <a:buChar char="§"/>
                </a:pPr>
                <a:r>
                  <a:rPr lang="en-GB" sz="1100" b="1" kern="1200" dirty="0"/>
                  <a:t>End of delivery</a:t>
                </a:r>
              </a:p>
            </p:txBody>
          </p:sp>
          <p:sp>
            <p:nvSpPr>
              <p:cNvPr id="20" name="Freeform 19"/>
              <p:cNvSpPr/>
              <p:nvPr/>
            </p:nvSpPr>
            <p:spPr>
              <a:xfrm>
                <a:off x="612774" y="3085446"/>
                <a:ext cx="675223" cy="964604"/>
              </a:xfrm>
              <a:custGeom>
                <a:avLst/>
                <a:gdLst>
                  <a:gd name="connsiteX0" fmla="*/ 0 w 964603"/>
                  <a:gd name="connsiteY0" fmla="*/ 0 h 675222"/>
                  <a:gd name="connsiteX1" fmla="*/ 626992 w 964603"/>
                  <a:gd name="connsiteY1" fmla="*/ 0 h 675222"/>
                  <a:gd name="connsiteX2" fmla="*/ 964603 w 964603"/>
                  <a:gd name="connsiteY2" fmla="*/ 337611 h 675222"/>
                  <a:gd name="connsiteX3" fmla="*/ 626992 w 964603"/>
                  <a:gd name="connsiteY3" fmla="*/ 675222 h 675222"/>
                  <a:gd name="connsiteX4" fmla="*/ 0 w 964603"/>
                  <a:gd name="connsiteY4" fmla="*/ 675222 h 675222"/>
                  <a:gd name="connsiteX5" fmla="*/ 337611 w 964603"/>
                  <a:gd name="connsiteY5" fmla="*/ 337611 h 675222"/>
                  <a:gd name="connsiteX6" fmla="*/ 0 w 964603"/>
                  <a:gd name="connsiteY6" fmla="*/ 0 h 67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603" h="675222">
                    <a:moveTo>
                      <a:pt x="964602" y="0"/>
                    </a:moveTo>
                    <a:lnTo>
                      <a:pt x="964602" y="438894"/>
                    </a:lnTo>
                    <a:lnTo>
                      <a:pt x="482302" y="675222"/>
                    </a:lnTo>
                    <a:lnTo>
                      <a:pt x="1" y="438894"/>
                    </a:lnTo>
                    <a:lnTo>
                      <a:pt x="1" y="0"/>
                    </a:lnTo>
                    <a:lnTo>
                      <a:pt x="482302" y="236328"/>
                    </a:lnTo>
                    <a:lnTo>
                      <a:pt x="964602" y="0"/>
                    </a:lnTo>
                    <a:close/>
                  </a:path>
                </a:pathLst>
              </a:custGeom>
              <a:solidFill>
                <a:srgbClr val="00A5E1"/>
              </a:solidFill>
              <a:ln>
                <a:no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526" tIns="347136" rIns="9525" bIns="347137" numCol="1" spcCol="1270" anchor="ctr" anchorCtr="0">
                <a:noAutofit/>
              </a:bodyPr>
              <a:lstStyle/>
              <a:p>
                <a:pPr lvl="0" algn="ctr" defTabSz="666750">
                  <a:lnSpc>
                    <a:spcPct val="90000"/>
                  </a:lnSpc>
                  <a:spcBef>
                    <a:spcPct val="0"/>
                  </a:spcBef>
                  <a:spcAft>
                    <a:spcPct val="35000"/>
                  </a:spcAft>
                </a:pPr>
                <a:r>
                  <a:rPr lang="en-GB" sz="1400" kern="1200" dirty="0"/>
                  <a:t>Close</a:t>
                </a:r>
                <a:endParaRPr lang="en-GB" sz="1500" kern="1200" dirty="0"/>
              </a:p>
            </p:txBody>
          </p:sp>
          <p:sp>
            <p:nvSpPr>
              <p:cNvPr id="21" name="Freeform 20"/>
              <p:cNvSpPr/>
              <p:nvPr/>
            </p:nvSpPr>
            <p:spPr>
              <a:xfrm>
                <a:off x="1287996" y="3085446"/>
                <a:ext cx="2999798" cy="626993"/>
              </a:xfrm>
              <a:custGeom>
                <a:avLst/>
                <a:gdLst>
                  <a:gd name="connsiteX0" fmla="*/ 104501 w 626992"/>
                  <a:gd name="connsiteY0" fmla="*/ 0 h 7243227"/>
                  <a:gd name="connsiteX1" fmla="*/ 522491 w 626992"/>
                  <a:gd name="connsiteY1" fmla="*/ 0 h 7243227"/>
                  <a:gd name="connsiteX2" fmla="*/ 626992 w 626992"/>
                  <a:gd name="connsiteY2" fmla="*/ 104501 h 7243227"/>
                  <a:gd name="connsiteX3" fmla="*/ 626992 w 626992"/>
                  <a:gd name="connsiteY3" fmla="*/ 7243227 h 7243227"/>
                  <a:gd name="connsiteX4" fmla="*/ 626992 w 626992"/>
                  <a:gd name="connsiteY4" fmla="*/ 7243227 h 7243227"/>
                  <a:gd name="connsiteX5" fmla="*/ 0 w 626992"/>
                  <a:gd name="connsiteY5" fmla="*/ 7243227 h 7243227"/>
                  <a:gd name="connsiteX6" fmla="*/ 0 w 626992"/>
                  <a:gd name="connsiteY6" fmla="*/ 7243227 h 7243227"/>
                  <a:gd name="connsiteX7" fmla="*/ 0 w 626992"/>
                  <a:gd name="connsiteY7" fmla="*/ 104501 h 7243227"/>
                  <a:gd name="connsiteX8" fmla="*/ 104501 w 626992"/>
                  <a:gd name="connsiteY8" fmla="*/ 0 h 7243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992" h="7243227">
                    <a:moveTo>
                      <a:pt x="626992" y="1207235"/>
                    </a:moveTo>
                    <a:lnTo>
                      <a:pt x="626992" y="6035992"/>
                    </a:lnTo>
                    <a:cubicBezTo>
                      <a:pt x="626992" y="6702723"/>
                      <a:pt x="622942" y="7243221"/>
                      <a:pt x="617946" y="7243221"/>
                    </a:cubicBezTo>
                    <a:lnTo>
                      <a:pt x="0" y="7243221"/>
                    </a:lnTo>
                    <a:lnTo>
                      <a:pt x="0" y="7243221"/>
                    </a:lnTo>
                    <a:lnTo>
                      <a:pt x="0" y="6"/>
                    </a:lnTo>
                    <a:lnTo>
                      <a:pt x="0" y="6"/>
                    </a:lnTo>
                    <a:lnTo>
                      <a:pt x="617946" y="6"/>
                    </a:lnTo>
                    <a:cubicBezTo>
                      <a:pt x="622942" y="6"/>
                      <a:pt x="626992" y="540504"/>
                      <a:pt x="626992" y="1207235"/>
                    </a:cubicBezTo>
                    <a:close/>
                  </a:path>
                </a:pathLst>
              </a:custGeom>
              <a:ln>
                <a:solidFill>
                  <a:srgbClr val="00B14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8233" tIns="37593" rIns="37592" bIns="37592" numCol="1" spcCol="1270" anchor="ctr" anchorCtr="0">
                <a:noAutofit/>
              </a:bodyPr>
              <a:lstStyle/>
              <a:p>
                <a:pPr marL="171450" lvl="1" indent="-171450" algn="l" defTabSz="488950">
                  <a:lnSpc>
                    <a:spcPct val="90000"/>
                  </a:lnSpc>
                  <a:spcBef>
                    <a:spcPct val="0"/>
                  </a:spcBef>
                  <a:spcAft>
                    <a:spcPct val="15000"/>
                  </a:spcAft>
                  <a:buFont typeface="Wingdings" panose="05000000000000000000" pitchFamily="2" charset="2"/>
                  <a:buChar char="§"/>
                </a:pPr>
                <a:r>
                  <a:rPr lang="en-GB" sz="1100" kern="1200" dirty="0"/>
                  <a:t>Publication</a:t>
                </a:r>
              </a:p>
              <a:p>
                <a:pPr marL="447675" lvl="2" indent="-180975" defTabSz="488950">
                  <a:lnSpc>
                    <a:spcPct val="90000"/>
                  </a:lnSpc>
                  <a:spcBef>
                    <a:spcPct val="0"/>
                  </a:spcBef>
                  <a:spcAft>
                    <a:spcPct val="15000"/>
                  </a:spcAft>
                  <a:buFont typeface="Courier New" panose="02070309020205020404" pitchFamily="49" charset="0"/>
                  <a:buChar char="o"/>
                  <a:tabLst>
                    <a:tab pos="447675" algn="l"/>
                  </a:tabLst>
                </a:pPr>
                <a:r>
                  <a:rPr lang="en-GB" sz="1100" dirty="0"/>
                  <a:t>Report</a:t>
                </a:r>
              </a:p>
              <a:p>
                <a:pPr marL="447675" lvl="2" indent="-180975" defTabSz="488950">
                  <a:lnSpc>
                    <a:spcPct val="90000"/>
                  </a:lnSpc>
                  <a:spcBef>
                    <a:spcPct val="0"/>
                  </a:spcBef>
                  <a:spcAft>
                    <a:spcPct val="15000"/>
                  </a:spcAft>
                  <a:buFont typeface="Courier New" panose="02070309020205020404" pitchFamily="49" charset="0"/>
                  <a:buChar char="o"/>
                  <a:tabLst>
                    <a:tab pos="447675" algn="l"/>
                  </a:tabLst>
                </a:pPr>
                <a:r>
                  <a:rPr lang="en-GB" sz="1100" kern="1200" dirty="0"/>
                  <a:t>Research in Brief</a:t>
                </a:r>
              </a:p>
            </p:txBody>
          </p:sp>
        </p:grpSp>
        <p:cxnSp>
          <p:nvCxnSpPr>
            <p:cNvPr id="27" name="Straight Connector 26"/>
            <p:cNvCxnSpPr>
              <a:cxnSpLocks/>
            </p:cNvCxnSpPr>
            <p:nvPr/>
          </p:nvCxnSpPr>
          <p:spPr>
            <a:xfrm>
              <a:off x="3380114" y="1803693"/>
              <a:ext cx="0" cy="2048446"/>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363200" y="1914535"/>
              <a:ext cx="845103" cy="430887"/>
            </a:xfrm>
            <a:prstGeom prst="rect">
              <a:avLst/>
            </a:prstGeom>
            <a:noFill/>
          </p:spPr>
          <p:txBody>
            <a:bodyPr wrap="none" rtlCol="0">
              <a:spAutoFit/>
            </a:bodyPr>
            <a:lstStyle/>
            <a:p>
              <a:pPr algn="ctr"/>
              <a:r>
                <a:rPr lang="en-GB" sz="1100" dirty="0"/>
                <a:t>Late Feb 19</a:t>
              </a:r>
            </a:p>
            <a:p>
              <a:pPr algn="ctr"/>
              <a:r>
                <a:rPr lang="en-GB" sz="1100" dirty="0"/>
                <a:t>Mid Apr 19</a:t>
              </a:r>
            </a:p>
          </p:txBody>
        </p:sp>
        <p:sp>
          <p:nvSpPr>
            <p:cNvPr id="38" name="TextBox 37"/>
            <p:cNvSpPr txBox="1"/>
            <p:nvPr/>
          </p:nvSpPr>
          <p:spPr>
            <a:xfrm>
              <a:off x="3383755" y="2608788"/>
              <a:ext cx="851515" cy="430887"/>
            </a:xfrm>
            <a:prstGeom prst="rect">
              <a:avLst/>
            </a:prstGeom>
            <a:noFill/>
          </p:spPr>
          <p:txBody>
            <a:bodyPr wrap="none" rtlCol="0">
              <a:spAutoFit/>
            </a:bodyPr>
            <a:lstStyle/>
            <a:p>
              <a:pPr algn="ctr"/>
              <a:r>
                <a:rPr lang="en-GB" sz="1100" b="1" dirty="0"/>
                <a:t>Late Apr 19</a:t>
              </a:r>
            </a:p>
            <a:p>
              <a:pPr algn="ctr"/>
              <a:r>
                <a:rPr lang="en-GB" sz="1100" b="1" dirty="0"/>
                <a:t>Lat Oct 19</a:t>
              </a:r>
            </a:p>
          </p:txBody>
        </p:sp>
        <p:sp>
          <p:nvSpPr>
            <p:cNvPr id="41" name="TextBox 40"/>
            <p:cNvSpPr txBox="1"/>
            <p:nvPr/>
          </p:nvSpPr>
          <p:spPr>
            <a:xfrm>
              <a:off x="3511148" y="3407837"/>
              <a:ext cx="577402" cy="261610"/>
            </a:xfrm>
            <a:prstGeom prst="rect">
              <a:avLst/>
            </a:prstGeom>
            <a:noFill/>
          </p:spPr>
          <p:txBody>
            <a:bodyPr wrap="none" rtlCol="0">
              <a:spAutoFit/>
            </a:bodyPr>
            <a:lstStyle/>
            <a:p>
              <a:pPr algn="ctr"/>
              <a:r>
                <a:rPr lang="en-GB" sz="1100" dirty="0"/>
                <a:t>Dec 19</a:t>
              </a:r>
            </a:p>
          </p:txBody>
        </p:sp>
      </p:grpSp>
      <p:sp>
        <p:nvSpPr>
          <p:cNvPr id="43" name="Content Placeholder 11"/>
          <p:cNvSpPr>
            <a:spLocks noGrp="1"/>
          </p:cNvSpPr>
          <p:nvPr>
            <p:ph idx="1"/>
          </p:nvPr>
        </p:nvSpPr>
        <p:spPr>
          <a:xfrm>
            <a:off x="4833257" y="1666617"/>
            <a:ext cx="3698743" cy="4035862"/>
          </a:xfrm>
          <a:ln>
            <a:noFill/>
          </a:ln>
        </p:spPr>
        <p:txBody>
          <a:bodyPr>
            <a:noAutofit/>
          </a:bodyPr>
          <a:lstStyle/>
          <a:p>
            <a:pPr indent="92075"/>
            <a:r>
              <a:rPr lang="en-GB" sz="1400" dirty="0"/>
              <a:t>	             </a:t>
            </a:r>
            <a:r>
              <a:rPr lang="en-GB" sz="1400" b="1" u="sng" dirty="0"/>
              <a:t>Delivery</a:t>
            </a:r>
            <a:br>
              <a:rPr lang="en-GB" sz="1400" dirty="0"/>
            </a:br>
            <a:r>
              <a:rPr lang="en-GB" sz="1400" dirty="0"/>
              <a:t>Subject to RSSB budget approval, the project shall be competitively tendered:</a:t>
            </a:r>
          </a:p>
          <a:p>
            <a:pPr marL="444500" indent="-177800">
              <a:buFont typeface="Wingdings" panose="05000000000000000000" pitchFamily="2" charset="2"/>
              <a:buChar char="§"/>
            </a:pPr>
            <a:r>
              <a:rPr lang="en-GB" sz="1400" dirty="0"/>
              <a:t>Delivery is estimated at approximately six months</a:t>
            </a:r>
          </a:p>
          <a:p>
            <a:pPr marL="444500" indent="-177800">
              <a:buFont typeface="Wingdings" panose="05000000000000000000" pitchFamily="2" charset="2"/>
              <a:buChar char="§"/>
            </a:pPr>
            <a:r>
              <a:rPr lang="en-GB" sz="1400" dirty="0"/>
              <a:t>The supplier budget is currently estimated at C. £90k</a:t>
            </a:r>
          </a:p>
          <a:p>
            <a:pPr algn="ctr"/>
            <a:endParaRPr lang="en-GB" sz="1500" dirty="0"/>
          </a:p>
        </p:txBody>
      </p:sp>
    </p:spTree>
    <p:extLst>
      <p:ext uri="{BB962C8B-B14F-4D97-AF65-F5344CB8AC3E}">
        <p14:creationId xmlns:p14="http://schemas.microsoft.com/office/powerpoint/2010/main" val="2672347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a:t>Q&amp;A</a:t>
            </a:r>
          </a:p>
        </p:txBody>
      </p:sp>
    </p:spTree>
    <p:extLst>
      <p:ext uri="{BB962C8B-B14F-4D97-AF65-F5344CB8AC3E}">
        <p14:creationId xmlns:p14="http://schemas.microsoft.com/office/powerpoint/2010/main" val="559802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6484" y="2978775"/>
            <a:ext cx="6263723" cy="900450"/>
          </a:xfrm>
        </p:spPr>
        <p:txBody>
          <a:bodyPr/>
          <a:lstStyle/>
          <a:p>
            <a:r>
              <a:rPr lang="en-GB" sz="4000" b="1" dirty="0"/>
              <a:t>Project background</a:t>
            </a:r>
          </a:p>
        </p:txBody>
      </p:sp>
      <p:sp>
        <p:nvSpPr>
          <p:cNvPr id="3" name="Slide Number Placeholder 2">
            <a:extLst>
              <a:ext uri="{FF2B5EF4-FFF2-40B4-BE49-F238E27FC236}">
                <a16:creationId xmlns:a16="http://schemas.microsoft.com/office/drawing/2014/main" id="{E52DFCF4-5AC0-437A-BAB9-EA37B5C6C8E6}"/>
              </a:ext>
            </a:extLst>
          </p:cNvPr>
          <p:cNvSpPr>
            <a:spLocks noGrp="1"/>
          </p:cNvSpPr>
          <p:nvPr>
            <p:ph type="sldNum" sz="quarter" idx="12"/>
          </p:nvPr>
        </p:nvSpPr>
        <p:spPr/>
        <p:txBody>
          <a:bodyPr/>
          <a:lstStyle/>
          <a:p>
            <a:fld id="{C1B3EF10-4E29-4F0C-9AB6-355B3A7B01AB}" type="slidenum">
              <a:rPr lang="en-GB" smtClean="0"/>
              <a:t>2</a:t>
            </a:fld>
            <a:endParaRPr lang="en-GB" dirty="0"/>
          </a:p>
        </p:txBody>
      </p:sp>
    </p:spTree>
    <p:extLst>
      <p:ext uri="{BB962C8B-B14F-4D97-AF65-F5344CB8AC3E}">
        <p14:creationId xmlns:p14="http://schemas.microsoft.com/office/powerpoint/2010/main" val="50592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537993"/>
            <a:ext cx="7920000" cy="817200"/>
          </a:xfrm>
        </p:spPr>
        <p:txBody>
          <a:bodyPr/>
          <a:lstStyle/>
          <a:p>
            <a:r>
              <a:rPr lang="en-GB" b="1" dirty="0"/>
              <a:t>Project background</a:t>
            </a:r>
          </a:p>
        </p:txBody>
      </p:sp>
      <p:sp>
        <p:nvSpPr>
          <p:cNvPr id="4" name="Slide Number Placeholder 3"/>
          <p:cNvSpPr>
            <a:spLocks noGrp="1"/>
          </p:cNvSpPr>
          <p:nvPr>
            <p:ph type="sldNum" sz="quarter" idx="12"/>
          </p:nvPr>
        </p:nvSpPr>
        <p:spPr/>
        <p:txBody>
          <a:bodyPr/>
          <a:lstStyle/>
          <a:p>
            <a:fld id="{C1B3EF10-4E29-4F0C-9AB6-355B3A7B01AB}" type="slidenum">
              <a:rPr lang="en-GB" smtClean="0"/>
              <a:t>3</a:t>
            </a:fld>
            <a:endParaRPr lang="en-GB" dirty="0"/>
          </a:p>
        </p:txBody>
      </p:sp>
      <p:sp>
        <p:nvSpPr>
          <p:cNvPr id="5" name="Content Placeholder 6"/>
          <p:cNvSpPr txBox="1">
            <a:spLocks/>
          </p:cNvSpPr>
          <p:nvPr/>
        </p:nvSpPr>
        <p:spPr>
          <a:xfrm>
            <a:off x="612000" y="1426999"/>
            <a:ext cx="7920000" cy="4382321"/>
          </a:xfrm>
          <a:prstGeom prst="rect">
            <a:avLst/>
          </a:prstGeom>
          <a:ln>
            <a:noFill/>
          </a:ln>
        </p:spPr>
        <p:txBody>
          <a:bodyPr vert="horz" lIns="0" tIns="0" rIns="0" bIns="0" rtlCol="0">
            <a:noAutofit/>
          </a:bodyPr>
          <a:lstStyle>
            <a:lvl1pPr marL="144000" indent="-144000" algn="l" defTabSz="914400" rtl="0" eaLnBrk="1" latinLnBrk="0" hangingPunct="1">
              <a:lnSpc>
                <a:spcPct val="100000"/>
              </a:lnSpc>
              <a:spcBef>
                <a:spcPts val="0"/>
              </a:spcBef>
              <a:spcAft>
                <a:spcPts val="1200"/>
              </a:spcAft>
              <a:buClrTx/>
              <a:buFont typeface="Wingdings" panose="05000000000000000000" pitchFamily="2" charset="2"/>
              <a:buChar char="§"/>
              <a:defRPr sz="2000" kern="1200">
                <a:solidFill>
                  <a:schemeClr val="tx1"/>
                </a:solidFill>
                <a:latin typeface="+mn-lt"/>
                <a:ea typeface="+mn-ea"/>
                <a:cs typeface="+mn-cs"/>
              </a:defRPr>
            </a:lvl1pPr>
            <a:lvl2pPr marL="432000" indent="-144000" algn="l" defTabSz="914400" rtl="0" eaLnBrk="1" latinLnBrk="0" hangingPunct="1">
              <a:lnSpc>
                <a:spcPct val="100000"/>
              </a:lnSpc>
              <a:spcBef>
                <a:spcPts val="0"/>
              </a:spcBef>
              <a:spcAft>
                <a:spcPts val="1200"/>
              </a:spcAft>
              <a:buClrTx/>
              <a:buFont typeface="Calibri" panose="020F0502020204030204" pitchFamily="34" charset="0"/>
              <a:buChar char="–"/>
              <a:defRPr sz="1800" kern="1200">
                <a:solidFill>
                  <a:schemeClr val="tx1"/>
                </a:solidFill>
                <a:latin typeface="+mn-lt"/>
                <a:ea typeface="+mn-ea"/>
                <a:cs typeface="+mn-cs"/>
              </a:defRPr>
            </a:lvl2pPr>
            <a:lvl3pPr marL="720000" indent="-144000" algn="l" defTabSz="914400" rtl="0" eaLnBrk="1" latinLnBrk="0" hangingPunct="1">
              <a:lnSpc>
                <a:spcPct val="100000"/>
              </a:lnSpc>
              <a:spcBef>
                <a:spcPts val="0"/>
              </a:spcBef>
              <a:spcAft>
                <a:spcPts val="1200"/>
              </a:spcAft>
              <a:buClrTx/>
              <a:buFont typeface="Wingdings" panose="05000000000000000000" pitchFamily="2" charset="2"/>
              <a:buChar char="§"/>
              <a:defRPr sz="1800" kern="1200">
                <a:solidFill>
                  <a:schemeClr val="tx1"/>
                </a:solidFill>
                <a:latin typeface="+mn-lt"/>
                <a:ea typeface="+mn-ea"/>
                <a:cs typeface="+mn-cs"/>
              </a:defRPr>
            </a:lvl3pPr>
            <a:lvl4pPr marL="1008000" indent="-144000" algn="l" defTabSz="914400" rtl="0" eaLnBrk="1" latinLnBrk="0" hangingPunct="1">
              <a:lnSpc>
                <a:spcPct val="100000"/>
              </a:lnSpc>
              <a:spcBef>
                <a:spcPts val="0"/>
              </a:spcBef>
              <a:spcAft>
                <a:spcPts val="1200"/>
              </a:spcAft>
              <a:buClrTx/>
              <a:buFont typeface="Calibri" panose="020F0502020204030204" pitchFamily="34" charset="0"/>
              <a:buChar char="–"/>
              <a:defRPr sz="1600" kern="1200">
                <a:solidFill>
                  <a:schemeClr val="tx1"/>
                </a:solidFill>
                <a:latin typeface="+mn-lt"/>
                <a:ea typeface="+mn-ea"/>
                <a:cs typeface="+mn-cs"/>
              </a:defRPr>
            </a:lvl4pPr>
            <a:lvl5pPr marL="1296000" indent="-144000" algn="l" defTabSz="914400" rtl="0" eaLnBrk="1" latinLnBrk="0" hangingPunct="1">
              <a:lnSpc>
                <a:spcPct val="100000"/>
              </a:lnSpc>
              <a:spcBef>
                <a:spcPts val="0"/>
              </a:spcBef>
              <a:spcAft>
                <a:spcPts val="1200"/>
              </a:spcAft>
              <a:buClrTx/>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t>What triggered this proposal?</a:t>
            </a:r>
            <a:br>
              <a:rPr lang="en-GB" sz="1600" b="1" dirty="0"/>
            </a:br>
            <a:r>
              <a:rPr lang="en-GB" sz="1600" dirty="0"/>
              <a:t>Following the introduction of new trains with improved braking and acceleration performance operating on several routes on the GB mainline, there has been an apparent increased rate of Train Protection and Warning System (TPWS) Overspeed Sensor System (OSS) trips. </a:t>
            </a:r>
          </a:p>
          <a:p>
            <a:pPr marL="0" indent="0">
              <a:buNone/>
            </a:pPr>
            <a:r>
              <a:rPr lang="en-GB" sz="1600" dirty="0"/>
              <a:t>There is a belief that this is because drivers are now driving to the increased performance of the new rolling stock and starting to brake later (compared to the older rolling stock), at a point that would still allow them to comply with company professional driving policies and to stop at the signal, or comply with the reduction in speed. However, this has the result that the train passes the OSS at a higher speed than the OSS is set for and the trainborne TPWS reacts and applies the emergency brake on the train.</a:t>
            </a:r>
          </a:p>
          <a:p>
            <a:pPr marL="0" indent="0">
              <a:buNone/>
            </a:pPr>
            <a:r>
              <a:rPr lang="en-GB" sz="1600" dirty="0"/>
              <a:t>Further to increased TPWS OSS trips and driver frustrations, there is also a belief that this is influencing overly cautious defensive driving, which in turn reduces network capacity. In comparison, other systems such as Automatic Train Operation (ATO) can operate safely at a much higher approach speed.</a:t>
            </a:r>
          </a:p>
          <a:p>
            <a:pPr marL="0" indent="0">
              <a:buNone/>
            </a:pPr>
            <a:r>
              <a:rPr lang="en-GB" sz="1600" dirty="0"/>
              <a:t>This issue had been raised at the Control Command and Signalling Standards Committee (CCS SC) and Train Control Technical Subgroup (TCTSG). Both groups supported research being undertaken to understand the way the system had been set up in order to inform optimal settings.</a:t>
            </a:r>
          </a:p>
        </p:txBody>
      </p:sp>
    </p:spTree>
    <p:extLst>
      <p:ext uri="{BB962C8B-B14F-4D97-AF65-F5344CB8AC3E}">
        <p14:creationId xmlns:p14="http://schemas.microsoft.com/office/powerpoint/2010/main" val="3715103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1949" y="2985751"/>
            <a:ext cx="6263723" cy="900450"/>
          </a:xfrm>
        </p:spPr>
        <p:txBody>
          <a:bodyPr/>
          <a:lstStyle/>
          <a:p>
            <a:r>
              <a:rPr lang="en-GB" sz="4000" b="1" dirty="0"/>
              <a:t>Project objectives</a:t>
            </a:r>
          </a:p>
        </p:txBody>
      </p:sp>
      <p:sp>
        <p:nvSpPr>
          <p:cNvPr id="3" name="Slide Number Placeholder 2">
            <a:extLst>
              <a:ext uri="{FF2B5EF4-FFF2-40B4-BE49-F238E27FC236}">
                <a16:creationId xmlns:a16="http://schemas.microsoft.com/office/drawing/2014/main" id="{D6E50393-9EC4-405A-A284-59B1C4A831A8}"/>
              </a:ext>
            </a:extLst>
          </p:cNvPr>
          <p:cNvSpPr>
            <a:spLocks noGrp="1"/>
          </p:cNvSpPr>
          <p:nvPr>
            <p:ph type="sldNum" sz="quarter" idx="12"/>
          </p:nvPr>
        </p:nvSpPr>
        <p:spPr/>
        <p:txBody>
          <a:bodyPr/>
          <a:lstStyle/>
          <a:p>
            <a:fld id="{C1B3EF10-4E29-4F0C-9AB6-355B3A7B01AB}" type="slidenum">
              <a:rPr lang="en-GB" smtClean="0"/>
              <a:t>4</a:t>
            </a:fld>
            <a:endParaRPr lang="en-GB" dirty="0"/>
          </a:p>
        </p:txBody>
      </p:sp>
    </p:spTree>
    <p:extLst>
      <p:ext uri="{BB962C8B-B14F-4D97-AF65-F5344CB8AC3E}">
        <p14:creationId xmlns:p14="http://schemas.microsoft.com/office/powerpoint/2010/main" val="2194801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Project objectives</a:t>
            </a:r>
          </a:p>
        </p:txBody>
      </p:sp>
      <p:sp>
        <p:nvSpPr>
          <p:cNvPr id="4" name="Slide Number Placeholder 3"/>
          <p:cNvSpPr>
            <a:spLocks noGrp="1"/>
          </p:cNvSpPr>
          <p:nvPr>
            <p:ph type="sldNum" sz="quarter" idx="12"/>
          </p:nvPr>
        </p:nvSpPr>
        <p:spPr/>
        <p:txBody>
          <a:bodyPr/>
          <a:lstStyle/>
          <a:p>
            <a:fld id="{C1B3EF10-4E29-4F0C-9AB6-355B3A7B01AB}" type="slidenum">
              <a:rPr lang="en-GB" smtClean="0"/>
              <a:t>5</a:t>
            </a:fld>
            <a:endParaRPr lang="en-GB" dirty="0"/>
          </a:p>
        </p:txBody>
      </p:sp>
      <p:sp>
        <p:nvSpPr>
          <p:cNvPr id="5" name="Content Placeholder 6"/>
          <p:cNvSpPr txBox="1">
            <a:spLocks/>
          </p:cNvSpPr>
          <p:nvPr/>
        </p:nvSpPr>
        <p:spPr>
          <a:xfrm>
            <a:off x="612000" y="1466660"/>
            <a:ext cx="7920000" cy="4308063"/>
          </a:xfrm>
          <a:prstGeom prst="rect">
            <a:avLst/>
          </a:prstGeom>
          <a:ln>
            <a:noFill/>
          </a:ln>
        </p:spPr>
        <p:txBody>
          <a:bodyPr vert="horz" lIns="0" tIns="0" rIns="0" bIns="0" rtlCol="0">
            <a:noAutofit/>
          </a:bodyPr>
          <a:lstStyle>
            <a:lvl1pPr marL="144000" indent="-144000" algn="l" defTabSz="914400" rtl="0" eaLnBrk="1" latinLnBrk="0" hangingPunct="1">
              <a:lnSpc>
                <a:spcPct val="100000"/>
              </a:lnSpc>
              <a:spcBef>
                <a:spcPts val="0"/>
              </a:spcBef>
              <a:spcAft>
                <a:spcPts val="1200"/>
              </a:spcAft>
              <a:buClrTx/>
              <a:buFont typeface="Wingdings" panose="05000000000000000000" pitchFamily="2" charset="2"/>
              <a:buChar char="§"/>
              <a:defRPr sz="2000" kern="1200">
                <a:solidFill>
                  <a:schemeClr val="tx1"/>
                </a:solidFill>
                <a:latin typeface="+mn-lt"/>
                <a:ea typeface="+mn-ea"/>
                <a:cs typeface="+mn-cs"/>
              </a:defRPr>
            </a:lvl1pPr>
            <a:lvl2pPr marL="432000" indent="-144000" algn="l" defTabSz="914400" rtl="0" eaLnBrk="1" latinLnBrk="0" hangingPunct="1">
              <a:lnSpc>
                <a:spcPct val="100000"/>
              </a:lnSpc>
              <a:spcBef>
                <a:spcPts val="0"/>
              </a:spcBef>
              <a:spcAft>
                <a:spcPts val="1200"/>
              </a:spcAft>
              <a:buClrTx/>
              <a:buFont typeface="Calibri" panose="020F0502020204030204" pitchFamily="34" charset="0"/>
              <a:buChar char="–"/>
              <a:defRPr sz="1800" kern="1200">
                <a:solidFill>
                  <a:schemeClr val="tx1"/>
                </a:solidFill>
                <a:latin typeface="+mn-lt"/>
                <a:ea typeface="+mn-ea"/>
                <a:cs typeface="+mn-cs"/>
              </a:defRPr>
            </a:lvl2pPr>
            <a:lvl3pPr marL="720000" indent="-144000" algn="l" defTabSz="914400" rtl="0" eaLnBrk="1" latinLnBrk="0" hangingPunct="1">
              <a:lnSpc>
                <a:spcPct val="100000"/>
              </a:lnSpc>
              <a:spcBef>
                <a:spcPts val="0"/>
              </a:spcBef>
              <a:spcAft>
                <a:spcPts val="1200"/>
              </a:spcAft>
              <a:buClrTx/>
              <a:buFont typeface="Wingdings" panose="05000000000000000000" pitchFamily="2" charset="2"/>
              <a:buChar char="§"/>
              <a:defRPr sz="1800" kern="1200">
                <a:solidFill>
                  <a:schemeClr val="tx1"/>
                </a:solidFill>
                <a:latin typeface="+mn-lt"/>
                <a:ea typeface="+mn-ea"/>
                <a:cs typeface="+mn-cs"/>
              </a:defRPr>
            </a:lvl3pPr>
            <a:lvl4pPr marL="1008000" indent="-144000" algn="l" defTabSz="914400" rtl="0" eaLnBrk="1" latinLnBrk="0" hangingPunct="1">
              <a:lnSpc>
                <a:spcPct val="100000"/>
              </a:lnSpc>
              <a:spcBef>
                <a:spcPts val="0"/>
              </a:spcBef>
              <a:spcAft>
                <a:spcPts val="1200"/>
              </a:spcAft>
              <a:buClrTx/>
              <a:buFont typeface="Calibri" panose="020F0502020204030204" pitchFamily="34" charset="0"/>
              <a:buChar char="–"/>
              <a:defRPr sz="1600" kern="1200">
                <a:solidFill>
                  <a:schemeClr val="tx1"/>
                </a:solidFill>
                <a:latin typeface="+mn-lt"/>
                <a:ea typeface="+mn-ea"/>
                <a:cs typeface="+mn-cs"/>
              </a:defRPr>
            </a:lvl4pPr>
            <a:lvl5pPr marL="1296000" indent="-144000" algn="l" defTabSz="914400" rtl="0" eaLnBrk="1" latinLnBrk="0" hangingPunct="1">
              <a:lnSpc>
                <a:spcPct val="100000"/>
              </a:lnSpc>
              <a:spcBef>
                <a:spcPts val="0"/>
              </a:spcBef>
              <a:spcAft>
                <a:spcPts val="1200"/>
              </a:spcAft>
              <a:buClrTx/>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700" dirty="0"/>
              <a:t>The objectives of this project are to:</a:t>
            </a:r>
          </a:p>
          <a:p>
            <a:r>
              <a:rPr lang="en-GB" sz="1700" dirty="0"/>
              <a:t>Identify all factors involved in the setting of trainborne TPWS OSS trigger delay timers</a:t>
            </a:r>
          </a:p>
          <a:p>
            <a:r>
              <a:rPr lang="en-GB" sz="1700" dirty="0"/>
              <a:t>Establish the rationale for the selection of alternative timer settings originally intended for different train types, as included in the original TPWS specification </a:t>
            </a:r>
          </a:p>
          <a:p>
            <a:r>
              <a:rPr lang="en-GB" sz="1700" dirty="0"/>
              <a:t>Evaluate the current timer setting for passenger trains against trains with enhanced and reliable braking performance</a:t>
            </a:r>
          </a:p>
          <a:p>
            <a:r>
              <a:rPr lang="en-GB" sz="1700" dirty="0"/>
              <a:t>Evaluate the number of TPWS OSS brake demands and establish whether the introduction of new/modified rolling stock with enhanced and reliable braking (that would stop a train prior to the conflict point; collision with the buffer stops; or adequately reducing speed before reaching a speed restriction) resulted in an increased rate of TPWS OSS brake demands</a:t>
            </a:r>
          </a:p>
          <a:p>
            <a:r>
              <a:rPr lang="en-GB" sz="1700" dirty="0"/>
              <a:t>Establish whether and what alternative trainborne TPWS OSS trigger delay timer settings could be applied to trains with better braking performance, without compromising the overall effectiveness and availability of the whole system or the safety of the railway</a:t>
            </a:r>
          </a:p>
          <a:p>
            <a:endParaRPr lang="en-GB" sz="1700" dirty="0"/>
          </a:p>
        </p:txBody>
      </p:sp>
      <p:sp>
        <p:nvSpPr>
          <p:cNvPr id="6" name="Content Placeholder 6"/>
          <p:cNvSpPr txBox="1">
            <a:spLocks/>
          </p:cNvSpPr>
          <p:nvPr/>
        </p:nvSpPr>
        <p:spPr>
          <a:xfrm>
            <a:off x="612000" y="3200199"/>
            <a:ext cx="7920000" cy="1194418"/>
          </a:xfrm>
          <a:prstGeom prst="rect">
            <a:avLst/>
          </a:prstGeom>
          <a:ln>
            <a:noFill/>
          </a:ln>
        </p:spPr>
        <p:txBody>
          <a:bodyPr vert="horz" lIns="0" tIns="0" rIns="0" bIns="0" rtlCol="0">
            <a:normAutofit/>
          </a:bodyPr>
          <a:lstStyle>
            <a:lvl1pPr marL="0" indent="0" algn="l" defTabSz="914400" rtl="0" eaLnBrk="1" latinLnBrk="0" hangingPunct="1">
              <a:lnSpc>
                <a:spcPct val="100000"/>
              </a:lnSpc>
              <a:spcBef>
                <a:spcPts val="0"/>
              </a:spcBef>
              <a:spcAft>
                <a:spcPts val="1200"/>
              </a:spcAft>
              <a:buClrTx/>
              <a:buFontTx/>
              <a:buNone/>
              <a:defRPr sz="2000" kern="1200">
                <a:solidFill>
                  <a:schemeClr val="tx1"/>
                </a:solidFill>
                <a:latin typeface="+mn-lt"/>
                <a:ea typeface="+mn-ea"/>
                <a:cs typeface="+mn-cs"/>
              </a:defRPr>
            </a:lvl1pPr>
            <a:lvl2pPr marL="432000" indent="-144000" algn="l" defTabSz="914400" rtl="0" eaLnBrk="1" latinLnBrk="0" hangingPunct="1">
              <a:lnSpc>
                <a:spcPct val="100000"/>
              </a:lnSpc>
              <a:spcBef>
                <a:spcPts val="0"/>
              </a:spcBef>
              <a:spcAft>
                <a:spcPts val="600"/>
              </a:spcAft>
              <a:buClrTx/>
              <a:buFont typeface="Calibri" panose="020F0502020204030204" pitchFamily="34" charset="0"/>
              <a:buChar char="–"/>
              <a:defRPr sz="1800" kern="1200">
                <a:solidFill>
                  <a:schemeClr val="tx1"/>
                </a:solidFill>
                <a:latin typeface="+mn-lt"/>
                <a:ea typeface="+mn-ea"/>
                <a:cs typeface="+mn-cs"/>
              </a:defRPr>
            </a:lvl2pPr>
            <a:lvl3pPr marL="720000" indent="-144000" algn="l" defTabSz="914400" rtl="0" eaLnBrk="1" latinLnBrk="0" hangingPunct="1">
              <a:lnSpc>
                <a:spcPct val="100000"/>
              </a:lnSpc>
              <a:spcBef>
                <a:spcPts val="0"/>
              </a:spcBef>
              <a:spcAft>
                <a:spcPts val="600"/>
              </a:spcAft>
              <a:buClrTx/>
              <a:buFont typeface="Wingdings" panose="05000000000000000000" pitchFamily="2" charset="2"/>
              <a:buChar char="§"/>
              <a:defRPr sz="1800" kern="1200">
                <a:solidFill>
                  <a:schemeClr val="tx1"/>
                </a:solidFill>
                <a:latin typeface="+mn-lt"/>
                <a:ea typeface="+mn-ea"/>
                <a:cs typeface="+mn-cs"/>
              </a:defRPr>
            </a:lvl3pPr>
            <a:lvl4pPr marL="1008000" indent="-144000" algn="l" defTabSz="914400" rtl="0" eaLnBrk="1" latinLnBrk="0" hangingPunct="1">
              <a:lnSpc>
                <a:spcPct val="100000"/>
              </a:lnSpc>
              <a:spcBef>
                <a:spcPts val="0"/>
              </a:spcBef>
              <a:spcAft>
                <a:spcPts val="600"/>
              </a:spcAft>
              <a:buClrTx/>
              <a:buFont typeface="Calibri" panose="020F0502020204030204" pitchFamily="34" charset="0"/>
              <a:buChar char="–"/>
              <a:defRPr sz="1600" kern="1200">
                <a:solidFill>
                  <a:schemeClr val="tx1"/>
                </a:solidFill>
                <a:latin typeface="+mn-lt"/>
                <a:ea typeface="+mn-ea"/>
                <a:cs typeface="+mn-cs"/>
              </a:defRPr>
            </a:lvl4pPr>
            <a:lvl5pPr marL="1296000" indent="-144000" algn="l" defTabSz="914400" rtl="0" eaLnBrk="1" latinLnBrk="0" hangingPunct="1">
              <a:lnSpc>
                <a:spcPct val="100000"/>
              </a:lnSpc>
              <a:spcBef>
                <a:spcPts val="0"/>
              </a:spcBef>
              <a:spcAft>
                <a:spcPts val="600"/>
              </a:spcAft>
              <a:buClrTx/>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600" dirty="0"/>
          </a:p>
        </p:txBody>
      </p:sp>
    </p:spTree>
    <p:extLst>
      <p:ext uri="{BB962C8B-B14F-4D97-AF65-F5344CB8AC3E}">
        <p14:creationId xmlns:p14="http://schemas.microsoft.com/office/powerpoint/2010/main" val="52365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Arrow: Down 87">
            <a:extLst>
              <a:ext uri="{FF2B5EF4-FFF2-40B4-BE49-F238E27FC236}">
                <a16:creationId xmlns:a16="http://schemas.microsoft.com/office/drawing/2014/main" id="{E023B63D-6819-4E13-AF1E-94A8DAEFB31D}"/>
              </a:ext>
            </a:extLst>
          </p:cNvPr>
          <p:cNvSpPr/>
          <p:nvPr/>
        </p:nvSpPr>
        <p:spPr>
          <a:xfrm>
            <a:off x="878889" y="5211193"/>
            <a:ext cx="301830" cy="668048"/>
          </a:xfrm>
          <a:prstGeom prst="downArrow">
            <a:avLst/>
          </a:prstGeom>
          <a:gradFill flip="none" rotWithShape="1">
            <a:gsLst>
              <a:gs pos="0">
                <a:schemeClr val="bg1"/>
              </a:gs>
              <a:gs pos="61000">
                <a:schemeClr val="accent2">
                  <a:lumMod val="10000"/>
                  <a:lumOff val="90000"/>
                </a:schemeClr>
              </a:gs>
              <a:gs pos="100000">
                <a:schemeClr val="accent2">
                  <a:lumMod val="25000"/>
                  <a:lumOff val="75000"/>
                </a:schemeClr>
              </a:gs>
            </a:gsLst>
            <a:lin ang="54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14400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89" name="Arrow: Down 88">
            <a:extLst>
              <a:ext uri="{FF2B5EF4-FFF2-40B4-BE49-F238E27FC236}">
                <a16:creationId xmlns:a16="http://schemas.microsoft.com/office/drawing/2014/main" id="{21ADE990-2AFE-46D5-9085-128640C13D03}"/>
              </a:ext>
            </a:extLst>
          </p:cNvPr>
          <p:cNvSpPr/>
          <p:nvPr/>
        </p:nvSpPr>
        <p:spPr>
          <a:xfrm>
            <a:off x="1885677" y="5211193"/>
            <a:ext cx="301830" cy="668048"/>
          </a:xfrm>
          <a:prstGeom prst="downArrow">
            <a:avLst/>
          </a:prstGeom>
          <a:gradFill flip="none" rotWithShape="1">
            <a:gsLst>
              <a:gs pos="0">
                <a:schemeClr val="bg1"/>
              </a:gs>
              <a:gs pos="61000">
                <a:schemeClr val="accent2">
                  <a:lumMod val="10000"/>
                  <a:lumOff val="90000"/>
                </a:schemeClr>
              </a:gs>
              <a:gs pos="100000">
                <a:schemeClr val="accent2">
                  <a:lumMod val="25000"/>
                  <a:lumOff val="75000"/>
                </a:schemeClr>
              </a:gs>
            </a:gsLst>
            <a:lin ang="54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14400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90" name="Arrow: Down 89">
            <a:extLst>
              <a:ext uri="{FF2B5EF4-FFF2-40B4-BE49-F238E27FC236}">
                <a16:creationId xmlns:a16="http://schemas.microsoft.com/office/drawing/2014/main" id="{3AE72E31-E577-49E8-85E8-AC8F20535357}"/>
              </a:ext>
            </a:extLst>
          </p:cNvPr>
          <p:cNvSpPr/>
          <p:nvPr/>
        </p:nvSpPr>
        <p:spPr>
          <a:xfrm>
            <a:off x="2892465" y="5211193"/>
            <a:ext cx="301830" cy="668048"/>
          </a:xfrm>
          <a:prstGeom prst="downArrow">
            <a:avLst/>
          </a:prstGeom>
          <a:gradFill flip="none" rotWithShape="1">
            <a:gsLst>
              <a:gs pos="0">
                <a:schemeClr val="bg1"/>
              </a:gs>
              <a:gs pos="61000">
                <a:schemeClr val="accent2">
                  <a:lumMod val="10000"/>
                  <a:lumOff val="90000"/>
                </a:schemeClr>
              </a:gs>
              <a:gs pos="100000">
                <a:schemeClr val="accent2">
                  <a:lumMod val="25000"/>
                  <a:lumOff val="75000"/>
                </a:schemeClr>
              </a:gs>
            </a:gsLst>
            <a:lin ang="54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14400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77" name="Rectangle 76">
            <a:extLst>
              <a:ext uri="{FF2B5EF4-FFF2-40B4-BE49-F238E27FC236}">
                <a16:creationId xmlns:a16="http://schemas.microsoft.com/office/drawing/2014/main" id="{2666AFB4-C365-4A19-BE32-6BA46AACEE9B}"/>
              </a:ext>
            </a:extLst>
          </p:cNvPr>
          <p:cNvSpPr/>
          <p:nvPr/>
        </p:nvSpPr>
        <p:spPr>
          <a:xfrm>
            <a:off x="191193" y="978760"/>
            <a:ext cx="4978853" cy="5851670"/>
          </a:xfrm>
          <a:prstGeom prst="rect">
            <a:avLst/>
          </a:prstGeom>
          <a:solidFill>
            <a:schemeClr val="bg1">
              <a:lumMod val="95000"/>
            </a:schemeClr>
          </a:solidFill>
          <a:ln w="28575">
            <a:solidFill>
              <a:schemeClr val="accent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144000" rtlCol="0" anchor="b" anchorCtr="0">
            <a:no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600"/>
              </a:spcBef>
              <a:spcAft>
                <a:spcPts val="60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600"/>
              </a:spcBef>
              <a:spcAft>
                <a:spcPts val="60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600"/>
              </a:spcBef>
              <a:spcAft>
                <a:spcPts val="60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600"/>
              </a:spcBef>
              <a:spcAft>
                <a:spcPts val="60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600"/>
              </a:spcBef>
              <a:spcAft>
                <a:spcPts val="600"/>
              </a:spcAft>
              <a:buClrTx/>
              <a:buSzTx/>
              <a:buFontTx/>
              <a:buNone/>
              <a:tabLst/>
              <a:defRPr/>
            </a:pPr>
            <a:br>
              <a:rPr kumimoji="0" lang="en-GB" sz="1400" b="1" i="0" u="none" strike="noStrike" kern="1200" cap="none" spc="0" normalizeH="0" baseline="0" noProof="0" dirty="0">
                <a:ln>
                  <a:noFill/>
                </a:ln>
                <a:solidFill>
                  <a:prstClr val="black"/>
                </a:solidFill>
                <a:effectLst/>
                <a:uLnTx/>
                <a:uFillTx/>
                <a:latin typeface="Calibri"/>
                <a:ea typeface="+mn-ea"/>
                <a:cs typeface="+mn-cs"/>
              </a:rPr>
            </a:br>
            <a:r>
              <a:rPr kumimoji="0" lang="en-GB" sz="1400" b="1" i="0" u="none" strike="noStrike" kern="1200" cap="none" spc="0" normalizeH="0" baseline="0" noProof="0" dirty="0">
                <a:ln>
                  <a:noFill/>
                </a:ln>
                <a:solidFill>
                  <a:prstClr val="black"/>
                </a:solidFill>
                <a:effectLst/>
                <a:uLnTx/>
                <a:uFillTx/>
                <a:latin typeface="Calibri"/>
                <a:ea typeface="+mn-ea"/>
                <a:cs typeface="+mn-cs"/>
              </a:rPr>
              <a:t>	           Activity details	                            Activity status</a:t>
            </a:r>
          </a:p>
        </p:txBody>
      </p:sp>
      <p:sp>
        <p:nvSpPr>
          <p:cNvPr id="2" name="Title 1"/>
          <p:cNvSpPr>
            <a:spLocks noGrp="1"/>
          </p:cNvSpPr>
          <p:nvPr>
            <p:ph type="title"/>
          </p:nvPr>
        </p:nvSpPr>
        <p:spPr>
          <a:xfrm>
            <a:off x="612000" y="54072"/>
            <a:ext cx="7920000" cy="868495"/>
          </a:xfrm>
          <a:solidFill>
            <a:schemeClr val="bg1"/>
          </a:solidFill>
        </p:spPr>
        <p:txBody>
          <a:bodyPr/>
          <a:lstStyle/>
          <a:p>
            <a:br>
              <a:rPr lang="en-GB" sz="1800" b="1" dirty="0"/>
            </a:br>
            <a:r>
              <a:rPr lang="en-GB" b="1" dirty="0"/>
              <a:t>Where does the research fit within industry activities? </a:t>
            </a:r>
            <a:br>
              <a:rPr lang="en-GB" sz="1800" b="1" dirty="0"/>
            </a:br>
            <a:br>
              <a:rPr lang="en-GB" sz="800" b="1" dirty="0"/>
            </a:br>
            <a:r>
              <a:rPr lang="en-GB" sz="1800" b="1" dirty="0"/>
              <a:t>RSSB research activities</a:t>
            </a:r>
          </a:p>
        </p:txBody>
      </p:sp>
      <p:sp>
        <p:nvSpPr>
          <p:cNvPr id="7" name="Rectangle 6">
            <a:extLst>
              <a:ext uri="{FF2B5EF4-FFF2-40B4-BE49-F238E27FC236}">
                <a16:creationId xmlns:a16="http://schemas.microsoft.com/office/drawing/2014/main" id="{46527629-4E3A-496C-B837-677EB2010FAD}"/>
              </a:ext>
            </a:extLst>
          </p:cNvPr>
          <p:cNvSpPr/>
          <p:nvPr/>
        </p:nvSpPr>
        <p:spPr>
          <a:xfrm>
            <a:off x="270059" y="1034012"/>
            <a:ext cx="3586171" cy="104117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marL="0" marR="0" lvl="0" indent="0" algn="l" defTabSz="914400" rtl="0" eaLnBrk="1" fontAlgn="auto" latinLnBrk="0" hangingPunct="1">
              <a:lnSpc>
                <a:spcPts val="900"/>
              </a:lnSpc>
              <a:spcBef>
                <a:spcPts val="0"/>
              </a:spcBef>
              <a:spcAft>
                <a:spcPts val="60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Calibri"/>
                <a:ea typeface="+mn-ea"/>
                <a:cs typeface="+mn-cs"/>
              </a:rPr>
              <a:t>T1169 Review of the Uff-Cullen Recommendations related to train protection systems</a:t>
            </a:r>
          </a:p>
          <a:p>
            <a:pPr marL="285750" marR="0" lvl="0" indent="-285750" algn="l" defTabSz="914400" rtl="0" eaLnBrk="1" fontAlgn="auto" latinLnBrk="0" hangingPunct="1">
              <a:lnSpc>
                <a:spcPts val="900"/>
              </a:lnSpc>
              <a:spcBef>
                <a:spcPts val="0"/>
              </a:spcBef>
              <a:spcAft>
                <a:spcPts val="3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Calibri"/>
                <a:ea typeface="+mn-ea"/>
                <a:cs typeface="+mn-cs"/>
              </a:rPr>
              <a:t>Review of current status and applicability of original recommendations</a:t>
            </a:r>
          </a:p>
          <a:p>
            <a:pPr marL="285750" marR="0" lvl="0" indent="-285750" algn="l" defTabSz="914400" rtl="0" eaLnBrk="1" fontAlgn="auto" latinLnBrk="0" hangingPunct="1">
              <a:lnSpc>
                <a:spcPts val="900"/>
              </a:lnSpc>
              <a:spcBef>
                <a:spcPts val="0"/>
              </a:spcBef>
              <a:spcAft>
                <a:spcPts val="3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Calibri"/>
                <a:ea typeface="+mn-ea"/>
                <a:cs typeface="+mn-cs"/>
              </a:rPr>
              <a:t>Determination of additional measures that should be taken to mitigate risk from SPADs and overspeeds</a:t>
            </a:r>
          </a:p>
          <a:p>
            <a:pPr marL="285750" marR="0" lvl="0" indent="-285750" algn="l" defTabSz="914400" rtl="0" eaLnBrk="1" fontAlgn="auto" latinLnBrk="0" hangingPunct="1">
              <a:lnSpc>
                <a:spcPts val="900"/>
              </a:lnSpc>
              <a:spcBef>
                <a:spcPts val="0"/>
              </a:spcBef>
              <a:spcAft>
                <a:spcPts val="3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Calibri"/>
                <a:ea typeface="+mn-ea"/>
                <a:cs typeface="+mn-cs"/>
              </a:rPr>
              <a:t>Consideration of future implementation activities</a:t>
            </a:r>
          </a:p>
        </p:txBody>
      </p:sp>
      <p:sp>
        <p:nvSpPr>
          <p:cNvPr id="8" name="Rectangle 7">
            <a:extLst>
              <a:ext uri="{FF2B5EF4-FFF2-40B4-BE49-F238E27FC236}">
                <a16:creationId xmlns:a16="http://schemas.microsoft.com/office/drawing/2014/main" id="{8D4FA532-DDDB-450D-8C2D-3482167524A7}"/>
              </a:ext>
            </a:extLst>
          </p:cNvPr>
          <p:cNvSpPr/>
          <p:nvPr/>
        </p:nvSpPr>
        <p:spPr>
          <a:xfrm>
            <a:off x="258885" y="2922873"/>
            <a:ext cx="3594706" cy="1102087"/>
          </a:xfrm>
          <a:prstGeom prst="rect">
            <a:avLst/>
          </a:prstGeom>
          <a:solidFill>
            <a:srgbClr val="E6FFB3"/>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lvl="0">
              <a:lnSpc>
                <a:spcPts val="1000"/>
              </a:lnSpc>
              <a:spcBef>
                <a:spcPts val="600"/>
              </a:spcBef>
              <a:spcAft>
                <a:spcPts val="600"/>
              </a:spcAft>
              <a:defRPr/>
            </a:pPr>
            <a:r>
              <a:rPr kumimoji="0" lang="en-GB" sz="1050" b="1" i="0" u="none" strike="noStrike" kern="1200" cap="none" spc="0" normalizeH="0" baseline="0" noProof="0" dirty="0">
                <a:ln>
                  <a:noFill/>
                </a:ln>
                <a:solidFill>
                  <a:prstClr val="black"/>
                </a:solidFill>
                <a:effectLst/>
                <a:uLnTx/>
                <a:uFillTx/>
                <a:latin typeface="Calibri"/>
                <a:ea typeface="+mn-ea"/>
                <a:cs typeface="+mn-cs"/>
              </a:rPr>
              <a:t>T1174 </a:t>
            </a:r>
            <a:r>
              <a:rPr lang="nb-NO" sz="1050" b="1" dirty="0">
                <a:solidFill>
                  <a:prstClr val="black"/>
                </a:solidFill>
              </a:rPr>
              <a:t>PERFORM: TPWS Overspeed Sensor System (OSS) Setting Optimisation </a:t>
            </a:r>
            <a:br>
              <a:rPr kumimoji="0" lang="en-GB" sz="1050" b="1" i="0" u="none" strike="noStrike" kern="1200" cap="none" spc="0" normalizeH="0" baseline="0" noProof="0" dirty="0">
                <a:ln>
                  <a:noFill/>
                </a:ln>
                <a:solidFill>
                  <a:prstClr val="black"/>
                </a:solidFill>
                <a:effectLst/>
                <a:uLnTx/>
                <a:uFillTx/>
                <a:latin typeface="Calibri"/>
                <a:ea typeface="+mn-ea"/>
                <a:cs typeface="+mn-cs"/>
              </a:rPr>
            </a:br>
            <a:br>
              <a:rPr kumimoji="0" lang="en-GB" sz="1050" b="1" i="0" u="none" strike="noStrike" kern="1200" cap="none" spc="0" normalizeH="0" baseline="0" noProof="0" dirty="0">
                <a:ln>
                  <a:noFill/>
                </a:ln>
                <a:solidFill>
                  <a:prstClr val="black"/>
                </a:solidFill>
                <a:effectLst/>
                <a:uLnTx/>
                <a:uFillTx/>
                <a:latin typeface="Calibri"/>
                <a:ea typeface="+mn-ea"/>
                <a:cs typeface="+mn-cs"/>
              </a:rPr>
            </a:br>
            <a:r>
              <a:rPr kumimoji="0" lang="en-GB" sz="1050" b="0" i="0" u="none" strike="noStrike" kern="1200" cap="none" spc="0" normalizeH="0" baseline="0" noProof="0" dirty="0">
                <a:ln>
                  <a:noFill/>
                </a:ln>
                <a:solidFill>
                  <a:prstClr val="black"/>
                </a:solidFill>
                <a:effectLst/>
                <a:uLnTx/>
                <a:uFillTx/>
                <a:latin typeface="Calibri"/>
                <a:ea typeface="+mn-ea"/>
                <a:cs typeface="+mn-cs"/>
              </a:rPr>
              <a:t>Investigation of what alternative trainborne TPWS OSS trigger delay timer settings could be applied to trains with better braking performance, without compromising the overall effectiveness and availability of the whole system; or the safety of the railway</a:t>
            </a:r>
          </a:p>
        </p:txBody>
      </p:sp>
      <p:sp>
        <p:nvSpPr>
          <p:cNvPr id="9" name="Rectangle 8">
            <a:extLst>
              <a:ext uri="{FF2B5EF4-FFF2-40B4-BE49-F238E27FC236}">
                <a16:creationId xmlns:a16="http://schemas.microsoft.com/office/drawing/2014/main" id="{CF6E8649-3E3E-40AD-B9C9-25A354DB7A06}"/>
              </a:ext>
            </a:extLst>
          </p:cNvPr>
          <p:cNvSpPr/>
          <p:nvPr/>
        </p:nvSpPr>
        <p:spPr>
          <a:xfrm>
            <a:off x="268190" y="2152763"/>
            <a:ext cx="3589908" cy="61798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marL="0" marR="0" lvl="0" indent="0" algn="l" defTabSz="914400" rtl="0" eaLnBrk="1" fontAlgn="auto" latinLnBrk="0" hangingPunct="1">
              <a:lnSpc>
                <a:spcPts val="900"/>
              </a:lnSpc>
              <a:spcBef>
                <a:spcPts val="600"/>
              </a:spcBef>
              <a:spcAft>
                <a:spcPts val="60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Calibri"/>
                <a:ea typeface="+mn-ea"/>
                <a:cs typeface="+mn-cs"/>
              </a:rPr>
              <a:t>Evaluation of options for novel train protection technologies</a:t>
            </a:r>
          </a:p>
          <a:p>
            <a:pPr marL="285750" marR="0" lvl="0" indent="-285750" algn="l" defTabSz="914400" rtl="0" eaLnBrk="1" fontAlgn="auto" latinLnBrk="0" hangingPunct="1">
              <a:lnSpc>
                <a:spcPts val="9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Calibri"/>
                <a:ea typeface="+mn-ea"/>
                <a:cs typeface="+mn-cs"/>
              </a:rPr>
              <a:t>Alternative transferable existing solutions for GB rail</a:t>
            </a:r>
          </a:p>
          <a:p>
            <a:pPr marL="285750" marR="0" lvl="0" indent="-285750" algn="l" defTabSz="914400" rtl="0" eaLnBrk="1" fontAlgn="auto" latinLnBrk="0" hangingPunct="1">
              <a:lnSpc>
                <a:spcPts val="9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Calibri"/>
                <a:ea typeface="+mn-ea"/>
                <a:cs typeface="+mn-cs"/>
              </a:rPr>
              <a:t>New and/or extended usage of current TPWS system</a:t>
            </a:r>
          </a:p>
          <a:p>
            <a:pPr marL="285750" marR="0" lvl="0" indent="-285750" algn="l" defTabSz="914400" rtl="0" eaLnBrk="1" fontAlgn="auto" latinLnBrk="0" hangingPunct="1">
              <a:lnSpc>
                <a:spcPts val="9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Calibri"/>
                <a:ea typeface="+mn-ea"/>
                <a:cs typeface="+mn-cs"/>
              </a:rPr>
              <a:t>New approaches to train protection</a:t>
            </a:r>
          </a:p>
        </p:txBody>
      </p:sp>
      <p:sp>
        <p:nvSpPr>
          <p:cNvPr id="10" name="Rectangle 9">
            <a:extLst>
              <a:ext uri="{FF2B5EF4-FFF2-40B4-BE49-F238E27FC236}">
                <a16:creationId xmlns:a16="http://schemas.microsoft.com/office/drawing/2014/main" id="{0EACA7B2-2406-43F7-A0CD-C167A7F1D3BD}"/>
              </a:ext>
            </a:extLst>
          </p:cNvPr>
          <p:cNvSpPr/>
          <p:nvPr/>
        </p:nvSpPr>
        <p:spPr>
          <a:xfrm>
            <a:off x="242312" y="5086995"/>
            <a:ext cx="3613318" cy="717367"/>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marL="0" marR="0" lvl="0" indent="0" algn="l" defTabSz="914400" rtl="0" eaLnBrk="1" fontAlgn="auto" latinLnBrk="0" hangingPunct="1">
              <a:lnSpc>
                <a:spcPts val="1000"/>
              </a:lnSpc>
              <a:spcBef>
                <a:spcPts val="600"/>
              </a:spcBef>
              <a:spcAft>
                <a:spcPts val="60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Calibri"/>
                <a:ea typeface="+mn-ea"/>
                <a:cs typeface="+mn-cs"/>
              </a:rPr>
              <a:t>R### Synthesised RAATS / SORAT tool</a:t>
            </a:r>
            <a:br>
              <a:rPr kumimoji="0" lang="en-GB" sz="1050" b="1" i="0" u="none" strike="noStrike" kern="1200" cap="none" spc="0" normalizeH="0" baseline="0" noProof="0" dirty="0">
                <a:ln>
                  <a:noFill/>
                </a:ln>
                <a:solidFill>
                  <a:prstClr val="black"/>
                </a:solidFill>
                <a:effectLst/>
                <a:uLnTx/>
                <a:uFillTx/>
                <a:latin typeface="Calibri"/>
                <a:ea typeface="+mn-ea"/>
                <a:cs typeface="+mn-cs"/>
              </a:rPr>
            </a:br>
            <a:br>
              <a:rPr kumimoji="0" lang="en-GB" sz="1050" b="1" i="0" u="none" strike="noStrike" kern="1200" cap="none" spc="0" normalizeH="0" baseline="0" noProof="0" dirty="0">
                <a:ln>
                  <a:noFill/>
                </a:ln>
                <a:solidFill>
                  <a:prstClr val="black"/>
                </a:solidFill>
                <a:effectLst/>
                <a:uLnTx/>
                <a:uFillTx/>
                <a:latin typeface="Calibri"/>
                <a:ea typeface="+mn-ea"/>
                <a:cs typeface="+mn-cs"/>
              </a:rPr>
            </a:br>
            <a:r>
              <a:rPr kumimoji="0" lang="en-GB" sz="1050" b="0" i="0" u="none" strike="noStrike" kern="1200" cap="none" spc="0" normalizeH="0" baseline="0" noProof="0" dirty="0">
                <a:ln>
                  <a:noFill/>
                </a:ln>
                <a:solidFill>
                  <a:prstClr val="black"/>
                </a:solidFill>
                <a:effectLst/>
                <a:uLnTx/>
                <a:uFillTx/>
                <a:latin typeface="Calibri"/>
                <a:ea typeface="+mn-ea"/>
                <a:cs typeface="+mn-cs"/>
              </a:rPr>
              <a:t>Feasibility study to develop a tool for providing signal-specific risk assessments, to inform decisions on engineering and operational mitigations to SPAD risk </a:t>
            </a:r>
          </a:p>
        </p:txBody>
      </p:sp>
      <p:sp>
        <p:nvSpPr>
          <p:cNvPr id="11" name="Rectangle 10">
            <a:extLst>
              <a:ext uri="{FF2B5EF4-FFF2-40B4-BE49-F238E27FC236}">
                <a16:creationId xmlns:a16="http://schemas.microsoft.com/office/drawing/2014/main" id="{FCEFD61A-A512-42C8-B925-8973545635E5}"/>
              </a:ext>
            </a:extLst>
          </p:cNvPr>
          <p:cNvSpPr/>
          <p:nvPr/>
        </p:nvSpPr>
        <p:spPr>
          <a:xfrm>
            <a:off x="268190" y="4146560"/>
            <a:ext cx="3579814" cy="65645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marL="0" marR="0" lvl="0" indent="0" algn="l" defTabSz="914400" rtl="0" eaLnBrk="1" fontAlgn="auto" latinLnBrk="0" hangingPunct="1">
              <a:lnSpc>
                <a:spcPts val="900"/>
              </a:lnSpc>
              <a:spcBef>
                <a:spcPts val="600"/>
              </a:spcBef>
              <a:spcAft>
                <a:spcPts val="60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Calibri"/>
                <a:ea typeface="+mn-ea"/>
                <a:cs typeface="+mn-cs"/>
              </a:rPr>
              <a:t>R### Update to T1043 Viability of European Train Control System limited supervision for GB application</a:t>
            </a:r>
          </a:p>
          <a:p>
            <a:pPr marL="285750" marR="0" lvl="0" indent="-285750" algn="l" defTabSz="914400" rtl="0" eaLnBrk="1" fontAlgn="auto" latinLnBrk="0" hangingPunct="1">
              <a:lnSpc>
                <a:spcPts val="900"/>
              </a:lnSpc>
              <a:spcBef>
                <a:spcPts val="300"/>
              </a:spcBef>
              <a:spcAft>
                <a:spcPts val="3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Calibri"/>
                <a:ea typeface="+mn-ea"/>
                <a:cs typeface="+mn-cs"/>
              </a:rPr>
              <a:t>Update T1043 to recognise current GB rail SPAD rates and compare programme status to the original report</a:t>
            </a:r>
          </a:p>
        </p:txBody>
      </p:sp>
      <p:sp>
        <p:nvSpPr>
          <p:cNvPr id="56" name="Rectangle 55">
            <a:extLst>
              <a:ext uri="{FF2B5EF4-FFF2-40B4-BE49-F238E27FC236}">
                <a16:creationId xmlns:a16="http://schemas.microsoft.com/office/drawing/2014/main" id="{8D286473-7314-4D43-97A2-707780F305C5}"/>
              </a:ext>
            </a:extLst>
          </p:cNvPr>
          <p:cNvSpPr/>
          <p:nvPr/>
        </p:nvSpPr>
        <p:spPr>
          <a:xfrm>
            <a:off x="4082554" y="1130888"/>
            <a:ext cx="1006598" cy="84214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a:ea typeface="+mn-ea"/>
                <a:cs typeface="+mn-cs"/>
              </a:rPr>
              <a:t>In delivery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Start – Jan 2019</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Finish – May 2019</a:t>
            </a:r>
          </a:p>
        </p:txBody>
      </p:sp>
      <p:sp>
        <p:nvSpPr>
          <p:cNvPr id="57" name="Rectangle 56">
            <a:extLst>
              <a:ext uri="{FF2B5EF4-FFF2-40B4-BE49-F238E27FC236}">
                <a16:creationId xmlns:a16="http://schemas.microsoft.com/office/drawing/2014/main" id="{F29BA101-DB1C-46D1-B7DB-2F6EBA0D292F}"/>
              </a:ext>
            </a:extLst>
          </p:cNvPr>
          <p:cNvSpPr/>
          <p:nvPr/>
        </p:nvSpPr>
        <p:spPr>
          <a:xfrm>
            <a:off x="4070162" y="3052843"/>
            <a:ext cx="1003675" cy="842145"/>
          </a:xfrm>
          <a:prstGeom prst="rect">
            <a:avLst/>
          </a:prstGeom>
          <a:solidFill>
            <a:srgbClr val="E6FFB3"/>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a:ea typeface="+mn-ea"/>
                <a:cs typeface="+mn-cs"/>
              </a:rPr>
              <a:t>Under development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Start – April 2019</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Finish - Oct 2019</a:t>
            </a:r>
          </a:p>
        </p:txBody>
      </p:sp>
      <p:sp>
        <p:nvSpPr>
          <p:cNvPr id="58" name="Rectangle 57">
            <a:extLst>
              <a:ext uri="{FF2B5EF4-FFF2-40B4-BE49-F238E27FC236}">
                <a16:creationId xmlns:a16="http://schemas.microsoft.com/office/drawing/2014/main" id="{0EBBEBF0-62AE-4515-A7D2-CDC6AF73768D}"/>
              </a:ext>
            </a:extLst>
          </p:cNvPr>
          <p:cNvSpPr/>
          <p:nvPr/>
        </p:nvSpPr>
        <p:spPr>
          <a:xfrm>
            <a:off x="4087305" y="2146750"/>
            <a:ext cx="1003675" cy="61131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a:ea typeface="+mn-ea"/>
                <a:cs typeface="+mn-cs"/>
              </a:rPr>
              <a:t>In delivery</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Start – Jan 2019</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Finish – Mar 2019</a:t>
            </a:r>
          </a:p>
        </p:txBody>
      </p:sp>
      <p:sp>
        <p:nvSpPr>
          <p:cNvPr id="60" name="Rectangle 59">
            <a:extLst>
              <a:ext uri="{FF2B5EF4-FFF2-40B4-BE49-F238E27FC236}">
                <a16:creationId xmlns:a16="http://schemas.microsoft.com/office/drawing/2014/main" id="{B23706C2-8124-462B-9662-2BD3A7833703}"/>
              </a:ext>
            </a:extLst>
          </p:cNvPr>
          <p:cNvSpPr/>
          <p:nvPr/>
        </p:nvSpPr>
        <p:spPr>
          <a:xfrm>
            <a:off x="4082554" y="4146560"/>
            <a:ext cx="1018253" cy="68825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a:ea typeface="+mn-ea"/>
                <a:cs typeface="+mn-cs"/>
              </a:rPr>
              <a:t>Proposed</a:t>
            </a:r>
            <a:br>
              <a:rPr kumimoji="0" lang="en-GB" sz="1000" b="1" i="0" u="none" strike="noStrike" kern="1200" cap="none" spc="0" normalizeH="0" baseline="0" noProof="0" dirty="0">
                <a:ln>
                  <a:noFill/>
                </a:ln>
                <a:solidFill>
                  <a:prstClr val="black"/>
                </a:solidFill>
                <a:effectLst/>
                <a:uLnTx/>
                <a:uFillTx/>
                <a:latin typeface="Calibri"/>
                <a:ea typeface="+mn-ea"/>
                <a:cs typeface="+mn-cs"/>
              </a:rPr>
            </a:br>
            <a:br>
              <a:rPr kumimoji="0" lang="en-GB" sz="1000" b="1" i="0" u="none" strike="noStrike" kern="1200" cap="none" spc="0" normalizeH="0" baseline="0" noProof="0" dirty="0">
                <a:ln>
                  <a:noFill/>
                </a:ln>
                <a:solidFill>
                  <a:prstClr val="black"/>
                </a:solidFill>
                <a:effectLst/>
                <a:uLnTx/>
                <a:uFillTx/>
                <a:latin typeface="Calibri"/>
                <a:ea typeface="+mn-ea"/>
                <a:cs typeface="+mn-cs"/>
              </a:rPr>
            </a:br>
            <a:r>
              <a:rPr kumimoji="0" lang="en-GB" sz="1000" b="0" i="0" u="none" strike="noStrike" kern="1200" cap="none" spc="0" normalizeH="0" baseline="0" noProof="0" dirty="0">
                <a:ln>
                  <a:noFill/>
                </a:ln>
                <a:solidFill>
                  <a:prstClr val="black"/>
                </a:solidFill>
                <a:effectLst/>
                <a:uLnTx/>
                <a:uFillTx/>
                <a:latin typeface="Calibri"/>
                <a:ea typeface="+mn-ea"/>
                <a:cs typeface="+mn-cs"/>
              </a:rPr>
              <a:t>Initial discussion Jan 2019</a:t>
            </a:r>
          </a:p>
        </p:txBody>
      </p:sp>
      <p:sp>
        <p:nvSpPr>
          <p:cNvPr id="51" name="Rectangle 50">
            <a:extLst>
              <a:ext uri="{FF2B5EF4-FFF2-40B4-BE49-F238E27FC236}">
                <a16:creationId xmlns:a16="http://schemas.microsoft.com/office/drawing/2014/main" id="{9BA7B845-187E-47BA-B12A-D71FD340B3CD}"/>
              </a:ext>
            </a:extLst>
          </p:cNvPr>
          <p:cNvSpPr/>
          <p:nvPr/>
        </p:nvSpPr>
        <p:spPr>
          <a:xfrm>
            <a:off x="4092380" y="5088663"/>
            <a:ext cx="998600" cy="7157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a:ea typeface="+mn-ea"/>
                <a:cs typeface="+mn-cs"/>
              </a:rPr>
              <a:t>Proposed</a:t>
            </a:r>
            <a:br>
              <a:rPr kumimoji="0" lang="en-GB" sz="1000" b="1" i="0" u="none" strike="noStrike" kern="1200" cap="none" spc="0" normalizeH="0" baseline="0" noProof="0" dirty="0">
                <a:ln>
                  <a:noFill/>
                </a:ln>
                <a:solidFill>
                  <a:prstClr val="black"/>
                </a:solidFill>
                <a:effectLst/>
                <a:uLnTx/>
                <a:uFillTx/>
                <a:latin typeface="Calibri"/>
                <a:ea typeface="+mn-ea"/>
                <a:cs typeface="+mn-cs"/>
              </a:rPr>
            </a:br>
            <a:br>
              <a:rPr kumimoji="0" lang="en-GB" sz="1000" b="1" i="0" u="none" strike="noStrike" kern="1200" cap="none" spc="0" normalizeH="0" baseline="0" noProof="0" dirty="0">
                <a:ln>
                  <a:noFill/>
                </a:ln>
                <a:solidFill>
                  <a:prstClr val="black"/>
                </a:solidFill>
                <a:effectLst/>
                <a:uLnTx/>
                <a:uFillTx/>
                <a:latin typeface="Calibri"/>
                <a:ea typeface="+mn-ea"/>
                <a:cs typeface="+mn-cs"/>
              </a:rPr>
            </a:br>
            <a:r>
              <a:rPr kumimoji="0" lang="en-GB" sz="1000" b="0" i="0" u="none" strike="noStrike" kern="1200" cap="none" spc="0" normalizeH="0" baseline="0" noProof="0" dirty="0">
                <a:ln>
                  <a:noFill/>
                </a:ln>
                <a:solidFill>
                  <a:prstClr val="black"/>
                </a:solidFill>
                <a:effectLst/>
                <a:uLnTx/>
                <a:uFillTx/>
                <a:latin typeface="Calibri"/>
                <a:ea typeface="+mn-ea"/>
                <a:cs typeface="+mn-cs"/>
              </a:rPr>
              <a:t>Targeted</a:t>
            </a:r>
            <a:r>
              <a:rPr kumimoji="0" lang="en-GB" sz="1000" b="1" i="0" u="none" strike="noStrike" kern="1200" cap="none" spc="0" normalizeH="0" baseline="0" noProof="0" dirty="0">
                <a:ln>
                  <a:noFill/>
                </a:ln>
                <a:solidFill>
                  <a:prstClr val="black"/>
                </a:solidFill>
                <a:effectLst/>
                <a:uLnTx/>
                <a:uFillTx/>
                <a:latin typeface="Calibri"/>
                <a:ea typeface="+mn-ea"/>
                <a:cs typeface="+mn-cs"/>
              </a:rPr>
              <a:t> </a:t>
            </a:r>
            <a:r>
              <a:rPr kumimoji="0" lang="en-GB" sz="1000" b="0" i="0" u="none" strike="noStrike" kern="1200" cap="none" spc="0" normalizeH="0" baseline="0" noProof="0" dirty="0">
                <a:ln>
                  <a:noFill/>
                </a:ln>
                <a:solidFill>
                  <a:prstClr val="black"/>
                </a:solidFill>
                <a:effectLst/>
                <a:uLnTx/>
                <a:uFillTx/>
                <a:latin typeface="Calibri"/>
                <a:ea typeface="+mn-ea"/>
                <a:cs typeface="+mn-cs"/>
              </a:rPr>
              <a:t>Initial discussion</a:t>
            </a:r>
            <a:br>
              <a:rPr kumimoji="0" lang="en-GB" sz="1000" b="0" i="0" u="none" strike="noStrike" kern="1200" cap="none" spc="0" normalizeH="0" baseline="0" noProof="0" dirty="0">
                <a:ln>
                  <a:noFill/>
                </a:ln>
                <a:solidFill>
                  <a:prstClr val="black"/>
                </a:solidFill>
                <a:effectLst/>
                <a:uLnTx/>
                <a:uFillTx/>
                <a:latin typeface="Calibri"/>
                <a:ea typeface="+mn-ea"/>
                <a:cs typeface="+mn-cs"/>
              </a:rPr>
            </a:br>
            <a:r>
              <a:rPr kumimoji="0" lang="en-GB" sz="1000" b="0" i="0" u="none" strike="noStrike" kern="1200" cap="none" spc="0" normalizeH="0" baseline="0" noProof="0" dirty="0">
                <a:ln>
                  <a:noFill/>
                </a:ln>
                <a:solidFill>
                  <a:prstClr val="black"/>
                </a:solidFill>
                <a:effectLst/>
                <a:uLnTx/>
                <a:uFillTx/>
                <a:latin typeface="Calibri"/>
                <a:ea typeface="+mn-ea"/>
                <a:cs typeface="+mn-cs"/>
              </a:rPr>
              <a:t>Feb 2019</a:t>
            </a:r>
          </a:p>
        </p:txBody>
      </p:sp>
      <p:sp>
        <p:nvSpPr>
          <p:cNvPr id="5" name="Rectangle 4">
            <a:extLst>
              <a:ext uri="{FF2B5EF4-FFF2-40B4-BE49-F238E27FC236}">
                <a16:creationId xmlns:a16="http://schemas.microsoft.com/office/drawing/2014/main" id="{1A6D70C3-C69D-4EE2-B685-C1D0287E7B51}"/>
              </a:ext>
            </a:extLst>
          </p:cNvPr>
          <p:cNvSpPr/>
          <p:nvPr/>
        </p:nvSpPr>
        <p:spPr>
          <a:xfrm>
            <a:off x="6130100" y="612812"/>
            <a:ext cx="251870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Wider industry activities</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2" name="Rectangle 51">
            <a:extLst>
              <a:ext uri="{FF2B5EF4-FFF2-40B4-BE49-F238E27FC236}">
                <a16:creationId xmlns:a16="http://schemas.microsoft.com/office/drawing/2014/main" id="{C6AC3AF8-2A57-46E3-B182-84485404C9DF}"/>
              </a:ext>
            </a:extLst>
          </p:cNvPr>
          <p:cNvSpPr/>
          <p:nvPr/>
        </p:nvSpPr>
        <p:spPr>
          <a:xfrm>
            <a:off x="5860435" y="985483"/>
            <a:ext cx="3058034" cy="15028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marL="0" marR="0" lvl="0" indent="0" algn="l" defTabSz="914400" rtl="0" eaLnBrk="1" fontAlgn="auto" latinLnBrk="0" hangingPunct="1">
              <a:lnSpc>
                <a:spcPts val="900"/>
              </a:lnSpc>
              <a:spcBef>
                <a:spcPts val="0"/>
              </a:spcBef>
              <a:spcAft>
                <a:spcPts val="60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Calibri"/>
                <a:ea typeface="+mn-ea"/>
                <a:cs typeface="+mn-cs"/>
              </a:rPr>
              <a:t>Development and enhancement of the current TPWS</a:t>
            </a:r>
            <a:br>
              <a:rPr kumimoji="0" lang="en-GB" sz="1050" b="1" i="0" u="none" strike="noStrike" kern="1200" cap="none" spc="0" normalizeH="0" baseline="0" noProof="0" dirty="0">
                <a:ln>
                  <a:noFill/>
                </a:ln>
                <a:solidFill>
                  <a:prstClr val="black"/>
                </a:solidFill>
                <a:effectLst/>
                <a:uLnTx/>
                <a:uFillTx/>
                <a:latin typeface="Calibri"/>
                <a:ea typeface="+mn-ea"/>
                <a:cs typeface="+mn-cs"/>
              </a:rPr>
            </a:br>
            <a:br>
              <a:rPr kumimoji="0" lang="en-GB" sz="1050" b="1" i="0" u="none" strike="noStrike" kern="1200" cap="none" spc="0" normalizeH="0" baseline="0" noProof="0" dirty="0">
                <a:ln>
                  <a:noFill/>
                </a:ln>
                <a:solidFill>
                  <a:prstClr val="black"/>
                </a:solidFill>
                <a:effectLst/>
                <a:uLnTx/>
                <a:uFillTx/>
                <a:latin typeface="Calibri"/>
                <a:ea typeface="+mn-ea"/>
                <a:cs typeface="+mn-cs"/>
              </a:rPr>
            </a:br>
            <a:r>
              <a:rPr kumimoji="0" lang="en-GB" sz="1050" b="1" i="0" u="none" strike="noStrike" kern="1200" cap="none" spc="0" normalizeH="0" baseline="0" noProof="0" dirty="0">
                <a:ln>
                  <a:noFill/>
                </a:ln>
                <a:solidFill>
                  <a:prstClr val="black"/>
                </a:solidFill>
                <a:effectLst/>
                <a:uLnTx/>
                <a:uFillTx/>
                <a:latin typeface="Calibri"/>
                <a:ea typeface="+mn-ea"/>
                <a:cs typeface="+mn-cs"/>
              </a:rPr>
              <a:t>Phase 1</a:t>
            </a:r>
          </a:p>
          <a:p>
            <a:pPr marL="285750" marR="0" lvl="0" indent="-285750" algn="l" defTabSz="914400" rtl="0" eaLnBrk="1" fontAlgn="auto" latinLnBrk="0" hangingPunct="1">
              <a:lnSpc>
                <a:spcPts val="900"/>
              </a:lnSpc>
              <a:spcBef>
                <a:spcPts val="0"/>
              </a:spcBef>
              <a:spcAft>
                <a:spcPts val="3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Calibri"/>
                <a:ea typeface="+mn-ea"/>
                <a:cs typeface="+mn-cs"/>
              </a:rPr>
              <a:t>The first phase of the review sets out to assess the viability of high integrity train protection technology options, to simplify industry implementation </a:t>
            </a:r>
          </a:p>
          <a:p>
            <a:pPr marL="285750" marR="0" lvl="0" indent="-285750" algn="l" defTabSz="914400" rtl="0" eaLnBrk="1" fontAlgn="auto" latinLnBrk="0" hangingPunct="1">
              <a:lnSpc>
                <a:spcPts val="900"/>
              </a:lnSpc>
              <a:spcBef>
                <a:spcPts val="0"/>
              </a:spcBef>
              <a:spcAft>
                <a:spcPts val="3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Calibri"/>
                <a:ea typeface="+mn-ea"/>
                <a:cs typeface="+mn-cs"/>
              </a:rPr>
              <a:t>The review shall commence in March 2019 with preliminary reports expected by June 2019</a:t>
            </a:r>
          </a:p>
          <a:p>
            <a:pPr marL="285750" marR="0" lvl="0" indent="-285750" algn="l" defTabSz="914400" rtl="0" eaLnBrk="1" fontAlgn="auto" latinLnBrk="0" hangingPunct="1">
              <a:lnSpc>
                <a:spcPts val="900"/>
              </a:lnSpc>
              <a:spcBef>
                <a:spcPts val="0"/>
              </a:spcBef>
              <a:spcAft>
                <a:spcPts val="3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Calibri"/>
                <a:ea typeface="+mn-ea"/>
                <a:cs typeface="+mn-cs"/>
              </a:rPr>
              <a:t>The review shall incorporate extensive industry engagement </a:t>
            </a:r>
          </a:p>
        </p:txBody>
      </p:sp>
      <p:sp>
        <p:nvSpPr>
          <p:cNvPr id="61" name="Arrow: Striped Right 60">
            <a:extLst>
              <a:ext uri="{FF2B5EF4-FFF2-40B4-BE49-F238E27FC236}">
                <a16:creationId xmlns:a16="http://schemas.microsoft.com/office/drawing/2014/main" id="{AF366D49-B701-499F-BD17-8B428583816F}"/>
              </a:ext>
            </a:extLst>
          </p:cNvPr>
          <p:cNvSpPr/>
          <p:nvPr/>
        </p:nvSpPr>
        <p:spPr>
          <a:xfrm rot="19813003">
            <a:off x="5120176" y="2084165"/>
            <a:ext cx="705506" cy="446425"/>
          </a:xfrm>
          <a:prstGeom prst="stripedRightArrow">
            <a:avLst/>
          </a:prstGeom>
          <a:solidFill>
            <a:srgbClr val="B5E9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8" name="Straight Arrow Connector 17">
            <a:extLst>
              <a:ext uri="{FF2B5EF4-FFF2-40B4-BE49-F238E27FC236}">
                <a16:creationId xmlns:a16="http://schemas.microsoft.com/office/drawing/2014/main" id="{E6BE67E6-9319-4E39-96B2-027E6317CCD2}"/>
              </a:ext>
            </a:extLst>
          </p:cNvPr>
          <p:cNvCxnSpPr>
            <a:cxnSpLocks/>
          </p:cNvCxnSpPr>
          <p:nvPr/>
        </p:nvCxnSpPr>
        <p:spPr>
          <a:xfrm>
            <a:off x="7292622" y="2488321"/>
            <a:ext cx="0" cy="282423"/>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93374AF6-340F-4CA2-9FA4-F5E35895C456}"/>
              </a:ext>
            </a:extLst>
          </p:cNvPr>
          <p:cNvSpPr/>
          <p:nvPr/>
        </p:nvSpPr>
        <p:spPr>
          <a:xfrm>
            <a:off x="5852320" y="2770744"/>
            <a:ext cx="3058034" cy="8488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marL="0" marR="0" lvl="0" indent="0" algn="l" defTabSz="914400" rtl="0" eaLnBrk="1" fontAlgn="auto" latinLnBrk="0" hangingPunct="1">
              <a:lnSpc>
                <a:spcPts val="900"/>
              </a:lnSpc>
              <a:spcBef>
                <a:spcPts val="0"/>
              </a:spcBef>
              <a:spcAft>
                <a:spcPts val="60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Calibri"/>
                <a:ea typeface="+mn-ea"/>
                <a:cs typeface="+mn-cs"/>
              </a:rPr>
              <a:t>Development and enhancement of the current TPWS</a:t>
            </a:r>
            <a:br>
              <a:rPr kumimoji="0" lang="en-GB" sz="1050" b="1" i="0" u="none" strike="noStrike" kern="1200" cap="none" spc="0" normalizeH="0" baseline="0" noProof="0" dirty="0">
                <a:ln>
                  <a:noFill/>
                </a:ln>
                <a:solidFill>
                  <a:prstClr val="black"/>
                </a:solidFill>
                <a:effectLst/>
                <a:uLnTx/>
                <a:uFillTx/>
                <a:latin typeface="Calibri"/>
                <a:ea typeface="+mn-ea"/>
                <a:cs typeface="+mn-cs"/>
              </a:rPr>
            </a:br>
            <a:br>
              <a:rPr kumimoji="0" lang="en-GB" sz="1050" b="1" i="0" u="none" strike="noStrike" kern="1200" cap="none" spc="0" normalizeH="0" baseline="0" noProof="0" dirty="0">
                <a:ln>
                  <a:noFill/>
                </a:ln>
                <a:solidFill>
                  <a:prstClr val="black"/>
                </a:solidFill>
                <a:effectLst/>
                <a:uLnTx/>
                <a:uFillTx/>
                <a:latin typeface="Calibri"/>
                <a:ea typeface="+mn-ea"/>
                <a:cs typeface="+mn-cs"/>
              </a:rPr>
            </a:br>
            <a:r>
              <a:rPr kumimoji="0" lang="en-GB" sz="1050" b="1" i="0" u="none" strike="noStrike" kern="1200" cap="none" spc="0" normalizeH="0" baseline="0" noProof="0" dirty="0">
                <a:ln>
                  <a:noFill/>
                </a:ln>
                <a:solidFill>
                  <a:prstClr val="black"/>
                </a:solidFill>
                <a:effectLst/>
                <a:uLnTx/>
                <a:uFillTx/>
                <a:latin typeface="Calibri"/>
                <a:ea typeface="+mn-ea"/>
                <a:cs typeface="+mn-cs"/>
              </a:rPr>
              <a:t>Phase 2</a:t>
            </a:r>
          </a:p>
          <a:p>
            <a:pPr marL="285750" marR="0" lvl="0" indent="-285750" algn="l" defTabSz="914400" rtl="0" eaLnBrk="1" fontAlgn="auto" latinLnBrk="0" hangingPunct="1">
              <a:lnSpc>
                <a:spcPts val="900"/>
              </a:lnSpc>
              <a:spcBef>
                <a:spcPts val="0"/>
              </a:spcBef>
              <a:spcAft>
                <a:spcPts val="3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Calibri"/>
                <a:ea typeface="+mn-ea"/>
                <a:cs typeface="+mn-cs"/>
              </a:rPr>
              <a:t>Subject to the findings from Phase 1, a second phase of work may be commissioned to develop and test the selected solution(s)</a:t>
            </a:r>
          </a:p>
        </p:txBody>
      </p:sp>
      <p:sp>
        <p:nvSpPr>
          <p:cNvPr id="71" name="Rectangle 70">
            <a:extLst>
              <a:ext uri="{FF2B5EF4-FFF2-40B4-BE49-F238E27FC236}">
                <a16:creationId xmlns:a16="http://schemas.microsoft.com/office/drawing/2014/main" id="{182E3883-4338-4D8F-8331-7CF8264F9580}"/>
              </a:ext>
            </a:extLst>
          </p:cNvPr>
          <p:cNvSpPr/>
          <p:nvPr/>
        </p:nvSpPr>
        <p:spPr>
          <a:xfrm>
            <a:off x="5824949" y="4067237"/>
            <a:ext cx="3058034" cy="8488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marL="0" marR="0" lvl="0" indent="0" algn="l" defTabSz="914400" rtl="0" eaLnBrk="1" fontAlgn="auto" latinLnBrk="0" hangingPunct="1">
              <a:lnSpc>
                <a:spcPts val="900"/>
              </a:lnSpc>
              <a:spcBef>
                <a:spcPts val="0"/>
              </a:spcBef>
              <a:spcAft>
                <a:spcPts val="60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Calibri"/>
                <a:ea typeface="+mn-ea"/>
                <a:cs typeface="+mn-cs"/>
              </a:rPr>
              <a:t>Development of simple migration strategies from TPWS to ETCS LS</a:t>
            </a:r>
          </a:p>
          <a:p>
            <a:pPr marL="285750" marR="0" lvl="0" indent="-285750" algn="l" defTabSz="914400" rtl="0" eaLnBrk="1" fontAlgn="auto" latinLnBrk="0" hangingPunct="1">
              <a:lnSpc>
                <a:spcPts val="900"/>
              </a:lnSpc>
              <a:spcBef>
                <a:spcPts val="0"/>
              </a:spcBef>
              <a:spcAft>
                <a:spcPts val="3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Calibri"/>
                <a:ea typeface="+mn-ea"/>
                <a:cs typeface="+mn-cs"/>
              </a:rPr>
              <a:t>The workstream sets out to undertake a short development programme to aid the migration from TPWS to ETCS Limited Supervision (including both trackside and trainborne options) </a:t>
            </a:r>
          </a:p>
        </p:txBody>
      </p:sp>
      <p:sp>
        <p:nvSpPr>
          <p:cNvPr id="72" name="Arrow: Striped Right 71">
            <a:extLst>
              <a:ext uri="{FF2B5EF4-FFF2-40B4-BE49-F238E27FC236}">
                <a16:creationId xmlns:a16="http://schemas.microsoft.com/office/drawing/2014/main" id="{D6575D67-2C8C-4DD4-A460-0A383A232D62}"/>
              </a:ext>
            </a:extLst>
          </p:cNvPr>
          <p:cNvSpPr/>
          <p:nvPr/>
        </p:nvSpPr>
        <p:spPr>
          <a:xfrm>
            <a:off x="5115505" y="4267475"/>
            <a:ext cx="705506" cy="446425"/>
          </a:xfrm>
          <a:prstGeom prst="stripedRightArrow">
            <a:avLst/>
          </a:prstGeom>
          <a:solidFill>
            <a:srgbClr val="FFE3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3" name="Rectangle 72">
            <a:extLst>
              <a:ext uri="{FF2B5EF4-FFF2-40B4-BE49-F238E27FC236}">
                <a16:creationId xmlns:a16="http://schemas.microsoft.com/office/drawing/2014/main" id="{81DD5F11-6FFA-4520-BC2E-7E8A91F5986C}"/>
              </a:ext>
            </a:extLst>
          </p:cNvPr>
          <p:cNvSpPr/>
          <p:nvPr/>
        </p:nvSpPr>
        <p:spPr>
          <a:xfrm>
            <a:off x="5824949" y="6061103"/>
            <a:ext cx="3058034" cy="7333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marL="0" marR="0" lvl="0" indent="0" algn="l" defTabSz="914400" rtl="0" eaLnBrk="1" fontAlgn="auto" latinLnBrk="0" hangingPunct="1">
              <a:lnSpc>
                <a:spcPts val="900"/>
              </a:lnSpc>
              <a:spcBef>
                <a:spcPts val="0"/>
              </a:spcBef>
              <a:spcAft>
                <a:spcPts val="60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Calibri"/>
                <a:ea typeface="+mn-ea"/>
                <a:cs typeface="+mn-cs"/>
              </a:rPr>
              <a:t>Review of the current Digital Railway ETCS plan</a:t>
            </a:r>
          </a:p>
          <a:p>
            <a:pPr marL="285750" marR="0" lvl="0" indent="-285750" algn="l" defTabSz="914400" rtl="0" eaLnBrk="1" fontAlgn="auto" latinLnBrk="0" hangingPunct="1">
              <a:lnSpc>
                <a:spcPts val="900"/>
              </a:lnSpc>
              <a:spcBef>
                <a:spcPts val="0"/>
              </a:spcBef>
              <a:spcAft>
                <a:spcPts val="3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Calibri"/>
                <a:ea typeface="+mn-ea"/>
                <a:cs typeface="+mn-cs"/>
              </a:rPr>
              <a:t>The workstream will seek to identify further business benefits that may not yet be recognised from the Digital Railway ETCS plan and the emerging Long-Term Plan</a:t>
            </a:r>
          </a:p>
        </p:txBody>
      </p:sp>
      <p:sp>
        <p:nvSpPr>
          <p:cNvPr id="74" name="Rectangle 73">
            <a:extLst>
              <a:ext uri="{FF2B5EF4-FFF2-40B4-BE49-F238E27FC236}">
                <a16:creationId xmlns:a16="http://schemas.microsoft.com/office/drawing/2014/main" id="{C47F252C-6BB4-4791-ACBC-BF7202039FD0}"/>
              </a:ext>
            </a:extLst>
          </p:cNvPr>
          <p:cNvSpPr/>
          <p:nvPr/>
        </p:nvSpPr>
        <p:spPr>
          <a:xfrm>
            <a:off x="5824949" y="5100814"/>
            <a:ext cx="3058034" cy="8488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spAutoFit/>
          </a:bodyPr>
          <a:lstStyle/>
          <a:p>
            <a:pPr marL="0" marR="0" lvl="0" indent="0" algn="l" defTabSz="914400" rtl="0" eaLnBrk="1" fontAlgn="auto" latinLnBrk="0" hangingPunct="1">
              <a:lnSpc>
                <a:spcPts val="900"/>
              </a:lnSpc>
              <a:spcBef>
                <a:spcPts val="0"/>
              </a:spcBef>
              <a:spcAft>
                <a:spcPts val="60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Calibri"/>
                <a:ea typeface="+mn-ea"/>
                <a:cs typeface="+mn-cs"/>
              </a:rPr>
              <a:t>Review of resultant revised risk and business cases</a:t>
            </a:r>
          </a:p>
          <a:p>
            <a:pPr marL="285750" marR="0" lvl="0" indent="-285750" algn="l" defTabSz="914400" rtl="0" eaLnBrk="1" fontAlgn="auto" latinLnBrk="0" hangingPunct="1">
              <a:lnSpc>
                <a:spcPts val="900"/>
              </a:lnSpc>
              <a:spcBef>
                <a:spcPts val="0"/>
              </a:spcBef>
              <a:spcAft>
                <a:spcPts val="300"/>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prstClr val="black"/>
                </a:solidFill>
                <a:effectLst/>
                <a:uLnTx/>
                <a:uFillTx/>
                <a:latin typeface="Calibri"/>
                <a:ea typeface="+mn-ea"/>
                <a:cs typeface="+mn-cs"/>
              </a:rPr>
              <a:t>Building upon RSSB research, this workstream will determine signal locations that would most benefit from additional/improved train protection system fitment (considering risk, costs, timescales and other benefits)</a:t>
            </a:r>
          </a:p>
        </p:txBody>
      </p:sp>
      <p:sp>
        <p:nvSpPr>
          <p:cNvPr id="75" name="Arrow: Striped Right 74">
            <a:extLst>
              <a:ext uri="{FF2B5EF4-FFF2-40B4-BE49-F238E27FC236}">
                <a16:creationId xmlns:a16="http://schemas.microsoft.com/office/drawing/2014/main" id="{4340CD48-8B64-4782-A9D9-D58A11902A29}"/>
              </a:ext>
            </a:extLst>
          </p:cNvPr>
          <p:cNvSpPr/>
          <p:nvPr/>
        </p:nvSpPr>
        <p:spPr>
          <a:xfrm>
            <a:off x="5100730" y="5188757"/>
            <a:ext cx="705506" cy="446425"/>
          </a:xfrm>
          <a:prstGeom prst="stripedRightArrow">
            <a:avLst/>
          </a:prstGeom>
          <a:solidFill>
            <a:srgbClr val="FFE3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D5764682-7F78-4493-8D2B-5DAB3685429D}"/>
              </a:ext>
            </a:extLst>
          </p:cNvPr>
          <p:cNvSpPr/>
          <p:nvPr/>
        </p:nvSpPr>
        <p:spPr>
          <a:xfrm>
            <a:off x="233646" y="2894942"/>
            <a:ext cx="4881859" cy="113584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39658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E038C-57D4-4F1B-878F-59BE895C59B3}"/>
              </a:ext>
            </a:extLst>
          </p:cNvPr>
          <p:cNvSpPr>
            <a:spLocks noGrp="1"/>
          </p:cNvSpPr>
          <p:nvPr>
            <p:ph type="title"/>
          </p:nvPr>
        </p:nvSpPr>
        <p:spPr>
          <a:xfrm>
            <a:off x="612000" y="518856"/>
            <a:ext cx="7920000" cy="817200"/>
          </a:xfrm>
        </p:spPr>
        <p:txBody>
          <a:bodyPr/>
          <a:lstStyle/>
          <a:p>
            <a:br>
              <a:rPr lang="en-GB" b="1" dirty="0"/>
            </a:br>
            <a:r>
              <a:rPr lang="en-GB" b="1" dirty="0"/>
              <a:t>Alignment to industry initiatives</a:t>
            </a:r>
          </a:p>
        </p:txBody>
      </p:sp>
      <p:sp>
        <p:nvSpPr>
          <p:cNvPr id="3" name="Content Placeholder 2">
            <a:extLst>
              <a:ext uri="{FF2B5EF4-FFF2-40B4-BE49-F238E27FC236}">
                <a16:creationId xmlns:a16="http://schemas.microsoft.com/office/drawing/2014/main" id="{D5FCF742-F0AF-4A9D-81A1-3BA903FE996F}"/>
              </a:ext>
            </a:extLst>
          </p:cNvPr>
          <p:cNvSpPr>
            <a:spLocks noGrp="1"/>
          </p:cNvSpPr>
          <p:nvPr>
            <p:ph idx="1"/>
          </p:nvPr>
        </p:nvSpPr>
        <p:spPr>
          <a:xfrm>
            <a:off x="612000" y="1489372"/>
            <a:ext cx="7920000" cy="4351338"/>
          </a:xfrm>
        </p:spPr>
        <p:txBody>
          <a:bodyPr/>
          <a:lstStyle/>
          <a:p>
            <a:pPr marL="0" indent="0">
              <a:buNone/>
            </a:pPr>
            <a:r>
              <a:rPr lang="en-GB" sz="1600" dirty="0"/>
              <a:t>This research supports the 'Rail Operations and Variability' workstream, which constitutes part of the Enabling Better Performance Research Challenge (</a:t>
            </a:r>
            <a:r>
              <a:rPr lang="en-GB" sz="1600" b="1" dirty="0"/>
              <a:t>PERFORM</a:t>
            </a:r>
            <a:r>
              <a:rPr lang="en-GB" sz="1600" dirty="0"/>
              <a:t>). PERFORM sets out to achieve performance improvements to run more trains on time today while improving the rail performance of tomorrow. PERFORM was developed by RSSB and consists of five core workstreams:</a:t>
            </a:r>
          </a:p>
        </p:txBody>
      </p:sp>
      <p:sp>
        <p:nvSpPr>
          <p:cNvPr id="4" name="Slide Number Placeholder 3">
            <a:extLst>
              <a:ext uri="{FF2B5EF4-FFF2-40B4-BE49-F238E27FC236}">
                <a16:creationId xmlns:a16="http://schemas.microsoft.com/office/drawing/2014/main" id="{2D824E86-C960-4855-BC64-FFE39F3417B2}"/>
              </a:ext>
            </a:extLst>
          </p:cNvPr>
          <p:cNvSpPr>
            <a:spLocks noGrp="1"/>
          </p:cNvSpPr>
          <p:nvPr>
            <p:ph type="sldNum" sz="quarter" idx="12"/>
          </p:nvPr>
        </p:nvSpPr>
        <p:spPr/>
        <p:txBody>
          <a:bodyPr/>
          <a:lstStyle/>
          <a:p>
            <a:fld id="{C1B3EF10-4E29-4F0C-9AB6-355B3A7B01AB}" type="slidenum">
              <a:rPr lang="en-GB" smtClean="0"/>
              <a:t>7</a:t>
            </a:fld>
            <a:endParaRPr lang="en-GB" dirty="0"/>
          </a:p>
        </p:txBody>
      </p:sp>
      <p:pic>
        <p:nvPicPr>
          <p:cNvPr id="5" name="Picture 4">
            <a:extLst>
              <a:ext uri="{FF2B5EF4-FFF2-40B4-BE49-F238E27FC236}">
                <a16:creationId xmlns:a16="http://schemas.microsoft.com/office/drawing/2014/main" id="{C0270E50-4DB7-4CC8-8D45-6E3090A040A4}"/>
              </a:ext>
            </a:extLst>
          </p:cNvPr>
          <p:cNvPicPr/>
          <p:nvPr/>
        </p:nvPicPr>
        <p:blipFill rotWithShape="1">
          <a:blip r:embed="rId2">
            <a:extLst>
              <a:ext uri="{28A0092B-C50C-407E-A947-70E740481C1C}">
                <a14:useLocalDpi xmlns:a14="http://schemas.microsoft.com/office/drawing/2010/main" val="0"/>
              </a:ext>
            </a:extLst>
          </a:blip>
          <a:srcRect l="5682" r="1515"/>
          <a:stretch/>
        </p:blipFill>
        <p:spPr bwMode="auto">
          <a:xfrm>
            <a:off x="296619" y="2931885"/>
            <a:ext cx="8550761" cy="3786743"/>
          </a:xfrm>
          <a:prstGeom prst="rect">
            <a:avLst/>
          </a:prstGeom>
          <a:noFill/>
          <a:ln>
            <a:no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215BA723-412D-42CC-80A3-944A112E142A}"/>
              </a:ext>
            </a:extLst>
          </p:cNvPr>
          <p:cNvSpPr/>
          <p:nvPr/>
        </p:nvSpPr>
        <p:spPr>
          <a:xfrm>
            <a:off x="317885" y="5357995"/>
            <a:ext cx="3084534" cy="967372"/>
          </a:xfrm>
          <a:prstGeom prst="rect">
            <a:avLst/>
          </a:prstGeom>
          <a:noFill/>
          <a:ln w="28575">
            <a:solidFill>
              <a:srgbClr val="141B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49281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1949" y="2985751"/>
            <a:ext cx="6263723" cy="900450"/>
          </a:xfrm>
        </p:spPr>
        <p:txBody>
          <a:bodyPr/>
          <a:lstStyle/>
          <a:p>
            <a:r>
              <a:rPr lang="en-GB" sz="4000" b="1" dirty="0"/>
              <a:t>Project scope</a:t>
            </a:r>
          </a:p>
        </p:txBody>
      </p:sp>
      <p:sp>
        <p:nvSpPr>
          <p:cNvPr id="3" name="Slide Number Placeholder 2">
            <a:extLst>
              <a:ext uri="{FF2B5EF4-FFF2-40B4-BE49-F238E27FC236}">
                <a16:creationId xmlns:a16="http://schemas.microsoft.com/office/drawing/2014/main" id="{D6E50393-9EC4-405A-A284-59B1C4A831A8}"/>
              </a:ext>
            </a:extLst>
          </p:cNvPr>
          <p:cNvSpPr>
            <a:spLocks noGrp="1"/>
          </p:cNvSpPr>
          <p:nvPr>
            <p:ph type="sldNum" sz="quarter" idx="12"/>
          </p:nvPr>
        </p:nvSpPr>
        <p:spPr/>
        <p:txBody>
          <a:bodyPr/>
          <a:lstStyle/>
          <a:p>
            <a:fld id="{C1B3EF10-4E29-4F0C-9AB6-355B3A7B01AB}" type="slidenum">
              <a:rPr lang="en-GB" smtClean="0"/>
              <a:t>8</a:t>
            </a:fld>
            <a:endParaRPr lang="en-GB" dirty="0"/>
          </a:p>
        </p:txBody>
      </p:sp>
    </p:spTree>
    <p:extLst>
      <p:ext uri="{BB962C8B-B14F-4D97-AF65-F5344CB8AC3E}">
        <p14:creationId xmlns:p14="http://schemas.microsoft.com/office/powerpoint/2010/main" val="460011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Project scope (1 of 4)</a:t>
            </a:r>
          </a:p>
        </p:txBody>
      </p:sp>
      <p:sp>
        <p:nvSpPr>
          <p:cNvPr id="4" name="Slide Number Placeholder 3"/>
          <p:cNvSpPr>
            <a:spLocks noGrp="1"/>
          </p:cNvSpPr>
          <p:nvPr>
            <p:ph type="sldNum" sz="quarter" idx="12"/>
          </p:nvPr>
        </p:nvSpPr>
        <p:spPr/>
        <p:txBody>
          <a:bodyPr/>
          <a:lstStyle/>
          <a:p>
            <a:fld id="{C1B3EF10-4E29-4F0C-9AB6-355B3A7B01AB}" type="slidenum">
              <a:rPr lang="en-GB" smtClean="0"/>
              <a:t>9</a:t>
            </a:fld>
            <a:endParaRPr lang="en-GB" dirty="0"/>
          </a:p>
        </p:txBody>
      </p:sp>
      <p:graphicFrame>
        <p:nvGraphicFramePr>
          <p:cNvPr id="7" name="Content Placeholder 5"/>
          <p:cNvGraphicFramePr>
            <a:graphicFrameLocks noGrp="1"/>
          </p:cNvGraphicFramePr>
          <p:nvPr>
            <p:ph sz="half" idx="4294967295"/>
            <p:extLst>
              <p:ext uri="{D42A27DB-BD31-4B8C-83A1-F6EECF244321}">
                <p14:modId xmlns:p14="http://schemas.microsoft.com/office/powerpoint/2010/main" val="1482466140"/>
              </p:ext>
            </p:extLst>
          </p:nvPr>
        </p:nvGraphicFramePr>
        <p:xfrm>
          <a:off x="612774" y="1427237"/>
          <a:ext cx="7919226" cy="4866243"/>
        </p:xfrm>
        <a:graphic>
          <a:graphicData uri="http://schemas.openxmlformats.org/drawingml/2006/table">
            <a:tbl>
              <a:tblPr firstRow="1">
                <a:tableStyleId>{72833802-FEF1-4C79-8D5D-14CF1EAF98D9}</a:tableStyleId>
              </a:tblPr>
              <a:tblGrid>
                <a:gridCol w="5774286">
                  <a:extLst>
                    <a:ext uri="{9D8B030D-6E8A-4147-A177-3AD203B41FA5}">
                      <a16:colId xmlns:a16="http://schemas.microsoft.com/office/drawing/2014/main" val="20000"/>
                    </a:ext>
                  </a:extLst>
                </a:gridCol>
                <a:gridCol w="2144940">
                  <a:extLst>
                    <a:ext uri="{9D8B030D-6E8A-4147-A177-3AD203B41FA5}">
                      <a16:colId xmlns:a16="http://schemas.microsoft.com/office/drawing/2014/main" val="20001"/>
                    </a:ext>
                  </a:extLst>
                </a:gridCol>
              </a:tblGrid>
              <a:tr h="346059">
                <a:tc>
                  <a:txBody>
                    <a:bodyPr/>
                    <a:lstStyle/>
                    <a:p>
                      <a:pPr>
                        <a:spcAft>
                          <a:spcPts val="300"/>
                        </a:spcAft>
                      </a:pPr>
                      <a:r>
                        <a:rPr lang="en-GB" sz="1160" dirty="0">
                          <a:solidFill>
                            <a:schemeClr val="bg1"/>
                          </a:solidFill>
                        </a:rPr>
                        <a:t>In</a:t>
                      </a:r>
                      <a:r>
                        <a:rPr lang="en-GB" sz="1160" baseline="0" dirty="0">
                          <a:solidFill>
                            <a:schemeClr val="bg1"/>
                          </a:solidFill>
                        </a:rPr>
                        <a:t> scope</a:t>
                      </a:r>
                      <a:endParaRPr lang="en-GB" sz="1160" dirty="0">
                        <a:solidFill>
                          <a:schemeClr val="bg1"/>
                        </a:solidFill>
                      </a:endParaRPr>
                    </a:p>
                  </a:txBody>
                  <a:tcPr>
                    <a:lnL w="6350" cap="flat" cmpd="sng" algn="ctr">
                      <a:noFill/>
                      <a:prstDash val="solid"/>
                      <a:miter lim="800000"/>
                    </a:lnL>
                    <a:lnR>
                      <a:noFill/>
                    </a:lnR>
                    <a:lnT w="6350" cap="flat" cmpd="sng" algn="ctr">
                      <a:noFill/>
                      <a:prstDash val="solid"/>
                      <a:miter lim="800000"/>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spcAft>
                          <a:spcPts val="300"/>
                        </a:spcAft>
                      </a:pPr>
                      <a:r>
                        <a:rPr lang="en-GB" sz="1160" dirty="0"/>
                        <a:t>Out of scope</a:t>
                      </a:r>
                    </a:p>
                  </a:txBody>
                  <a:tcPr>
                    <a:lnL>
                      <a:noFill/>
                    </a:lnL>
                    <a:lnR>
                      <a:noFill/>
                    </a:lnR>
                    <a:lnT w="6350" cap="flat" cmpd="sng" algn="ctr">
                      <a:noFill/>
                      <a:prstDash val="solid"/>
                      <a:miter lim="800000"/>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923189">
                <a:tc>
                  <a:txBody>
                    <a:bodyPr/>
                    <a:lstStyle/>
                    <a:p>
                      <a:pPr>
                        <a:spcAft>
                          <a:spcPts val="300"/>
                        </a:spcAft>
                      </a:pPr>
                      <a:r>
                        <a:rPr lang="en-GB" sz="1160" kern="1200" dirty="0">
                          <a:solidFill>
                            <a:schemeClr val="tx1"/>
                          </a:solidFill>
                          <a:effectLst/>
                          <a:latin typeface="+mn-lt"/>
                          <a:ea typeface="+mn-ea"/>
                          <a:cs typeface="+mn-cs"/>
                        </a:rPr>
                        <a:t>Establish the rationale for the setting of trainborne TPWS OSS trigger delay timers</a:t>
                      </a:r>
                    </a:p>
                    <a:p>
                      <a:pPr marL="285750" indent="-285750">
                        <a:spcAft>
                          <a:spcPts val="300"/>
                        </a:spcAft>
                        <a:buFont typeface="Wingdings" panose="05000000000000000000" pitchFamily="2" charset="2"/>
                        <a:buChar char="§"/>
                      </a:pPr>
                      <a:r>
                        <a:rPr lang="en-GB" sz="1160" b="1" kern="1200" dirty="0">
                          <a:solidFill>
                            <a:schemeClr val="tx1"/>
                          </a:solidFill>
                          <a:effectLst/>
                          <a:latin typeface="+mn-lt"/>
                          <a:ea typeface="+mn-ea"/>
                          <a:cs typeface="+mn-cs"/>
                        </a:rPr>
                        <a:t>974 ms [+/- 2ms]</a:t>
                      </a:r>
                    </a:p>
                    <a:p>
                      <a:pPr marL="285750" marR="0" lvl="0" indent="-285750" algn="l"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lang="en-GB" sz="1160" kern="1200" dirty="0">
                          <a:solidFill>
                            <a:schemeClr val="tx1"/>
                          </a:solidFill>
                          <a:effectLst/>
                          <a:latin typeface="+mn-lt"/>
                          <a:ea typeface="+mn-ea"/>
                          <a:cs typeface="+mn-cs"/>
                        </a:rPr>
                        <a:t>1218 ms [+/- 2ms]</a:t>
                      </a:r>
                    </a:p>
                    <a:p>
                      <a:pPr marL="446088" marR="0" lvl="0" indent="-265113"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tab pos="446088" algn="l"/>
                        </a:tabLst>
                        <a:defRPr/>
                      </a:pPr>
                      <a:r>
                        <a:rPr lang="en-GB" sz="1160" kern="1200" dirty="0">
                          <a:solidFill>
                            <a:schemeClr val="tx1"/>
                          </a:solidFill>
                          <a:effectLst/>
                          <a:latin typeface="+mn-lt"/>
                          <a:ea typeface="+mn-ea"/>
                          <a:cs typeface="+mn-cs"/>
                        </a:rPr>
                        <a:t>Establish how brake response times influenced the rationale for trigger delay timer settings</a:t>
                      </a:r>
                    </a:p>
                  </a:txBody>
                  <a:tcPr>
                    <a:lnL w="6350" cap="flat" cmpd="sng" algn="ctr">
                      <a:noFill/>
                      <a:prstDash val="solid"/>
                      <a:miter lim="800000"/>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GB" sz="1160" dirty="0"/>
                        <a:t>Measuring the braking performance of rolling stock</a:t>
                      </a:r>
                    </a:p>
                  </a:txBody>
                  <a:tcP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46913">
                <a:tc>
                  <a:txBody>
                    <a:bodyPr/>
                    <a:lstStyle/>
                    <a:p>
                      <a:pPr>
                        <a:spcAft>
                          <a:spcPts val="300"/>
                        </a:spcAft>
                      </a:pPr>
                      <a:r>
                        <a:rPr lang="en-GB" sz="1160" dirty="0"/>
                        <a:t>Establish the rationale for the selection of alternative timer settings originally intended for different train types, as included in the original TPWS specification:</a:t>
                      </a:r>
                    </a:p>
                    <a:p>
                      <a:pPr marL="285750" marR="0" lvl="0" indent="-285750" algn="l"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lang="en-GB" sz="1160" b="1" kern="1200" dirty="0">
                          <a:solidFill>
                            <a:schemeClr val="tx1"/>
                          </a:solidFill>
                          <a:effectLst/>
                          <a:latin typeface="+mn-lt"/>
                          <a:ea typeface="+mn-ea"/>
                          <a:cs typeface="+mn-cs"/>
                        </a:rPr>
                        <a:t>791 ms [+/- 2ms]</a:t>
                      </a:r>
                    </a:p>
                    <a:p>
                      <a:pPr marL="285750" marR="0" lvl="0" indent="-285750" algn="l"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lang="en-GB" sz="1160" b="1" kern="1200" dirty="0">
                          <a:solidFill>
                            <a:schemeClr val="tx1"/>
                          </a:solidFill>
                          <a:effectLst/>
                          <a:latin typeface="+mn-lt"/>
                          <a:ea typeface="+mn-ea"/>
                          <a:cs typeface="+mn-cs"/>
                        </a:rPr>
                        <a:t>852 ms [+/- 2ms]</a:t>
                      </a:r>
                    </a:p>
                    <a:p>
                      <a:pPr marL="285750" marR="0" lvl="0" indent="-285750" algn="l"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lang="en-GB" sz="1160" kern="1200" dirty="0">
                          <a:solidFill>
                            <a:schemeClr val="tx1"/>
                          </a:solidFill>
                          <a:effectLst/>
                          <a:latin typeface="+mn-lt"/>
                          <a:ea typeface="+mn-ea"/>
                          <a:cs typeface="+mn-cs"/>
                        </a:rPr>
                        <a:t>1096 ms  [+/- 2ms]</a:t>
                      </a:r>
                    </a:p>
                    <a:p>
                      <a:pPr marL="285750" marR="0" lvl="0" indent="-285750" algn="l"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lang="en-GB" sz="1160" kern="1200" dirty="0">
                          <a:solidFill>
                            <a:schemeClr val="tx1"/>
                          </a:solidFill>
                          <a:effectLst/>
                          <a:latin typeface="+mn-lt"/>
                          <a:ea typeface="+mn-ea"/>
                          <a:cs typeface="+mn-cs"/>
                        </a:rPr>
                        <a:t>1339 ms  [+/- 2ms]</a:t>
                      </a:r>
                    </a:p>
                    <a:p>
                      <a:pPr marL="285750" marR="0" lvl="0" indent="-285750" algn="l"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lang="en-GB" sz="1160" kern="1200" dirty="0">
                          <a:solidFill>
                            <a:schemeClr val="tx1"/>
                          </a:solidFill>
                          <a:effectLst/>
                          <a:latin typeface="+mn-lt"/>
                          <a:ea typeface="+mn-ea"/>
                          <a:cs typeface="+mn-cs"/>
                        </a:rPr>
                        <a:t>1461 ms  [+/- 2ms]</a:t>
                      </a:r>
                    </a:p>
                    <a:p>
                      <a:pPr marL="285750" marR="0" lvl="0" indent="-285750" algn="l"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lang="en-GB" sz="1160" kern="1200" dirty="0">
                          <a:solidFill>
                            <a:schemeClr val="tx1"/>
                          </a:solidFill>
                          <a:effectLst/>
                          <a:latin typeface="+mn-lt"/>
                          <a:ea typeface="+mn-ea"/>
                          <a:cs typeface="+mn-cs"/>
                        </a:rPr>
                        <a:t>1887 ms  [+/- 2ms]</a:t>
                      </a:r>
                    </a:p>
                    <a:p>
                      <a:pPr marL="446088" marR="0" lvl="0" indent="-265113"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tab pos="446088" algn="l"/>
                        </a:tabLst>
                        <a:defRPr/>
                      </a:pPr>
                      <a:r>
                        <a:rPr lang="en-GB" sz="1160" kern="1200" dirty="0">
                          <a:solidFill>
                            <a:schemeClr val="tx1"/>
                          </a:solidFill>
                          <a:effectLst/>
                          <a:latin typeface="+mn-lt"/>
                          <a:ea typeface="+mn-ea"/>
                          <a:cs typeface="+mn-cs"/>
                        </a:rPr>
                        <a:t>Establish how brake response times influenced the rationale for alternative trigger delay timer settings</a:t>
                      </a:r>
                    </a:p>
                  </a:txBody>
                  <a:tcPr>
                    <a:lnL w="6350" cap="flat" cmpd="sng" algn="ctr">
                      <a:noFill/>
                      <a:prstDash val="solid"/>
                      <a:miter lim="800000"/>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GB" sz="1160" dirty="0"/>
                        <a:t>Principles for route compatibility</a:t>
                      </a:r>
                    </a:p>
                  </a:txBody>
                  <a:tcP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46913">
                <a:tc>
                  <a:txBody>
                    <a:bodyPr/>
                    <a:lstStyle/>
                    <a:p>
                      <a:pPr marL="0" marR="0" lvl="0" indent="0" algn="l" defTabSz="914400" rtl="0" eaLnBrk="1" fontAlgn="auto" latinLnBrk="0" hangingPunct="1">
                        <a:lnSpc>
                          <a:spcPct val="100000"/>
                        </a:lnSpc>
                        <a:spcBef>
                          <a:spcPts val="0"/>
                        </a:spcBef>
                        <a:spcAft>
                          <a:spcPts val="300"/>
                        </a:spcAft>
                        <a:buClrTx/>
                        <a:buSzTx/>
                        <a:buFont typeface="Wingdings" panose="05000000000000000000" pitchFamily="2" charset="2"/>
                        <a:buNone/>
                        <a:tabLst/>
                        <a:defRPr/>
                      </a:pPr>
                      <a:r>
                        <a:rPr lang="en-GB" sz="1160" kern="1200" dirty="0">
                          <a:solidFill>
                            <a:schemeClr val="tx1"/>
                          </a:solidFill>
                          <a:effectLst/>
                          <a:latin typeface="+mn-lt"/>
                          <a:ea typeface="+mn-ea"/>
                          <a:cs typeface="+mn-cs"/>
                        </a:rPr>
                        <a:t>Evaluate the passenger train TPWS OSS trigger delay timer setting (</a:t>
                      </a:r>
                      <a:r>
                        <a:rPr lang="en-GB" sz="1160" b="1" kern="1200" dirty="0">
                          <a:solidFill>
                            <a:schemeClr val="tx1"/>
                          </a:solidFill>
                          <a:effectLst/>
                          <a:latin typeface="+mn-lt"/>
                          <a:ea typeface="+mn-ea"/>
                          <a:cs typeface="+mn-cs"/>
                        </a:rPr>
                        <a:t>974 </a:t>
                      </a:r>
                      <a:r>
                        <a:rPr lang="en-GB" sz="1160" b="1" kern="1200" dirty="0" err="1">
                          <a:solidFill>
                            <a:schemeClr val="tx1"/>
                          </a:solidFill>
                          <a:effectLst/>
                          <a:latin typeface="+mn-lt"/>
                          <a:ea typeface="+mn-ea"/>
                          <a:cs typeface="+mn-cs"/>
                        </a:rPr>
                        <a:t>ms</a:t>
                      </a:r>
                      <a:r>
                        <a:rPr lang="en-GB" sz="1160" b="0" kern="1200" dirty="0">
                          <a:solidFill>
                            <a:schemeClr val="tx1"/>
                          </a:solidFill>
                          <a:effectLst/>
                          <a:latin typeface="+mn-lt"/>
                          <a:ea typeface="+mn-ea"/>
                          <a:cs typeface="+mn-cs"/>
                        </a:rPr>
                        <a:t>) </a:t>
                      </a:r>
                      <a:r>
                        <a:rPr lang="en-GB" sz="1160" kern="1200" dirty="0">
                          <a:solidFill>
                            <a:schemeClr val="tx1"/>
                          </a:solidFill>
                          <a:effectLst/>
                          <a:latin typeface="+mn-lt"/>
                          <a:ea typeface="+mn-ea"/>
                          <a:cs typeface="+mn-cs"/>
                        </a:rPr>
                        <a:t>against:</a:t>
                      </a:r>
                    </a:p>
                    <a:p>
                      <a:pPr marL="285750" marR="0" lvl="0" indent="-285750" algn="l"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lang="en-GB" sz="1160" kern="1200" dirty="0">
                          <a:solidFill>
                            <a:schemeClr val="tx1"/>
                          </a:solidFill>
                          <a:effectLst/>
                          <a:latin typeface="+mn-lt"/>
                          <a:ea typeface="+mn-ea"/>
                          <a:cs typeface="+mn-cs"/>
                        </a:rPr>
                        <a:t>Different capabilities of rolling stock currently in operation on the GB mainline that have a demonstratable emergency braking rate or full service braking rate of 12%g or better*</a:t>
                      </a:r>
                    </a:p>
                    <a:p>
                      <a:pPr marL="627063" marR="0" lvl="0" indent="-265113"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160" kern="1200" dirty="0">
                          <a:solidFill>
                            <a:schemeClr val="tx1"/>
                          </a:solidFill>
                          <a:effectLst/>
                          <a:latin typeface="+mn-lt"/>
                          <a:ea typeface="+mn-ea"/>
                          <a:cs typeface="+mn-cs"/>
                        </a:rPr>
                        <a:t>Impact of railhead conditions (coefficient of friction) on achievable braking</a:t>
                      </a:r>
                    </a:p>
                    <a:p>
                      <a:pPr marL="627063" marR="0" lvl="0" indent="-265113"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160" kern="1200" dirty="0">
                          <a:solidFill>
                            <a:schemeClr val="tx1"/>
                          </a:solidFill>
                          <a:effectLst/>
                          <a:latin typeface="+mn-lt"/>
                          <a:ea typeface="+mn-ea"/>
                          <a:cs typeface="+mn-cs"/>
                        </a:rPr>
                        <a:t>Brake response time</a:t>
                      </a:r>
                    </a:p>
                    <a:p>
                      <a:pPr marL="285750" marR="0" lvl="0" indent="-285750" algn="l"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lang="en-GB" sz="1160" kern="1200" dirty="0">
                          <a:solidFill>
                            <a:schemeClr val="tx1"/>
                          </a:solidFill>
                          <a:effectLst/>
                          <a:latin typeface="+mn-lt"/>
                          <a:ea typeface="+mn-ea"/>
                          <a:cs typeface="+mn-cs"/>
                        </a:rPr>
                        <a:t>Positioning of OSS arming and trigger loops</a:t>
                      </a:r>
                    </a:p>
                  </a:txBody>
                  <a:tcPr>
                    <a:lnL w="6350" cap="flat" cmpd="sng" algn="ctr">
                      <a:noFill/>
                      <a:prstDash val="solid"/>
                      <a:miter lim="800000"/>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GB" sz="1160" dirty="0"/>
                        <a:t>Movement of position and configuration of OSS loops on the track</a:t>
                      </a:r>
                    </a:p>
                  </a:txBody>
                  <a:tcP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9847645"/>
                  </a:ext>
                </a:extLst>
              </a:tr>
            </a:tbl>
          </a:graphicData>
        </a:graphic>
      </p:graphicFrame>
    </p:spTree>
    <p:extLst>
      <p:ext uri="{BB962C8B-B14F-4D97-AF65-F5344CB8AC3E}">
        <p14:creationId xmlns:p14="http://schemas.microsoft.com/office/powerpoint/2010/main" val="38543164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Presentation title&amp;quot;&quot;/&gt;&lt;property id=&quot;20307&quot; value=&quot;256&quot;/&gt;&lt;/object&gt;&lt;object type=&quot;3&quot; unique_id=&quot;10005&quot;&gt;&lt;property id=&quot;20148&quot; value=&quot;5&quot;/&gt;&lt;property id=&quot;20300&quot; value=&quot;Slide 2 - &amp;quot;Presentation title&amp;quot;&quot;/&gt;&lt;property id=&quot;20307&quot; value=&quot;257&quot;/&gt;&lt;/object&gt;&lt;object type=&quot;3&quot; unique_id=&quot;10006&quot;&gt;&lt;property id=&quot;20148&quot; value=&quot;5&quot;/&gt;&lt;property id=&quot;20300&quot; value=&quot;Slide 3 - &amp;quot;Presentation title&amp;quot;&quot;/&gt;&lt;property id=&quot;20307&quot; value=&quot;258&quot;/&gt;&lt;/object&gt;&lt;object type=&quot;3&quot; unique_id=&quot;10007&quot;&gt;&lt;property id=&quot;20148&quot; value=&quot;5&quot;/&gt;&lt;property id=&quot;20300&quot; value=&quot;Slide 4 - &amp;quot;Introduction&amp;quot;&quot;/&gt;&lt;property id=&quot;20307&quot; value=&quot;281&quot;/&gt;&lt;/object&gt;&lt;object type=&quot;3&quot; unique_id=&quot;10008&quot;&gt;&lt;property id=&quot;20148&quot; value=&quot;5&quot;/&gt;&lt;property id=&quot;20300&quot; value=&quot;Slide 5 - &amp;quot;Heading with text block&amp;quot;&quot;/&gt;&lt;property id=&quot;20307&quot; value=&quot;261&quot;/&gt;&lt;/object&gt;&lt;object type=&quot;3&quot; unique_id=&quot;10009&quot;&gt;&lt;property id=&quot;20148&quot; value=&quot;5&quot;/&gt;&lt;property id=&quot;20300&quot; value=&quot;Slide 6 - &amp;quot;Heading with bulleted text block&amp;quot;&quot;/&gt;&lt;property id=&quot;20307&quot; value=&quot;262&quot;/&gt;&lt;/object&gt;&lt;object type=&quot;3&quot; unique_id=&quot;10010&quot;&gt;&lt;property id=&quot;20148&quot; value=&quot;5&quot;/&gt;&lt;property id=&quot;20300&quot; value=&quot;Slide 7 - &amp;quot;Heading with 2 columns of text&amp;quot;&quot;/&gt;&lt;property id=&quot;20307&quot; value=&quot;263&quot;/&gt;&lt;/object&gt;&lt;object type=&quot;3&quot; unique_id=&quot;10011&quot;&gt;&lt;property id=&quot;20148&quot; value=&quot;5&quot;/&gt;&lt;property id=&quot;20300&quot; value=&quot;Slide 8 - &amp;quot;Heading, text and image/chart/object&amp;quot;&quot;/&gt;&lt;property id=&quot;20307&quot; value=&quot;264&quot;/&gt;&lt;/object&gt;&lt;object type=&quot;3&quot; unique_id=&quot;10012&quot;&gt;&lt;property id=&quot;20148&quot; value=&quot;5&quot;/&gt;&lt;property id=&quot;20300&quot; value=&quot;Slide 9 - &amp;quot;Heading, text and image/chart/object&amp;quot;&quot;/&gt;&lt;property id=&quot;20307&quot; value=&quot;265&quot;/&gt;&lt;/object&gt;&lt;object type=&quot;3&quot; unique_id=&quot;10013&quot;&gt;&lt;property id=&quot;20148&quot; value=&quot;5&quot;/&gt;&lt;property id=&quot;20300&quot; value=&quot;Slide 10 - &amp;quot;Heading, text and image/chart/object&amp;quot;&quot;/&gt;&lt;property id=&quot;20307&quot; value=&quot;282&quot;/&gt;&lt;/object&gt;&lt;object type=&quot;3&quot; unique_id=&quot;10014&quot;&gt;&lt;property id=&quot;20148&quot; value=&quot;5&quot;/&gt;&lt;property id=&quot;20300&quot; value=&quot;Slide 11 - &amp;quot;Heading, text and image/chart/object&amp;quot;&quot;/&gt;&lt;property id=&quot;20307&quot; value=&quot;283&quot;/&gt;&lt;/object&gt;&lt;object type=&quot;3&quot; unique_id=&quot;10015&quot;&gt;&lt;property id=&quot;20148&quot; value=&quot;5&quot;/&gt;&lt;property id=&quot;20300&quot; value=&quot;Slide 12 - &amp;quot;Heading, small amount of text and table&amp;quot;&quot;/&gt;&lt;property id=&quot;20307&quot; value=&quot;266&quot;/&gt;&lt;/object&gt;&lt;object type=&quot;3&quot; unique_id=&quot;10016&quot;&gt;&lt;property id=&quot;20148&quot; value=&quot;5&quot;/&gt;&lt;property id=&quot;20300&quot; value=&quot;Slide 13 - &amp;quot;Heading, small amount of text and table&amp;quot;&quot;/&gt;&lt;property id=&quot;20307&quot; value=&quot;267&quot;/&gt;&lt;/object&gt;&lt;object type=&quot;3&quot; unique_id=&quot;10017&quot;&gt;&lt;property id=&quot;20148&quot; value=&quot;5&quot;/&gt;&lt;property id=&quot;20300&quot; value=&quot;Slide 14 - &amp;quot;Heading, intro text and 3 biographies&amp;quot;&quot;/&gt;&lt;property id=&quot;20307&quot; value=&quot;268&quot;/&gt;&lt;/object&gt;&lt;object type=&quot;3&quot; unique_id=&quot;10018&quot;&gt;&lt;property id=&quot;20148&quot; value=&quot;5&quot;/&gt;&lt;property id=&quot;20300&quot; value=&quot;Slide 15 - &amp;quot;Heading, intro text and 6 biographies&amp;quot;&quot;/&gt;&lt;property id=&quot;20307&quot; value=&quot;269&quot;/&gt;&lt;/object&gt;&lt;object type=&quot;3&quot; unique_id=&quot;10019&quot;&gt;&lt;property id=&quot;20148&quot; value=&quot;5&quot;/&gt;&lt;property id=&quot;20300&quot; value=&quot;Slide 16 - &amp;quot;Heading, subheading and text&amp;quot;&quot;/&gt;&lt;property id=&quot;20307&quot; value=&quot;270&quot;/&gt;&lt;/object&gt;&lt;object type=&quot;3&quot; unique_id=&quot;10020&quot;&gt;&lt;property id=&quot;20148&quot; value=&quot;5&quot;/&gt;&lt;property id=&quot;20300&quot; value=&quot;Slide 17 - &amp;quot;Heading, subheading and bulleted text&amp;quot;&quot;/&gt;&lt;property id=&quot;20307&quot; value=&quot;271&quot;/&gt;&lt;/object&gt;&lt;object type=&quot;3&quot; unique_id=&quot;10021&quot;&gt;&lt;property id=&quot;20148&quot; value=&quot;5&quot;/&gt;&lt;property id=&quot;20300&quot; value=&quot;Slide 18 - &amp;quot;Heading, subheading and 2 columns of text&amp;quot;&quot;/&gt;&lt;property id=&quot;20307&quot; value=&quot;272&quot;/&gt;&lt;/object&gt;&lt;object type=&quot;3&quot; unique_id=&quot;10022&quot;&gt;&lt;property id=&quot;20148&quot; value=&quot;5&quot;/&gt;&lt;property id=&quot;20300&quot; value=&quot;Slide 19 - &amp;quot;Heading, subheading and image/chart/object 1&amp;quot;&quot;/&gt;&lt;property id=&quot;20307&quot; value=&quot;273&quot;/&gt;&lt;/object&gt;&lt;object type=&quot;3&quot; unique_id=&quot;10023&quot;&gt;&lt;property id=&quot;20148&quot; value=&quot;5&quot;/&gt;&lt;property id=&quot;20300&quot; value=&quot;Slide 20 - &amp;quot;Heading, subheading and image/chart/object 2&amp;quot;&quot;/&gt;&lt;property id=&quot;20307&quot; value=&quot;274&quot;/&gt;&lt;/object&gt;&lt;object type=&quot;3&quot; unique_id=&quot;10024&quot;&gt;&lt;property id=&quot;20148&quot; value=&quot;5&quot;/&gt;&lt;property id=&quot;20300&quot; value=&quot;Slide 21 - &amp;quot;Heading, subheading, text and table&amp;quot;&quot;/&gt;&lt;property id=&quot;20307&quot; value=&quot;275&quot;/&gt;&lt;/object&gt;&lt;object type=&quot;3&quot; unique_id=&quot;10025&quot;&gt;&lt;property id=&quot;20148&quot; value=&quot;5&quot;/&gt;&lt;property id=&quot;20300&quot; value=&quot;Slide 22 - &amp;quot;Heading, subheading, text and table&amp;quot;&quot;/&gt;&lt;property id=&quot;20307&quot; value=&quot;276&quot;/&gt;&lt;/object&gt;&lt;object type=&quot;3&quot; unique_id=&quot;10026&quot;&gt;&lt;property id=&quot;20148&quot; value=&quot;5&quot;/&gt;&lt;property id=&quot;20300&quot; value=&quot;Slide 23&quot;/&gt;&lt;property id=&quot;20307&quot; value=&quot;277&quot;/&gt;&lt;/object&gt;&lt;object type=&quot;3&quot; unique_id=&quot;10027&quot;&gt;&lt;property id=&quot;20148&quot; value=&quot;5&quot;/&gt;&lt;property id=&quot;20300&quot; value=&quot;Slide 24 - &amp;quot;Divider slide&amp;quot;&quot;/&gt;&lt;property id=&quot;20307&quot; value=&quot;278&quot;/&gt;&lt;/object&gt;&lt;object type=&quot;3&quot; unique_id=&quot;10028&quot;&gt;&lt;property id=&quot;20148&quot; value=&quot;5&quot;/&gt;&lt;property id=&quot;20300&quot; value=&quot;Slide 25 - &amp;quot;Thank you&amp;quot;&quot;/&gt;&lt;property id=&quot;20307&quot; value=&quot;279&quot;/&gt;&lt;/object&gt;&lt;/object&gt;&lt;/object&gt;&lt;/database&gt;"/>
  <p:tag name="SECTOMILLISECCONVERTED" val="1"/>
</p:tagLst>
</file>

<file path=ppt/theme/theme1.xml><?xml version="1.0" encoding="utf-8"?>
<a:theme xmlns:a="http://schemas.openxmlformats.org/drawingml/2006/main" name="Office Theme">
  <a:themeElements>
    <a:clrScheme name="RSSB">
      <a:dk1>
        <a:sysClr val="windowText" lastClr="000000"/>
      </a:dk1>
      <a:lt1>
        <a:sysClr val="window" lastClr="FFFFFF"/>
      </a:lt1>
      <a:dk2>
        <a:srgbClr val="7FC31C"/>
      </a:dk2>
      <a:lt2>
        <a:srgbClr val="00879B"/>
      </a:lt2>
      <a:accent1>
        <a:srgbClr val="005EB8"/>
      </a:accent1>
      <a:accent2>
        <a:srgbClr val="141B4D"/>
      </a:accent2>
      <a:accent3>
        <a:srgbClr val="FF7500"/>
      </a:accent3>
      <a:accent4>
        <a:srgbClr val="5F259F"/>
      </a:accent4>
      <a:accent5>
        <a:srgbClr val="FFD100"/>
      </a:accent5>
      <a:accent6>
        <a:srgbClr val="EF3B24"/>
      </a:accent6>
      <a:hlink>
        <a:srgbClr val="00A5E1"/>
      </a:hlink>
      <a:folHlink>
        <a:srgbClr val="00B140"/>
      </a:folHlink>
    </a:clrScheme>
    <a:fontScheme name="RSSB">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SSB 2015 blank template.potx" id="{6758B034-5FCC-4A41-BEE9-6A79EC3BFCC4}" vid="{0F445788-28B8-4DBA-AED8-407BD2E1222D}"/>
    </a:ext>
  </a:extLst>
</a:theme>
</file>

<file path=ppt/theme/theme2.xml><?xml version="1.0" encoding="utf-8"?>
<a:theme xmlns:a="http://schemas.openxmlformats.org/drawingml/2006/main" name="1_Office Theme">
  <a:themeElements>
    <a:clrScheme name="RSSB">
      <a:dk1>
        <a:sysClr val="windowText" lastClr="000000"/>
      </a:dk1>
      <a:lt1>
        <a:sysClr val="window" lastClr="FFFFFF"/>
      </a:lt1>
      <a:dk2>
        <a:srgbClr val="7FC31C"/>
      </a:dk2>
      <a:lt2>
        <a:srgbClr val="00879B"/>
      </a:lt2>
      <a:accent1>
        <a:srgbClr val="005EB8"/>
      </a:accent1>
      <a:accent2>
        <a:srgbClr val="141B4D"/>
      </a:accent2>
      <a:accent3>
        <a:srgbClr val="FF7500"/>
      </a:accent3>
      <a:accent4>
        <a:srgbClr val="5F259F"/>
      </a:accent4>
      <a:accent5>
        <a:srgbClr val="FFD100"/>
      </a:accent5>
      <a:accent6>
        <a:srgbClr val="EF3B24"/>
      </a:accent6>
      <a:hlink>
        <a:srgbClr val="00A5E1"/>
      </a:hlink>
      <a:folHlink>
        <a:srgbClr val="00B140"/>
      </a:folHlink>
    </a:clrScheme>
    <a:fontScheme name="RSSB">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019-RSSB-presentation-standard.pptx" id="{56F26022-2FE8-443F-A9E8-32191C7B0956}" vid="{B2A018C9-C578-4672-93C6-25A17FAAEF6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RSSB 2015 blank template</Template>
  <TotalTime>7563</TotalTime>
  <Words>1467</Words>
  <Application>Microsoft Office PowerPoint</Application>
  <PresentationFormat>On-screen Show (4:3)</PresentationFormat>
  <Paragraphs>224</Paragraphs>
  <Slides>15</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Calibri Light</vt:lpstr>
      <vt:lpstr>Courier New</vt:lpstr>
      <vt:lpstr>Wingdings</vt:lpstr>
      <vt:lpstr>Office Theme</vt:lpstr>
      <vt:lpstr>1_Office Theme</vt:lpstr>
      <vt:lpstr>PERFORM: TPWS Overspeed Sensor System (OSS) Setting Optimisation (T1174)</vt:lpstr>
      <vt:lpstr>Project background</vt:lpstr>
      <vt:lpstr>Project background</vt:lpstr>
      <vt:lpstr>Project objectives</vt:lpstr>
      <vt:lpstr>Project objectives</vt:lpstr>
      <vt:lpstr> Where does the research fit within industry activities?   RSSB research activities</vt:lpstr>
      <vt:lpstr> Alignment to industry initiatives</vt:lpstr>
      <vt:lpstr>Project scope</vt:lpstr>
      <vt:lpstr>Project scope (1 of 4)</vt:lpstr>
      <vt:lpstr>Project scope (2 of 4)</vt:lpstr>
      <vt:lpstr>Project scope (3 of 4)</vt:lpstr>
      <vt:lpstr>Project scope (4 of 4)</vt:lpstr>
      <vt:lpstr>Project delivery plan</vt:lpstr>
      <vt:lpstr>Project delivery plan</vt:lpstr>
      <vt:lpstr>Q&amp;A</vt:lpstr>
    </vt:vector>
  </TitlesOfParts>
  <Company>RSSB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R657 - Evaluating the London turn up and go trial for disabled passengers</dc:title>
  <dc:creator>Ben Altman</dc:creator>
  <cp:lastModifiedBy>Ben Altman</cp:lastModifiedBy>
  <cp:revision>1170</cp:revision>
  <cp:lastPrinted>2015-07-10T08:44:45Z</cp:lastPrinted>
  <dcterms:created xsi:type="dcterms:W3CDTF">2015-06-25T07:41:09Z</dcterms:created>
  <dcterms:modified xsi:type="dcterms:W3CDTF">2019-02-18T10:23:09Z</dcterms:modified>
</cp:coreProperties>
</file>