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8DC4502-99BE-45D1-AA74-2149D5A4A210}" type="datetimeFigureOut">
              <a:rPr lang="en-GB" smtClean="0"/>
              <a:t>24/11/2015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92AE14B-254A-4461-95D4-EED8C2B95B1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Mental Health Involvement Forum for:</a:t>
            </a:r>
            <a:br>
              <a:rPr lang="en-GB" sz="2800" dirty="0" smtClean="0">
                <a:latin typeface="Arial" pitchFamily="34" charset="0"/>
                <a:cs typeface="Arial" pitchFamily="34" charset="0"/>
              </a:rPr>
            </a:br>
            <a:r>
              <a:rPr lang="en-GB" sz="2800" dirty="0" smtClean="0">
                <a:latin typeface="Arial" pitchFamily="34" charset="0"/>
                <a:cs typeface="Arial" pitchFamily="34" charset="0"/>
              </a:rPr>
              <a:t>Ealing, Hammersmith and Fulham, West London and Central London Clinical Commissioning Groups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MARKET WARMING EVENT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FRIDAY 27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November 2015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Hellenic Centre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16-18 Paddington Street,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London W1U </a:t>
            </a:r>
            <a:r>
              <a:rPr lang="en-GB" dirty="0">
                <a:latin typeface="Arial" pitchFamily="34" charset="0"/>
                <a:cs typeface="Arial" pitchFamily="34" charset="0"/>
              </a:rPr>
              <a:t>5AS.  </a:t>
            </a:r>
          </a:p>
          <a:p>
            <a:endParaRPr lang="en-GB" dirty="0"/>
          </a:p>
        </p:txBody>
      </p:sp>
      <p:pic>
        <p:nvPicPr>
          <p:cNvPr id="5" name="Picture 4" descr="CWHHE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6672"/>
            <a:ext cx="24765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054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21885"/>
          </a:xfrm>
        </p:spPr>
        <p:txBody>
          <a:bodyPr>
            <a:normAutofit fontScale="85000" lnSpcReduction="20000"/>
          </a:bodyPr>
          <a:lstStyle/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Introductions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Outline of the Purpose of the Forum                         (7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Contract structure                                                      (3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Hammersmith and Fulham and Ealing Clinical Commissioning Group Key Priorities for the next 18 months                         (15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West and Central London Clinical Commissioning Groups Key Priorities for the next 18 months                                               (5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CNWL and WLMHT Key Priorities                              (5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Coffee/Tea and Networking 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Components of a User led Organisation                  (10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Questions for Co-production Group/Commissioners (15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Timetable for Procurement                                       (10 minutes)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Any other business                                                    (5 minutes)</a:t>
            </a:r>
          </a:p>
          <a:p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 are welcome to stay and talk for the next 50 minutes, to network and for the group to answer questions.  </a:t>
            </a:r>
            <a:endParaRPr lang="en-GB" sz="2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AGENDA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692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</TotalTime>
  <Words>147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Waveform</vt:lpstr>
      <vt:lpstr>Mental Health Involvement Forum for: Ealing, Hammersmith and Fulham, West London and Central London Clinical Commissioning Groups</vt:lpstr>
      <vt:lpstr>AGENDA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Involvement Forum for: Ealing, Hammersmith and Fulham, West London and Central London Clinical Commissioning Groups</dc:title>
  <dc:creator>Administrator</dc:creator>
  <cp:lastModifiedBy>Greg Reide</cp:lastModifiedBy>
  <cp:revision>1</cp:revision>
  <dcterms:created xsi:type="dcterms:W3CDTF">2015-11-24T14:55:30Z</dcterms:created>
  <dcterms:modified xsi:type="dcterms:W3CDTF">2015-11-24T15:10:41Z</dcterms:modified>
</cp:coreProperties>
</file>