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1" r:id="rId3"/>
    <p:sldId id="272" r:id="rId4"/>
    <p:sldId id="278" r:id="rId5"/>
    <p:sldId id="277" r:id="rId6"/>
    <p:sldId id="279" r:id="rId7"/>
    <p:sldId id="271" r:id="rId8"/>
    <p:sldId id="274" r:id="rId9"/>
    <p:sldId id="260" r:id="rId10"/>
    <p:sldId id="275" r:id="rId11"/>
    <p:sldId id="259" r:id="rId12"/>
    <p:sldId id="276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91BC9-8B77-4657-9217-F67AEE099BDF}" v="10" dt="2024-04-15T11:01:24.841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911" autoAdjust="0"/>
  </p:normalViewPr>
  <p:slideViewPr>
    <p:cSldViewPr snapToGrid="0">
      <p:cViewPr varScale="1">
        <p:scale>
          <a:sx n="63" d="100"/>
          <a:sy n="63" d="100"/>
        </p:scale>
        <p:origin x="804" y="12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28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lbarton Parish Council Clerk" userId="2f26297cf2ad0dfd" providerId="LiveId" clId="{01D91BC9-8B77-4657-9217-F67AEE099BDF}"/>
    <pc:docChg chg="undo custSel addSld delSld modSld sldOrd addMainMaster delMainMaster modMainMaster">
      <pc:chgData name="Mulbarton Parish Council Clerk" userId="2f26297cf2ad0dfd" providerId="LiveId" clId="{01D91BC9-8B77-4657-9217-F67AEE099BDF}" dt="2024-04-22T12:58:36.519" v="1837" actId="20577"/>
      <pc:docMkLst>
        <pc:docMk/>
      </pc:docMkLst>
      <pc:sldChg chg="addSp delSp modSp mod setBg addAnim delAnim">
        <pc:chgData name="Mulbarton Parish Council Clerk" userId="2f26297cf2ad0dfd" providerId="LiveId" clId="{01D91BC9-8B77-4657-9217-F67AEE099BDF}" dt="2024-04-03T12:54:39.161" v="219" actId="26606"/>
        <pc:sldMkLst>
          <pc:docMk/>
          <pc:sldMk cId="706305541" sldId="257"/>
        </pc:sldMkLst>
        <pc:spChg chg="mod">
          <ac:chgData name="Mulbarton Parish Council Clerk" userId="2f26297cf2ad0dfd" providerId="LiveId" clId="{01D91BC9-8B77-4657-9217-F67AEE099BDF}" dt="2024-04-03T12:54:39.161" v="219" actId="26606"/>
          <ac:spMkLst>
            <pc:docMk/>
            <pc:sldMk cId="706305541" sldId="257"/>
            <ac:spMk id="2" creationId="{00000000-0000-0000-0000-000000000000}"/>
          </ac:spMkLst>
        </pc:spChg>
        <pc:spChg chg="mod">
          <ac:chgData name="Mulbarton Parish Council Clerk" userId="2f26297cf2ad0dfd" providerId="LiveId" clId="{01D91BC9-8B77-4657-9217-F67AEE099BDF}" dt="2024-04-03T12:54:39.161" v="219" actId="26606"/>
          <ac:spMkLst>
            <pc:docMk/>
            <pc:sldMk cId="706305541" sldId="257"/>
            <ac:spMk id="3" creationId="{00000000-0000-0000-0000-000000000000}"/>
          </ac:spMkLst>
        </pc:spChg>
        <pc:spChg chg="add del">
          <ac:chgData name="Mulbarton Parish Council Clerk" userId="2f26297cf2ad0dfd" providerId="LiveId" clId="{01D91BC9-8B77-4657-9217-F67AEE099BDF}" dt="2024-04-03T12:53:22.531" v="206" actId="26606"/>
          <ac:spMkLst>
            <pc:docMk/>
            <pc:sldMk cId="706305541" sldId="257"/>
            <ac:spMk id="10" creationId="{8D0D6D3E-D7F9-4591-9CA9-DDF4DB1F73DA}"/>
          </ac:spMkLst>
        </pc:spChg>
        <pc:spChg chg="add del">
          <ac:chgData name="Mulbarton Parish Council Clerk" userId="2f26297cf2ad0dfd" providerId="LiveId" clId="{01D91BC9-8B77-4657-9217-F67AEE099BDF}" dt="2024-04-03T12:53:22.531" v="206" actId="26606"/>
          <ac:spMkLst>
            <pc:docMk/>
            <pc:sldMk cId="706305541" sldId="257"/>
            <ac:spMk id="12" creationId="{C4C9F2B0-1044-46EB-8AEB-C3BFFDE6C2CC}"/>
          </ac:spMkLst>
        </pc:spChg>
        <pc:spChg chg="add del">
          <ac:chgData name="Mulbarton Parish Council Clerk" userId="2f26297cf2ad0dfd" providerId="LiveId" clId="{01D91BC9-8B77-4657-9217-F67AEE099BDF}" dt="2024-04-03T12:53:22.531" v="206" actId="26606"/>
          <ac:spMkLst>
            <pc:docMk/>
            <pc:sldMk cId="706305541" sldId="257"/>
            <ac:spMk id="14" creationId="{D28B54C3-B57B-472A-B96E-1FCB67093DC2}"/>
          </ac:spMkLst>
        </pc:spChg>
        <pc:spChg chg="add del">
          <ac:chgData name="Mulbarton Parish Council Clerk" userId="2f26297cf2ad0dfd" providerId="LiveId" clId="{01D91BC9-8B77-4657-9217-F67AEE099BDF}" dt="2024-04-03T12:53:22.531" v="206" actId="26606"/>
          <ac:spMkLst>
            <pc:docMk/>
            <pc:sldMk cId="706305541" sldId="257"/>
            <ac:spMk id="16" creationId="{7DB3C429-F8DA-49B9-AF84-21996FCF78B5}"/>
          </ac:spMkLst>
        </pc:spChg>
        <pc:spChg chg="add del">
          <ac:chgData name="Mulbarton Parish Council Clerk" userId="2f26297cf2ad0dfd" providerId="LiveId" clId="{01D91BC9-8B77-4657-9217-F67AEE099BDF}" dt="2024-04-03T12:53:37.930" v="212" actId="26606"/>
          <ac:spMkLst>
            <pc:docMk/>
            <pc:sldMk cId="706305541" sldId="257"/>
            <ac:spMk id="17" creationId="{B81933D1-5615-42C7-9C0B-4EB7105CCE2D}"/>
          </ac:spMkLst>
        </pc:spChg>
        <pc:spChg chg="add del">
          <ac:chgData name="Mulbarton Parish Council Clerk" userId="2f26297cf2ad0dfd" providerId="LiveId" clId="{01D91BC9-8B77-4657-9217-F67AEE099BDF}" dt="2024-04-03T12:53:27.178" v="208" actId="26606"/>
          <ac:spMkLst>
            <pc:docMk/>
            <pc:sldMk cId="706305541" sldId="257"/>
            <ac:spMk id="18" creationId="{A3363022-C969-41E9-8EB2-E4C94908C1FA}"/>
          </ac:spMkLst>
        </pc:spChg>
        <pc:spChg chg="add del">
          <ac:chgData name="Mulbarton Parish Council Clerk" userId="2f26297cf2ad0dfd" providerId="LiveId" clId="{01D91BC9-8B77-4657-9217-F67AEE099BDF}" dt="2024-04-03T12:53:27.178" v="208" actId="26606"/>
          <ac:spMkLst>
            <pc:docMk/>
            <pc:sldMk cId="706305541" sldId="257"/>
            <ac:spMk id="19" creationId="{8D1AD6B3-BE88-4CEB-BA17-790657CC4729}"/>
          </ac:spMkLst>
        </pc:spChg>
        <pc:spChg chg="add del">
          <ac:chgData name="Mulbarton Parish Council Clerk" userId="2f26297cf2ad0dfd" providerId="LiveId" clId="{01D91BC9-8B77-4657-9217-F67AEE099BDF}" dt="2024-04-03T12:53:33.788" v="210" actId="26606"/>
          <ac:spMkLst>
            <pc:docMk/>
            <pc:sldMk cId="706305541" sldId="257"/>
            <ac:spMk id="23" creationId="{46187E64-7A77-4D13-A5F4-9AEC282BBB9E}"/>
          </ac:spMkLst>
        </pc:spChg>
        <pc:spChg chg="add del">
          <ac:chgData name="Mulbarton Parish Council Clerk" userId="2f26297cf2ad0dfd" providerId="LiveId" clId="{01D91BC9-8B77-4657-9217-F67AEE099BDF}" dt="2024-04-03T12:53:33.788" v="210" actId="26606"/>
          <ac:spMkLst>
            <pc:docMk/>
            <pc:sldMk cId="706305541" sldId="257"/>
            <ac:spMk id="24" creationId="{E2B33195-5BCA-4BB7-A82D-6739522687DD}"/>
          </ac:spMkLst>
        </pc:spChg>
        <pc:spChg chg="add del">
          <ac:chgData name="Mulbarton Parish Council Clerk" userId="2f26297cf2ad0dfd" providerId="LiveId" clId="{01D91BC9-8B77-4657-9217-F67AEE099BDF}" dt="2024-04-03T12:53:33.788" v="210" actId="26606"/>
          <ac:spMkLst>
            <pc:docMk/>
            <pc:sldMk cId="706305541" sldId="257"/>
            <ac:spMk id="25" creationId="{CF8AD9F3-9AF6-494F-83A3-2F677563935C}"/>
          </ac:spMkLst>
        </pc:spChg>
        <pc:spChg chg="add del">
          <ac:chgData name="Mulbarton Parish Council Clerk" userId="2f26297cf2ad0dfd" providerId="LiveId" clId="{01D91BC9-8B77-4657-9217-F67AEE099BDF}" dt="2024-04-03T12:53:33.788" v="210" actId="26606"/>
          <ac:spMkLst>
            <pc:docMk/>
            <pc:sldMk cId="706305541" sldId="257"/>
            <ac:spMk id="26" creationId="{0DA5DB8B-7E5C-4ABC-8069-A9A8806F3976}"/>
          </ac:spMkLst>
        </pc:spChg>
        <pc:spChg chg="add del">
          <ac:chgData name="Mulbarton Parish Council Clerk" userId="2f26297cf2ad0dfd" providerId="LiveId" clId="{01D91BC9-8B77-4657-9217-F67AEE099BDF}" dt="2024-04-03T12:53:37.930" v="212" actId="26606"/>
          <ac:spMkLst>
            <pc:docMk/>
            <pc:sldMk cId="706305541" sldId="257"/>
            <ac:spMk id="28" creationId="{20D5D19D-0789-4518-B5DC-D47ADF69D25A}"/>
          </ac:spMkLst>
        </pc:spChg>
        <pc:spChg chg="add del">
          <ac:chgData name="Mulbarton Parish Council Clerk" userId="2f26297cf2ad0dfd" providerId="LiveId" clId="{01D91BC9-8B77-4657-9217-F67AEE099BDF}" dt="2024-04-03T12:53:37.930" v="212" actId="26606"/>
          <ac:spMkLst>
            <pc:docMk/>
            <pc:sldMk cId="706305541" sldId="257"/>
            <ac:spMk id="31" creationId="{19C9EAEA-39D0-4B0E-A0EB-51E7B26740B1}"/>
          </ac:spMkLst>
        </pc:spChg>
        <pc:spChg chg="add del">
          <ac:chgData name="Mulbarton Parish Council Clerk" userId="2f26297cf2ad0dfd" providerId="LiveId" clId="{01D91BC9-8B77-4657-9217-F67AEE099BDF}" dt="2024-04-03T12:54:09.916" v="214" actId="26606"/>
          <ac:spMkLst>
            <pc:docMk/>
            <pc:sldMk cId="706305541" sldId="257"/>
            <ac:spMk id="33" creationId="{27427488-068E-4B55-AC8D-CD070B8CD46D}"/>
          </ac:spMkLst>
        </pc:spChg>
        <pc:spChg chg="add del">
          <ac:chgData name="Mulbarton Parish Council Clerk" userId="2f26297cf2ad0dfd" providerId="LiveId" clId="{01D91BC9-8B77-4657-9217-F67AEE099BDF}" dt="2024-04-03T12:54:09.916" v="214" actId="26606"/>
          <ac:spMkLst>
            <pc:docMk/>
            <pc:sldMk cId="706305541" sldId="257"/>
            <ac:spMk id="37" creationId="{7E13C525-8EE3-4288-848F-C9B2A174F22B}"/>
          </ac:spMkLst>
        </pc:spChg>
        <pc:spChg chg="add del">
          <ac:chgData name="Mulbarton Parish Council Clerk" userId="2f26297cf2ad0dfd" providerId="LiveId" clId="{01D91BC9-8B77-4657-9217-F67AEE099BDF}" dt="2024-04-03T12:54:09.916" v="214" actId="26606"/>
          <ac:spMkLst>
            <pc:docMk/>
            <pc:sldMk cId="706305541" sldId="257"/>
            <ac:spMk id="38" creationId="{A20AF199-99C2-4569-9CAF-24514AE5E82A}"/>
          </ac:spMkLst>
        </pc:spChg>
        <pc:spChg chg="add del">
          <ac:chgData name="Mulbarton Parish Council Clerk" userId="2f26297cf2ad0dfd" providerId="LiveId" clId="{01D91BC9-8B77-4657-9217-F67AEE099BDF}" dt="2024-04-03T12:54:39.161" v="218" actId="26606"/>
          <ac:spMkLst>
            <pc:docMk/>
            <pc:sldMk cId="706305541" sldId="257"/>
            <ac:spMk id="40" creationId="{27427488-068E-4B55-AC8D-CD070B8CD46D}"/>
          </ac:spMkLst>
        </pc:spChg>
        <pc:spChg chg="add del">
          <ac:chgData name="Mulbarton Parish Council Clerk" userId="2f26297cf2ad0dfd" providerId="LiveId" clId="{01D91BC9-8B77-4657-9217-F67AEE099BDF}" dt="2024-04-03T12:54:39.161" v="218" actId="26606"/>
          <ac:spMkLst>
            <pc:docMk/>
            <pc:sldMk cId="706305541" sldId="257"/>
            <ac:spMk id="43" creationId="{44D26783-C1CA-4BE1-9D40-3EA516AE3E0E}"/>
          </ac:spMkLst>
        </pc:spChg>
        <pc:spChg chg="add del">
          <ac:chgData name="Mulbarton Parish Council Clerk" userId="2f26297cf2ad0dfd" providerId="LiveId" clId="{01D91BC9-8B77-4657-9217-F67AEE099BDF}" dt="2024-04-03T12:54:39.161" v="218" actId="26606"/>
          <ac:spMkLst>
            <pc:docMk/>
            <pc:sldMk cId="706305541" sldId="257"/>
            <ac:spMk id="44" creationId="{A20AF199-99C2-4569-9CAF-24514AE5E82A}"/>
          </ac:spMkLst>
        </pc:spChg>
        <pc:spChg chg="add">
          <ac:chgData name="Mulbarton Parish Council Clerk" userId="2f26297cf2ad0dfd" providerId="LiveId" clId="{01D91BC9-8B77-4657-9217-F67AEE099BDF}" dt="2024-04-03T12:54:39.161" v="219" actId="26606"/>
          <ac:spMkLst>
            <pc:docMk/>
            <pc:sldMk cId="706305541" sldId="257"/>
            <ac:spMk id="46" creationId="{A3363022-C969-41E9-8EB2-E4C94908C1FA}"/>
          </ac:spMkLst>
        </pc:spChg>
        <pc:spChg chg="add">
          <ac:chgData name="Mulbarton Parish Council Clerk" userId="2f26297cf2ad0dfd" providerId="LiveId" clId="{01D91BC9-8B77-4657-9217-F67AEE099BDF}" dt="2024-04-03T12:54:39.161" v="219" actId="26606"/>
          <ac:spMkLst>
            <pc:docMk/>
            <pc:sldMk cId="706305541" sldId="257"/>
            <ac:spMk id="47" creationId="{8D1AD6B3-BE88-4CEB-BA17-790657CC4729}"/>
          </ac:spMkLst>
        </pc:spChg>
        <pc:grpChg chg="add del">
          <ac:chgData name="Mulbarton Parish Council Clerk" userId="2f26297cf2ad0dfd" providerId="LiveId" clId="{01D91BC9-8B77-4657-9217-F67AEE099BDF}" dt="2024-04-03T12:53:27.178" v="208" actId="26606"/>
          <ac:grpSpMkLst>
            <pc:docMk/>
            <pc:sldMk cId="706305541" sldId="257"/>
            <ac:grpSpMk id="20" creationId="{89D1390B-7E13-4B4F-9CB2-391063412E54}"/>
          </ac:grpSpMkLst>
        </pc:grpChg>
        <pc:grpChg chg="add del">
          <ac:chgData name="Mulbarton Parish Council Clerk" userId="2f26297cf2ad0dfd" providerId="LiveId" clId="{01D91BC9-8B77-4657-9217-F67AEE099BDF}" dt="2024-04-03T12:53:37.930" v="212" actId="26606"/>
          <ac:grpSpMkLst>
            <pc:docMk/>
            <pc:sldMk cId="706305541" sldId="257"/>
            <ac:grpSpMk id="29" creationId="{032D8612-31EB-44CF-A1D0-14FD4C705424}"/>
          </ac:grpSpMkLst>
        </pc:grpChg>
        <pc:grpChg chg="add del">
          <ac:chgData name="Mulbarton Parish Council Clerk" userId="2f26297cf2ad0dfd" providerId="LiveId" clId="{01D91BC9-8B77-4657-9217-F67AEE099BDF}" dt="2024-04-03T12:54:09.916" v="214" actId="26606"/>
          <ac:grpSpMkLst>
            <pc:docMk/>
            <pc:sldMk cId="706305541" sldId="257"/>
            <ac:grpSpMk id="34" creationId="{D77C2DC4-03FC-4BF3-9F66-E9A3066EE468}"/>
          </ac:grpSpMkLst>
        </pc:grpChg>
        <pc:grpChg chg="add del">
          <ac:chgData name="Mulbarton Parish Council Clerk" userId="2f26297cf2ad0dfd" providerId="LiveId" clId="{01D91BC9-8B77-4657-9217-F67AEE099BDF}" dt="2024-04-03T12:54:39.161" v="218" actId="26606"/>
          <ac:grpSpMkLst>
            <pc:docMk/>
            <pc:sldMk cId="706305541" sldId="257"/>
            <ac:grpSpMk id="41" creationId="{6CEC401A-BC46-41FC-AD55-F7810C3CFA9A}"/>
          </ac:grpSpMkLst>
        </pc:grpChg>
        <pc:grpChg chg="add">
          <ac:chgData name="Mulbarton Parish Council Clerk" userId="2f26297cf2ad0dfd" providerId="LiveId" clId="{01D91BC9-8B77-4657-9217-F67AEE099BDF}" dt="2024-04-03T12:54:39.161" v="219" actId="26606"/>
          <ac:grpSpMkLst>
            <pc:docMk/>
            <pc:sldMk cId="706305541" sldId="257"/>
            <ac:grpSpMk id="48" creationId="{89D1390B-7E13-4B4F-9CB2-391063412E54}"/>
          </ac:grpSpMkLst>
        </pc:grpChg>
        <pc:picChg chg="add mod">
          <ac:chgData name="Mulbarton Parish Council Clerk" userId="2f26297cf2ad0dfd" providerId="LiveId" clId="{01D91BC9-8B77-4657-9217-F67AEE099BDF}" dt="2024-04-03T12:54:39.161" v="219" actId="26606"/>
          <ac:picMkLst>
            <pc:docMk/>
            <pc:sldMk cId="706305541" sldId="257"/>
            <ac:picMk id="5" creationId="{773F1ABC-EA7F-0107-3370-510A90DDCC11}"/>
          </ac:picMkLst>
        </pc:picChg>
      </pc:sldChg>
      <pc:sldChg chg="addSp delSp modSp del mod setBg">
        <pc:chgData name="Mulbarton Parish Council Clerk" userId="2f26297cf2ad0dfd" providerId="LiveId" clId="{01D91BC9-8B77-4657-9217-F67AEE099BDF}" dt="2024-04-03T13:09:14.230" v="293" actId="2696"/>
        <pc:sldMkLst>
          <pc:docMk/>
          <pc:sldMk cId="1851896080" sldId="258"/>
        </pc:sldMkLst>
        <pc:spChg chg="mod">
          <ac:chgData name="Mulbarton Parish Council Clerk" userId="2f26297cf2ad0dfd" providerId="LiveId" clId="{01D91BC9-8B77-4657-9217-F67AEE099BDF}" dt="2024-04-03T12:56:29.652" v="231" actId="26606"/>
          <ac:spMkLst>
            <pc:docMk/>
            <pc:sldMk cId="1851896080" sldId="258"/>
            <ac:spMk id="2" creationId="{00000000-0000-0000-0000-000000000000}"/>
          </ac:spMkLst>
        </pc:spChg>
        <pc:spChg chg="mod">
          <ac:chgData name="Mulbarton Parish Council Clerk" userId="2f26297cf2ad0dfd" providerId="LiveId" clId="{01D91BC9-8B77-4657-9217-F67AEE099BDF}" dt="2024-04-03T12:56:29.652" v="231" actId="26606"/>
          <ac:spMkLst>
            <pc:docMk/>
            <pc:sldMk cId="1851896080" sldId="258"/>
            <ac:spMk id="3" creationId="{00000000-0000-0000-0000-000000000000}"/>
          </ac:spMkLst>
        </pc:spChg>
        <pc:spChg chg="ord">
          <ac:chgData name="Mulbarton Parish Council Clerk" userId="2f26297cf2ad0dfd" providerId="LiveId" clId="{01D91BC9-8B77-4657-9217-F67AEE099BDF}" dt="2024-04-03T12:55:32.378" v="225" actId="26606"/>
          <ac:spMkLst>
            <pc:docMk/>
            <pc:sldMk cId="1851896080" sldId="258"/>
            <ac:spMk id="4" creationId="{12B79929-6141-1DAF-7AE2-A708C6DFE083}"/>
          </ac:spMkLst>
        </pc:spChg>
        <pc:spChg chg="add del">
          <ac:chgData name="Mulbarton Parish Council Clerk" userId="2f26297cf2ad0dfd" providerId="LiveId" clId="{01D91BC9-8B77-4657-9217-F67AEE099BDF}" dt="2024-04-03T12:55:32.426" v="226" actId="26606"/>
          <ac:spMkLst>
            <pc:docMk/>
            <pc:sldMk cId="1851896080" sldId="258"/>
            <ac:spMk id="11" creationId="{327D73B4-9F5C-4A64-A179-51B9500CB8B5}"/>
          </ac:spMkLst>
        </pc:spChg>
        <pc:spChg chg="add del">
          <ac:chgData name="Mulbarton Parish Council Clerk" userId="2f26297cf2ad0dfd" providerId="LiveId" clId="{01D91BC9-8B77-4657-9217-F67AEE099BDF}" dt="2024-04-03T12:55:32.426" v="226" actId="26606"/>
          <ac:spMkLst>
            <pc:docMk/>
            <pc:sldMk cId="1851896080" sldId="258"/>
            <ac:spMk id="13" creationId="{C1F06963-6374-4B48-844F-071A9BAAAE02}"/>
          </ac:spMkLst>
        </pc:spChg>
        <pc:spChg chg="add del">
          <ac:chgData name="Mulbarton Parish Council Clerk" userId="2f26297cf2ad0dfd" providerId="LiveId" clId="{01D91BC9-8B77-4657-9217-F67AEE099BDF}" dt="2024-04-03T12:55:32.426" v="226" actId="26606"/>
          <ac:spMkLst>
            <pc:docMk/>
            <pc:sldMk cId="1851896080" sldId="258"/>
            <ac:spMk id="15" creationId="{6CB927A4-E432-4310-9CD5-E89FF5063179}"/>
          </ac:spMkLst>
        </pc:spChg>
        <pc:spChg chg="add del">
          <ac:chgData name="Mulbarton Parish Council Clerk" userId="2f26297cf2ad0dfd" providerId="LiveId" clId="{01D91BC9-8B77-4657-9217-F67AEE099BDF}" dt="2024-04-03T12:55:32.426" v="226" actId="26606"/>
          <ac:spMkLst>
            <pc:docMk/>
            <pc:sldMk cId="1851896080" sldId="258"/>
            <ac:spMk id="17" creationId="{1453BF6C-B012-48B7-B4E8-6D7AC7C27D02}"/>
          </ac:spMkLst>
        </pc:spChg>
        <pc:spChg chg="add del">
          <ac:chgData name="Mulbarton Parish Council Clerk" userId="2f26297cf2ad0dfd" providerId="LiveId" clId="{01D91BC9-8B77-4657-9217-F67AEE099BDF}" dt="2024-04-03T12:55:32.426" v="226" actId="26606"/>
          <ac:spMkLst>
            <pc:docMk/>
            <pc:sldMk cId="1851896080" sldId="258"/>
            <ac:spMk id="19" creationId="{E3020543-B24B-4EC4-8FFC-8DD88EEA91A8}"/>
          </ac:spMkLst>
        </pc:spChg>
        <pc:spChg chg="add del">
          <ac:chgData name="Mulbarton Parish Council Clerk" userId="2f26297cf2ad0dfd" providerId="LiveId" clId="{01D91BC9-8B77-4657-9217-F67AEE099BDF}" dt="2024-04-03T12:55:32.378" v="225" actId="26606"/>
          <ac:spMkLst>
            <pc:docMk/>
            <pc:sldMk cId="1851896080" sldId="258"/>
            <ac:spMk id="26" creationId="{C9B9F33B-F0CC-4410-85D0-1B957DF4351C}"/>
          </ac:spMkLst>
        </pc:spChg>
        <pc:spChg chg="add del">
          <ac:chgData name="Mulbarton Parish Council Clerk" userId="2f26297cf2ad0dfd" providerId="LiveId" clId="{01D91BC9-8B77-4657-9217-F67AEE099BDF}" dt="2024-04-03T12:55:32.378" v="225" actId="26606"/>
          <ac:spMkLst>
            <pc:docMk/>
            <pc:sldMk cId="1851896080" sldId="258"/>
            <ac:spMk id="28" creationId="{55CB1B7E-4B0B-4E99-9560-9667270DA7A6}"/>
          </ac:spMkLst>
        </pc:spChg>
        <pc:spChg chg="add del">
          <ac:chgData name="Mulbarton Parish Council Clerk" userId="2f26297cf2ad0dfd" providerId="LiveId" clId="{01D91BC9-8B77-4657-9217-F67AEE099BDF}" dt="2024-04-03T12:55:32.378" v="225" actId="26606"/>
          <ac:spMkLst>
            <pc:docMk/>
            <pc:sldMk cId="1851896080" sldId="258"/>
            <ac:spMk id="30" creationId="{C924DBCE-E731-4B22-8181-A39C1D86276C}"/>
          </ac:spMkLst>
        </pc:spChg>
        <pc:spChg chg="add del">
          <ac:chgData name="Mulbarton Parish Council Clerk" userId="2f26297cf2ad0dfd" providerId="LiveId" clId="{01D91BC9-8B77-4657-9217-F67AEE099BDF}" dt="2024-04-03T12:55:32.378" v="225" actId="26606"/>
          <ac:spMkLst>
            <pc:docMk/>
            <pc:sldMk cId="1851896080" sldId="258"/>
            <ac:spMk id="32" creationId="{196DE3D2-178D-4017-842D-87C88CE92E13}"/>
          </ac:spMkLst>
        </pc:spChg>
        <pc:spChg chg="add del">
          <ac:chgData name="Mulbarton Parish Council Clerk" userId="2f26297cf2ad0dfd" providerId="LiveId" clId="{01D91BC9-8B77-4657-9217-F67AEE099BDF}" dt="2024-04-03T12:55:32.378" v="225" actId="26606"/>
          <ac:spMkLst>
            <pc:docMk/>
            <pc:sldMk cId="1851896080" sldId="258"/>
            <ac:spMk id="36" creationId="{034ACCCC-54D4-4F78-9B85-4A34FEBAA995}"/>
          </ac:spMkLst>
        </pc:spChg>
        <pc:spChg chg="add del">
          <ac:chgData name="Mulbarton Parish Council Clerk" userId="2f26297cf2ad0dfd" providerId="LiveId" clId="{01D91BC9-8B77-4657-9217-F67AEE099BDF}" dt="2024-04-03T12:55:32.378" v="225" actId="26606"/>
          <ac:spMkLst>
            <pc:docMk/>
            <pc:sldMk cId="1851896080" sldId="258"/>
            <ac:spMk id="38" creationId="{72413CFE-8B8A-45C9-B7BA-CF49986D4818}"/>
          </ac:spMkLst>
        </pc:spChg>
        <pc:spChg chg="add del">
          <ac:chgData name="Mulbarton Parish Council Clerk" userId="2f26297cf2ad0dfd" providerId="LiveId" clId="{01D91BC9-8B77-4657-9217-F67AEE099BDF}" dt="2024-04-03T12:56:01.002" v="229" actId="26606"/>
          <ac:spMkLst>
            <pc:docMk/>
            <pc:sldMk cId="1851896080" sldId="258"/>
            <ac:spMk id="210" creationId="{5A0118C5-4F8D-4CF4-BADD-53FEACC6C42A}"/>
          </ac:spMkLst>
        </pc:spChg>
        <pc:spChg chg="add del">
          <ac:chgData name="Mulbarton Parish Council Clerk" userId="2f26297cf2ad0dfd" providerId="LiveId" clId="{01D91BC9-8B77-4657-9217-F67AEE099BDF}" dt="2024-04-03T12:56:01.002" v="229" actId="26606"/>
          <ac:spMkLst>
            <pc:docMk/>
            <pc:sldMk cId="1851896080" sldId="258"/>
            <ac:spMk id="213" creationId="{99A7A058-C1CE-4860-96CB-6EAF9DEF7802}"/>
          </ac:spMkLst>
        </pc:spChg>
        <pc:spChg chg="add del">
          <ac:chgData name="Mulbarton Parish Council Clerk" userId="2f26297cf2ad0dfd" providerId="LiveId" clId="{01D91BC9-8B77-4657-9217-F67AEE099BDF}" dt="2024-04-03T12:56:01.002" v="229" actId="26606"/>
          <ac:spMkLst>
            <pc:docMk/>
            <pc:sldMk cId="1851896080" sldId="258"/>
            <ac:spMk id="214" creationId="{7214B226-9840-4638-9B40-1BA7E5F52425}"/>
          </ac:spMkLst>
        </pc:spChg>
        <pc:spChg chg="add del">
          <ac:chgData name="Mulbarton Parish Council Clerk" userId="2f26297cf2ad0dfd" providerId="LiveId" clId="{01D91BC9-8B77-4657-9217-F67AEE099BDF}" dt="2024-04-03T12:56:01.002" v="229" actId="26606"/>
          <ac:spMkLst>
            <pc:docMk/>
            <pc:sldMk cId="1851896080" sldId="258"/>
            <ac:spMk id="215" creationId="{B7F6E9F1-F0E1-442E-B824-A1ADD42CDA2D}"/>
          </ac:spMkLst>
        </pc:spChg>
        <pc:spChg chg="add del">
          <ac:chgData name="Mulbarton Parish Council Clerk" userId="2f26297cf2ad0dfd" providerId="LiveId" clId="{01D91BC9-8B77-4657-9217-F67AEE099BDF}" dt="2024-04-03T12:56:01.002" v="229" actId="26606"/>
          <ac:spMkLst>
            <pc:docMk/>
            <pc:sldMk cId="1851896080" sldId="258"/>
            <ac:spMk id="216" creationId="{49FFD97F-40E1-45B3-9A51-E14CA4A494E4}"/>
          </ac:spMkLst>
        </pc:spChg>
        <pc:spChg chg="add del">
          <ac:chgData name="Mulbarton Parish Council Clerk" userId="2f26297cf2ad0dfd" providerId="LiveId" clId="{01D91BC9-8B77-4657-9217-F67AEE099BDF}" dt="2024-04-03T12:56:01.002" v="228" actId="26606"/>
          <ac:spMkLst>
            <pc:docMk/>
            <pc:sldMk cId="1851896080" sldId="258"/>
            <ac:spMk id="221" creationId="{327D73B4-9F5C-4A64-A179-51B9500CB8B5}"/>
          </ac:spMkLst>
        </pc:spChg>
        <pc:spChg chg="add del">
          <ac:chgData name="Mulbarton Parish Council Clerk" userId="2f26297cf2ad0dfd" providerId="LiveId" clId="{01D91BC9-8B77-4657-9217-F67AEE099BDF}" dt="2024-04-03T12:56:01.002" v="228" actId="26606"/>
          <ac:spMkLst>
            <pc:docMk/>
            <pc:sldMk cId="1851896080" sldId="258"/>
            <ac:spMk id="223" creationId="{D0F14822-B1F1-4730-A131-C3416A790B0D}"/>
          </ac:spMkLst>
        </pc:spChg>
        <pc:spChg chg="add del">
          <ac:chgData name="Mulbarton Parish Council Clerk" userId="2f26297cf2ad0dfd" providerId="LiveId" clId="{01D91BC9-8B77-4657-9217-F67AEE099BDF}" dt="2024-04-03T12:56:01.002" v="228" actId="26606"/>
          <ac:spMkLst>
            <pc:docMk/>
            <pc:sldMk cId="1851896080" sldId="258"/>
            <ac:spMk id="225" creationId="{063F1D6B-3845-4F68-9803-39000080ECE7}"/>
          </ac:spMkLst>
        </pc:spChg>
        <pc:spChg chg="add del">
          <ac:chgData name="Mulbarton Parish Council Clerk" userId="2f26297cf2ad0dfd" providerId="LiveId" clId="{01D91BC9-8B77-4657-9217-F67AEE099BDF}" dt="2024-04-03T12:56:29.652" v="231" actId="26606"/>
          <ac:spMkLst>
            <pc:docMk/>
            <pc:sldMk cId="1851896080" sldId="258"/>
            <ac:spMk id="234" creationId="{21AC6A30-4F22-4C0F-B278-19C5B8A80C55}"/>
          </ac:spMkLst>
        </pc:spChg>
        <pc:spChg chg="add del">
          <ac:chgData name="Mulbarton Parish Council Clerk" userId="2f26297cf2ad0dfd" providerId="LiveId" clId="{01D91BC9-8B77-4657-9217-F67AEE099BDF}" dt="2024-04-03T12:56:29.652" v="231" actId="26606"/>
          <ac:spMkLst>
            <pc:docMk/>
            <pc:sldMk cId="1851896080" sldId="258"/>
            <ac:spMk id="235" creationId="{BB4335AD-65B1-44E4-90AF-264024FE4BD2}"/>
          </ac:spMkLst>
        </pc:spChg>
        <pc:spChg chg="add">
          <ac:chgData name="Mulbarton Parish Council Clerk" userId="2f26297cf2ad0dfd" providerId="LiveId" clId="{01D91BC9-8B77-4657-9217-F67AEE099BDF}" dt="2024-04-03T12:56:29.652" v="231" actId="26606"/>
          <ac:spMkLst>
            <pc:docMk/>
            <pc:sldMk cId="1851896080" sldId="258"/>
            <ac:spMk id="240" creationId="{EAE48C4B-3A90-42C3-BA00-6092B477179E}"/>
          </ac:spMkLst>
        </pc:spChg>
        <pc:spChg chg="add">
          <ac:chgData name="Mulbarton Parish Council Clerk" userId="2f26297cf2ad0dfd" providerId="LiveId" clId="{01D91BC9-8B77-4657-9217-F67AEE099BDF}" dt="2024-04-03T12:56:29.652" v="231" actId="26606"/>
          <ac:spMkLst>
            <pc:docMk/>
            <pc:sldMk cId="1851896080" sldId="258"/>
            <ac:spMk id="242" creationId="{F919E280-CA27-4214-97E6-294E0C3BC4B3}"/>
          </ac:spMkLst>
        </pc:spChg>
        <pc:grpChg chg="add del">
          <ac:chgData name="Mulbarton Parish Council Clerk" userId="2f26297cf2ad0dfd" providerId="LiveId" clId="{01D91BC9-8B77-4657-9217-F67AEE099BDF}" dt="2024-04-03T12:56:01.002" v="229" actId="26606"/>
          <ac:grpSpMkLst>
            <pc:docMk/>
            <pc:sldMk cId="1851896080" sldId="258"/>
            <ac:grpSpMk id="40" creationId="{5468B3A9-705E-43C3-A742-0619B0D8F2EE}"/>
          </ac:grpSpMkLst>
        </pc:grpChg>
        <pc:grpChg chg="add del">
          <ac:chgData name="Mulbarton Parish Council Clerk" userId="2f26297cf2ad0dfd" providerId="LiveId" clId="{01D91BC9-8B77-4657-9217-F67AEE099BDF}" dt="2024-04-03T12:56:01.002" v="229" actId="26606"/>
          <ac:grpSpMkLst>
            <pc:docMk/>
            <pc:sldMk cId="1851896080" sldId="258"/>
            <ac:grpSpMk id="211" creationId="{00E015F5-1A99-4E40-BC3D-7707802996B5}"/>
          </ac:grpSpMkLst>
        </pc:grpChg>
        <pc:grpChg chg="add del">
          <ac:chgData name="Mulbarton Parish Council Clerk" userId="2f26297cf2ad0dfd" providerId="LiveId" clId="{01D91BC9-8B77-4657-9217-F67AEE099BDF}" dt="2024-04-03T12:56:01.002" v="228" actId="26606"/>
          <ac:grpSpMkLst>
            <pc:docMk/>
            <pc:sldMk cId="1851896080" sldId="258"/>
            <ac:grpSpMk id="227" creationId="{C6C6FA52-B664-419A-A212-125E50579D98}"/>
          </ac:grpSpMkLst>
        </pc:grpChg>
        <pc:picChg chg="add mod ord">
          <ac:chgData name="Mulbarton Parish Council Clerk" userId="2f26297cf2ad0dfd" providerId="LiveId" clId="{01D91BC9-8B77-4657-9217-F67AEE099BDF}" dt="2024-04-03T12:56:29.652" v="231" actId="26606"/>
          <ac:picMkLst>
            <pc:docMk/>
            <pc:sldMk cId="1851896080" sldId="258"/>
            <ac:picMk id="5" creationId="{7F7CCFA4-53C3-A475-CA0F-A8D4E103F27D}"/>
          </ac:picMkLst>
        </pc:picChg>
        <pc:picChg chg="mod ord">
          <ac:chgData name="Mulbarton Parish Council Clerk" userId="2f26297cf2ad0dfd" providerId="LiveId" clId="{01D91BC9-8B77-4657-9217-F67AEE099BDF}" dt="2024-04-03T12:56:29.652" v="231" actId="26606"/>
          <ac:picMkLst>
            <pc:docMk/>
            <pc:sldMk cId="1851896080" sldId="258"/>
            <ac:picMk id="6" creationId="{959365A6-65F0-0038-5472-B2FC60C520EB}"/>
          </ac:picMkLst>
        </pc:picChg>
        <pc:cxnChg chg="add del">
          <ac:chgData name="Mulbarton Parish Council Clerk" userId="2f26297cf2ad0dfd" providerId="LiveId" clId="{01D91BC9-8B77-4657-9217-F67AEE099BDF}" dt="2024-04-03T12:55:32.426" v="226" actId="26606"/>
          <ac:cxnSpMkLst>
            <pc:docMk/>
            <pc:sldMk cId="1851896080" sldId="258"/>
            <ac:cxnSpMk id="21" creationId="{C49DA8F6-BCC1-4447-B54C-57856834B94B}"/>
          </ac:cxnSpMkLst>
        </pc:cxnChg>
        <pc:cxnChg chg="add del">
          <ac:chgData name="Mulbarton Parish Council Clerk" userId="2f26297cf2ad0dfd" providerId="LiveId" clId="{01D91BC9-8B77-4657-9217-F67AEE099BDF}" dt="2024-04-03T12:55:32.378" v="225" actId="26606"/>
          <ac:cxnSpMkLst>
            <pc:docMk/>
            <pc:sldMk cId="1851896080" sldId="258"/>
            <ac:cxnSpMk id="34" creationId="{43621FD4-D14D-45D5-9A57-9A2DE5EA59C0}"/>
          </ac:cxnSpMkLst>
        </pc:cxnChg>
        <pc:cxnChg chg="add del">
          <ac:chgData name="Mulbarton Parish Council Clerk" userId="2f26297cf2ad0dfd" providerId="LiveId" clId="{01D91BC9-8B77-4657-9217-F67AEE099BDF}" dt="2024-04-03T12:56:01.002" v="228" actId="26606"/>
          <ac:cxnSpMkLst>
            <pc:docMk/>
            <pc:sldMk cId="1851896080" sldId="258"/>
            <ac:cxnSpMk id="232" creationId="{C49DA8F6-BCC1-4447-B54C-57856834B94B}"/>
          </ac:cxnSpMkLst>
        </pc:cxnChg>
      </pc:sldChg>
      <pc:sldChg chg="addSp delSp modSp mod">
        <pc:chgData name="Mulbarton Parish Council Clerk" userId="2f26297cf2ad0dfd" providerId="LiveId" clId="{01D91BC9-8B77-4657-9217-F67AEE099BDF}" dt="2024-04-15T11:01:54.854" v="1755" actId="14100"/>
        <pc:sldMkLst>
          <pc:docMk/>
          <pc:sldMk cId="997860157" sldId="259"/>
        </pc:sldMkLst>
        <pc:spChg chg="mod">
          <ac:chgData name="Mulbarton Parish Council Clerk" userId="2f26297cf2ad0dfd" providerId="LiveId" clId="{01D91BC9-8B77-4657-9217-F67AEE099BDF}" dt="2024-04-15T11:01:40.757" v="1753" actId="14100"/>
          <ac:spMkLst>
            <pc:docMk/>
            <pc:sldMk cId="997860157" sldId="259"/>
            <ac:spMk id="2" creationId="{00000000-0000-0000-0000-000000000000}"/>
          </ac:spMkLst>
        </pc:spChg>
        <pc:spChg chg="del mod">
          <ac:chgData name="Mulbarton Parish Council Clerk" userId="2f26297cf2ad0dfd" providerId="LiveId" clId="{01D91BC9-8B77-4657-9217-F67AEE099BDF}" dt="2024-04-15T11:01:15.301" v="1746" actId="478"/>
          <ac:spMkLst>
            <pc:docMk/>
            <pc:sldMk cId="997860157" sldId="259"/>
            <ac:spMk id="3" creationId="{00000000-0000-0000-0000-000000000000}"/>
          </ac:spMkLst>
        </pc:spChg>
        <pc:spChg chg="add del mod">
          <ac:chgData name="Mulbarton Parish Council Clerk" userId="2f26297cf2ad0dfd" providerId="LiveId" clId="{01D91BC9-8B77-4657-9217-F67AEE099BDF}" dt="2024-04-15T11:01:24.841" v="1747" actId="931"/>
          <ac:spMkLst>
            <pc:docMk/>
            <pc:sldMk cId="997860157" sldId="259"/>
            <ac:spMk id="5" creationId="{F64F6346-E974-9A9F-189D-FAFEDB326318}"/>
          </ac:spMkLst>
        </pc:spChg>
        <pc:picChg chg="add mod">
          <ac:chgData name="Mulbarton Parish Council Clerk" userId="2f26297cf2ad0dfd" providerId="LiveId" clId="{01D91BC9-8B77-4657-9217-F67AEE099BDF}" dt="2024-04-15T11:01:54.854" v="1755" actId="14100"/>
          <ac:picMkLst>
            <pc:docMk/>
            <pc:sldMk cId="997860157" sldId="259"/>
            <ac:picMk id="7" creationId="{F548F913-966E-DB8C-B91C-6B508B0797DE}"/>
          </ac:picMkLst>
        </pc:picChg>
      </pc:sldChg>
      <pc:sldChg chg="addSp delSp modSp mod">
        <pc:chgData name="Mulbarton Parish Council Clerk" userId="2f26297cf2ad0dfd" providerId="LiveId" clId="{01D91BC9-8B77-4657-9217-F67AEE099BDF}" dt="2024-04-03T15:55:28.690" v="1584" actId="1076"/>
        <pc:sldMkLst>
          <pc:docMk/>
          <pc:sldMk cId="384888077" sldId="260"/>
        </pc:sldMkLst>
        <pc:spChg chg="mod">
          <ac:chgData name="Mulbarton Parish Council Clerk" userId="2f26297cf2ad0dfd" providerId="LiveId" clId="{01D91BC9-8B77-4657-9217-F67AEE099BDF}" dt="2024-04-03T15:55:28.690" v="1584" actId="1076"/>
          <ac:spMkLst>
            <pc:docMk/>
            <pc:sldMk cId="384888077" sldId="260"/>
            <ac:spMk id="2" creationId="{00000000-0000-0000-0000-000000000000}"/>
          </ac:spMkLst>
        </pc:spChg>
        <pc:spChg chg="del">
          <ac:chgData name="Mulbarton Parish Council Clerk" userId="2f26297cf2ad0dfd" providerId="LiveId" clId="{01D91BC9-8B77-4657-9217-F67AEE099BDF}" dt="2024-04-03T15:52:53.553" v="1564" actId="478"/>
          <ac:spMkLst>
            <pc:docMk/>
            <pc:sldMk cId="384888077" sldId="260"/>
            <ac:spMk id="3" creationId="{00000000-0000-0000-0000-000000000000}"/>
          </ac:spMkLst>
        </pc:spChg>
        <pc:spChg chg="add del mod">
          <ac:chgData name="Mulbarton Parish Council Clerk" userId="2f26297cf2ad0dfd" providerId="LiveId" clId="{01D91BC9-8B77-4657-9217-F67AEE099BDF}" dt="2024-04-03T15:54:14.013" v="1565" actId="931"/>
          <ac:spMkLst>
            <pc:docMk/>
            <pc:sldMk cId="384888077" sldId="260"/>
            <ac:spMk id="5" creationId="{A1034204-EFF9-32C2-A612-6051B8A4B4EE}"/>
          </ac:spMkLst>
        </pc:spChg>
        <pc:picChg chg="add mod">
          <ac:chgData name="Mulbarton Parish Council Clerk" userId="2f26297cf2ad0dfd" providerId="LiveId" clId="{01D91BC9-8B77-4657-9217-F67AEE099BDF}" dt="2024-04-03T15:55:16.853" v="1582" actId="14100"/>
          <ac:picMkLst>
            <pc:docMk/>
            <pc:sldMk cId="384888077" sldId="260"/>
            <ac:picMk id="7" creationId="{28D1BF58-A44A-26D8-9580-879145D7E2BA}"/>
          </ac:picMkLst>
        </pc:picChg>
      </pc:sldChg>
      <pc:sldChg chg="addSp delSp modSp mod ord">
        <pc:chgData name="Mulbarton Parish Council Clerk" userId="2f26297cf2ad0dfd" providerId="LiveId" clId="{01D91BC9-8B77-4657-9217-F67AEE099BDF}" dt="2024-04-03T15:26:58.002" v="1487" actId="20577"/>
        <pc:sldMkLst>
          <pc:docMk/>
          <pc:sldMk cId="4237039325" sldId="261"/>
        </pc:sldMkLst>
        <pc:spChg chg="del mod">
          <ac:chgData name="Mulbarton Parish Council Clerk" userId="2f26297cf2ad0dfd" providerId="LiveId" clId="{01D91BC9-8B77-4657-9217-F67AEE099BDF}" dt="2024-04-03T13:08:46.465" v="287" actId="478"/>
          <ac:spMkLst>
            <pc:docMk/>
            <pc:sldMk cId="4237039325" sldId="261"/>
            <ac:spMk id="3" creationId="{00000000-0000-0000-0000-000000000000}"/>
          </ac:spMkLst>
        </pc:spChg>
        <pc:spChg chg="add del mod">
          <ac:chgData name="Mulbarton Parish Council Clerk" userId="2f26297cf2ad0dfd" providerId="LiveId" clId="{01D91BC9-8B77-4657-9217-F67AEE099BDF}" dt="2024-04-03T13:08:50.212" v="288" actId="478"/>
          <ac:spMkLst>
            <pc:docMk/>
            <pc:sldMk cId="4237039325" sldId="261"/>
            <ac:spMk id="5" creationId="{30CD0529-366D-E426-5083-350637D59818}"/>
          </ac:spMkLst>
        </pc:spChg>
        <pc:spChg chg="mod">
          <ac:chgData name="Mulbarton Parish Council Clerk" userId="2f26297cf2ad0dfd" providerId="LiveId" clId="{01D91BC9-8B77-4657-9217-F67AEE099BDF}" dt="2024-04-03T15:26:58.002" v="1487" actId="20577"/>
          <ac:spMkLst>
            <pc:docMk/>
            <pc:sldMk cId="4237039325" sldId="261"/>
            <ac:spMk id="6" creationId="{00000000-0000-0000-0000-000000000000}"/>
          </ac:spMkLst>
        </pc:spChg>
        <pc:spChg chg="mod">
          <ac:chgData name="Mulbarton Parish Council Clerk" userId="2f26297cf2ad0dfd" providerId="LiveId" clId="{01D91BC9-8B77-4657-9217-F67AEE099BDF}" dt="2024-04-03T13:08:22.248" v="283" actId="20577"/>
          <ac:spMkLst>
            <pc:docMk/>
            <pc:sldMk cId="4237039325" sldId="261"/>
            <ac:spMk id="9" creationId="{00000000-0000-0000-0000-000000000000}"/>
          </ac:spMkLst>
        </pc:spChg>
        <pc:picChg chg="add mod">
          <ac:chgData name="Mulbarton Parish Council Clerk" userId="2f26297cf2ad0dfd" providerId="LiveId" clId="{01D91BC9-8B77-4657-9217-F67AEE099BDF}" dt="2024-04-03T13:08:41.711" v="285" actId="1076"/>
          <ac:picMkLst>
            <pc:docMk/>
            <pc:sldMk cId="4237039325" sldId="261"/>
            <ac:picMk id="2" creationId="{3A32F535-914B-9D12-AA69-B10D97DBD5D8}"/>
          </ac:picMkLst>
        </pc:picChg>
      </pc:sldChg>
      <pc:sldChg chg="addSp modSp mod">
        <pc:chgData name="Mulbarton Parish Council Clerk" userId="2f26297cf2ad0dfd" providerId="LiveId" clId="{01D91BC9-8B77-4657-9217-F67AEE099BDF}" dt="2024-04-03T16:09:20.927" v="1710" actId="14100"/>
        <pc:sldMkLst>
          <pc:docMk/>
          <pc:sldMk cId="3514341159" sldId="262"/>
        </pc:sldMkLst>
        <pc:spChg chg="mod">
          <ac:chgData name="Mulbarton Parish Council Clerk" userId="2f26297cf2ad0dfd" providerId="LiveId" clId="{01D91BC9-8B77-4657-9217-F67AEE099BDF}" dt="2024-04-03T12:49:57.482" v="130"/>
          <ac:spMkLst>
            <pc:docMk/>
            <pc:sldMk cId="3514341159" sldId="262"/>
            <ac:spMk id="2" creationId="{00000000-0000-0000-0000-000000000000}"/>
          </ac:spMkLst>
        </pc:spChg>
        <pc:spChg chg="mod">
          <ac:chgData name="Mulbarton Parish Council Clerk" userId="2f26297cf2ad0dfd" providerId="LiveId" clId="{01D91BC9-8B77-4657-9217-F67AEE099BDF}" dt="2024-04-03T16:07:09.178" v="1668" actId="14100"/>
          <ac:spMkLst>
            <pc:docMk/>
            <pc:sldMk cId="3514341159" sldId="262"/>
            <ac:spMk id="3" creationId="{00000000-0000-0000-0000-000000000000}"/>
          </ac:spMkLst>
        </pc:spChg>
        <pc:spChg chg="add mod">
          <ac:chgData name="Mulbarton Parish Council Clerk" userId="2f26297cf2ad0dfd" providerId="LiveId" clId="{01D91BC9-8B77-4657-9217-F67AEE099BDF}" dt="2024-04-03T16:09:20.927" v="1710" actId="14100"/>
          <ac:spMkLst>
            <pc:docMk/>
            <pc:sldMk cId="3514341159" sldId="262"/>
            <ac:spMk id="4" creationId="{2B8A0A8F-8640-7B7D-5078-F8C651DA7E1E}"/>
          </ac:spMkLst>
        </pc:spChg>
      </pc:sldChg>
      <pc:sldChg chg="modSp">
        <pc:chgData name="Mulbarton Parish Council Clerk" userId="2f26297cf2ad0dfd" providerId="LiveId" clId="{01D91BC9-8B77-4657-9217-F67AEE099BDF}" dt="2024-04-03T12:49:57.482" v="130"/>
        <pc:sldMkLst>
          <pc:docMk/>
          <pc:sldMk cId="3046085847" sldId="263"/>
        </pc:sldMkLst>
        <pc:spChg chg="mod">
          <ac:chgData name="Mulbarton Parish Council Clerk" userId="2f26297cf2ad0dfd" providerId="LiveId" clId="{01D91BC9-8B77-4657-9217-F67AEE099BDF}" dt="2024-04-03T12:49:57.482" v="130"/>
          <ac:spMkLst>
            <pc:docMk/>
            <pc:sldMk cId="3046085847" sldId="263"/>
            <ac:spMk id="2" creationId="{00000000-0000-0000-0000-000000000000}"/>
          </ac:spMkLst>
        </pc:spChg>
        <pc:spChg chg="mod">
          <ac:chgData name="Mulbarton Parish Council Clerk" userId="2f26297cf2ad0dfd" providerId="LiveId" clId="{01D91BC9-8B77-4657-9217-F67AEE099BDF}" dt="2024-04-03T12:49:57.482" v="130"/>
          <ac:spMkLst>
            <pc:docMk/>
            <pc:sldMk cId="3046085847" sldId="263"/>
            <ac:spMk id="3" creationId="{00000000-0000-0000-0000-000000000000}"/>
          </ac:spMkLst>
        </pc:spChg>
      </pc:sldChg>
      <pc:sldChg chg="addSp delSp modSp mod">
        <pc:chgData name="Mulbarton Parish Council Clerk" userId="2f26297cf2ad0dfd" providerId="LiveId" clId="{01D91BC9-8B77-4657-9217-F67AEE099BDF}" dt="2024-04-03T15:44:19.939" v="1538" actId="1076"/>
        <pc:sldMkLst>
          <pc:docMk/>
          <pc:sldMk cId="2136739972" sldId="271"/>
        </pc:sldMkLst>
        <pc:spChg chg="del mod">
          <ac:chgData name="Mulbarton Parish Council Clerk" userId="2f26297cf2ad0dfd" providerId="LiveId" clId="{01D91BC9-8B77-4657-9217-F67AEE099BDF}" dt="2024-04-03T15:27:10.813" v="1488" actId="478"/>
          <ac:spMkLst>
            <pc:docMk/>
            <pc:sldMk cId="2136739972" sldId="271"/>
            <ac:spMk id="3" creationId="{44E658E1-810E-F28D-9731-ADD697FCF19C}"/>
          </ac:spMkLst>
        </pc:spChg>
        <pc:spChg chg="add del mod">
          <ac:chgData name="Mulbarton Parish Council Clerk" userId="2f26297cf2ad0dfd" providerId="LiveId" clId="{01D91BC9-8B77-4657-9217-F67AEE099BDF}" dt="2024-04-03T15:27:13.089" v="1489" actId="478"/>
          <ac:spMkLst>
            <pc:docMk/>
            <pc:sldMk cId="2136739972" sldId="271"/>
            <ac:spMk id="4" creationId="{3D8AB17F-CB97-2D45-AA47-F7B4FEBC08D0}"/>
          </ac:spMkLst>
        </pc:spChg>
        <pc:spChg chg="mod">
          <ac:chgData name="Mulbarton Parish Council Clerk" userId="2f26297cf2ad0dfd" providerId="LiveId" clId="{01D91BC9-8B77-4657-9217-F67AEE099BDF}" dt="2024-04-03T15:26:51.442" v="1485" actId="20577"/>
          <ac:spMkLst>
            <pc:docMk/>
            <pc:sldMk cId="2136739972" sldId="271"/>
            <ac:spMk id="6" creationId="{28C83300-FB68-BE93-4083-CC92A03C0CBE}"/>
          </ac:spMkLst>
        </pc:spChg>
        <pc:spChg chg="mod">
          <ac:chgData name="Mulbarton Parish Council Clerk" userId="2f26297cf2ad0dfd" providerId="LiveId" clId="{01D91BC9-8B77-4657-9217-F67AEE099BDF}" dt="2024-04-03T15:25:50.668" v="1434" actId="20577"/>
          <ac:spMkLst>
            <pc:docMk/>
            <pc:sldMk cId="2136739972" sldId="271"/>
            <ac:spMk id="9" creationId="{1FCE20F4-49D0-DA10-F873-0BD017CF59AA}"/>
          </ac:spMkLst>
        </pc:sp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7" creationId="{F21F653C-DFEE-325B-7371-AC02A140B2AE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10" creationId="{533CA681-6213-2C5F-65F7-434983009A38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12" creationId="{EDA32098-3B81-CF12-04EB-60E7A994C678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14" creationId="{5D913151-7032-C789-D0F2-15F264F10FD5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16" creationId="{CF268B39-815B-C2C6-B8B5-BCC17E0D24D9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18" creationId="{AD15357B-8632-3A34-7916-FCD2C8DC6160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20" creationId="{EAFFDF68-6A3B-AD70-BEA7-3AD92999ADBE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22" creationId="{2CF85998-BC2E-EABC-CB0D-3E38DB064876}"/>
          </ac:picMkLst>
        </pc:picChg>
        <pc:picChg chg="add del mod">
          <ac:chgData name="Mulbarton Parish Council Clerk" userId="2f26297cf2ad0dfd" providerId="LiveId" clId="{01D91BC9-8B77-4657-9217-F67AEE099BDF}" dt="2024-04-03T15:27:41.792" v="1510" actId="478"/>
          <ac:picMkLst>
            <pc:docMk/>
            <pc:sldMk cId="2136739972" sldId="271"/>
            <ac:picMk id="24" creationId="{A82ACFCA-FA51-8AA3-8CEA-CFF03CA4FD9A}"/>
          </ac:picMkLst>
        </pc:picChg>
        <pc:picChg chg="add mod modCrop">
          <ac:chgData name="Mulbarton Parish Council Clerk" userId="2f26297cf2ad0dfd" providerId="LiveId" clId="{01D91BC9-8B77-4657-9217-F67AEE099BDF}" dt="2024-04-03T15:28:40.483" v="1520" actId="1076"/>
          <ac:picMkLst>
            <pc:docMk/>
            <pc:sldMk cId="2136739972" sldId="271"/>
            <ac:picMk id="26" creationId="{02AE9B34-5084-ED16-0D8D-91E455714AC5}"/>
          </ac:picMkLst>
        </pc:picChg>
        <pc:picChg chg="add del mod">
          <ac:chgData name="Mulbarton Parish Council Clerk" userId="2f26297cf2ad0dfd" providerId="LiveId" clId="{01D91BC9-8B77-4657-9217-F67AEE099BDF}" dt="2024-04-03T15:43:51.961" v="1531" actId="478"/>
          <ac:picMkLst>
            <pc:docMk/>
            <pc:sldMk cId="2136739972" sldId="271"/>
            <ac:picMk id="28" creationId="{9BBA7758-ECB3-7F0A-FA82-5D1C38074998}"/>
          </ac:picMkLst>
        </pc:picChg>
        <pc:picChg chg="add mod">
          <ac:chgData name="Mulbarton Parish Council Clerk" userId="2f26297cf2ad0dfd" providerId="LiveId" clId="{01D91BC9-8B77-4657-9217-F67AEE099BDF}" dt="2024-04-03T15:44:19.939" v="1538" actId="1076"/>
          <ac:picMkLst>
            <pc:docMk/>
            <pc:sldMk cId="2136739972" sldId="271"/>
            <ac:picMk id="30" creationId="{65FF7481-ADA3-833E-A482-29B1AF4C1079}"/>
          </ac:picMkLst>
        </pc:picChg>
      </pc:sldChg>
      <pc:sldChg chg="addSp delSp modSp mod">
        <pc:chgData name="Mulbarton Parish Council Clerk" userId="2f26297cf2ad0dfd" providerId="LiveId" clId="{01D91BC9-8B77-4657-9217-F67AEE099BDF}" dt="2024-04-03T15:11:44.021" v="1201" actId="1076"/>
        <pc:sldMkLst>
          <pc:docMk/>
          <pc:sldMk cId="979162606" sldId="272"/>
        </pc:sldMkLst>
        <pc:spChg chg="del">
          <ac:chgData name="Mulbarton Parish Council Clerk" userId="2f26297cf2ad0dfd" providerId="LiveId" clId="{01D91BC9-8B77-4657-9217-F67AEE099BDF}" dt="2024-04-03T12:31:30.227" v="87" actId="478"/>
          <ac:spMkLst>
            <pc:docMk/>
            <pc:sldMk cId="979162606" sldId="272"/>
            <ac:spMk id="3" creationId="{F5A8E940-B2B0-D34C-AA92-4AFEFB2FB900}"/>
          </ac:spMkLst>
        </pc:spChg>
        <pc:spChg chg="mod">
          <ac:chgData name="Mulbarton Parish Council Clerk" userId="2f26297cf2ad0dfd" providerId="LiveId" clId="{01D91BC9-8B77-4657-9217-F67AEE099BDF}" dt="2024-04-03T15:11:39.906" v="1200" actId="1076"/>
          <ac:spMkLst>
            <pc:docMk/>
            <pc:sldMk cId="979162606" sldId="272"/>
            <ac:spMk id="6" creationId="{90657267-2CEB-3A0B-B461-51306B6A7302}"/>
          </ac:spMkLst>
        </pc:spChg>
        <pc:spChg chg="mod">
          <ac:chgData name="Mulbarton Parish Council Clerk" userId="2f26297cf2ad0dfd" providerId="LiveId" clId="{01D91BC9-8B77-4657-9217-F67AEE099BDF}" dt="2024-04-03T14:24:52.516" v="1109" actId="1076"/>
          <ac:spMkLst>
            <pc:docMk/>
            <pc:sldMk cId="979162606" sldId="272"/>
            <ac:spMk id="9" creationId="{52D4EB41-9156-F847-1749-704D23644B42}"/>
          </ac:spMkLst>
        </pc:spChg>
        <pc:spChg chg="add del mod">
          <ac:chgData name="Mulbarton Parish Council Clerk" userId="2f26297cf2ad0dfd" providerId="LiveId" clId="{01D91BC9-8B77-4657-9217-F67AEE099BDF}" dt="2024-04-03T12:31:34.616" v="88" actId="478"/>
          <ac:spMkLst>
            <pc:docMk/>
            <pc:sldMk cId="979162606" sldId="272"/>
            <ac:spMk id="20" creationId="{EE202992-FDF7-9D56-ADC6-3AE192C74DA4}"/>
          </ac:spMkLst>
        </pc:spChg>
        <pc:picChg chg="add del mod">
          <ac:chgData name="Mulbarton Parish Council Clerk" userId="2f26297cf2ad0dfd" providerId="LiveId" clId="{01D91BC9-8B77-4657-9217-F67AEE099BDF}" dt="2024-04-03T13:53:42.809" v="680" actId="478"/>
          <ac:picMkLst>
            <pc:docMk/>
            <pc:sldMk cId="979162606" sldId="272"/>
            <ac:picMk id="4" creationId="{5A69031F-42E4-7108-61DF-FDC35ACBF6CA}"/>
          </ac:picMkLst>
        </pc:picChg>
        <pc:picChg chg="add del mod">
          <ac:chgData name="Mulbarton Parish Council Clerk" userId="2f26297cf2ad0dfd" providerId="LiveId" clId="{01D91BC9-8B77-4657-9217-F67AEE099BDF}" dt="2024-04-03T12:30:15.662" v="76" actId="478"/>
          <ac:picMkLst>
            <pc:docMk/>
            <pc:sldMk cId="979162606" sldId="272"/>
            <ac:picMk id="7" creationId="{71418110-1D25-2AA6-0D1C-F9995B4D6C74}"/>
          </ac:picMkLst>
        </pc:picChg>
        <pc:picChg chg="add del mod">
          <ac:chgData name="Mulbarton Parish Council Clerk" userId="2f26297cf2ad0dfd" providerId="LiveId" clId="{01D91BC9-8B77-4657-9217-F67AEE099BDF}" dt="2024-04-03T14:18:57.526" v="819" actId="478"/>
          <ac:picMkLst>
            <pc:docMk/>
            <pc:sldMk cId="979162606" sldId="272"/>
            <ac:picMk id="10" creationId="{0DCAEFC9-2F93-486E-855C-B46182A9396C}"/>
          </ac:picMkLst>
        </pc:picChg>
        <pc:picChg chg="add del mod">
          <ac:chgData name="Mulbarton Parish Council Clerk" userId="2f26297cf2ad0dfd" providerId="LiveId" clId="{01D91BC9-8B77-4657-9217-F67AEE099BDF}" dt="2024-04-03T13:30:46.888" v="382" actId="478"/>
          <ac:picMkLst>
            <pc:docMk/>
            <pc:sldMk cId="979162606" sldId="272"/>
            <ac:picMk id="12" creationId="{68A48770-12E3-5001-A743-7CE71B9249C2}"/>
          </ac:picMkLst>
        </pc:picChg>
        <pc:picChg chg="add del mod">
          <ac:chgData name="Mulbarton Parish Council Clerk" userId="2f26297cf2ad0dfd" providerId="LiveId" clId="{01D91BC9-8B77-4657-9217-F67AEE099BDF}" dt="2024-04-03T13:30:47.908" v="383" actId="478"/>
          <ac:picMkLst>
            <pc:docMk/>
            <pc:sldMk cId="979162606" sldId="272"/>
            <ac:picMk id="14" creationId="{FA9E7942-F3D7-8FB8-E36D-F324EBC3FBA9}"/>
          </ac:picMkLst>
        </pc:picChg>
        <pc:picChg chg="add del mod">
          <ac:chgData name="Mulbarton Parish Council Clerk" userId="2f26297cf2ad0dfd" providerId="LiveId" clId="{01D91BC9-8B77-4657-9217-F67AEE099BDF}" dt="2024-04-03T14:18:55.604" v="817" actId="478"/>
          <ac:picMkLst>
            <pc:docMk/>
            <pc:sldMk cId="979162606" sldId="272"/>
            <ac:picMk id="16" creationId="{7BF8D9C2-9D64-17E9-BF2D-972E6D3715E3}"/>
          </ac:picMkLst>
        </pc:picChg>
        <pc:picChg chg="add del mod">
          <ac:chgData name="Mulbarton Parish Council Clerk" userId="2f26297cf2ad0dfd" providerId="LiveId" clId="{01D91BC9-8B77-4657-9217-F67AEE099BDF}" dt="2024-04-03T14:18:56.715" v="818" actId="478"/>
          <ac:picMkLst>
            <pc:docMk/>
            <pc:sldMk cId="979162606" sldId="272"/>
            <ac:picMk id="18" creationId="{CDF73EB9-2C3C-5B9E-CD8A-9EAD76B736C2}"/>
          </ac:picMkLst>
        </pc:picChg>
        <pc:picChg chg="add del mod">
          <ac:chgData name="Mulbarton Parish Council Clerk" userId="2f26297cf2ad0dfd" providerId="LiveId" clId="{01D91BC9-8B77-4657-9217-F67AEE099BDF}" dt="2024-04-03T13:09:17.374" v="294" actId="478"/>
          <ac:picMkLst>
            <pc:docMk/>
            <pc:sldMk cId="979162606" sldId="272"/>
            <ac:picMk id="21" creationId="{C3361E1C-0683-6C9B-DF74-2FFA6DC0288A}"/>
          </ac:picMkLst>
        </pc:picChg>
        <pc:picChg chg="add mod ord">
          <ac:chgData name="Mulbarton Parish Council Clerk" userId="2f26297cf2ad0dfd" providerId="LiveId" clId="{01D91BC9-8B77-4657-9217-F67AEE099BDF}" dt="2024-04-03T15:06:46.147" v="1161" actId="1076"/>
          <ac:picMkLst>
            <pc:docMk/>
            <pc:sldMk cId="979162606" sldId="272"/>
            <ac:picMk id="23" creationId="{E9585780-7DAF-A0DB-E5D7-D086CB496825}"/>
          </ac:picMkLst>
        </pc:picChg>
        <pc:picChg chg="add mod ord">
          <ac:chgData name="Mulbarton Parish Council Clerk" userId="2f26297cf2ad0dfd" providerId="LiveId" clId="{01D91BC9-8B77-4657-9217-F67AEE099BDF}" dt="2024-04-03T15:11:44.021" v="1201" actId="1076"/>
          <ac:picMkLst>
            <pc:docMk/>
            <pc:sldMk cId="979162606" sldId="272"/>
            <ac:picMk id="25" creationId="{B4CA4737-F986-6851-3FD7-450342169264}"/>
          </ac:picMkLst>
        </pc:picChg>
        <pc:picChg chg="add mod">
          <ac:chgData name="Mulbarton Parish Council Clerk" userId="2f26297cf2ad0dfd" providerId="LiveId" clId="{01D91BC9-8B77-4657-9217-F67AEE099BDF}" dt="2024-04-03T15:11:08.508" v="1197" actId="1076"/>
          <ac:picMkLst>
            <pc:docMk/>
            <pc:sldMk cId="979162606" sldId="272"/>
            <ac:picMk id="27" creationId="{9CABA0B2-E49F-B895-BA3A-18AD95716929}"/>
          </ac:picMkLst>
        </pc:picChg>
      </pc:sldChg>
      <pc:sldChg chg="modSp del">
        <pc:chgData name="Mulbarton Parish Council Clerk" userId="2f26297cf2ad0dfd" providerId="LiveId" clId="{01D91BC9-8B77-4657-9217-F67AEE099BDF}" dt="2024-04-03T15:44:30.276" v="1539" actId="2696"/>
        <pc:sldMkLst>
          <pc:docMk/>
          <pc:sldMk cId="426547051" sldId="273"/>
        </pc:sldMkLst>
        <pc:spChg chg="mod">
          <ac:chgData name="Mulbarton Parish Council Clerk" userId="2f26297cf2ad0dfd" providerId="LiveId" clId="{01D91BC9-8B77-4657-9217-F67AEE099BDF}" dt="2024-04-03T12:49:57.482" v="130"/>
          <ac:spMkLst>
            <pc:docMk/>
            <pc:sldMk cId="426547051" sldId="273"/>
            <ac:spMk id="3" creationId="{EC5EC32C-BD74-3F81-F0CE-A00104E1E789}"/>
          </ac:spMkLst>
        </pc:spChg>
        <pc:spChg chg="mod">
          <ac:chgData name="Mulbarton Parish Council Clerk" userId="2f26297cf2ad0dfd" providerId="LiveId" clId="{01D91BC9-8B77-4657-9217-F67AEE099BDF}" dt="2024-04-03T12:49:57.482" v="130"/>
          <ac:spMkLst>
            <pc:docMk/>
            <pc:sldMk cId="426547051" sldId="273"/>
            <ac:spMk id="6" creationId="{C065049B-99EE-758E-B546-FA6A0305453E}"/>
          </ac:spMkLst>
        </pc:spChg>
        <pc:spChg chg="mod">
          <ac:chgData name="Mulbarton Parish Council Clerk" userId="2f26297cf2ad0dfd" providerId="LiveId" clId="{01D91BC9-8B77-4657-9217-F67AEE099BDF}" dt="2024-04-03T12:49:57.482" v="130"/>
          <ac:spMkLst>
            <pc:docMk/>
            <pc:sldMk cId="426547051" sldId="273"/>
            <ac:spMk id="9" creationId="{5454754D-9641-44B6-EEA0-9FE3640DBD83}"/>
          </ac:spMkLst>
        </pc:spChg>
      </pc:sldChg>
      <pc:sldChg chg="addSp modSp mod">
        <pc:chgData name="Mulbarton Parish Council Clerk" userId="2f26297cf2ad0dfd" providerId="LiveId" clId="{01D91BC9-8B77-4657-9217-F67AEE099BDF}" dt="2024-04-17T08:33:35.200" v="1830" actId="27636"/>
        <pc:sldMkLst>
          <pc:docMk/>
          <pc:sldMk cId="3309915651" sldId="274"/>
        </pc:sldMkLst>
        <pc:spChg chg="mod">
          <ac:chgData name="Mulbarton Parish Council Clerk" userId="2f26297cf2ad0dfd" providerId="LiveId" clId="{01D91BC9-8B77-4657-9217-F67AEE099BDF}" dt="2024-04-17T08:33:35.200" v="1830" actId="27636"/>
          <ac:spMkLst>
            <pc:docMk/>
            <pc:sldMk cId="3309915651" sldId="274"/>
            <ac:spMk id="6" creationId="{6DDF7088-7C49-AD57-A266-50799B53FB51}"/>
          </ac:spMkLst>
        </pc:spChg>
        <pc:spChg chg="mod">
          <ac:chgData name="Mulbarton Parish Council Clerk" userId="2f26297cf2ad0dfd" providerId="LiveId" clId="{01D91BC9-8B77-4657-9217-F67AEE099BDF}" dt="2024-04-03T12:49:57.482" v="130"/>
          <ac:spMkLst>
            <pc:docMk/>
            <pc:sldMk cId="3309915651" sldId="274"/>
            <ac:spMk id="9" creationId="{45FC146B-30CA-3AD2-FD8A-898C993949C6}"/>
          </ac:spMkLst>
        </pc:spChg>
        <pc:spChg chg="add mod">
          <ac:chgData name="Mulbarton Parish Council Clerk" userId="2f26297cf2ad0dfd" providerId="LiveId" clId="{01D91BC9-8B77-4657-9217-F67AEE099BDF}" dt="2024-04-03T15:48:20.281" v="1554" actId="14100"/>
          <ac:spMkLst>
            <pc:docMk/>
            <pc:sldMk cId="3309915651" sldId="274"/>
            <ac:spMk id="10" creationId="{D4DA553B-88C3-00D4-E44D-67491B1B0DDA}"/>
          </ac:spMkLst>
        </pc:spChg>
        <pc:picChg chg="add mod">
          <ac:chgData name="Mulbarton Parish Council Clerk" userId="2f26297cf2ad0dfd" providerId="LiveId" clId="{01D91BC9-8B77-4657-9217-F67AEE099BDF}" dt="2024-04-03T15:46:05.063" v="1546" actId="1076"/>
          <ac:picMkLst>
            <pc:docMk/>
            <pc:sldMk cId="3309915651" sldId="274"/>
            <ac:picMk id="3" creationId="{309A1D46-0517-FF17-5C25-BCDF19CAB210}"/>
          </ac:picMkLst>
        </pc:picChg>
        <pc:picChg chg="add mod">
          <ac:chgData name="Mulbarton Parish Council Clerk" userId="2f26297cf2ad0dfd" providerId="LiveId" clId="{01D91BC9-8B77-4657-9217-F67AEE099BDF}" dt="2024-04-03T15:47:16.385" v="1549" actId="1076"/>
          <ac:picMkLst>
            <pc:docMk/>
            <pc:sldMk cId="3309915651" sldId="274"/>
            <ac:picMk id="5" creationId="{FC725074-43C6-CE71-5CF0-7E8D515EC1FC}"/>
          </ac:picMkLst>
        </pc:picChg>
        <pc:picChg chg="add mod">
          <ac:chgData name="Mulbarton Parish Council Clerk" userId="2f26297cf2ad0dfd" providerId="LiveId" clId="{01D91BC9-8B77-4657-9217-F67AEE099BDF}" dt="2024-04-03T15:48:20.281" v="1554" actId="14100"/>
          <ac:picMkLst>
            <pc:docMk/>
            <pc:sldMk cId="3309915651" sldId="274"/>
            <ac:picMk id="8" creationId="{411CC0CE-75AA-02A8-939B-19CFF4A48191}"/>
          </ac:picMkLst>
        </pc:picChg>
      </pc:sldChg>
      <pc:sldChg chg="modSp mod">
        <pc:chgData name="Mulbarton Parish Council Clerk" userId="2f26297cf2ad0dfd" providerId="LiveId" clId="{01D91BC9-8B77-4657-9217-F67AEE099BDF}" dt="2024-04-22T12:58:22.128" v="1831" actId="20577"/>
        <pc:sldMkLst>
          <pc:docMk/>
          <pc:sldMk cId="806708041" sldId="275"/>
        </pc:sldMkLst>
        <pc:spChg chg="mod">
          <ac:chgData name="Mulbarton Parish Council Clerk" userId="2f26297cf2ad0dfd" providerId="LiveId" clId="{01D91BC9-8B77-4657-9217-F67AEE099BDF}" dt="2024-04-22T12:58:22.128" v="1831" actId="20577"/>
          <ac:spMkLst>
            <pc:docMk/>
            <pc:sldMk cId="806708041" sldId="275"/>
            <ac:spMk id="2" creationId="{EFD611B7-D6FE-26CA-AB7F-94B8DB11D050}"/>
          </ac:spMkLst>
        </pc:spChg>
        <pc:picChg chg="mod">
          <ac:chgData name="Mulbarton Parish Council Clerk" userId="2f26297cf2ad0dfd" providerId="LiveId" clId="{01D91BC9-8B77-4657-9217-F67AEE099BDF}" dt="2024-04-03T15:49:16.719" v="1563" actId="14100"/>
          <ac:picMkLst>
            <pc:docMk/>
            <pc:sldMk cId="806708041" sldId="275"/>
            <ac:picMk id="5" creationId="{1D8603DE-53F5-DBFC-7ACE-CABCFBB33E72}"/>
          </ac:picMkLst>
        </pc:picChg>
      </pc:sldChg>
      <pc:sldChg chg="addSp delSp modSp mod">
        <pc:chgData name="Mulbarton Parish Council Clerk" userId="2f26297cf2ad0dfd" providerId="LiveId" clId="{01D91BC9-8B77-4657-9217-F67AEE099BDF}" dt="2024-04-22T12:58:36.519" v="1837" actId="20577"/>
        <pc:sldMkLst>
          <pc:docMk/>
          <pc:sldMk cId="2452691923" sldId="276"/>
        </pc:sldMkLst>
        <pc:spChg chg="mod">
          <ac:chgData name="Mulbarton Parish Council Clerk" userId="2f26297cf2ad0dfd" providerId="LiveId" clId="{01D91BC9-8B77-4657-9217-F67AEE099BDF}" dt="2024-04-22T12:58:36.519" v="1837" actId="20577"/>
          <ac:spMkLst>
            <pc:docMk/>
            <pc:sldMk cId="2452691923" sldId="276"/>
            <ac:spMk id="2" creationId="{F7CAF90F-209D-2A7F-324C-9969B97B4971}"/>
          </ac:spMkLst>
        </pc:spChg>
        <pc:spChg chg="del mod">
          <ac:chgData name="Mulbarton Parish Council Clerk" userId="2f26297cf2ad0dfd" providerId="LiveId" clId="{01D91BC9-8B77-4657-9217-F67AEE099BDF}" dt="2024-04-03T16:02:25.659" v="1620" actId="478"/>
          <ac:spMkLst>
            <pc:docMk/>
            <pc:sldMk cId="2452691923" sldId="276"/>
            <ac:spMk id="3" creationId="{78B8BA5D-C5CF-07FC-6D1C-642AE33189B3}"/>
          </ac:spMkLst>
        </pc:spChg>
        <pc:spChg chg="add del mod">
          <ac:chgData name="Mulbarton Parish Council Clerk" userId="2f26297cf2ad0dfd" providerId="LiveId" clId="{01D91BC9-8B77-4657-9217-F67AEE099BDF}" dt="2024-04-03T16:02:28.050" v="1621" actId="478"/>
          <ac:spMkLst>
            <pc:docMk/>
            <pc:sldMk cId="2452691923" sldId="276"/>
            <ac:spMk id="13" creationId="{801C1AFF-2D07-42D5-B5D9-086D5321FE5C}"/>
          </ac:spMkLst>
        </pc:spChg>
        <pc:picChg chg="add del mod">
          <ac:chgData name="Mulbarton Parish Council Clerk" userId="2f26297cf2ad0dfd" providerId="LiveId" clId="{01D91BC9-8B77-4657-9217-F67AEE099BDF}" dt="2024-04-15T08:56:24.558" v="1716" actId="478"/>
          <ac:picMkLst>
            <pc:docMk/>
            <pc:sldMk cId="2452691923" sldId="276"/>
            <ac:picMk id="4" creationId="{9A7F2673-C63F-995F-F175-D765B2D1BFA9}"/>
          </ac:picMkLst>
        </pc:picChg>
        <pc:picChg chg="add del mod">
          <ac:chgData name="Mulbarton Parish Council Clerk" userId="2f26297cf2ad0dfd" providerId="LiveId" clId="{01D91BC9-8B77-4657-9217-F67AEE099BDF}" dt="2024-04-15T08:56:36.988" v="1717" actId="478"/>
          <ac:picMkLst>
            <pc:docMk/>
            <pc:sldMk cId="2452691923" sldId="276"/>
            <ac:picMk id="5" creationId="{11CC9D58-F221-2DC5-F6F1-3E0917ADE36A}"/>
          </ac:picMkLst>
        </pc:picChg>
        <pc:picChg chg="add del mod">
          <ac:chgData name="Mulbarton Parish Council Clerk" userId="2f26297cf2ad0dfd" providerId="LiveId" clId="{01D91BC9-8B77-4657-9217-F67AEE099BDF}" dt="2024-04-15T08:56:42.556" v="1720" actId="478"/>
          <ac:picMkLst>
            <pc:docMk/>
            <pc:sldMk cId="2452691923" sldId="276"/>
            <ac:picMk id="7" creationId="{3EEB4A73-D536-271F-CE3E-319D2783DC84}"/>
          </ac:picMkLst>
        </pc:picChg>
        <pc:picChg chg="add mod">
          <ac:chgData name="Mulbarton Parish Council Clerk" userId="2f26297cf2ad0dfd" providerId="LiveId" clId="{01D91BC9-8B77-4657-9217-F67AEE099BDF}" dt="2024-04-15T08:59:05.837" v="1729" actId="1076"/>
          <ac:picMkLst>
            <pc:docMk/>
            <pc:sldMk cId="2452691923" sldId="276"/>
            <ac:picMk id="8" creationId="{B9EA22D4-0C8F-587F-77D2-B3ADE24FDA6B}"/>
          </ac:picMkLst>
        </pc:picChg>
        <pc:picChg chg="add del mod">
          <ac:chgData name="Mulbarton Parish Council Clerk" userId="2f26297cf2ad0dfd" providerId="LiveId" clId="{01D91BC9-8B77-4657-9217-F67AEE099BDF}" dt="2024-04-15T08:56:38.736" v="1718" actId="478"/>
          <ac:picMkLst>
            <pc:docMk/>
            <pc:sldMk cId="2452691923" sldId="276"/>
            <ac:picMk id="9" creationId="{E6A93A19-05E4-2079-DF0D-06C459B49330}"/>
          </ac:picMkLst>
        </pc:picChg>
        <pc:picChg chg="add del mod">
          <ac:chgData name="Mulbarton Parish Council Clerk" userId="2f26297cf2ad0dfd" providerId="LiveId" clId="{01D91BC9-8B77-4657-9217-F67AEE099BDF}" dt="2024-04-15T08:56:41.035" v="1719" actId="478"/>
          <ac:picMkLst>
            <pc:docMk/>
            <pc:sldMk cId="2452691923" sldId="276"/>
            <ac:picMk id="11" creationId="{0BB98130-2D75-383C-9096-EE26EDA0B41C}"/>
          </ac:picMkLst>
        </pc:picChg>
      </pc:sldChg>
      <pc:sldChg chg="addSp delSp modSp add mod">
        <pc:chgData name="Mulbarton Parish Council Clerk" userId="2f26297cf2ad0dfd" providerId="LiveId" clId="{01D91BC9-8B77-4657-9217-F67AEE099BDF}" dt="2024-04-03T15:14:42.971" v="1245" actId="1076"/>
        <pc:sldMkLst>
          <pc:docMk/>
          <pc:sldMk cId="2430564500" sldId="277"/>
        </pc:sldMkLst>
        <pc:spChg chg="del mod">
          <ac:chgData name="Mulbarton Parish Council Clerk" userId="2f26297cf2ad0dfd" providerId="LiveId" clId="{01D91BC9-8B77-4657-9217-F67AEE099BDF}" dt="2024-04-03T13:40:52.088" v="549" actId="478"/>
          <ac:spMkLst>
            <pc:docMk/>
            <pc:sldMk cId="2430564500" sldId="277"/>
            <ac:spMk id="3" creationId="{00000000-0000-0000-0000-000000000000}"/>
          </ac:spMkLst>
        </pc:spChg>
        <pc:spChg chg="add del mod">
          <ac:chgData name="Mulbarton Parish Council Clerk" userId="2f26297cf2ad0dfd" providerId="LiveId" clId="{01D91BC9-8B77-4657-9217-F67AEE099BDF}" dt="2024-04-03T13:41:06.564" v="552" actId="478"/>
          <ac:spMkLst>
            <pc:docMk/>
            <pc:sldMk cId="2430564500" sldId="277"/>
            <ac:spMk id="4" creationId="{E8063BB4-9B90-EC76-6A45-9C7F2FC77303}"/>
          </ac:spMkLst>
        </pc:spChg>
        <pc:spChg chg="mod">
          <ac:chgData name="Mulbarton Parish Council Clerk" userId="2f26297cf2ad0dfd" providerId="LiveId" clId="{01D91BC9-8B77-4657-9217-F67AEE099BDF}" dt="2024-04-03T13:51:21.437" v="666" actId="20577"/>
          <ac:spMkLst>
            <pc:docMk/>
            <pc:sldMk cId="2430564500" sldId="277"/>
            <ac:spMk id="6" creationId="{00000000-0000-0000-0000-000000000000}"/>
          </ac:spMkLst>
        </pc:spChg>
        <pc:spChg chg="mod">
          <ac:chgData name="Mulbarton Parish Council Clerk" userId="2f26297cf2ad0dfd" providerId="LiveId" clId="{01D91BC9-8B77-4657-9217-F67AEE099BDF}" dt="2024-04-03T13:38:31.712" v="388" actId="20577"/>
          <ac:spMkLst>
            <pc:docMk/>
            <pc:sldMk cId="2430564500" sldId="277"/>
            <ac:spMk id="9" creationId="{00000000-0000-0000-0000-000000000000}"/>
          </ac:spMkLst>
        </pc:spChg>
        <pc:picChg chg="add mod">
          <ac:chgData name="Mulbarton Parish Council Clerk" userId="2f26297cf2ad0dfd" providerId="LiveId" clId="{01D91BC9-8B77-4657-9217-F67AEE099BDF}" dt="2024-04-03T15:14:42.971" v="1245" actId="1076"/>
          <ac:picMkLst>
            <pc:docMk/>
            <pc:sldMk cId="2430564500" sldId="277"/>
            <ac:picMk id="7" creationId="{F293DBA3-CA26-1C54-D7E3-ED842260D346}"/>
          </ac:picMkLst>
        </pc:picChg>
        <pc:picChg chg="add del mod">
          <ac:chgData name="Mulbarton Parish Council Clerk" userId="2f26297cf2ad0dfd" providerId="LiveId" clId="{01D91BC9-8B77-4657-9217-F67AEE099BDF}" dt="2024-04-03T13:46:56.352" v="614" actId="478"/>
          <ac:picMkLst>
            <pc:docMk/>
            <pc:sldMk cId="2430564500" sldId="277"/>
            <ac:picMk id="10" creationId="{1ED0912D-9030-1418-5F71-8BF44E6E3A91}"/>
          </ac:picMkLst>
        </pc:picChg>
        <pc:picChg chg="add del mod">
          <ac:chgData name="Mulbarton Parish Council Clerk" userId="2f26297cf2ad0dfd" providerId="LiveId" clId="{01D91BC9-8B77-4657-9217-F67AEE099BDF}" dt="2024-04-03T13:47:00.018" v="615" actId="478"/>
          <ac:picMkLst>
            <pc:docMk/>
            <pc:sldMk cId="2430564500" sldId="277"/>
            <ac:picMk id="12" creationId="{4A679BAA-10AC-BD47-12EC-88DA21F46487}"/>
          </ac:picMkLst>
        </pc:picChg>
        <pc:picChg chg="add del mod">
          <ac:chgData name="Mulbarton Parish Council Clerk" userId="2f26297cf2ad0dfd" providerId="LiveId" clId="{01D91BC9-8B77-4657-9217-F67AEE099BDF}" dt="2024-04-03T13:47:16.147" v="620" actId="478"/>
          <ac:picMkLst>
            <pc:docMk/>
            <pc:sldMk cId="2430564500" sldId="277"/>
            <ac:picMk id="14" creationId="{5EAE71BD-5D9E-551D-6A6A-16964253A4ED}"/>
          </ac:picMkLst>
        </pc:picChg>
        <pc:picChg chg="add del mod">
          <ac:chgData name="Mulbarton Parish Council Clerk" userId="2f26297cf2ad0dfd" providerId="LiveId" clId="{01D91BC9-8B77-4657-9217-F67AEE099BDF}" dt="2024-04-03T13:47:28.506" v="623" actId="478"/>
          <ac:picMkLst>
            <pc:docMk/>
            <pc:sldMk cId="2430564500" sldId="277"/>
            <ac:picMk id="16" creationId="{0B7D9C38-1DFD-D744-B784-E68028F9157D}"/>
          </ac:picMkLst>
        </pc:picChg>
        <pc:picChg chg="add del mod">
          <ac:chgData name="Mulbarton Parish Council Clerk" userId="2f26297cf2ad0dfd" providerId="LiveId" clId="{01D91BC9-8B77-4657-9217-F67AEE099BDF}" dt="2024-04-03T13:47:25.674" v="621" actId="478"/>
          <ac:picMkLst>
            <pc:docMk/>
            <pc:sldMk cId="2430564500" sldId="277"/>
            <ac:picMk id="18" creationId="{341EBFEC-C64C-59B1-3F15-58B58DA1D0DD}"/>
          </ac:picMkLst>
        </pc:picChg>
        <pc:picChg chg="add mod">
          <ac:chgData name="Mulbarton Parish Council Clerk" userId="2f26297cf2ad0dfd" providerId="LiveId" clId="{01D91BC9-8B77-4657-9217-F67AEE099BDF}" dt="2024-04-03T15:14:26.119" v="1242" actId="1076"/>
          <ac:picMkLst>
            <pc:docMk/>
            <pc:sldMk cId="2430564500" sldId="277"/>
            <ac:picMk id="20" creationId="{61D3C59F-B3B0-2CEF-5582-C24C05155A5D}"/>
          </ac:picMkLst>
        </pc:picChg>
        <pc:picChg chg="add del mod">
          <ac:chgData name="Mulbarton Parish Council Clerk" userId="2f26297cf2ad0dfd" providerId="LiveId" clId="{01D91BC9-8B77-4657-9217-F67AEE099BDF}" dt="2024-04-03T13:51:10.076" v="661" actId="478"/>
          <ac:picMkLst>
            <pc:docMk/>
            <pc:sldMk cId="2430564500" sldId="277"/>
            <ac:picMk id="22" creationId="{A80AF4F1-017D-4B5E-D31B-870FAA81F2A4}"/>
          </ac:picMkLst>
        </pc:picChg>
        <pc:picChg chg="add del mod">
          <ac:chgData name="Mulbarton Parish Council Clerk" userId="2f26297cf2ad0dfd" providerId="LiveId" clId="{01D91BC9-8B77-4657-9217-F67AEE099BDF}" dt="2024-04-03T13:49:11.724" v="641" actId="478"/>
          <ac:picMkLst>
            <pc:docMk/>
            <pc:sldMk cId="2430564500" sldId="277"/>
            <ac:picMk id="24" creationId="{A47E7157-A70E-473B-3C84-D7048653A67C}"/>
          </ac:picMkLst>
        </pc:picChg>
        <pc:picChg chg="add del mod">
          <ac:chgData name="Mulbarton Parish Council Clerk" userId="2f26297cf2ad0dfd" providerId="LiveId" clId="{01D91BC9-8B77-4657-9217-F67AEE099BDF}" dt="2024-04-03T13:48:43.064" v="639" actId="478"/>
          <ac:picMkLst>
            <pc:docMk/>
            <pc:sldMk cId="2430564500" sldId="277"/>
            <ac:picMk id="26" creationId="{1D1E84DD-87AE-4B04-A1E3-D8B0CED14A3C}"/>
          </ac:picMkLst>
        </pc:picChg>
        <pc:picChg chg="add del mod">
          <ac:chgData name="Mulbarton Parish Council Clerk" userId="2f26297cf2ad0dfd" providerId="LiveId" clId="{01D91BC9-8B77-4657-9217-F67AEE099BDF}" dt="2024-04-03T13:51:06.746" v="660" actId="478"/>
          <ac:picMkLst>
            <pc:docMk/>
            <pc:sldMk cId="2430564500" sldId="277"/>
            <ac:picMk id="28" creationId="{243CA398-012B-07F0-2F83-60EABE841DDF}"/>
          </ac:picMkLst>
        </pc:picChg>
        <pc:picChg chg="add del mod">
          <ac:chgData name="Mulbarton Parish Council Clerk" userId="2f26297cf2ad0dfd" providerId="LiveId" clId="{01D91BC9-8B77-4657-9217-F67AEE099BDF}" dt="2024-04-03T13:49:19.866" v="642" actId="478"/>
          <ac:picMkLst>
            <pc:docMk/>
            <pc:sldMk cId="2430564500" sldId="277"/>
            <ac:picMk id="30" creationId="{840DF026-422B-1A9E-B5D1-D58751F307E6}"/>
          </ac:picMkLst>
        </pc:picChg>
        <pc:picChg chg="add mod">
          <ac:chgData name="Mulbarton Parish Council Clerk" userId="2f26297cf2ad0dfd" providerId="LiveId" clId="{01D91BC9-8B77-4657-9217-F67AEE099BDF}" dt="2024-04-03T15:14:29.272" v="1243" actId="1076"/>
          <ac:picMkLst>
            <pc:docMk/>
            <pc:sldMk cId="2430564500" sldId="277"/>
            <ac:picMk id="32" creationId="{7AEC02A5-72C1-EF92-DF6E-39576DF5FF09}"/>
          </ac:picMkLst>
        </pc:picChg>
        <pc:picChg chg="add del mod">
          <ac:chgData name="Mulbarton Parish Council Clerk" userId="2f26297cf2ad0dfd" providerId="LiveId" clId="{01D91BC9-8B77-4657-9217-F67AEE099BDF}" dt="2024-04-03T13:49:36.120" v="643" actId="478"/>
          <ac:picMkLst>
            <pc:docMk/>
            <pc:sldMk cId="2430564500" sldId="277"/>
            <ac:picMk id="34" creationId="{16DBCD3A-98C4-3D2C-C8B2-885D11596BAB}"/>
          </ac:picMkLst>
        </pc:picChg>
        <pc:picChg chg="add mod">
          <ac:chgData name="Mulbarton Parish Council Clerk" userId="2f26297cf2ad0dfd" providerId="LiveId" clId="{01D91BC9-8B77-4657-9217-F67AEE099BDF}" dt="2024-04-03T15:14:32.651" v="1244" actId="1076"/>
          <ac:picMkLst>
            <pc:docMk/>
            <pc:sldMk cId="2430564500" sldId="277"/>
            <ac:picMk id="36" creationId="{EA949FA5-9532-023B-CCB4-BD664C73D640}"/>
          </ac:picMkLst>
        </pc:picChg>
        <pc:picChg chg="add del mod">
          <ac:chgData name="Mulbarton Parish Council Clerk" userId="2f26297cf2ad0dfd" providerId="LiveId" clId="{01D91BC9-8B77-4657-9217-F67AEE099BDF}" dt="2024-04-03T13:48:03.675" v="632" actId="478"/>
          <ac:picMkLst>
            <pc:docMk/>
            <pc:sldMk cId="2430564500" sldId="277"/>
            <ac:picMk id="38" creationId="{DC989B0E-8871-80CF-6E0B-BF5F4F0AD235}"/>
          </ac:picMkLst>
        </pc:picChg>
      </pc:sldChg>
      <pc:sldChg chg="modSp add mod">
        <pc:chgData name="Mulbarton Parish Council Clerk" userId="2f26297cf2ad0dfd" providerId="LiveId" clId="{01D91BC9-8B77-4657-9217-F67AEE099BDF}" dt="2024-04-03T15:14:01.111" v="1240" actId="20577"/>
        <pc:sldMkLst>
          <pc:docMk/>
          <pc:sldMk cId="1641213632" sldId="278"/>
        </pc:sldMkLst>
        <pc:spChg chg="mod">
          <ac:chgData name="Mulbarton Parish Council Clerk" userId="2f26297cf2ad0dfd" providerId="LiveId" clId="{01D91BC9-8B77-4657-9217-F67AEE099BDF}" dt="2024-04-03T15:14:01.111" v="1240" actId="20577"/>
          <ac:spMkLst>
            <pc:docMk/>
            <pc:sldMk cId="1641213632" sldId="278"/>
            <ac:spMk id="6" creationId="{90657267-2CEB-3A0B-B461-51306B6A7302}"/>
          </ac:spMkLst>
        </pc:spChg>
      </pc:sldChg>
      <pc:sldChg chg="addSp delSp modSp add mod ord">
        <pc:chgData name="Mulbarton Parish Council Clerk" userId="2f26297cf2ad0dfd" providerId="LiveId" clId="{01D91BC9-8B77-4657-9217-F67AEE099BDF}" dt="2024-04-03T15:24:44.109" v="1426" actId="1076"/>
        <pc:sldMkLst>
          <pc:docMk/>
          <pc:sldMk cId="4142298851" sldId="279"/>
        </pc:sldMkLst>
        <pc:spChg chg="mod">
          <ac:chgData name="Mulbarton Parish Council Clerk" userId="2f26297cf2ad0dfd" providerId="LiveId" clId="{01D91BC9-8B77-4657-9217-F67AEE099BDF}" dt="2024-04-03T15:23:04.939" v="1413" actId="14100"/>
          <ac:spMkLst>
            <pc:docMk/>
            <pc:sldMk cId="4142298851" sldId="279"/>
            <ac:spMk id="6" creationId="{90657267-2CEB-3A0B-B461-51306B6A7302}"/>
          </ac:spMkLst>
        </pc:spChg>
        <pc:spChg chg="mod">
          <ac:chgData name="Mulbarton Parish Council Clerk" userId="2f26297cf2ad0dfd" providerId="LiveId" clId="{01D91BC9-8B77-4657-9217-F67AEE099BDF}" dt="2024-04-03T15:23:15.725" v="1414" actId="1076"/>
          <ac:spMkLst>
            <pc:docMk/>
            <pc:sldMk cId="4142298851" sldId="279"/>
            <ac:spMk id="9" creationId="{52D4EB41-9156-F847-1749-704D23644B42}"/>
          </ac:spMkLst>
        </pc:spChg>
        <pc:picChg chg="add del mod">
          <ac:chgData name="Mulbarton Parish Council Clerk" userId="2f26297cf2ad0dfd" providerId="LiveId" clId="{01D91BC9-8B77-4657-9217-F67AEE099BDF}" dt="2024-04-03T15:19:56.026" v="1341" actId="478"/>
          <ac:picMkLst>
            <pc:docMk/>
            <pc:sldMk cId="4142298851" sldId="279"/>
            <ac:picMk id="3" creationId="{167641D1-76C4-CE2A-27C5-F6C75D3FF6A7}"/>
          </ac:picMkLst>
        </pc:picChg>
        <pc:picChg chg="add del mod">
          <ac:chgData name="Mulbarton Parish Council Clerk" userId="2f26297cf2ad0dfd" providerId="LiveId" clId="{01D91BC9-8B77-4657-9217-F67AEE099BDF}" dt="2024-04-03T15:19:56.026" v="1341" actId="478"/>
          <ac:picMkLst>
            <pc:docMk/>
            <pc:sldMk cId="4142298851" sldId="279"/>
            <ac:picMk id="5" creationId="{C002864F-65DE-38A2-3643-AA12918B5F9F}"/>
          </ac:picMkLst>
        </pc:picChg>
        <pc:picChg chg="add del mod">
          <ac:chgData name="Mulbarton Parish Council Clerk" userId="2f26297cf2ad0dfd" providerId="LiveId" clId="{01D91BC9-8B77-4657-9217-F67AEE099BDF}" dt="2024-04-03T15:19:56.026" v="1341" actId="478"/>
          <ac:picMkLst>
            <pc:docMk/>
            <pc:sldMk cId="4142298851" sldId="279"/>
            <ac:picMk id="8" creationId="{019E224D-45EE-E470-D1B5-C18917E962A9}"/>
          </ac:picMkLst>
        </pc:picChg>
        <pc:picChg chg="del">
          <ac:chgData name="Mulbarton Parish Council Clerk" userId="2f26297cf2ad0dfd" providerId="LiveId" clId="{01D91BC9-8B77-4657-9217-F67AEE099BDF}" dt="2024-04-03T15:19:05.620" v="1303" actId="478"/>
          <ac:picMkLst>
            <pc:docMk/>
            <pc:sldMk cId="4142298851" sldId="279"/>
            <ac:picMk id="10" creationId="{0DCAEFC9-2F93-486E-855C-B46182A9396C}"/>
          </ac:picMkLst>
        </pc:picChg>
        <pc:picChg chg="add del mod">
          <ac:chgData name="Mulbarton Parish Council Clerk" userId="2f26297cf2ad0dfd" providerId="LiveId" clId="{01D91BC9-8B77-4657-9217-F67AEE099BDF}" dt="2024-04-03T15:19:56.026" v="1341" actId="478"/>
          <ac:picMkLst>
            <pc:docMk/>
            <pc:sldMk cId="4142298851" sldId="279"/>
            <ac:picMk id="12" creationId="{E9BB6BB7-A2AE-56FA-FF80-023EE6C488C5}"/>
          </ac:picMkLst>
        </pc:picChg>
        <pc:picChg chg="add del mod">
          <ac:chgData name="Mulbarton Parish Council Clerk" userId="2f26297cf2ad0dfd" providerId="LiveId" clId="{01D91BC9-8B77-4657-9217-F67AEE099BDF}" dt="2024-04-03T15:19:56.026" v="1341" actId="478"/>
          <ac:picMkLst>
            <pc:docMk/>
            <pc:sldMk cId="4142298851" sldId="279"/>
            <ac:picMk id="14" creationId="{6D9ED099-7883-8198-36E4-B88A90678C31}"/>
          </ac:picMkLst>
        </pc:picChg>
        <pc:picChg chg="del">
          <ac:chgData name="Mulbarton Parish Council Clerk" userId="2f26297cf2ad0dfd" providerId="LiveId" clId="{01D91BC9-8B77-4657-9217-F67AEE099BDF}" dt="2024-04-03T15:19:07.488" v="1305" actId="478"/>
          <ac:picMkLst>
            <pc:docMk/>
            <pc:sldMk cId="4142298851" sldId="279"/>
            <ac:picMk id="16" creationId="{7BF8D9C2-9D64-17E9-BF2D-972E6D3715E3}"/>
          </ac:picMkLst>
        </pc:picChg>
        <pc:picChg chg="add del mod">
          <ac:chgData name="Mulbarton Parish Council Clerk" userId="2f26297cf2ad0dfd" providerId="LiveId" clId="{01D91BC9-8B77-4657-9217-F67AEE099BDF}" dt="2024-04-03T15:20:12.661" v="1354" actId="478"/>
          <ac:picMkLst>
            <pc:docMk/>
            <pc:sldMk cId="4142298851" sldId="279"/>
            <ac:picMk id="17" creationId="{2EA6F610-DDC6-73AA-7FCF-276F6804E989}"/>
          </ac:picMkLst>
        </pc:picChg>
        <pc:picChg chg="del">
          <ac:chgData name="Mulbarton Parish Council Clerk" userId="2f26297cf2ad0dfd" providerId="LiveId" clId="{01D91BC9-8B77-4657-9217-F67AEE099BDF}" dt="2024-04-03T15:19:06.455" v="1304" actId="478"/>
          <ac:picMkLst>
            <pc:docMk/>
            <pc:sldMk cId="4142298851" sldId="279"/>
            <ac:picMk id="18" creationId="{CDF73EB9-2C3C-5B9E-CD8A-9EAD76B736C2}"/>
          </ac:picMkLst>
        </pc:picChg>
        <pc:picChg chg="add del mod">
          <ac:chgData name="Mulbarton Parish Council Clerk" userId="2f26297cf2ad0dfd" providerId="LiveId" clId="{01D91BC9-8B77-4657-9217-F67AEE099BDF}" dt="2024-04-03T15:20:12.661" v="1354" actId="478"/>
          <ac:picMkLst>
            <pc:docMk/>
            <pc:sldMk cId="4142298851" sldId="279"/>
            <ac:picMk id="20" creationId="{EFB98E44-B19C-DF2D-706E-A76E8E195B90}"/>
          </ac:picMkLst>
        </pc:picChg>
        <pc:picChg chg="add del mod">
          <ac:chgData name="Mulbarton Parish Council Clerk" userId="2f26297cf2ad0dfd" providerId="LiveId" clId="{01D91BC9-8B77-4657-9217-F67AEE099BDF}" dt="2024-04-03T15:20:12.661" v="1354" actId="478"/>
          <ac:picMkLst>
            <pc:docMk/>
            <pc:sldMk cId="4142298851" sldId="279"/>
            <ac:picMk id="22" creationId="{575897C8-F2E0-ADAD-0758-06127C0359EC}"/>
          </ac:picMkLst>
        </pc:picChg>
        <pc:picChg chg="add del mod">
          <ac:chgData name="Mulbarton Parish Council Clerk" userId="2f26297cf2ad0dfd" providerId="LiveId" clId="{01D91BC9-8B77-4657-9217-F67AEE099BDF}" dt="2024-04-03T15:20:12.661" v="1354" actId="478"/>
          <ac:picMkLst>
            <pc:docMk/>
            <pc:sldMk cId="4142298851" sldId="279"/>
            <ac:picMk id="24" creationId="{9F6582C1-F956-1553-DD4B-8D4D110F6F88}"/>
          </ac:picMkLst>
        </pc:picChg>
        <pc:picChg chg="add del mod">
          <ac:chgData name="Mulbarton Parish Council Clerk" userId="2f26297cf2ad0dfd" providerId="LiveId" clId="{01D91BC9-8B77-4657-9217-F67AEE099BDF}" dt="2024-04-03T15:20:12.661" v="1354" actId="478"/>
          <ac:picMkLst>
            <pc:docMk/>
            <pc:sldMk cId="4142298851" sldId="279"/>
            <ac:picMk id="26" creationId="{2601BCD4-626A-C183-2158-F49D772E08B6}"/>
          </ac:picMkLst>
        </pc:picChg>
        <pc:picChg chg="add mod modCrop">
          <ac:chgData name="Mulbarton Parish Council Clerk" userId="2f26297cf2ad0dfd" providerId="LiveId" clId="{01D91BC9-8B77-4657-9217-F67AEE099BDF}" dt="2024-04-03T15:24:38.439" v="1424" actId="1076"/>
          <ac:picMkLst>
            <pc:docMk/>
            <pc:sldMk cId="4142298851" sldId="279"/>
            <ac:picMk id="28" creationId="{5900786B-E7F8-E50E-4963-0EF00191B90A}"/>
          </ac:picMkLst>
        </pc:picChg>
        <pc:picChg chg="add mod">
          <ac:chgData name="Mulbarton Parish Council Clerk" userId="2f26297cf2ad0dfd" providerId="LiveId" clId="{01D91BC9-8B77-4657-9217-F67AEE099BDF}" dt="2024-04-03T15:24:41.467" v="1425" actId="1076"/>
          <ac:picMkLst>
            <pc:docMk/>
            <pc:sldMk cId="4142298851" sldId="279"/>
            <ac:picMk id="30" creationId="{391AD0D8-5F3D-7D2D-8598-F7F1AAB3F09A}"/>
          </ac:picMkLst>
        </pc:picChg>
        <pc:picChg chg="add mod modCrop">
          <ac:chgData name="Mulbarton Parish Council Clerk" userId="2f26297cf2ad0dfd" providerId="LiveId" clId="{01D91BC9-8B77-4657-9217-F67AEE099BDF}" dt="2024-04-03T15:24:44.109" v="1426" actId="1076"/>
          <ac:picMkLst>
            <pc:docMk/>
            <pc:sldMk cId="4142298851" sldId="279"/>
            <ac:picMk id="32" creationId="{5EE37F19-0C0C-D518-4A11-DA71B9D330DB}"/>
          </ac:picMkLst>
        </pc:picChg>
      </pc:sldChg>
      <pc:sldMasterChg chg="addSp modSp mod modTransition modSldLayout">
        <pc:chgData name="Mulbarton Parish Council Clerk" userId="2f26297cf2ad0dfd" providerId="LiveId" clId="{01D91BC9-8B77-4657-9217-F67AEE099BDF}" dt="2024-04-03T13:06:42.926" v="268" actId="2085"/>
        <pc:sldMasterMkLst>
          <pc:docMk/>
          <pc:sldMasterMk cId="1213409704" sldId="2147483708"/>
        </pc:sldMasterMkLst>
        <pc:spChg chg="add mod">
          <ac:chgData name="Mulbarton Parish Council Clerk" userId="2f26297cf2ad0dfd" providerId="LiveId" clId="{01D91BC9-8B77-4657-9217-F67AEE099BDF}" dt="2024-04-03T13:06:42.926" v="268" actId="2085"/>
          <ac:spMkLst>
            <pc:docMk/>
            <pc:sldMasterMk cId="1213409704" sldId="2147483708"/>
            <ac:spMk id="7" creationId="{E3F2DF63-8010-9083-025A-D3E8B612E63D}"/>
          </ac:spMkLst>
        </pc:sp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1913702131" sldId="2147483709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2205361572" sldId="2147483710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2284670134" sldId="2147483711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3621220523" sldId="2147483712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3826528772" sldId="2147483713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3766504260" sldId="2147483714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2771682245" sldId="2147483715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1040215631" sldId="2147483716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2578385572" sldId="2147483717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1859830695" sldId="2147483718"/>
          </pc:sldLayoutMkLst>
        </pc:sldLayoutChg>
        <pc:sldLayoutChg chg="modTransition">
          <pc:chgData name="Mulbarton Parish Council Clerk" userId="2f26297cf2ad0dfd" providerId="LiveId" clId="{01D91BC9-8B77-4657-9217-F67AEE099BDF}" dt="2024-04-03T12:49:57.482" v="130"/>
          <pc:sldLayoutMkLst>
            <pc:docMk/>
            <pc:sldMasterMk cId="1213409704" sldId="2147483708"/>
            <pc:sldLayoutMk cId="2098589534" sldId="2147483719"/>
          </pc:sldLayoutMkLst>
        </pc:sldLayoutChg>
      </pc:sldMasterChg>
      <pc:sldMasterChg chg="new del mod addSldLayout delSldLayout">
        <pc:chgData name="Mulbarton Parish Council Clerk" userId="2f26297cf2ad0dfd" providerId="LiveId" clId="{01D91BC9-8B77-4657-9217-F67AEE099BDF}" dt="2024-04-03T13:01:44.969" v="257" actId="6938"/>
        <pc:sldMasterMkLst>
          <pc:docMk/>
          <pc:sldMasterMk cId="2503404326" sldId="2147483720"/>
        </pc:sldMasterMkLst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1684723708" sldId="2147483721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40799154" sldId="2147483722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2439985259" sldId="2147483723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37976700" sldId="2147483724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3762856072" sldId="2147483725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776044682" sldId="2147483726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435702472" sldId="2147483727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337055743" sldId="2147483728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2253346506" sldId="2147483729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1693180491" sldId="2147483730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969" v="257" actId="6938"/>
          <pc:sldLayoutMkLst>
            <pc:docMk/>
            <pc:sldMasterMk cId="2503404326" sldId="2147483720"/>
            <pc:sldLayoutMk cId="2429112354" sldId="2147483731"/>
          </pc:sldLayoutMkLst>
        </pc:sldLayoutChg>
      </pc:sldMasterChg>
      <pc:sldMasterChg chg="new del mod addSldLayout delSldLayout">
        <pc:chgData name="Mulbarton Parish Council Clerk" userId="2f26297cf2ad0dfd" providerId="LiveId" clId="{01D91BC9-8B77-4657-9217-F67AEE099BDF}" dt="2024-04-03T13:01:44.451" v="256" actId="6938"/>
        <pc:sldMasterMkLst>
          <pc:docMk/>
          <pc:sldMasterMk cId="1297771183" sldId="2147483732"/>
        </pc:sldMasterMkLst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1691285695" sldId="2147483733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2854020161" sldId="2147483734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4019977694" sldId="2147483735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1782653877" sldId="2147483736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766118222" sldId="2147483737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1304371" sldId="2147483738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2891829776" sldId="2147483739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2578058589" sldId="2147483740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464117413" sldId="2147483741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3675082791" sldId="2147483742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4.451" v="256" actId="6938"/>
          <pc:sldLayoutMkLst>
            <pc:docMk/>
            <pc:sldMasterMk cId="1297771183" sldId="2147483732"/>
            <pc:sldLayoutMk cId="3300338219" sldId="2147483743"/>
          </pc:sldLayoutMkLst>
        </pc:sldLayoutChg>
      </pc:sldMasterChg>
      <pc:sldMasterChg chg="new del mod addSldLayout delSldLayout">
        <pc:chgData name="Mulbarton Parish Council Clerk" userId="2f26297cf2ad0dfd" providerId="LiveId" clId="{01D91BC9-8B77-4657-9217-F67AEE099BDF}" dt="2024-04-03T13:01:43.867" v="255" actId="6938"/>
        <pc:sldMasterMkLst>
          <pc:docMk/>
          <pc:sldMasterMk cId="849288041" sldId="2147483744"/>
        </pc:sldMasterMkLst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2137831934" sldId="2147483745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493472578" sldId="2147483746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2503450823" sldId="2147483747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2034728649" sldId="2147483748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2501518166" sldId="2147483749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3328216539" sldId="2147483750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4151273241" sldId="2147483751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538148347" sldId="2147483752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3663401842" sldId="2147483753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2666010344" sldId="2147483754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867" v="255" actId="6938"/>
          <pc:sldLayoutMkLst>
            <pc:docMk/>
            <pc:sldMasterMk cId="849288041" sldId="2147483744"/>
            <pc:sldLayoutMk cId="4182168382" sldId="2147483755"/>
          </pc:sldLayoutMkLst>
        </pc:sldLayoutChg>
      </pc:sldMasterChg>
      <pc:sldMasterChg chg="new del mod addSldLayout delSldLayout">
        <pc:chgData name="Mulbarton Parish Council Clerk" userId="2f26297cf2ad0dfd" providerId="LiveId" clId="{01D91BC9-8B77-4657-9217-F67AEE099BDF}" dt="2024-04-03T13:01:43.239" v="254" actId="6938"/>
        <pc:sldMasterMkLst>
          <pc:docMk/>
          <pc:sldMasterMk cId="548055538" sldId="2147483756"/>
        </pc:sldMasterMkLst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2654673927" sldId="2147483757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1989063231" sldId="2147483758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17099082" sldId="2147483759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615411293" sldId="2147483760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1902786016" sldId="2147483761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1106116954" sldId="2147483762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3531071497" sldId="2147483763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974575938" sldId="2147483764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3295080529" sldId="2147483765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2981714823" sldId="2147483766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3.239" v="254" actId="6938"/>
          <pc:sldLayoutMkLst>
            <pc:docMk/>
            <pc:sldMasterMk cId="548055538" sldId="2147483756"/>
            <pc:sldLayoutMk cId="1721195627" sldId="2147483767"/>
          </pc:sldLayoutMkLst>
        </pc:sldLayoutChg>
      </pc:sldMasterChg>
      <pc:sldMasterChg chg="new del mod addSldLayout delSldLayout modSldLayout">
        <pc:chgData name="Mulbarton Parish Council Clerk" userId="2f26297cf2ad0dfd" providerId="LiveId" clId="{01D91BC9-8B77-4657-9217-F67AEE099BDF}" dt="2024-04-03T13:01:42.684" v="253" actId="6938"/>
        <pc:sldMasterMkLst>
          <pc:docMk/>
          <pc:sldMasterMk cId="696227246" sldId="2147483768"/>
        </pc:sldMasterMkLst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292863539" sldId="2147483769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715968883" sldId="2147483770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3913594685" sldId="2147483771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442393975" sldId="2147483772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3224278431" sldId="2147483773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3077979793" sldId="2147483774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2137415774" sldId="2147483775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1561154835" sldId="2147483776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3332420595" sldId="2147483777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2537470227" sldId="2147483778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2.684" v="253" actId="6938"/>
          <pc:sldLayoutMkLst>
            <pc:docMk/>
            <pc:sldMasterMk cId="696227246" sldId="2147483768"/>
            <pc:sldLayoutMk cId="46274517" sldId="2147483779"/>
          </pc:sldLayoutMkLst>
        </pc:sldLayoutChg>
        <pc:sldLayoutChg chg="new del mod">
          <pc:chgData name="Mulbarton Parish Council Clerk" userId="2f26297cf2ad0dfd" providerId="LiveId" clId="{01D91BC9-8B77-4657-9217-F67AEE099BDF}" dt="2024-04-03T13:01:42.178" v="252" actId="11236"/>
          <pc:sldLayoutMkLst>
            <pc:docMk/>
            <pc:sldMasterMk cId="696227246" sldId="2147483768"/>
            <pc:sldLayoutMk cId="1808742709" sldId="2147483780"/>
          </pc:sldLayoutMkLst>
        </pc:sldLayoutChg>
      </pc:sldMasterChg>
      <pc:sldMasterChg chg="addSp modSp new del mod addSldLayout delSldLayout">
        <pc:chgData name="Mulbarton Parish Council Clerk" userId="2f26297cf2ad0dfd" providerId="LiveId" clId="{01D91BC9-8B77-4657-9217-F67AEE099BDF}" dt="2024-04-03T13:01:41.536" v="251" actId="6938"/>
        <pc:sldMasterMkLst>
          <pc:docMk/>
          <pc:sldMasterMk cId="3819173248" sldId="2147483781"/>
        </pc:sldMasterMkLst>
        <pc:picChg chg="add mod">
          <ac:chgData name="Mulbarton Parish Council Clerk" userId="2f26297cf2ad0dfd" providerId="LiveId" clId="{01D91BC9-8B77-4657-9217-F67AEE099BDF}" dt="2024-04-03T13:01:40.872" v="250" actId="931"/>
          <ac:picMkLst>
            <pc:docMk/>
            <pc:sldMasterMk cId="3819173248" sldId="2147483781"/>
            <ac:picMk id="8" creationId="{56CE3EE0-C6B9-B784-938D-7007D99F3EF5}"/>
          </ac:picMkLst>
        </pc:pic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1036325302" sldId="2147483782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3172609725" sldId="2147483783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19419100" sldId="2147483784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2207375496" sldId="2147483785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2294486873" sldId="2147483786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2432950997" sldId="2147483787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2040766417" sldId="2147483788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831670766" sldId="2147483789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377803517" sldId="2147483790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758456039" sldId="2147483791"/>
          </pc:sldLayoutMkLst>
        </pc:sldLayoutChg>
        <pc:sldLayoutChg chg="new del replId">
          <pc:chgData name="Mulbarton Parish Council Clerk" userId="2f26297cf2ad0dfd" providerId="LiveId" clId="{01D91BC9-8B77-4657-9217-F67AEE099BDF}" dt="2024-04-03T13:01:41.536" v="251" actId="6938"/>
          <pc:sldLayoutMkLst>
            <pc:docMk/>
            <pc:sldMasterMk cId="3819173248" sldId="2147483781"/>
            <pc:sldLayoutMk cId="3393153981" sldId="214748379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3387C1-8EFB-44F7-8485-D662F1CF7333}" type="datetime1">
              <a:rPr lang="en-GB" smtClean="0"/>
              <a:t>22/04/2024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8D6434E-09F1-48C0-A525-B5A7008B7802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644C-A54F-25B0-3FE9-A9B5F7192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2D3FB-0AF1-4C0D-8A45-3CCCF59E7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E3D69-A4F4-77C4-2D63-6AC993BAC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b="1" dirty="0"/>
              <a:t>Example objectives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en-GB" dirty="0"/>
              <a:t>At the end of this lesson, you will be able to: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Save files to the team Web server.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Move files to different locations on the team Web server.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Share files on the team Web server.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FBFD-09BC-F09D-E11F-C58F65B71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941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dirty="0"/>
              <a:t>Lesson descriptions should be brief.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87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09D9-C53D-A299-DE79-EE3212BF9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79899F-5CF1-7BB8-EDF3-0B63F9741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4491E-9122-F7A3-AED4-1173D5762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dirty="0"/>
              <a:t>Lesson descriptions should be brief.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8D98B-3D2A-CC46-A9D1-DC1C9E8B4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037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557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800B302-F4DC-4547-9C74-CF794137D16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65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05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8DC55-D914-EB9E-E6FF-D224CFD4E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BACD8-9347-560C-7125-4D6CB15C6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57B10-4CAD-F7F4-E9E6-3E32B83CD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D7E57-DAD9-171B-0B13-4C7313ECC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46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8DC55-D914-EB9E-E6FF-D224CFD4E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BACD8-9347-560C-7125-4D6CB15C6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57B10-4CAD-F7F4-E9E6-3E32B83CD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D7E57-DAD9-171B-0B13-4C7313ECC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25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20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8DC55-D914-EB9E-E6FF-D224CFD4E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BACD8-9347-560C-7125-4D6CB15C6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57B10-4CAD-F7F4-E9E6-3E32B83CD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D7E57-DAD9-171B-0B13-4C7313ECC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908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140DF-ED0F-6F91-A4B0-7CE11B5C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EFCED-166F-33C0-1CB0-24BCADEA1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F18F43-B5C6-3E1B-D9D1-E639978B5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FA0CE-8BE3-2F15-64E4-F1C396E4D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78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AF97F-79C3-3C06-3EF9-FB43EC2A5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D4D85-BA2F-C642-8382-F89678544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B88EB-3C6F-BC61-4A62-3440417F0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52514-B71C-5AAE-B49A-6054A2D83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23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b="1" dirty="0"/>
              <a:t>Example objectives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en-GB" dirty="0"/>
              <a:t>At the end of this lesson, you will be able to: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Save files to the team Web server.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Move files to different locations on the team Web server.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Share files on the team Web server.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44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F8E7-A180-8CDE-6A03-6C167801F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4C3C9-0137-2197-7A9C-E1AB25DE2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5310E-E6F8-5092-604E-170ECD1E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AAD351-6347-4318-B935-1E0F1B6A61D6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1AD9E-4AE1-10F1-9ABC-F1CB2CBF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4A28-054A-A716-58BC-B8F0532D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137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8314F-5040-5E70-6F16-780B8ADD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4DDD4-E6E8-8B38-1706-54D4F6428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D7E2C-8902-C1E7-737C-C9AF84F0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2EB87B0-5071-4BC9-A19F-C3269318028C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FBB98-92E5-7AC2-E78D-24931CDB7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8B7C0-1DA5-992F-126A-6772F124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598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17D31-C26E-0A26-0FBA-16152C81A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B8DBF-B9AF-F1DB-70EA-65D855669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B77A-74A3-8B91-5200-07815D0F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4B4CBB3-9133-42BF-BC20-6F6E1888C21F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8C31D-8F91-DC2E-2B76-97181C7B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0E933-887F-3BD9-8CCB-1E0793AB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985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693F-9D5D-D6F2-7334-56AA663F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0727A-BAB0-76E9-5363-F0B460685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762FC-C641-973F-37AA-E39CB813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1F23539-3F81-4F1E-A9B7-5CE0C1986E23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AF8C-5084-ABEE-3C42-57F17F34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8A22F-FD1C-7BBB-0F0B-E663A3B9F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053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410A-13E5-D4A9-A645-458574F5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17982-B97E-4238-D7CF-FB6B6FF5B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BD9C1-7463-30AA-03F7-347DBCE0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6854DA5-E4EE-42EA-9BC9-3160B1480769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C6BE1-72C4-9771-AAB7-EC2DB27DB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3F26C-9345-9A1F-53C4-6B9F9406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46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421-F367-1F9E-833A-1958CF18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CD7F-106C-D404-9837-0DB760CA5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C2D2-6577-D8B7-54D3-17840A2D4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B761F-B02A-D85D-0250-201701D8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A1BF5D-7537-4BA8-9976-6302714DE26C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BA704-72D4-00D7-410D-6B7777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766A6-85B7-D716-AAD1-7EDB9F95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212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5E74-7F22-54C7-29B9-F6F9AC4E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7D832-8716-8090-0CD6-C243A1C85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385CD-A8F1-A506-29BA-D7F1CE939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0436C-3B1B-D325-172A-15B3ADB34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81FB9-C8CA-E806-B5E6-ADDE41D2E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DAB0A-A7EE-FED4-AD53-411B66B5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F8E4797-21F6-4D41-B035-97FEABB63BCE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C667F2-51FB-1D41-9B26-EAA2041AC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79AED-F06E-04C5-AF71-3CE096B7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265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AB685-34F0-2DB9-3EBA-6C9727F4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CB7E4-BA93-DA0B-C8C2-418E409D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C45D07-A3FD-40EE-BB45-F5E3D0F2E1C8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A5B619-3AED-2E30-DFCB-78C71612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E93F8-7FC3-6BF9-26FC-0E0F801D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65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A91A-1892-1AD2-03C8-D0E17197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0FFDAF9-DFA9-4947-9568-03347A66D233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AA2FB-C7BD-AA76-E75D-0B5E5972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21CA4-B8BD-5647-77F6-6FCFB4E2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716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AA2D-F0FD-045C-1F54-E7560443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1DE-772E-2A0D-8A3C-028E8F505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A3BDA-DC36-6DC5-D831-2B94CEC71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45409-8271-D4DF-7734-CF743FCC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89D711C-098E-40E1-BE23-CFCA1FAB8359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0DA89-2DB2-0EC1-8A00-B8B33C50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046C9-53D7-0D51-11E9-1D77ABD2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02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398F8-0CDA-4161-337B-2B933311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8EDF26-C641-A39D-BE76-6E67D5CF6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7F845-14C2-3397-138A-5386B41D2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220BA-AB01-7910-0469-26600F63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9A7A2F-7C81-4F05-8B4D-4983D3740BAF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F6586-E1F9-9507-7521-C9060E79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640B-4815-2084-8F5C-E1194B8B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783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0451F-EFD3-47BD-1A79-60DA47FF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30074-2671-F418-D3F2-7030E85F4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736F5-66B3-E801-EC2C-B4C316BDE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8B045440-74F0-4B44-BEF6-1040C3E911E1}" type="datetime1">
              <a:rPr lang="en-GB" noProof="0" smtClean="0"/>
              <a:t>22/04/2024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F1CE-29ED-6FBB-77A6-E42A248F0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0F7C8-EC36-3A7C-E47A-7A6E184A8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F2DF63-8010-9083-025A-D3E8B612E63D}"/>
              </a:ext>
            </a:extLst>
          </p:cNvPr>
          <p:cNvSpPr/>
          <p:nvPr userDrawn="1"/>
        </p:nvSpPr>
        <p:spPr>
          <a:xfrm>
            <a:off x="10363201" y="230188"/>
            <a:ext cx="1366346" cy="132556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4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bartonpcinfo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lerk@mulbarton-pc.gov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eograph.org.uk/photo/3197118" TargetMode="Externa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rtlCol="0" anchor="t">
            <a:normAutofit/>
          </a:bodyPr>
          <a:lstStyle/>
          <a:p>
            <a:pPr algn="l" rtl="0"/>
            <a:r>
              <a:rPr lang="en-GB" sz="4000">
                <a:solidFill>
                  <a:schemeClr val="tx2"/>
                </a:solidFill>
              </a:rPr>
              <a:t>Mulbarton Play Areas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rtlCol="0" anchor="b">
            <a:normAutofit/>
          </a:bodyPr>
          <a:lstStyle/>
          <a:p>
            <a:pPr algn="l" rtl="0"/>
            <a:r>
              <a:rPr lang="en-GB" sz="2000">
                <a:solidFill>
                  <a:schemeClr val="tx2"/>
                </a:solidFill>
              </a:rPr>
              <a:t>Presented by</a:t>
            </a:r>
          </a:p>
          <a:p>
            <a:pPr algn="l" rtl="0"/>
            <a:r>
              <a:rPr lang="en-GB" sz="2000">
                <a:solidFill>
                  <a:schemeClr val="tx2"/>
                </a:solidFill>
              </a:rPr>
              <a:t>Mulbarton Parish Council</a:t>
            </a:r>
          </a:p>
        </p:txBody>
      </p:sp>
      <p:pic>
        <p:nvPicPr>
          <p:cNvPr id="5" name="Picture 4" descr="A logo of a tree for Mulbarton Parish Council">
            <a:extLst>
              <a:ext uri="{FF2B5EF4-FFF2-40B4-BE49-F238E27FC236}">
                <a16:creationId xmlns:a16="http://schemas.microsoft.com/office/drawing/2014/main" id="{773F1ABC-EA7F-0107-3370-510A90DDC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1B312-3FEC-DEB6-11A6-1922B73D6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611B7-D6FE-26CA-AB7F-94B8DB11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Idea 2</a:t>
            </a:r>
          </a:p>
        </p:txBody>
      </p:sp>
      <p:pic>
        <p:nvPicPr>
          <p:cNvPr id="5" name="Content Placeholder 4" descr="A collage of a playground&#10;&#10;Description automatically generated">
            <a:extLst>
              <a:ext uri="{FF2B5EF4-FFF2-40B4-BE49-F238E27FC236}">
                <a16:creationId xmlns:a16="http://schemas.microsoft.com/office/drawing/2014/main" id="{1D8603DE-53F5-DBFC-7ACE-CABCFBB33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4785"/>
            <a:ext cx="10515600" cy="4813018"/>
          </a:xfrm>
        </p:spPr>
      </p:pic>
    </p:spTree>
    <p:extLst>
      <p:ext uri="{BB962C8B-B14F-4D97-AF65-F5344CB8AC3E}">
        <p14:creationId xmlns:p14="http://schemas.microsoft.com/office/powerpoint/2010/main" val="8067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9680" y="1604645"/>
            <a:ext cx="1578256" cy="1325563"/>
          </a:xfrm>
        </p:spPr>
        <p:txBody>
          <a:bodyPr rtlCol="0"/>
          <a:lstStyle/>
          <a:p>
            <a:pPr rtl="0"/>
            <a:r>
              <a:rPr lang="en-GB" dirty="0"/>
              <a:t>Idea 3</a:t>
            </a:r>
          </a:p>
        </p:txBody>
      </p:sp>
      <p:pic>
        <p:nvPicPr>
          <p:cNvPr id="7" name="Content Placeholder 6" descr="A collage of swings and swings&#10;&#10;Description automatically generated">
            <a:extLst>
              <a:ext uri="{FF2B5EF4-FFF2-40B4-BE49-F238E27FC236}">
                <a16:creationId xmlns:a16="http://schemas.microsoft.com/office/drawing/2014/main" id="{F548F913-966E-DB8C-B91C-6B508B079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" y="243596"/>
            <a:ext cx="8907905" cy="6299444"/>
          </a:xfrm>
        </p:spPr>
      </p:pic>
    </p:spTree>
    <p:extLst>
      <p:ext uri="{BB962C8B-B14F-4D97-AF65-F5344CB8AC3E}">
        <p14:creationId xmlns:p14="http://schemas.microsoft.com/office/powerpoint/2010/main" val="99786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12FD6-C1A0-905B-2954-820ED4072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F90F-209D-2A7F-324C-9969B97B4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8880" y="1370965"/>
            <a:ext cx="3154680" cy="1325563"/>
          </a:xfrm>
        </p:spPr>
        <p:txBody>
          <a:bodyPr rtlCol="0"/>
          <a:lstStyle/>
          <a:p>
            <a:pPr rtl="0"/>
            <a:r>
              <a:rPr lang="en-GB" dirty="0"/>
              <a:t>Idea 4</a:t>
            </a:r>
          </a:p>
        </p:txBody>
      </p:sp>
      <p:pic>
        <p:nvPicPr>
          <p:cNvPr id="8" name="Picture 7" descr="A collage of different playground equipment&#10;&#10;Description automatically generated">
            <a:extLst>
              <a:ext uri="{FF2B5EF4-FFF2-40B4-BE49-F238E27FC236}">
                <a16:creationId xmlns:a16="http://schemas.microsoft.com/office/drawing/2014/main" id="{B9EA22D4-0C8F-587F-77D2-B3ADE24FD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7" y="497840"/>
            <a:ext cx="8007253" cy="56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What do you think?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09134"/>
          </a:xfrm>
        </p:spPr>
        <p:txBody>
          <a:bodyPr rtlCol="0"/>
          <a:lstStyle/>
          <a:p>
            <a:pPr rtl="0"/>
            <a:r>
              <a:rPr lang="en-GB" dirty="0"/>
              <a:t>Tell us what equipment you like – and don’t like!</a:t>
            </a:r>
          </a:p>
          <a:p>
            <a:pPr rtl="0"/>
            <a:r>
              <a:rPr lang="en-GB" dirty="0"/>
              <a:t>Tell us your favourite play area – inside and outside the village</a:t>
            </a:r>
          </a:p>
          <a:p>
            <a:pPr rtl="0"/>
            <a:r>
              <a:rPr lang="en-GB" dirty="0"/>
              <a:t>Tell us if there is a piece of play equipment you would at The Meadows</a:t>
            </a:r>
          </a:p>
          <a:p>
            <a:pPr rtl="0"/>
            <a:r>
              <a:rPr lang="en-GB" dirty="0"/>
              <a:t>Tell us your favourite piece of play equipment</a:t>
            </a:r>
          </a:p>
          <a:p>
            <a:pPr rtl="0"/>
            <a:r>
              <a:rPr lang="en-GB" dirty="0"/>
              <a:t>Tell us if you like any of our ideas</a:t>
            </a:r>
          </a:p>
          <a:p>
            <a:pPr rtl="0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A0A8F-8640-7B7D-5078-F8C651DA7E1E}"/>
              </a:ext>
            </a:extLst>
          </p:cNvPr>
          <p:cNvSpPr txBox="1"/>
          <p:nvPr/>
        </p:nvSpPr>
        <p:spPr>
          <a:xfrm>
            <a:off x="630620" y="4969696"/>
            <a:ext cx="10723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Baguet Script" panose="020F0502020204030204" pitchFamily="2" charset="0"/>
              </a:rPr>
              <a:t>Help us to help you</a:t>
            </a:r>
          </a:p>
        </p:txBody>
      </p:sp>
    </p:spTree>
    <p:extLst>
      <p:ext uri="{BB962C8B-B14F-4D97-AF65-F5344CB8AC3E}">
        <p14:creationId xmlns:p14="http://schemas.microsoft.com/office/powerpoint/2010/main" val="35143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Find out more &amp; get in 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n-GB" dirty="0"/>
              <a:t>To find out more</a:t>
            </a:r>
          </a:p>
          <a:p>
            <a:pPr lvl="1"/>
            <a:r>
              <a:rPr lang="en-GB" dirty="0"/>
              <a:t>Visit our website </a:t>
            </a:r>
            <a:r>
              <a:rPr lang="en-GB" dirty="0">
                <a:hlinkClick r:id="rId3"/>
              </a:rPr>
              <a:t>https://www.mulbartonpcinfo.com/</a:t>
            </a:r>
            <a:endParaRPr lang="en-GB" dirty="0"/>
          </a:p>
          <a:p>
            <a:pPr lvl="1"/>
            <a:r>
              <a:rPr lang="en-GB" dirty="0"/>
              <a:t>Follow our Facebook page </a:t>
            </a:r>
          </a:p>
          <a:p>
            <a:pPr marL="109728" indent="0" rtl="0">
              <a:buNone/>
            </a:pPr>
            <a:endParaRPr lang="en-GB" dirty="0"/>
          </a:p>
          <a:p>
            <a:pPr rtl="0"/>
            <a:r>
              <a:rPr lang="en-GB" dirty="0"/>
              <a:t>Get in touch</a:t>
            </a:r>
          </a:p>
          <a:p>
            <a:pPr lvl="1"/>
            <a:r>
              <a:rPr lang="en-GB" dirty="0"/>
              <a:t>Email </a:t>
            </a:r>
            <a:r>
              <a:rPr lang="en-GB" dirty="0">
                <a:hlinkClick r:id="rId4"/>
              </a:rPr>
              <a:t>clerk@mulbarton-pc.gov.uk</a:t>
            </a:r>
            <a:endParaRPr lang="en-GB" dirty="0"/>
          </a:p>
          <a:p>
            <a:pPr lvl="1"/>
            <a:r>
              <a:rPr lang="en-GB" dirty="0"/>
              <a:t>Come to our monthly council meetings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1148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0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Introduction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sz="2800" dirty="0"/>
              <a:t>Mulbarton has 4 areas with play equipment</a:t>
            </a:r>
          </a:p>
          <a:p>
            <a:pPr rtl="0"/>
            <a:r>
              <a:rPr lang="en-GB" sz="2800" dirty="0"/>
              <a:t>The Parish Council is responsible for 3 of them at The Meadows, Common and Village Hall</a:t>
            </a:r>
          </a:p>
          <a:p>
            <a:pPr rtl="0"/>
            <a:r>
              <a:rPr lang="en-GB" sz="2800" dirty="0"/>
              <a:t>There is also a play area at Oakley Park South</a:t>
            </a:r>
          </a:p>
          <a:p>
            <a:pPr rtl="0"/>
            <a:r>
              <a:rPr lang="en-GB" sz="2800" dirty="0"/>
              <a:t>The play equipment is suitable for ages up to 12 years</a:t>
            </a:r>
          </a:p>
        </p:txBody>
      </p:sp>
      <p:pic>
        <p:nvPicPr>
          <p:cNvPr id="2" name="Picture 1" descr="A map of a town&#10;&#10;Description automatically generated">
            <a:extLst>
              <a:ext uri="{FF2B5EF4-FFF2-40B4-BE49-F238E27FC236}">
                <a16:creationId xmlns:a16="http://schemas.microsoft.com/office/drawing/2014/main" id="{3A32F535-914B-9D12-AA69-B10D97DBD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6" b="-3"/>
          <a:stretch/>
        </p:blipFill>
        <p:spPr>
          <a:xfrm>
            <a:off x="6926337" y="1566052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70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E4E79-AC95-B2BC-A2E9-A8E25CB2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D4EB41-9156-F847-1749-704D2364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529" y="1015999"/>
            <a:ext cx="3079531" cy="831949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The Meadows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657267-2CEB-3A0B-B461-51306B6A7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680" y="2244188"/>
            <a:ext cx="5486400" cy="3922932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The original play equipment was installed in 2012/13</a:t>
            </a:r>
          </a:p>
          <a:p>
            <a:pPr marL="0" indent="0" rtl="0">
              <a:buNone/>
            </a:pPr>
            <a:endParaRPr lang="en-GB" dirty="0"/>
          </a:p>
          <a:p>
            <a:pPr rtl="0"/>
            <a:r>
              <a:rPr lang="en-GB" dirty="0"/>
              <a:t>Some of this has reached the end of the life and been removed</a:t>
            </a:r>
          </a:p>
          <a:p>
            <a:pPr rtl="0"/>
            <a:endParaRPr lang="en-GB" dirty="0"/>
          </a:p>
          <a:p>
            <a:pPr rtl="0"/>
            <a:r>
              <a:rPr lang="en-GB" dirty="0"/>
              <a:t>We need new play equipment and your ideas!</a:t>
            </a:r>
          </a:p>
          <a:p>
            <a:pPr rtl="0"/>
            <a:endParaRPr lang="en-GB" dirty="0"/>
          </a:p>
        </p:txBody>
      </p:sp>
      <p:pic>
        <p:nvPicPr>
          <p:cNvPr id="25" name="Picture 24" descr="A person standing in a grassy area&#10;&#10;Description automatically generated">
            <a:extLst>
              <a:ext uri="{FF2B5EF4-FFF2-40B4-BE49-F238E27FC236}">
                <a16:creationId xmlns:a16="http://schemas.microsoft.com/office/drawing/2014/main" id="{B4CA4737-F986-6851-3FD7-450342169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2979753"/>
            <a:ext cx="2707066" cy="2030300"/>
          </a:xfrm>
          <a:prstGeom prst="rect">
            <a:avLst/>
          </a:prstGeom>
        </p:spPr>
      </p:pic>
      <p:pic>
        <p:nvPicPr>
          <p:cNvPr id="23" name="Picture 22" descr="A playground with a play structure&#10;&#10;Description automatically generated">
            <a:extLst>
              <a:ext uri="{FF2B5EF4-FFF2-40B4-BE49-F238E27FC236}">
                <a16:creationId xmlns:a16="http://schemas.microsoft.com/office/drawing/2014/main" id="{E9585780-7DAF-A0DB-E5D7-D086CB49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74" y="1522828"/>
            <a:ext cx="2707066" cy="2030300"/>
          </a:xfrm>
          <a:prstGeom prst="rect">
            <a:avLst/>
          </a:prstGeom>
        </p:spPr>
      </p:pic>
      <p:pic>
        <p:nvPicPr>
          <p:cNvPr id="27" name="Graphic 26" descr="Playground with swing and slide">
            <a:extLst>
              <a:ext uri="{FF2B5EF4-FFF2-40B4-BE49-F238E27FC236}">
                <a16:creationId xmlns:a16="http://schemas.microsoft.com/office/drawing/2014/main" id="{9CABA0B2-E49F-B895-BA3A-18AD95716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987" y="4493260"/>
            <a:ext cx="3860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E4E79-AC95-B2BC-A2E9-A8E25CB2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D4EB41-9156-F847-1749-704D2364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929" y="833119"/>
            <a:ext cx="3079531" cy="831949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The Common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657267-2CEB-3A0B-B461-51306B6A7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438477"/>
            <a:ext cx="5780690" cy="3213861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Play equipment suitable for ages up to 12 years old</a:t>
            </a:r>
          </a:p>
          <a:p>
            <a:pPr rtl="0"/>
            <a:r>
              <a:rPr lang="en-GB" dirty="0"/>
              <a:t>Includes</a:t>
            </a:r>
          </a:p>
          <a:p>
            <a:pPr lvl="1"/>
            <a:r>
              <a:rPr lang="en-GB" dirty="0"/>
              <a:t>Swings</a:t>
            </a:r>
          </a:p>
          <a:p>
            <a:pPr lvl="1"/>
            <a:r>
              <a:rPr lang="en-GB" dirty="0"/>
              <a:t>Climbing frame</a:t>
            </a:r>
          </a:p>
          <a:p>
            <a:pPr lvl="1"/>
            <a:r>
              <a:rPr lang="en-GB" dirty="0"/>
              <a:t>Slide</a:t>
            </a:r>
          </a:p>
          <a:p>
            <a:pPr lvl="1"/>
            <a:r>
              <a:rPr lang="en-GB" dirty="0"/>
              <a:t>Rocking horse</a:t>
            </a:r>
          </a:p>
          <a:p>
            <a:pPr lvl="1"/>
            <a:endParaRPr lang="en-GB" dirty="0"/>
          </a:p>
        </p:txBody>
      </p:sp>
      <p:pic>
        <p:nvPicPr>
          <p:cNvPr id="10" name="Picture 9" descr="A horse riding equipment on a bench&#10;&#10;Description automatically generated">
            <a:extLst>
              <a:ext uri="{FF2B5EF4-FFF2-40B4-BE49-F238E27FC236}">
                <a16:creationId xmlns:a16="http://schemas.microsoft.com/office/drawing/2014/main" id="{0DCAEFC9-2F93-486E-855C-B46182A93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27" y="5111660"/>
            <a:ext cx="2264513" cy="1193200"/>
          </a:xfrm>
          <a:prstGeom prst="rect">
            <a:avLst/>
          </a:prstGeom>
        </p:spPr>
      </p:pic>
      <p:pic>
        <p:nvPicPr>
          <p:cNvPr id="16" name="Picture 15" descr="A playground in a park&#10;&#10;Description automatically generated">
            <a:extLst>
              <a:ext uri="{FF2B5EF4-FFF2-40B4-BE49-F238E27FC236}">
                <a16:creationId xmlns:a16="http://schemas.microsoft.com/office/drawing/2014/main" id="{7BF8D9C2-9D64-17E9-BF2D-972E6D371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9" y="1051448"/>
            <a:ext cx="4176311" cy="1876283"/>
          </a:xfrm>
          <a:prstGeom prst="rect">
            <a:avLst/>
          </a:prstGeom>
        </p:spPr>
      </p:pic>
      <p:pic>
        <p:nvPicPr>
          <p:cNvPr id="18" name="Picture 17" descr="A playground with a slide&#10;&#10;Description automatically generated">
            <a:extLst>
              <a:ext uri="{FF2B5EF4-FFF2-40B4-BE49-F238E27FC236}">
                <a16:creationId xmlns:a16="http://schemas.microsoft.com/office/drawing/2014/main" id="{CDF73EB9-2C3C-5B9E-CD8A-9EAD76B73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9" y="3270203"/>
            <a:ext cx="5070391" cy="14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Village Hall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dirty="0"/>
              <a:t>Located behind the village hall</a:t>
            </a:r>
          </a:p>
          <a:p>
            <a:pPr rtl="0"/>
            <a:r>
              <a:rPr lang="en-GB" dirty="0"/>
              <a:t>Play area equipment suitable for age ranges up to 10 years</a:t>
            </a:r>
          </a:p>
          <a:p>
            <a:pPr rtl="0"/>
            <a:r>
              <a:rPr lang="en-GB" dirty="0"/>
              <a:t>Includes</a:t>
            </a:r>
          </a:p>
          <a:p>
            <a:pPr lvl="1"/>
            <a:r>
              <a:rPr lang="en-GB" dirty="0"/>
              <a:t>Swings</a:t>
            </a:r>
          </a:p>
          <a:p>
            <a:pPr lvl="1"/>
            <a:r>
              <a:rPr lang="en-GB" dirty="0"/>
              <a:t>Slides</a:t>
            </a:r>
          </a:p>
          <a:p>
            <a:pPr lvl="1"/>
            <a:r>
              <a:rPr lang="en-GB" dirty="0"/>
              <a:t>Climbing frames</a:t>
            </a:r>
          </a:p>
          <a:p>
            <a:pPr rtl="0"/>
            <a:r>
              <a:rPr lang="en-GB" dirty="0"/>
              <a:t>Skatepark &amp; MUGA* is available at the village hall</a:t>
            </a:r>
          </a:p>
          <a:p>
            <a:pPr marL="0" indent="0" rtl="0">
              <a:buNone/>
            </a:pPr>
            <a:r>
              <a:rPr lang="en-GB" sz="1500" dirty="0"/>
              <a:t>*Multi Use Games Area is chargeable</a:t>
            </a:r>
          </a:p>
          <a:p>
            <a:pPr lvl="1"/>
            <a:endParaRPr lang="en-GB" dirty="0"/>
          </a:p>
        </p:txBody>
      </p:sp>
      <p:pic>
        <p:nvPicPr>
          <p:cNvPr id="7" name="Picture 6" descr="A tennis court with a fence and a fence&#10;&#10;Description automatically generated">
            <a:extLst>
              <a:ext uri="{FF2B5EF4-FFF2-40B4-BE49-F238E27FC236}">
                <a16:creationId xmlns:a16="http://schemas.microsoft.com/office/drawing/2014/main" id="{F293DBA3-CA26-1C54-D7E3-ED842260D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62" y="4473089"/>
            <a:ext cx="2516838" cy="1887629"/>
          </a:xfrm>
          <a:prstGeom prst="rect">
            <a:avLst/>
          </a:prstGeom>
        </p:spPr>
      </p:pic>
      <p:pic>
        <p:nvPicPr>
          <p:cNvPr id="20" name="Picture 19" descr="A skate park with a few ramps&#10;&#10;Description automatically generated">
            <a:extLst>
              <a:ext uri="{FF2B5EF4-FFF2-40B4-BE49-F238E27FC236}">
                <a16:creationId xmlns:a16="http://schemas.microsoft.com/office/drawing/2014/main" id="{61D3C59F-B3B0-2CEF-5582-C24C05155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40" y="4276149"/>
            <a:ext cx="2872880" cy="2154660"/>
          </a:xfrm>
          <a:prstGeom prst="rect">
            <a:avLst/>
          </a:prstGeom>
        </p:spPr>
      </p:pic>
      <p:pic>
        <p:nvPicPr>
          <p:cNvPr id="32" name="Picture 31" descr="A playground with a playground equipment&#10;&#10;Description automatically generated">
            <a:extLst>
              <a:ext uri="{FF2B5EF4-FFF2-40B4-BE49-F238E27FC236}">
                <a16:creationId xmlns:a16="http://schemas.microsoft.com/office/drawing/2014/main" id="{7AEC02A5-72C1-EF92-DF6E-39576DF5F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620" y="2476466"/>
            <a:ext cx="2872880" cy="2154660"/>
          </a:xfrm>
          <a:prstGeom prst="rect">
            <a:avLst/>
          </a:prstGeom>
        </p:spPr>
      </p:pic>
      <p:pic>
        <p:nvPicPr>
          <p:cNvPr id="36" name="Picture 35" descr="A playground with a red elephant on the ground&#10;&#10;Description automatically generated">
            <a:extLst>
              <a:ext uri="{FF2B5EF4-FFF2-40B4-BE49-F238E27FC236}">
                <a16:creationId xmlns:a16="http://schemas.microsoft.com/office/drawing/2014/main" id="{EA949FA5-9532-023B-CCB4-BD664C73D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3566"/>
            <a:ext cx="2876428" cy="21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E4E79-AC95-B2BC-A2E9-A8E25CB2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D4EB41-9156-F847-1749-704D2364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929" y="1269435"/>
            <a:ext cx="3079531" cy="831949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Oakley Park South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657267-2CEB-3A0B-B461-51306B6A7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6828" y="2438477"/>
            <a:ext cx="4939862" cy="3213861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Play equipment suitable for ages from 2 to 7 years</a:t>
            </a:r>
          </a:p>
          <a:p>
            <a:pPr rtl="0"/>
            <a:r>
              <a:rPr lang="en-GB" dirty="0"/>
              <a:t>Managed by EWS</a:t>
            </a:r>
          </a:p>
          <a:p>
            <a:pPr rtl="0"/>
            <a:r>
              <a:rPr lang="en-GB" dirty="0"/>
              <a:t>Includes</a:t>
            </a:r>
          </a:p>
          <a:p>
            <a:pPr lvl="1"/>
            <a:r>
              <a:rPr lang="en-GB" dirty="0"/>
              <a:t>Swings</a:t>
            </a:r>
          </a:p>
          <a:p>
            <a:pPr lvl="1"/>
            <a:r>
              <a:rPr lang="en-GB" dirty="0"/>
              <a:t>Climbing frame</a:t>
            </a:r>
          </a:p>
          <a:p>
            <a:pPr lvl="1"/>
            <a:r>
              <a:rPr lang="en-GB" dirty="0"/>
              <a:t>Slide</a:t>
            </a:r>
          </a:p>
          <a:p>
            <a:pPr lvl="1"/>
            <a:endParaRPr lang="en-GB" dirty="0"/>
          </a:p>
        </p:txBody>
      </p:sp>
      <p:pic>
        <p:nvPicPr>
          <p:cNvPr id="28" name="Picture 27" descr="A playground with swings and play equipment in a grassy area&#10;&#10;Description automatically generated">
            <a:extLst>
              <a:ext uri="{FF2B5EF4-FFF2-40B4-BE49-F238E27FC236}">
                <a16:creationId xmlns:a16="http://schemas.microsoft.com/office/drawing/2014/main" id="{5900786B-E7F8-E50E-4963-0EF00191B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6"/>
          <a:stretch/>
        </p:blipFill>
        <p:spPr>
          <a:xfrm>
            <a:off x="3056802" y="975751"/>
            <a:ext cx="3402598" cy="1705584"/>
          </a:xfrm>
          <a:prstGeom prst="rect">
            <a:avLst/>
          </a:prstGeom>
        </p:spPr>
      </p:pic>
      <p:pic>
        <p:nvPicPr>
          <p:cNvPr id="30" name="Picture 29" descr="A swing set in a yard&#10;&#10;Description automatically generated">
            <a:extLst>
              <a:ext uri="{FF2B5EF4-FFF2-40B4-BE49-F238E27FC236}">
                <a16:creationId xmlns:a16="http://schemas.microsoft.com/office/drawing/2014/main" id="{391AD0D8-5F3D-7D2D-8598-F7F1AAB3F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9" y="2340564"/>
            <a:ext cx="3107976" cy="2330982"/>
          </a:xfrm>
          <a:prstGeom prst="rect">
            <a:avLst/>
          </a:prstGeom>
        </p:spPr>
      </p:pic>
      <p:pic>
        <p:nvPicPr>
          <p:cNvPr id="32" name="Picture 31" descr="A playground equipment in a grassy area&#10;&#10;Description automatically generated">
            <a:extLst>
              <a:ext uri="{FF2B5EF4-FFF2-40B4-BE49-F238E27FC236}">
                <a16:creationId xmlns:a16="http://schemas.microsoft.com/office/drawing/2014/main" id="{5EE37F19-0C0C-D518-4A11-DA71B9D33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9"/>
          <a:stretch/>
        </p:blipFill>
        <p:spPr>
          <a:xfrm>
            <a:off x="2817674" y="4301365"/>
            <a:ext cx="3722371" cy="21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1402-605C-506D-4F55-CE0592DBE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FCE20F4-49D0-DA10-F873-0BD017CF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The Meadows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C83300-FB68-BE93-4083-CC92A03C0C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en-GB" dirty="0"/>
              <a:t>Off </a:t>
            </a:r>
            <a:r>
              <a:rPr lang="en-GB" dirty="0" err="1"/>
              <a:t>Cuckoofield</a:t>
            </a:r>
            <a:r>
              <a:rPr lang="en-GB" dirty="0"/>
              <a:t> Lane, opposite </a:t>
            </a:r>
            <a:r>
              <a:rPr lang="en-GB" dirty="0" err="1"/>
              <a:t>Catmere</a:t>
            </a:r>
            <a:r>
              <a:rPr lang="en-GB" dirty="0"/>
              <a:t> Herne is in </a:t>
            </a:r>
            <a:r>
              <a:rPr lang="en-GB" dirty="0" err="1"/>
              <a:t>Bracon</a:t>
            </a:r>
            <a:r>
              <a:rPr lang="en-GB" dirty="0"/>
              <a:t> Ash</a:t>
            </a:r>
          </a:p>
          <a:p>
            <a:pPr rtl="0"/>
            <a:r>
              <a:rPr lang="en-GB" dirty="0"/>
              <a:t>Play equipment suitable for age ranges up to 12 years old</a:t>
            </a:r>
          </a:p>
          <a:p>
            <a:pPr rtl="0"/>
            <a:r>
              <a:rPr lang="en-GB" dirty="0"/>
              <a:t>Includes</a:t>
            </a:r>
          </a:p>
          <a:p>
            <a:pPr lvl="1"/>
            <a:r>
              <a:rPr lang="en-GB" dirty="0"/>
              <a:t>Swings</a:t>
            </a:r>
          </a:p>
          <a:p>
            <a:pPr lvl="1"/>
            <a:r>
              <a:rPr lang="en-GB" dirty="0"/>
              <a:t>Zipwire</a:t>
            </a:r>
          </a:p>
          <a:p>
            <a:pPr lvl="1"/>
            <a:r>
              <a:rPr lang="en-GB" dirty="0"/>
              <a:t>Climbing frames</a:t>
            </a:r>
          </a:p>
          <a:p>
            <a:pPr lvl="1"/>
            <a:r>
              <a:rPr lang="en-GB" dirty="0"/>
              <a:t>Roundabout</a:t>
            </a:r>
          </a:p>
          <a:p>
            <a:pPr lvl="1"/>
            <a:endParaRPr lang="en-GB" dirty="0"/>
          </a:p>
        </p:txBody>
      </p:sp>
      <p:pic>
        <p:nvPicPr>
          <p:cNvPr id="26" name="Picture 25" descr="A playground in a grassy area&#10;&#10;Description automatically generated">
            <a:extLst>
              <a:ext uri="{FF2B5EF4-FFF2-40B4-BE49-F238E27FC236}">
                <a16:creationId xmlns:a16="http://schemas.microsoft.com/office/drawing/2014/main" id="{02AE9B34-5084-ED16-0D8D-91E455714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24652" r="9655" b="24292"/>
          <a:stretch/>
        </p:blipFill>
        <p:spPr>
          <a:xfrm>
            <a:off x="6295697" y="1412614"/>
            <a:ext cx="5276193" cy="2588680"/>
          </a:xfrm>
          <a:prstGeom prst="rect">
            <a:avLst/>
          </a:prstGeom>
        </p:spPr>
      </p:pic>
      <p:pic>
        <p:nvPicPr>
          <p:cNvPr id="30" name="Picture 29" descr="A playground with a green object&#10;&#10;Description automatically generated">
            <a:extLst>
              <a:ext uri="{FF2B5EF4-FFF2-40B4-BE49-F238E27FC236}">
                <a16:creationId xmlns:a16="http://schemas.microsoft.com/office/drawing/2014/main" id="{65FF7481-ADA3-833E-A482-29B1AF4C1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22" y="3857297"/>
            <a:ext cx="3734676" cy="28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3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18DE3-376C-DB69-2503-932BF98BA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5FC146B-30CA-3AD2-FD8A-898C9939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New play equipment at The Meadows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DF7088-7C49-AD57-A266-50799B53F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4481"/>
            <a:ext cx="10657840" cy="2783840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The Parish Council want your views</a:t>
            </a:r>
          </a:p>
          <a:p>
            <a:pPr rtl="0"/>
            <a:r>
              <a:rPr lang="en-GB" dirty="0"/>
              <a:t>We have set aside some funds but will need to win some grant funding too</a:t>
            </a:r>
          </a:p>
          <a:p>
            <a:pPr rtl="0"/>
            <a:r>
              <a:rPr lang="en-GB" dirty="0"/>
              <a:t>The following slides show some examples of what equipment COULD be added to the Meadows play area</a:t>
            </a:r>
          </a:p>
          <a:p>
            <a:pPr rtl="0"/>
            <a:r>
              <a:rPr lang="en-GB" dirty="0"/>
              <a:t>Tell us what YOU think</a:t>
            </a:r>
          </a:p>
        </p:txBody>
      </p:sp>
      <p:pic>
        <p:nvPicPr>
          <p:cNvPr id="3" name="Picture 2" descr="Person with megaphone illustration">
            <a:extLst>
              <a:ext uri="{FF2B5EF4-FFF2-40B4-BE49-F238E27FC236}">
                <a16:creationId xmlns:a16="http://schemas.microsoft.com/office/drawing/2014/main" id="{309A1D46-0517-FF17-5C25-BCDF19CAB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24" y="4870908"/>
            <a:ext cx="2546131" cy="1621967"/>
          </a:xfrm>
          <a:prstGeom prst="rect">
            <a:avLst/>
          </a:prstGeom>
        </p:spPr>
      </p:pic>
      <p:pic>
        <p:nvPicPr>
          <p:cNvPr id="5" name="Picture 4" descr="Hands on ears">
            <a:extLst>
              <a:ext uri="{FF2B5EF4-FFF2-40B4-BE49-F238E27FC236}">
                <a16:creationId xmlns:a16="http://schemas.microsoft.com/office/drawing/2014/main" id="{FC725074-43C6-CE71-5CF0-7E8D515EC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95" y="4624552"/>
            <a:ext cx="2681845" cy="1776248"/>
          </a:xfrm>
          <a:prstGeom prst="rect">
            <a:avLst/>
          </a:prstGeom>
        </p:spPr>
      </p:pic>
      <p:pic>
        <p:nvPicPr>
          <p:cNvPr id="8" name="Picture 7" descr="A playground with a train&#10;&#10;Description automatically generated">
            <a:extLst>
              <a:ext uri="{FF2B5EF4-FFF2-40B4-BE49-F238E27FC236}">
                <a16:creationId xmlns:a16="http://schemas.microsoft.com/office/drawing/2014/main" id="{411CC0CE-75AA-02A8-939B-19CFF4A48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635062" y="4542099"/>
            <a:ext cx="2932386" cy="19518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DA553B-88C3-00D4-E44D-67491B1B0DDA}"/>
              </a:ext>
            </a:extLst>
          </p:cNvPr>
          <p:cNvSpPr txBox="1"/>
          <p:nvPr/>
        </p:nvSpPr>
        <p:spPr>
          <a:xfrm>
            <a:off x="4635062" y="6459110"/>
            <a:ext cx="293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www.geograph.org.uk/photo/3197118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3099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7076" y="1507084"/>
            <a:ext cx="1747346" cy="1152033"/>
          </a:xfrm>
        </p:spPr>
        <p:txBody>
          <a:bodyPr rtlCol="0"/>
          <a:lstStyle/>
          <a:p>
            <a:pPr rtl="0"/>
            <a:r>
              <a:rPr lang="en-GB" dirty="0"/>
              <a:t>Idea 1</a:t>
            </a:r>
          </a:p>
        </p:txBody>
      </p:sp>
      <p:pic>
        <p:nvPicPr>
          <p:cNvPr id="7" name="Content Placeholder 6" descr="A collage of several images of people playing in a park&#10;&#10;Description automatically generated">
            <a:extLst>
              <a:ext uri="{FF2B5EF4-FFF2-40B4-BE49-F238E27FC236}">
                <a16:creationId xmlns:a16="http://schemas.microsoft.com/office/drawing/2014/main" id="{28D1BF58-A44A-26D8-9580-879145D7E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2" y="289573"/>
            <a:ext cx="9890234" cy="6568427"/>
          </a:xfrm>
        </p:spPr>
      </p:pic>
    </p:spTree>
    <p:extLst>
      <p:ext uri="{BB962C8B-B14F-4D97-AF65-F5344CB8AC3E}">
        <p14:creationId xmlns:p14="http://schemas.microsoft.com/office/powerpoint/2010/main" val="3848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481</Words>
  <Application>Microsoft Office PowerPoint</Application>
  <PresentationFormat>Widescreen</PresentationFormat>
  <Paragraphs>97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Baguet Script</vt:lpstr>
      <vt:lpstr>Calibri</vt:lpstr>
      <vt:lpstr>Office Theme</vt:lpstr>
      <vt:lpstr>Mulbarton Play Areas</vt:lpstr>
      <vt:lpstr>Introduction</vt:lpstr>
      <vt:lpstr>The Meadows</vt:lpstr>
      <vt:lpstr>The Common</vt:lpstr>
      <vt:lpstr>Village Hall</vt:lpstr>
      <vt:lpstr>Oakley Park South</vt:lpstr>
      <vt:lpstr>The Meadows</vt:lpstr>
      <vt:lpstr>New play equipment at The Meadows</vt:lpstr>
      <vt:lpstr>Idea 1</vt:lpstr>
      <vt:lpstr>Idea 2</vt:lpstr>
      <vt:lpstr>Idea 3</vt:lpstr>
      <vt:lpstr>Idea 4</vt:lpstr>
      <vt:lpstr>What do you think?</vt:lpstr>
      <vt:lpstr>Find out more &amp; 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Mulbarton Play Areas</dc:title>
  <dc:creator>Mulbarton Parish Council Clerk</dc:creator>
  <cp:lastModifiedBy>Mulbarton Parish Council Clerk</cp:lastModifiedBy>
  <cp:revision>1</cp:revision>
  <dcterms:created xsi:type="dcterms:W3CDTF">2024-03-06T10:10:33Z</dcterms:created>
  <dcterms:modified xsi:type="dcterms:W3CDTF">2024-04-22T12:58:42Z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