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6.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7.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8.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9.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10.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7"/>
  </p:notesMasterIdLst>
  <p:handoutMasterIdLst>
    <p:handoutMasterId r:id="rId18"/>
  </p:handoutMasterIdLst>
  <p:sldIdLst>
    <p:sldId id="256" r:id="rId5"/>
    <p:sldId id="265" r:id="rId6"/>
    <p:sldId id="258" r:id="rId7"/>
    <p:sldId id="266" r:id="rId8"/>
    <p:sldId id="259" r:id="rId9"/>
    <p:sldId id="267" r:id="rId10"/>
    <p:sldId id="260" r:id="rId11"/>
    <p:sldId id="268" r:id="rId12"/>
    <p:sldId id="261" r:id="rId13"/>
    <p:sldId id="269" r:id="rId14"/>
    <p:sldId id="263" r:id="rId15"/>
    <p:sldId id="264"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618">
          <p15:clr>
            <a:srgbClr val="A4A3A4"/>
          </p15:clr>
        </p15:guide>
        <p15:guide id="2" orient="horz" pos="1842">
          <p15:clr>
            <a:srgbClr val="A4A3A4"/>
          </p15:clr>
        </p15:guide>
        <p15:guide id="3" orient="horz" pos="3702">
          <p15:clr>
            <a:srgbClr val="A4A3A4"/>
          </p15:clr>
        </p15:guide>
        <p15:guide id="4" orient="horz" pos="1026">
          <p15:clr>
            <a:srgbClr val="A4A3A4"/>
          </p15:clr>
        </p15:guide>
        <p15:guide id="5" orient="horz" pos="210">
          <p15:clr>
            <a:srgbClr val="A4A3A4"/>
          </p15:clr>
        </p15:guide>
        <p15:guide id="6" orient="horz" pos="754">
          <p15:clr>
            <a:srgbClr val="A4A3A4"/>
          </p15:clr>
        </p15:guide>
        <p15:guide id="7" orient="horz" pos="3748">
          <p15:clr>
            <a:srgbClr val="A4A3A4"/>
          </p15:clr>
        </p15:guide>
        <p15:guide id="8" pos="431">
          <p15:clr>
            <a:srgbClr val="A4A3A4"/>
          </p15:clr>
        </p15:guide>
        <p15:guide id="9" pos="5329">
          <p15:clr>
            <a:srgbClr val="A4A3A4"/>
          </p15:clr>
        </p15:guide>
        <p15:guide id="10" pos="2925">
          <p15:clr>
            <a:srgbClr val="A4A3A4"/>
          </p15:clr>
        </p15:guide>
        <p15:guide id="11" pos="2835">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ASON, Colette" initials="MC" lastIdx="1" clrIdx="0"/>
  <p:cmAuthor id="1" name="WOOTTON, Matthew" initials="WM" lastIdx="4" clrIdx="1">
    <p:extLst>
      <p:ext uri="{19B8F6BF-5375-455C-9EA6-DF929625EA0E}">
        <p15:presenceInfo xmlns:p15="http://schemas.microsoft.com/office/powerpoint/2012/main" userId="S::Matthew.WOOTTON@EDUCATION.GOV.UK::cba16d59-9793-49b4-9533-3ac76ec0bb4b" providerId="AD"/>
      </p:ext>
    </p:extLst>
  </p:cmAuthor>
  <p:cmAuthor id="2" name="GRANT, Annabel" initials="GA" lastIdx="2" clrIdx="2">
    <p:extLst>
      <p:ext uri="{19B8F6BF-5375-455C-9EA6-DF929625EA0E}">
        <p15:presenceInfo xmlns:p15="http://schemas.microsoft.com/office/powerpoint/2012/main" userId="S::annabel.grant@education.gov.uk::b5eaa1a8-e339-4978-8ff3-3daeb9fab63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C6E0E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88" d="100"/>
          <a:sy n="88" d="100"/>
        </p:scale>
        <p:origin x="885" y="60"/>
      </p:cViewPr>
      <p:guideLst>
        <p:guide orient="horz" pos="618"/>
        <p:guide orient="horz" pos="1842"/>
        <p:guide orient="horz" pos="3702"/>
        <p:guide orient="horz" pos="1026"/>
        <p:guide orient="horz" pos="210"/>
        <p:guide orient="horz" pos="754"/>
        <p:guide orient="horz" pos="3748"/>
        <p:guide pos="431"/>
        <p:guide pos="5329"/>
        <p:guide pos="2925"/>
        <p:guide pos="2835"/>
      </p:guideLst>
    </p:cSldViewPr>
  </p:slideViewPr>
  <p:notesTextViewPr>
    <p:cViewPr>
      <p:scale>
        <a:sx n="1" d="1"/>
        <a:sy n="1" d="1"/>
      </p:scale>
      <p:origin x="0" y="0"/>
    </p:cViewPr>
  </p:notesTextViewPr>
  <p:notesViewPr>
    <p:cSldViewPr snapToGrid="0">
      <p:cViewPr>
        <p:scale>
          <a:sx n="1" d="2"/>
          <a:sy n="1" d="2"/>
        </p:scale>
        <p:origin x="0" y="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WOOTTON, Matthew" userId="cba16d59-9793-49b4-9533-3ac76ec0bb4b" providerId="ADAL" clId="{252E4399-8AC5-48F6-BBF6-B328625FA005}"/>
    <pc:docChg chg="modSld">
      <pc:chgData name="WOOTTON, Matthew" userId="cba16d59-9793-49b4-9533-3ac76ec0bb4b" providerId="ADAL" clId="{252E4399-8AC5-48F6-BBF6-B328625FA005}" dt="2020-03-04T11:26:36.688" v="8" actId="20577"/>
      <pc:docMkLst>
        <pc:docMk/>
      </pc:docMkLst>
      <pc:sldChg chg="modNotesTx">
        <pc:chgData name="WOOTTON, Matthew" userId="cba16d59-9793-49b4-9533-3ac76ec0bb4b" providerId="ADAL" clId="{252E4399-8AC5-48F6-BBF6-B328625FA005}" dt="2020-03-04T11:25:50.047" v="0" actId="20577"/>
        <pc:sldMkLst>
          <pc:docMk/>
          <pc:sldMk cId="3078137735" sldId="256"/>
        </pc:sldMkLst>
      </pc:sldChg>
      <pc:sldChg chg="modNotesTx">
        <pc:chgData name="WOOTTON, Matthew" userId="cba16d59-9793-49b4-9533-3ac76ec0bb4b" providerId="ADAL" clId="{252E4399-8AC5-48F6-BBF6-B328625FA005}" dt="2020-03-04T11:26:06.037" v="2" actId="20577"/>
        <pc:sldMkLst>
          <pc:docMk/>
          <pc:sldMk cId="1477864053" sldId="258"/>
        </pc:sldMkLst>
      </pc:sldChg>
      <pc:sldChg chg="modNotesTx">
        <pc:chgData name="WOOTTON, Matthew" userId="cba16d59-9793-49b4-9533-3ac76ec0bb4b" providerId="ADAL" clId="{252E4399-8AC5-48F6-BBF6-B328625FA005}" dt="2020-03-04T11:26:11.635" v="4" actId="20577"/>
        <pc:sldMkLst>
          <pc:docMk/>
          <pc:sldMk cId="2558736640" sldId="259"/>
        </pc:sldMkLst>
      </pc:sldChg>
      <pc:sldChg chg="modNotesTx">
        <pc:chgData name="WOOTTON, Matthew" userId="cba16d59-9793-49b4-9533-3ac76ec0bb4b" providerId="ADAL" clId="{252E4399-8AC5-48F6-BBF6-B328625FA005}" dt="2020-03-04T11:26:30.296" v="7" actId="20577"/>
        <pc:sldMkLst>
          <pc:docMk/>
          <pc:sldMk cId="4056608144" sldId="261"/>
        </pc:sldMkLst>
      </pc:sldChg>
      <pc:sldChg chg="modNotesTx">
        <pc:chgData name="WOOTTON, Matthew" userId="cba16d59-9793-49b4-9533-3ac76ec0bb4b" providerId="ADAL" clId="{252E4399-8AC5-48F6-BBF6-B328625FA005}" dt="2020-03-04T11:26:02.396" v="1" actId="20577"/>
        <pc:sldMkLst>
          <pc:docMk/>
          <pc:sldMk cId="4203504140" sldId="265"/>
        </pc:sldMkLst>
      </pc:sldChg>
      <pc:sldChg chg="modNotesTx">
        <pc:chgData name="WOOTTON, Matthew" userId="cba16d59-9793-49b4-9533-3ac76ec0bb4b" providerId="ADAL" clId="{252E4399-8AC5-48F6-BBF6-B328625FA005}" dt="2020-03-04T11:26:08.904" v="3" actId="20577"/>
        <pc:sldMkLst>
          <pc:docMk/>
          <pc:sldMk cId="1677263304" sldId="266"/>
        </pc:sldMkLst>
      </pc:sldChg>
      <pc:sldChg chg="modNotesTx">
        <pc:chgData name="WOOTTON, Matthew" userId="cba16d59-9793-49b4-9533-3ac76ec0bb4b" providerId="ADAL" clId="{252E4399-8AC5-48F6-BBF6-B328625FA005}" dt="2020-03-04T11:26:14.845" v="5" actId="20577"/>
        <pc:sldMkLst>
          <pc:docMk/>
          <pc:sldMk cId="1147081411" sldId="267"/>
        </pc:sldMkLst>
      </pc:sldChg>
      <pc:sldChg chg="modNotesTx">
        <pc:chgData name="WOOTTON, Matthew" userId="cba16d59-9793-49b4-9533-3ac76ec0bb4b" providerId="ADAL" clId="{252E4399-8AC5-48F6-BBF6-B328625FA005}" dt="2020-03-04T11:26:17.614" v="6" actId="20577"/>
        <pc:sldMkLst>
          <pc:docMk/>
          <pc:sldMk cId="1622040672" sldId="268"/>
        </pc:sldMkLst>
      </pc:sldChg>
      <pc:sldChg chg="modNotesTx">
        <pc:chgData name="WOOTTON, Matthew" userId="cba16d59-9793-49b4-9533-3ac76ec0bb4b" providerId="ADAL" clId="{252E4399-8AC5-48F6-BBF6-B328625FA005}" dt="2020-03-04T11:26:36.688" v="8" actId="20577"/>
        <pc:sldMkLst>
          <pc:docMk/>
          <pc:sldMk cId="2909600269" sldId="269"/>
        </pc:sldMkLst>
      </pc:sldChg>
    </pc:docChg>
  </pc:docChgLst>
</pc:chgInfo>
</file>

<file path=ppt/diagrams/_rels/data2.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diagrams/_rels/data3.xml.rels><?xml version="1.0" encoding="UTF-8" standalone="yes"?>
<Relationships xmlns="http://schemas.openxmlformats.org/package/2006/relationships"><Relationship Id="rId1" Type="http://schemas.openxmlformats.org/officeDocument/2006/relationships/hyperlink" Target="https://www.gov.uk/government/organisations/further-education-commissioner/about" TargetMode="External"/></Relationships>
</file>

<file path=ppt/diagrams/_rels/data4.xml.rels><?xml version="1.0" encoding="UTF-8" standalone="yes"?>
<Relationships xmlns="http://schemas.openxmlformats.org/package/2006/relationships"><Relationship Id="rId8" Type="http://schemas.openxmlformats.org/officeDocument/2006/relationships/image" Target="../media/image18.svg"/><Relationship Id="rId3" Type="http://schemas.openxmlformats.org/officeDocument/2006/relationships/image" Target="../media/image13.png"/><Relationship Id="rId7" Type="http://schemas.openxmlformats.org/officeDocument/2006/relationships/image" Target="../media/image17.png"/><Relationship Id="rId2" Type="http://schemas.openxmlformats.org/officeDocument/2006/relationships/image" Target="../media/image12.svg"/><Relationship Id="rId1" Type="http://schemas.openxmlformats.org/officeDocument/2006/relationships/image" Target="../media/image11.png"/><Relationship Id="rId6" Type="http://schemas.openxmlformats.org/officeDocument/2006/relationships/image" Target="../media/image16.svg"/><Relationship Id="rId5" Type="http://schemas.openxmlformats.org/officeDocument/2006/relationships/image" Target="../media/image15.png"/><Relationship Id="rId4" Type="http://schemas.openxmlformats.org/officeDocument/2006/relationships/image" Target="../media/image14.svg"/></Relationships>
</file>

<file path=ppt/diagrams/_rels/data7.xml.rels><?xml version="1.0" encoding="UTF-8" standalone="yes"?>
<Relationships xmlns="http://schemas.openxmlformats.org/package/2006/relationships"><Relationship Id="rId8" Type="http://schemas.openxmlformats.org/officeDocument/2006/relationships/image" Target="../media/image26.svg"/><Relationship Id="rId3" Type="http://schemas.openxmlformats.org/officeDocument/2006/relationships/image" Target="../media/image21.png"/><Relationship Id="rId7" Type="http://schemas.openxmlformats.org/officeDocument/2006/relationships/image" Target="../media/image25.png"/><Relationship Id="rId2" Type="http://schemas.openxmlformats.org/officeDocument/2006/relationships/image" Target="../media/image20.svg"/><Relationship Id="rId1" Type="http://schemas.openxmlformats.org/officeDocument/2006/relationships/image" Target="../media/image19.png"/><Relationship Id="rId6" Type="http://schemas.openxmlformats.org/officeDocument/2006/relationships/image" Target="../media/image24.svg"/><Relationship Id="rId5" Type="http://schemas.openxmlformats.org/officeDocument/2006/relationships/image" Target="../media/image23.png"/><Relationship Id="rId10" Type="http://schemas.openxmlformats.org/officeDocument/2006/relationships/image" Target="../media/image28.svg"/><Relationship Id="rId4" Type="http://schemas.openxmlformats.org/officeDocument/2006/relationships/image" Target="../media/image22.svg"/><Relationship Id="rId9" Type="http://schemas.openxmlformats.org/officeDocument/2006/relationships/image" Target="../media/image27.png"/></Relationships>
</file>

<file path=ppt/diagrams/_rels/data8.xml.rels><?xml version="1.0" encoding="UTF-8" standalone="yes"?>
<Relationships xmlns="http://schemas.openxmlformats.org/package/2006/relationships"><Relationship Id="rId8" Type="http://schemas.openxmlformats.org/officeDocument/2006/relationships/image" Target="../media/image36.svg"/><Relationship Id="rId3" Type="http://schemas.openxmlformats.org/officeDocument/2006/relationships/image" Target="../media/image31.png"/><Relationship Id="rId7" Type="http://schemas.openxmlformats.org/officeDocument/2006/relationships/image" Target="../media/image35.png"/><Relationship Id="rId2" Type="http://schemas.openxmlformats.org/officeDocument/2006/relationships/image" Target="../media/image30.svg"/><Relationship Id="rId1" Type="http://schemas.openxmlformats.org/officeDocument/2006/relationships/image" Target="../media/image29.png"/><Relationship Id="rId6" Type="http://schemas.openxmlformats.org/officeDocument/2006/relationships/image" Target="../media/image34.svg"/><Relationship Id="rId5" Type="http://schemas.openxmlformats.org/officeDocument/2006/relationships/image" Target="../media/image33.png"/><Relationship Id="rId4" Type="http://schemas.openxmlformats.org/officeDocument/2006/relationships/image" Target="../media/image32.svg"/></Relationships>
</file>

<file path=ppt/diagrams/_rels/data9.xml.rels><?xml version="1.0" encoding="UTF-8" standalone="yes"?>
<Relationships xmlns="http://schemas.openxmlformats.org/package/2006/relationships"><Relationship Id="rId8" Type="http://schemas.openxmlformats.org/officeDocument/2006/relationships/image" Target="../media/image43.png"/><Relationship Id="rId3" Type="http://schemas.openxmlformats.org/officeDocument/2006/relationships/image" Target="../media/image38.svg"/><Relationship Id="rId7" Type="http://schemas.openxmlformats.org/officeDocument/2006/relationships/image" Target="../media/image42.svg"/><Relationship Id="rId2" Type="http://schemas.openxmlformats.org/officeDocument/2006/relationships/image" Target="../media/image37.png"/><Relationship Id="rId1" Type="http://schemas.openxmlformats.org/officeDocument/2006/relationships/hyperlink" Target="mailto:GovernancePilots.FECOLLEGES@education.gov.uk" TargetMode="External"/><Relationship Id="rId6" Type="http://schemas.openxmlformats.org/officeDocument/2006/relationships/image" Target="../media/image41.png"/><Relationship Id="rId5" Type="http://schemas.openxmlformats.org/officeDocument/2006/relationships/image" Target="../media/image40.svg"/><Relationship Id="rId4" Type="http://schemas.openxmlformats.org/officeDocument/2006/relationships/image" Target="../media/image39.png"/><Relationship Id="rId9" Type="http://schemas.openxmlformats.org/officeDocument/2006/relationships/image" Target="../media/image44.svg"/></Relationships>
</file>

<file path=ppt/diagrams/_rels/drawing2.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diagrams/_rels/drawing3.xml.rels><?xml version="1.0" encoding="UTF-8" standalone="yes"?>
<Relationships xmlns="http://schemas.openxmlformats.org/package/2006/relationships"><Relationship Id="rId1" Type="http://schemas.openxmlformats.org/officeDocument/2006/relationships/hyperlink" Target="https://www.gov.uk/government/organisations/further-education-commissioner/about" TargetMode="External"/></Relationships>
</file>

<file path=ppt/diagrams/_rels/drawing4.xml.rels><?xml version="1.0" encoding="UTF-8" standalone="yes"?>
<Relationships xmlns="http://schemas.openxmlformats.org/package/2006/relationships"><Relationship Id="rId8" Type="http://schemas.openxmlformats.org/officeDocument/2006/relationships/image" Target="../media/image18.svg"/><Relationship Id="rId3" Type="http://schemas.openxmlformats.org/officeDocument/2006/relationships/image" Target="../media/image13.png"/><Relationship Id="rId7" Type="http://schemas.openxmlformats.org/officeDocument/2006/relationships/image" Target="../media/image17.png"/><Relationship Id="rId2" Type="http://schemas.openxmlformats.org/officeDocument/2006/relationships/image" Target="../media/image12.svg"/><Relationship Id="rId1" Type="http://schemas.openxmlformats.org/officeDocument/2006/relationships/image" Target="../media/image11.png"/><Relationship Id="rId6" Type="http://schemas.openxmlformats.org/officeDocument/2006/relationships/image" Target="../media/image16.svg"/><Relationship Id="rId5" Type="http://schemas.openxmlformats.org/officeDocument/2006/relationships/image" Target="../media/image15.png"/><Relationship Id="rId4" Type="http://schemas.openxmlformats.org/officeDocument/2006/relationships/image" Target="../media/image14.svg"/></Relationships>
</file>

<file path=ppt/diagrams/_rels/drawing7.xml.rels><?xml version="1.0" encoding="UTF-8" standalone="yes"?>
<Relationships xmlns="http://schemas.openxmlformats.org/package/2006/relationships"><Relationship Id="rId8" Type="http://schemas.openxmlformats.org/officeDocument/2006/relationships/image" Target="../media/image26.svg"/><Relationship Id="rId3" Type="http://schemas.openxmlformats.org/officeDocument/2006/relationships/image" Target="../media/image21.png"/><Relationship Id="rId7" Type="http://schemas.openxmlformats.org/officeDocument/2006/relationships/image" Target="../media/image25.png"/><Relationship Id="rId2" Type="http://schemas.openxmlformats.org/officeDocument/2006/relationships/image" Target="../media/image20.svg"/><Relationship Id="rId1" Type="http://schemas.openxmlformats.org/officeDocument/2006/relationships/image" Target="../media/image19.png"/><Relationship Id="rId6" Type="http://schemas.openxmlformats.org/officeDocument/2006/relationships/image" Target="../media/image24.svg"/><Relationship Id="rId5" Type="http://schemas.openxmlformats.org/officeDocument/2006/relationships/image" Target="../media/image23.png"/><Relationship Id="rId10" Type="http://schemas.openxmlformats.org/officeDocument/2006/relationships/image" Target="../media/image28.svg"/><Relationship Id="rId4" Type="http://schemas.openxmlformats.org/officeDocument/2006/relationships/image" Target="../media/image22.svg"/><Relationship Id="rId9" Type="http://schemas.openxmlformats.org/officeDocument/2006/relationships/image" Target="../media/image27.png"/></Relationships>
</file>

<file path=ppt/diagrams/_rels/drawing8.xml.rels><?xml version="1.0" encoding="UTF-8" standalone="yes"?>
<Relationships xmlns="http://schemas.openxmlformats.org/package/2006/relationships"><Relationship Id="rId8" Type="http://schemas.openxmlformats.org/officeDocument/2006/relationships/image" Target="../media/image36.svg"/><Relationship Id="rId3" Type="http://schemas.openxmlformats.org/officeDocument/2006/relationships/image" Target="../media/image31.png"/><Relationship Id="rId7" Type="http://schemas.openxmlformats.org/officeDocument/2006/relationships/image" Target="../media/image35.png"/><Relationship Id="rId2" Type="http://schemas.openxmlformats.org/officeDocument/2006/relationships/image" Target="../media/image30.svg"/><Relationship Id="rId1" Type="http://schemas.openxmlformats.org/officeDocument/2006/relationships/image" Target="../media/image29.png"/><Relationship Id="rId6" Type="http://schemas.openxmlformats.org/officeDocument/2006/relationships/image" Target="../media/image34.svg"/><Relationship Id="rId5" Type="http://schemas.openxmlformats.org/officeDocument/2006/relationships/image" Target="../media/image33.png"/><Relationship Id="rId4" Type="http://schemas.openxmlformats.org/officeDocument/2006/relationships/image" Target="../media/image32.svg"/></Relationships>
</file>

<file path=ppt/diagrams/_rels/drawing9.xml.rels><?xml version="1.0" encoding="UTF-8" standalone="yes"?>
<Relationships xmlns="http://schemas.openxmlformats.org/package/2006/relationships"><Relationship Id="rId8" Type="http://schemas.openxmlformats.org/officeDocument/2006/relationships/image" Target="../media/image43.png"/><Relationship Id="rId3" Type="http://schemas.openxmlformats.org/officeDocument/2006/relationships/image" Target="../media/image39.png"/><Relationship Id="rId7" Type="http://schemas.openxmlformats.org/officeDocument/2006/relationships/hyperlink" Target="mailto:GovernancePilots.FECOLLEGES@education.gov.uk" TargetMode="External"/><Relationship Id="rId2" Type="http://schemas.openxmlformats.org/officeDocument/2006/relationships/image" Target="../media/image38.svg"/><Relationship Id="rId1" Type="http://schemas.openxmlformats.org/officeDocument/2006/relationships/image" Target="../media/image37.png"/><Relationship Id="rId6" Type="http://schemas.openxmlformats.org/officeDocument/2006/relationships/image" Target="../media/image42.svg"/><Relationship Id="rId5" Type="http://schemas.openxmlformats.org/officeDocument/2006/relationships/image" Target="../media/image41.png"/><Relationship Id="rId4" Type="http://schemas.openxmlformats.org/officeDocument/2006/relationships/image" Target="../media/image40.svg"/><Relationship Id="rId9" Type="http://schemas.openxmlformats.org/officeDocument/2006/relationships/image" Target="../media/image44.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EB8DEA3-0364-46DF-AB02-F667E89AD221}" type="doc">
      <dgm:prSet loTypeId="urn:microsoft.com/office/officeart/2005/8/layout/vProcess5" loCatId="process" qsTypeId="urn:microsoft.com/office/officeart/2005/8/quickstyle/simple5" qsCatId="simple" csTypeId="urn:microsoft.com/office/officeart/2005/8/colors/accent1_2" csCatId="accent1" phldr="1"/>
      <dgm:spPr/>
      <dgm:t>
        <a:bodyPr/>
        <a:lstStyle/>
        <a:p>
          <a:endParaRPr lang="en-US"/>
        </a:p>
      </dgm:t>
    </dgm:pt>
    <dgm:pt modelId="{962E6966-D100-4F6B-995F-02CC3C4D4831}">
      <dgm:prSet/>
      <dgm:spPr/>
      <dgm:t>
        <a:bodyPr/>
        <a:lstStyle/>
        <a:p>
          <a:r>
            <a:rPr lang="en-GB" b="0"/>
            <a:t>Strong governance of colleges is critical to the successful delivery of a high-quality FE system. Whilst many general FE and sixth form colleges are led by excellent governing bodies, poor leadership and governance is a consistent factor in colleges that fail. </a:t>
          </a:r>
          <a:endParaRPr lang="en-US"/>
        </a:p>
      </dgm:t>
    </dgm:pt>
    <dgm:pt modelId="{F74F98C6-87B5-4528-B826-8605272947F5}" type="parTrans" cxnId="{CCFA2649-8A8E-436F-8B00-CD998147A316}">
      <dgm:prSet/>
      <dgm:spPr/>
      <dgm:t>
        <a:bodyPr/>
        <a:lstStyle/>
        <a:p>
          <a:endParaRPr lang="en-US"/>
        </a:p>
      </dgm:t>
    </dgm:pt>
    <dgm:pt modelId="{83AE9CFE-552F-4289-B4E2-BAB3EC3771F6}" type="sibTrans" cxnId="{CCFA2649-8A8E-436F-8B00-CD998147A316}">
      <dgm:prSet/>
      <dgm:spPr/>
      <dgm:t>
        <a:bodyPr/>
        <a:lstStyle/>
        <a:p>
          <a:endParaRPr lang="en-US"/>
        </a:p>
      </dgm:t>
    </dgm:pt>
    <dgm:pt modelId="{89F2B0F4-93E6-4CCB-A98E-F693D309884C}">
      <dgm:prSet/>
      <dgm:spPr/>
      <dgm:t>
        <a:bodyPr/>
        <a:lstStyle/>
        <a:p>
          <a:pPr rtl="0"/>
          <a:r>
            <a:rPr lang="en-GB" b="0"/>
            <a:t>We are looking to support good governance in a number of ways, including an improved CPD offer and the new College Collaboration Fund – announced last week.</a:t>
          </a:r>
          <a:r>
            <a:rPr lang="en-GB">
              <a:latin typeface="Arial"/>
            </a:rPr>
            <a:t> </a:t>
          </a:r>
          <a:endParaRPr lang="en-US"/>
        </a:p>
      </dgm:t>
    </dgm:pt>
    <dgm:pt modelId="{CA40903D-8300-42C8-A8B6-DDDA6840475F}" type="parTrans" cxnId="{7A9F0F0C-8BA2-4CDC-AA6F-14B8455344EF}">
      <dgm:prSet/>
      <dgm:spPr/>
      <dgm:t>
        <a:bodyPr/>
        <a:lstStyle/>
        <a:p>
          <a:endParaRPr lang="en-US"/>
        </a:p>
      </dgm:t>
    </dgm:pt>
    <dgm:pt modelId="{65EBCF94-BA9A-4D10-909F-EBC5A08ABE4E}" type="sibTrans" cxnId="{7A9F0F0C-8BA2-4CDC-AA6F-14B8455344EF}">
      <dgm:prSet/>
      <dgm:spPr/>
      <dgm:t>
        <a:bodyPr/>
        <a:lstStyle/>
        <a:p>
          <a:endParaRPr lang="en-US"/>
        </a:p>
      </dgm:t>
    </dgm:pt>
    <dgm:pt modelId="{777930AE-90BB-46BF-89A0-A6BEA0F9AB40}">
      <dgm:prSet/>
      <dgm:spPr/>
      <dgm:t>
        <a:bodyPr/>
        <a:lstStyle/>
        <a:p>
          <a:r>
            <a:rPr lang="en-GB" b="0"/>
            <a:t>These are time limited pilots which will inform our plans for 2021 and beyond.  They are designed to test the benefits of making bespoke services available in a targeted way to college boards which might not otherwise access them.</a:t>
          </a:r>
          <a:endParaRPr lang="en-US"/>
        </a:p>
      </dgm:t>
    </dgm:pt>
    <dgm:pt modelId="{FDA83821-6BAE-46D6-80BD-A5BBE3BCDEEC}" type="parTrans" cxnId="{213F9B53-B652-4389-84AD-FB9EB9652D9C}">
      <dgm:prSet/>
      <dgm:spPr/>
      <dgm:t>
        <a:bodyPr/>
        <a:lstStyle/>
        <a:p>
          <a:endParaRPr lang="en-US"/>
        </a:p>
      </dgm:t>
    </dgm:pt>
    <dgm:pt modelId="{949FDFBA-BC37-42C5-BD60-C0EA2747CAE2}" type="sibTrans" cxnId="{213F9B53-B652-4389-84AD-FB9EB9652D9C}">
      <dgm:prSet/>
      <dgm:spPr/>
      <dgm:t>
        <a:bodyPr/>
        <a:lstStyle/>
        <a:p>
          <a:endParaRPr lang="en-US"/>
        </a:p>
      </dgm:t>
    </dgm:pt>
    <dgm:pt modelId="{FE977B91-05B3-449B-BA12-7169893FE58D}" type="pres">
      <dgm:prSet presAssocID="{8EB8DEA3-0364-46DF-AB02-F667E89AD221}" presName="outerComposite" presStyleCnt="0">
        <dgm:presLayoutVars>
          <dgm:chMax val="5"/>
          <dgm:dir/>
          <dgm:resizeHandles val="exact"/>
        </dgm:presLayoutVars>
      </dgm:prSet>
      <dgm:spPr/>
    </dgm:pt>
    <dgm:pt modelId="{2D92ADAF-96FD-4D56-ADA7-21114E11F1F1}" type="pres">
      <dgm:prSet presAssocID="{8EB8DEA3-0364-46DF-AB02-F667E89AD221}" presName="dummyMaxCanvas" presStyleCnt="0">
        <dgm:presLayoutVars/>
      </dgm:prSet>
      <dgm:spPr/>
    </dgm:pt>
    <dgm:pt modelId="{988AB88F-22DA-43E1-A9D4-5681AFE73BC3}" type="pres">
      <dgm:prSet presAssocID="{8EB8DEA3-0364-46DF-AB02-F667E89AD221}" presName="ThreeNodes_1" presStyleLbl="node1" presStyleIdx="0" presStyleCnt="3">
        <dgm:presLayoutVars>
          <dgm:bulletEnabled val="1"/>
        </dgm:presLayoutVars>
      </dgm:prSet>
      <dgm:spPr/>
    </dgm:pt>
    <dgm:pt modelId="{0E582BF2-5E67-4CEA-839F-11A74B5E8195}" type="pres">
      <dgm:prSet presAssocID="{8EB8DEA3-0364-46DF-AB02-F667E89AD221}" presName="ThreeNodes_2" presStyleLbl="node1" presStyleIdx="1" presStyleCnt="3">
        <dgm:presLayoutVars>
          <dgm:bulletEnabled val="1"/>
        </dgm:presLayoutVars>
      </dgm:prSet>
      <dgm:spPr/>
    </dgm:pt>
    <dgm:pt modelId="{4D1B5345-317F-4607-B452-A8915DB4467B}" type="pres">
      <dgm:prSet presAssocID="{8EB8DEA3-0364-46DF-AB02-F667E89AD221}" presName="ThreeNodes_3" presStyleLbl="node1" presStyleIdx="2" presStyleCnt="3">
        <dgm:presLayoutVars>
          <dgm:bulletEnabled val="1"/>
        </dgm:presLayoutVars>
      </dgm:prSet>
      <dgm:spPr/>
    </dgm:pt>
    <dgm:pt modelId="{FFA20875-A9FA-488A-A8FD-BF82D31053E1}" type="pres">
      <dgm:prSet presAssocID="{8EB8DEA3-0364-46DF-AB02-F667E89AD221}" presName="ThreeConn_1-2" presStyleLbl="fgAccFollowNode1" presStyleIdx="0" presStyleCnt="2">
        <dgm:presLayoutVars>
          <dgm:bulletEnabled val="1"/>
        </dgm:presLayoutVars>
      </dgm:prSet>
      <dgm:spPr/>
    </dgm:pt>
    <dgm:pt modelId="{65B1395F-7AA2-4D0C-AE3A-B95ECF9E73AB}" type="pres">
      <dgm:prSet presAssocID="{8EB8DEA3-0364-46DF-AB02-F667E89AD221}" presName="ThreeConn_2-3" presStyleLbl="fgAccFollowNode1" presStyleIdx="1" presStyleCnt="2">
        <dgm:presLayoutVars>
          <dgm:bulletEnabled val="1"/>
        </dgm:presLayoutVars>
      </dgm:prSet>
      <dgm:spPr/>
    </dgm:pt>
    <dgm:pt modelId="{E0E9948C-F44A-4A57-BE4A-A3F6D523EE0A}" type="pres">
      <dgm:prSet presAssocID="{8EB8DEA3-0364-46DF-AB02-F667E89AD221}" presName="ThreeNodes_1_text" presStyleLbl="node1" presStyleIdx="2" presStyleCnt="3">
        <dgm:presLayoutVars>
          <dgm:bulletEnabled val="1"/>
        </dgm:presLayoutVars>
      </dgm:prSet>
      <dgm:spPr/>
    </dgm:pt>
    <dgm:pt modelId="{1D86A47E-2710-4FEA-8F3E-89970B9C1B98}" type="pres">
      <dgm:prSet presAssocID="{8EB8DEA3-0364-46DF-AB02-F667E89AD221}" presName="ThreeNodes_2_text" presStyleLbl="node1" presStyleIdx="2" presStyleCnt="3">
        <dgm:presLayoutVars>
          <dgm:bulletEnabled val="1"/>
        </dgm:presLayoutVars>
      </dgm:prSet>
      <dgm:spPr/>
    </dgm:pt>
    <dgm:pt modelId="{68F020A9-991C-4169-81CC-5391A97A4E52}" type="pres">
      <dgm:prSet presAssocID="{8EB8DEA3-0364-46DF-AB02-F667E89AD221}" presName="ThreeNodes_3_text" presStyleLbl="node1" presStyleIdx="2" presStyleCnt="3">
        <dgm:presLayoutVars>
          <dgm:bulletEnabled val="1"/>
        </dgm:presLayoutVars>
      </dgm:prSet>
      <dgm:spPr/>
    </dgm:pt>
  </dgm:ptLst>
  <dgm:cxnLst>
    <dgm:cxn modelId="{7A9F0F0C-8BA2-4CDC-AA6F-14B8455344EF}" srcId="{8EB8DEA3-0364-46DF-AB02-F667E89AD221}" destId="{89F2B0F4-93E6-4CCB-A98E-F693D309884C}" srcOrd="1" destOrd="0" parTransId="{CA40903D-8300-42C8-A8B6-DDDA6840475F}" sibTransId="{65EBCF94-BA9A-4D10-909F-EBC5A08ABE4E}"/>
    <dgm:cxn modelId="{01BC6F1E-425A-4D41-855B-A900D7334F05}" type="presOf" srcId="{83AE9CFE-552F-4289-B4E2-BAB3EC3771F6}" destId="{FFA20875-A9FA-488A-A8FD-BF82D31053E1}" srcOrd="0" destOrd="0" presId="urn:microsoft.com/office/officeart/2005/8/layout/vProcess5"/>
    <dgm:cxn modelId="{1A868026-BE89-4650-8393-A105C625A5FD}" type="presOf" srcId="{777930AE-90BB-46BF-89A0-A6BEA0F9AB40}" destId="{4D1B5345-317F-4607-B452-A8915DB4467B}" srcOrd="0" destOrd="0" presId="urn:microsoft.com/office/officeart/2005/8/layout/vProcess5"/>
    <dgm:cxn modelId="{B0F98126-82DE-4398-8831-3E611A612ABB}" type="presOf" srcId="{962E6966-D100-4F6B-995F-02CC3C4D4831}" destId="{E0E9948C-F44A-4A57-BE4A-A3F6D523EE0A}" srcOrd="1" destOrd="0" presId="urn:microsoft.com/office/officeart/2005/8/layout/vProcess5"/>
    <dgm:cxn modelId="{CCFA2649-8A8E-436F-8B00-CD998147A316}" srcId="{8EB8DEA3-0364-46DF-AB02-F667E89AD221}" destId="{962E6966-D100-4F6B-995F-02CC3C4D4831}" srcOrd="0" destOrd="0" parTransId="{F74F98C6-87B5-4528-B826-8605272947F5}" sibTransId="{83AE9CFE-552F-4289-B4E2-BAB3EC3771F6}"/>
    <dgm:cxn modelId="{213F9B53-B652-4389-84AD-FB9EB9652D9C}" srcId="{8EB8DEA3-0364-46DF-AB02-F667E89AD221}" destId="{777930AE-90BB-46BF-89A0-A6BEA0F9AB40}" srcOrd="2" destOrd="0" parTransId="{FDA83821-6BAE-46D6-80BD-A5BBE3BCDEEC}" sibTransId="{949FDFBA-BC37-42C5-BD60-C0EA2747CAE2}"/>
    <dgm:cxn modelId="{3F887F9C-D3FC-4988-802E-E962F4FDA23B}" type="presOf" srcId="{65EBCF94-BA9A-4D10-909F-EBC5A08ABE4E}" destId="{65B1395F-7AA2-4D0C-AE3A-B95ECF9E73AB}" srcOrd="0" destOrd="0" presId="urn:microsoft.com/office/officeart/2005/8/layout/vProcess5"/>
    <dgm:cxn modelId="{7387579D-CCF4-473D-A97C-67FBD3DCAC93}" type="presOf" srcId="{89F2B0F4-93E6-4CCB-A98E-F693D309884C}" destId="{1D86A47E-2710-4FEA-8F3E-89970B9C1B98}" srcOrd="1" destOrd="0" presId="urn:microsoft.com/office/officeart/2005/8/layout/vProcess5"/>
    <dgm:cxn modelId="{FA551CA6-5E77-44E2-8C3B-F4D48BCD31C0}" type="presOf" srcId="{89F2B0F4-93E6-4CCB-A98E-F693D309884C}" destId="{0E582BF2-5E67-4CEA-839F-11A74B5E8195}" srcOrd="0" destOrd="0" presId="urn:microsoft.com/office/officeart/2005/8/layout/vProcess5"/>
    <dgm:cxn modelId="{BCF280B1-3E19-4511-9231-5D123FF9C971}" type="presOf" srcId="{962E6966-D100-4F6B-995F-02CC3C4D4831}" destId="{988AB88F-22DA-43E1-A9D4-5681AFE73BC3}" srcOrd="0" destOrd="0" presId="urn:microsoft.com/office/officeart/2005/8/layout/vProcess5"/>
    <dgm:cxn modelId="{582CF0C5-1D6A-4001-9507-ED230EFCC600}" type="presOf" srcId="{777930AE-90BB-46BF-89A0-A6BEA0F9AB40}" destId="{68F020A9-991C-4169-81CC-5391A97A4E52}" srcOrd="1" destOrd="0" presId="urn:microsoft.com/office/officeart/2005/8/layout/vProcess5"/>
    <dgm:cxn modelId="{4CC246DE-8A2A-4D66-B4B1-48D5195060FD}" type="presOf" srcId="{8EB8DEA3-0364-46DF-AB02-F667E89AD221}" destId="{FE977B91-05B3-449B-BA12-7169893FE58D}" srcOrd="0" destOrd="0" presId="urn:microsoft.com/office/officeart/2005/8/layout/vProcess5"/>
    <dgm:cxn modelId="{5AF35098-967A-4F68-B1EE-92C92D70A815}" type="presParOf" srcId="{FE977B91-05B3-449B-BA12-7169893FE58D}" destId="{2D92ADAF-96FD-4D56-ADA7-21114E11F1F1}" srcOrd="0" destOrd="0" presId="urn:microsoft.com/office/officeart/2005/8/layout/vProcess5"/>
    <dgm:cxn modelId="{E10D32EA-CA85-41EC-8B29-DA29C191FFB6}" type="presParOf" srcId="{FE977B91-05B3-449B-BA12-7169893FE58D}" destId="{988AB88F-22DA-43E1-A9D4-5681AFE73BC3}" srcOrd="1" destOrd="0" presId="urn:microsoft.com/office/officeart/2005/8/layout/vProcess5"/>
    <dgm:cxn modelId="{83F73232-9312-4673-96D9-E7ACEEC13ACD}" type="presParOf" srcId="{FE977B91-05B3-449B-BA12-7169893FE58D}" destId="{0E582BF2-5E67-4CEA-839F-11A74B5E8195}" srcOrd="2" destOrd="0" presId="urn:microsoft.com/office/officeart/2005/8/layout/vProcess5"/>
    <dgm:cxn modelId="{6AF8FE5D-8CE8-4A0F-8907-D1BBDEE1E94D}" type="presParOf" srcId="{FE977B91-05B3-449B-BA12-7169893FE58D}" destId="{4D1B5345-317F-4607-B452-A8915DB4467B}" srcOrd="3" destOrd="0" presId="urn:microsoft.com/office/officeart/2005/8/layout/vProcess5"/>
    <dgm:cxn modelId="{C4CAABB2-54C0-486D-A348-C136EDEFC2B9}" type="presParOf" srcId="{FE977B91-05B3-449B-BA12-7169893FE58D}" destId="{FFA20875-A9FA-488A-A8FD-BF82D31053E1}" srcOrd="4" destOrd="0" presId="urn:microsoft.com/office/officeart/2005/8/layout/vProcess5"/>
    <dgm:cxn modelId="{226E9531-D114-4514-9496-C753E2E6214A}" type="presParOf" srcId="{FE977B91-05B3-449B-BA12-7169893FE58D}" destId="{65B1395F-7AA2-4D0C-AE3A-B95ECF9E73AB}" srcOrd="5" destOrd="0" presId="urn:microsoft.com/office/officeart/2005/8/layout/vProcess5"/>
    <dgm:cxn modelId="{F4365DA0-F1FF-4161-A69D-229D0819349A}" type="presParOf" srcId="{FE977B91-05B3-449B-BA12-7169893FE58D}" destId="{E0E9948C-F44A-4A57-BE4A-A3F6D523EE0A}" srcOrd="6" destOrd="0" presId="urn:microsoft.com/office/officeart/2005/8/layout/vProcess5"/>
    <dgm:cxn modelId="{4D3525EB-0E8F-47D5-A711-757AF7DF4B27}" type="presParOf" srcId="{FE977B91-05B3-449B-BA12-7169893FE58D}" destId="{1D86A47E-2710-4FEA-8F3E-89970B9C1B98}" srcOrd="7" destOrd="0" presId="urn:microsoft.com/office/officeart/2005/8/layout/vProcess5"/>
    <dgm:cxn modelId="{EB41AD9C-7307-4729-8E9D-21C3380DA87A}" type="presParOf" srcId="{FE977B91-05B3-449B-BA12-7169893FE58D}" destId="{68F020A9-991C-4169-81CC-5391A97A4E52}" srcOrd="8" destOrd="0" presId="urn:microsoft.com/office/officeart/2005/8/layout/v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BB0812C-AA26-44B4-ACD4-23A6A4EE5CC4}" type="doc">
      <dgm:prSet loTypeId="urn:microsoft.com/office/officeart/2018/2/layout/IconVerticalSolidList" loCatId="icon" qsTypeId="urn:microsoft.com/office/officeart/2005/8/quickstyle/simple1" qsCatId="simple" csTypeId="urn:microsoft.com/office/officeart/2005/8/colors/accent2_2" csCatId="accent2" phldr="1"/>
      <dgm:spPr/>
      <dgm:t>
        <a:bodyPr/>
        <a:lstStyle/>
        <a:p>
          <a:endParaRPr lang="en-US"/>
        </a:p>
      </dgm:t>
    </dgm:pt>
    <dgm:pt modelId="{1AF4755B-679C-43C4-8F68-A71AD880445B}">
      <dgm:prSet/>
      <dgm:spPr/>
      <dgm:t>
        <a:bodyPr/>
        <a:lstStyle/>
        <a:p>
          <a:pPr>
            <a:lnSpc>
              <a:spcPct val="100000"/>
            </a:lnSpc>
          </a:pPr>
          <a:r>
            <a:rPr lang="en-GB" b="0"/>
            <a:t>College</a:t>
          </a:r>
          <a:r>
            <a:rPr lang="en-GB" b="0" i="0"/>
            <a:t> clerks </a:t>
          </a:r>
          <a:r>
            <a:rPr lang="en-GB" b="0"/>
            <a:t>are increasingly</a:t>
          </a:r>
          <a:r>
            <a:rPr lang="en-GB" b="0" i="0"/>
            <a:t> </a:t>
          </a:r>
          <a:r>
            <a:rPr lang="en-GB" b="0"/>
            <a:t>adopting </a:t>
          </a:r>
          <a:r>
            <a:rPr lang="en-GB" b="0" i="0"/>
            <a:t>succession planning. Some use existing recruitment services, </a:t>
          </a:r>
          <a:r>
            <a:rPr lang="en-GB" b="0"/>
            <a:t>and some rely on the college's local networks to identify candidates. </a:t>
          </a:r>
          <a:endParaRPr lang="en-US"/>
        </a:p>
      </dgm:t>
    </dgm:pt>
    <dgm:pt modelId="{941A88E0-823D-42EC-9237-AD992CB433C2}" type="parTrans" cxnId="{340F3259-8EF7-472E-AFC0-BC23772D4110}">
      <dgm:prSet/>
      <dgm:spPr/>
      <dgm:t>
        <a:bodyPr/>
        <a:lstStyle/>
        <a:p>
          <a:endParaRPr lang="en-US"/>
        </a:p>
      </dgm:t>
    </dgm:pt>
    <dgm:pt modelId="{5DF6BDD4-9BCF-4D5C-BF56-CEE9FD8191D2}" type="sibTrans" cxnId="{340F3259-8EF7-472E-AFC0-BC23772D4110}">
      <dgm:prSet/>
      <dgm:spPr/>
      <dgm:t>
        <a:bodyPr/>
        <a:lstStyle/>
        <a:p>
          <a:endParaRPr lang="en-US"/>
        </a:p>
      </dgm:t>
    </dgm:pt>
    <dgm:pt modelId="{2F172032-709C-4568-A409-91DFDF38E927}">
      <dgm:prSet/>
      <dgm:spPr/>
      <dgm:t>
        <a:bodyPr/>
        <a:lstStyle/>
        <a:p>
          <a:pPr>
            <a:lnSpc>
              <a:spcPct val="100000"/>
            </a:lnSpc>
          </a:pPr>
          <a:r>
            <a:rPr lang="en-GB" b="0"/>
            <a:t>But most report some difficulty in recruiting and retaining the right candidates, especially </a:t>
          </a:r>
          <a:r>
            <a:rPr lang="en-GB" b="0" i="0"/>
            <a:t>where specialist skills are required, or the college is not in an urban area. </a:t>
          </a:r>
          <a:r>
            <a:rPr lang="en-GB" b="0"/>
            <a:t> So boards often settle for compromise candidates.</a:t>
          </a:r>
          <a:endParaRPr lang="en-US"/>
        </a:p>
      </dgm:t>
    </dgm:pt>
    <dgm:pt modelId="{5CB21E98-A4C8-4B9C-BE87-0663F6048B1C}" type="parTrans" cxnId="{B6F3B966-868E-4D88-B5A9-DA4828F8C246}">
      <dgm:prSet/>
      <dgm:spPr/>
      <dgm:t>
        <a:bodyPr/>
        <a:lstStyle/>
        <a:p>
          <a:endParaRPr lang="en-US"/>
        </a:p>
      </dgm:t>
    </dgm:pt>
    <dgm:pt modelId="{7D5B8F9D-56BC-445C-A353-D85308E15BB1}" type="sibTrans" cxnId="{B6F3B966-868E-4D88-B5A9-DA4828F8C246}">
      <dgm:prSet/>
      <dgm:spPr/>
      <dgm:t>
        <a:bodyPr/>
        <a:lstStyle/>
        <a:p>
          <a:endParaRPr lang="en-US"/>
        </a:p>
      </dgm:t>
    </dgm:pt>
    <dgm:pt modelId="{2A3792EB-BE61-4105-AE9A-5FDA44A48E4E}">
      <dgm:prSet/>
      <dgm:spPr/>
      <dgm:t>
        <a:bodyPr/>
        <a:lstStyle/>
        <a:p>
          <a:pPr>
            <a:lnSpc>
              <a:spcPct val="100000"/>
            </a:lnSpc>
          </a:pPr>
          <a:r>
            <a:rPr lang="en-US" b="0"/>
            <a:t>This can lead to a lack of diversity in a board's collective skills, experience, and outlook, and a tendency for the board to overlook issues around its operational effectiveness.</a:t>
          </a:r>
          <a:endParaRPr lang="en-US"/>
        </a:p>
      </dgm:t>
    </dgm:pt>
    <dgm:pt modelId="{D86B56B5-6EB2-43EA-A9F6-B80B8D0AF0D7}" type="parTrans" cxnId="{F48120B4-5B64-43C9-9A36-080E62A7D991}">
      <dgm:prSet/>
      <dgm:spPr/>
      <dgm:t>
        <a:bodyPr/>
        <a:lstStyle/>
        <a:p>
          <a:endParaRPr lang="en-US"/>
        </a:p>
      </dgm:t>
    </dgm:pt>
    <dgm:pt modelId="{50A1B012-46E6-42F2-B2EC-98019BE5257A}" type="sibTrans" cxnId="{F48120B4-5B64-43C9-9A36-080E62A7D991}">
      <dgm:prSet/>
      <dgm:spPr/>
      <dgm:t>
        <a:bodyPr/>
        <a:lstStyle/>
        <a:p>
          <a:endParaRPr lang="en-US"/>
        </a:p>
      </dgm:t>
    </dgm:pt>
    <dgm:pt modelId="{9762EA0E-53C2-40B5-8685-83D7C29B823B}">
      <dgm:prSet/>
      <dgm:spPr/>
      <dgm:t>
        <a:bodyPr/>
        <a:lstStyle/>
        <a:p>
          <a:pPr>
            <a:lnSpc>
              <a:spcPct val="100000"/>
            </a:lnSpc>
          </a:pPr>
          <a:r>
            <a:rPr lang="en-US" b="0"/>
            <a:t>These pilots will test ways to address these barriers to effective governance. </a:t>
          </a:r>
          <a:endParaRPr lang="en-US"/>
        </a:p>
      </dgm:t>
    </dgm:pt>
    <dgm:pt modelId="{B71163DF-E83B-4248-B032-995B0291E445}" type="parTrans" cxnId="{D5897B79-DFEA-4A1B-9B1A-2B41234B1E85}">
      <dgm:prSet/>
      <dgm:spPr/>
      <dgm:t>
        <a:bodyPr/>
        <a:lstStyle/>
        <a:p>
          <a:endParaRPr lang="en-US"/>
        </a:p>
      </dgm:t>
    </dgm:pt>
    <dgm:pt modelId="{30E827B4-6BE6-4B9B-839E-AF5B58E30179}" type="sibTrans" cxnId="{D5897B79-DFEA-4A1B-9B1A-2B41234B1E85}">
      <dgm:prSet/>
      <dgm:spPr/>
      <dgm:t>
        <a:bodyPr/>
        <a:lstStyle/>
        <a:p>
          <a:endParaRPr lang="en-US"/>
        </a:p>
      </dgm:t>
    </dgm:pt>
    <dgm:pt modelId="{F97F96F2-F3EA-4150-9983-1F72EE41680A}" type="pres">
      <dgm:prSet presAssocID="{0BB0812C-AA26-44B4-ACD4-23A6A4EE5CC4}" presName="root" presStyleCnt="0">
        <dgm:presLayoutVars>
          <dgm:dir/>
          <dgm:resizeHandles val="exact"/>
        </dgm:presLayoutVars>
      </dgm:prSet>
      <dgm:spPr/>
    </dgm:pt>
    <dgm:pt modelId="{4A271204-C79B-4039-B0F0-2E7AEBAFBA7B}" type="pres">
      <dgm:prSet presAssocID="{1AF4755B-679C-43C4-8F68-A71AD880445B}" presName="compNode" presStyleCnt="0"/>
      <dgm:spPr/>
    </dgm:pt>
    <dgm:pt modelId="{737560A3-6849-4B52-B476-52B054192057}" type="pres">
      <dgm:prSet presAssocID="{1AF4755B-679C-43C4-8F68-A71AD880445B}" presName="bgRect" presStyleLbl="bgShp" presStyleIdx="0" presStyleCnt="4"/>
      <dgm:spPr/>
    </dgm:pt>
    <dgm:pt modelId="{A901B5D3-5BDD-4F6C-A069-033910E9098A}" type="pres">
      <dgm:prSet presAssocID="{1AF4755B-679C-43C4-8F68-A71AD880445B}"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User Network"/>
        </a:ext>
      </dgm:extLst>
    </dgm:pt>
    <dgm:pt modelId="{5D225C98-9488-4D7F-BE6F-D4F7F0F549CC}" type="pres">
      <dgm:prSet presAssocID="{1AF4755B-679C-43C4-8F68-A71AD880445B}" presName="spaceRect" presStyleCnt="0"/>
      <dgm:spPr/>
    </dgm:pt>
    <dgm:pt modelId="{6DB809C9-CD56-4C54-AAEB-7007091A9418}" type="pres">
      <dgm:prSet presAssocID="{1AF4755B-679C-43C4-8F68-A71AD880445B}" presName="parTx" presStyleLbl="revTx" presStyleIdx="0" presStyleCnt="4">
        <dgm:presLayoutVars>
          <dgm:chMax val="0"/>
          <dgm:chPref val="0"/>
        </dgm:presLayoutVars>
      </dgm:prSet>
      <dgm:spPr/>
    </dgm:pt>
    <dgm:pt modelId="{7B0A6598-936E-487E-8ED2-923E33916062}" type="pres">
      <dgm:prSet presAssocID="{5DF6BDD4-9BCF-4D5C-BF56-CEE9FD8191D2}" presName="sibTrans" presStyleCnt="0"/>
      <dgm:spPr/>
    </dgm:pt>
    <dgm:pt modelId="{ACF89681-121C-4CCF-A8F9-6F2083D0B67E}" type="pres">
      <dgm:prSet presAssocID="{2F172032-709C-4568-A409-91DFDF38E927}" presName="compNode" presStyleCnt="0"/>
      <dgm:spPr/>
    </dgm:pt>
    <dgm:pt modelId="{50F16383-2EA5-4EB2-82B9-A63A2FE6CDFE}" type="pres">
      <dgm:prSet presAssocID="{2F172032-709C-4568-A409-91DFDF38E927}" presName="bgRect" presStyleLbl="bgShp" presStyleIdx="1" presStyleCnt="4"/>
      <dgm:spPr/>
    </dgm:pt>
    <dgm:pt modelId="{53C2B76E-D4AB-48B6-8D93-554A1A549FE5}" type="pres">
      <dgm:prSet presAssocID="{2F172032-709C-4568-A409-91DFDF38E927}"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a:ln>
          <a:noFill/>
        </a:ln>
      </dgm:spPr>
      <dgm:extLst>
        <a:ext uri="{E40237B7-FDA0-4F09-8148-C483321AD2D9}">
          <dgm14:cNvPr xmlns:dgm14="http://schemas.microsoft.com/office/drawing/2010/diagram" id="0" name="" descr="Target Audience"/>
        </a:ext>
      </dgm:extLst>
    </dgm:pt>
    <dgm:pt modelId="{895CADA0-0F3C-411A-9E98-F037F27467FF}" type="pres">
      <dgm:prSet presAssocID="{2F172032-709C-4568-A409-91DFDF38E927}" presName="spaceRect" presStyleCnt="0"/>
      <dgm:spPr/>
    </dgm:pt>
    <dgm:pt modelId="{1EE246FB-080D-4EE5-8EEE-0E1D8B5ACA3B}" type="pres">
      <dgm:prSet presAssocID="{2F172032-709C-4568-A409-91DFDF38E927}" presName="parTx" presStyleLbl="revTx" presStyleIdx="1" presStyleCnt="4">
        <dgm:presLayoutVars>
          <dgm:chMax val="0"/>
          <dgm:chPref val="0"/>
        </dgm:presLayoutVars>
      </dgm:prSet>
      <dgm:spPr/>
    </dgm:pt>
    <dgm:pt modelId="{5D282F01-2124-4F72-91CC-4088B9CBE632}" type="pres">
      <dgm:prSet presAssocID="{7D5B8F9D-56BC-445C-A353-D85308E15BB1}" presName="sibTrans" presStyleCnt="0"/>
      <dgm:spPr/>
    </dgm:pt>
    <dgm:pt modelId="{30E8E6C2-025F-4E37-9E57-68E0676DEEAC}" type="pres">
      <dgm:prSet presAssocID="{2A3792EB-BE61-4105-AE9A-5FDA44A48E4E}" presName="compNode" presStyleCnt="0"/>
      <dgm:spPr/>
    </dgm:pt>
    <dgm:pt modelId="{2E78E022-B499-4DDC-B423-D23724008AB0}" type="pres">
      <dgm:prSet presAssocID="{2A3792EB-BE61-4105-AE9A-5FDA44A48E4E}" presName="bgRect" presStyleLbl="bgShp" presStyleIdx="2" presStyleCnt="4"/>
      <dgm:spPr/>
    </dgm:pt>
    <dgm:pt modelId="{BB4D0321-755D-4421-B089-14861FA806FD}" type="pres">
      <dgm:prSet presAssocID="{2A3792EB-BE61-4105-AE9A-5FDA44A48E4E}"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Connections"/>
        </a:ext>
      </dgm:extLst>
    </dgm:pt>
    <dgm:pt modelId="{3D573CB5-929C-439F-AD08-8E0B099EA485}" type="pres">
      <dgm:prSet presAssocID="{2A3792EB-BE61-4105-AE9A-5FDA44A48E4E}" presName="spaceRect" presStyleCnt="0"/>
      <dgm:spPr/>
    </dgm:pt>
    <dgm:pt modelId="{4A004CE9-1AE1-48BB-B8DB-D6C5711B6BA3}" type="pres">
      <dgm:prSet presAssocID="{2A3792EB-BE61-4105-AE9A-5FDA44A48E4E}" presName="parTx" presStyleLbl="revTx" presStyleIdx="2" presStyleCnt="4">
        <dgm:presLayoutVars>
          <dgm:chMax val="0"/>
          <dgm:chPref val="0"/>
        </dgm:presLayoutVars>
      </dgm:prSet>
      <dgm:spPr/>
    </dgm:pt>
    <dgm:pt modelId="{03E5C933-2070-4A71-9FB5-014CE2B4576D}" type="pres">
      <dgm:prSet presAssocID="{50A1B012-46E6-42F2-B2EC-98019BE5257A}" presName="sibTrans" presStyleCnt="0"/>
      <dgm:spPr/>
    </dgm:pt>
    <dgm:pt modelId="{CD1166A0-3588-457E-8D9B-19EBEBA963F8}" type="pres">
      <dgm:prSet presAssocID="{9762EA0E-53C2-40B5-8685-83D7C29B823B}" presName="compNode" presStyleCnt="0"/>
      <dgm:spPr/>
    </dgm:pt>
    <dgm:pt modelId="{9506321C-55EF-4C13-97AF-4BD1D4CD0049}" type="pres">
      <dgm:prSet presAssocID="{9762EA0E-53C2-40B5-8685-83D7C29B823B}" presName="bgRect" presStyleLbl="bgShp" presStyleIdx="3" presStyleCnt="4"/>
      <dgm:spPr/>
    </dgm:pt>
    <dgm:pt modelId="{3229EAED-F9CA-4A9C-83D9-8D920EBD3E9E}" type="pres">
      <dgm:prSet presAssocID="{9762EA0E-53C2-40B5-8685-83D7C29B823B}"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Check List"/>
        </a:ext>
      </dgm:extLst>
    </dgm:pt>
    <dgm:pt modelId="{E6C5E967-0E2D-4135-B0F3-A0B382C3CC1C}" type="pres">
      <dgm:prSet presAssocID="{9762EA0E-53C2-40B5-8685-83D7C29B823B}" presName="spaceRect" presStyleCnt="0"/>
      <dgm:spPr/>
    </dgm:pt>
    <dgm:pt modelId="{6EC036F9-A204-4CEA-9C88-D2D9E4D5017F}" type="pres">
      <dgm:prSet presAssocID="{9762EA0E-53C2-40B5-8685-83D7C29B823B}" presName="parTx" presStyleLbl="revTx" presStyleIdx="3" presStyleCnt="4">
        <dgm:presLayoutVars>
          <dgm:chMax val="0"/>
          <dgm:chPref val="0"/>
        </dgm:presLayoutVars>
      </dgm:prSet>
      <dgm:spPr/>
    </dgm:pt>
  </dgm:ptLst>
  <dgm:cxnLst>
    <dgm:cxn modelId="{5A826C65-5D02-41AE-80B3-EEA8EEE66A77}" type="presOf" srcId="{9762EA0E-53C2-40B5-8685-83D7C29B823B}" destId="{6EC036F9-A204-4CEA-9C88-D2D9E4D5017F}" srcOrd="0" destOrd="0" presId="urn:microsoft.com/office/officeart/2018/2/layout/IconVerticalSolidList"/>
    <dgm:cxn modelId="{B6F3B966-868E-4D88-B5A9-DA4828F8C246}" srcId="{0BB0812C-AA26-44B4-ACD4-23A6A4EE5CC4}" destId="{2F172032-709C-4568-A409-91DFDF38E927}" srcOrd="1" destOrd="0" parTransId="{5CB21E98-A4C8-4B9C-BE87-0663F6048B1C}" sibTransId="{7D5B8F9D-56BC-445C-A353-D85308E15BB1}"/>
    <dgm:cxn modelId="{53F81F6C-9996-493A-836C-27FB7F94A52B}" type="presOf" srcId="{0BB0812C-AA26-44B4-ACD4-23A6A4EE5CC4}" destId="{F97F96F2-F3EA-4150-9983-1F72EE41680A}" srcOrd="0" destOrd="0" presId="urn:microsoft.com/office/officeart/2018/2/layout/IconVerticalSolidList"/>
    <dgm:cxn modelId="{1E292173-76FA-477C-99D3-11983F6AB902}" type="presOf" srcId="{2F172032-709C-4568-A409-91DFDF38E927}" destId="{1EE246FB-080D-4EE5-8EEE-0E1D8B5ACA3B}" srcOrd="0" destOrd="0" presId="urn:microsoft.com/office/officeart/2018/2/layout/IconVerticalSolidList"/>
    <dgm:cxn modelId="{340F3259-8EF7-472E-AFC0-BC23772D4110}" srcId="{0BB0812C-AA26-44B4-ACD4-23A6A4EE5CC4}" destId="{1AF4755B-679C-43C4-8F68-A71AD880445B}" srcOrd="0" destOrd="0" parTransId="{941A88E0-823D-42EC-9237-AD992CB433C2}" sibTransId="{5DF6BDD4-9BCF-4D5C-BF56-CEE9FD8191D2}"/>
    <dgm:cxn modelId="{D5897B79-DFEA-4A1B-9B1A-2B41234B1E85}" srcId="{0BB0812C-AA26-44B4-ACD4-23A6A4EE5CC4}" destId="{9762EA0E-53C2-40B5-8685-83D7C29B823B}" srcOrd="3" destOrd="0" parTransId="{B71163DF-E83B-4248-B032-995B0291E445}" sibTransId="{30E827B4-6BE6-4B9B-839E-AF5B58E30179}"/>
    <dgm:cxn modelId="{F48120B4-5B64-43C9-9A36-080E62A7D991}" srcId="{0BB0812C-AA26-44B4-ACD4-23A6A4EE5CC4}" destId="{2A3792EB-BE61-4105-AE9A-5FDA44A48E4E}" srcOrd="2" destOrd="0" parTransId="{D86B56B5-6EB2-43EA-A9F6-B80B8D0AF0D7}" sibTransId="{50A1B012-46E6-42F2-B2EC-98019BE5257A}"/>
    <dgm:cxn modelId="{4D9147C9-A011-4499-87B1-686488AF0313}" type="presOf" srcId="{2A3792EB-BE61-4105-AE9A-5FDA44A48E4E}" destId="{4A004CE9-1AE1-48BB-B8DB-D6C5711B6BA3}" srcOrd="0" destOrd="0" presId="urn:microsoft.com/office/officeart/2018/2/layout/IconVerticalSolidList"/>
    <dgm:cxn modelId="{030109EE-F304-4041-95BD-F501AB60D3C5}" type="presOf" srcId="{1AF4755B-679C-43C4-8F68-A71AD880445B}" destId="{6DB809C9-CD56-4C54-AAEB-7007091A9418}" srcOrd="0" destOrd="0" presId="urn:microsoft.com/office/officeart/2018/2/layout/IconVerticalSolidList"/>
    <dgm:cxn modelId="{C177A449-399C-47D2-B174-67D0FC32BEC4}" type="presParOf" srcId="{F97F96F2-F3EA-4150-9983-1F72EE41680A}" destId="{4A271204-C79B-4039-B0F0-2E7AEBAFBA7B}" srcOrd="0" destOrd="0" presId="urn:microsoft.com/office/officeart/2018/2/layout/IconVerticalSolidList"/>
    <dgm:cxn modelId="{A0DCFA84-A0C9-4554-92D9-B567FD026189}" type="presParOf" srcId="{4A271204-C79B-4039-B0F0-2E7AEBAFBA7B}" destId="{737560A3-6849-4B52-B476-52B054192057}" srcOrd="0" destOrd="0" presId="urn:microsoft.com/office/officeart/2018/2/layout/IconVerticalSolidList"/>
    <dgm:cxn modelId="{2E62242D-A9D4-4ABF-A631-DC6DC2AF595F}" type="presParOf" srcId="{4A271204-C79B-4039-B0F0-2E7AEBAFBA7B}" destId="{A901B5D3-5BDD-4F6C-A069-033910E9098A}" srcOrd="1" destOrd="0" presId="urn:microsoft.com/office/officeart/2018/2/layout/IconVerticalSolidList"/>
    <dgm:cxn modelId="{1F3254DB-D52B-4C39-8B86-D49A065288ED}" type="presParOf" srcId="{4A271204-C79B-4039-B0F0-2E7AEBAFBA7B}" destId="{5D225C98-9488-4D7F-BE6F-D4F7F0F549CC}" srcOrd="2" destOrd="0" presId="urn:microsoft.com/office/officeart/2018/2/layout/IconVerticalSolidList"/>
    <dgm:cxn modelId="{A4534B6B-F81F-42B4-AC94-B7743D8E7BE0}" type="presParOf" srcId="{4A271204-C79B-4039-B0F0-2E7AEBAFBA7B}" destId="{6DB809C9-CD56-4C54-AAEB-7007091A9418}" srcOrd="3" destOrd="0" presId="urn:microsoft.com/office/officeart/2018/2/layout/IconVerticalSolidList"/>
    <dgm:cxn modelId="{4AD10F20-E920-4D7B-B14F-B861C590E34E}" type="presParOf" srcId="{F97F96F2-F3EA-4150-9983-1F72EE41680A}" destId="{7B0A6598-936E-487E-8ED2-923E33916062}" srcOrd="1" destOrd="0" presId="urn:microsoft.com/office/officeart/2018/2/layout/IconVerticalSolidList"/>
    <dgm:cxn modelId="{2A7CFEB6-8F1E-4F1B-8545-45F72083BA95}" type="presParOf" srcId="{F97F96F2-F3EA-4150-9983-1F72EE41680A}" destId="{ACF89681-121C-4CCF-A8F9-6F2083D0B67E}" srcOrd="2" destOrd="0" presId="urn:microsoft.com/office/officeart/2018/2/layout/IconVerticalSolidList"/>
    <dgm:cxn modelId="{1548933B-21DF-4E2B-B527-6DD3E5908BBE}" type="presParOf" srcId="{ACF89681-121C-4CCF-A8F9-6F2083D0B67E}" destId="{50F16383-2EA5-4EB2-82B9-A63A2FE6CDFE}" srcOrd="0" destOrd="0" presId="urn:microsoft.com/office/officeart/2018/2/layout/IconVerticalSolidList"/>
    <dgm:cxn modelId="{EB1B4A91-FF5B-447E-9E52-CA76FDDCB6B8}" type="presParOf" srcId="{ACF89681-121C-4CCF-A8F9-6F2083D0B67E}" destId="{53C2B76E-D4AB-48B6-8D93-554A1A549FE5}" srcOrd="1" destOrd="0" presId="urn:microsoft.com/office/officeart/2018/2/layout/IconVerticalSolidList"/>
    <dgm:cxn modelId="{6AB985FD-99A5-451A-BC8A-C5F3B0AE631E}" type="presParOf" srcId="{ACF89681-121C-4CCF-A8F9-6F2083D0B67E}" destId="{895CADA0-0F3C-411A-9E98-F037F27467FF}" srcOrd="2" destOrd="0" presId="urn:microsoft.com/office/officeart/2018/2/layout/IconVerticalSolidList"/>
    <dgm:cxn modelId="{8CAFF1C6-6D82-428C-A906-3CCD73FFCEA9}" type="presParOf" srcId="{ACF89681-121C-4CCF-A8F9-6F2083D0B67E}" destId="{1EE246FB-080D-4EE5-8EEE-0E1D8B5ACA3B}" srcOrd="3" destOrd="0" presId="urn:microsoft.com/office/officeart/2018/2/layout/IconVerticalSolidList"/>
    <dgm:cxn modelId="{3256E6F8-31F3-4572-919E-1910E167D0BC}" type="presParOf" srcId="{F97F96F2-F3EA-4150-9983-1F72EE41680A}" destId="{5D282F01-2124-4F72-91CC-4088B9CBE632}" srcOrd="3" destOrd="0" presId="urn:microsoft.com/office/officeart/2018/2/layout/IconVerticalSolidList"/>
    <dgm:cxn modelId="{1A71E6FE-C3AD-4866-833B-8B290B4ED955}" type="presParOf" srcId="{F97F96F2-F3EA-4150-9983-1F72EE41680A}" destId="{30E8E6C2-025F-4E37-9E57-68E0676DEEAC}" srcOrd="4" destOrd="0" presId="urn:microsoft.com/office/officeart/2018/2/layout/IconVerticalSolidList"/>
    <dgm:cxn modelId="{74EE0410-4DDE-4B58-A7BC-FB44FA2B36FB}" type="presParOf" srcId="{30E8E6C2-025F-4E37-9E57-68E0676DEEAC}" destId="{2E78E022-B499-4DDC-B423-D23724008AB0}" srcOrd="0" destOrd="0" presId="urn:microsoft.com/office/officeart/2018/2/layout/IconVerticalSolidList"/>
    <dgm:cxn modelId="{275D13E3-C4C3-4CA3-8482-DED155934A6A}" type="presParOf" srcId="{30E8E6C2-025F-4E37-9E57-68E0676DEEAC}" destId="{BB4D0321-755D-4421-B089-14861FA806FD}" srcOrd="1" destOrd="0" presId="urn:microsoft.com/office/officeart/2018/2/layout/IconVerticalSolidList"/>
    <dgm:cxn modelId="{5751D7BC-E57F-4A77-8427-B449EEE249E5}" type="presParOf" srcId="{30E8E6C2-025F-4E37-9E57-68E0676DEEAC}" destId="{3D573CB5-929C-439F-AD08-8E0B099EA485}" srcOrd="2" destOrd="0" presId="urn:microsoft.com/office/officeart/2018/2/layout/IconVerticalSolidList"/>
    <dgm:cxn modelId="{B17DA0FD-3854-4259-BA15-7E0968E4F8AF}" type="presParOf" srcId="{30E8E6C2-025F-4E37-9E57-68E0676DEEAC}" destId="{4A004CE9-1AE1-48BB-B8DB-D6C5711B6BA3}" srcOrd="3" destOrd="0" presId="urn:microsoft.com/office/officeart/2018/2/layout/IconVerticalSolidList"/>
    <dgm:cxn modelId="{12527CEA-5785-422A-BD01-E984A0407F63}" type="presParOf" srcId="{F97F96F2-F3EA-4150-9983-1F72EE41680A}" destId="{03E5C933-2070-4A71-9FB5-014CE2B4576D}" srcOrd="5" destOrd="0" presId="urn:microsoft.com/office/officeart/2018/2/layout/IconVerticalSolidList"/>
    <dgm:cxn modelId="{1806E1F0-4E3A-44B2-924B-67FA089B762C}" type="presParOf" srcId="{F97F96F2-F3EA-4150-9983-1F72EE41680A}" destId="{CD1166A0-3588-457E-8D9B-19EBEBA963F8}" srcOrd="6" destOrd="0" presId="urn:microsoft.com/office/officeart/2018/2/layout/IconVerticalSolidList"/>
    <dgm:cxn modelId="{C84C5F36-5EAB-4456-87DD-1093D5532DDB}" type="presParOf" srcId="{CD1166A0-3588-457E-8D9B-19EBEBA963F8}" destId="{9506321C-55EF-4C13-97AF-4BD1D4CD0049}" srcOrd="0" destOrd="0" presId="urn:microsoft.com/office/officeart/2018/2/layout/IconVerticalSolidList"/>
    <dgm:cxn modelId="{FA24EDA8-AA93-4793-AB59-8DFADEDE524C}" type="presParOf" srcId="{CD1166A0-3588-457E-8D9B-19EBEBA963F8}" destId="{3229EAED-F9CA-4A9C-83D9-8D920EBD3E9E}" srcOrd="1" destOrd="0" presId="urn:microsoft.com/office/officeart/2018/2/layout/IconVerticalSolidList"/>
    <dgm:cxn modelId="{F8C3279F-B545-4ECA-8B67-1A42A2D837FB}" type="presParOf" srcId="{CD1166A0-3588-457E-8D9B-19EBEBA963F8}" destId="{E6C5E967-0E2D-4135-B0F3-A0B382C3CC1C}" srcOrd="2" destOrd="0" presId="urn:microsoft.com/office/officeart/2018/2/layout/IconVerticalSolidList"/>
    <dgm:cxn modelId="{61E91FEB-CADE-4740-9B25-18487BBE1844}" type="presParOf" srcId="{CD1166A0-3588-457E-8D9B-19EBEBA963F8}" destId="{6EC036F9-A204-4CEA-9C88-D2D9E4D5017F}"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7C9A192-263A-4156-BC2E-6ED20B4E2DE1}" type="doc">
      <dgm:prSet loTypeId="urn:microsoft.com/office/officeart/2005/8/layout/process4" loCatId="process" qsTypeId="urn:microsoft.com/office/officeart/2005/8/quickstyle/simple1" qsCatId="simple" csTypeId="urn:microsoft.com/office/officeart/2005/8/colors/accent1_2" csCatId="accent1" phldr="1"/>
      <dgm:spPr/>
      <dgm:t>
        <a:bodyPr/>
        <a:lstStyle/>
        <a:p>
          <a:endParaRPr lang="en-US"/>
        </a:p>
      </dgm:t>
    </dgm:pt>
    <dgm:pt modelId="{169A09B1-FBA3-4DF5-A596-535A4981897C}">
      <dgm:prSet/>
      <dgm:spPr/>
      <dgm:t>
        <a:bodyPr/>
        <a:lstStyle/>
        <a:p>
          <a:pPr rtl="0"/>
          <a:r>
            <a:rPr lang="en-GB" b="0"/>
            <a:t>“Colleges” includes all ESFA-funded FE </a:t>
          </a:r>
          <a:r>
            <a:rPr lang="en-GB" b="0">
              <a:latin typeface="Arial"/>
            </a:rPr>
            <a:t>college corporations</a:t>
          </a:r>
          <a:r>
            <a:rPr lang="en-GB" b="0"/>
            <a:t>, Sixth Form College corporations (SFCs), and institutions designated as being in the statutory FE sector under section 28 of the Further and Higher Education Act 1992 (designated institutions).</a:t>
          </a:r>
          <a:br>
            <a:rPr lang="en-GB" b="0"/>
          </a:br>
          <a:endParaRPr lang="en-US"/>
        </a:p>
      </dgm:t>
    </dgm:pt>
    <dgm:pt modelId="{7D3972F9-5D32-4987-9B21-71ADCC010E19}" type="parTrans" cxnId="{57081543-FDCC-4231-94BB-94F6D9E5D7AF}">
      <dgm:prSet/>
      <dgm:spPr/>
      <dgm:t>
        <a:bodyPr/>
        <a:lstStyle/>
        <a:p>
          <a:endParaRPr lang="en-US"/>
        </a:p>
      </dgm:t>
    </dgm:pt>
    <dgm:pt modelId="{91F7A5FA-B21E-43B5-9722-AB2280747ECC}" type="sibTrans" cxnId="{57081543-FDCC-4231-94BB-94F6D9E5D7AF}">
      <dgm:prSet/>
      <dgm:spPr/>
      <dgm:t>
        <a:bodyPr/>
        <a:lstStyle/>
        <a:p>
          <a:endParaRPr lang="en-US"/>
        </a:p>
      </dgm:t>
    </dgm:pt>
    <dgm:pt modelId="{53072BCB-5D9D-4DD5-BC1C-D1B8C11E7A4C}">
      <dgm:prSet/>
      <dgm:spPr/>
      <dgm:t>
        <a:bodyPr/>
        <a:lstStyle/>
        <a:p>
          <a:r>
            <a:rPr lang="en-GB" b="0"/>
            <a:t>There are currently just under 240 colleges. 80% are rated good or outstanding by Ofsted, with the remainder in need of improvement (19%) or inadequate (1%).</a:t>
          </a:r>
          <a:br>
            <a:rPr lang="en-GB" b="0"/>
          </a:br>
          <a:r>
            <a:rPr lang="en-GB" b="0"/>
            <a:t> </a:t>
          </a:r>
          <a:endParaRPr lang="en-US"/>
        </a:p>
      </dgm:t>
    </dgm:pt>
    <dgm:pt modelId="{CC6B08E3-3D4B-4CDA-B67F-DC2F544AF9D8}" type="parTrans" cxnId="{AEA94160-10DE-4813-834F-3D2FA1EF0AF5}">
      <dgm:prSet/>
      <dgm:spPr/>
      <dgm:t>
        <a:bodyPr/>
        <a:lstStyle/>
        <a:p>
          <a:endParaRPr lang="en-US"/>
        </a:p>
      </dgm:t>
    </dgm:pt>
    <dgm:pt modelId="{E3FD279B-F8A5-4E04-ADD9-24ECD84D935B}" type="sibTrans" cxnId="{AEA94160-10DE-4813-834F-3D2FA1EF0AF5}">
      <dgm:prSet/>
      <dgm:spPr/>
      <dgm:t>
        <a:bodyPr/>
        <a:lstStyle/>
        <a:p>
          <a:endParaRPr lang="en-US"/>
        </a:p>
      </dgm:t>
    </dgm:pt>
    <dgm:pt modelId="{D6C23165-BB2E-4F43-91E5-E8B15B4FE738}">
      <dgm:prSet/>
      <dgm:spPr/>
      <dgm:t>
        <a:bodyPr/>
        <a:lstStyle/>
        <a:p>
          <a:r>
            <a:rPr lang="en-GB" b="0"/>
            <a:t>The FE Commissioner (FEC) works in conjunction with the Education and Skills Funding Agency (ESFA) and with colleges to improve the quality and sustainability of colleges, and to reduce the risk of failure (see </a:t>
          </a:r>
          <a:r>
            <a:rPr lang="en-GB" b="0">
              <a:hlinkClick xmlns:r="http://schemas.openxmlformats.org/officeDocument/2006/relationships" r:id="rId1"/>
            </a:rPr>
            <a:t>https://www.gov.uk/government/organisations/further-education-commissioner/about#what-we-do</a:t>
          </a:r>
          <a:r>
            <a:rPr lang="en-GB" b="0"/>
            <a:t>).</a:t>
          </a:r>
          <a:endParaRPr lang="en-US"/>
        </a:p>
      </dgm:t>
    </dgm:pt>
    <dgm:pt modelId="{FD4EF3D4-F208-4398-A530-84672B9A13C3}" type="parTrans" cxnId="{0D5A7D4F-3AC2-4F4D-AD67-CCAE22366709}">
      <dgm:prSet/>
      <dgm:spPr/>
      <dgm:t>
        <a:bodyPr/>
        <a:lstStyle/>
        <a:p>
          <a:endParaRPr lang="en-US"/>
        </a:p>
      </dgm:t>
    </dgm:pt>
    <dgm:pt modelId="{B47271BF-8166-4F3D-94C5-0AAFF9E4B79F}" type="sibTrans" cxnId="{0D5A7D4F-3AC2-4F4D-AD67-CCAE22366709}">
      <dgm:prSet/>
      <dgm:spPr/>
      <dgm:t>
        <a:bodyPr/>
        <a:lstStyle/>
        <a:p>
          <a:endParaRPr lang="en-US"/>
        </a:p>
      </dgm:t>
    </dgm:pt>
    <dgm:pt modelId="{008F50D7-9326-4775-9CE4-3ED22B937DDC}" type="pres">
      <dgm:prSet presAssocID="{D7C9A192-263A-4156-BC2E-6ED20B4E2DE1}" presName="Name0" presStyleCnt="0">
        <dgm:presLayoutVars>
          <dgm:dir/>
          <dgm:animLvl val="lvl"/>
          <dgm:resizeHandles val="exact"/>
        </dgm:presLayoutVars>
      </dgm:prSet>
      <dgm:spPr/>
    </dgm:pt>
    <dgm:pt modelId="{928C9CD7-FE1D-4310-968C-CE3CE5BF3522}" type="pres">
      <dgm:prSet presAssocID="{D6C23165-BB2E-4F43-91E5-E8B15B4FE738}" presName="boxAndChildren" presStyleCnt="0"/>
      <dgm:spPr/>
    </dgm:pt>
    <dgm:pt modelId="{02F7F5A5-91D4-48FB-9377-77CE2642CB22}" type="pres">
      <dgm:prSet presAssocID="{D6C23165-BB2E-4F43-91E5-E8B15B4FE738}" presName="parentTextBox" presStyleLbl="node1" presStyleIdx="0" presStyleCnt="3"/>
      <dgm:spPr/>
    </dgm:pt>
    <dgm:pt modelId="{D1FAA44F-C227-4941-95F2-34825E2CDEDD}" type="pres">
      <dgm:prSet presAssocID="{E3FD279B-F8A5-4E04-ADD9-24ECD84D935B}" presName="sp" presStyleCnt="0"/>
      <dgm:spPr/>
    </dgm:pt>
    <dgm:pt modelId="{EDE2F28D-4E75-4144-896C-4BEF4D1AA03B}" type="pres">
      <dgm:prSet presAssocID="{53072BCB-5D9D-4DD5-BC1C-D1B8C11E7A4C}" presName="arrowAndChildren" presStyleCnt="0"/>
      <dgm:spPr/>
    </dgm:pt>
    <dgm:pt modelId="{660D3091-EA02-4629-82A5-8919B2FAC81D}" type="pres">
      <dgm:prSet presAssocID="{53072BCB-5D9D-4DD5-BC1C-D1B8C11E7A4C}" presName="parentTextArrow" presStyleLbl="node1" presStyleIdx="1" presStyleCnt="3"/>
      <dgm:spPr/>
    </dgm:pt>
    <dgm:pt modelId="{78E6BCD3-90E3-4E94-800A-E78B35673C3B}" type="pres">
      <dgm:prSet presAssocID="{91F7A5FA-B21E-43B5-9722-AB2280747ECC}" presName="sp" presStyleCnt="0"/>
      <dgm:spPr/>
    </dgm:pt>
    <dgm:pt modelId="{A54CAF7A-DC02-48E9-853B-BA44851CCCC3}" type="pres">
      <dgm:prSet presAssocID="{169A09B1-FBA3-4DF5-A596-535A4981897C}" presName="arrowAndChildren" presStyleCnt="0"/>
      <dgm:spPr/>
    </dgm:pt>
    <dgm:pt modelId="{8E735E06-CDAC-4585-A3E6-25789A8EFE01}" type="pres">
      <dgm:prSet presAssocID="{169A09B1-FBA3-4DF5-A596-535A4981897C}" presName="parentTextArrow" presStyleLbl="node1" presStyleIdx="2" presStyleCnt="3"/>
      <dgm:spPr/>
    </dgm:pt>
  </dgm:ptLst>
  <dgm:cxnLst>
    <dgm:cxn modelId="{AEA94160-10DE-4813-834F-3D2FA1EF0AF5}" srcId="{D7C9A192-263A-4156-BC2E-6ED20B4E2DE1}" destId="{53072BCB-5D9D-4DD5-BC1C-D1B8C11E7A4C}" srcOrd="1" destOrd="0" parTransId="{CC6B08E3-3D4B-4CDA-B67F-DC2F544AF9D8}" sibTransId="{E3FD279B-F8A5-4E04-ADD9-24ECD84D935B}"/>
    <dgm:cxn modelId="{57081543-FDCC-4231-94BB-94F6D9E5D7AF}" srcId="{D7C9A192-263A-4156-BC2E-6ED20B4E2DE1}" destId="{169A09B1-FBA3-4DF5-A596-535A4981897C}" srcOrd="0" destOrd="0" parTransId="{7D3972F9-5D32-4987-9B21-71ADCC010E19}" sibTransId="{91F7A5FA-B21E-43B5-9722-AB2280747ECC}"/>
    <dgm:cxn modelId="{36937063-5C7B-4932-87F4-FA19CAB456BF}" type="presOf" srcId="{D7C9A192-263A-4156-BC2E-6ED20B4E2DE1}" destId="{008F50D7-9326-4775-9CE4-3ED22B937DDC}" srcOrd="0" destOrd="0" presId="urn:microsoft.com/office/officeart/2005/8/layout/process4"/>
    <dgm:cxn modelId="{82C4F66D-1E5D-4AEB-B340-E234D5B598BA}" type="presOf" srcId="{D6C23165-BB2E-4F43-91E5-E8B15B4FE738}" destId="{02F7F5A5-91D4-48FB-9377-77CE2642CB22}" srcOrd="0" destOrd="0" presId="urn:microsoft.com/office/officeart/2005/8/layout/process4"/>
    <dgm:cxn modelId="{0D5A7D4F-3AC2-4F4D-AD67-CCAE22366709}" srcId="{D7C9A192-263A-4156-BC2E-6ED20B4E2DE1}" destId="{D6C23165-BB2E-4F43-91E5-E8B15B4FE738}" srcOrd="2" destOrd="0" parTransId="{FD4EF3D4-F208-4398-A530-84672B9A13C3}" sibTransId="{B47271BF-8166-4F3D-94C5-0AAFF9E4B79F}"/>
    <dgm:cxn modelId="{D7318BA6-CF8F-42D6-B629-D2030F480C4C}" type="presOf" srcId="{169A09B1-FBA3-4DF5-A596-535A4981897C}" destId="{8E735E06-CDAC-4585-A3E6-25789A8EFE01}" srcOrd="0" destOrd="0" presId="urn:microsoft.com/office/officeart/2005/8/layout/process4"/>
    <dgm:cxn modelId="{A91769B4-6C9F-4765-827A-196E7929C7BB}" type="presOf" srcId="{53072BCB-5D9D-4DD5-BC1C-D1B8C11E7A4C}" destId="{660D3091-EA02-4629-82A5-8919B2FAC81D}" srcOrd="0" destOrd="0" presId="urn:microsoft.com/office/officeart/2005/8/layout/process4"/>
    <dgm:cxn modelId="{3955E75A-95CF-4D85-9B16-9998907480EA}" type="presParOf" srcId="{008F50D7-9326-4775-9CE4-3ED22B937DDC}" destId="{928C9CD7-FE1D-4310-968C-CE3CE5BF3522}" srcOrd="0" destOrd="0" presId="urn:microsoft.com/office/officeart/2005/8/layout/process4"/>
    <dgm:cxn modelId="{DA309135-7A14-476A-B763-4ADE0398D731}" type="presParOf" srcId="{928C9CD7-FE1D-4310-968C-CE3CE5BF3522}" destId="{02F7F5A5-91D4-48FB-9377-77CE2642CB22}" srcOrd="0" destOrd="0" presId="urn:microsoft.com/office/officeart/2005/8/layout/process4"/>
    <dgm:cxn modelId="{296008EF-783A-4270-AB39-F0CFD4C1696A}" type="presParOf" srcId="{008F50D7-9326-4775-9CE4-3ED22B937DDC}" destId="{D1FAA44F-C227-4941-95F2-34825E2CDEDD}" srcOrd="1" destOrd="0" presId="urn:microsoft.com/office/officeart/2005/8/layout/process4"/>
    <dgm:cxn modelId="{58FAC434-163E-42BB-AE98-CA650C879CB4}" type="presParOf" srcId="{008F50D7-9326-4775-9CE4-3ED22B937DDC}" destId="{EDE2F28D-4E75-4144-896C-4BEF4D1AA03B}" srcOrd="2" destOrd="0" presId="urn:microsoft.com/office/officeart/2005/8/layout/process4"/>
    <dgm:cxn modelId="{1F5200CB-A8A9-4C57-87E6-725610E0C223}" type="presParOf" srcId="{EDE2F28D-4E75-4144-896C-4BEF4D1AA03B}" destId="{660D3091-EA02-4629-82A5-8919B2FAC81D}" srcOrd="0" destOrd="0" presId="urn:microsoft.com/office/officeart/2005/8/layout/process4"/>
    <dgm:cxn modelId="{44EDAFA2-5F5D-4FD2-9DE2-23484A1DF459}" type="presParOf" srcId="{008F50D7-9326-4775-9CE4-3ED22B937DDC}" destId="{78E6BCD3-90E3-4E94-800A-E78B35673C3B}" srcOrd="3" destOrd="0" presId="urn:microsoft.com/office/officeart/2005/8/layout/process4"/>
    <dgm:cxn modelId="{8DD65E31-BA5F-4156-84D6-2D0CE2249992}" type="presParOf" srcId="{008F50D7-9326-4775-9CE4-3ED22B937DDC}" destId="{A54CAF7A-DC02-48E9-853B-BA44851CCCC3}" srcOrd="4" destOrd="0" presId="urn:microsoft.com/office/officeart/2005/8/layout/process4"/>
    <dgm:cxn modelId="{A38A5B07-6285-4CE0-9920-01FF9689D18F}" type="presParOf" srcId="{A54CAF7A-DC02-48E9-853B-BA44851CCCC3}" destId="{8E735E06-CDAC-4585-A3E6-25789A8EFE01}" srcOrd="0" destOrd="0" presId="urn:microsoft.com/office/officeart/2005/8/layout/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89DE298-D26B-4A31-ABC9-0573F933F3F2}" type="doc">
      <dgm:prSet loTypeId="urn:microsoft.com/office/officeart/2018/2/layout/IconVerticalSolidList" loCatId="icon" qsTypeId="urn:microsoft.com/office/officeart/2005/8/quickstyle/simple1" qsCatId="simple" csTypeId="urn:microsoft.com/office/officeart/2005/8/colors/accent2_2" csCatId="accent2" phldr="1"/>
      <dgm:spPr/>
      <dgm:t>
        <a:bodyPr/>
        <a:lstStyle/>
        <a:p>
          <a:endParaRPr lang="en-US"/>
        </a:p>
      </dgm:t>
    </dgm:pt>
    <dgm:pt modelId="{AF018991-8252-4DBF-9DF8-2C732179B4AA}">
      <dgm:prSet/>
      <dgm:spPr/>
      <dgm:t>
        <a:bodyPr/>
        <a:lstStyle/>
        <a:p>
          <a:pPr>
            <a:lnSpc>
              <a:spcPct val="100000"/>
            </a:lnSpc>
          </a:pPr>
          <a:r>
            <a:rPr lang="en-GB" b="0"/>
            <a:t>To ensure that the pilot services are targeted on the colleges which need them most, access will be via referral from DfE’s FE Commissioner and Education and Skills Funding Agency.</a:t>
          </a:r>
          <a:endParaRPr lang="en-US"/>
        </a:p>
      </dgm:t>
    </dgm:pt>
    <dgm:pt modelId="{5C25F38B-F173-49D5-8FC8-5C117D77F20F}" type="parTrans" cxnId="{4DB3B750-B8AD-4883-9985-08084041EB98}">
      <dgm:prSet/>
      <dgm:spPr/>
      <dgm:t>
        <a:bodyPr/>
        <a:lstStyle/>
        <a:p>
          <a:endParaRPr lang="en-US"/>
        </a:p>
      </dgm:t>
    </dgm:pt>
    <dgm:pt modelId="{18F03DC5-D8B7-468E-B76D-7E0542CB7E48}" type="sibTrans" cxnId="{4DB3B750-B8AD-4883-9985-08084041EB98}">
      <dgm:prSet/>
      <dgm:spPr/>
      <dgm:t>
        <a:bodyPr/>
        <a:lstStyle/>
        <a:p>
          <a:endParaRPr lang="en-US"/>
        </a:p>
      </dgm:t>
    </dgm:pt>
    <dgm:pt modelId="{8D95020F-2DB5-42B4-A775-3C0F2AA985AE}">
      <dgm:prSet/>
      <dgm:spPr/>
      <dgm:t>
        <a:bodyPr/>
        <a:lstStyle/>
        <a:p>
          <a:pPr>
            <a:lnSpc>
              <a:spcPct val="100000"/>
            </a:lnSpc>
          </a:pPr>
          <a:r>
            <a:rPr lang="en-GB" b="0"/>
            <a:t>FEC and ESFA teams will focus on colleges where governance issues have already been identified, but college boards can also seek a referral from FEC or ESFA where they think they would gain significant benefit from either service.</a:t>
          </a:r>
          <a:endParaRPr lang="en-US"/>
        </a:p>
      </dgm:t>
    </dgm:pt>
    <dgm:pt modelId="{B1192631-83CA-4C56-8719-E9CC4E0D43B2}" type="parTrans" cxnId="{C7CAB2BD-DBA0-4AD7-AD3E-ACA048F27359}">
      <dgm:prSet/>
      <dgm:spPr/>
      <dgm:t>
        <a:bodyPr/>
        <a:lstStyle/>
        <a:p>
          <a:endParaRPr lang="en-US"/>
        </a:p>
      </dgm:t>
    </dgm:pt>
    <dgm:pt modelId="{57ECD934-7D58-45D3-9F6E-F022BDE94D95}" type="sibTrans" cxnId="{C7CAB2BD-DBA0-4AD7-AD3E-ACA048F27359}">
      <dgm:prSet/>
      <dgm:spPr/>
      <dgm:t>
        <a:bodyPr/>
        <a:lstStyle/>
        <a:p>
          <a:endParaRPr lang="en-US"/>
        </a:p>
      </dgm:t>
    </dgm:pt>
    <dgm:pt modelId="{5CCDDB8A-59AB-4276-B9F1-13959E7A7134}">
      <dgm:prSet/>
      <dgm:spPr/>
      <dgm:t>
        <a:bodyPr/>
        <a:lstStyle/>
        <a:p>
          <a:pPr>
            <a:lnSpc>
              <a:spcPct val="100000"/>
            </a:lnSpc>
          </a:pPr>
          <a:r>
            <a:rPr lang="en-GB" b="0"/>
            <a:t>It will be DfE’s responsibility to prioritise referrals</a:t>
          </a:r>
          <a:r>
            <a:rPr lang="en-GB" b="0">
              <a:latin typeface="Arial"/>
            </a:rPr>
            <a:t>, smooth out peaks and troughs in demand, and ensure that numbers are consistent</a:t>
          </a:r>
          <a:r>
            <a:rPr lang="en-GB" b="0"/>
            <a:t> with</a:t>
          </a:r>
          <a:r>
            <a:rPr lang="en-GB" b="0">
              <a:latin typeface="Arial"/>
            </a:rPr>
            <a:t> </a:t>
          </a:r>
          <a:r>
            <a:rPr lang="en-GB" b="0"/>
            <a:t>the </a:t>
          </a:r>
          <a:r>
            <a:rPr lang="en-GB" b="0">
              <a:latin typeface="Arial"/>
            </a:rPr>
            <a:t>targets</a:t>
          </a:r>
          <a:r>
            <a:rPr lang="en-GB" b="0"/>
            <a:t> agreed with suppliers.</a:t>
          </a:r>
          <a:endParaRPr lang="en-US"/>
        </a:p>
      </dgm:t>
    </dgm:pt>
    <dgm:pt modelId="{DEFED422-183B-46ED-A054-415D79781D5C}" type="parTrans" cxnId="{B75232B7-263D-4040-8754-7AFDCC61B4D0}">
      <dgm:prSet/>
      <dgm:spPr/>
      <dgm:t>
        <a:bodyPr/>
        <a:lstStyle/>
        <a:p>
          <a:endParaRPr lang="en-US"/>
        </a:p>
      </dgm:t>
    </dgm:pt>
    <dgm:pt modelId="{3FAC0B1C-6F45-4A61-8DDA-EA04260A490A}" type="sibTrans" cxnId="{B75232B7-263D-4040-8754-7AFDCC61B4D0}">
      <dgm:prSet/>
      <dgm:spPr/>
      <dgm:t>
        <a:bodyPr/>
        <a:lstStyle/>
        <a:p>
          <a:endParaRPr lang="en-US"/>
        </a:p>
      </dgm:t>
    </dgm:pt>
    <dgm:pt modelId="{5A9A1202-914F-42C9-9D75-85D070C3FACE}">
      <dgm:prSet/>
      <dgm:spPr/>
      <dgm:t>
        <a:bodyPr/>
        <a:lstStyle/>
        <a:p>
          <a:pPr>
            <a:lnSpc>
              <a:spcPct val="100000"/>
            </a:lnSpc>
          </a:pPr>
          <a:r>
            <a:rPr lang="en-GB" b="0"/>
            <a:t>Suppliers will be responsible for contacting colleges which have been referred by the FEC or ESFA to arrange a board review or start the recruitment process.</a:t>
          </a:r>
          <a:endParaRPr lang="en-US"/>
        </a:p>
      </dgm:t>
    </dgm:pt>
    <dgm:pt modelId="{A991B5A4-7998-4202-B6F8-19CB7101E02B}" type="parTrans" cxnId="{22D6A097-6916-4AB4-A71C-EF5ED29EC8E5}">
      <dgm:prSet/>
      <dgm:spPr/>
      <dgm:t>
        <a:bodyPr/>
        <a:lstStyle/>
        <a:p>
          <a:endParaRPr lang="en-US"/>
        </a:p>
      </dgm:t>
    </dgm:pt>
    <dgm:pt modelId="{5007AC56-6611-4D4F-8156-E9D13450E3B0}" type="sibTrans" cxnId="{22D6A097-6916-4AB4-A71C-EF5ED29EC8E5}">
      <dgm:prSet/>
      <dgm:spPr/>
      <dgm:t>
        <a:bodyPr/>
        <a:lstStyle/>
        <a:p>
          <a:endParaRPr lang="en-US"/>
        </a:p>
      </dgm:t>
    </dgm:pt>
    <dgm:pt modelId="{FD7D696D-A3EA-41F1-A54D-B88F80A3FB79}" type="pres">
      <dgm:prSet presAssocID="{289DE298-D26B-4A31-ABC9-0573F933F3F2}" presName="root" presStyleCnt="0">
        <dgm:presLayoutVars>
          <dgm:dir/>
          <dgm:resizeHandles val="exact"/>
        </dgm:presLayoutVars>
      </dgm:prSet>
      <dgm:spPr/>
    </dgm:pt>
    <dgm:pt modelId="{64A5E905-3EF0-46E2-A59A-389741F8365A}" type="pres">
      <dgm:prSet presAssocID="{AF018991-8252-4DBF-9DF8-2C732179B4AA}" presName="compNode" presStyleCnt="0"/>
      <dgm:spPr/>
    </dgm:pt>
    <dgm:pt modelId="{8FCF7234-CC48-458F-8828-D29517C35E22}" type="pres">
      <dgm:prSet presAssocID="{AF018991-8252-4DBF-9DF8-2C732179B4AA}" presName="bgRect" presStyleLbl="bgShp" presStyleIdx="0" presStyleCnt="4"/>
      <dgm:spPr/>
    </dgm:pt>
    <dgm:pt modelId="{1F54111B-251E-4405-8500-80AF91005B44}" type="pres">
      <dgm:prSet presAssocID="{AF018991-8252-4DBF-9DF8-2C732179B4AA}"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Schoolhouse"/>
        </a:ext>
      </dgm:extLst>
    </dgm:pt>
    <dgm:pt modelId="{E1FB45EB-0072-4F41-8084-1BDB58029188}" type="pres">
      <dgm:prSet presAssocID="{AF018991-8252-4DBF-9DF8-2C732179B4AA}" presName="spaceRect" presStyleCnt="0"/>
      <dgm:spPr/>
    </dgm:pt>
    <dgm:pt modelId="{F39059CF-A27E-4B9C-B7DB-2A165B1EDD89}" type="pres">
      <dgm:prSet presAssocID="{AF018991-8252-4DBF-9DF8-2C732179B4AA}" presName="parTx" presStyleLbl="revTx" presStyleIdx="0" presStyleCnt="4">
        <dgm:presLayoutVars>
          <dgm:chMax val="0"/>
          <dgm:chPref val="0"/>
        </dgm:presLayoutVars>
      </dgm:prSet>
      <dgm:spPr/>
    </dgm:pt>
    <dgm:pt modelId="{7FC3097F-BAE3-4462-A32F-73124E542FA1}" type="pres">
      <dgm:prSet presAssocID="{18F03DC5-D8B7-468E-B76D-7E0542CB7E48}" presName="sibTrans" presStyleCnt="0"/>
      <dgm:spPr/>
    </dgm:pt>
    <dgm:pt modelId="{BAD09CE4-9008-4BFD-94C2-CED3E7FDD373}" type="pres">
      <dgm:prSet presAssocID="{8D95020F-2DB5-42B4-A775-3C0F2AA985AE}" presName="compNode" presStyleCnt="0"/>
      <dgm:spPr/>
    </dgm:pt>
    <dgm:pt modelId="{B5C8AE2B-E91A-4710-BBD5-FD376D2444A8}" type="pres">
      <dgm:prSet presAssocID="{8D95020F-2DB5-42B4-A775-3C0F2AA985AE}" presName="bgRect" presStyleLbl="bgShp" presStyleIdx="1" presStyleCnt="4"/>
      <dgm:spPr/>
    </dgm:pt>
    <dgm:pt modelId="{702A9FB1-8450-4163-B36B-C7CA3E784E98}" type="pres">
      <dgm:prSet presAssocID="{8D95020F-2DB5-42B4-A775-3C0F2AA985AE}" presName="iconRect" presStyleLbl="node1" presStyleIdx="1" presStyleCnt="4"/>
      <dgm:spPr>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a:ln>
          <a:noFill/>
        </a:ln>
      </dgm:spPr>
      <dgm:extLst>
        <a:ext uri="{E40237B7-FDA0-4F09-8148-C483321AD2D9}">
          <dgm14:cNvPr xmlns:dgm14="http://schemas.microsoft.com/office/drawing/2010/diagram" id="0" name="" descr="Back RTL"/>
        </a:ext>
      </dgm:extLst>
    </dgm:pt>
    <dgm:pt modelId="{C659DDB0-5870-41BC-B9C4-4EF6FEEF70FE}" type="pres">
      <dgm:prSet presAssocID="{8D95020F-2DB5-42B4-A775-3C0F2AA985AE}" presName="spaceRect" presStyleCnt="0"/>
      <dgm:spPr/>
    </dgm:pt>
    <dgm:pt modelId="{209A6D34-8D7E-4674-9EA7-54F916233A11}" type="pres">
      <dgm:prSet presAssocID="{8D95020F-2DB5-42B4-A775-3C0F2AA985AE}" presName="parTx" presStyleLbl="revTx" presStyleIdx="1" presStyleCnt="4">
        <dgm:presLayoutVars>
          <dgm:chMax val="0"/>
          <dgm:chPref val="0"/>
        </dgm:presLayoutVars>
      </dgm:prSet>
      <dgm:spPr/>
    </dgm:pt>
    <dgm:pt modelId="{19968BAE-4515-463A-88C0-0D9D5C496A2B}" type="pres">
      <dgm:prSet presAssocID="{57ECD934-7D58-45D3-9F6E-F022BDE94D95}" presName="sibTrans" presStyleCnt="0"/>
      <dgm:spPr/>
    </dgm:pt>
    <dgm:pt modelId="{0FAD86ED-E8BC-49EE-B709-BF9C743FD06B}" type="pres">
      <dgm:prSet presAssocID="{5CCDDB8A-59AB-4276-B9F1-13959E7A7134}" presName="compNode" presStyleCnt="0"/>
      <dgm:spPr/>
    </dgm:pt>
    <dgm:pt modelId="{78487579-95C9-47E6-BB5E-99D35C54F649}" type="pres">
      <dgm:prSet presAssocID="{5CCDDB8A-59AB-4276-B9F1-13959E7A7134}" presName="bgRect" presStyleLbl="bgShp" presStyleIdx="2" presStyleCnt="4"/>
      <dgm:spPr/>
    </dgm:pt>
    <dgm:pt modelId="{5898C5FC-4012-4842-8828-1CA6F00ED38E}" type="pres">
      <dgm:prSet presAssocID="{5CCDDB8A-59AB-4276-B9F1-13959E7A7134}"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a:ln>
          <a:noFill/>
        </a:ln>
      </dgm:spPr>
      <dgm:extLst>
        <a:ext uri="{E40237B7-FDA0-4F09-8148-C483321AD2D9}">
          <dgm14:cNvPr xmlns:dgm14="http://schemas.microsoft.com/office/drawing/2010/diagram" id="0" name="" descr="Boardroom"/>
        </a:ext>
      </dgm:extLst>
    </dgm:pt>
    <dgm:pt modelId="{DA64DA5A-D68A-4F07-8479-480160F54761}" type="pres">
      <dgm:prSet presAssocID="{5CCDDB8A-59AB-4276-B9F1-13959E7A7134}" presName="spaceRect" presStyleCnt="0"/>
      <dgm:spPr/>
    </dgm:pt>
    <dgm:pt modelId="{EA5FC4B2-68FE-4BE0-AD17-D06F5D2D3612}" type="pres">
      <dgm:prSet presAssocID="{5CCDDB8A-59AB-4276-B9F1-13959E7A7134}" presName="parTx" presStyleLbl="revTx" presStyleIdx="2" presStyleCnt="4">
        <dgm:presLayoutVars>
          <dgm:chMax val="0"/>
          <dgm:chPref val="0"/>
        </dgm:presLayoutVars>
      </dgm:prSet>
      <dgm:spPr/>
    </dgm:pt>
    <dgm:pt modelId="{9FF8FD50-302F-47BF-8927-36C54DA78B1D}" type="pres">
      <dgm:prSet presAssocID="{3FAC0B1C-6F45-4A61-8DDA-EA04260A490A}" presName="sibTrans" presStyleCnt="0"/>
      <dgm:spPr/>
    </dgm:pt>
    <dgm:pt modelId="{4A338AD6-E0E7-4704-9EDE-F5B640E08D27}" type="pres">
      <dgm:prSet presAssocID="{5A9A1202-914F-42C9-9D75-85D070C3FACE}" presName="compNode" presStyleCnt="0"/>
      <dgm:spPr/>
    </dgm:pt>
    <dgm:pt modelId="{7B9D243E-C440-46C6-B7FF-0C2E90447D92}" type="pres">
      <dgm:prSet presAssocID="{5A9A1202-914F-42C9-9D75-85D070C3FACE}" presName="bgRect" presStyleLbl="bgShp" presStyleIdx="3" presStyleCnt="4"/>
      <dgm:spPr/>
    </dgm:pt>
    <dgm:pt modelId="{EBE284B9-5D1A-4D6D-8DAA-B2A602702BA3}" type="pres">
      <dgm:prSet presAssocID="{5A9A1202-914F-42C9-9D75-85D070C3FACE}"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Office Worker"/>
        </a:ext>
      </dgm:extLst>
    </dgm:pt>
    <dgm:pt modelId="{E0F39CC7-EA5C-413A-A2B6-C71BB0B38FE0}" type="pres">
      <dgm:prSet presAssocID="{5A9A1202-914F-42C9-9D75-85D070C3FACE}" presName="spaceRect" presStyleCnt="0"/>
      <dgm:spPr/>
    </dgm:pt>
    <dgm:pt modelId="{71C5EDEB-C971-4AF7-8061-2FC3CBBD1FDA}" type="pres">
      <dgm:prSet presAssocID="{5A9A1202-914F-42C9-9D75-85D070C3FACE}" presName="parTx" presStyleLbl="revTx" presStyleIdx="3" presStyleCnt="4">
        <dgm:presLayoutVars>
          <dgm:chMax val="0"/>
          <dgm:chPref val="0"/>
        </dgm:presLayoutVars>
      </dgm:prSet>
      <dgm:spPr/>
    </dgm:pt>
  </dgm:ptLst>
  <dgm:cxnLst>
    <dgm:cxn modelId="{51C83A02-1601-4F19-B0F8-6DFDEA852A69}" type="presOf" srcId="{5CCDDB8A-59AB-4276-B9F1-13959E7A7134}" destId="{EA5FC4B2-68FE-4BE0-AD17-D06F5D2D3612}" srcOrd="0" destOrd="0" presId="urn:microsoft.com/office/officeart/2018/2/layout/IconVerticalSolidList"/>
    <dgm:cxn modelId="{232F4C14-3127-4220-954E-50F423686EE7}" type="presOf" srcId="{AF018991-8252-4DBF-9DF8-2C732179B4AA}" destId="{F39059CF-A27E-4B9C-B7DB-2A165B1EDD89}" srcOrd="0" destOrd="0" presId="urn:microsoft.com/office/officeart/2018/2/layout/IconVerticalSolidList"/>
    <dgm:cxn modelId="{89818C6B-3CCA-4957-9D1C-EE49278B21DC}" type="presOf" srcId="{289DE298-D26B-4A31-ABC9-0573F933F3F2}" destId="{FD7D696D-A3EA-41F1-A54D-B88F80A3FB79}" srcOrd="0" destOrd="0" presId="urn:microsoft.com/office/officeart/2018/2/layout/IconVerticalSolidList"/>
    <dgm:cxn modelId="{4DB3B750-B8AD-4883-9985-08084041EB98}" srcId="{289DE298-D26B-4A31-ABC9-0573F933F3F2}" destId="{AF018991-8252-4DBF-9DF8-2C732179B4AA}" srcOrd="0" destOrd="0" parTransId="{5C25F38B-F173-49D5-8FC8-5C117D77F20F}" sibTransId="{18F03DC5-D8B7-468E-B76D-7E0542CB7E48}"/>
    <dgm:cxn modelId="{5320B785-821D-49B9-9559-6E9735CB3087}" type="presOf" srcId="{5A9A1202-914F-42C9-9D75-85D070C3FACE}" destId="{71C5EDEB-C971-4AF7-8061-2FC3CBBD1FDA}" srcOrd="0" destOrd="0" presId="urn:microsoft.com/office/officeart/2018/2/layout/IconVerticalSolidList"/>
    <dgm:cxn modelId="{22D6A097-6916-4AB4-A71C-EF5ED29EC8E5}" srcId="{289DE298-D26B-4A31-ABC9-0573F933F3F2}" destId="{5A9A1202-914F-42C9-9D75-85D070C3FACE}" srcOrd="3" destOrd="0" parTransId="{A991B5A4-7998-4202-B6F8-19CB7101E02B}" sibTransId="{5007AC56-6611-4D4F-8156-E9D13450E3B0}"/>
    <dgm:cxn modelId="{B75232B7-263D-4040-8754-7AFDCC61B4D0}" srcId="{289DE298-D26B-4A31-ABC9-0573F933F3F2}" destId="{5CCDDB8A-59AB-4276-B9F1-13959E7A7134}" srcOrd="2" destOrd="0" parTransId="{DEFED422-183B-46ED-A054-415D79781D5C}" sibTransId="{3FAC0B1C-6F45-4A61-8DDA-EA04260A490A}"/>
    <dgm:cxn modelId="{C7CAB2BD-DBA0-4AD7-AD3E-ACA048F27359}" srcId="{289DE298-D26B-4A31-ABC9-0573F933F3F2}" destId="{8D95020F-2DB5-42B4-A775-3C0F2AA985AE}" srcOrd="1" destOrd="0" parTransId="{B1192631-83CA-4C56-8719-E9CC4E0D43B2}" sibTransId="{57ECD934-7D58-45D3-9F6E-F022BDE94D95}"/>
    <dgm:cxn modelId="{A82505E5-FE12-4217-8C5F-0F3E5D7D2EF9}" type="presOf" srcId="{8D95020F-2DB5-42B4-A775-3C0F2AA985AE}" destId="{209A6D34-8D7E-4674-9EA7-54F916233A11}" srcOrd="0" destOrd="0" presId="urn:microsoft.com/office/officeart/2018/2/layout/IconVerticalSolidList"/>
    <dgm:cxn modelId="{9841A498-7ED3-40AE-9353-36133DA0EEDD}" type="presParOf" srcId="{FD7D696D-A3EA-41F1-A54D-B88F80A3FB79}" destId="{64A5E905-3EF0-46E2-A59A-389741F8365A}" srcOrd="0" destOrd="0" presId="urn:microsoft.com/office/officeart/2018/2/layout/IconVerticalSolidList"/>
    <dgm:cxn modelId="{71233E28-0796-4940-BED9-1D8B87513FDF}" type="presParOf" srcId="{64A5E905-3EF0-46E2-A59A-389741F8365A}" destId="{8FCF7234-CC48-458F-8828-D29517C35E22}" srcOrd="0" destOrd="0" presId="urn:microsoft.com/office/officeart/2018/2/layout/IconVerticalSolidList"/>
    <dgm:cxn modelId="{80CDD2CF-B488-41FF-86CA-A45CBA1D59D2}" type="presParOf" srcId="{64A5E905-3EF0-46E2-A59A-389741F8365A}" destId="{1F54111B-251E-4405-8500-80AF91005B44}" srcOrd="1" destOrd="0" presId="urn:microsoft.com/office/officeart/2018/2/layout/IconVerticalSolidList"/>
    <dgm:cxn modelId="{69060A78-9D10-4D7E-9F37-DC66A5DC9C9A}" type="presParOf" srcId="{64A5E905-3EF0-46E2-A59A-389741F8365A}" destId="{E1FB45EB-0072-4F41-8084-1BDB58029188}" srcOrd="2" destOrd="0" presId="urn:microsoft.com/office/officeart/2018/2/layout/IconVerticalSolidList"/>
    <dgm:cxn modelId="{7BA6AF9D-BDC5-4C41-AA5D-41DEE9E7FFFE}" type="presParOf" srcId="{64A5E905-3EF0-46E2-A59A-389741F8365A}" destId="{F39059CF-A27E-4B9C-B7DB-2A165B1EDD89}" srcOrd="3" destOrd="0" presId="urn:microsoft.com/office/officeart/2018/2/layout/IconVerticalSolidList"/>
    <dgm:cxn modelId="{6B338F54-98CF-4FA7-B998-20D97318FB2E}" type="presParOf" srcId="{FD7D696D-A3EA-41F1-A54D-B88F80A3FB79}" destId="{7FC3097F-BAE3-4462-A32F-73124E542FA1}" srcOrd="1" destOrd="0" presId="urn:microsoft.com/office/officeart/2018/2/layout/IconVerticalSolidList"/>
    <dgm:cxn modelId="{FA0625B3-34D9-420C-8246-8EF7DA62D25F}" type="presParOf" srcId="{FD7D696D-A3EA-41F1-A54D-B88F80A3FB79}" destId="{BAD09CE4-9008-4BFD-94C2-CED3E7FDD373}" srcOrd="2" destOrd="0" presId="urn:microsoft.com/office/officeart/2018/2/layout/IconVerticalSolidList"/>
    <dgm:cxn modelId="{B2962F43-90BF-4218-8794-0A0057685220}" type="presParOf" srcId="{BAD09CE4-9008-4BFD-94C2-CED3E7FDD373}" destId="{B5C8AE2B-E91A-4710-BBD5-FD376D2444A8}" srcOrd="0" destOrd="0" presId="urn:microsoft.com/office/officeart/2018/2/layout/IconVerticalSolidList"/>
    <dgm:cxn modelId="{472284CB-2042-474E-8A45-F0FE0669958B}" type="presParOf" srcId="{BAD09CE4-9008-4BFD-94C2-CED3E7FDD373}" destId="{702A9FB1-8450-4163-B36B-C7CA3E784E98}" srcOrd="1" destOrd="0" presId="urn:microsoft.com/office/officeart/2018/2/layout/IconVerticalSolidList"/>
    <dgm:cxn modelId="{39EC6C8F-F7EC-4B08-94E5-7EE531310807}" type="presParOf" srcId="{BAD09CE4-9008-4BFD-94C2-CED3E7FDD373}" destId="{C659DDB0-5870-41BC-B9C4-4EF6FEEF70FE}" srcOrd="2" destOrd="0" presId="urn:microsoft.com/office/officeart/2018/2/layout/IconVerticalSolidList"/>
    <dgm:cxn modelId="{DC804387-E163-4579-BF0F-55A3EFBA2384}" type="presParOf" srcId="{BAD09CE4-9008-4BFD-94C2-CED3E7FDD373}" destId="{209A6D34-8D7E-4674-9EA7-54F916233A11}" srcOrd="3" destOrd="0" presId="urn:microsoft.com/office/officeart/2018/2/layout/IconVerticalSolidList"/>
    <dgm:cxn modelId="{8C8BB126-AC5E-4465-8C75-F60537EE20D6}" type="presParOf" srcId="{FD7D696D-A3EA-41F1-A54D-B88F80A3FB79}" destId="{19968BAE-4515-463A-88C0-0D9D5C496A2B}" srcOrd="3" destOrd="0" presId="urn:microsoft.com/office/officeart/2018/2/layout/IconVerticalSolidList"/>
    <dgm:cxn modelId="{50996192-02D1-4CCB-8012-E161CE3DFB14}" type="presParOf" srcId="{FD7D696D-A3EA-41F1-A54D-B88F80A3FB79}" destId="{0FAD86ED-E8BC-49EE-B709-BF9C743FD06B}" srcOrd="4" destOrd="0" presId="urn:microsoft.com/office/officeart/2018/2/layout/IconVerticalSolidList"/>
    <dgm:cxn modelId="{15AEE79D-F871-4AB7-B465-BD07851866FE}" type="presParOf" srcId="{0FAD86ED-E8BC-49EE-B709-BF9C743FD06B}" destId="{78487579-95C9-47E6-BB5E-99D35C54F649}" srcOrd="0" destOrd="0" presId="urn:microsoft.com/office/officeart/2018/2/layout/IconVerticalSolidList"/>
    <dgm:cxn modelId="{5D7FF211-3479-466C-91BE-BB06CC27573D}" type="presParOf" srcId="{0FAD86ED-E8BC-49EE-B709-BF9C743FD06B}" destId="{5898C5FC-4012-4842-8828-1CA6F00ED38E}" srcOrd="1" destOrd="0" presId="urn:microsoft.com/office/officeart/2018/2/layout/IconVerticalSolidList"/>
    <dgm:cxn modelId="{8C27E905-5AAA-4DF4-9196-F14A0E19CCF2}" type="presParOf" srcId="{0FAD86ED-E8BC-49EE-B709-BF9C743FD06B}" destId="{DA64DA5A-D68A-4F07-8479-480160F54761}" srcOrd="2" destOrd="0" presId="urn:microsoft.com/office/officeart/2018/2/layout/IconVerticalSolidList"/>
    <dgm:cxn modelId="{01B5A268-98AF-43AF-B433-EE9848E7BCFF}" type="presParOf" srcId="{0FAD86ED-E8BC-49EE-B709-BF9C743FD06B}" destId="{EA5FC4B2-68FE-4BE0-AD17-D06F5D2D3612}" srcOrd="3" destOrd="0" presId="urn:microsoft.com/office/officeart/2018/2/layout/IconVerticalSolidList"/>
    <dgm:cxn modelId="{E344178C-98FF-4448-97C8-0D4ADB25EB3D}" type="presParOf" srcId="{FD7D696D-A3EA-41F1-A54D-B88F80A3FB79}" destId="{9FF8FD50-302F-47BF-8927-36C54DA78B1D}" srcOrd="5" destOrd="0" presId="urn:microsoft.com/office/officeart/2018/2/layout/IconVerticalSolidList"/>
    <dgm:cxn modelId="{7FE71A4A-00BC-4051-9D2C-63BDBA0C35E8}" type="presParOf" srcId="{FD7D696D-A3EA-41F1-A54D-B88F80A3FB79}" destId="{4A338AD6-E0E7-4704-9EDE-F5B640E08D27}" srcOrd="6" destOrd="0" presId="urn:microsoft.com/office/officeart/2018/2/layout/IconVerticalSolidList"/>
    <dgm:cxn modelId="{E0E03D08-76CE-41CC-826F-675688EBC2C6}" type="presParOf" srcId="{4A338AD6-E0E7-4704-9EDE-F5B640E08D27}" destId="{7B9D243E-C440-46C6-B7FF-0C2E90447D92}" srcOrd="0" destOrd="0" presId="urn:microsoft.com/office/officeart/2018/2/layout/IconVerticalSolidList"/>
    <dgm:cxn modelId="{D62B166D-F73C-4F81-919B-1E75DB317493}" type="presParOf" srcId="{4A338AD6-E0E7-4704-9EDE-F5B640E08D27}" destId="{EBE284B9-5D1A-4D6D-8DAA-B2A602702BA3}" srcOrd="1" destOrd="0" presId="urn:microsoft.com/office/officeart/2018/2/layout/IconVerticalSolidList"/>
    <dgm:cxn modelId="{740981C0-60DA-4E7B-A9B9-3DAD1AFE5589}" type="presParOf" srcId="{4A338AD6-E0E7-4704-9EDE-F5B640E08D27}" destId="{E0F39CC7-EA5C-413A-A2B6-C71BB0B38FE0}" srcOrd="2" destOrd="0" presId="urn:microsoft.com/office/officeart/2018/2/layout/IconVerticalSolidList"/>
    <dgm:cxn modelId="{4AAE9CD1-0954-473D-9DAA-46C0E1DA0D8C}" type="presParOf" srcId="{4A338AD6-E0E7-4704-9EDE-F5B640E08D27}" destId="{71C5EDEB-C971-4AF7-8061-2FC3CBBD1FDA}"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B9D1FDB9-72F0-4279-AF07-866DA399B8CD}" type="doc">
      <dgm:prSet loTypeId="urn:microsoft.com/office/officeart/2005/8/layout/process4" loCatId="process" qsTypeId="urn:microsoft.com/office/officeart/2005/8/quickstyle/simple2" qsCatId="simple" csTypeId="urn:microsoft.com/office/officeart/2005/8/colors/accent1_2" csCatId="accent1"/>
      <dgm:spPr/>
      <dgm:t>
        <a:bodyPr/>
        <a:lstStyle/>
        <a:p>
          <a:endParaRPr lang="en-US"/>
        </a:p>
      </dgm:t>
    </dgm:pt>
    <dgm:pt modelId="{A790BB99-4353-4EA8-976B-0D93D10E1C1C}">
      <dgm:prSet/>
      <dgm:spPr/>
      <dgm:t>
        <a:bodyPr/>
        <a:lstStyle/>
        <a:p>
          <a:r>
            <a:rPr lang="en-GB" b="0"/>
            <a:t>This pilot will test whether a bespoke “head hunter” approach can overcome the barriers to successful recruitment. </a:t>
          </a:r>
          <a:br>
            <a:rPr lang="en-US"/>
          </a:br>
          <a:endParaRPr lang="en-US"/>
        </a:p>
      </dgm:t>
    </dgm:pt>
    <dgm:pt modelId="{FEF9E71F-2EE6-4EB8-84DA-85C45CEFB409}" type="parTrans" cxnId="{AD2F923D-06BB-4FE9-87E6-2AFF7B137639}">
      <dgm:prSet/>
      <dgm:spPr/>
      <dgm:t>
        <a:bodyPr/>
        <a:lstStyle/>
        <a:p>
          <a:endParaRPr lang="en-US"/>
        </a:p>
      </dgm:t>
    </dgm:pt>
    <dgm:pt modelId="{E79C0940-6841-4FDF-A4E9-E57867DC47FF}" type="sibTrans" cxnId="{AD2F923D-06BB-4FE9-87E6-2AFF7B137639}">
      <dgm:prSet/>
      <dgm:spPr/>
      <dgm:t>
        <a:bodyPr/>
        <a:lstStyle/>
        <a:p>
          <a:endParaRPr lang="en-US"/>
        </a:p>
      </dgm:t>
    </dgm:pt>
    <dgm:pt modelId="{8B2780FF-7FE8-4A4F-BF77-34F6F38C2DC9}">
      <dgm:prSet/>
      <dgm:spPr/>
      <dgm:t>
        <a:bodyPr/>
        <a:lstStyle/>
        <a:p>
          <a:r>
            <a:rPr lang="en-GB" b="0"/>
            <a:t>The supplier will need to:</a:t>
          </a:r>
          <a:endParaRPr lang="en-US"/>
        </a:p>
      </dgm:t>
    </dgm:pt>
    <dgm:pt modelId="{D9C47726-B69B-457E-8CD0-031D52493838}" type="parTrans" cxnId="{53FA55DC-15D9-44AE-AAF1-725F593F3B9C}">
      <dgm:prSet/>
      <dgm:spPr/>
      <dgm:t>
        <a:bodyPr/>
        <a:lstStyle/>
        <a:p>
          <a:endParaRPr lang="en-US"/>
        </a:p>
      </dgm:t>
    </dgm:pt>
    <dgm:pt modelId="{5AFD65CE-D279-4AE5-AE47-A1632D7992B0}" type="sibTrans" cxnId="{53FA55DC-15D9-44AE-AAF1-725F593F3B9C}">
      <dgm:prSet/>
      <dgm:spPr/>
      <dgm:t>
        <a:bodyPr/>
        <a:lstStyle/>
        <a:p>
          <a:endParaRPr lang="en-US"/>
        </a:p>
      </dgm:t>
    </dgm:pt>
    <dgm:pt modelId="{1ABBC13D-36B0-4192-AEB9-B011E69C963A}">
      <dgm:prSet/>
      <dgm:spPr/>
      <dgm:t>
        <a:bodyPr/>
        <a:lstStyle/>
        <a:p>
          <a:r>
            <a:rPr lang="en-GB" b="0"/>
            <a:t>seek out appropriate candidates for both permanent and interim governor posts and ensure that they fully understand the role of a college </a:t>
          </a:r>
          <a:r>
            <a:rPr lang="en-GB"/>
            <a:t>governor</a:t>
          </a:r>
          <a:endParaRPr lang="en-US"/>
        </a:p>
      </dgm:t>
    </dgm:pt>
    <dgm:pt modelId="{F478B72D-A0C5-4952-91A7-B01F4780F20B}" type="parTrans" cxnId="{4103175C-38D7-40C3-A89F-49CE19611ADC}">
      <dgm:prSet/>
      <dgm:spPr/>
      <dgm:t>
        <a:bodyPr/>
        <a:lstStyle/>
        <a:p>
          <a:endParaRPr lang="en-US"/>
        </a:p>
      </dgm:t>
    </dgm:pt>
    <dgm:pt modelId="{9C4E6CEB-5F33-4D8B-A976-3C7309EF4DE2}" type="sibTrans" cxnId="{4103175C-38D7-40C3-A89F-49CE19611ADC}">
      <dgm:prSet/>
      <dgm:spPr/>
      <dgm:t>
        <a:bodyPr/>
        <a:lstStyle/>
        <a:p>
          <a:endParaRPr lang="en-US"/>
        </a:p>
      </dgm:t>
    </dgm:pt>
    <dgm:pt modelId="{BBB1B5FF-A5FF-40BD-BF66-895A8D64E781}">
      <dgm:prSet/>
      <dgm:spPr/>
      <dgm:t>
        <a:bodyPr/>
        <a:lstStyle/>
        <a:p>
          <a:r>
            <a:rPr lang="en-GB" b="0"/>
            <a:t>work with each college to define the vacancy specification</a:t>
          </a:r>
          <a:r>
            <a:rPr lang="en-GB"/>
            <a:t>,</a:t>
          </a:r>
          <a:br>
            <a:rPr lang="en-GB" b="0"/>
          </a:br>
          <a:r>
            <a:rPr lang="en-GB" b="0"/>
            <a:t>match candidates to the vacancy, and refer them to the college for </a:t>
          </a:r>
          <a:r>
            <a:rPr lang="en-GB"/>
            <a:t>interview</a:t>
          </a:r>
          <a:endParaRPr lang="en-US"/>
        </a:p>
      </dgm:t>
    </dgm:pt>
    <dgm:pt modelId="{E96AB98A-2EC5-43AF-8901-FA712891DF1B}" type="parTrans" cxnId="{7BB16F97-8422-494B-B64D-04387651B642}">
      <dgm:prSet/>
      <dgm:spPr/>
      <dgm:t>
        <a:bodyPr/>
        <a:lstStyle/>
        <a:p>
          <a:endParaRPr lang="en-US"/>
        </a:p>
      </dgm:t>
    </dgm:pt>
    <dgm:pt modelId="{06E153AD-B644-4F78-BF10-85EC4192E071}" type="sibTrans" cxnId="{7BB16F97-8422-494B-B64D-04387651B642}">
      <dgm:prSet/>
      <dgm:spPr/>
      <dgm:t>
        <a:bodyPr/>
        <a:lstStyle/>
        <a:p>
          <a:endParaRPr lang="en-US"/>
        </a:p>
      </dgm:t>
    </dgm:pt>
    <dgm:pt modelId="{B2713832-85FA-4018-A28A-D2B26EFCDDD0}">
      <dgm:prSet/>
      <dgm:spPr/>
      <dgm:t>
        <a:bodyPr/>
        <a:lstStyle/>
        <a:p>
          <a:r>
            <a:rPr lang="en-GB" b="0"/>
            <a:t>provide ongoing support to</a:t>
          </a:r>
          <a:r>
            <a:rPr lang="en-GB"/>
            <a:t> </a:t>
          </a:r>
          <a:r>
            <a:rPr lang="en-GB" b="0"/>
            <a:t>new </a:t>
          </a:r>
          <a:r>
            <a:rPr lang="en-GB"/>
            <a:t>governors </a:t>
          </a:r>
          <a:r>
            <a:rPr lang="en-GB" b="0"/>
            <a:t>as they get established in their roles </a:t>
          </a:r>
          <a:br>
            <a:rPr lang="en-GB"/>
          </a:br>
          <a:endParaRPr lang="en-US"/>
        </a:p>
      </dgm:t>
    </dgm:pt>
    <dgm:pt modelId="{0173665F-9463-4AA0-AFE1-813D5587D5A4}" type="parTrans" cxnId="{F9DB5839-7C03-41C4-9775-8E1156DF4487}">
      <dgm:prSet/>
      <dgm:spPr/>
      <dgm:t>
        <a:bodyPr/>
        <a:lstStyle/>
        <a:p>
          <a:endParaRPr lang="en-US"/>
        </a:p>
      </dgm:t>
    </dgm:pt>
    <dgm:pt modelId="{15D021A5-56E0-4995-B314-F6920C4F9994}" type="sibTrans" cxnId="{F9DB5839-7C03-41C4-9775-8E1156DF4487}">
      <dgm:prSet/>
      <dgm:spPr/>
      <dgm:t>
        <a:bodyPr/>
        <a:lstStyle/>
        <a:p>
          <a:endParaRPr lang="en-US"/>
        </a:p>
      </dgm:t>
    </dgm:pt>
    <dgm:pt modelId="{3525CA8B-E46C-41D7-B075-DE4BA0E5CBB8}">
      <dgm:prSet/>
      <dgm:spPr/>
      <dgm:t>
        <a:bodyPr/>
        <a:lstStyle/>
        <a:p>
          <a:r>
            <a:rPr lang="en-GB" b="0"/>
            <a:t>The service must meet the needs of every college, so we are looking for an innovative approach to hard to fill vacancies (e.g. in rural and coastal areas, or where financial and commercial skills are required)</a:t>
          </a:r>
          <a:endParaRPr lang="en-US"/>
        </a:p>
      </dgm:t>
    </dgm:pt>
    <dgm:pt modelId="{528BF118-F0CD-4E57-841D-F2417E135597}" type="parTrans" cxnId="{B349ABE8-7752-4BDA-AD37-8E653E84B5C7}">
      <dgm:prSet/>
      <dgm:spPr/>
      <dgm:t>
        <a:bodyPr/>
        <a:lstStyle/>
        <a:p>
          <a:endParaRPr lang="en-US"/>
        </a:p>
      </dgm:t>
    </dgm:pt>
    <dgm:pt modelId="{F778967E-5712-42D7-8F7B-0DA7E3024B6D}" type="sibTrans" cxnId="{B349ABE8-7752-4BDA-AD37-8E653E84B5C7}">
      <dgm:prSet/>
      <dgm:spPr/>
      <dgm:t>
        <a:bodyPr/>
        <a:lstStyle/>
        <a:p>
          <a:endParaRPr lang="en-US"/>
        </a:p>
      </dgm:t>
    </dgm:pt>
    <dgm:pt modelId="{9C995B73-3D84-49AB-891A-200E28190A4D}" type="pres">
      <dgm:prSet presAssocID="{B9D1FDB9-72F0-4279-AF07-866DA399B8CD}" presName="Name0" presStyleCnt="0">
        <dgm:presLayoutVars>
          <dgm:dir/>
          <dgm:animLvl val="lvl"/>
          <dgm:resizeHandles val="exact"/>
        </dgm:presLayoutVars>
      </dgm:prSet>
      <dgm:spPr/>
    </dgm:pt>
    <dgm:pt modelId="{F86C4AF6-31ED-4165-AD20-F756D3251F44}" type="pres">
      <dgm:prSet presAssocID="{3525CA8B-E46C-41D7-B075-DE4BA0E5CBB8}" presName="boxAndChildren" presStyleCnt="0"/>
      <dgm:spPr/>
    </dgm:pt>
    <dgm:pt modelId="{778CB79F-5BDC-49F8-8A92-728F32FFCA95}" type="pres">
      <dgm:prSet presAssocID="{3525CA8B-E46C-41D7-B075-DE4BA0E5CBB8}" presName="parentTextBox" presStyleLbl="node1" presStyleIdx="0" presStyleCnt="3"/>
      <dgm:spPr/>
    </dgm:pt>
    <dgm:pt modelId="{EAAA850A-3927-454F-A530-6729D133B49C}" type="pres">
      <dgm:prSet presAssocID="{5AFD65CE-D279-4AE5-AE47-A1632D7992B0}" presName="sp" presStyleCnt="0"/>
      <dgm:spPr/>
    </dgm:pt>
    <dgm:pt modelId="{8F99CB2D-A598-445A-AC98-B8D562A4F186}" type="pres">
      <dgm:prSet presAssocID="{8B2780FF-7FE8-4A4F-BF77-34F6F38C2DC9}" presName="arrowAndChildren" presStyleCnt="0"/>
      <dgm:spPr/>
    </dgm:pt>
    <dgm:pt modelId="{5E3CC656-7E52-444D-BC1C-54C37877AFB9}" type="pres">
      <dgm:prSet presAssocID="{8B2780FF-7FE8-4A4F-BF77-34F6F38C2DC9}" presName="parentTextArrow" presStyleLbl="node1" presStyleIdx="0" presStyleCnt="3"/>
      <dgm:spPr/>
    </dgm:pt>
    <dgm:pt modelId="{D9B434C3-F7DF-4A9C-A5A6-8D0762B5829E}" type="pres">
      <dgm:prSet presAssocID="{8B2780FF-7FE8-4A4F-BF77-34F6F38C2DC9}" presName="arrow" presStyleLbl="node1" presStyleIdx="1" presStyleCnt="3"/>
      <dgm:spPr/>
    </dgm:pt>
    <dgm:pt modelId="{ECD50AF3-2B6A-4574-9727-E8278B570CC8}" type="pres">
      <dgm:prSet presAssocID="{8B2780FF-7FE8-4A4F-BF77-34F6F38C2DC9}" presName="descendantArrow" presStyleCnt="0"/>
      <dgm:spPr/>
    </dgm:pt>
    <dgm:pt modelId="{C4C9E09A-65EE-4EDF-868E-0ADCD04F574D}" type="pres">
      <dgm:prSet presAssocID="{1ABBC13D-36B0-4192-AEB9-B011E69C963A}" presName="childTextArrow" presStyleLbl="fgAccFollowNode1" presStyleIdx="0" presStyleCnt="3">
        <dgm:presLayoutVars>
          <dgm:bulletEnabled val="1"/>
        </dgm:presLayoutVars>
      </dgm:prSet>
      <dgm:spPr/>
    </dgm:pt>
    <dgm:pt modelId="{11AB7EE5-E773-4C4A-A71E-518BC80549E7}" type="pres">
      <dgm:prSet presAssocID="{BBB1B5FF-A5FF-40BD-BF66-895A8D64E781}" presName="childTextArrow" presStyleLbl="fgAccFollowNode1" presStyleIdx="1" presStyleCnt="3">
        <dgm:presLayoutVars>
          <dgm:bulletEnabled val="1"/>
        </dgm:presLayoutVars>
      </dgm:prSet>
      <dgm:spPr/>
    </dgm:pt>
    <dgm:pt modelId="{52E60700-28CA-450B-804E-E04B37AF3639}" type="pres">
      <dgm:prSet presAssocID="{B2713832-85FA-4018-A28A-D2B26EFCDDD0}" presName="childTextArrow" presStyleLbl="fgAccFollowNode1" presStyleIdx="2" presStyleCnt="3">
        <dgm:presLayoutVars>
          <dgm:bulletEnabled val="1"/>
        </dgm:presLayoutVars>
      </dgm:prSet>
      <dgm:spPr/>
    </dgm:pt>
    <dgm:pt modelId="{9982FA41-AEC5-41AF-8413-B241934F93BC}" type="pres">
      <dgm:prSet presAssocID="{E79C0940-6841-4FDF-A4E9-E57867DC47FF}" presName="sp" presStyleCnt="0"/>
      <dgm:spPr/>
    </dgm:pt>
    <dgm:pt modelId="{87FA96A1-BAA1-43DA-A68D-B0862750893F}" type="pres">
      <dgm:prSet presAssocID="{A790BB99-4353-4EA8-976B-0D93D10E1C1C}" presName="arrowAndChildren" presStyleCnt="0"/>
      <dgm:spPr/>
    </dgm:pt>
    <dgm:pt modelId="{F64ED788-6EED-425E-B338-BF4113119DB6}" type="pres">
      <dgm:prSet presAssocID="{A790BB99-4353-4EA8-976B-0D93D10E1C1C}" presName="parentTextArrow" presStyleLbl="node1" presStyleIdx="2" presStyleCnt="3"/>
      <dgm:spPr/>
    </dgm:pt>
  </dgm:ptLst>
  <dgm:cxnLst>
    <dgm:cxn modelId="{F9DB5839-7C03-41C4-9775-8E1156DF4487}" srcId="{8B2780FF-7FE8-4A4F-BF77-34F6F38C2DC9}" destId="{B2713832-85FA-4018-A28A-D2B26EFCDDD0}" srcOrd="2" destOrd="0" parTransId="{0173665F-9463-4AA0-AFE1-813D5587D5A4}" sibTransId="{15D021A5-56E0-4995-B314-F6920C4F9994}"/>
    <dgm:cxn modelId="{AD2F923D-06BB-4FE9-87E6-2AFF7B137639}" srcId="{B9D1FDB9-72F0-4279-AF07-866DA399B8CD}" destId="{A790BB99-4353-4EA8-976B-0D93D10E1C1C}" srcOrd="0" destOrd="0" parTransId="{FEF9E71F-2EE6-4EB8-84DA-85C45CEFB409}" sibTransId="{E79C0940-6841-4FDF-A4E9-E57867DC47FF}"/>
    <dgm:cxn modelId="{4103175C-38D7-40C3-A89F-49CE19611ADC}" srcId="{8B2780FF-7FE8-4A4F-BF77-34F6F38C2DC9}" destId="{1ABBC13D-36B0-4192-AEB9-B011E69C963A}" srcOrd="0" destOrd="0" parTransId="{F478B72D-A0C5-4952-91A7-B01F4780F20B}" sibTransId="{9C4E6CEB-5F33-4D8B-A976-3C7309EF4DE2}"/>
    <dgm:cxn modelId="{BB29B661-7E3B-4466-AC13-32E7BF4CBC30}" type="presOf" srcId="{8B2780FF-7FE8-4A4F-BF77-34F6F38C2DC9}" destId="{D9B434C3-F7DF-4A9C-A5A6-8D0762B5829E}" srcOrd="1" destOrd="0" presId="urn:microsoft.com/office/officeart/2005/8/layout/process4"/>
    <dgm:cxn modelId="{07FF484D-F44B-4A42-B1BF-42F5FC3ED385}" type="presOf" srcId="{3525CA8B-E46C-41D7-B075-DE4BA0E5CBB8}" destId="{778CB79F-5BDC-49F8-8A92-728F32FFCA95}" srcOrd="0" destOrd="0" presId="urn:microsoft.com/office/officeart/2005/8/layout/process4"/>
    <dgm:cxn modelId="{6B48E38F-B557-4A86-844E-51692EBD30B0}" type="presOf" srcId="{1ABBC13D-36B0-4192-AEB9-B011E69C963A}" destId="{C4C9E09A-65EE-4EDF-868E-0ADCD04F574D}" srcOrd="0" destOrd="0" presId="urn:microsoft.com/office/officeart/2005/8/layout/process4"/>
    <dgm:cxn modelId="{7BB16F97-8422-494B-B64D-04387651B642}" srcId="{8B2780FF-7FE8-4A4F-BF77-34F6F38C2DC9}" destId="{BBB1B5FF-A5FF-40BD-BF66-895A8D64E781}" srcOrd="1" destOrd="0" parTransId="{E96AB98A-2EC5-43AF-8901-FA712891DF1B}" sibTransId="{06E153AD-B644-4F78-BF10-85EC4192E071}"/>
    <dgm:cxn modelId="{B76DAE9D-1D0F-4AEA-8F85-7DB8DE6B0754}" type="presOf" srcId="{B2713832-85FA-4018-A28A-D2B26EFCDDD0}" destId="{52E60700-28CA-450B-804E-E04B37AF3639}" srcOrd="0" destOrd="0" presId="urn:microsoft.com/office/officeart/2005/8/layout/process4"/>
    <dgm:cxn modelId="{8E749FC6-3EBD-485B-81F0-F2B2EC2FA576}" type="presOf" srcId="{B9D1FDB9-72F0-4279-AF07-866DA399B8CD}" destId="{9C995B73-3D84-49AB-891A-200E28190A4D}" srcOrd="0" destOrd="0" presId="urn:microsoft.com/office/officeart/2005/8/layout/process4"/>
    <dgm:cxn modelId="{CB2A25C8-BDA8-4C64-BB4B-F0B8BC5A486A}" type="presOf" srcId="{A790BB99-4353-4EA8-976B-0D93D10E1C1C}" destId="{F64ED788-6EED-425E-B338-BF4113119DB6}" srcOrd="0" destOrd="0" presId="urn:microsoft.com/office/officeart/2005/8/layout/process4"/>
    <dgm:cxn modelId="{C3363DD5-CC3D-403C-8CE0-22DD33DC2BDA}" type="presOf" srcId="{BBB1B5FF-A5FF-40BD-BF66-895A8D64E781}" destId="{11AB7EE5-E773-4C4A-A71E-518BC80549E7}" srcOrd="0" destOrd="0" presId="urn:microsoft.com/office/officeart/2005/8/layout/process4"/>
    <dgm:cxn modelId="{53FA55DC-15D9-44AE-AAF1-725F593F3B9C}" srcId="{B9D1FDB9-72F0-4279-AF07-866DA399B8CD}" destId="{8B2780FF-7FE8-4A4F-BF77-34F6F38C2DC9}" srcOrd="1" destOrd="0" parTransId="{D9C47726-B69B-457E-8CD0-031D52493838}" sibTransId="{5AFD65CE-D279-4AE5-AE47-A1632D7992B0}"/>
    <dgm:cxn modelId="{B349ABE8-7752-4BDA-AD37-8E653E84B5C7}" srcId="{B9D1FDB9-72F0-4279-AF07-866DA399B8CD}" destId="{3525CA8B-E46C-41D7-B075-DE4BA0E5CBB8}" srcOrd="2" destOrd="0" parTransId="{528BF118-F0CD-4E57-841D-F2417E135597}" sibTransId="{F778967E-5712-42D7-8F7B-0DA7E3024B6D}"/>
    <dgm:cxn modelId="{FD1AB4F7-28A9-4056-B602-9CD7C5CBE628}" type="presOf" srcId="{8B2780FF-7FE8-4A4F-BF77-34F6F38C2DC9}" destId="{5E3CC656-7E52-444D-BC1C-54C37877AFB9}" srcOrd="0" destOrd="0" presId="urn:microsoft.com/office/officeart/2005/8/layout/process4"/>
    <dgm:cxn modelId="{6A898E9D-F10F-44F0-BC79-A0F76FE531EB}" type="presParOf" srcId="{9C995B73-3D84-49AB-891A-200E28190A4D}" destId="{F86C4AF6-31ED-4165-AD20-F756D3251F44}" srcOrd="0" destOrd="0" presId="urn:microsoft.com/office/officeart/2005/8/layout/process4"/>
    <dgm:cxn modelId="{9739B3AF-4063-420F-BB89-95F4B13EEB97}" type="presParOf" srcId="{F86C4AF6-31ED-4165-AD20-F756D3251F44}" destId="{778CB79F-5BDC-49F8-8A92-728F32FFCA95}" srcOrd="0" destOrd="0" presId="urn:microsoft.com/office/officeart/2005/8/layout/process4"/>
    <dgm:cxn modelId="{2FF15A58-917E-4B15-9B8B-A927F544C0C1}" type="presParOf" srcId="{9C995B73-3D84-49AB-891A-200E28190A4D}" destId="{EAAA850A-3927-454F-A530-6729D133B49C}" srcOrd="1" destOrd="0" presId="urn:microsoft.com/office/officeart/2005/8/layout/process4"/>
    <dgm:cxn modelId="{9C51F757-816B-46E0-9E7F-A99CD9D797AF}" type="presParOf" srcId="{9C995B73-3D84-49AB-891A-200E28190A4D}" destId="{8F99CB2D-A598-445A-AC98-B8D562A4F186}" srcOrd="2" destOrd="0" presId="urn:microsoft.com/office/officeart/2005/8/layout/process4"/>
    <dgm:cxn modelId="{2A590795-4FC8-4A3B-8EB9-A4A7B052E5A1}" type="presParOf" srcId="{8F99CB2D-A598-445A-AC98-B8D562A4F186}" destId="{5E3CC656-7E52-444D-BC1C-54C37877AFB9}" srcOrd="0" destOrd="0" presId="urn:microsoft.com/office/officeart/2005/8/layout/process4"/>
    <dgm:cxn modelId="{A70F8A2F-E654-4052-ADA2-14EE65E55B32}" type="presParOf" srcId="{8F99CB2D-A598-445A-AC98-B8D562A4F186}" destId="{D9B434C3-F7DF-4A9C-A5A6-8D0762B5829E}" srcOrd="1" destOrd="0" presId="urn:microsoft.com/office/officeart/2005/8/layout/process4"/>
    <dgm:cxn modelId="{1241C0E7-A617-44E7-B290-424C77E999E3}" type="presParOf" srcId="{8F99CB2D-A598-445A-AC98-B8D562A4F186}" destId="{ECD50AF3-2B6A-4574-9727-E8278B570CC8}" srcOrd="2" destOrd="0" presId="urn:microsoft.com/office/officeart/2005/8/layout/process4"/>
    <dgm:cxn modelId="{A2826DA5-AD5A-47C8-AF40-2DE06704AC9D}" type="presParOf" srcId="{ECD50AF3-2B6A-4574-9727-E8278B570CC8}" destId="{C4C9E09A-65EE-4EDF-868E-0ADCD04F574D}" srcOrd="0" destOrd="0" presId="urn:microsoft.com/office/officeart/2005/8/layout/process4"/>
    <dgm:cxn modelId="{128EF60E-3DBC-4611-9DDF-4E79DC03BAA9}" type="presParOf" srcId="{ECD50AF3-2B6A-4574-9727-E8278B570CC8}" destId="{11AB7EE5-E773-4C4A-A71E-518BC80549E7}" srcOrd="1" destOrd="0" presId="urn:microsoft.com/office/officeart/2005/8/layout/process4"/>
    <dgm:cxn modelId="{32178665-6F74-4A9B-AAA6-A2D300A074C4}" type="presParOf" srcId="{ECD50AF3-2B6A-4574-9727-E8278B570CC8}" destId="{52E60700-28CA-450B-804E-E04B37AF3639}" srcOrd="2" destOrd="0" presId="urn:microsoft.com/office/officeart/2005/8/layout/process4"/>
    <dgm:cxn modelId="{A1066939-E0AA-4D93-AA3A-5F7BFBE5BD11}" type="presParOf" srcId="{9C995B73-3D84-49AB-891A-200E28190A4D}" destId="{9982FA41-AEC5-41AF-8413-B241934F93BC}" srcOrd="3" destOrd="0" presId="urn:microsoft.com/office/officeart/2005/8/layout/process4"/>
    <dgm:cxn modelId="{CA40E403-9C05-4C36-B3B6-E036536FDA71}" type="presParOf" srcId="{9C995B73-3D84-49AB-891A-200E28190A4D}" destId="{87FA96A1-BAA1-43DA-A68D-B0862750893F}" srcOrd="4" destOrd="0" presId="urn:microsoft.com/office/officeart/2005/8/layout/process4"/>
    <dgm:cxn modelId="{2CCC1FDC-58C8-400F-A06A-94A3DF836EEF}" type="presParOf" srcId="{87FA96A1-BAA1-43DA-A68D-B0862750893F}" destId="{F64ED788-6EED-425E-B338-BF4113119DB6}" srcOrd="0" destOrd="0" presId="urn:microsoft.com/office/officeart/2005/8/layout/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58C6530D-D118-4467-98D5-2E5139D3FEA7}" type="doc">
      <dgm:prSet loTypeId="urn:microsoft.com/office/officeart/2005/8/layout/process4" loCatId="process" qsTypeId="urn:microsoft.com/office/officeart/2005/8/quickstyle/simple2" qsCatId="simple" csTypeId="urn:microsoft.com/office/officeart/2005/8/colors/accent1_2" csCatId="accent1" phldr="1"/>
      <dgm:spPr/>
      <dgm:t>
        <a:bodyPr/>
        <a:lstStyle/>
        <a:p>
          <a:endParaRPr lang="en-US"/>
        </a:p>
      </dgm:t>
    </dgm:pt>
    <dgm:pt modelId="{EB555DF8-0AAB-4B04-9829-B760B997BDDA}">
      <dgm:prSet/>
      <dgm:spPr/>
      <dgm:t>
        <a:bodyPr/>
        <a:lstStyle/>
        <a:p>
          <a:r>
            <a:rPr lang="en-GB" b="0"/>
            <a:t>An external review should act like a mirror for the board, enabling members to see the board’s weaknesses and strengths. Its key aim is to develop the board’s ability to provide a strategic lead to a college, effectively overseeing operations, and providing challenge to the executive leadership.</a:t>
          </a:r>
          <a:br>
            <a:rPr lang="en-GB" b="0"/>
          </a:br>
          <a:endParaRPr lang="en-US"/>
        </a:p>
      </dgm:t>
    </dgm:pt>
    <dgm:pt modelId="{6E7F755B-D76C-4A84-867B-DE654673DDC5}" type="parTrans" cxnId="{4AACDB31-17DD-4441-9656-EE39357DD1B9}">
      <dgm:prSet/>
      <dgm:spPr/>
      <dgm:t>
        <a:bodyPr/>
        <a:lstStyle/>
        <a:p>
          <a:endParaRPr lang="en-US"/>
        </a:p>
      </dgm:t>
    </dgm:pt>
    <dgm:pt modelId="{F3DAD7AF-36E2-41DE-8911-A5C12A85FA9F}" type="sibTrans" cxnId="{4AACDB31-17DD-4441-9656-EE39357DD1B9}">
      <dgm:prSet/>
      <dgm:spPr/>
      <dgm:t>
        <a:bodyPr/>
        <a:lstStyle/>
        <a:p>
          <a:endParaRPr lang="en-US"/>
        </a:p>
      </dgm:t>
    </dgm:pt>
    <dgm:pt modelId="{0F32DB77-BBD4-4232-9CDC-D1DA1FFFF7BB}">
      <dgm:prSet/>
      <dgm:spPr/>
      <dgm:t>
        <a:bodyPr/>
        <a:lstStyle/>
        <a:p>
          <a:r>
            <a:rPr lang="en-GB" b="0" u="sng"/>
            <a:t>It covers:</a:t>
          </a:r>
          <a:r>
            <a:rPr lang="en-GB" b="0"/>
            <a:t> </a:t>
          </a:r>
        </a:p>
        <a:p>
          <a:r>
            <a:rPr lang="en-GB" b="0"/>
            <a:t>the skills, experience, and development needs of board members; </a:t>
          </a:r>
        </a:p>
        <a:p>
          <a:r>
            <a:rPr lang="en-GB" b="0"/>
            <a:t>the board’s strategic planning, operational structures and working practices.</a:t>
          </a:r>
          <a:endParaRPr lang="en-US"/>
        </a:p>
      </dgm:t>
    </dgm:pt>
    <dgm:pt modelId="{CD07EC40-2BAE-40A5-A74C-0C8914FC3464}" type="parTrans" cxnId="{18E4ED6F-9D84-4BFE-A59E-237F3B5A976F}">
      <dgm:prSet/>
      <dgm:spPr/>
      <dgm:t>
        <a:bodyPr/>
        <a:lstStyle/>
        <a:p>
          <a:endParaRPr lang="en-US"/>
        </a:p>
      </dgm:t>
    </dgm:pt>
    <dgm:pt modelId="{0F0FF37E-3135-4FCC-811E-8AB710E552A7}" type="sibTrans" cxnId="{18E4ED6F-9D84-4BFE-A59E-237F3B5A976F}">
      <dgm:prSet/>
      <dgm:spPr/>
      <dgm:t>
        <a:bodyPr/>
        <a:lstStyle/>
        <a:p>
          <a:endParaRPr lang="en-US"/>
        </a:p>
      </dgm:t>
    </dgm:pt>
    <dgm:pt modelId="{F5B85D26-B76D-49FC-828F-3DD071A4B243}">
      <dgm:prSet/>
      <dgm:spPr/>
      <dgm:t>
        <a:bodyPr/>
        <a:lstStyle/>
        <a:p>
          <a:r>
            <a:rPr lang="en-GB" b="0" u="sng"/>
            <a:t>It involves:</a:t>
          </a:r>
        </a:p>
        <a:p>
          <a:r>
            <a:rPr lang="en-GB" b="0"/>
            <a:t> analysis of relevant documentation; </a:t>
          </a:r>
        </a:p>
        <a:p>
          <a:r>
            <a:rPr lang="en-GB" b="0"/>
            <a:t>board observation;</a:t>
          </a:r>
        </a:p>
        <a:p>
          <a:r>
            <a:rPr lang="en-GB" b="0"/>
            <a:t>interviews with key people </a:t>
          </a:r>
          <a:endParaRPr lang="en-US"/>
        </a:p>
      </dgm:t>
    </dgm:pt>
    <dgm:pt modelId="{1355227C-886E-4BF3-B140-ABA95BA56810}" type="parTrans" cxnId="{16D2733C-E30E-4255-A065-BEFA445FC92B}">
      <dgm:prSet/>
      <dgm:spPr/>
      <dgm:t>
        <a:bodyPr/>
        <a:lstStyle/>
        <a:p>
          <a:endParaRPr lang="en-US"/>
        </a:p>
      </dgm:t>
    </dgm:pt>
    <dgm:pt modelId="{D726A68C-93CF-4D69-AB87-456CDFAEAE19}" type="sibTrans" cxnId="{16D2733C-E30E-4255-A065-BEFA445FC92B}">
      <dgm:prSet/>
      <dgm:spPr/>
      <dgm:t>
        <a:bodyPr/>
        <a:lstStyle/>
        <a:p>
          <a:endParaRPr lang="en-US"/>
        </a:p>
      </dgm:t>
    </dgm:pt>
    <dgm:pt modelId="{4A59FD93-CEB4-4A1B-BE2C-6F42E6C38400}">
      <dgm:prSet/>
      <dgm:spPr/>
      <dgm:t>
        <a:bodyPr/>
        <a:lstStyle/>
        <a:p>
          <a:r>
            <a:rPr lang="en-GB" b="0" u="sng"/>
            <a:t>The report is key</a:t>
          </a:r>
          <a:r>
            <a:rPr lang="en-GB" b="0"/>
            <a:t>: analysis of issues;</a:t>
          </a:r>
        </a:p>
        <a:p>
          <a:r>
            <a:rPr lang="en-GB" b="0"/>
            <a:t> evidence-based recommendations for  development;</a:t>
          </a:r>
        </a:p>
        <a:p>
          <a:r>
            <a:rPr lang="en-GB" b="0"/>
            <a:t>a robust action plan to secure the necessary improvements.</a:t>
          </a:r>
          <a:r>
            <a:rPr lang="en-GB"/>
            <a:t> </a:t>
          </a:r>
          <a:endParaRPr lang="en-US"/>
        </a:p>
      </dgm:t>
    </dgm:pt>
    <dgm:pt modelId="{0C31895F-DACA-4E66-A48F-360AE446ED51}" type="parTrans" cxnId="{DA3AB830-551F-4CCA-B9D8-83033A233AF3}">
      <dgm:prSet/>
      <dgm:spPr/>
      <dgm:t>
        <a:bodyPr/>
        <a:lstStyle/>
        <a:p>
          <a:endParaRPr lang="en-US"/>
        </a:p>
      </dgm:t>
    </dgm:pt>
    <dgm:pt modelId="{90D33CAA-0944-4BCD-BD3A-2B9FBB257507}" type="sibTrans" cxnId="{DA3AB830-551F-4CCA-B9D8-83033A233AF3}">
      <dgm:prSet/>
      <dgm:spPr/>
      <dgm:t>
        <a:bodyPr/>
        <a:lstStyle/>
        <a:p>
          <a:endParaRPr lang="en-US"/>
        </a:p>
      </dgm:t>
    </dgm:pt>
    <dgm:pt modelId="{0A4DAC82-4852-4082-9DAF-9BBF4CBA8E87}" type="pres">
      <dgm:prSet presAssocID="{58C6530D-D118-4467-98D5-2E5139D3FEA7}" presName="Name0" presStyleCnt="0">
        <dgm:presLayoutVars>
          <dgm:dir/>
          <dgm:animLvl val="lvl"/>
          <dgm:resizeHandles val="exact"/>
        </dgm:presLayoutVars>
      </dgm:prSet>
      <dgm:spPr/>
    </dgm:pt>
    <dgm:pt modelId="{C4B93F32-E4D1-4467-AFD9-2E627C2ED090}" type="pres">
      <dgm:prSet presAssocID="{EB555DF8-0AAB-4B04-9829-B760B997BDDA}" presName="boxAndChildren" presStyleCnt="0"/>
      <dgm:spPr/>
    </dgm:pt>
    <dgm:pt modelId="{7E4DEB5C-A094-49AE-A9D4-C6949BF56D1D}" type="pres">
      <dgm:prSet presAssocID="{EB555DF8-0AAB-4B04-9829-B760B997BDDA}" presName="parentTextBox" presStyleLbl="node1" presStyleIdx="0" presStyleCnt="1"/>
      <dgm:spPr/>
    </dgm:pt>
    <dgm:pt modelId="{60B48058-2A3E-436C-AD30-F6E9705E7314}" type="pres">
      <dgm:prSet presAssocID="{EB555DF8-0AAB-4B04-9829-B760B997BDDA}" presName="entireBox" presStyleLbl="node1" presStyleIdx="0" presStyleCnt="1"/>
      <dgm:spPr/>
    </dgm:pt>
    <dgm:pt modelId="{5BE5E618-6E32-4DF9-891A-A14E44DBBA0F}" type="pres">
      <dgm:prSet presAssocID="{EB555DF8-0AAB-4B04-9829-B760B997BDDA}" presName="descendantBox" presStyleCnt="0"/>
      <dgm:spPr/>
    </dgm:pt>
    <dgm:pt modelId="{CF490C37-B03F-4556-97B5-328EFD58C25B}" type="pres">
      <dgm:prSet presAssocID="{0F32DB77-BBD4-4232-9CDC-D1DA1FFFF7BB}" presName="childTextBox" presStyleLbl="fgAccFollowNode1" presStyleIdx="0" presStyleCnt="3">
        <dgm:presLayoutVars>
          <dgm:bulletEnabled val="1"/>
        </dgm:presLayoutVars>
      </dgm:prSet>
      <dgm:spPr/>
    </dgm:pt>
    <dgm:pt modelId="{111B65C0-6A83-4D3A-BCD2-2F000FAF9065}" type="pres">
      <dgm:prSet presAssocID="{F5B85D26-B76D-49FC-828F-3DD071A4B243}" presName="childTextBox" presStyleLbl="fgAccFollowNode1" presStyleIdx="1" presStyleCnt="3">
        <dgm:presLayoutVars>
          <dgm:bulletEnabled val="1"/>
        </dgm:presLayoutVars>
      </dgm:prSet>
      <dgm:spPr/>
    </dgm:pt>
    <dgm:pt modelId="{D536B28D-5C21-4A28-A138-B6CE02D186A0}" type="pres">
      <dgm:prSet presAssocID="{4A59FD93-CEB4-4A1B-BE2C-6F42E6C38400}" presName="childTextBox" presStyleLbl="fgAccFollowNode1" presStyleIdx="2" presStyleCnt="3">
        <dgm:presLayoutVars>
          <dgm:bulletEnabled val="1"/>
        </dgm:presLayoutVars>
      </dgm:prSet>
      <dgm:spPr/>
    </dgm:pt>
  </dgm:ptLst>
  <dgm:cxnLst>
    <dgm:cxn modelId="{DA3AB830-551F-4CCA-B9D8-83033A233AF3}" srcId="{EB555DF8-0AAB-4B04-9829-B760B997BDDA}" destId="{4A59FD93-CEB4-4A1B-BE2C-6F42E6C38400}" srcOrd="2" destOrd="0" parTransId="{0C31895F-DACA-4E66-A48F-360AE446ED51}" sibTransId="{90D33CAA-0944-4BCD-BD3A-2B9FBB257507}"/>
    <dgm:cxn modelId="{4AACDB31-17DD-4441-9656-EE39357DD1B9}" srcId="{58C6530D-D118-4467-98D5-2E5139D3FEA7}" destId="{EB555DF8-0AAB-4B04-9829-B760B997BDDA}" srcOrd="0" destOrd="0" parTransId="{6E7F755B-D76C-4A84-867B-DE654673DDC5}" sibTransId="{F3DAD7AF-36E2-41DE-8911-A5C12A85FA9F}"/>
    <dgm:cxn modelId="{17325A34-8C01-47C0-B2E2-546EEEE2CEB4}" type="presOf" srcId="{0F32DB77-BBD4-4232-9CDC-D1DA1FFFF7BB}" destId="{CF490C37-B03F-4556-97B5-328EFD58C25B}" srcOrd="0" destOrd="0" presId="urn:microsoft.com/office/officeart/2005/8/layout/process4"/>
    <dgm:cxn modelId="{16D2733C-E30E-4255-A065-BEFA445FC92B}" srcId="{EB555DF8-0AAB-4B04-9829-B760B997BDDA}" destId="{F5B85D26-B76D-49FC-828F-3DD071A4B243}" srcOrd="1" destOrd="0" parTransId="{1355227C-886E-4BF3-B140-ABA95BA56810}" sibTransId="{D726A68C-93CF-4D69-AB87-456CDFAEAE19}"/>
    <dgm:cxn modelId="{18E4ED6F-9D84-4BFE-A59E-237F3B5A976F}" srcId="{EB555DF8-0AAB-4B04-9829-B760B997BDDA}" destId="{0F32DB77-BBD4-4232-9CDC-D1DA1FFFF7BB}" srcOrd="0" destOrd="0" parTransId="{CD07EC40-2BAE-40A5-A74C-0C8914FC3464}" sibTransId="{0F0FF37E-3135-4FCC-811E-8AB710E552A7}"/>
    <dgm:cxn modelId="{899C1071-D1D1-4E51-8EE5-AE01EAA40619}" type="presOf" srcId="{F5B85D26-B76D-49FC-828F-3DD071A4B243}" destId="{111B65C0-6A83-4D3A-BCD2-2F000FAF9065}" srcOrd="0" destOrd="0" presId="urn:microsoft.com/office/officeart/2005/8/layout/process4"/>
    <dgm:cxn modelId="{84E4E452-B784-4A10-BB20-5E175291F270}" type="presOf" srcId="{4A59FD93-CEB4-4A1B-BE2C-6F42E6C38400}" destId="{D536B28D-5C21-4A28-A138-B6CE02D186A0}" srcOrd="0" destOrd="0" presId="urn:microsoft.com/office/officeart/2005/8/layout/process4"/>
    <dgm:cxn modelId="{D1334BA7-FCAF-4770-B92B-322E7D62D826}" type="presOf" srcId="{EB555DF8-0AAB-4B04-9829-B760B997BDDA}" destId="{60B48058-2A3E-436C-AD30-F6E9705E7314}" srcOrd="1" destOrd="0" presId="urn:microsoft.com/office/officeart/2005/8/layout/process4"/>
    <dgm:cxn modelId="{A0FD37B4-0596-4FCC-A598-0D724C8B91AA}" type="presOf" srcId="{58C6530D-D118-4467-98D5-2E5139D3FEA7}" destId="{0A4DAC82-4852-4082-9DAF-9BBF4CBA8E87}" srcOrd="0" destOrd="0" presId="urn:microsoft.com/office/officeart/2005/8/layout/process4"/>
    <dgm:cxn modelId="{9BD46DC8-841D-4983-89AB-5989E5B05B0C}" type="presOf" srcId="{EB555DF8-0AAB-4B04-9829-B760B997BDDA}" destId="{7E4DEB5C-A094-49AE-A9D4-C6949BF56D1D}" srcOrd="0" destOrd="0" presId="urn:microsoft.com/office/officeart/2005/8/layout/process4"/>
    <dgm:cxn modelId="{44BB76D0-259D-4841-A991-C4CF9AE24AD0}" type="presParOf" srcId="{0A4DAC82-4852-4082-9DAF-9BBF4CBA8E87}" destId="{C4B93F32-E4D1-4467-AFD9-2E627C2ED090}" srcOrd="0" destOrd="0" presId="urn:microsoft.com/office/officeart/2005/8/layout/process4"/>
    <dgm:cxn modelId="{FFB6AC12-1281-4B07-81B3-F9B8A4EB289F}" type="presParOf" srcId="{C4B93F32-E4D1-4467-AFD9-2E627C2ED090}" destId="{7E4DEB5C-A094-49AE-A9D4-C6949BF56D1D}" srcOrd="0" destOrd="0" presId="urn:microsoft.com/office/officeart/2005/8/layout/process4"/>
    <dgm:cxn modelId="{BF68D7C2-7802-4DE0-BCD9-8D3CAA8BB51F}" type="presParOf" srcId="{C4B93F32-E4D1-4467-AFD9-2E627C2ED090}" destId="{60B48058-2A3E-436C-AD30-F6E9705E7314}" srcOrd="1" destOrd="0" presId="urn:microsoft.com/office/officeart/2005/8/layout/process4"/>
    <dgm:cxn modelId="{CA3D144C-B174-411C-820A-E5E91DF79030}" type="presParOf" srcId="{C4B93F32-E4D1-4467-AFD9-2E627C2ED090}" destId="{5BE5E618-6E32-4DF9-891A-A14E44DBBA0F}" srcOrd="2" destOrd="0" presId="urn:microsoft.com/office/officeart/2005/8/layout/process4"/>
    <dgm:cxn modelId="{D4E16D9A-4A27-4194-A188-EE6D06B31F35}" type="presParOf" srcId="{5BE5E618-6E32-4DF9-891A-A14E44DBBA0F}" destId="{CF490C37-B03F-4556-97B5-328EFD58C25B}" srcOrd="0" destOrd="0" presId="urn:microsoft.com/office/officeart/2005/8/layout/process4"/>
    <dgm:cxn modelId="{B2E7A886-1965-44A8-83BA-A0D5D9BDC88E}" type="presParOf" srcId="{5BE5E618-6E32-4DF9-891A-A14E44DBBA0F}" destId="{111B65C0-6A83-4D3A-BCD2-2F000FAF9065}" srcOrd="1" destOrd="0" presId="urn:microsoft.com/office/officeart/2005/8/layout/process4"/>
    <dgm:cxn modelId="{6683742B-BABF-4448-B3A2-AB4DB1A0BE6B}" type="presParOf" srcId="{5BE5E618-6E32-4DF9-891A-A14E44DBBA0F}" destId="{D536B28D-5C21-4A28-A138-B6CE02D186A0}" srcOrd="2" destOrd="0" presId="urn:microsoft.com/office/officeart/2005/8/layout/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87FC3303-23C5-4828-8A89-3FDAF609B42C}" type="doc">
      <dgm:prSet loTypeId="urn:microsoft.com/office/officeart/2018/2/layout/IconVerticalSolidList" loCatId="icon" qsTypeId="urn:microsoft.com/office/officeart/2005/8/quickstyle/simple1" qsCatId="simple" csTypeId="urn:microsoft.com/office/officeart/2005/8/colors/accent2_2" csCatId="accent2" phldr="1"/>
      <dgm:spPr/>
      <dgm:t>
        <a:bodyPr/>
        <a:lstStyle/>
        <a:p>
          <a:endParaRPr lang="en-US"/>
        </a:p>
      </dgm:t>
    </dgm:pt>
    <dgm:pt modelId="{81336CB0-ABFE-4B16-BE1F-1712A5BFEA75}">
      <dgm:prSet/>
      <dgm:spPr/>
      <dgm:t>
        <a:bodyPr/>
        <a:lstStyle/>
        <a:p>
          <a:r>
            <a:rPr lang="en-GB" b="0"/>
            <a:t>Do you understand the context?  FE colleges, FE governance, the challenges, opportunities and risks?</a:t>
          </a:r>
          <a:endParaRPr lang="en-US"/>
        </a:p>
      </dgm:t>
    </dgm:pt>
    <dgm:pt modelId="{9B5AAD4E-AA3F-4B97-8DA7-B1EE8369146B}" type="parTrans" cxnId="{2E98E92B-20D0-4AA2-890A-E23520AA0AA2}">
      <dgm:prSet/>
      <dgm:spPr/>
      <dgm:t>
        <a:bodyPr/>
        <a:lstStyle/>
        <a:p>
          <a:endParaRPr lang="en-US"/>
        </a:p>
      </dgm:t>
    </dgm:pt>
    <dgm:pt modelId="{F84444A8-593E-46BF-B6CB-99DDBC358ADE}" type="sibTrans" cxnId="{2E98E92B-20D0-4AA2-890A-E23520AA0AA2}">
      <dgm:prSet/>
      <dgm:spPr/>
      <dgm:t>
        <a:bodyPr/>
        <a:lstStyle/>
        <a:p>
          <a:endParaRPr lang="en-US"/>
        </a:p>
      </dgm:t>
    </dgm:pt>
    <dgm:pt modelId="{6FB28C04-728E-4335-8100-70A466F2A658}">
      <dgm:prSet/>
      <dgm:spPr/>
      <dgm:t>
        <a:bodyPr/>
        <a:lstStyle/>
        <a:p>
          <a:r>
            <a:rPr lang="en-GB" b="0"/>
            <a:t>Do you know who your customers are, what they require, and how you will deliver a quality product?</a:t>
          </a:r>
          <a:endParaRPr lang="en-US"/>
        </a:p>
      </dgm:t>
    </dgm:pt>
    <dgm:pt modelId="{60273601-FE95-44CF-A224-A79E66B471CA}" type="parTrans" cxnId="{B9DB1F8F-3456-498C-90DB-E4181CB524D9}">
      <dgm:prSet/>
      <dgm:spPr/>
      <dgm:t>
        <a:bodyPr/>
        <a:lstStyle/>
        <a:p>
          <a:endParaRPr lang="en-US"/>
        </a:p>
      </dgm:t>
    </dgm:pt>
    <dgm:pt modelId="{A0F9731D-8F07-4807-A3EC-839004B396A3}" type="sibTrans" cxnId="{B9DB1F8F-3456-498C-90DB-E4181CB524D9}">
      <dgm:prSet/>
      <dgm:spPr/>
      <dgm:t>
        <a:bodyPr/>
        <a:lstStyle/>
        <a:p>
          <a:endParaRPr lang="en-US"/>
        </a:p>
      </dgm:t>
    </dgm:pt>
    <dgm:pt modelId="{5F7AC845-B358-4861-99C7-C190A04676B8}">
      <dgm:prSet/>
      <dgm:spPr/>
      <dgm:t>
        <a:bodyPr/>
        <a:lstStyle/>
        <a:p>
          <a:r>
            <a:rPr lang="en-GB" b="0"/>
            <a:t>Do you have previous experience of delivering similar services, and links with the right people?</a:t>
          </a:r>
          <a:endParaRPr lang="en-US"/>
        </a:p>
      </dgm:t>
    </dgm:pt>
    <dgm:pt modelId="{DCCDBDFE-A661-4C21-814E-CF6F8B672AD2}" type="parTrans" cxnId="{75EC13A1-CD38-4D10-BF7C-00B197EF007C}">
      <dgm:prSet/>
      <dgm:spPr/>
      <dgm:t>
        <a:bodyPr/>
        <a:lstStyle/>
        <a:p>
          <a:endParaRPr lang="en-US"/>
        </a:p>
      </dgm:t>
    </dgm:pt>
    <dgm:pt modelId="{E4868C06-10F7-436B-940F-06E88C45D803}" type="sibTrans" cxnId="{75EC13A1-CD38-4D10-BF7C-00B197EF007C}">
      <dgm:prSet/>
      <dgm:spPr/>
      <dgm:t>
        <a:bodyPr/>
        <a:lstStyle/>
        <a:p>
          <a:endParaRPr lang="en-US"/>
        </a:p>
      </dgm:t>
    </dgm:pt>
    <dgm:pt modelId="{E23AACD2-2657-4ADC-999D-C31637353A8F}">
      <dgm:prSet/>
      <dgm:spPr/>
      <dgm:t>
        <a:bodyPr/>
        <a:lstStyle/>
        <a:p>
          <a:r>
            <a:rPr lang="en-GB" b="0"/>
            <a:t>Can you hit the ground running, and promptly deliver results?</a:t>
          </a:r>
          <a:endParaRPr lang="en-US"/>
        </a:p>
      </dgm:t>
    </dgm:pt>
    <dgm:pt modelId="{23135753-2C09-4107-9025-FB9B82596993}" type="parTrans" cxnId="{147AE55A-9C06-41DA-BB8B-E08AB681441E}">
      <dgm:prSet/>
      <dgm:spPr/>
      <dgm:t>
        <a:bodyPr/>
        <a:lstStyle/>
        <a:p>
          <a:endParaRPr lang="en-US"/>
        </a:p>
      </dgm:t>
    </dgm:pt>
    <dgm:pt modelId="{5A58C35D-BF0F-4D48-B4C1-1B3105060B2F}" type="sibTrans" cxnId="{147AE55A-9C06-41DA-BB8B-E08AB681441E}">
      <dgm:prSet/>
      <dgm:spPr/>
      <dgm:t>
        <a:bodyPr/>
        <a:lstStyle/>
        <a:p>
          <a:endParaRPr lang="en-US"/>
        </a:p>
      </dgm:t>
    </dgm:pt>
    <dgm:pt modelId="{316A2A9F-B66C-4C93-8358-6E74712297C1}">
      <dgm:prSet/>
      <dgm:spPr/>
      <dgm:t>
        <a:bodyPr/>
        <a:lstStyle/>
        <a:p>
          <a:r>
            <a:rPr lang="en-GB" b="0"/>
            <a:t>Do you know how you will measure success?</a:t>
          </a:r>
          <a:endParaRPr lang="en-US"/>
        </a:p>
      </dgm:t>
    </dgm:pt>
    <dgm:pt modelId="{6A866A26-DD3A-4EEA-A87C-A4E0D99577E2}" type="parTrans" cxnId="{82C0770B-C195-4B57-B464-AE3E70CB2997}">
      <dgm:prSet/>
      <dgm:spPr/>
      <dgm:t>
        <a:bodyPr/>
        <a:lstStyle/>
        <a:p>
          <a:endParaRPr lang="en-US"/>
        </a:p>
      </dgm:t>
    </dgm:pt>
    <dgm:pt modelId="{61F086D6-1DF4-45DD-8C35-881BECA25BBE}" type="sibTrans" cxnId="{82C0770B-C195-4B57-B464-AE3E70CB2997}">
      <dgm:prSet/>
      <dgm:spPr/>
      <dgm:t>
        <a:bodyPr/>
        <a:lstStyle/>
        <a:p>
          <a:endParaRPr lang="en-US"/>
        </a:p>
      </dgm:t>
    </dgm:pt>
    <dgm:pt modelId="{15A36DDA-390A-4FB5-B93D-9B1E6F5B200B}" type="pres">
      <dgm:prSet presAssocID="{87FC3303-23C5-4828-8A89-3FDAF609B42C}" presName="root" presStyleCnt="0">
        <dgm:presLayoutVars>
          <dgm:dir/>
          <dgm:resizeHandles val="exact"/>
        </dgm:presLayoutVars>
      </dgm:prSet>
      <dgm:spPr/>
    </dgm:pt>
    <dgm:pt modelId="{C4C0216B-D72C-48E5-8F8F-321C74A9601E}" type="pres">
      <dgm:prSet presAssocID="{81336CB0-ABFE-4B16-BE1F-1712A5BFEA75}" presName="compNode" presStyleCnt="0"/>
      <dgm:spPr/>
    </dgm:pt>
    <dgm:pt modelId="{DA0C9FE2-918A-4396-8ED4-206C08DB36A5}" type="pres">
      <dgm:prSet presAssocID="{81336CB0-ABFE-4B16-BE1F-1712A5BFEA75}" presName="bgRect" presStyleLbl="bgShp" presStyleIdx="0" presStyleCnt="5"/>
      <dgm:spPr/>
    </dgm:pt>
    <dgm:pt modelId="{C3550C2D-3774-40EE-A3F7-4C939B24CE53}" type="pres">
      <dgm:prSet presAssocID="{81336CB0-ABFE-4B16-BE1F-1712A5BFEA75}" presName="iconRect" presStyleLbl="node1" presStyleIdx="0" presStyleCnt="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Questions"/>
        </a:ext>
      </dgm:extLst>
    </dgm:pt>
    <dgm:pt modelId="{6892EEE1-724D-4A77-87CB-593E61E7E72B}" type="pres">
      <dgm:prSet presAssocID="{81336CB0-ABFE-4B16-BE1F-1712A5BFEA75}" presName="spaceRect" presStyleCnt="0"/>
      <dgm:spPr/>
    </dgm:pt>
    <dgm:pt modelId="{940EA110-A140-44FB-A2C2-4026DD12F188}" type="pres">
      <dgm:prSet presAssocID="{81336CB0-ABFE-4B16-BE1F-1712A5BFEA75}" presName="parTx" presStyleLbl="revTx" presStyleIdx="0" presStyleCnt="5">
        <dgm:presLayoutVars>
          <dgm:chMax val="0"/>
          <dgm:chPref val="0"/>
        </dgm:presLayoutVars>
      </dgm:prSet>
      <dgm:spPr/>
    </dgm:pt>
    <dgm:pt modelId="{40BC3346-4EB6-45EA-B75B-8515BD919406}" type="pres">
      <dgm:prSet presAssocID="{F84444A8-593E-46BF-B6CB-99DDBC358ADE}" presName="sibTrans" presStyleCnt="0"/>
      <dgm:spPr/>
    </dgm:pt>
    <dgm:pt modelId="{00DBF2C0-EBA3-43C6-ABEF-A0468EA68B5E}" type="pres">
      <dgm:prSet presAssocID="{6FB28C04-728E-4335-8100-70A466F2A658}" presName="compNode" presStyleCnt="0"/>
      <dgm:spPr/>
    </dgm:pt>
    <dgm:pt modelId="{0FE8E533-D1BB-44DD-93E8-C77CCCB3753E}" type="pres">
      <dgm:prSet presAssocID="{6FB28C04-728E-4335-8100-70A466F2A658}" presName="bgRect" presStyleLbl="bgShp" presStyleIdx="1" presStyleCnt="5"/>
      <dgm:spPr/>
    </dgm:pt>
    <dgm:pt modelId="{38551366-E51C-4084-A576-3A561C63EBEA}" type="pres">
      <dgm:prSet presAssocID="{6FB28C04-728E-4335-8100-70A466F2A658}" presName="iconRect" presStyleLbl="node1" presStyleIdx="1" presStyleCnt="5"/>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Box trolley"/>
        </a:ext>
      </dgm:extLst>
    </dgm:pt>
    <dgm:pt modelId="{3C6D8584-E70E-4DE8-B931-A01D345628F6}" type="pres">
      <dgm:prSet presAssocID="{6FB28C04-728E-4335-8100-70A466F2A658}" presName="spaceRect" presStyleCnt="0"/>
      <dgm:spPr/>
    </dgm:pt>
    <dgm:pt modelId="{4DAF0C86-5FCC-4D04-8C79-F029B8871B50}" type="pres">
      <dgm:prSet presAssocID="{6FB28C04-728E-4335-8100-70A466F2A658}" presName="parTx" presStyleLbl="revTx" presStyleIdx="1" presStyleCnt="5">
        <dgm:presLayoutVars>
          <dgm:chMax val="0"/>
          <dgm:chPref val="0"/>
        </dgm:presLayoutVars>
      </dgm:prSet>
      <dgm:spPr/>
    </dgm:pt>
    <dgm:pt modelId="{EED411E7-8455-4E20-A96C-94D63EA0E667}" type="pres">
      <dgm:prSet presAssocID="{A0F9731D-8F07-4807-A3EC-839004B396A3}" presName="sibTrans" presStyleCnt="0"/>
      <dgm:spPr/>
    </dgm:pt>
    <dgm:pt modelId="{37AD944B-B630-4973-9D88-CB07C5410DA4}" type="pres">
      <dgm:prSet presAssocID="{5F7AC845-B358-4861-99C7-C190A04676B8}" presName="compNode" presStyleCnt="0"/>
      <dgm:spPr/>
    </dgm:pt>
    <dgm:pt modelId="{93C2F3AD-D0CF-4D5A-A966-DB33FF66792E}" type="pres">
      <dgm:prSet presAssocID="{5F7AC845-B358-4861-99C7-C190A04676B8}" presName="bgRect" presStyleLbl="bgShp" presStyleIdx="2" presStyleCnt="5"/>
      <dgm:spPr/>
    </dgm:pt>
    <dgm:pt modelId="{E0438E06-3FB2-4A96-86DA-4918B341309E}" type="pres">
      <dgm:prSet presAssocID="{5F7AC845-B358-4861-99C7-C190A04676B8}" presName="iconRect" presStyleLbl="node1" presStyleIdx="2" presStyleCnt="5"/>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Link"/>
        </a:ext>
      </dgm:extLst>
    </dgm:pt>
    <dgm:pt modelId="{03268862-0170-4294-B4FC-2552667E0BC5}" type="pres">
      <dgm:prSet presAssocID="{5F7AC845-B358-4861-99C7-C190A04676B8}" presName="spaceRect" presStyleCnt="0"/>
      <dgm:spPr/>
    </dgm:pt>
    <dgm:pt modelId="{1C0AF760-4976-4A9B-B5E4-543EEB25B0F3}" type="pres">
      <dgm:prSet presAssocID="{5F7AC845-B358-4861-99C7-C190A04676B8}" presName="parTx" presStyleLbl="revTx" presStyleIdx="2" presStyleCnt="5">
        <dgm:presLayoutVars>
          <dgm:chMax val="0"/>
          <dgm:chPref val="0"/>
        </dgm:presLayoutVars>
      </dgm:prSet>
      <dgm:spPr/>
    </dgm:pt>
    <dgm:pt modelId="{513FB7B0-099D-4003-8795-FA2C9F5B950E}" type="pres">
      <dgm:prSet presAssocID="{E4868C06-10F7-436B-940F-06E88C45D803}" presName="sibTrans" presStyleCnt="0"/>
      <dgm:spPr/>
    </dgm:pt>
    <dgm:pt modelId="{3863A1F9-2A70-4E14-A8C7-4C9860ED88E0}" type="pres">
      <dgm:prSet presAssocID="{E23AACD2-2657-4ADC-999D-C31637353A8F}" presName="compNode" presStyleCnt="0"/>
      <dgm:spPr/>
    </dgm:pt>
    <dgm:pt modelId="{CDE14EF3-DC20-4DB2-B0E6-6C8FE85B458D}" type="pres">
      <dgm:prSet presAssocID="{E23AACD2-2657-4ADC-999D-C31637353A8F}" presName="bgRect" presStyleLbl="bgShp" presStyleIdx="3" presStyleCnt="5"/>
      <dgm:spPr/>
    </dgm:pt>
    <dgm:pt modelId="{B33625EB-2020-4F5B-8A83-9494462C4C50}" type="pres">
      <dgm:prSet presAssocID="{E23AACD2-2657-4ADC-999D-C31637353A8F}" presName="iconRect" presStyleLbl="node1" presStyleIdx="3" presStyleCnt="5"/>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Run"/>
        </a:ext>
      </dgm:extLst>
    </dgm:pt>
    <dgm:pt modelId="{77C94556-A020-4468-9E39-11ED886B2526}" type="pres">
      <dgm:prSet presAssocID="{E23AACD2-2657-4ADC-999D-C31637353A8F}" presName="spaceRect" presStyleCnt="0"/>
      <dgm:spPr/>
    </dgm:pt>
    <dgm:pt modelId="{1A22359B-5BDA-4520-AF2D-101C315AA53F}" type="pres">
      <dgm:prSet presAssocID="{E23AACD2-2657-4ADC-999D-C31637353A8F}" presName="parTx" presStyleLbl="revTx" presStyleIdx="3" presStyleCnt="5">
        <dgm:presLayoutVars>
          <dgm:chMax val="0"/>
          <dgm:chPref val="0"/>
        </dgm:presLayoutVars>
      </dgm:prSet>
      <dgm:spPr/>
    </dgm:pt>
    <dgm:pt modelId="{9C330BA1-C945-4906-8CB1-780CD91DEEC7}" type="pres">
      <dgm:prSet presAssocID="{5A58C35D-BF0F-4D48-B4C1-1B3105060B2F}" presName="sibTrans" presStyleCnt="0"/>
      <dgm:spPr/>
    </dgm:pt>
    <dgm:pt modelId="{62FD3E29-3E56-4BD0-B3B0-E05A9ED04B94}" type="pres">
      <dgm:prSet presAssocID="{316A2A9F-B66C-4C93-8358-6E74712297C1}" presName="compNode" presStyleCnt="0"/>
      <dgm:spPr/>
    </dgm:pt>
    <dgm:pt modelId="{1A431D4D-643C-4DE5-B51D-95C57E37DACE}" type="pres">
      <dgm:prSet presAssocID="{316A2A9F-B66C-4C93-8358-6E74712297C1}" presName="bgRect" presStyleLbl="bgShp" presStyleIdx="4" presStyleCnt="5"/>
      <dgm:spPr/>
    </dgm:pt>
    <dgm:pt modelId="{9C349D12-6A12-4D7F-A071-396FA771D51B}" type="pres">
      <dgm:prSet presAssocID="{316A2A9F-B66C-4C93-8358-6E74712297C1}" presName="iconRect" presStyleLbl="node1" presStyleIdx="4" presStyleCnt="5"/>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Drawing Compass"/>
        </a:ext>
      </dgm:extLst>
    </dgm:pt>
    <dgm:pt modelId="{ABF16BF5-7B0C-43D8-A7CD-0FA8D9978582}" type="pres">
      <dgm:prSet presAssocID="{316A2A9F-B66C-4C93-8358-6E74712297C1}" presName="spaceRect" presStyleCnt="0"/>
      <dgm:spPr/>
    </dgm:pt>
    <dgm:pt modelId="{38486D2B-A69D-4839-8C8F-8959991D6B78}" type="pres">
      <dgm:prSet presAssocID="{316A2A9F-B66C-4C93-8358-6E74712297C1}" presName="parTx" presStyleLbl="revTx" presStyleIdx="4" presStyleCnt="5">
        <dgm:presLayoutVars>
          <dgm:chMax val="0"/>
          <dgm:chPref val="0"/>
        </dgm:presLayoutVars>
      </dgm:prSet>
      <dgm:spPr/>
    </dgm:pt>
  </dgm:ptLst>
  <dgm:cxnLst>
    <dgm:cxn modelId="{82C0770B-C195-4B57-B464-AE3E70CB2997}" srcId="{87FC3303-23C5-4828-8A89-3FDAF609B42C}" destId="{316A2A9F-B66C-4C93-8358-6E74712297C1}" srcOrd="4" destOrd="0" parTransId="{6A866A26-DD3A-4EEA-A87C-A4E0D99577E2}" sibTransId="{61F086D6-1DF4-45DD-8C35-881BECA25BBE}"/>
    <dgm:cxn modelId="{53710027-D63E-4A59-BC9D-A5FA29CAF45F}" type="presOf" srcId="{81336CB0-ABFE-4B16-BE1F-1712A5BFEA75}" destId="{940EA110-A140-44FB-A2C2-4026DD12F188}" srcOrd="0" destOrd="0" presId="urn:microsoft.com/office/officeart/2018/2/layout/IconVerticalSolidList"/>
    <dgm:cxn modelId="{2E98E92B-20D0-4AA2-890A-E23520AA0AA2}" srcId="{87FC3303-23C5-4828-8A89-3FDAF609B42C}" destId="{81336CB0-ABFE-4B16-BE1F-1712A5BFEA75}" srcOrd="0" destOrd="0" parTransId="{9B5AAD4E-AA3F-4B97-8DA7-B1EE8369146B}" sibTransId="{F84444A8-593E-46BF-B6CB-99DDBC358ADE}"/>
    <dgm:cxn modelId="{14132B39-2C94-42DA-9473-838FB452B7CD}" type="presOf" srcId="{6FB28C04-728E-4335-8100-70A466F2A658}" destId="{4DAF0C86-5FCC-4D04-8C79-F029B8871B50}" srcOrd="0" destOrd="0" presId="urn:microsoft.com/office/officeart/2018/2/layout/IconVerticalSolidList"/>
    <dgm:cxn modelId="{67813A5E-AA04-45D1-B7A7-28F085E5E523}" type="presOf" srcId="{E23AACD2-2657-4ADC-999D-C31637353A8F}" destId="{1A22359B-5BDA-4520-AF2D-101C315AA53F}" srcOrd="0" destOrd="0" presId="urn:microsoft.com/office/officeart/2018/2/layout/IconVerticalSolidList"/>
    <dgm:cxn modelId="{147AE55A-9C06-41DA-BB8B-E08AB681441E}" srcId="{87FC3303-23C5-4828-8A89-3FDAF609B42C}" destId="{E23AACD2-2657-4ADC-999D-C31637353A8F}" srcOrd="3" destOrd="0" parTransId="{23135753-2C09-4107-9025-FB9B82596993}" sibTransId="{5A58C35D-BF0F-4D48-B4C1-1B3105060B2F}"/>
    <dgm:cxn modelId="{B9DB1F8F-3456-498C-90DB-E4181CB524D9}" srcId="{87FC3303-23C5-4828-8A89-3FDAF609B42C}" destId="{6FB28C04-728E-4335-8100-70A466F2A658}" srcOrd="1" destOrd="0" parTransId="{60273601-FE95-44CF-A224-A79E66B471CA}" sibTransId="{A0F9731D-8F07-4807-A3EC-839004B396A3}"/>
    <dgm:cxn modelId="{7513A699-A014-47F9-9476-4AC364198AF9}" type="presOf" srcId="{87FC3303-23C5-4828-8A89-3FDAF609B42C}" destId="{15A36DDA-390A-4FB5-B93D-9B1E6F5B200B}" srcOrd="0" destOrd="0" presId="urn:microsoft.com/office/officeart/2018/2/layout/IconVerticalSolidList"/>
    <dgm:cxn modelId="{75EC13A1-CD38-4D10-BF7C-00B197EF007C}" srcId="{87FC3303-23C5-4828-8A89-3FDAF609B42C}" destId="{5F7AC845-B358-4861-99C7-C190A04676B8}" srcOrd="2" destOrd="0" parTransId="{DCCDBDFE-A661-4C21-814E-CF6F8B672AD2}" sibTransId="{E4868C06-10F7-436B-940F-06E88C45D803}"/>
    <dgm:cxn modelId="{73B33FA6-6527-47EE-B175-2AC67F058C77}" type="presOf" srcId="{5F7AC845-B358-4861-99C7-C190A04676B8}" destId="{1C0AF760-4976-4A9B-B5E4-543EEB25B0F3}" srcOrd="0" destOrd="0" presId="urn:microsoft.com/office/officeart/2018/2/layout/IconVerticalSolidList"/>
    <dgm:cxn modelId="{D47089C6-6D75-4CB9-AFF2-1F41636AE56B}" type="presOf" srcId="{316A2A9F-B66C-4C93-8358-6E74712297C1}" destId="{38486D2B-A69D-4839-8C8F-8959991D6B78}" srcOrd="0" destOrd="0" presId="urn:microsoft.com/office/officeart/2018/2/layout/IconVerticalSolidList"/>
    <dgm:cxn modelId="{AEE5CDC8-2F3B-42FC-A9FB-5ECAFEB9E266}" type="presParOf" srcId="{15A36DDA-390A-4FB5-B93D-9B1E6F5B200B}" destId="{C4C0216B-D72C-48E5-8F8F-321C74A9601E}" srcOrd="0" destOrd="0" presId="urn:microsoft.com/office/officeart/2018/2/layout/IconVerticalSolidList"/>
    <dgm:cxn modelId="{99CB7413-A104-45C7-9149-B0BFA0B17A39}" type="presParOf" srcId="{C4C0216B-D72C-48E5-8F8F-321C74A9601E}" destId="{DA0C9FE2-918A-4396-8ED4-206C08DB36A5}" srcOrd="0" destOrd="0" presId="urn:microsoft.com/office/officeart/2018/2/layout/IconVerticalSolidList"/>
    <dgm:cxn modelId="{25B09992-FF7A-4BE5-8CBD-D5A28120BA4F}" type="presParOf" srcId="{C4C0216B-D72C-48E5-8F8F-321C74A9601E}" destId="{C3550C2D-3774-40EE-A3F7-4C939B24CE53}" srcOrd="1" destOrd="0" presId="urn:microsoft.com/office/officeart/2018/2/layout/IconVerticalSolidList"/>
    <dgm:cxn modelId="{2B9BBB97-4D9E-4DAF-B857-B1631B3ACDB5}" type="presParOf" srcId="{C4C0216B-D72C-48E5-8F8F-321C74A9601E}" destId="{6892EEE1-724D-4A77-87CB-593E61E7E72B}" srcOrd="2" destOrd="0" presId="urn:microsoft.com/office/officeart/2018/2/layout/IconVerticalSolidList"/>
    <dgm:cxn modelId="{4102E95E-7158-4FCE-B39A-7205FC4CFF60}" type="presParOf" srcId="{C4C0216B-D72C-48E5-8F8F-321C74A9601E}" destId="{940EA110-A140-44FB-A2C2-4026DD12F188}" srcOrd="3" destOrd="0" presId="urn:microsoft.com/office/officeart/2018/2/layout/IconVerticalSolidList"/>
    <dgm:cxn modelId="{CF2B20B2-ABFC-47FD-BBB2-C840C8CC23FF}" type="presParOf" srcId="{15A36DDA-390A-4FB5-B93D-9B1E6F5B200B}" destId="{40BC3346-4EB6-45EA-B75B-8515BD919406}" srcOrd="1" destOrd="0" presId="urn:microsoft.com/office/officeart/2018/2/layout/IconVerticalSolidList"/>
    <dgm:cxn modelId="{70F7A972-35E4-4827-8733-45890F6D7FED}" type="presParOf" srcId="{15A36DDA-390A-4FB5-B93D-9B1E6F5B200B}" destId="{00DBF2C0-EBA3-43C6-ABEF-A0468EA68B5E}" srcOrd="2" destOrd="0" presId="urn:microsoft.com/office/officeart/2018/2/layout/IconVerticalSolidList"/>
    <dgm:cxn modelId="{6B821AAA-29C6-404F-B6E7-A0C1F2E4AB76}" type="presParOf" srcId="{00DBF2C0-EBA3-43C6-ABEF-A0468EA68B5E}" destId="{0FE8E533-D1BB-44DD-93E8-C77CCCB3753E}" srcOrd="0" destOrd="0" presId="urn:microsoft.com/office/officeart/2018/2/layout/IconVerticalSolidList"/>
    <dgm:cxn modelId="{BA0DA8C5-B754-4E3C-8327-A13AD1D8F693}" type="presParOf" srcId="{00DBF2C0-EBA3-43C6-ABEF-A0468EA68B5E}" destId="{38551366-E51C-4084-A576-3A561C63EBEA}" srcOrd="1" destOrd="0" presId="urn:microsoft.com/office/officeart/2018/2/layout/IconVerticalSolidList"/>
    <dgm:cxn modelId="{A8599B43-C660-477E-B83D-4A6CE54CC8C8}" type="presParOf" srcId="{00DBF2C0-EBA3-43C6-ABEF-A0468EA68B5E}" destId="{3C6D8584-E70E-4DE8-B931-A01D345628F6}" srcOrd="2" destOrd="0" presId="urn:microsoft.com/office/officeart/2018/2/layout/IconVerticalSolidList"/>
    <dgm:cxn modelId="{A4DF9E6A-BF8D-453B-82F0-31383D7C5B96}" type="presParOf" srcId="{00DBF2C0-EBA3-43C6-ABEF-A0468EA68B5E}" destId="{4DAF0C86-5FCC-4D04-8C79-F029B8871B50}" srcOrd="3" destOrd="0" presId="urn:microsoft.com/office/officeart/2018/2/layout/IconVerticalSolidList"/>
    <dgm:cxn modelId="{EDBB3E01-D751-464D-A0D6-A2E8E4A93F76}" type="presParOf" srcId="{15A36DDA-390A-4FB5-B93D-9B1E6F5B200B}" destId="{EED411E7-8455-4E20-A96C-94D63EA0E667}" srcOrd="3" destOrd="0" presId="urn:microsoft.com/office/officeart/2018/2/layout/IconVerticalSolidList"/>
    <dgm:cxn modelId="{7938D2FB-8B10-44BC-80A9-21CBC7B1E96B}" type="presParOf" srcId="{15A36DDA-390A-4FB5-B93D-9B1E6F5B200B}" destId="{37AD944B-B630-4973-9D88-CB07C5410DA4}" srcOrd="4" destOrd="0" presId="urn:microsoft.com/office/officeart/2018/2/layout/IconVerticalSolidList"/>
    <dgm:cxn modelId="{7D042D01-F59F-4018-BF6C-0D1043179D4B}" type="presParOf" srcId="{37AD944B-B630-4973-9D88-CB07C5410DA4}" destId="{93C2F3AD-D0CF-4D5A-A966-DB33FF66792E}" srcOrd="0" destOrd="0" presId="urn:microsoft.com/office/officeart/2018/2/layout/IconVerticalSolidList"/>
    <dgm:cxn modelId="{FE742E2A-CE8B-4772-BAC9-8CB63F0B89F3}" type="presParOf" srcId="{37AD944B-B630-4973-9D88-CB07C5410DA4}" destId="{E0438E06-3FB2-4A96-86DA-4918B341309E}" srcOrd="1" destOrd="0" presId="urn:microsoft.com/office/officeart/2018/2/layout/IconVerticalSolidList"/>
    <dgm:cxn modelId="{A8348562-87EE-451B-9085-7FDD101D0C02}" type="presParOf" srcId="{37AD944B-B630-4973-9D88-CB07C5410DA4}" destId="{03268862-0170-4294-B4FC-2552667E0BC5}" srcOrd="2" destOrd="0" presId="urn:microsoft.com/office/officeart/2018/2/layout/IconVerticalSolidList"/>
    <dgm:cxn modelId="{3A6CAB08-D2FB-426F-9ECF-C49B7E88B0C9}" type="presParOf" srcId="{37AD944B-B630-4973-9D88-CB07C5410DA4}" destId="{1C0AF760-4976-4A9B-B5E4-543EEB25B0F3}" srcOrd="3" destOrd="0" presId="urn:microsoft.com/office/officeart/2018/2/layout/IconVerticalSolidList"/>
    <dgm:cxn modelId="{0B55BBBD-6106-4863-AE4C-D70F3DD6A3C8}" type="presParOf" srcId="{15A36DDA-390A-4FB5-B93D-9B1E6F5B200B}" destId="{513FB7B0-099D-4003-8795-FA2C9F5B950E}" srcOrd="5" destOrd="0" presId="urn:microsoft.com/office/officeart/2018/2/layout/IconVerticalSolidList"/>
    <dgm:cxn modelId="{DB3B08AA-BDE0-414B-B054-26AE9D6B6946}" type="presParOf" srcId="{15A36DDA-390A-4FB5-B93D-9B1E6F5B200B}" destId="{3863A1F9-2A70-4E14-A8C7-4C9860ED88E0}" srcOrd="6" destOrd="0" presId="urn:microsoft.com/office/officeart/2018/2/layout/IconVerticalSolidList"/>
    <dgm:cxn modelId="{9BB1C5AE-1570-4DAE-B505-A6247DDA6214}" type="presParOf" srcId="{3863A1F9-2A70-4E14-A8C7-4C9860ED88E0}" destId="{CDE14EF3-DC20-4DB2-B0E6-6C8FE85B458D}" srcOrd="0" destOrd="0" presId="urn:microsoft.com/office/officeart/2018/2/layout/IconVerticalSolidList"/>
    <dgm:cxn modelId="{69FD1A71-D512-4935-A470-E22800713247}" type="presParOf" srcId="{3863A1F9-2A70-4E14-A8C7-4C9860ED88E0}" destId="{B33625EB-2020-4F5B-8A83-9494462C4C50}" srcOrd="1" destOrd="0" presId="urn:microsoft.com/office/officeart/2018/2/layout/IconVerticalSolidList"/>
    <dgm:cxn modelId="{B2C8C0BA-B025-472B-87F6-F042AFB71528}" type="presParOf" srcId="{3863A1F9-2A70-4E14-A8C7-4C9860ED88E0}" destId="{77C94556-A020-4468-9E39-11ED886B2526}" srcOrd="2" destOrd="0" presId="urn:microsoft.com/office/officeart/2018/2/layout/IconVerticalSolidList"/>
    <dgm:cxn modelId="{0CFB17DE-9E9A-4E14-A32E-3C210D1FF5B7}" type="presParOf" srcId="{3863A1F9-2A70-4E14-A8C7-4C9860ED88E0}" destId="{1A22359B-5BDA-4520-AF2D-101C315AA53F}" srcOrd="3" destOrd="0" presId="urn:microsoft.com/office/officeart/2018/2/layout/IconVerticalSolidList"/>
    <dgm:cxn modelId="{7B3C20D3-C529-4CC3-8A9B-9805AC3CE222}" type="presParOf" srcId="{15A36DDA-390A-4FB5-B93D-9B1E6F5B200B}" destId="{9C330BA1-C945-4906-8CB1-780CD91DEEC7}" srcOrd="7" destOrd="0" presId="urn:microsoft.com/office/officeart/2018/2/layout/IconVerticalSolidList"/>
    <dgm:cxn modelId="{1C9240DE-6EC6-4C93-8D50-6E402F11A949}" type="presParOf" srcId="{15A36DDA-390A-4FB5-B93D-9B1E6F5B200B}" destId="{62FD3E29-3E56-4BD0-B3B0-E05A9ED04B94}" srcOrd="8" destOrd="0" presId="urn:microsoft.com/office/officeart/2018/2/layout/IconVerticalSolidList"/>
    <dgm:cxn modelId="{CFA0D694-E5EB-45E7-8639-72C74730FF7C}" type="presParOf" srcId="{62FD3E29-3E56-4BD0-B3B0-E05A9ED04B94}" destId="{1A431D4D-643C-4DE5-B51D-95C57E37DACE}" srcOrd="0" destOrd="0" presId="urn:microsoft.com/office/officeart/2018/2/layout/IconVerticalSolidList"/>
    <dgm:cxn modelId="{ECF3EC9D-064D-43F8-9CB9-C458DC196EFB}" type="presParOf" srcId="{62FD3E29-3E56-4BD0-B3B0-E05A9ED04B94}" destId="{9C349D12-6A12-4D7F-A071-396FA771D51B}" srcOrd="1" destOrd="0" presId="urn:microsoft.com/office/officeart/2018/2/layout/IconVerticalSolidList"/>
    <dgm:cxn modelId="{74F7573C-AA10-4C14-A4E0-F3A1353C1008}" type="presParOf" srcId="{62FD3E29-3E56-4BD0-B3B0-E05A9ED04B94}" destId="{ABF16BF5-7B0C-43D8-A7CD-0FA8D9978582}" srcOrd="2" destOrd="0" presId="urn:microsoft.com/office/officeart/2018/2/layout/IconVerticalSolidList"/>
    <dgm:cxn modelId="{DFECFBDC-5E35-4545-9DD4-D7840BA7E3EA}" type="presParOf" srcId="{62FD3E29-3E56-4BD0-B3B0-E05A9ED04B94}" destId="{38486D2B-A69D-4839-8C8F-8959991D6B78}"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A2672E1F-2A10-4B4E-B2D9-B9C27F431CEE}" type="doc">
      <dgm:prSet loTypeId="urn:microsoft.com/office/officeart/2018/2/layout/IconVerticalSolidList" loCatId="icon" qsTypeId="urn:microsoft.com/office/officeart/2005/8/quickstyle/simple1" qsCatId="simple" csTypeId="urn:microsoft.com/office/officeart/2005/8/colors/accent2_2" csCatId="accent2" phldr="1"/>
      <dgm:spPr/>
      <dgm:t>
        <a:bodyPr/>
        <a:lstStyle/>
        <a:p>
          <a:endParaRPr lang="en-US"/>
        </a:p>
      </dgm:t>
    </dgm:pt>
    <dgm:pt modelId="{34160D02-4F08-476E-9938-F82ABFDB00A4}">
      <dgm:prSet/>
      <dgm:spPr/>
      <dgm:t>
        <a:bodyPr/>
        <a:lstStyle/>
        <a:p>
          <a:pPr>
            <a:lnSpc>
              <a:spcPct val="100000"/>
            </a:lnSpc>
          </a:pPr>
          <a:r>
            <a:rPr lang="en-GB" b="0"/>
            <a:t>The route to market is an open tender via the Jaggaer procurement system</a:t>
          </a:r>
          <a:endParaRPr lang="en-US"/>
        </a:p>
      </dgm:t>
    </dgm:pt>
    <dgm:pt modelId="{97E7B384-17CC-4DDC-AD0E-9F530C5C211C}" type="parTrans" cxnId="{C820C78B-5B65-4C8F-9C92-ADBB1A1B3CEC}">
      <dgm:prSet/>
      <dgm:spPr/>
      <dgm:t>
        <a:bodyPr/>
        <a:lstStyle/>
        <a:p>
          <a:endParaRPr lang="en-US"/>
        </a:p>
      </dgm:t>
    </dgm:pt>
    <dgm:pt modelId="{CE9DCE72-033F-413F-B1A9-1F91E7F58C32}" type="sibTrans" cxnId="{C820C78B-5B65-4C8F-9C92-ADBB1A1B3CEC}">
      <dgm:prSet/>
      <dgm:spPr/>
      <dgm:t>
        <a:bodyPr/>
        <a:lstStyle/>
        <a:p>
          <a:endParaRPr lang="en-US"/>
        </a:p>
      </dgm:t>
    </dgm:pt>
    <dgm:pt modelId="{1D11E82E-0984-43DD-B207-23AC01FB486D}">
      <dgm:prSet/>
      <dgm:spPr/>
      <dgm:t>
        <a:bodyPr/>
        <a:lstStyle/>
        <a:p>
          <a:pPr>
            <a:lnSpc>
              <a:spcPct val="100000"/>
            </a:lnSpc>
          </a:pPr>
          <a:r>
            <a:rPr lang="en-GB" b="0"/>
            <a:t>We will award a contract to a single supplier for the delivery of the services (a “lead supplier” in the case of consortia)</a:t>
          </a:r>
          <a:endParaRPr lang="en-US"/>
        </a:p>
      </dgm:t>
    </dgm:pt>
    <dgm:pt modelId="{AFF5E29F-F72E-419E-B4C8-2B9F0D06B166}" type="parTrans" cxnId="{8435E834-D3E9-462E-8987-7E29AEEA65B4}">
      <dgm:prSet/>
      <dgm:spPr/>
      <dgm:t>
        <a:bodyPr/>
        <a:lstStyle/>
        <a:p>
          <a:endParaRPr lang="en-US"/>
        </a:p>
      </dgm:t>
    </dgm:pt>
    <dgm:pt modelId="{4E1B8F43-90C3-4017-B8BF-AA465D609119}" type="sibTrans" cxnId="{8435E834-D3E9-462E-8987-7E29AEEA65B4}">
      <dgm:prSet/>
      <dgm:spPr/>
      <dgm:t>
        <a:bodyPr/>
        <a:lstStyle/>
        <a:p>
          <a:endParaRPr lang="en-US"/>
        </a:p>
      </dgm:t>
    </dgm:pt>
    <dgm:pt modelId="{4D513CA9-5E61-47B4-8941-9C2FBA0CBB31}">
      <dgm:prSet/>
      <dgm:spPr/>
      <dgm:t>
        <a:bodyPr/>
        <a:lstStyle/>
        <a:p>
          <a:pPr>
            <a:lnSpc>
              <a:spcPct val="100000"/>
            </a:lnSpc>
          </a:pPr>
          <a:r>
            <a:rPr lang="en-GB" b="0">
              <a:latin typeface="Arial"/>
            </a:rPr>
            <a:t>We will only award the evaluation part of the contract if it represents VfM when compared to an in-house option.</a:t>
          </a:r>
          <a:endParaRPr lang="en-GB"/>
        </a:p>
      </dgm:t>
    </dgm:pt>
    <dgm:pt modelId="{A5D070FC-B5B7-451A-8378-D653B690D0DF}" type="parTrans" cxnId="{2DADB380-CA93-4E82-8350-7029C7D896A8}">
      <dgm:prSet/>
      <dgm:spPr/>
      <dgm:t>
        <a:bodyPr/>
        <a:lstStyle/>
        <a:p>
          <a:endParaRPr lang="en-US"/>
        </a:p>
      </dgm:t>
    </dgm:pt>
    <dgm:pt modelId="{F52EA013-348F-4C99-8903-C74160C2C188}" type="sibTrans" cxnId="{2DADB380-CA93-4E82-8350-7029C7D896A8}">
      <dgm:prSet/>
      <dgm:spPr/>
      <dgm:t>
        <a:bodyPr/>
        <a:lstStyle/>
        <a:p>
          <a:endParaRPr lang="en-US"/>
        </a:p>
      </dgm:t>
    </dgm:pt>
    <dgm:pt modelId="{6900450D-2396-4680-A731-D76F8A6C08EB}">
      <dgm:prSet/>
      <dgm:spPr/>
      <dgm:t>
        <a:bodyPr/>
        <a:lstStyle/>
        <a:p>
          <a:pPr>
            <a:lnSpc>
              <a:spcPct val="100000"/>
            </a:lnSpc>
          </a:pPr>
          <a:r>
            <a:rPr lang="en-GB" b="0"/>
            <a:t>Bids from consortia must outline in their bid how the consortium will aid delivery and must supply the relevant agreements between the lead supplier and partnered suppliers</a:t>
          </a:r>
          <a:endParaRPr lang="en-US"/>
        </a:p>
      </dgm:t>
    </dgm:pt>
    <dgm:pt modelId="{D03314CC-D683-4ACE-938B-8F9ECD518E17}" type="parTrans" cxnId="{61F336F9-3671-47DF-A63D-6789C7E2A073}">
      <dgm:prSet/>
      <dgm:spPr/>
      <dgm:t>
        <a:bodyPr/>
        <a:lstStyle/>
        <a:p>
          <a:endParaRPr lang="en-US"/>
        </a:p>
      </dgm:t>
    </dgm:pt>
    <dgm:pt modelId="{5116765B-7562-49A6-A8AA-6D31E842E9C0}" type="sibTrans" cxnId="{61F336F9-3671-47DF-A63D-6789C7E2A073}">
      <dgm:prSet/>
      <dgm:spPr/>
      <dgm:t>
        <a:bodyPr/>
        <a:lstStyle/>
        <a:p>
          <a:endParaRPr lang="en-US"/>
        </a:p>
      </dgm:t>
    </dgm:pt>
    <dgm:pt modelId="{8969FA4C-95A5-4CEB-9DAF-43333DC0AF8A}" type="pres">
      <dgm:prSet presAssocID="{A2672E1F-2A10-4B4E-B2D9-B9C27F431CEE}" presName="root" presStyleCnt="0">
        <dgm:presLayoutVars>
          <dgm:dir/>
          <dgm:resizeHandles val="exact"/>
        </dgm:presLayoutVars>
      </dgm:prSet>
      <dgm:spPr/>
    </dgm:pt>
    <dgm:pt modelId="{7334BDA4-D11F-42FE-9846-CB6A278DC5D3}" type="pres">
      <dgm:prSet presAssocID="{34160D02-4F08-476E-9938-F82ABFDB00A4}" presName="compNode" presStyleCnt="0"/>
      <dgm:spPr/>
    </dgm:pt>
    <dgm:pt modelId="{0693FE8A-A229-452B-8B0C-FEF834E89D15}" type="pres">
      <dgm:prSet presAssocID="{34160D02-4F08-476E-9938-F82ABFDB00A4}" presName="bgRect" presStyleLbl="bgShp" presStyleIdx="0" presStyleCnt="4"/>
      <dgm:spPr/>
    </dgm:pt>
    <dgm:pt modelId="{86051A41-38F4-4F32-B016-670241B7F0D5}" type="pres">
      <dgm:prSet presAssocID="{34160D02-4F08-476E-9938-F82ABFDB00A4}" presName="iconRect" presStyleLbl="node1" presStyleIdx="0" presStyleCnt="4"/>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a:noFill/>
        </a:ln>
      </dgm:spPr>
      <dgm:extLst>
        <a:ext uri="{E40237B7-FDA0-4F09-8148-C483321AD2D9}">
          <dgm14:cNvPr xmlns:dgm14="http://schemas.microsoft.com/office/drawing/2010/diagram" id="0" name="" descr="Email"/>
        </a:ext>
      </dgm:extLst>
    </dgm:pt>
    <dgm:pt modelId="{E1CFE141-39DF-49B3-884C-4CBCC0004AF8}" type="pres">
      <dgm:prSet presAssocID="{34160D02-4F08-476E-9938-F82ABFDB00A4}" presName="spaceRect" presStyleCnt="0"/>
      <dgm:spPr/>
    </dgm:pt>
    <dgm:pt modelId="{9536C4D7-63DD-4952-AE74-B3032BD01C67}" type="pres">
      <dgm:prSet presAssocID="{34160D02-4F08-476E-9938-F82ABFDB00A4}" presName="parTx" presStyleLbl="revTx" presStyleIdx="0" presStyleCnt="4">
        <dgm:presLayoutVars>
          <dgm:chMax val="0"/>
          <dgm:chPref val="0"/>
        </dgm:presLayoutVars>
      </dgm:prSet>
      <dgm:spPr/>
    </dgm:pt>
    <dgm:pt modelId="{34825D62-34BF-4689-BC31-FE09A048620B}" type="pres">
      <dgm:prSet presAssocID="{CE9DCE72-033F-413F-B1A9-1F91E7F58C32}" presName="sibTrans" presStyleCnt="0"/>
      <dgm:spPr/>
    </dgm:pt>
    <dgm:pt modelId="{3BDBE46E-A140-4018-93A2-E7F003726F30}" type="pres">
      <dgm:prSet presAssocID="{1D11E82E-0984-43DD-B207-23AC01FB486D}" presName="compNode" presStyleCnt="0"/>
      <dgm:spPr/>
    </dgm:pt>
    <dgm:pt modelId="{ED9879A9-17DE-427B-AB90-2AFD5A79C667}" type="pres">
      <dgm:prSet presAssocID="{1D11E82E-0984-43DD-B207-23AC01FB486D}" presName="bgRect" presStyleLbl="bgShp" presStyleIdx="1" presStyleCnt="4"/>
      <dgm:spPr/>
    </dgm:pt>
    <dgm:pt modelId="{B5A94F2E-BB5C-4CDA-AA73-349A6B78EBA7}" type="pres">
      <dgm:prSet presAssocID="{1D11E82E-0984-43DD-B207-23AC01FB486D}"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Handshake"/>
        </a:ext>
      </dgm:extLst>
    </dgm:pt>
    <dgm:pt modelId="{B1A35F85-A899-47B9-BCD2-95A99F760CC6}" type="pres">
      <dgm:prSet presAssocID="{1D11E82E-0984-43DD-B207-23AC01FB486D}" presName="spaceRect" presStyleCnt="0"/>
      <dgm:spPr/>
    </dgm:pt>
    <dgm:pt modelId="{8454E741-DA29-460D-A0A2-8D79233E8F40}" type="pres">
      <dgm:prSet presAssocID="{1D11E82E-0984-43DD-B207-23AC01FB486D}" presName="parTx" presStyleLbl="revTx" presStyleIdx="1" presStyleCnt="4">
        <dgm:presLayoutVars>
          <dgm:chMax val="0"/>
          <dgm:chPref val="0"/>
        </dgm:presLayoutVars>
      </dgm:prSet>
      <dgm:spPr/>
    </dgm:pt>
    <dgm:pt modelId="{165F2A7F-A0AB-4AB8-8684-A3B13FC44F4E}" type="pres">
      <dgm:prSet presAssocID="{4E1B8F43-90C3-4017-B8BF-AA465D609119}" presName="sibTrans" presStyleCnt="0"/>
      <dgm:spPr/>
    </dgm:pt>
    <dgm:pt modelId="{4767FEE3-CEEE-4C38-AA74-763732370851}" type="pres">
      <dgm:prSet presAssocID="{4D513CA9-5E61-47B4-8941-9C2FBA0CBB31}" presName="compNode" presStyleCnt="0"/>
      <dgm:spPr/>
    </dgm:pt>
    <dgm:pt modelId="{1E8E2360-5FC9-4AD3-AB30-9AA84633DC12}" type="pres">
      <dgm:prSet presAssocID="{4D513CA9-5E61-47B4-8941-9C2FBA0CBB31}" presName="bgRect" presStyleLbl="bgShp" presStyleIdx="2" presStyleCnt="4"/>
      <dgm:spPr/>
    </dgm:pt>
    <dgm:pt modelId="{A9D316C0-6A18-4FE1-88AA-36247947CD47}" type="pres">
      <dgm:prSet presAssocID="{4D513CA9-5E61-47B4-8941-9C2FBA0CBB31}"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Head with Gears"/>
        </a:ext>
      </dgm:extLst>
    </dgm:pt>
    <dgm:pt modelId="{A0ED237C-5A57-476E-8F5F-4B3D5B93156B}" type="pres">
      <dgm:prSet presAssocID="{4D513CA9-5E61-47B4-8941-9C2FBA0CBB31}" presName="spaceRect" presStyleCnt="0"/>
      <dgm:spPr/>
    </dgm:pt>
    <dgm:pt modelId="{AF18B7A1-781A-4B44-B583-093B03126660}" type="pres">
      <dgm:prSet presAssocID="{4D513CA9-5E61-47B4-8941-9C2FBA0CBB31}" presName="parTx" presStyleLbl="revTx" presStyleIdx="2" presStyleCnt="4">
        <dgm:presLayoutVars>
          <dgm:chMax val="0"/>
          <dgm:chPref val="0"/>
        </dgm:presLayoutVars>
      </dgm:prSet>
      <dgm:spPr/>
    </dgm:pt>
    <dgm:pt modelId="{4135B6E6-A097-4C1F-8F51-6E772FE273DA}" type="pres">
      <dgm:prSet presAssocID="{F52EA013-348F-4C99-8903-C74160C2C188}" presName="sibTrans" presStyleCnt="0"/>
      <dgm:spPr/>
    </dgm:pt>
    <dgm:pt modelId="{0A0E4A37-3544-4D49-A85A-0A86A6699661}" type="pres">
      <dgm:prSet presAssocID="{6900450D-2396-4680-A731-D76F8A6C08EB}" presName="compNode" presStyleCnt="0"/>
      <dgm:spPr/>
    </dgm:pt>
    <dgm:pt modelId="{0565B535-4F94-4465-9866-044331C5AB88}" type="pres">
      <dgm:prSet presAssocID="{6900450D-2396-4680-A731-D76F8A6C08EB}" presName="bgRect" presStyleLbl="bgShp" presStyleIdx="3" presStyleCnt="4"/>
      <dgm:spPr/>
    </dgm:pt>
    <dgm:pt modelId="{58581CFB-9B73-4D3C-A8F5-2787393069B8}" type="pres">
      <dgm:prSet presAssocID="{6900450D-2396-4680-A731-D76F8A6C08EB}" presName="iconRect" presStyleLbl="node1" presStyleIdx="3" presStyleCnt="4"/>
      <dgm:spPr>
        <a:blipFill>
          <a:blip xmlns:r="http://schemas.openxmlformats.org/officeDocument/2006/relationships" r:embed="rId7">
            <a:extLst>
              <a:ext uri="{96DAC541-7B7A-43D3-8B79-37D633B846F1}">
                <asvg:svgBlip xmlns:asvg="http://schemas.microsoft.com/office/drawing/2016/SVG/main" r:embed="rId8"/>
              </a:ext>
            </a:extLst>
          </a:blip>
          <a:srcRect/>
          <a:stretch>
            <a:fillRect/>
          </a:stretch>
        </a:blipFill>
        <a:ln>
          <a:noFill/>
        </a:ln>
      </dgm:spPr>
      <dgm:extLst>
        <a:ext uri="{E40237B7-FDA0-4F09-8148-C483321AD2D9}">
          <dgm14:cNvPr xmlns:dgm14="http://schemas.microsoft.com/office/drawing/2010/diagram" id="0" name="" descr="Social network"/>
        </a:ext>
      </dgm:extLst>
    </dgm:pt>
    <dgm:pt modelId="{0E83DD45-CA1F-47EE-BF9E-3F216E3C9AE1}" type="pres">
      <dgm:prSet presAssocID="{6900450D-2396-4680-A731-D76F8A6C08EB}" presName="spaceRect" presStyleCnt="0"/>
      <dgm:spPr/>
    </dgm:pt>
    <dgm:pt modelId="{17A74F42-AA47-4B08-ADEA-8411562A81C7}" type="pres">
      <dgm:prSet presAssocID="{6900450D-2396-4680-A731-D76F8A6C08EB}" presName="parTx" presStyleLbl="revTx" presStyleIdx="3" presStyleCnt="4">
        <dgm:presLayoutVars>
          <dgm:chMax val="0"/>
          <dgm:chPref val="0"/>
        </dgm:presLayoutVars>
      </dgm:prSet>
      <dgm:spPr/>
    </dgm:pt>
  </dgm:ptLst>
  <dgm:cxnLst>
    <dgm:cxn modelId="{B91DEC0C-6708-4D37-86BE-0E372700490B}" type="presOf" srcId="{6900450D-2396-4680-A731-D76F8A6C08EB}" destId="{17A74F42-AA47-4B08-ADEA-8411562A81C7}" srcOrd="0" destOrd="0" presId="urn:microsoft.com/office/officeart/2018/2/layout/IconVerticalSolidList"/>
    <dgm:cxn modelId="{8435E834-D3E9-462E-8987-7E29AEEA65B4}" srcId="{A2672E1F-2A10-4B4E-B2D9-B9C27F431CEE}" destId="{1D11E82E-0984-43DD-B207-23AC01FB486D}" srcOrd="1" destOrd="0" parTransId="{AFF5E29F-F72E-419E-B4C8-2B9F0D06B166}" sibTransId="{4E1B8F43-90C3-4017-B8BF-AA465D609119}"/>
    <dgm:cxn modelId="{2DADB380-CA93-4E82-8350-7029C7D896A8}" srcId="{A2672E1F-2A10-4B4E-B2D9-B9C27F431CEE}" destId="{4D513CA9-5E61-47B4-8941-9C2FBA0CBB31}" srcOrd="2" destOrd="0" parTransId="{A5D070FC-B5B7-451A-8378-D653B690D0DF}" sibTransId="{F52EA013-348F-4C99-8903-C74160C2C188}"/>
    <dgm:cxn modelId="{DD394185-FB06-4999-ADD3-94CF372773D2}" type="presOf" srcId="{4D513CA9-5E61-47B4-8941-9C2FBA0CBB31}" destId="{AF18B7A1-781A-4B44-B583-093B03126660}" srcOrd="0" destOrd="0" presId="urn:microsoft.com/office/officeart/2018/2/layout/IconVerticalSolidList"/>
    <dgm:cxn modelId="{C820C78B-5B65-4C8F-9C92-ADBB1A1B3CEC}" srcId="{A2672E1F-2A10-4B4E-B2D9-B9C27F431CEE}" destId="{34160D02-4F08-476E-9938-F82ABFDB00A4}" srcOrd="0" destOrd="0" parTransId="{97E7B384-17CC-4DDC-AD0E-9F530C5C211C}" sibTransId="{CE9DCE72-033F-413F-B1A9-1F91E7F58C32}"/>
    <dgm:cxn modelId="{D31182AA-1A47-4256-8C20-D4A08CB0B8EC}" type="presOf" srcId="{A2672E1F-2A10-4B4E-B2D9-B9C27F431CEE}" destId="{8969FA4C-95A5-4CEB-9DAF-43333DC0AF8A}" srcOrd="0" destOrd="0" presId="urn:microsoft.com/office/officeart/2018/2/layout/IconVerticalSolidList"/>
    <dgm:cxn modelId="{10D73CD9-C799-432E-92DC-7CF730757445}" type="presOf" srcId="{34160D02-4F08-476E-9938-F82ABFDB00A4}" destId="{9536C4D7-63DD-4952-AE74-B3032BD01C67}" srcOrd="0" destOrd="0" presId="urn:microsoft.com/office/officeart/2018/2/layout/IconVerticalSolidList"/>
    <dgm:cxn modelId="{61F336F9-3671-47DF-A63D-6789C7E2A073}" srcId="{A2672E1F-2A10-4B4E-B2D9-B9C27F431CEE}" destId="{6900450D-2396-4680-A731-D76F8A6C08EB}" srcOrd="3" destOrd="0" parTransId="{D03314CC-D683-4ACE-938B-8F9ECD518E17}" sibTransId="{5116765B-7562-49A6-A8AA-6D31E842E9C0}"/>
    <dgm:cxn modelId="{FBC8F2F9-2C36-4C2F-A9B2-E35A3A61CF7B}" type="presOf" srcId="{1D11E82E-0984-43DD-B207-23AC01FB486D}" destId="{8454E741-DA29-460D-A0A2-8D79233E8F40}" srcOrd="0" destOrd="0" presId="urn:microsoft.com/office/officeart/2018/2/layout/IconVerticalSolidList"/>
    <dgm:cxn modelId="{AC311836-5D11-415C-A13E-D23D77CD8BD0}" type="presParOf" srcId="{8969FA4C-95A5-4CEB-9DAF-43333DC0AF8A}" destId="{7334BDA4-D11F-42FE-9846-CB6A278DC5D3}" srcOrd="0" destOrd="0" presId="urn:microsoft.com/office/officeart/2018/2/layout/IconVerticalSolidList"/>
    <dgm:cxn modelId="{FCE70FDB-7AF2-4756-BFD9-611A0B24EA16}" type="presParOf" srcId="{7334BDA4-D11F-42FE-9846-CB6A278DC5D3}" destId="{0693FE8A-A229-452B-8B0C-FEF834E89D15}" srcOrd="0" destOrd="0" presId="urn:microsoft.com/office/officeart/2018/2/layout/IconVerticalSolidList"/>
    <dgm:cxn modelId="{B6EB605A-E8EC-46DF-9FBA-A10A9ACD8CB5}" type="presParOf" srcId="{7334BDA4-D11F-42FE-9846-CB6A278DC5D3}" destId="{86051A41-38F4-4F32-B016-670241B7F0D5}" srcOrd="1" destOrd="0" presId="urn:microsoft.com/office/officeart/2018/2/layout/IconVerticalSolidList"/>
    <dgm:cxn modelId="{905C05A6-79E4-4531-96B4-A9BEF09F54E8}" type="presParOf" srcId="{7334BDA4-D11F-42FE-9846-CB6A278DC5D3}" destId="{E1CFE141-39DF-49B3-884C-4CBCC0004AF8}" srcOrd="2" destOrd="0" presId="urn:microsoft.com/office/officeart/2018/2/layout/IconVerticalSolidList"/>
    <dgm:cxn modelId="{C8DDF0C5-DC81-4DAE-B89E-AAD9A4455030}" type="presParOf" srcId="{7334BDA4-D11F-42FE-9846-CB6A278DC5D3}" destId="{9536C4D7-63DD-4952-AE74-B3032BD01C67}" srcOrd="3" destOrd="0" presId="urn:microsoft.com/office/officeart/2018/2/layout/IconVerticalSolidList"/>
    <dgm:cxn modelId="{FCC3B9C5-854A-4C3A-9233-3BA54FB675F1}" type="presParOf" srcId="{8969FA4C-95A5-4CEB-9DAF-43333DC0AF8A}" destId="{34825D62-34BF-4689-BC31-FE09A048620B}" srcOrd="1" destOrd="0" presId="urn:microsoft.com/office/officeart/2018/2/layout/IconVerticalSolidList"/>
    <dgm:cxn modelId="{5B6F447E-1196-479D-B68A-B2EA6DB1D44D}" type="presParOf" srcId="{8969FA4C-95A5-4CEB-9DAF-43333DC0AF8A}" destId="{3BDBE46E-A140-4018-93A2-E7F003726F30}" srcOrd="2" destOrd="0" presId="urn:microsoft.com/office/officeart/2018/2/layout/IconVerticalSolidList"/>
    <dgm:cxn modelId="{4C70CD84-20D1-4439-BF65-208CCB344AEC}" type="presParOf" srcId="{3BDBE46E-A140-4018-93A2-E7F003726F30}" destId="{ED9879A9-17DE-427B-AB90-2AFD5A79C667}" srcOrd="0" destOrd="0" presId="urn:microsoft.com/office/officeart/2018/2/layout/IconVerticalSolidList"/>
    <dgm:cxn modelId="{CE69894F-48C6-44AD-B131-C85B55D249F6}" type="presParOf" srcId="{3BDBE46E-A140-4018-93A2-E7F003726F30}" destId="{B5A94F2E-BB5C-4CDA-AA73-349A6B78EBA7}" srcOrd="1" destOrd="0" presId="urn:microsoft.com/office/officeart/2018/2/layout/IconVerticalSolidList"/>
    <dgm:cxn modelId="{10E84340-F681-42D3-A39B-7FB67ED2D025}" type="presParOf" srcId="{3BDBE46E-A140-4018-93A2-E7F003726F30}" destId="{B1A35F85-A899-47B9-BCD2-95A99F760CC6}" srcOrd="2" destOrd="0" presId="urn:microsoft.com/office/officeart/2018/2/layout/IconVerticalSolidList"/>
    <dgm:cxn modelId="{84001D71-B06B-4516-9237-79BC6333480A}" type="presParOf" srcId="{3BDBE46E-A140-4018-93A2-E7F003726F30}" destId="{8454E741-DA29-460D-A0A2-8D79233E8F40}" srcOrd="3" destOrd="0" presId="urn:microsoft.com/office/officeart/2018/2/layout/IconVerticalSolidList"/>
    <dgm:cxn modelId="{30C5CE44-0DB5-470C-B366-F6E8018BD95B}" type="presParOf" srcId="{8969FA4C-95A5-4CEB-9DAF-43333DC0AF8A}" destId="{165F2A7F-A0AB-4AB8-8684-A3B13FC44F4E}" srcOrd="3" destOrd="0" presId="urn:microsoft.com/office/officeart/2018/2/layout/IconVerticalSolidList"/>
    <dgm:cxn modelId="{EEA57DB7-A1A9-49D1-84D5-C4A7A719AB62}" type="presParOf" srcId="{8969FA4C-95A5-4CEB-9DAF-43333DC0AF8A}" destId="{4767FEE3-CEEE-4C38-AA74-763732370851}" srcOrd="4" destOrd="0" presId="urn:microsoft.com/office/officeart/2018/2/layout/IconVerticalSolidList"/>
    <dgm:cxn modelId="{5E1B6935-F1B9-4E3A-97C7-7036F69E8591}" type="presParOf" srcId="{4767FEE3-CEEE-4C38-AA74-763732370851}" destId="{1E8E2360-5FC9-4AD3-AB30-9AA84633DC12}" srcOrd="0" destOrd="0" presId="urn:microsoft.com/office/officeart/2018/2/layout/IconVerticalSolidList"/>
    <dgm:cxn modelId="{39E79DA9-65A3-4642-8BAD-DA0371734163}" type="presParOf" srcId="{4767FEE3-CEEE-4C38-AA74-763732370851}" destId="{A9D316C0-6A18-4FE1-88AA-36247947CD47}" srcOrd="1" destOrd="0" presId="urn:microsoft.com/office/officeart/2018/2/layout/IconVerticalSolidList"/>
    <dgm:cxn modelId="{57CE57B6-9C64-452B-B161-DE3C9C89B5C2}" type="presParOf" srcId="{4767FEE3-CEEE-4C38-AA74-763732370851}" destId="{A0ED237C-5A57-476E-8F5F-4B3D5B93156B}" srcOrd="2" destOrd="0" presId="urn:microsoft.com/office/officeart/2018/2/layout/IconVerticalSolidList"/>
    <dgm:cxn modelId="{44659020-230E-4C17-9EE9-B10766ECB15D}" type="presParOf" srcId="{4767FEE3-CEEE-4C38-AA74-763732370851}" destId="{AF18B7A1-781A-4B44-B583-093B03126660}" srcOrd="3" destOrd="0" presId="urn:microsoft.com/office/officeart/2018/2/layout/IconVerticalSolidList"/>
    <dgm:cxn modelId="{E7F1B944-7F64-47A2-96F2-0FF70F82DED9}" type="presParOf" srcId="{8969FA4C-95A5-4CEB-9DAF-43333DC0AF8A}" destId="{4135B6E6-A097-4C1F-8F51-6E772FE273DA}" srcOrd="5" destOrd="0" presId="urn:microsoft.com/office/officeart/2018/2/layout/IconVerticalSolidList"/>
    <dgm:cxn modelId="{0CED7206-DC87-49D2-BC51-10F9A18F7EDB}" type="presParOf" srcId="{8969FA4C-95A5-4CEB-9DAF-43333DC0AF8A}" destId="{0A0E4A37-3544-4D49-A85A-0A86A6699661}" srcOrd="6" destOrd="0" presId="urn:microsoft.com/office/officeart/2018/2/layout/IconVerticalSolidList"/>
    <dgm:cxn modelId="{6ED7D543-38DF-4E8F-B7DE-5DF57CAB3581}" type="presParOf" srcId="{0A0E4A37-3544-4D49-A85A-0A86A6699661}" destId="{0565B535-4F94-4465-9866-044331C5AB88}" srcOrd="0" destOrd="0" presId="urn:microsoft.com/office/officeart/2018/2/layout/IconVerticalSolidList"/>
    <dgm:cxn modelId="{7AAC5D55-95FB-4187-95CD-E22EE815EE42}" type="presParOf" srcId="{0A0E4A37-3544-4D49-A85A-0A86A6699661}" destId="{58581CFB-9B73-4D3C-A8F5-2787393069B8}" srcOrd="1" destOrd="0" presId="urn:microsoft.com/office/officeart/2018/2/layout/IconVerticalSolidList"/>
    <dgm:cxn modelId="{FBF163C1-90D8-4C56-B490-0F9BA87967C9}" type="presParOf" srcId="{0A0E4A37-3544-4D49-A85A-0A86A6699661}" destId="{0E83DD45-CA1F-47EE-BF9E-3F216E3C9AE1}" srcOrd="2" destOrd="0" presId="urn:microsoft.com/office/officeart/2018/2/layout/IconVerticalSolidList"/>
    <dgm:cxn modelId="{8014F650-4207-4B5B-8054-87D1179AF512}" type="presParOf" srcId="{0A0E4A37-3544-4D49-A85A-0A86A6699661}" destId="{17A74F42-AA47-4B08-ADEA-8411562A81C7}"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D6107146-BD56-48D0-B419-D8B444D93B25}"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AE588ACA-B759-4CB3-8780-096BBB209663}">
      <dgm:prSet/>
      <dgm:spPr/>
      <dgm:t>
        <a:bodyPr/>
        <a:lstStyle/>
        <a:p>
          <a:r>
            <a:rPr lang="en-GB" b="0"/>
            <a:t>Any questions?</a:t>
          </a:r>
          <a:endParaRPr lang="en-US"/>
        </a:p>
      </dgm:t>
    </dgm:pt>
    <dgm:pt modelId="{0100E5CE-90A6-4303-85A0-4AE199CF9418}" type="parTrans" cxnId="{2CC835A3-2C7F-4095-A838-B4D48C0CD5AB}">
      <dgm:prSet/>
      <dgm:spPr/>
      <dgm:t>
        <a:bodyPr/>
        <a:lstStyle/>
        <a:p>
          <a:endParaRPr lang="en-US"/>
        </a:p>
      </dgm:t>
    </dgm:pt>
    <dgm:pt modelId="{CB704B19-2774-40F8-B633-03A014FC5214}" type="sibTrans" cxnId="{2CC835A3-2C7F-4095-A838-B4D48C0CD5AB}">
      <dgm:prSet/>
      <dgm:spPr/>
      <dgm:t>
        <a:bodyPr/>
        <a:lstStyle/>
        <a:p>
          <a:endParaRPr lang="en-US"/>
        </a:p>
      </dgm:t>
    </dgm:pt>
    <dgm:pt modelId="{AE32B810-246B-47EF-AFB0-A2A5E5471C4A}">
      <dgm:prSet/>
      <dgm:spPr/>
      <dgm:t>
        <a:bodyPr/>
        <a:lstStyle/>
        <a:p>
          <a:r>
            <a:rPr lang="en-GB" b="0"/>
            <a:t>You can also email us at: </a:t>
          </a:r>
          <a:endParaRPr lang="en-US"/>
        </a:p>
      </dgm:t>
    </dgm:pt>
    <dgm:pt modelId="{04DF2881-5FA3-40C2-A117-40CB95FF3D8E}" type="parTrans" cxnId="{26899DFE-320C-41C0-97F8-6B0446041FA6}">
      <dgm:prSet/>
      <dgm:spPr/>
      <dgm:t>
        <a:bodyPr/>
        <a:lstStyle/>
        <a:p>
          <a:endParaRPr lang="en-US"/>
        </a:p>
      </dgm:t>
    </dgm:pt>
    <dgm:pt modelId="{BD68BFCC-F60E-4D29-B6BA-EA80A807E16C}" type="sibTrans" cxnId="{26899DFE-320C-41C0-97F8-6B0446041FA6}">
      <dgm:prSet/>
      <dgm:spPr/>
      <dgm:t>
        <a:bodyPr/>
        <a:lstStyle/>
        <a:p>
          <a:endParaRPr lang="en-US"/>
        </a:p>
      </dgm:t>
    </dgm:pt>
    <dgm:pt modelId="{FA3E68C9-0B1F-465D-931B-6E59BC3FCFEF}">
      <dgm:prSet/>
      <dgm:spPr/>
      <dgm:t>
        <a:bodyPr/>
        <a:lstStyle/>
        <a:p>
          <a:r>
            <a:rPr lang="en-GB" b="0" u="sng">
              <a:hlinkClick xmlns:r="http://schemas.openxmlformats.org/officeDocument/2006/relationships" r:id="rId1"/>
            </a:rPr>
            <a:t>GovernancePilots.FECOLLEGES@education.gov.uk</a:t>
          </a:r>
          <a:endParaRPr lang="en-US"/>
        </a:p>
      </dgm:t>
    </dgm:pt>
    <dgm:pt modelId="{978FFE13-3265-4363-A2BA-441A5B8DAEB7}" type="parTrans" cxnId="{A29FE97D-D187-4505-A50D-6B3A33DC8139}">
      <dgm:prSet/>
      <dgm:spPr/>
      <dgm:t>
        <a:bodyPr/>
        <a:lstStyle/>
        <a:p>
          <a:endParaRPr lang="en-US"/>
        </a:p>
      </dgm:t>
    </dgm:pt>
    <dgm:pt modelId="{110EE5F7-2449-4519-A2C4-B9D7CAF5A661}" type="sibTrans" cxnId="{A29FE97D-D187-4505-A50D-6B3A33DC8139}">
      <dgm:prSet/>
      <dgm:spPr/>
      <dgm:t>
        <a:bodyPr/>
        <a:lstStyle/>
        <a:p>
          <a:endParaRPr lang="en-US"/>
        </a:p>
      </dgm:t>
    </dgm:pt>
    <dgm:pt modelId="{FCEF1FBA-0E65-4C4C-B9CA-35044E15F349}">
      <dgm:prSet/>
      <dgm:spPr/>
      <dgm:t>
        <a:bodyPr/>
        <a:lstStyle/>
        <a:p>
          <a:r>
            <a:rPr lang="en-GB" b="0"/>
            <a:t>Thank you for your interest!</a:t>
          </a:r>
          <a:endParaRPr lang="en-US"/>
        </a:p>
      </dgm:t>
    </dgm:pt>
    <dgm:pt modelId="{71B43C07-0C08-4877-AEF8-2FAB27C76432}" type="parTrans" cxnId="{8CF1D2C8-FAE9-4AA3-AE5F-BFD56A725B3C}">
      <dgm:prSet/>
      <dgm:spPr/>
      <dgm:t>
        <a:bodyPr/>
        <a:lstStyle/>
        <a:p>
          <a:endParaRPr lang="en-US"/>
        </a:p>
      </dgm:t>
    </dgm:pt>
    <dgm:pt modelId="{8FF660A9-8415-4697-9B5D-D18A253469E6}" type="sibTrans" cxnId="{8CF1D2C8-FAE9-4AA3-AE5F-BFD56A725B3C}">
      <dgm:prSet/>
      <dgm:spPr/>
      <dgm:t>
        <a:bodyPr/>
        <a:lstStyle/>
        <a:p>
          <a:endParaRPr lang="en-US"/>
        </a:p>
      </dgm:t>
    </dgm:pt>
    <dgm:pt modelId="{A8AFF21C-5B13-4898-AE02-30038CE0BBDB}" type="pres">
      <dgm:prSet presAssocID="{D6107146-BD56-48D0-B419-D8B444D93B25}" presName="root" presStyleCnt="0">
        <dgm:presLayoutVars>
          <dgm:dir/>
          <dgm:resizeHandles val="exact"/>
        </dgm:presLayoutVars>
      </dgm:prSet>
      <dgm:spPr/>
    </dgm:pt>
    <dgm:pt modelId="{ADD4F0E9-AE0A-4E05-9E2B-BC5800096E77}" type="pres">
      <dgm:prSet presAssocID="{AE588ACA-B759-4CB3-8780-096BBB209663}" presName="compNode" presStyleCnt="0"/>
      <dgm:spPr/>
    </dgm:pt>
    <dgm:pt modelId="{C6411C1A-B89C-4D09-ADBE-DB037057715D}" type="pres">
      <dgm:prSet presAssocID="{AE588ACA-B759-4CB3-8780-096BBB209663}" presName="bgRect" presStyleLbl="bgShp" presStyleIdx="0" presStyleCnt="4"/>
      <dgm:spPr/>
    </dgm:pt>
    <dgm:pt modelId="{8B772F18-ED07-42C8-830D-4EF3C7762E7B}" type="pres">
      <dgm:prSet presAssocID="{AE588ACA-B759-4CB3-8780-096BBB209663}" presName="iconRect" presStyleLbl="node1" presStyleIdx="0" presStyleCnt="4"/>
      <dgm:spPr>
        <a:blipFill>
          <a:blip xmlns:r="http://schemas.openxmlformats.org/officeDocument/2006/relationships"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a:noFill/>
        </a:ln>
      </dgm:spPr>
      <dgm:extLst>
        <a:ext uri="{E40237B7-FDA0-4F09-8148-C483321AD2D9}">
          <dgm14:cNvPr xmlns:dgm14="http://schemas.microsoft.com/office/drawing/2010/diagram" id="0" name="" descr="Questions"/>
        </a:ext>
      </dgm:extLst>
    </dgm:pt>
    <dgm:pt modelId="{F1492B07-FE26-4AF9-8F95-C4186720B5E8}" type="pres">
      <dgm:prSet presAssocID="{AE588ACA-B759-4CB3-8780-096BBB209663}" presName="spaceRect" presStyleCnt="0"/>
      <dgm:spPr/>
    </dgm:pt>
    <dgm:pt modelId="{9787D670-D227-4785-9BD5-213063CBB12C}" type="pres">
      <dgm:prSet presAssocID="{AE588ACA-B759-4CB3-8780-096BBB209663}" presName="parTx" presStyleLbl="revTx" presStyleIdx="0" presStyleCnt="4">
        <dgm:presLayoutVars>
          <dgm:chMax val="0"/>
          <dgm:chPref val="0"/>
        </dgm:presLayoutVars>
      </dgm:prSet>
      <dgm:spPr/>
    </dgm:pt>
    <dgm:pt modelId="{8F0100F9-FD93-47CF-803B-2EA39C57272D}" type="pres">
      <dgm:prSet presAssocID="{CB704B19-2774-40F8-B633-03A014FC5214}" presName="sibTrans" presStyleCnt="0"/>
      <dgm:spPr/>
    </dgm:pt>
    <dgm:pt modelId="{7B85ECD6-0ABC-4009-88F1-0BF5B0B8FFBA}" type="pres">
      <dgm:prSet presAssocID="{AE32B810-246B-47EF-AFB0-A2A5E5471C4A}" presName="compNode" presStyleCnt="0"/>
      <dgm:spPr/>
    </dgm:pt>
    <dgm:pt modelId="{CFAB6CCC-31B6-4C7A-8EF9-B8DE8D65823B}" type="pres">
      <dgm:prSet presAssocID="{AE32B810-246B-47EF-AFB0-A2A5E5471C4A}" presName="bgRect" presStyleLbl="bgShp" presStyleIdx="1" presStyleCnt="4"/>
      <dgm:spPr/>
    </dgm:pt>
    <dgm:pt modelId="{CD9E226B-83C3-4AA7-8253-1254FDE2B79C}" type="pres">
      <dgm:prSet presAssocID="{AE32B810-246B-47EF-AFB0-A2A5E5471C4A}" presName="iconRect" presStyleLbl="node1" presStyleIdx="1" presStyleCnt="4"/>
      <dgm:spPr>
        <a:blipFill>
          <a:blip xmlns:r="http://schemas.openxmlformats.org/officeDocument/2006/relationships"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a:ln>
          <a:noFill/>
        </a:ln>
      </dgm:spPr>
      <dgm:extLst>
        <a:ext uri="{E40237B7-FDA0-4F09-8148-C483321AD2D9}">
          <dgm14:cNvPr xmlns:dgm14="http://schemas.microsoft.com/office/drawing/2010/diagram" id="0" name="" descr="Envelope"/>
        </a:ext>
      </dgm:extLst>
    </dgm:pt>
    <dgm:pt modelId="{20C50B38-20B1-4201-B1D5-255F7A241110}" type="pres">
      <dgm:prSet presAssocID="{AE32B810-246B-47EF-AFB0-A2A5E5471C4A}" presName="spaceRect" presStyleCnt="0"/>
      <dgm:spPr/>
    </dgm:pt>
    <dgm:pt modelId="{B792CB08-5EB4-441F-85BD-A1CB189F5C58}" type="pres">
      <dgm:prSet presAssocID="{AE32B810-246B-47EF-AFB0-A2A5E5471C4A}" presName="parTx" presStyleLbl="revTx" presStyleIdx="1" presStyleCnt="4">
        <dgm:presLayoutVars>
          <dgm:chMax val="0"/>
          <dgm:chPref val="0"/>
        </dgm:presLayoutVars>
      </dgm:prSet>
      <dgm:spPr/>
    </dgm:pt>
    <dgm:pt modelId="{70E06E50-BE5A-4AAB-8EA4-D8C4FC278C74}" type="pres">
      <dgm:prSet presAssocID="{BD68BFCC-F60E-4D29-B6BA-EA80A807E16C}" presName="sibTrans" presStyleCnt="0"/>
      <dgm:spPr/>
    </dgm:pt>
    <dgm:pt modelId="{CD53BA81-839D-42D6-BE8D-E57B9C41C452}" type="pres">
      <dgm:prSet presAssocID="{FA3E68C9-0B1F-465D-931B-6E59BC3FCFEF}" presName="compNode" presStyleCnt="0"/>
      <dgm:spPr/>
    </dgm:pt>
    <dgm:pt modelId="{A0E301D1-F656-48A0-8B4D-1BB12D211126}" type="pres">
      <dgm:prSet presAssocID="{FA3E68C9-0B1F-465D-931B-6E59BC3FCFEF}" presName="bgRect" presStyleLbl="bgShp" presStyleIdx="2" presStyleCnt="4"/>
      <dgm:spPr/>
    </dgm:pt>
    <dgm:pt modelId="{109A5735-AF7D-469B-8A06-8504DDD60248}" type="pres">
      <dgm:prSet presAssocID="{FA3E68C9-0B1F-465D-931B-6E59BC3FCFEF}" presName="iconRect" presStyleLbl="node1" presStyleIdx="2" presStyleCnt="4"/>
      <dgm:spPr>
        <a:blipFill>
          <a:blip xmlns:r="http://schemas.openxmlformats.org/officeDocument/2006/relationships"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a:blipFill>
        <a:ln>
          <a:noFill/>
        </a:ln>
      </dgm:spPr>
      <dgm:extLst>
        <a:ext uri="{E40237B7-FDA0-4F09-8148-C483321AD2D9}">
          <dgm14:cNvPr xmlns:dgm14="http://schemas.microsoft.com/office/drawing/2010/diagram" id="0" name="" descr="Email"/>
        </a:ext>
      </dgm:extLst>
    </dgm:pt>
    <dgm:pt modelId="{3B7BE29E-91EE-4624-BDFF-2E1D275ADA91}" type="pres">
      <dgm:prSet presAssocID="{FA3E68C9-0B1F-465D-931B-6E59BC3FCFEF}" presName="spaceRect" presStyleCnt="0"/>
      <dgm:spPr/>
    </dgm:pt>
    <dgm:pt modelId="{A236BD01-B84B-4C05-9E41-04ABDE6EDF82}" type="pres">
      <dgm:prSet presAssocID="{FA3E68C9-0B1F-465D-931B-6E59BC3FCFEF}" presName="parTx" presStyleLbl="revTx" presStyleIdx="2" presStyleCnt="4">
        <dgm:presLayoutVars>
          <dgm:chMax val="0"/>
          <dgm:chPref val="0"/>
        </dgm:presLayoutVars>
      </dgm:prSet>
      <dgm:spPr/>
    </dgm:pt>
    <dgm:pt modelId="{DBCCC4F3-B127-49BC-8A6F-774C17A297E2}" type="pres">
      <dgm:prSet presAssocID="{110EE5F7-2449-4519-A2C4-B9D7CAF5A661}" presName="sibTrans" presStyleCnt="0"/>
      <dgm:spPr/>
    </dgm:pt>
    <dgm:pt modelId="{C8DB16D0-7509-4E21-9E98-25E5D1EDB7BC}" type="pres">
      <dgm:prSet presAssocID="{FCEF1FBA-0E65-4C4C-B9CA-35044E15F349}" presName="compNode" presStyleCnt="0"/>
      <dgm:spPr/>
    </dgm:pt>
    <dgm:pt modelId="{3A0A6B2E-6FFC-4C0A-9975-C19AEC0F6CAA}" type="pres">
      <dgm:prSet presAssocID="{FCEF1FBA-0E65-4C4C-B9CA-35044E15F349}" presName="bgRect" presStyleLbl="bgShp" presStyleIdx="3" presStyleCnt="4"/>
      <dgm:spPr/>
    </dgm:pt>
    <dgm:pt modelId="{00C39390-7454-4DC2-B3C8-A718EE8EC307}" type="pres">
      <dgm:prSet presAssocID="{FCEF1FBA-0E65-4C4C-B9CA-35044E15F349}" presName="iconRect" presStyleLbl="node1" presStyleIdx="3" presStyleCnt="4"/>
      <dgm:spPr>
        <a:blipFill>
          <a:blip xmlns:r="http://schemas.openxmlformats.org/officeDocument/2006/relationships"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a:blipFill>
        <a:ln>
          <a:noFill/>
        </a:ln>
      </dgm:spPr>
      <dgm:extLst>
        <a:ext uri="{E40237B7-FDA0-4F09-8148-C483321AD2D9}">
          <dgm14:cNvPr xmlns:dgm14="http://schemas.microsoft.com/office/drawing/2010/diagram" id="0" name="" descr="Angel Face with Solid Fill"/>
        </a:ext>
      </dgm:extLst>
    </dgm:pt>
    <dgm:pt modelId="{291B1380-E4DB-48AD-9BA6-04866BF0B3AB}" type="pres">
      <dgm:prSet presAssocID="{FCEF1FBA-0E65-4C4C-B9CA-35044E15F349}" presName="spaceRect" presStyleCnt="0"/>
      <dgm:spPr/>
    </dgm:pt>
    <dgm:pt modelId="{6E25F746-E088-4F73-B360-FDCD19B87542}" type="pres">
      <dgm:prSet presAssocID="{FCEF1FBA-0E65-4C4C-B9CA-35044E15F349}" presName="parTx" presStyleLbl="revTx" presStyleIdx="3" presStyleCnt="4">
        <dgm:presLayoutVars>
          <dgm:chMax val="0"/>
          <dgm:chPref val="0"/>
        </dgm:presLayoutVars>
      </dgm:prSet>
      <dgm:spPr/>
    </dgm:pt>
  </dgm:ptLst>
  <dgm:cxnLst>
    <dgm:cxn modelId="{34F9BB3E-BB94-41FE-AD5F-09E660338D43}" type="presOf" srcId="{AE32B810-246B-47EF-AFB0-A2A5E5471C4A}" destId="{B792CB08-5EB4-441F-85BD-A1CB189F5C58}" srcOrd="0" destOrd="0" presId="urn:microsoft.com/office/officeart/2018/2/layout/IconVerticalSolidList"/>
    <dgm:cxn modelId="{F2ABD65C-ACB7-4CE6-88B6-C2D8BFDD80D2}" type="presOf" srcId="{FCEF1FBA-0E65-4C4C-B9CA-35044E15F349}" destId="{6E25F746-E088-4F73-B360-FDCD19B87542}" srcOrd="0" destOrd="0" presId="urn:microsoft.com/office/officeart/2018/2/layout/IconVerticalSolidList"/>
    <dgm:cxn modelId="{C5978A5D-8648-4217-84C0-99C19AC80868}" type="presOf" srcId="{D6107146-BD56-48D0-B419-D8B444D93B25}" destId="{A8AFF21C-5B13-4898-AE02-30038CE0BBDB}" srcOrd="0" destOrd="0" presId="urn:microsoft.com/office/officeart/2018/2/layout/IconVerticalSolidList"/>
    <dgm:cxn modelId="{A29FE97D-D187-4505-A50D-6B3A33DC8139}" srcId="{D6107146-BD56-48D0-B419-D8B444D93B25}" destId="{FA3E68C9-0B1F-465D-931B-6E59BC3FCFEF}" srcOrd="2" destOrd="0" parTransId="{978FFE13-3265-4363-A2BA-441A5B8DAEB7}" sibTransId="{110EE5F7-2449-4519-A2C4-B9D7CAF5A661}"/>
    <dgm:cxn modelId="{2CC835A3-2C7F-4095-A838-B4D48C0CD5AB}" srcId="{D6107146-BD56-48D0-B419-D8B444D93B25}" destId="{AE588ACA-B759-4CB3-8780-096BBB209663}" srcOrd="0" destOrd="0" parTransId="{0100E5CE-90A6-4303-85A0-4AE199CF9418}" sibTransId="{CB704B19-2774-40F8-B633-03A014FC5214}"/>
    <dgm:cxn modelId="{01DAEBB9-31CD-4DC2-88C4-0C26F09CF84A}" type="presOf" srcId="{AE588ACA-B759-4CB3-8780-096BBB209663}" destId="{9787D670-D227-4785-9BD5-213063CBB12C}" srcOrd="0" destOrd="0" presId="urn:microsoft.com/office/officeart/2018/2/layout/IconVerticalSolidList"/>
    <dgm:cxn modelId="{8CF1D2C8-FAE9-4AA3-AE5F-BFD56A725B3C}" srcId="{D6107146-BD56-48D0-B419-D8B444D93B25}" destId="{FCEF1FBA-0E65-4C4C-B9CA-35044E15F349}" srcOrd="3" destOrd="0" parTransId="{71B43C07-0C08-4877-AEF8-2FAB27C76432}" sibTransId="{8FF660A9-8415-4697-9B5D-D18A253469E6}"/>
    <dgm:cxn modelId="{DE6843DC-BE35-4575-80B2-877AE7A32648}" type="presOf" srcId="{FA3E68C9-0B1F-465D-931B-6E59BC3FCFEF}" destId="{A236BD01-B84B-4C05-9E41-04ABDE6EDF82}" srcOrd="0" destOrd="0" presId="urn:microsoft.com/office/officeart/2018/2/layout/IconVerticalSolidList"/>
    <dgm:cxn modelId="{26899DFE-320C-41C0-97F8-6B0446041FA6}" srcId="{D6107146-BD56-48D0-B419-D8B444D93B25}" destId="{AE32B810-246B-47EF-AFB0-A2A5E5471C4A}" srcOrd="1" destOrd="0" parTransId="{04DF2881-5FA3-40C2-A117-40CB95FF3D8E}" sibTransId="{BD68BFCC-F60E-4D29-B6BA-EA80A807E16C}"/>
    <dgm:cxn modelId="{1FB487F8-15D8-4A1F-922D-225AF24CE09E}" type="presParOf" srcId="{A8AFF21C-5B13-4898-AE02-30038CE0BBDB}" destId="{ADD4F0E9-AE0A-4E05-9E2B-BC5800096E77}" srcOrd="0" destOrd="0" presId="urn:microsoft.com/office/officeart/2018/2/layout/IconVerticalSolidList"/>
    <dgm:cxn modelId="{4772CDC1-A8DE-41B4-9ABD-60BA3D6B075A}" type="presParOf" srcId="{ADD4F0E9-AE0A-4E05-9E2B-BC5800096E77}" destId="{C6411C1A-B89C-4D09-ADBE-DB037057715D}" srcOrd="0" destOrd="0" presId="urn:microsoft.com/office/officeart/2018/2/layout/IconVerticalSolidList"/>
    <dgm:cxn modelId="{288FBB24-6B11-47FB-92ED-4DA6CAE6EFE6}" type="presParOf" srcId="{ADD4F0E9-AE0A-4E05-9E2B-BC5800096E77}" destId="{8B772F18-ED07-42C8-830D-4EF3C7762E7B}" srcOrd="1" destOrd="0" presId="urn:microsoft.com/office/officeart/2018/2/layout/IconVerticalSolidList"/>
    <dgm:cxn modelId="{59262F50-1E46-4174-ADC9-4FCEC7222CEA}" type="presParOf" srcId="{ADD4F0E9-AE0A-4E05-9E2B-BC5800096E77}" destId="{F1492B07-FE26-4AF9-8F95-C4186720B5E8}" srcOrd="2" destOrd="0" presId="urn:microsoft.com/office/officeart/2018/2/layout/IconVerticalSolidList"/>
    <dgm:cxn modelId="{9389EDFC-EA75-4AE7-9007-0316D3F748E9}" type="presParOf" srcId="{ADD4F0E9-AE0A-4E05-9E2B-BC5800096E77}" destId="{9787D670-D227-4785-9BD5-213063CBB12C}" srcOrd="3" destOrd="0" presId="urn:microsoft.com/office/officeart/2018/2/layout/IconVerticalSolidList"/>
    <dgm:cxn modelId="{26A4609B-9761-430A-B08A-370D60F17CEE}" type="presParOf" srcId="{A8AFF21C-5B13-4898-AE02-30038CE0BBDB}" destId="{8F0100F9-FD93-47CF-803B-2EA39C57272D}" srcOrd="1" destOrd="0" presId="urn:microsoft.com/office/officeart/2018/2/layout/IconVerticalSolidList"/>
    <dgm:cxn modelId="{84645D39-9222-469C-94F8-86EC4B09845C}" type="presParOf" srcId="{A8AFF21C-5B13-4898-AE02-30038CE0BBDB}" destId="{7B85ECD6-0ABC-4009-88F1-0BF5B0B8FFBA}" srcOrd="2" destOrd="0" presId="urn:microsoft.com/office/officeart/2018/2/layout/IconVerticalSolidList"/>
    <dgm:cxn modelId="{8397AA1B-9280-410F-9955-1CAAD1C292C4}" type="presParOf" srcId="{7B85ECD6-0ABC-4009-88F1-0BF5B0B8FFBA}" destId="{CFAB6CCC-31B6-4C7A-8EF9-B8DE8D65823B}" srcOrd="0" destOrd="0" presId="urn:microsoft.com/office/officeart/2018/2/layout/IconVerticalSolidList"/>
    <dgm:cxn modelId="{B66FA549-5DD0-4A06-8FEF-9F55620F2781}" type="presParOf" srcId="{7B85ECD6-0ABC-4009-88F1-0BF5B0B8FFBA}" destId="{CD9E226B-83C3-4AA7-8253-1254FDE2B79C}" srcOrd="1" destOrd="0" presId="urn:microsoft.com/office/officeart/2018/2/layout/IconVerticalSolidList"/>
    <dgm:cxn modelId="{1A789912-8F76-4B79-A4E5-34B9C4274958}" type="presParOf" srcId="{7B85ECD6-0ABC-4009-88F1-0BF5B0B8FFBA}" destId="{20C50B38-20B1-4201-B1D5-255F7A241110}" srcOrd="2" destOrd="0" presId="urn:microsoft.com/office/officeart/2018/2/layout/IconVerticalSolidList"/>
    <dgm:cxn modelId="{070A4A34-3099-43D5-A928-2DF2694B4FF2}" type="presParOf" srcId="{7B85ECD6-0ABC-4009-88F1-0BF5B0B8FFBA}" destId="{B792CB08-5EB4-441F-85BD-A1CB189F5C58}" srcOrd="3" destOrd="0" presId="urn:microsoft.com/office/officeart/2018/2/layout/IconVerticalSolidList"/>
    <dgm:cxn modelId="{0ABB26C3-8465-4B93-B73F-7C60E65CC97E}" type="presParOf" srcId="{A8AFF21C-5B13-4898-AE02-30038CE0BBDB}" destId="{70E06E50-BE5A-4AAB-8EA4-D8C4FC278C74}" srcOrd="3" destOrd="0" presId="urn:microsoft.com/office/officeart/2018/2/layout/IconVerticalSolidList"/>
    <dgm:cxn modelId="{AA74CBE7-777B-4682-BCB1-C1280FDF1721}" type="presParOf" srcId="{A8AFF21C-5B13-4898-AE02-30038CE0BBDB}" destId="{CD53BA81-839D-42D6-BE8D-E57B9C41C452}" srcOrd="4" destOrd="0" presId="urn:microsoft.com/office/officeart/2018/2/layout/IconVerticalSolidList"/>
    <dgm:cxn modelId="{0D171461-AAA2-4D6E-8304-6C64DF9B7600}" type="presParOf" srcId="{CD53BA81-839D-42D6-BE8D-E57B9C41C452}" destId="{A0E301D1-F656-48A0-8B4D-1BB12D211126}" srcOrd="0" destOrd="0" presId="urn:microsoft.com/office/officeart/2018/2/layout/IconVerticalSolidList"/>
    <dgm:cxn modelId="{E5E0A03D-EFE4-4E2B-A36E-9049D7DBC882}" type="presParOf" srcId="{CD53BA81-839D-42D6-BE8D-E57B9C41C452}" destId="{109A5735-AF7D-469B-8A06-8504DDD60248}" srcOrd="1" destOrd="0" presId="urn:microsoft.com/office/officeart/2018/2/layout/IconVerticalSolidList"/>
    <dgm:cxn modelId="{5CD368AE-2873-469A-B3A4-BEA027EB9F7A}" type="presParOf" srcId="{CD53BA81-839D-42D6-BE8D-E57B9C41C452}" destId="{3B7BE29E-91EE-4624-BDFF-2E1D275ADA91}" srcOrd="2" destOrd="0" presId="urn:microsoft.com/office/officeart/2018/2/layout/IconVerticalSolidList"/>
    <dgm:cxn modelId="{9DDA07F9-1BD0-4853-8C32-A96392B752C8}" type="presParOf" srcId="{CD53BA81-839D-42D6-BE8D-E57B9C41C452}" destId="{A236BD01-B84B-4C05-9E41-04ABDE6EDF82}" srcOrd="3" destOrd="0" presId="urn:microsoft.com/office/officeart/2018/2/layout/IconVerticalSolidList"/>
    <dgm:cxn modelId="{BE78B042-B556-46AB-B347-C1A20D0797CB}" type="presParOf" srcId="{A8AFF21C-5B13-4898-AE02-30038CE0BBDB}" destId="{DBCCC4F3-B127-49BC-8A6F-774C17A297E2}" srcOrd="5" destOrd="0" presId="urn:microsoft.com/office/officeart/2018/2/layout/IconVerticalSolidList"/>
    <dgm:cxn modelId="{164622C8-E4E8-4F46-BB18-EF749B379F13}" type="presParOf" srcId="{A8AFF21C-5B13-4898-AE02-30038CE0BBDB}" destId="{C8DB16D0-7509-4E21-9E98-25E5D1EDB7BC}" srcOrd="6" destOrd="0" presId="urn:microsoft.com/office/officeart/2018/2/layout/IconVerticalSolidList"/>
    <dgm:cxn modelId="{1A211DE7-63A1-4909-99C1-813A28B5E060}" type="presParOf" srcId="{C8DB16D0-7509-4E21-9E98-25E5D1EDB7BC}" destId="{3A0A6B2E-6FFC-4C0A-9975-C19AEC0F6CAA}" srcOrd="0" destOrd="0" presId="urn:microsoft.com/office/officeart/2018/2/layout/IconVerticalSolidList"/>
    <dgm:cxn modelId="{192B16FD-3A6C-4818-8DFF-DD3FF63EF333}" type="presParOf" srcId="{C8DB16D0-7509-4E21-9E98-25E5D1EDB7BC}" destId="{00C39390-7454-4DC2-B3C8-A718EE8EC307}" srcOrd="1" destOrd="0" presId="urn:microsoft.com/office/officeart/2018/2/layout/IconVerticalSolidList"/>
    <dgm:cxn modelId="{C587B0FF-814B-49B6-B74B-F9B142DFF90B}" type="presParOf" srcId="{C8DB16D0-7509-4E21-9E98-25E5D1EDB7BC}" destId="{291B1380-E4DB-48AD-9BA6-04866BF0B3AB}" srcOrd="2" destOrd="0" presId="urn:microsoft.com/office/officeart/2018/2/layout/IconVerticalSolidList"/>
    <dgm:cxn modelId="{4F509693-2EFA-439E-BD9E-D0B687BD3D26}" type="presParOf" srcId="{C8DB16D0-7509-4E21-9E98-25E5D1EDB7BC}" destId="{6E25F746-E088-4F73-B360-FDCD19B87542}"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88AB88F-22DA-43E1-A9D4-5681AFE73BC3}">
      <dsp:nvSpPr>
        <dsp:cNvPr id="0" name=""/>
        <dsp:cNvSpPr/>
      </dsp:nvSpPr>
      <dsp:spPr>
        <a:xfrm>
          <a:off x="0" y="0"/>
          <a:ext cx="6609238" cy="1403984"/>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GB" sz="1600" b="0" kern="1200"/>
            <a:t>Strong governance of colleges is critical to the successful delivery of a high-quality FE system. Whilst many general FE and sixth form colleges are led by excellent governing bodies, poor leadership and governance is a consistent factor in colleges that fail. </a:t>
          </a:r>
          <a:endParaRPr lang="en-US" sz="1600" kern="1200"/>
        </a:p>
      </dsp:txBody>
      <dsp:txXfrm>
        <a:off x="41121" y="41121"/>
        <a:ext cx="5094230" cy="1321742"/>
      </dsp:txXfrm>
    </dsp:sp>
    <dsp:sp modelId="{0E582BF2-5E67-4CEA-839F-11A74B5E8195}">
      <dsp:nvSpPr>
        <dsp:cNvPr id="0" name=""/>
        <dsp:cNvSpPr/>
      </dsp:nvSpPr>
      <dsp:spPr>
        <a:xfrm>
          <a:off x="583168" y="1637982"/>
          <a:ext cx="6609238" cy="1403984"/>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rtl="0">
            <a:lnSpc>
              <a:spcPct val="90000"/>
            </a:lnSpc>
            <a:spcBef>
              <a:spcPct val="0"/>
            </a:spcBef>
            <a:spcAft>
              <a:spcPct val="35000"/>
            </a:spcAft>
            <a:buNone/>
          </a:pPr>
          <a:r>
            <a:rPr lang="en-GB" sz="1600" b="0" kern="1200"/>
            <a:t>We are looking to support good governance in a number of ways, including an improved CPD offer and the new College Collaboration Fund – announced last week.</a:t>
          </a:r>
          <a:r>
            <a:rPr lang="en-GB" sz="1600" kern="1200">
              <a:latin typeface="Arial"/>
            </a:rPr>
            <a:t> </a:t>
          </a:r>
          <a:endParaRPr lang="en-US" sz="1600" kern="1200"/>
        </a:p>
      </dsp:txBody>
      <dsp:txXfrm>
        <a:off x="624289" y="1679103"/>
        <a:ext cx="5031238" cy="1321742"/>
      </dsp:txXfrm>
    </dsp:sp>
    <dsp:sp modelId="{4D1B5345-317F-4607-B452-A8915DB4467B}">
      <dsp:nvSpPr>
        <dsp:cNvPr id="0" name=""/>
        <dsp:cNvSpPr/>
      </dsp:nvSpPr>
      <dsp:spPr>
        <a:xfrm>
          <a:off x="1166336" y="3275964"/>
          <a:ext cx="6609238" cy="1403984"/>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GB" sz="1600" b="0" kern="1200"/>
            <a:t>These are time limited pilots which will inform our plans for 2021 and beyond.  They are designed to test the benefits of making bespoke services available in a targeted way to college boards which might not otherwise access them.</a:t>
          </a:r>
          <a:endParaRPr lang="en-US" sz="1600" kern="1200"/>
        </a:p>
      </dsp:txBody>
      <dsp:txXfrm>
        <a:off x="1207457" y="3317085"/>
        <a:ext cx="5031238" cy="1321742"/>
      </dsp:txXfrm>
    </dsp:sp>
    <dsp:sp modelId="{FFA20875-A9FA-488A-A8FD-BF82D31053E1}">
      <dsp:nvSpPr>
        <dsp:cNvPr id="0" name=""/>
        <dsp:cNvSpPr/>
      </dsp:nvSpPr>
      <dsp:spPr>
        <a:xfrm>
          <a:off x="5696648" y="1064688"/>
          <a:ext cx="912590" cy="912590"/>
        </a:xfrm>
        <a:prstGeom prst="downArrow">
          <a:avLst>
            <a:gd name="adj1" fmla="val 55000"/>
            <a:gd name="adj2" fmla="val 45000"/>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n-US" sz="3600" kern="1200"/>
        </a:p>
      </dsp:txBody>
      <dsp:txXfrm>
        <a:off x="5901981" y="1064688"/>
        <a:ext cx="501924" cy="686724"/>
      </dsp:txXfrm>
    </dsp:sp>
    <dsp:sp modelId="{65B1395F-7AA2-4D0C-AE3A-B95ECF9E73AB}">
      <dsp:nvSpPr>
        <dsp:cNvPr id="0" name=""/>
        <dsp:cNvSpPr/>
      </dsp:nvSpPr>
      <dsp:spPr>
        <a:xfrm>
          <a:off x="6279816" y="2693310"/>
          <a:ext cx="912590" cy="912590"/>
        </a:xfrm>
        <a:prstGeom prst="downArrow">
          <a:avLst>
            <a:gd name="adj1" fmla="val 55000"/>
            <a:gd name="adj2" fmla="val 45000"/>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n-US" sz="3600" kern="1200"/>
        </a:p>
      </dsp:txBody>
      <dsp:txXfrm>
        <a:off x="6485149" y="2693310"/>
        <a:ext cx="501924" cy="68672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37560A3-6849-4B52-B476-52B054192057}">
      <dsp:nvSpPr>
        <dsp:cNvPr id="0" name=""/>
        <dsp:cNvSpPr/>
      </dsp:nvSpPr>
      <dsp:spPr>
        <a:xfrm>
          <a:off x="0" y="1942"/>
          <a:ext cx="7775575" cy="984434"/>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901B5D3-5BDD-4F6C-A069-033910E9098A}">
      <dsp:nvSpPr>
        <dsp:cNvPr id="0" name=""/>
        <dsp:cNvSpPr/>
      </dsp:nvSpPr>
      <dsp:spPr>
        <a:xfrm>
          <a:off x="297791" y="223440"/>
          <a:ext cx="541439" cy="541439"/>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6DB809C9-CD56-4C54-AAEB-7007091A9418}">
      <dsp:nvSpPr>
        <dsp:cNvPr id="0" name=""/>
        <dsp:cNvSpPr/>
      </dsp:nvSpPr>
      <dsp:spPr>
        <a:xfrm>
          <a:off x="1137021" y="1942"/>
          <a:ext cx="6638553" cy="9844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4186" tIns="104186" rIns="104186" bIns="104186" numCol="1" spcCol="1270" anchor="ctr" anchorCtr="0">
          <a:noAutofit/>
        </a:bodyPr>
        <a:lstStyle/>
        <a:p>
          <a:pPr marL="0" lvl="0" indent="0" algn="l" defTabSz="666750">
            <a:lnSpc>
              <a:spcPct val="100000"/>
            </a:lnSpc>
            <a:spcBef>
              <a:spcPct val="0"/>
            </a:spcBef>
            <a:spcAft>
              <a:spcPct val="35000"/>
            </a:spcAft>
            <a:buNone/>
          </a:pPr>
          <a:r>
            <a:rPr lang="en-GB" sz="1500" b="0" kern="1200"/>
            <a:t>College</a:t>
          </a:r>
          <a:r>
            <a:rPr lang="en-GB" sz="1500" b="0" i="0" kern="1200"/>
            <a:t> clerks </a:t>
          </a:r>
          <a:r>
            <a:rPr lang="en-GB" sz="1500" b="0" kern="1200"/>
            <a:t>are increasingly</a:t>
          </a:r>
          <a:r>
            <a:rPr lang="en-GB" sz="1500" b="0" i="0" kern="1200"/>
            <a:t> </a:t>
          </a:r>
          <a:r>
            <a:rPr lang="en-GB" sz="1500" b="0" kern="1200"/>
            <a:t>adopting </a:t>
          </a:r>
          <a:r>
            <a:rPr lang="en-GB" sz="1500" b="0" i="0" kern="1200"/>
            <a:t>succession planning. Some use existing recruitment services, </a:t>
          </a:r>
          <a:r>
            <a:rPr lang="en-GB" sz="1500" b="0" kern="1200"/>
            <a:t>and some rely on the college's local networks to identify candidates. </a:t>
          </a:r>
          <a:endParaRPr lang="en-US" sz="1500" kern="1200"/>
        </a:p>
      </dsp:txBody>
      <dsp:txXfrm>
        <a:off x="1137021" y="1942"/>
        <a:ext cx="6638553" cy="984434"/>
      </dsp:txXfrm>
    </dsp:sp>
    <dsp:sp modelId="{50F16383-2EA5-4EB2-82B9-A63A2FE6CDFE}">
      <dsp:nvSpPr>
        <dsp:cNvPr id="0" name=""/>
        <dsp:cNvSpPr/>
      </dsp:nvSpPr>
      <dsp:spPr>
        <a:xfrm>
          <a:off x="0" y="1232485"/>
          <a:ext cx="7775575" cy="984434"/>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3C2B76E-D4AB-48B6-8D93-554A1A549FE5}">
      <dsp:nvSpPr>
        <dsp:cNvPr id="0" name=""/>
        <dsp:cNvSpPr/>
      </dsp:nvSpPr>
      <dsp:spPr>
        <a:xfrm>
          <a:off x="297791" y="1453983"/>
          <a:ext cx="541439" cy="541439"/>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1EE246FB-080D-4EE5-8EEE-0E1D8B5ACA3B}">
      <dsp:nvSpPr>
        <dsp:cNvPr id="0" name=""/>
        <dsp:cNvSpPr/>
      </dsp:nvSpPr>
      <dsp:spPr>
        <a:xfrm>
          <a:off x="1137021" y="1232485"/>
          <a:ext cx="6638553" cy="9844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4186" tIns="104186" rIns="104186" bIns="104186" numCol="1" spcCol="1270" anchor="ctr" anchorCtr="0">
          <a:noAutofit/>
        </a:bodyPr>
        <a:lstStyle/>
        <a:p>
          <a:pPr marL="0" lvl="0" indent="0" algn="l" defTabSz="666750">
            <a:lnSpc>
              <a:spcPct val="100000"/>
            </a:lnSpc>
            <a:spcBef>
              <a:spcPct val="0"/>
            </a:spcBef>
            <a:spcAft>
              <a:spcPct val="35000"/>
            </a:spcAft>
            <a:buNone/>
          </a:pPr>
          <a:r>
            <a:rPr lang="en-GB" sz="1500" b="0" kern="1200"/>
            <a:t>But most report some difficulty in recruiting and retaining the right candidates, especially </a:t>
          </a:r>
          <a:r>
            <a:rPr lang="en-GB" sz="1500" b="0" i="0" kern="1200"/>
            <a:t>where specialist skills are required, or the college is not in an urban area. </a:t>
          </a:r>
          <a:r>
            <a:rPr lang="en-GB" sz="1500" b="0" kern="1200"/>
            <a:t> So boards often settle for compromise candidates.</a:t>
          </a:r>
          <a:endParaRPr lang="en-US" sz="1500" kern="1200"/>
        </a:p>
      </dsp:txBody>
      <dsp:txXfrm>
        <a:off x="1137021" y="1232485"/>
        <a:ext cx="6638553" cy="984434"/>
      </dsp:txXfrm>
    </dsp:sp>
    <dsp:sp modelId="{2E78E022-B499-4DDC-B423-D23724008AB0}">
      <dsp:nvSpPr>
        <dsp:cNvPr id="0" name=""/>
        <dsp:cNvSpPr/>
      </dsp:nvSpPr>
      <dsp:spPr>
        <a:xfrm>
          <a:off x="0" y="2463028"/>
          <a:ext cx="7775575" cy="984434"/>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B4D0321-755D-4421-B089-14861FA806FD}">
      <dsp:nvSpPr>
        <dsp:cNvPr id="0" name=""/>
        <dsp:cNvSpPr/>
      </dsp:nvSpPr>
      <dsp:spPr>
        <a:xfrm>
          <a:off x="297791" y="2684526"/>
          <a:ext cx="541439" cy="541439"/>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4A004CE9-1AE1-48BB-B8DB-D6C5711B6BA3}">
      <dsp:nvSpPr>
        <dsp:cNvPr id="0" name=""/>
        <dsp:cNvSpPr/>
      </dsp:nvSpPr>
      <dsp:spPr>
        <a:xfrm>
          <a:off x="1137021" y="2463028"/>
          <a:ext cx="6638553" cy="9844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4186" tIns="104186" rIns="104186" bIns="104186" numCol="1" spcCol="1270" anchor="ctr" anchorCtr="0">
          <a:noAutofit/>
        </a:bodyPr>
        <a:lstStyle/>
        <a:p>
          <a:pPr marL="0" lvl="0" indent="0" algn="l" defTabSz="666750">
            <a:lnSpc>
              <a:spcPct val="100000"/>
            </a:lnSpc>
            <a:spcBef>
              <a:spcPct val="0"/>
            </a:spcBef>
            <a:spcAft>
              <a:spcPct val="35000"/>
            </a:spcAft>
            <a:buNone/>
          </a:pPr>
          <a:r>
            <a:rPr lang="en-US" sz="1500" b="0" kern="1200"/>
            <a:t>This can lead to a lack of diversity in a board's collective skills, experience, and outlook, and a tendency for the board to overlook issues around its operational effectiveness.</a:t>
          </a:r>
          <a:endParaRPr lang="en-US" sz="1500" kern="1200"/>
        </a:p>
      </dsp:txBody>
      <dsp:txXfrm>
        <a:off x="1137021" y="2463028"/>
        <a:ext cx="6638553" cy="984434"/>
      </dsp:txXfrm>
    </dsp:sp>
    <dsp:sp modelId="{9506321C-55EF-4C13-97AF-4BD1D4CD0049}">
      <dsp:nvSpPr>
        <dsp:cNvPr id="0" name=""/>
        <dsp:cNvSpPr/>
      </dsp:nvSpPr>
      <dsp:spPr>
        <a:xfrm>
          <a:off x="0" y="3693572"/>
          <a:ext cx="7775575" cy="984434"/>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229EAED-F9CA-4A9C-83D9-8D920EBD3E9E}">
      <dsp:nvSpPr>
        <dsp:cNvPr id="0" name=""/>
        <dsp:cNvSpPr/>
      </dsp:nvSpPr>
      <dsp:spPr>
        <a:xfrm>
          <a:off x="297791" y="3915069"/>
          <a:ext cx="541439" cy="541439"/>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6EC036F9-A204-4CEA-9C88-D2D9E4D5017F}">
      <dsp:nvSpPr>
        <dsp:cNvPr id="0" name=""/>
        <dsp:cNvSpPr/>
      </dsp:nvSpPr>
      <dsp:spPr>
        <a:xfrm>
          <a:off x="1137021" y="3693572"/>
          <a:ext cx="6638553" cy="9844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4186" tIns="104186" rIns="104186" bIns="104186" numCol="1" spcCol="1270" anchor="ctr" anchorCtr="0">
          <a:noAutofit/>
        </a:bodyPr>
        <a:lstStyle/>
        <a:p>
          <a:pPr marL="0" lvl="0" indent="0" algn="l" defTabSz="666750">
            <a:lnSpc>
              <a:spcPct val="100000"/>
            </a:lnSpc>
            <a:spcBef>
              <a:spcPct val="0"/>
            </a:spcBef>
            <a:spcAft>
              <a:spcPct val="35000"/>
            </a:spcAft>
            <a:buNone/>
          </a:pPr>
          <a:r>
            <a:rPr lang="en-US" sz="1500" b="0" kern="1200"/>
            <a:t>These pilots will test ways to address these barriers to effective governance. </a:t>
          </a:r>
          <a:endParaRPr lang="en-US" sz="1500" kern="1200"/>
        </a:p>
      </dsp:txBody>
      <dsp:txXfrm>
        <a:off x="1137021" y="3693572"/>
        <a:ext cx="6638553" cy="98443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2F7F5A5-91D4-48FB-9377-77CE2642CB22}">
      <dsp:nvSpPr>
        <dsp:cNvPr id="0" name=""/>
        <dsp:cNvSpPr/>
      </dsp:nvSpPr>
      <dsp:spPr>
        <a:xfrm>
          <a:off x="0" y="3522845"/>
          <a:ext cx="7775575" cy="115627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en-GB" sz="1400" b="0" kern="1200"/>
            <a:t>The FE Commissioner (FEC) works in conjunction with the Education and Skills Funding Agency (ESFA) and with colleges to improve the quality and sustainability of colleges, and to reduce the risk of failure (see </a:t>
          </a:r>
          <a:r>
            <a:rPr lang="en-GB" sz="1400" b="0" kern="1200">
              <a:hlinkClick xmlns:r="http://schemas.openxmlformats.org/officeDocument/2006/relationships" r:id="rId1"/>
            </a:rPr>
            <a:t>https://www.gov.uk/government/organisations/further-education-commissioner/about#what-we-do</a:t>
          </a:r>
          <a:r>
            <a:rPr lang="en-GB" sz="1400" b="0" kern="1200"/>
            <a:t>).</a:t>
          </a:r>
          <a:endParaRPr lang="en-US" sz="1400" kern="1200"/>
        </a:p>
      </dsp:txBody>
      <dsp:txXfrm>
        <a:off x="0" y="3522845"/>
        <a:ext cx="7775575" cy="1156276"/>
      </dsp:txXfrm>
    </dsp:sp>
    <dsp:sp modelId="{660D3091-EA02-4629-82A5-8919B2FAC81D}">
      <dsp:nvSpPr>
        <dsp:cNvPr id="0" name=""/>
        <dsp:cNvSpPr/>
      </dsp:nvSpPr>
      <dsp:spPr>
        <a:xfrm rot="10800000">
          <a:off x="0" y="1761836"/>
          <a:ext cx="7775575" cy="1778353"/>
        </a:xfrm>
        <a:prstGeom prst="upArrowCallou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en-GB" sz="1400" b="0" kern="1200"/>
            <a:t>There are currently just under 240 colleges. 80% are rated good or outstanding by Ofsted, with the remainder in need of improvement (19%) or inadequate (1%).</a:t>
          </a:r>
          <a:br>
            <a:rPr lang="en-GB" sz="1400" b="0" kern="1200"/>
          </a:br>
          <a:r>
            <a:rPr lang="en-GB" sz="1400" b="0" kern="1200"/>
            <a:t> </a:t>
          </a:r>
          <a:endParaRPr lang="en-US" sz="1400" kern="1200"/>
        </a:p>
      </dsp:txBody>
      <dsp:txXfrm rot="10800000">
        <a:off x="0" y="1761836"/>
        <a:ext cx="7775575" cy="1155520"/>
      </dsp:txXfrm>
    </dsp:sp>
    <dsp:sp modelId="{8E735E06-CDAC-4585-A3E6-25789A8EFE01}">
      <dsp:nvSpPr>
        <dsp:cNvPr id="0" name=""/>
        <dsp:cNvSpPr/>
      </dsp:nvSpPr>
      <dsp:spPr>
        <a:xfrm rot="10800000">
          <a:off x="0" y="827"/>
          <a:ext cx="7775575" cy="1778353"/>
        </a:xfrm>
        <a:prstGeom prst="upArrowCallou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rtl="0">
            <a:lnSpc>
              <a:spcPct val="90000"/>
            </a:lnSpc>
            <a:spcBef>
              <a:spcPct val="0"/>
            </a:spcBef>
            <a:spcAft>
              <a:spcPct val="35000"/>
            </a:spcAft>
            <a:buNone/>
          </a:pPr>
          <a:r>
            <a:rPr lang="en-GB" sz="1400" b="0" kern="1200"/>
            <a:t>“Colleges” includes all ESFA-funded FE </a:t>
          </a:r>
          <a:r>
            <a:rPr lang="en-GB" sz="1400" b="0" kern="1200">
              <a:latin typeface="Arial"/>
            </a:rPr>
            <a:t>college corporations</a:t>
          </a:r>
          <a:r>
            <a:rPr lang="en-GB" sz="1400" b="0" kern="1200"/>
            <a:t>, Sixth Form College corporations (SFCs), and institutions designated as being in the statutory FE sector under section 28 of the Further and Higher Education Act 1992 (designated institutions).</a:t>
          </a:r>
          <a:br>
            <a:rPr lang="en-GB" sz="1400" b="0" kern="1200"/>
          </a:br>
          <a:endParaRPr lang="en-US" sz="1400" kern="1200"/>
        </a:p>
      </dsp:txBody>
      <dsp:txXfrm rot="10800000">
        <a:off x="0" y="827"/>
        <a:ext cx="7775575" cy="115552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FCF7234-CC48-458F-8828-D29517C35E22}">
      <dsp:nvSpPr>
        <dsp:cNvPr id="0" name=""/>
        <dsp:cNvSpPr/>
      </dsp:nvSpPr>
      <dsp:spPr>
        <a:xfrm>
          <a:off x="0" y="1942"/>
          <a:ext cx="7775575" cy="984434"/>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F54111B-251E-4405-8500-80AF91005B44}">
      <dsp:nvSpPr>
        <dsp:cNvPr id="0" name=""/>
        <dsp:cNvSpPr/>
      </dsp:nvSpPr>
      <dsp:spPr>
        <a:xfrm>
          <a:off x="297791" y="223440"/>
          <a:ext cx="541439" cy="541439"/>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F39059CF-A27E-4B9C-B7DB-2A165B1EDD89}">
      <dsp:nvSpPr>
        <dsp:cNvPr id="0" name=""/>
        <dsp:cNvSpPr/>
      </dsp:nvSpPr>
      <dsp:spPr>
        <a:xfrm>
          <a:off x="1137021" y="1942"/>
          <a:ext cx="6638553" cy="9844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4186" tIns="104186" rIns="104186" bIns="104186" numCol="1" spcCol="1270" anchor="ctr" anchorCtr="0">
          <a:noAutofit/>
        </a:bodyPr>
        <a:lstStyle/>
        <a:p>
          <a:pPr marL="0" lvl="0" indent="0" algn="l" defTabSz="622300">
            <a:lnSpc>
              <a:spcPct val="100000"/>
            </a:lnSpc>
            <a:spcBef>
              <a:spcPct val="0"/>
            </a:spcBef>
            <a:spcAft>
              <a:spcPct val="35000"/>
            </a:spcAft>
            <a:buNone/>
          </a:pPr>
          <a:r>
            <a:rPr lang="en-GB" sz="1400" b="0" kern="1200"/>
            <a:t>To ensure that the pilot services are targeted on the colleges which need them most, access will be via referral from DfE’s FE Commissioner and Education and Skills Funding Agency.</a:t>
          </a:r>
          <a:endParaRPr lang="en-US" sz="1400" kern="1200"/>
        </a:p>
      </dsp:txBody>
      <dsp:txXfrm>
        <a:off x="1137021" y="1942"/>
        <a:ext cx="6638553" cy="984434"/>
      </dsp:txXfrm>
    </dsp:sp>
    <dsp:sp modelId="{B5C8AE2B-E91A-4710-BBD5-FD376D2444A8}">
      <dsp:nvSpPr>
        <dsp:cNvPr id="0" name=""/>
        <dsp:cNvSpPr/>
      </dsp:nvSpPr>
      <dsp:spPr>
        <a:xfrm>
          <a:off x="0" y="1232485"/>
          <a:ext cx="7775575" cy="984434"/>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02A9FB1-8450-4163-B36B-C7CA3E784E98}">
      <dsp:nvSpPr>
        <dsp:cNvPr id="0" name=""/>
        <dsp:cNvSpPr/>
      </dsp:nvSpPr>
      <dsp:spPr>
        <a:xfrm>
          <a:off x="297791" y="1453983"/>
          <a:ext cx="541439" cy="541439"/>
        </a:xfrm>
        <a:prstGeom prst="rect">
          <a:avLst/>
        </a:prstGeom>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209A6D34-8D7E-4674-9EA7-54F916233A11}">
      <dsp:nvSpPr>
        <dsp:cNvPr id="0" name=""/>
        <dsp:cNvSpPr/>
      </dsp:nvSpPr>
      <dsp:spPr>
        <a:xfrm>
          <a:off x="1137021" y="1232485"/>
          <a:ext cx="6638553" cy="9844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4186" tIns="104186" rIns="104186" bIns="104186" numCol="1" spcCol="1270" anchor="ctr" anchorCtr="0">
          <a:noAutofit/>
        </a:bodyPr>
        <a:lstStyle/>
        <a:p>
          <a:pPr marL="0" lvl="0" indent="0" algn="l" defTabSz="622300">
            <a:lnSpc>
              <a:spcPct val="100000"/>
            </a:lnSpc>
            <a:spcBef>
              <a:spcPct val="0"/>
            </a:spcBef>
            <a:spcAft>
              <a:spcPct val="35000"/>
            </a:spcAft>
            <a:buNone/>
          </a:pPr>
          <a:r>
            <a:rPr lang="en-GB" sz="1400" b="0" kern="1200"/>
            <a:t>FEC and ESFA teams will focus on colleges where governance issues have already been identified, but college boards can also seek a referral from FEC or ESFA where they think they would gain significant benefit from either service.</a:t>
          </a:r>
          <a:endParaRPr lang="en-US" sz="1400" kern="1200"/>
        </a:p>
      </dsp:txBody>
      <dsp:txXfrm>
        <a:off x="1137021" y="1232485"/>
        <a:ext cx="6638553" cy="984434"/>
      </dsp:txXfrm>
    </dsp:sp>
    <dsp:sp modelId="{78487579-95C9-47E6-BB5E-99D35C54F649}">
      <dsp:nvSpPr>
        <dsp:cNvPr id="0" name=""/>
        <dsp:cNvSpPr/>
      </dsp:nvSpPr>
      <dsp:spPr>
        <a:xfrm>
          <a:off x="0" y="2463028"/>
          <a:ext cx="7775575" cy="984434"/>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898C5FC-4012-4842-8828-1CA6F00ED38E}">
      <dsp:nvSpPr>
        <dsp:cNvPr id="0" name=""/>
        <dsp:cNvSpPr/>
      </dsp:nvSpPr>
      <dsp:spPr>
        <a:xfrm>
          <a:off x="297791" y="2684526"/>
          <a:ext cx="541439" cy="541439"/>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EA5FC4B2-68FE-4BE0-AD17-D06F5D2D3612}">
      <dsp:nvSpPr>
        <dsp:cNvPr id="0" name=""/>
        <dsp:cNvSpPr/>
      </dsp:nvSpPr>
      <dsp:spPr>
        <a:xfrm>
          <a:off x="1137021" y="2463028"/>
          <a:ext cx="6638553" cy="9844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4186" tIns="104186" rIns="104186" bIns="104186" numCol="1" spcCol="1270" anchor="ctr" anchorCtr="0">
          <a:noAutofit/>
        </a:bodyPr>
        <a:lstStyle/>
        <a:p>
          <a:pPr marL="0" lvl="0" indent="0" algn="l" defTabSz="622300">
            <a:lnSpc>
              <a:spcPct val="100000"/>
            </a:lnSpc>
            <a:spcBef>
              <a:spcPct val="0"/>
            </a:spcBef>
            <a:spcAft>
              <a:spcPct val="35000"/>
            </a:spcAft>
            <a:buNone/>
          </a:pPr>
          <a:r>
            <a:rPr lang="en-GB" sz="1400" b="0" kern="1200"/>
            <a:t>It will be DfE’s responsibility to prioritise referrals</a:t>
          </a:r>
          <a:r>
            <a:rPr lang="en-GB" sz="1400" b="0" kern="1200">
              <a:latin typeface="Arial"/>
            </a:rPr>
            <a:t>, smooth out peaks and troughs in demand, and ensure that numbers are consistent</a:t>
          </a:r>
          <a:r>
            <a:rPr lang="en-GB" sz="1400" b="0" kern="1200"/>
            <a:t> with</a:t>
          </a:r>
          <a:r>
            <a:rPr lang="en-GB" sz="1400" b="0" kern="1200">
              <a:latin typeface="Arial"/>
            </a:rPr>
            <a:t> </a:t>
          </a:r>
          <a:r>
            <a:rPr lang="en-GB" sz="1400" b="0" kern="1200"/>
            <a:t>the </a:t>
          </a:r>
          <a:r>
            <a:rPr lang="en-GB" sz="1400" b="0" kern="1200">
              <a:latin typeface="Arial"/>
            </a:rPr>
            <a:t>targets</a:t>
          </a:r>
          <a:r>
            <a:rPr lang="en-GB" sz="1400" b="0" kern="1200"/>
            <a:t> agreed with suppliers.</a:t>
          </a:r>
          <a:endParaRPr lang="en-US" sz="1400" kern="1200"/>
        </a:p>
      </dsp:txBody>
      <dsp:txXfrm>
        <a:off x="1137021" y="2463028"/>
        <a:ext cx="6638553" cy="984434"/>
      </dsp:txXfrm>
    </dsp:sp>
    <dsp:sp modelId="{7B9D243E-C440-46C6-B7FF-0C2E90447D92}">
      <dsp:nvSpPr>
        <dsp:cNvPr id="0" name=""/>
        <dsp:cNvSpPr/>
      </dsp:nvSpPr>
      <dsp:spPr>
        <a:xfrm>
          <a:off x="0" y="3693572"/>
          <a:ext cx="7775575" cy="984434"/>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BE284B9-5D1A-4D6D-8DAA-B2A602702BA3}">
      <dsp:nvSpPr>
        <dsp:cNvPr id="0" name=""/>
        <dsp:cNvSpPr/>
      </dsp:nvSpPr>
      <dsp:spPr>
        <a:xfrm>
          <a:off x="297791" y="3915069"/>
          <a:ext cx="541439" cy="541439"/>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71C5EDEB-C971-4AF7-8061-2FC3CBBD1FDA}">
      <dsp:nvSpPr>
        <dsp:cNvPr id="0" name=""/>
        <dsp:cNvSpPr/>
      </dsp:nvSpPr>
      <dsp:spPr>
        <a:xfrm>
          <a:off x="1137021" y="3693572"/>
          <a:ext cx="6638553" cy="9844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4186" tIns="104186" rIns="104186" bIns="104186" numCol="1" spcCol="1270" anchor="ctr" anchorCtr="0">
          <a:noAutofit/>
        </a:bodyPr>
        <a:lstStyle/>
        <a:p>
          <a:pPr marL="0" lvl="0" indent="0" algn="l" defTabSz="622300">
            <a:lnSpc>
              <a:spcPct val="100000"/>
            </a:lnSpc>
            <a:spcBef>
              <a:spcPct val="0"/>
            </a:spcBef>
            <a:spcAft>
              <a:spcPct val="35000"/>
            </a:spcAft>
            <a:buNone/>
          </a:pPr>
          <a:r>
            <a:rPr lang="en-GB" sz="1400" b="0" kern="1200"/>
            <a:t>Suppliers will be responsible for contacting colleges which have been referred by the FEC or ESFA to arrange a board review or start the recruitment process.</a:t>
          </a:r>
          <a:endParaRPr lang="en-US" sz="1400" kern="1200"/>
        </a:p>
      </dsp:txBody>
      <dsp:txXfrm>
        <a:off x="1137021" y="3693572"/>
        <a:ext cx="6638553" cy="984434"/>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78CB79F-5BDC-49F8-8A92-728F32FFCA95}">
      <dsp:nvSpPr>
        <dsp:cNvPr id="0" name=""/>
        <dsp:cNvSpPr/>
      </dsp:nvSpPr>
      <dsp:spPr>
        <a:xfrm>
          <a:off x="0" y="3522845"/>
          <a:ext cx="7775575" cy="1156276"/>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35128" tIns="135128" rIns="135128" bIns="135128" numCol="1" spcCol="1270" anchor="ctr" anchorCtr="0">
          <a:noAutofit/>
        </a:bodyPr>
        <a:lstStyle/>
        <a:p>
          <a:pPr marL="0" lvl="0" indent="0" algn="ctr" defTabSz="844550">
            <a:lnSpc>
              <a:spcPct val="90000"/>
            </a:lnSpc>
            <a:spcBef>
              <a:spcPct val="0"/>
            </a:spcBef>
            <a:spcAft>
              <a:spcPct val="35000"/>
            </a:spcAft>
            <a:buNone/>
          </a:pPr>
          <a:r>
            <a:rPr lang="en-GB" sz="1900" b="0" kern="1200"/>
            <a:t>The service must meet the needs of every college, so we are looking for an innovative approach to hard to fill vacancies (e.g. in rural and coastal areas, or where financial and commercial skills are required)</a:t>
          </a:r>
          <a:endParaRPr lang="en-US" sz="1900" kern="1200"/>
        </a:p>
      </dsp:txBody>
      <dsp:txXfrm>
        <a:off x="0" y="3522845"/>
        <a:ext cx="7775575" cy="1156276"/>
      </dsp:txXfrm>
    </dsp:sp>
    <dsp:sp modelId="{D9B434C3-F7DF-4A9C-A5A6-8D0762B5829E}">
      <dsp:nvSpPr>
        <dsp:cNvPr id="0" name=""/>
        <dsp:cNvSpPr/>
      </dsp:nvSpPr>
      <dsp:spPr>
        <a:xfrm rot="10800000">
          <a:off x="0" y="1761836"/>
          <a:ext cx="7775575" cy="1778353"/>
        </a:xfrm>
        <a:prstGeom prst="upArrowCallou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35128" tIns="135128" rIns="135128" bIns="135128" numCol="1" spcCol="1270" anchor="ctr" anchorCtr="0">
          <a:noAutofit/>
        </a:bodyPr>
        <a:lstStyle/>
        <a:p>
          <a:pPr marL="0" lvl="0" indent="0" algn="ctr" defTabSz="844550">
            <a:lnSpc>
              <a:spcPct val="90000"/>
            </a:lnSpc>
            <a:spcBef>
              <a:spcPct val="0"/>
            </a:spcBef>
            <a:spcAft>
              <a:spcPct val="35000"/>
            </a:spcAft>
            <a:buNone/>
          </a:pPr>
          <a:r>
            <a:rPr lang="en-GB" sz="1900" b="0" kern="1200"/>
            <a:t>The supplier will need to:</a:t>
          </a:r>
          <a:endParaRPr lang="en-US" sz="1900" kern="1200"/>
        </a:p>
      </dsp:txBody>
      <dsp:txXfrm rot="-10800000">
        <a:off x="0" y="1761836"/>
        <a:ext cx="7775575" cy="624201"/>
      </dsp:txXfrm>
    </dsp:sp>
    <dsp:sp modelId="{C4C9E09A-65EE-4EDF-868E-0ADCD04F574D}">
      <dsp:nvSpPr>
        <dsp:cNvPr id="0" name=""/>
        <dsp:cNvSpPr/>
      </dsp:nvSpPr>
      <dsp:spPr>
        <a:xfrm>
          <a:off x="3796" y="2386038"/>
          <a:ext cx="2589327" cy="531727"/>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008" tIns="11430" rIns="64008" bIns="11430" numCol="1" spcCol="1270" anchor="ctr" anchorCtr="0">
          <a:noAutofit/>
        </a:bodyPr>
        <a:lstStyle/>
        <a:p>
          <a:pPr marL="0" lvl="0" indent="0" algn="ctr" defTabSz="400050">
            <a:lnSpc>
              <a:spcPct val="90000"/>
            </a:lnSpc>
            <a:spcBef>
              <a:spcPct val="0"/>
            </a:spcBef>
            <a:spcAft>
              <a:spcPct val="35000"/>
            </a:spcAft>
            <a:buNone/>
          </a:pPr>
          <a:r>
            <a:rPr lang="en-GB" sz="900" b="0" kern="1200"/>
            <a:t>seek out appropriate candidates for both permanent and interim governor posts and ensure that they fully understand the role of a college </a:t>
          </a:r>
          <a:r>
            <a:rPr lang="en-GB" sz="900" kern="1200"/>
            <a:t>governor</a:t>
          </a:r>
          <a:endParaRPr lang="en-US" sz="900" kern="1200"/>
        </a:p>
      </dsp:txBody>
      <dsp:txXfrm>
        <a:off x="3796" y="2386038"/>
        <a:ext cx="2589327" cy="531727"/>
      </dsp:txXfrm>
    </dsp:sp>
    <dsp:sp modelId="{11AB7EE5-E773-4C4A-A71E-518BC80549E7}">
      <dsp:nvSpPr>
        <dsp:cNvPr id="0" name=""/>
        <dsp:cNvSpPr/>
      </dsp:nvSpPr>
      <dsp:spPr>
        <a:xfrm>
          <a:off x="2593123" y="2386038"/>
          <a:ext cx="2589327" cy="531727"/>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008" tIns="11430" rIns="64008" bIns="11430" numCol="1" spcCol="1270" anchor="ctr" anchorCtr="0">
          <a:noAutofit/>
        </a:bodyPr>
        <a:lstStyle/>
        <a:p>
          <a:pPr marL="0" lvl="0" indent="0" algn="ctr" defTabSz="400050">
            <a:lnSpc>
              <a:spcPct val="90000"/>
            </a:lnSpc>
            <a:spcBef>
              <a:spcPct val="0"/>
            </a:spcBef>
            <a:spcAft>
              <a:spcPct val="35000"/>
            </a:spcAft>
            <a:buNone/>
          </a:pPr>
          <a:r>
            <a:rPr lang="en-GB" sz="900" b="0" kern="1200"/>
            <a:t>work with each college to define the vacancy specification</a:t>
          </a:r>
          <a:r>
            <a:rPr lang="en-GB" sz="900" kern="1200"/>
            <a:t>,</a:t>
          </a:r>
          <a:br>
            <a:rPr lang="en-GB" sz="900" b="0" kern="1200"/>
          </a:br>
          <a:r>
            <a:rPr lang="en-GB" sz="900" b="0" kern="1200"/>
            <a:t>match candidates to the vacancy, and refer them to the college for </a:t>
          </a:r>
          <a:r>
            <a:rPr lang="en-GB" sz="900" kern="1200"/>
            <a:t>interview</a:t>
          </a:r>
          <a:endParaRPr lang="en-US" sz="900" kern="1200"/>
        </a:p>
      </dsp:txBody>
      <dsp:txXfrm>
        <a:off x="2593123" y="2386038"/>
        <a:ext cx="2589327" cy="531727"/>
      </dsp:txXfrm>
    </dsp:sp>
    <dsp:sp modelId="{52E60700-28CA-450B-804E-E04B37AF3639}">
      <dsp:nvSpPr>
        <dsp:cNvPr id="0" name=""/>
        <dsp:cNvSpPr/>
      </dsp:nvSpPr>
      <dsp:spPr>
        <a:xfrm>
          <a:off x="5182451" y="2386038"/>
          <a:ext cx="2589327" cy="531727"/>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008" tIns="11430" rIns="64008" bIns="11430" numCol="1" spcCol="1270" anchor="ctr" anchorCtr="0">
          <a:noAutofit/>
        </a:bodyPr>
        <a:lstStyle/>
        <a:p>
          <a:pPr marL="0" lvl="0" indent="0" algn="ctr" defTabSz="400050">
            <a:lnSpc>
              <a:spcPct val="90000"/>
            </a:lnSpc>
            <a:spcBef>
              <a:spcPct val="0"/>
            </a:spcBef>
            <a:spcAft>
              <a:spcPct val="35000"/>
            </a:spcAft>
            <a:buNone/>
          </a:pPr>
          <a:r>
            <a:rPr lang="en-GB" sz="900" b="0" kern="1200"/>
            <a:t>provide ongoing support to</a:t>
          </a:r>
          <a:r>
            <a:rPr lang="en-GB" sz="900" kern="1200"/>
            <a:t> </a:t>
          </a:r>
          <a:r>
            <a:rPr lang="en-GB" sz="900" b="0" kern="1200"/>
            <a:t>new </a:t>
          </a:r>
          <a:r>
            <a:rPr lang="en-GB" sz="900" kern="1200"/>
            <a:t>governors </a:t>
          </a:r>
          <a:r>
            <a:rPr lang="en-GB" sz="900" b="0" kern="1200"/>
            <a:t>as they get established in their roles </a:t>
          </a:r>
          <a:br>
            <a:rPr lang="en-GB" sz="900" kern="1200"/>
          </a:br>
          <a:endParaRPr lang="en-US" sz="900" kern="1200"/>
        </a:p>
      </dsp:txBody>
      <dsp:txXfrm>
        <a:off x="5182451" y="2386038"/>
        <a:ext cx="2589327" cy="531727"/>
      </dsp:txXfrm>
    </dsp:sp>
    <dsp:sp modelId="{F64ED788-6EED-425E-B338-BF4113119DB6}">
      <dsp:nvSpPr>
        <dsp:cNvPr id="0" name=""/>
        <dsp:cNvSpPr/>
      </dsp:nvSpPr>
      <dsp:spPr>
        <a:xfrm rot="10800000">
          <a:off x="0" y="827"/>
          <a:ext cx="7775575" cy="1778353"/>
        </a:xfrm>
        <a:prstGeom prst="upArrowCallou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35128" tIns="135128" rIns="135128" bIns="135128" numCol="1" spcCol="1270" anchor="ctr" anchorCtr="0">
          <a:noAutofit/>
        </a:bodyPr>
        <a:lstStyle/>
        <a:p>
          <a:pPr marL="0" lvl="0" indent="0" algn="ctr" defTabSz="844550">
            <a:lnSpc>
              <a:spcPct val="90000"/>
            </a:lnSpc>
            <a:spcBef>
              <a:spcPct val="0"/>
            </a:spcBef>
            <a:spcAft>
              <a:spcPct val="35000"/>
            </a:spcAft>
            <a:buNone/>
          </a:pPr>
          <a:r>
            <a:rPr lang="en-GB" sz="1900" b="0" kern="1200"/>
            <a:t>This pilot will test whether a bespoke “head hunter” approach can overcome the barriers to successful recruitment. </a:t>
          </a:r>
          <a:br>
            <a:rPr lang="en-US" sz="1900" kern="1200"/>
          </a:br>
          <a:endParaRPr lang="en-US" sz="1900" kern="1200"/>
        </a:p>
      </dsp:txBody>
      <dsp:txXfrm rot="10800000">
        <a:off x="0" y="827"/>
        <a:ext cx="7775575" cy="115552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0B48058-2A3E-436C-AD30-F6E9705E7314}">
      <dsp:nvSpPr>
        <dsp:cNvPr id="0" name=""/>
        <dsp:cNvSpPr/>
      </dsp:nvSpPr>
      <dsp:spPr>
        <a:xfrm>
          <a:off x="0" y="0"/>
          <a:ext cx="7775575" cy="4679949"/>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63576" tIns="163576" rIns="163576" bIns="163576" numCol="1" spcCol="1270" anchor="ctr" anchorCtr="0">
          <a:noAutofit/>
        </a:bodyPr>
        <a:lstStyle/>
        <a:p>
          <a:pPr marL="0" lvl="0" indent="0" algn="ctr" defTabSz="1022350">
            <a:lnSpc>
              <a:spcPct val="90000"/>
            </a:lnSpc>
            <a:spcBef>
              <a:spcPct val="0"/>
            </a:spcBef>
            <a:spcAft>
              <a:spcPct val="35000"/>
            </a:spcAft>
            <a:buNone/>
          </a:pPr>
          <a:r>
            <a:rPr lang="en-GB" sz="2300" b="0" kern="1200"/>
            <a:t>An external review should act like a mirror for the board, enabling members to see the board’s weaknesses and strengths. Its key aim is to develop the board’s ability to provide a strategic lead to a college, effectively overseeing operations, and providing challenge to the executive leadership.</a:t>
          </a:r>
          <a:br>
            <a:rPr lang="en-GB" sz="2300" b="0" kern="1200"/>
          </a:br>
          <a:endParaRPr lang="en-US" sz="2300" kern="1200"/>
        </a:p>
      </dsp:txBody>
      <dsp:txXfrm>
        <a:off x="0" y="0"/>
        <a:ext cx="7775575" cy="2527172"/>
      </dsp:txXfrm>
    </dsp:sp>
    <dsp:sp modelId="{CF490C37-B03F-4556-97B5-328EFD58C25B}">
      <dsp:nvSpPr>
        <dsp:cNvPr id="0" name=""/>
        <dsp:cNvSpPr/>
      </dsp:nvSpPr>
      <dsp:spPr>
        <a:xfrm>
          <a:off x="3796" y="2433573"/>
          <a:ext cx="2589327" cy="2152776"/>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0904" tIns="21590" rIns="120904" bIns="21590" numCol="1" spcCol="1270" anchor="ctr" anchorCtr="0">
          <a:noAutofit/>
        </a:bodyPr>
        <a:lstStyle/>
        <a:p>
          <a:pPr marL="0" lvl="0" indent="0" algn="ctr" defTabSz="755650">
            <a:lnSpc>
              <a:spcPct val="90000"/>
            </a:lnSpc>
            <a:spcBef>
              <a:spcPct val="0"/>
            </a:spcBef>
            <a:spcAft>
              <a:spcPct val="35000"/>
            </a:spcAft>
            <a:buNone/>
          </a:pPr>
          <a:r>
            <a:rPr lang="en-GB" sz="1700" b="0" u="sng" kern="1200"/>
            <a:t>It covers:</a:t>
          </a:r>
          <a:r>
            <a:rPr lang="en-GB" sz="1700" b="0" kern="1200"/>
            <a:t> </a:t>
          </a:r>
        </a:p>
        <a:p>
          <a:pPr marL="0" lvl="0" indent="0" algn="ctr" defTabSz="755650">
            <a:lnSpc>
              <a:spcPct val="90000"/>
            </a:lnSpc>
            <a:spcBef>
              <a:spcPct val="0"/>
            </a:spcBef>
            <a:spcAft>
              <a:spcPct val="35000"/>
            </a:spcAft>
            <a:buNone/>
          </a:pPr>
          <a:r>
            <a:rPr lang="en-GB" sz="1700" b="0" kern="1200"/>
            <a:t>the skills, experience, and development needs of board members; </a:t>
          </a:r>
        </a:p>
        <a:p>
          <a:pPr marL="0" lvl="0" indent="0" algn="ctr" defTabSz="755650">
            <a:lnSpc>
              <a:spcPct val="90000"/>
            </a:lnSpc>
            <a:spcBef>
              <a:spcPct val="0"/>
            </a:spcBef>
            <a:spcAft>
              <a:spcPct val="35000"/>
            </a:spcAft>
            <a:buNone/>
          </a:pPr>
          <a:r>
            <a:rPr lang="en-GB" sz="1700" b="0" kern="1200"/>
            <a:t>the board’s strategic planning, operational structures and working practices.</a:t>
          </a:r>
          <a:endParaRPr lang="en-US" sz="1700" kern="1200"/>
        </a:p>
      </dsp:txBody>
      <dsp:txXfrm>
        <a:off x="3796" y="2433573"/>
        <a:ext cx="2589327" cy="2152776"/>
      </dsp:txXfrm>
    </dsp:sp>
    <dsp:sp modelId="{111B65C0-6A83-4D3A-BCD2-2F000FAF9065}">
      <dsp:nvSpPr>
        <dsp:cNvPr id="0" name=""/>
        <dsp:cNvSpPr/>
      </dsp:nvSpPr>
      <dsp:spPr>
        <a:xfrm>
          <a:off x="2593123" y="2433573"/>
          <a:ext cx="2589327" cy="2152776"/>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0904" tIns="21590" rIns="120904" bIns="21590" numCol="1" spcCol="1270" anchor="ctr" anchorCtr="0">
          <a:noAutofit/>
        </a:bodyPr>
        <a:lstStyle/>
        <a:p>
          <a:pPr marL="0" lvl="0" indent="0" algn="ctr" defTabSz="755650">
            <a:lnSpc>
              <a:spcPct val="90000"/>
            </a:lnSpc>
            <a:spcBef>
              <a:spcPct val="0"/>
            </a:spcBef>
            <a:spcAft>
              <a:spcPct val="35000"/>
            </a:spcAft>
            <a:buNone/>
          </a:pPr>
          <a:r>
            <a:rPr lang="en-GB" sz="1700" b="0" u="sng" kern="1200"/>
            <a:t>It involves:</a:t>
          </a:r>
        </a:p>
        <a:p>
          <a:pPr marL="0" lvl="0" indent="0" algn="ctr" defTabSz="755650">
            <a:lnSpc>
              <a:spcPct val="90000"/>
            </a:lnSpc>
            <a:spcBef>
              <a:spcPct val="0"/>
            </a:spcBef>
            <a:spcAft>
              <a:spcPct val="35000"/>
            </a:spcAft>
            <a:buNone/>
          </a:pPr>
          <a:r>
            <a:rPr lang="en-GB" sz="1700" b="0" kern="1200"/>
            <a:t> analysis of relevant documentation; </a:t>
          </a:r>
        </a:p>
        <a:p>
          <a:pPr marL="0" lvl="0" indent="0" algn="ctr" defTabSz="755650">
            <a:lnSpc>
              <a:spcPct val="90000"/>
            </a:lnSpc>
            <a:spcBef>
              <a:spcPct val="0"/>
            </a:spcBef>
            <a:spcAft>
              <a:spcPct val="35000"/>
            </a:spcAft>
            <a:buNone/>
          </a:pPr>
          <a:r>
            <a:rPr lang="en-GB" sz="1700" b="0" kern="1200"/>
            <a:t>board observation;</a:t>
          </a:r>
        </a:p>
        <a:p>
          <a:pPr marL="0" lvl="0" indent="0" algn="ctr" defTabSz="755650">
            <a:lnSpc>
              <a:spcPct val="90000"/>
            </a:lnSpc>
            <a:spcBef>
              <a:spcPct val="0"/>
            </a:spcBef>
            <a:spcAft>
              <a:spcPct val="35000"/>
            </a:spcAft>
            <a:buNone/>
          </a:pPr>
          <a:r>
            <a:rPr lang="en-GB" sz="1700" b="0" kern="1200"/>
            <a:t>interviews with key people </a:t>
          </a:r>
          <a:endParaRPr lang="en-US" sz="1700" kern="1200"/>
        </a:p>
      </dsp:txBody>
      <dsp:txXfrm>
        <a:off x="2593123" y="2433573"/>
        <a:ext cx="2589327" cy="2152776"/>
      </dsp:txXfrm>
    </dsp:sp>
    <dsp:sp modelId="{D536B28D-5C21-4A28-A138-B6CE02D186A0}">
      <dsp:nvSpPr>
        <dsp:cNvPr id="0" name=""/>
        <dsp:cNvSpPr/>
      </dsp:nvSpPr>
      <dsp:spPr>
        <a:xfrm>
          <a:off x="5182451" y="2433573"/>
          <a:ext cx="2589327" cy="2152776"/>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0904" tIns="21590" rIns="120904" bIns="21590" numCol="1" spcCol="1270" anchor="ctr" anchorCtr="0">
          <a:noAutofit/>
        </a:bodyPr>
        <a:lstStyle/>
        <a:p>
          <a:pPr marL="0" lvl="0" indent="0" algn="ctr" defTabSz="755650">
            <a:lnSpc>
              <a:spcPct val="90000"/>
            </a:lnSpc>
            <a:spcBef>
              <a:spcPct val="0"/>
            </a:spcBef>
            <a:spcAft>
              <a:spcPct val="35000"/>
            </a:spcAft>
            <a:buNone/>
          </a:pPr>
          <a:r>
            <a:rPr lang="en-GB" sz="1700" b="0" u="sng" kern="1200"/>
            <a:t>The report is key</a:t>
          </a:r>
          <a:r>
            <a:rPr lang="en-GB" sz="1700" b="0" kern="1200"/>
            <a:t>: analysis of issues;</a:t>
          </a:r>
        </a:p>
        <a:p>
          <a:pPr marL="0" lvl="0" indent="0" algn="ctr" defTabSz="755650">
            <a:lnSpc>
              <a:spcPct val="90000"/>
            </a:lnSpc>
            <a:spcBef>
              <a:spcPct val="0"/>
            </a:spcBef>
            <a:spcAft>
              <a:spcPct val="35000"/>
            </a:spcAft>
            <a:buNone/>
          </a:pPr>
          <a:r>
            <a:rPr lang="en-GB" sz="1700" b="0" kern="1200"/>
            <a:t> evidence-based recommendations for  development;</a:t>
          </a:r>
        </a:p>
        <a:p>
          <a:pPr marL="0" lvl="0" indent="0" algn="ctr" defTabSz="755650">
            <a:lnSpc>
              <a:spcPct val="90000"/>
            </a:lnSpc>
            <a:spcBef>
              <a:spcPct val="0"/>
            </a:spcBef>
            <a:spcAft>
              <a:spcPct val="35000"/>
            </a:spcAft>
            <a:buNone/>
          </a:pPr>
          <a:r>
            <a:rPr lang="en-GB" sz="1700" b="0" kern="1200"/>
            <a:t>a robust action plan to secure the necessary improvements.</a:t>
          </a:r>
          <a:r>
            <a:rPr lang="en-GB" sz="1700" kern="1200"/>
            <a:t> </a:t>
          </a:r>
          <a:endParaRPr lang="en-US" sz="1700" kern="1200"/>
        </a:p>
      </dsp:txBody>
      <dsp:txXfrm>
        <a:off x="5182451" y="2433573"/>
        <a:ext cx="2589327" cy="2152776"/>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A0C9FE2-918A-4396-8ED4-206C08DB36A5}">
      <dsp:nvSpPr>
        <dsp:cNvPr id="0" name=""/>
        <dsp:cNvSpPr/>
      </dsp:nvSpPr>
      <dsp:spPr>
        <a:xfrm>
          <a:off x="0" y="3656"/>
          <a:ext cx="7775575" cy="778772"/>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3550C2D-3774-40EE-A3F7-4C939B24CE53}">
      <dsp:nvSpPr>
        <dsp:cNvPr id="0" name=""/>
        <dsp:cNvSpPr/>
      </dsp:nvSpPr>
      <dsp:spPr>
        <a:xfrm>
          <a:off x="235578" y="178880"/>
          <a:ext cx="428325" cy="428325"/>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940EA110-A140-44FB-A2C2-4026DD12F188}">
      <dsp:nvSpPr>
        <dsp:cNvPr id="0" name=""/>
        <dsp:cNvSpPr/>
      </dsp:nvSpPr>
      <dsp:spPr>
        <a:xfrm>
          <a:off x="899482" y="3656"/>
          <a:ext cx="6876092" cy="7787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2420" tIns="82420" rIns="82420" bIns="82420" numCol="1" spcCol="1270" anchor="ctr" anchorCtr="0">
          <a:noAutofit/>
        </a:bodyPr>
        <a:lstStyle/>
        <a:p>
          <a:pPr marL="0" lvl="0" indent="0" algn="l" defTabSz="844550">
            <a:lnSpc>
              <a:spcPct val="90000"/>
            </a:lnSpc>
            <a:spcBef>
              <a:spcPct val="0"/>
            </a:spcBef>
            <a:spcAft>
              <a:spcPct val="35000"/>
            </a:spcAft>
            <a:buNone/>
          </a:pPr>
          <a:r>
            <a:rPr lang="en-GB" sz="1900" b="0" kern="1200"/>
            <a:t>Do you understand the context?  FE colleges, FE governance, the challenges, opportunities and risks?</a:t>
          </a:r>
          <a:endParaRPr lang="en-US" sz="1900" kern="1200"/>
        </a:p>
      </dsp:txBody>
      <dsp:txXfrm>
        <a:off x="899482" y="3656"/>
        <a:ext cx="6876092" cy="778772"/>
      </dsp:txXfrm>
    </dsp:sp>
    <dsp:sp modelId="{0FE8E533-D1BB-44DD-93E8-C77CCCB3753E}">
      <dsp:nvSpPr>
        <dsp:cNvPr id="0" name=""/>
        <dsp:cNvSpPr/>
      </dsp:nvSpPr>
      <dsp:spPr>
        <a:xfrm>
          <a:off x="0" y="977122"/>
          <a:ext cx="7775575" cy="778772"/>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8551366-E51C-4084-A576-3A561C63EBEA}">
      <dsp:nvSpPr>
        <dsp:cNvPr id="0" name=""/>
        <dsp:cNvSpPr/>
      </dsp:nvSpPr>
      <dsp:spPr>
        <a:xfrm>
          <a:off x="235578" y="1152346"/>
          <a:ext cx="428325" cy="428325"/>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4DAF0C86-5FCC-4D04-8C79-F029B8871B50}">
      <dsp:nvSpPr>
        <dsp:cNvPr id="0" name=""/>
        <dsp:cNvSpPr/>
      </dsp:nvSpPr>
      <dsp:spPr>
        <a:xfrm>
          <a:off x="899482" y="977122"/>
          <a:ext cx="6876092" cy="7787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2420" tIns="82420" rIns="82420" bIns="82420" numCol="1" spcCol="1270" anchor="ctr" anchorCtr="0">
          <a:noAutofit/>
        </a:bodyPr>
        <a:lstStyle/>
        <a:p>
          <a:pPr marL="0" lvl="0" indent="0" algn="l" defTabSz="844550">
            <a:lnSpc>
              <a:spcPct val="90000"/>
            </a:lnSpc>
            <a:spcBef>
              <a:spcPct val="0"/>
            </a:spcBef>
            <a:spcAft>
              <a:spcPct val="35000"/>
            </a:spcAft>
            <a:buNone/>
          </a:pPr>
          <a:r>
            <a:rPr lang="en-GB" sz="1900" b="0" kern="1200"/>
            <a:t>Do you know who your customers are, what they require, and how you will deliver a quality product?</a:t>
          </a:r>
          <a:endParaRPr lang="en-US" sz="1900" kern="1200"/>
        </a:p>
      </dsp:txBody>
      <dsp:txXfrm>
        <a:off x="899482" y="977122"/>
        <a:ext cx="6876092" cy="778772"/>
      </dsp:txXfrm>
    </dsp:sp>
    <dsp:sp modelId="{93C2F3AD-D0CF-4D5A-A966-DB33FF66792E}">
      <dsp:nvSpPr>
        <dsp:cNvPr id="0" name=""/>
        <dsp:cNvSpPr/>
      </dsp:nvSpPr>
      <dsp:spPr>
        <a:xfrm>
          <a:off x="0" y="1950588"/>
          <a:ext cx="7775575" cy="778772"/>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0438E06-3FB2-4A96-86DA-4918B341309E}">
      <dsp:nvSpPr>
        <dsp:cNvPr id="0" name=""/>
        <dsp:cNvSpPr/>
      </dsp:nvSpPr>
      <dsp:spPr>
        <a:xfrm>
          <a:off x="235578" y="2125811"/>
          <a:ext cx="428325" cy="428325"/>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1C0AF760-4976-4A9B-B5E4-543EEB25B0F3}">
      <dsp:nvSpPr>
        <dsp:cNvPr id="0" name=""/>
        <dsp:cNvSpPr/>
      </dsp:nvSpPr>
      <dsp:spPr>
        <a:xfrm>
          <a:off x="899482" y="1950588"/>
          <a:ext cx="6876092" cy="7787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2420" tIns="82420" rIns="82420" bIns="82420" numCol="1" spcCol="1270" anchor="ctr" anchorCtr="0">
          <a:noAutofit/>
        </a:bodyPr>
        <a:lstStyle/>
        <a:p>
          <a:pPr marL="0" lvl="0" indent="0" algn="l" defTabSz="844550">
            <a:lnSpc>
              <a:spcPct val="90000"/>
            </a:lnSpc>
            <a:spcBef>
              <a:spcPct val="0"/>
            </a:spcBef>
            <a:spcAft>
              <a:spcPct val="35000"/>
            </a:spcAft>
            <a:buNone/>
          </a:pPr>
          <a:r>
            <a:rPr lang="en-GB" sz="1900" b="0" kern="1200"/>
            <a:t>Do you have previous experience of delivering similar services, and links with the right people?</a:t>
          </a:r>
          <a:endParaRPr lang="en-US" sz="1900" kern="1200"/>
        </a:p>
      </dsp:txBody>
      <dsp:txXfrm>
        <a:off x="899482" y="1950588"/>
        <a:ext cx="6876092" cy="778772"/>
      </dsp:txXfrm>
    </dsp:sp>
    <dsp:sp modelId="{CDE14EF3-DC20-4DB2-B0E6-6C8FE85B458D}">
      <dsp:nvSpPr>
        <dsp:cNvPr id="0" name=""/>
        <dsp:cNvSpPr/>
      </dsp:nvSpPr>
      <dsp:spPr>
        <a:xfrm>
          <a:off x="0" y="2924054"/>
          <a:ext cx="7775575" cy="778772"/>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33625EB-2020-4F5B-8A83-9494462C4C50}">
      <dsp:nvSpPr>
        <dsp:cNvPr id="0" name=""/>
        <dsp:cNvSpPr/>
      </dsp:nvSpPr>
      <dsp:spPr>
        <a:xfrm>
          <a:off x="235578" y="3099277"/>
          <a:ext cx="428325" cy="428325"/>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1A22359B-5BDA-4520-AF2D-101C315AA53F}">
      <dsp:nvSpPr>
        <dsp:cNvPr id="0" name=""/>
        <dsp:cNvSpPr/>
      </dsp:nvSpPr>
      <dsp:spPr>
        <a:xfrm>
          <a:off x="899482" y="2924054"/>
          <a:ext cx="6876092" cy="7787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2420" tIns="82420" rIns="82420" bIns="82420" numCol="1" spcCol="1270" anchor="ctr" anchorCtr="0">
          <a:noAutofit/>
        </a:bodyPr>
        <a:lstStyle/>
        <a:p>
          <a:pPr marL="0" lvl="0" indent="0" algn="l" defTabSz="844550">
            <a:lnSpc>
              <a:spcPct val="90000"/>
            </a:lnSpc>
            <a:spcBef>
              <a:spcPct val="0"/>
            </a:spcBef>
            <a:spcAft>
              <a:spcPct val="35000"/>
            </a:spcAft>
            <a:buNone/>
          </a:pPr>
          <a:r>
            <a:rPr lang="en-GB" sz="1900" b="0" kern="1200"/>
            <a:t>Can you hit the ground running, and promptly deliver results?</a:t>
          </a:r>
          <a:endParaRPr lang="en-US" sz="1900" kern="1200"/>
        </a:p>
      </dsp:txBody>
      <dsp:txXfrm>
        <a:off x="899482" y="2924054"/>
        <a:ext cx="6876092" cy="778772"/>
      </dsp:txXfrm>
    </dsp:sp>
    <dsp:sp modelId="{1A431D4D-643C-4DE5-B51D-95C57E37DACE}">
      <dsp:nvSpPr>
        <dsp:cNvPr id="0" name=""/>
        <dsp:cNvSpPr/>
      </dsp:nvSpPr>
      <dsp:spPr>
        <a:xfrm>
          <a:off x="0" y="3897520"/>
          <a:ext cx="7775575" cy="778772"/>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C349D12-6A12-4D7F-A071-396FA771D51B}">
      <dsp:nvSpPr>
        <dsp:cNvPr id="0" name=""/>
        <dsp:cNvSpPr/>
      </dsp:nvSpPr>
      <dsp:spPr>
        <a:xfrm>
          <a:off x="235578" y="4072743"/>
          <a:ext cx="428325" cy="428325"/>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38486D2B-A69D-4839-8C8F-8959991D6B78}">
      <dsp:nvSpPr>
        <dsp:cNvPr id="0" name=""/>
        <dsp:cNvSpPr/>
      </dsp:nvSpPr>
      <dsp:spPr>
        <a:xfrm>
          <a:off x="899482" y="3897520"/>
          <a:ext cx="6876092" cy="7787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2420" tIns="82420" rIns="82420" bIns="82420" numCol="1" spcCol="1270" anchor="ctr" anchorCtr="0">
          <a:noAutofit/>
        </a:bodyPr>
        <a:lstStyle/>
        <a:p>
          <a:pPr marL="0" lvl="0" indent="0" algn="l" defTabSz="844550">
            <a:lnSpc>
              <a:spcPct val="90000"/>
            </a:lnSpc>
            <a:spcBef>
              <a:spcPct val="0"/>
            </a:spcBef>
            <a:spcAft>
              <a:spcPct val="35000"/>
            </a:spcAft>
            <a:buNone/>
          </a:pPr>
          <a:r>
            <a:rPr lang="en-GB" sz="1900" b="0" kern="1200"/>
            <a:t>Do you know how you will measure success?</a:t>
          </a:r>
          <a:endParaRPr lang="en-US" sz="1900" kern="1200"/>
        </a:p>
      </dsp:txBody>
      <dsp:txXfrm>
        <a:off x="899482" y="3897520"/>
        <a:ext cx="6876092" cy="778772"/>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693FE8A-A229-452B-8B0C-FEF834E89D15}">
      <dsp:nvSpPr>
        <dsp:cNvPr id="0" name=""/>
        <dsp:cNvSpPr/>
      </dsp:nvSpPr>
      <dsp:spPr>
        <a:xfrm>
          <a:off x="0" y="1942"/>
          <a:ext cx="7775575" cy="984434"/>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6051A41-38F4-4F32-B016-670241B7F0D5}">
      <dsp:nvSpPr>
        <dsp:cNvPr id="0" name=""/>
        <dsp:cNvSpPr/>
      </dsp:nvSpPr>
      <dsp:spPr>
        <a:xfrm>
          <a:off x="297791" y="223440"/>
          <a:ext cx="541439" cy="541439"/>
        </a:xfrm>
        <a:prstGeom prst="rect">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9536C4D7-63DD-4952-AE74-B3032BD01C67}">
      <dsp:nvSpPr>
        <dsp:cNvPr id="0" name=""/>
        <dsp:cNvSpPr/>
      </dsp:nvSpPr>
      <dsp:spPr>
        <a:xfrm>
          <a:off x="1137021" y="1942"/>
          <a:ext cx="6638553" cy="9844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4186" tIns="104186" rIns="104186" bIns="104186" numCol="1" spcCol="1270" anchor="ctr" anchorCtr="0">
          <a:noAutofit/>
        </a:bodyPr>
        <a:lstStyle/>
        <a:p>
          <a:pPr marL="0" lvl="0" indent="0" algn="l" defTabSz="755650">
            <a:lnSpc>
              <a:spcPct val="100000"/>
            </a:lnSpc>
            <a:spcBef>
              <a:spcPct val="0"/>
            </a:spcBef>
            <a:spcAft>
              <a:spcPct val="35000"/>
            </a:spcAft>
            <a:buNone/>
          </a:pPr>
          <a:r>
            <a:rPr lang="en-GB" sz="1700" b="0" kern="1200"/>
            <a:t>The route to market is an open tender via the Jaggaer procurement system</a:t>
          </a:r>
          <a:endParaRPr lang="en-US" sz="1700" kern="1200"/>
        </a:p>
      </dsp:txBody>
      <dsp:txXfrm>
        <a:off x="1137021" y="1942"/>
        <a:ext cx="6638553" cy="984434"/>
      </dsp:txXfrm>
    </dsp:sp>
    <dsp:sp modelId="{ED9879A9-17DE-427B-AB90-2AFD5A79C667}">
      <dsp:nvSpPr>
        <dsp:cNvPr id="0" name=""/>
        <dsp:cNvSpPr/>
      </dsp:nvSpPr>
      <dsp:spPr>
        <a:xfrm>
          <a:off x="0" y="1232485"/>
          <a:ext cx="7775575" cy="984434"/>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5A94F2E-BB5C-4CDA-AA73-349A6B78EBA7}">
      <dsp:nvSpPr>
        <dsp:cNvPr id="0" name=""/>
        <dsp:cNvSpPr/>
      </dsp:nvSpPr>
      <dsp:spPr>
        <a:xfrm>
          <a:off x="297791" y="1453983"/>
          <a:ext cx="541439" cy="541439"/>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8454E741-DA29-460D-A0A2-8D79233E8F40}">
      <dsp:nvSpPr>
        <dsp:cNvPr id="0" name=""/>
        <dsp:cNvSpPr/>
      </dsp:nvSpPr>
      <dsp:spPr>
        <a:xfrm>
          <a:off x="1137021" y="1232485"/>
          <a:ext cx="6638553" cy="9844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4186" tIns="104186" rIns="104186" bIns="104186" numCol="1" spcCol="1270" anchor="ctr" anchorCtr="0">
          <a:noAutofit/>
        </a:bodyPr>
        <a:lstStyle/>
        <a:p>
          <a:pPr marL="0" lvl="0" indent="0" algn="l" defTabSz="755650">
            <a:lnSpc>
              <a:spcPct val="100000"/>
            </a:lnSpc>
            <a:spcBef>
              <a:spcPct val="0"/>
            </a:spcBef>
            <a:spcAft>
              <a:spcPct val="35000"/>
            </a:spcAft>
            <a:buNone/>
          </a:pPr>
          <a:r>
            <a:rPr lang="en-GB" sz="1700" b="0" kern="1200"/>
            <a:t>We will award a contract to a single supplier for the delivery of the services (a “lead supplier” in the case of consortia)</a:t>
          </a:r>
          <a:endParaRPr lang="en-US" sz="1700" kern="1200"/>
        </a:p>
      </dsp:txBody>
      <dsp:txXfrm>
        <a:off x="1137021" y="1232485"/>
        <a:ext cx="6638553" cy="984434"/>
      </dsp:txXfrm>
    </dsp:sp>
    <dsp:sp modelId="{1E8E2360-5FC9-4AD3-AB30-9AA84633DC12}">
      <dsp:nvSpPr>
        <dsp:cNvPr id="0" name=""/>
        <dsp:cNvSpPr/>
      </dsp:nvSpPr>
      <dsp:spPr>
        <a:xfrm>
          <a:off x="0" y="2463028"/>
          <a:ext cx="7775575" cy="984434"/>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9D316C0-6A18-4FE1-88AA-36247947CD47}">
      <dsp:nvSpPr>
        <dsp:cNvPr id="0" name=""/>
        <dsp:cNvSpPr/>
      </dsp:nvSpPr>
      <dsp:spPr>
        <a:xfrm>
          <a:off x="297791" y="2684526"/>
          <a:ext cx="541439" cy="541439"/>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AF18B7A1-781A-4B44-B583-093B03126660}">
      <dsp:nvSpPr>
        <dsp:cNvPr id="0" name=""/>
        <dsp:cNvSpPr/>
      </dsp:nvSpPr>
      <dsp:spPr>
        <a:xfrm>
          <a:off x="1137021" y="2463028"/>
          <a:ext cx="6638553" cy="9844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4186" tIns="104186" rIns="104186" bIns="104186" numCol="1" spcCol="1270" anchor="ctr" anchorCtr="0">
          <a:noAutofit/>
        </a:bodyPr>
        <a:lstStyle/>
        <a:p>
          <a:pPr marL="0" lvl="0" indent="0" algn="l" defTabSz="755650">
            <a:lnSpc>
              <a:spcPct val="100000"/>
            </a:lnSpc>
            <a:spcBef>
              <a:spcPct val="0"/>
            </a:spcBef>
            <a:spcAft>
              <a:spcPct val="35000"/>
            </a:spcAft>
            <a:buNone/>
          </a:pPr>
          <a:r>
            <a:rPr lang="en-GB" sz="1700" b="0" kern="1200">
              <a:latin typeface="Arial"/>
            </a:rPr>
            <a:t>We will only award the evaluation part of the contract if it represents VfM when compared to an in-house option.</a:t>
          </a:r>
          <a:endParaRPr lang="en-GB" sz="1700" kern="1200"/>
        </a:p>
      </dsp:txBody>
      <dsp:txXfrm>
        <a:off x="1137021" y="2463028"/>
        <a:ext cx="6638553" cy="984434"/>
      </dsp:txXfrm>
    </dsp:sp>
    <dsp:sp modelId="{0565B535-4F94-4465-9866-044331C5AB88}">
      <dsp:nvSpPr>
        <dsp:cNvPr id="0" name=""/>
        <dsp:cNvSpPr/>
      </dsp:nvSpPr>
      <dsp:spPr>
        <a:xfrm>
          <a:off x="0" y="3693572"/>
          <a:ext cx="7775575" cy="984434"/>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8581CFB-9B73-4D3C-A8F5-2787393069B8}">
      <dsp:nvSpPr>
        <dsp:cNvPr id="0" name=""/>
        <dsp:cNvSpPr/>
      </dsp:nvSpPr>
      <dsp:spPr>
        <a:xfrm>
          <a:off x="297791" y="3915069"/>
          <a:ext cx="541439" cy="541439"/>
        </a:xfrm>
        <a:prstGeom prst="rect">
          <a:avLst/>
        </a:prstGeom>
        <a:blipFill>
          <a:blip xmlns:r="http://schemas.openxmlformats.org/officeDocument/2006/relationships" r:embed="rId7">
            <a:extLst>
              <a:ext uri="{96DAC541-7B7A-43D3-8B79-37D633B846F1}">
                <asvg:svgBlip xmlns:asvg="http://schemas.microsoft.com/office/drawing/2016/SVG/main" r:embed="rId8"/>
              </a:ext>
            </a:extLst>
          </a:blip>
          <a:srcRect/>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17A74F42-AA47-4B08-ADEA-8411562A81C7}">
      <dsp:nvSpPr>
        <dsp:cNvPr id="0" name=""/>
        <dsp:cNvSpPr/>
      </dsp:nvSpPr>
      <dsp:spPr>
        <a:xfrm>
          <a:off x="1137021" y="3693572"/>
          <a:ext cx="6638553" cy="9844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4186" tIns="104186" rIns="104186" bIns="104186" numCol="1" spcCol="1270" anchor="ctr" anchorCtr="0">
          <a:noAutofit/>
        </a:bodyPr>
        <a:lstStyle/>
        <a:p>
          <a:pPr marL="0" lvl="0" indent="0" algn="l" defTabSz="755650">
            <a:lnSpc>
              <a:spcPct val="100000"/>
            </a:lnSpc>
            <a:spcBef>
              <a:spcPct val="0"/>
            </a:spcBef>
            <a:spcAft>
              <a:spcPct val="35000"/>
            </a:spcAft>
            <a:buNone/>
          </a:pPr>
          <a:r>
            <a:rPr lang="en-GB" sz="1700" b="0" kern="1200"/>
            <a:t>Bids from consortia must outline in their bid how the consortium will aid delivery and must supply the relevant agreements between the lead supplier and partnered suppliers</a:t>
          </a:r>
          <a:endParaRPr lang="en-US" sz="1700" kern="1200"/>
        </a:p>
      </dsp:txBody>
      <dsp:txXfrm>
        <a:off x="1137021" y="3693572"/>
        <a:ext cx="6638553" cy="984434"/>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6411C1A-B89C-4D09-ADBE-DB037057715D}">
      <dsp:nvSpPr>
        <dsp:cNvPr id="0" name=""/>
        <dsp:cNvSpPr/>
      </dsp:nvSpPr>
      <dsp:spPr>
        <a:xfrm>
          <a:off x="0" y="1942"/>
          <a:ext cx="7775575" cy="984434"/>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B772F18-ED07-42C8-830D-4EF3C7762E7B}">
      <dsp:nvSpPr>
        <dsp:cNvPr id="0" name=""/>
        <dsp:cNvSpPr/>
      </dsp:nvSpPr>
      <dsp:spPr>
        <a:xfrm>
          <a:off x="297791" y="223440"/>
          <a:ext cx="541439" cy="541439"/>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9787D670-D227-4785-9BD5-213063CBB12C}">
      <dsp:nvSpPr>
        <dsp:cNvPr id="0" name=""/>
        <dsp:cNvSpPr/>
      </dsp:nvSpPr>
      <dsp:spPr>
        <a:xfrm>
          <a:off x="1137021" y="1942"/>
          <a:ext cx="6638553" cy="9844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4186" tIns="104186" rIns="104186" bIns="104186" numCol="1" spcCol="1270" anchor="ctr" anchorCtr="0">
          <a:noAutofit/>
        </a:bodyPr>
        <a:lstStyle/>
        <a:p>
          <a:pPr marL="0" lvl="0" indent="0" algn="l" defTabSz="844550">
            <a:lnSpc>
              <a:spcPct val="90000"/>
            </a:lnSpc>
            <a:spcBef>
              <a:spcPct val="0"/>
            </a:spcBef>
            <a:spcAft>
              <a:spcPct val="35000"/>
            </a:spcAft>
            <a:buNone/>
          </a:pPr>
          <a:r>
            <a:rPr lang="en-GB" sz="1900" b="0" kern="1200"/>
            <a:t>Any questions?</a:t>
          </a:r>
          <a:endParaRPr lang="en-US" sz="1900" kern="1200"/>
        </a:p>
      </dsp:txBody>
      <dsp:txXfrm>
        <a:off x="1137021" y="1942"/>
        <a:ext cx="6638553" cy="984434"/>
      </dsp:txXfrm>
    </dsp:sp>
    <dsp:sp modelId="{CFAB6CCC-31B6-4C7A-8EF9-B8DE8D65823B}">
      <dsp:nvSpPr>
        <dsp:cNvPr id="0" name=""/>
        <dsp:cNvSpPr/>
      </dsp:nvSpPr>
      <dsp:spPr>
        <a:xfrm>
          <a:off x="0" y="1232485"/>
          <a:ext cx="7775575" cy="984434"/>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D9E226B-83C3-4AA7-8253-1254FDE2B79C}">
      <dsp:nvSpPr>
        <dsp:cNvPr id="0" name=""/>
        <dsp:cNvSpPr/>
      </dsp:nvSpPr>
      <dsp:spPr>
        <a:xfrm>
          <a:off x="297791" y="1453983"/>
          <a:ext cx="541439" cy="541439"/>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B792CB08-5EB4-441F-85BD-A1CB189F5C58}">
      <dsp:nvSpPr>
        <dsp:cNvPr id="0" name=""/>
        <dsp:cNvSpPr/>
      </dsp:nvSpPr>
      <dsp:spPr>
        <a:xfrm>
          <a:off x="1137021" y="1232485"/>
          <a:ext cx="6638553" cy="9844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4186" tIns="104186" rIns="104186" bIns="104186" numCol="1" spcCol="1270" anchor="ctr" anchorCtr="0">
          <a:noAutofit/>
        </a:bodyPr>
        <a:lstStyle/>
        <a:p>
          <a:pPr marL="0" lvl="0" indent="0" algn="l" defTabSz="844550">
            <a:lnSpc>
              <a:spcPct val="90000"/>
            </a:lnSpc>
            <a:spcBef>
              <a:spcPct val="0"/>
            </a:spcBef>
            <a:spcAft>
              <a:spcPct val="35000"/>
            </a:spcAft>
            <a:buNone/>
          </a:pPr>
          <a:r>
            <a:rPr lang="en-GB" sz="1900" b="0" kern="1200"/>
            <a:t>You can also email us at: </a:t>
          </a:r>
          <a:endParaRPr lang="en-US" sz="1900" kern="1200"/>
        </a:p>
      </dsp:txBody>
      <dsp:txXfrm>
        <a:off x="1137021" y="1232485"/>
        <a:ext cx="6638553" cy="984434"/>
      </dsp:txXfrm>
    </dsp:sp>
    <dsp:sp modelId="{A0E301D1-F656-48A0-8B4D-1BB12D211126}">
      <dsp:nvSpPr>
        <dsp:cNvPr id="0" name=""/>
        <dsp:cNvSpPr/>
      </dsp:nvSpPr>
      <dsp:spPr>
        <a:xfrm>
          <a:off x="0" y="2463028"/>
          <a:ext cx="7775575" cy="984434"/>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09A5735-AF7D-469B-8A06-8504DDD60248}">
      <dsp:nvSpPr>
        <dsp:cNvPr id="0" name=""/>
        <dsp:cNvSpPr/>
      </dsp:nvSpPr>
      <dsp:spPr>
        <a:xfrm>
          <a:off x="297791" y="2684526"/>
          <a:ext cx="541439" cy="541439"/>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A236BD01-B84B-4C05-9E41-04ABDE6EDF82}">
      <dsp:nvSpPr>
        <dsp:cNvPr id="0" name=""/>
        <dsp:cNvSpPr/>
      </dsp:nvSpPr>
      <dsp:spPr>
        <a:xfrm>
          <a:off x="1137021" y="2463028"/>
          <a:ext cx="6638553" cy="9844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4186" tIns="104186" rIns="104186" bIns="104186" numCol="1" spcCol="1270" anchor="ctr" anchorCtr="0">
          <a:noAutofit/>
        </a:bodyPr>
        <a:lstStyle/>
        <a:p>
          <a:pPr marL="0" lvl="0" indent="0" algn="l" defTabSz="844550">
            <a:lnSpc>
              <a:spcPct val="90000"/>
            </a:lnSpc>
            <a:spcBef>
              <a:spcPct val="0"/>
            </a:spcBef>
            <a:spcAft>
              <a:spcPct val="35000"/>
            </a:spcAft>
            <a:buNone/>
          </a:pPr>
          <a:r>
            <a:rPr lang="en-GB" sz="1900" b="0" u="sng" kern="1200">
              <a:hlinkClick xmlns:r="http://schemas.openxmlformats.org/officeDocument/2006/relationships" r:id="rId7"/>
            </a:rPr>
            <a:t>GovernancePilots.FECOLLEGES@education.gov.uk</a:t>
          </a:r>
          <a:endParaRPr lang="en-US" sz="1900" kern="1200"/>
        </a:p>
      </dsp:txBody>
      <dsp:txXfrm>
        <a:off x="1137021" y="2463028"/>
        <a:ext cx="6638553" cy="984434"/>
      </dsp:txXfrm>
    </dsp:sp>
    <dsp:sp modelId="{3A0A6B2E-6FFC-4C0A-9975-C19AEC0F6CAA}">
      <dsp:nvSpPr>
        <dsp:cNvPr id="0" name=""/>
        <dsp:cNvSpPr/>
      </dsp:nvSpPr>
      <dsp:spPr>
        <a:xfrm>
          <a:off x="0" y="3693572"/>
          <a:ext cx="7775575" cy="984434"/>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0C39390-7454-4DC2-B3C8-A718EE8EC307}">
      <dsp:nvSpPr>
        <dsp:cNvPr id="0" name=""/>
        <dsp:cNvSpPr/>
      </dsp:nvSpPr>
      <dsp:spPr>
        <a:xfrm>
          <a:off x="297791" y="3915069"/>
          <a:ext cx="541439" cy="541439"/>
        </a:xfrm>
        <a:prstGeom prst="rect">
          <a:avLst/>
        </a:prstGeom>
        <a:blipFill>
          <a:blip xmlns:r="http://schemas.openxmlformats.org/officeDocument/2006/relationships"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6E25F746-E088-4F73-B360-FDCD19B87542}">
      <dsp:nvSpPr>
        <dsp:cNvPr id="0" name=""/>
        <dsp:cNvSpPr/>
      </dsp:nvSpPr>
      <dsp:spPr>
        <a:xfrm>
          <a:off x="1137021" y="3693572"/>
          <a:ext cx="6638553" cy="9844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4186" tIns="104186" rIns="104186" bIns="104186" numCol="1" spcCol="1270" anchor="ctr" anchorCtr="0">
          <a:noAutofit/>
        </a:bodyPr>
        <a:lstStyle/>
        <a:p>
          <a:pPr marL="0" lvl="0" indent="0" algn="l" defTabSz="844550">
            <a:lnSpc>
              <a:spcPct val="90000"/>
            </a:lnSpc>
            <a:spcBef>
              <a:spcPct val="0"/>
            </a:spcBef>
            <a:spcAft>
              <a:spcPct val="35000"/>
            </a:spcAft>
            <a:buNone/>
          </a:pPr>
          <a:r>
            <a:rPr lang="en-GB" sz="1900" b="0" kern="1200"/>
            <a:t>Thank you for your interest!</a:t>
          </a:r>
          <a:endParaRPr lang="en-US" sz="1900" kern="1200"/>
        </a:p>
      </dsp:txBody>
      <dsp:txXfrm>
        <a:off x="1137021" y="3693572"/>
        <a:ext cx="6638553" cy="984434"/>
      </dsp:txXfrm>
    </dsp:sp>
  </dsp:spTree>
</dsp:drawing>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3.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5.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8.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9.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Date Placeholder 2"/>
          <p:cNvSpPr>
            <a:spLocks noGrp="1"/>
          </p:cNvSpPr>
          <p:nvPr>
            <p:ph type="dt" sz="quarter" idx="1"/>
          </p:nvPr>
        </p:nvSpPr>
        <p:spPr>
          <a:xfrm>
            <a:off x="-20599" y="8686800"/>
            <a:ext cx="1123157" cy="457200"/>
          </a:xfrm>
          <a:prstGeom prst="rect">
            <a:avLst/>
          </a:prstGeom>
        </p:spPr>
        <p:txBody>
          <a:bodyPr vert="horz" lIns="91440" tIns="45720" rIns="91440" bIns="45720" rtlCol="0"/>
          <a:lstStyle>
            <a:lvl1pPr algn="r">
              <a:defRPr sz="1200"/>
            </a:lvl1pPr>
          </a:lstStyle>
          <a:p>
            <a:pPr algn="l"/>
            <a:fld id="{63D1F4A6-7DD5-42E4-9750-A8709F395147}" type="datetimeFigureOut">
              <a:rPr lang="en-GB" smtClean="0"/>
              <a:pPr algn="l"/>
              <a:t>04/03/2020</a:t>
            </a:fld>
            <a:endParaRPr lang="en-GB"/>
          </a:p>
        </p:txBody>
      </p:sp>
      <p:sp>
        <p:nvSpPr>
          <p:cNvPr id="4" name="Footer Placeholder 3"/>
          <p:cNvSpPr>
            <a:spLocks noGrp="1"/>
          </p:cNvSpPr>
          <p:nvPr>
            <p:ph type="ftr" sz="quarter" idx="2"/>
          </p:nvPr>
        </p:nvSpPr>
        <p:spPr>
          <a:xfrm>
            <a:off x="1268578" y="8686800"/>
            <a:ext cx="4896725" cy="457200"/>
          </a:xfrm>
          <a:prstGeom prst="rect">
            <a:avLst/>
          </a:prstGeom>
        </p:spPr>
        <p:txBody>
          <a:bodyPr vert="horz" lIns="91440" tIns="45720" rIns="91440" bIns="45720" rtlCol="0" anchor="t" anchorCtr="0"/>
          <a:lstStyle>
            <a:lvl1pPr algn="l">
              <a:defRPr sz="1200"/>
            </a:lvl1pPr>
          </a:lstStyle>
          <a:p>
            <a:endParaRPr lang="en-GB"/>
          </a:p>
        </p:txBody>
      </p:sp>
      <p:sp>
        <p:nvSpPr>
          <p:cNvPr id="5" name="Slide Number Placeholder 4"/>
          <p:cNvSpPr>
            <a:spLocks noGrp="1"/>
          </p:cNvSpPr>
          <p:nvPr>
            <p:ph type="sldNum" sz="quarter" idx="3"/>
          </p:nvPr>
        </p:nvSpPr>
        <p:spPr>
          <a:xfrm>
            <a:off x="6309319" y="8685213"/>
            <a:ext cx="547093" cy="457200"/>
          </a:xfrm>
          <a:prstGeom prst="rect">
            <a:avLst/>
          </a:prstGeom>
        </p:spPr>
        <p:txBody>
          <a:bodyPr vert="horz" lIns="91440" tIns="45720" rIns="91440" bIns="45720" rtlCol="0" anchor="t" anchorCtr="0"/>
          <a:lstStyle>
            <a:lvl1pPr algn="r">
              <a:defRPr sz="1200"/>
            </a:lvl1pPr>
          </a:lstStyle>
          <a:p>
            <a:fld id="{C5ABB7FA-2627-47C9-9258-FDF90D155C04}" type="slidenum">
              <a:rPr lang="en-GB" smtClean="0"/>
              <a:t>‹#›</a:t>
            </a:fld>
            <a:endParaRPr lang="en-GB"/>
          </a:p>
        </p:txBody>
      </p:sp>
      <p:sp>
        <p:nvSpPr>
          <p:cNvPr id="7" name="Header Placeholder 6"/>
          <p:cNvSpPr>
            <a:spLocks noGrp="1"/>
          </p:cNvSpPr>
          <p:nvPr>
            <p:ph type="hdr" sz="quarter"/>
          </p:nvPr>
        </p:nvSpPr>
        <p:spPr>
          <a:xfrm>
            <a:off x="1556792" y="179512"/>
            <a:ext cx="4752528" cy="504056"/>
          </a:xfrm>
          <a:prstGeom prst="rect">
            <a:avLst/>
          </a:prstGeom>
        </p:spPr>
        <p:txBody>
          <a:bodyPr vert="horz" lIns="91440" tIns="45720" rIns="91440" bIns="45720" rtlCol="0"/>
          <a:lstStyle>
            <a:lvl1pPr algn="l">
              <a:defRPr sz="1200"/>
            </a:lvl1pPr>
          </a:lstStyle>
          <a:p>
            <a:endParaRPr lang="en-GB"/>
          </a:p>
        </p:txBody>
      </p:sp>
      <p:pic>
        <p:nvPicPr>
          <p:cNvPr id="8" name="Picture 7" descr="Department for Education" title="Logo"/>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8640" y="179512"/>
            <a:ext cx="864096" cy="5076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9954521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692696" y="251520"/>
            <a:ext cx="5400600" cy="405045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92696" y="4343400"/>
            <a:ext cx="54006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8" name="Date Placeholder 2"/>
          <p:cNvSpPr>
            <a:spLocks noGrp="1"/>
          </p:cNvSpPr>
          <p:nvPr>
            <p:ph type="dt" sz="quarter" idx="1"/>
          </p:nvPr>
        </p:nvSpPr>
        <p:spPr>
          <a:xfrm>
            <a:off x="-20599" y="8686800"/>
            <a:ext cx="1123157" cy="457200"/>
          </a:xfrm>
          <a:prstGeom prst="rect">
            <a:avLst/>
          </a:prstGeom>
        </p:spPr>
        <p:txBody>
          <a:bodyPr vert="horz" lIns="91440" tIns="45720" rIns="91440" bIns="45720" rtlCol="0"/>
          <a:lstStyle>
            <a:lvl1pPr algn="r">
              <a:defRPr sz="1200"/>
            </a:lvl1pPr>
          </a:lstStyle>
          <a:p>
            <a:pPr algn="l"/>
            <a:fld id="{63D1F4A6-7DD5-42E4-9750-A8709F395147}" type="datetimeFigureOut">
              <a:rPr lang="en-GB" smtClean="0"/>
              <a:pPr algn="l"/>
              <a:t>04/03/2020</a:t>
            </a:fld>
            <a:endParaRPr lang="en-GB"/>
          </a:p>
        </p:txBody>
      </p:sp>
      <p:sp>
        <p:nvSpPr>
          <p:cNvPr id="9" name="Footer Placeholder 3"/>
          <p:cNvSpPr>
            <a:spLocks noGrp="1"/>
          </p:cNvSpPr>
          <p:nvPr>
            <p:ph type="ftr" sz="quarter" idx="4"/>
          </p:nvPr>
        </p:nvSpPr>
        <p:spPr>
          <a:xfrm>
            <a:off x="1268578" y="8686800"/>
            <a:ext cx="4896725" cy="457200"/>
          </a:xfrm>
          <a:prstGeom prst="rect">
            <a:avLst/>
          </a:prstGeom>
        </p:spPr>
        <p:txBody>
          <a:bodyPr vert="horz" lIns="91440" tIns="45720" rIns="91440" bIns="45720" rtlCol="0" anchor="t" anchorCtr="0"/>
          <a:lstStyle>
            <a:lvl1pPr algn="l">
              <a:defRPr sz="1200"/>
            </a:lvl1pPr>
          </a:lstStyle>
          <a:p>
            <a:endParaRPr lang="en-GB"/>
          </a:p>
        </p:txBody>
      </p:sp>
      <p:sp>
        <p:nvSpPr>
          <p:cNvPr id="10" name="Slide Number Placeholder 4"/>
          <p:cNvSpPr>
            <a:spLocks noGrp="1"/>
          </p:cNvSpPr>
          <p:nvPr>
            <p:ph type="sldNum" sz="quarter" idx="5"/>
          </p:nvPr>
        </p:nvSpPr>
        <p:spPr>
          <a:xfrm>
            <a:off x="6309319" y="8685213"/>
            <a:ext cx="547093" cy="457200"/>
          </a:xfrm>
          <a:prstGeom prst="rect">
            <a:avLst/>
          </a:prstGeom>
        </p:spPr>
        <p:txBody>
          <a:bodyPr vert="horz" lIns="91440" tIns="45720" rIns="91440" bIns="45720" rtlCol="0" anchor="t" anchorCtr="0"/>
          <a:lstStyle>
            <a:lvl1pPr algn="r">
              <a:defRPr sz="1200"/>
            </a:lvl1pPr>
          </a:lstStyle>
          <a:p>
            <a:fld id="{C5ABB7FA-2627-47C9-9258-FDF90D155C04}" type="slidenum">
              <a:rPr lang="en-GB" smtClean="0"/>
              <a:t>‹#›</a:t>
            </a:fld>
            <a:endParaRPr lang="en-GB"/>
          </a:p>
        </p:txBody>
      </p:sp>
    </p:spTree>
    <p:extLst>
      <p:ext uri="{BB962C8B-B14F-4D97-AF65-F5344CB8AC3E}">
        <p14:creationId xmlns:p14="http://schemas.microsoft.com/office/powerpoint/2010/main" val="675420162"/>
      </p:ext>
    </p:extLst>
  </p:cSld>
  <p:clrMap bg1="lt1" tx1="dk1" bg2="lt2" tx2="dk2" accent1="accent1" accent2="accent2" accent3="accent3" accent4="accent4" accent5="accent5" accent6="accent6" hlink="hlink" folHlink="folHlink"/>
  <p:notesStyle>
    <a:lvl1pPr marL="171450" indent="-171450" algn="l" defTabSz="914400" rtl="0" eaLnBrk="1" latinLnBrk="0" hangingPunct="1">
      <a:buFont typeface="Arial" pitchFamily="34" charset="0"/>
      <a:buChar char="•"/>
      <a:defRPr sz="1200" b="1" kern="1200">
        <a:solidFill>
          <a:schemeClr val="tx1"/>
        </a:solidFill>
        <a:latin typeface="+mn-lt"/>
        <a:ea typeface="+mn-ea"/>
        <a:cs typeface="+mn-cs"/>
      </a:defRPr>
    </a:lvl1pPr>
    <a:lvl2pPr marL="368300" indent="-171450" algn="l" defTabSz="914400" rtl="0" eaLnBrk="1" latinLnBrk="0" hangingPunct="1">
      <a:buFont typeface="Arial" pitchFamily="34" charset="0"/>
      <a:buChar char="•"/>
      <a:defRPr sz="1200" kern="1200">
        <a:solidFill>
          <a:schemeClr val="tx1"/>
        </a:solidFill>
        <a:latin typeface="+mn-lt"/>
        <a:ea typeface="+mn-ea"/>
        <a:cs typeface="+mn-cs"/>
      </a:defRPr>
    </a:lvl2pPr>
    <a:lvl3pPr marL="533400" indent="-171450" algn="l" defTabSz="914400" rtl="0" eaLnBrk="1" latinLnBrk="0" hangingPunct="1">
      <a:buFont typeface="Arial" pitchFamily="34" charset="0"/>
      <a:buChar char="•"/>
      <a:defRPr sz="1200" kern="1200">
        <a:solidFill>
          <a:schemeClr val="tx1"/>
        </a:solidFill>
        <a:latin typeface="+mn-lt"/>
        <a:ea typeface="+mn-ea"/>
        <a:cs typeface="+mn-cs"/>
      </a:defRPr>
    </a:lvl3pPr>
    <a:lvl4pPr marL="715963" indent="-171450" algn="l" defTabSz="914400" rtl="0" eaLnBrk="1" latinLnBrk="0" hangingPunct="1">
      <a:buFont typeface="Arial" pitchFamily="34" charset="0"/>
      <a:buChar char="•"/>
      <a:defRPr sz="1200" kern="1200">
        <a:solidFill>
          <a:schemeClr val="tx1"/>
        </a:solidFill>
        <a:latin typeface="+mn-lt"/>
        <a:ea typeface="+mn-ea"/>
        <a:cs typeface="+mn-cs"/>
      </a:defRPr>
    </a:lvl4pPr>
    <a:lvl5pPr marL="987425" indent="-174625" algn="l" defTabSz="987425" rtl="0" eaLnBrk="1" latinLnBrk="0" hangingPunct="1">
      <a:buFont typeface="Arial" pitchFamily="34" charset="0"/>
      <a:buChar char="•"/>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92150" y="250825"/>
            <a:ext cx="5400675" cy="4051300"/>
          </a:xfrm>
        </p:spPr>
      </p:sp>
      <p:sp>
        <p:nvSpPr>
          <p:cNvPr id="3" name="Notes Placeholder 2"/>
          <p:cNvSpPr>
            <a:spLocks noGrp="1"/>
          </p:cNvSpPr>
          <p:nvPr>
            <p:ph type="body" idx="1"/>
          </p:nvPr>
        </p:nvSpPr>
        <p:spPr/>
        <p:txBody>
          <a:bodyPr/>
          <a:lstStyle/>
          <a:p>
            <a:endParaRPr lang="en-GB" dirty="0">
              <a:cs typeface="Calibri"/>
            </a:endParaRPr>
          </a:p>
        </p:txBody>
      </p:sp>
      <p:sp>
        <p:nvSpPr>
          <p:cNvPr id="4" name="Slide Number Placeholder 3"/>
          <p:cNvSpPr>
            <a:spLocks noGrp="1"/>
          </p:cNvSpPr>
          <p:nvPr>
            <p:ph type="sldNum" sz="quarter" idx="10"/>
          </p:nvPr>
        </p:nvSpPr>
        <p:spPr/>
        <p:txBody>
          <a:bodyPr/>
          <a:lstStyle/>
          <a:p>
            <a:fld id="{C5ABB7FA-2627-47C9-9258-FDF90D155C04}" type="slidenum">
              <a:rPr lang="en-GB" smtClean="0"/>
              <a:t>1</a:t>
            </a:fld>
            <a:endParaRPr lang="en-GB"/>
          </a:p>
        </p:txBody>
      </p:sp>
    </p:spTree>
    <p:extLst>
      <p:ext uri="{BB962C8B-B14F-4D97-AF65-F5344CB8AC3E}">
        <p14:creationId xmlns:p14="http://schemas.microsoft.com/office/powerpoint/2010/main" val="66320670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92150" y="250825"/>
            <a:ext cx="5400675" cy="4051300"/>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5ABB7FA-2627-47C9-9258-FDF90D155C04}" type="slidenum">
              <a:rPr lang="en-GB" smtClean="0"/>
              <a:t>10</a:t>
            </a:fld>
            <a:endParaRPr lang="en-GB"/>
          </a:p>
        </p:txBody>
      </p:sp>
    </p:spTree>
    <p:extLst>
      <p:ext uri="{BB962C8B-B14F-4D97-AF65-F5344CB8AC3E}">
        <p14:creationId xmlns:p14="http://schemas.microsoft.com/office/powerpoint/2010/main" val="131450494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92150" y="250825"/>
            <a:ext cx="5400675" cy="4051300"/>
          </a:xfrm>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C5ABB7FA-2627-47C9-9258-FDF90D155C04}" type="slidenum">
              <a:rPr lang="en-GB" smtClean="0"/>
              <a:t>11</a:t>
            </a:fld>
            <a:endParaRPr lang="en-GB"/>
          </a:p>
        </p:txBody>
      </p:sp>
    </p:spTree>
    <p:extLst>
      <p:ext uri="{BB962C8B-B14F-4D97-AF65-F5344CB8AC3E}">
        <p14:creationId xmlns:p14="http://schemas.microsoft.com/office/powerpoint/2010/main" val="111996084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92150" y="250825"/>
            <a:ext cx="5400675" cy="4051300"/>
          </a:xfrm>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C5ABB7FA-2627-47C9-9258-FDF90D155C04}" type="slidenum">
              <a:rPr lang="en-GB" smtClean="0"/>
              <a:t>12</a:t>
            </a:fld>
            <a:endParaRPr lang="en-GB"/>
          </a:p>
        </p:txBody>
      </p:sp>
    </p:spTree>
    <p:extLst>
      <p:ext uri="{BB962C8B-B14F-4D97-AF65-F5344CB8AC3E}">
        <p14:creationId xmlns:p14="http://schemas.microsoft.com/office/powerpoint/2010/main" val="4789270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92150" y="250825"/>
            <a:ext cx="5400675" cy="4051300"/>
          </a:xfrm>
        </p:spPr>
      </p:sp>
      <p:sp>
        <p:nvSpPr>
          <p:cNvPr id="3" name="Notes Placeholder 2"/>
          <p:cNvSpPr>
            <a:spLocks noGrp="1"/>
          </p:cNvSpPr>
          <p:nvPr>
            <p:ph type="body" idx="1"/>
          </p:nvPr>
        </p:nvSpPr>
        <p:spPr/>
        <p:txBody>
          <a:bodyPr/>
          <a:lstStyle/>
          <a:p>
            <a:pPr>
              <a:buNone/>
            </a:pPr>
            <a:endParaRPr lang="en-US" dirty="0">
              <a:cs typeface="Calibri"/>
            </a:endParaRPr>
          </a:p>
        </p:txBody>
      </p:sp>
      <p:sp>
        <p:nvSpPr>
          <p:cNvPr id="4" name="Slide Number Placeholder 3"/>
          <p:cNvSpPr>
            <a:spLocks noGrp="1"/>
          </p:cNvSpPr>
          <p:nvPr>
            <p:ph type="sldNum" sz="quarter" idx="5"/>
          </p:nvPr>
        </p:nvSpPr>
        <p:spPr/>
        <p:txBody>
          <a:bodyPr/>
          <a:lstStyle/>
          <a:p>
            <a:fld id="{C5ABB7FA-2627-47C9-9258-FDF90D155C04}" type="slidenum">
              <a:rPr lang="en-GB" smtClean="0"/>
              <a:t>2</a:t>
            </a:fld>
            <a:endParaRPr lang="en-GB"/>
          </a:p>
        </p:txBody>
      </p:sp>
    </p:spTree>
    <p:extLst>
      <p:ext uri="{BB962C8B-B14F-4D97-AF65-F5344CB8AC3E}">
        <p14:creationId xmlns:p14="http://schemas.microsoft.com/office/powerpoint/2010/main" val="5572072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92150" y="250825"/>
            <a:ext cx="5400675" cy="4051300"/>
          </a:xfrm>
        </p:spPr>
      </p:sp>
      <p:sp>
        <p:nvSpPr>
          <p:cNvPr id="3" name="Notes Placeholder 2"/>
          <p:cNvSpPr>
            <a:spLocks noGrp="1"/>
          </p:cNvSpPr>
          <p:nvPr>
            <p:ph type="body" idx="1"/>
          </p:nvPr>
        </p:nvSpPr>
        <p:spPr/>
        <p:txBody>
          <a:bodyPr/>
          <a:lstStyle/>
          <a:p>
            <a:endParaRPr lang="en-GB" dirty="0">
              <a:cs typeface="Calibri"/>
            </a:endParaRPr>
          </a:p>
        </p:txBody>
      </p:sp>
      <p:sp>
        <p:nvSpPr>
          <p:cNvPr id="4" name="Slide Number Placeholder 3"/>
          <p:cNvSpPr>
            <a:spLocks noGrp="1"/>
          </p:cNvSpPr>
          <p:nvPr>
            <p:ph type="sldNum" sz="quarter" idx="10"/>
          </p:nvPr>
        </p:nvSpPr>
        <p:spPr/>
        <p:txBody>
          <a:bodyPr/>
          <a:lstStyle/>
          <a:p>
            <a:fld id="{C5ABB7FA-2627-47C9-9258-FDF90D155C04}" type="slidenum">
              <a:rPr lang="en-GB" smtClean="0"/>
              <a:t>3</a:t>
            </a:fld>
            <a:endParaRPr lang="en-GB"/>
          </a:p>
        </p:txBody>
      </p:sp>
    </p:spTree>
    <p:extLst>
      <p:ext uri="{BB962C8B-B14F-4D97-AF65-F5344CB8AC3E}">
        <p14:creationId xmlns:p14="http://schemas.microsoft.com/office/powerpoint/2010/main" val="4789270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92150" y="250825"/>
            <a:ext cx="5400675" cy="4051300"/>
          </a:xfrm>
        </p:spPr>
      </p:sp>
      <p:sp>
        <p:nvSpPr>
          <p:cNvPr id="3" name="Notes Placeholder 2"/>
          <p:cNvSpPr>
            <a:spLocks noGrp="1"/>
          </p:cNvSpPr>
          <p:nvPr>
            <p:ph type="body" idx="1"/>
          </p:nvPr>
        </p:nvSpPr>
        <p:spPr/>
        <p:txBody>
          <a:bodyPr/>
          <a:lstStyle/>
          <a:p>
            <a:pPr>
              <a:buNone/>
            </a:pPr>
            <a:endParaRPr lang="en-US" dirty="0">
              <a:cs typeface="Calibri"/>
            </a:endParaRPr>
          </a:p>
        </p:txBody>
      </p:sp>
      <p:sp>
        <p:nvSpPr>
          <p:cNvPr id="4" name="Slide Number Placeholder 3"/>
          <p:cNvSpPr>
            <a:spLocks noGrp="1"/>
          </p:cNvSpPr>
          <p:nvPr>
            <p:ph type="sldNum" sz="quarter" idx="5"/>
          </p:nvPr>
        </p:nvSpPr>
        <p:spPr/>
        <p:txBody>
          <a:bodyPr/>
          <a:lstStyle/>
          <a:p>
            <a:fld id="{C5ABB7FA-2627-47C9-9258-FDF90D155C04}" type="slidenum">
              <a:rPr lang="en-GB" smtClean="0"/>
              <a:t>4</a:t>
            </a:fld>
            <a:endParaRPr lang="en-GB"/>
          </a:p>
        </p:txBody>
      </p:sp>
    </p:spTree>
    <p:extLst>
      <p:ext uri="{BB962C8B-B14F-4D97-AF65-F5344CB8AC3E}">
        <p14:creationId xmlns:p14="http://schemas.microsoft.com/office/powerpoint/2010/main" val="29578794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92150" y="250825"/>
            <a:ext cx="5400675" cy="4051300"/>
          </a:xfrm>
        </p:spPr>
      </p:sp>
      <p:sp>
        <p:nvSpPr>
          <p:cNvPr id="3" name="Notes Placeholder 2"/>
          <p:cNvSpPr>
            <a:spLocks noGrp="1"/>
          </p:cNvSpPr>
          <p:nvPr>
            <p:ph type="body" idx="1"/>
          </p:nvPr>
        </p:nvSpPr>
        <p:spPr/>
        <p:txBody>
          <a:bodyPr/>
          <a:lstStyle/>
          <a:p>
            <a:endParaRPr lang="en-GB" dirty="0">
              <a:cs typeface="Calibri"/>
            </a:endParaRPr>
          </a:p>
        </p:txBody>
      </p:sp>
      <p:sp>
        <p:nvSpPr>
          <p:cNvPr id="4" name="Slide Number Placeholder 3"/>
          <p:cNvSpPr>
            <a:spLocks noGrp="1"/>
          </p:cNvSpPr>
          <p:nvPr>
            <p:ph type="sldNum" sz="quarter" idx="10"/>
          </p:nvPr>
        </p:nvSpPr>
        <p:spPr/>
        <p:txBody>
          <a:bodyPr/>
          <a:lstStyle/>
          <a:p>
            <a:fld id="{C5ABB7FA-2627-47C9-9258-FDF90D155C04}" type="slidenum">
              <a:rPr lang="en-GB" smtClean="0"/>
              <a:t>5</a:t>
            </a:fld>
            <a:endParaRPr lang="en-GB"/>
          </a:p>
        </p:txBody>
      </p:sp>
    </p:spTree>
    <p:extLst>
      <p:ext uri="{BB962C8B-B14F-4D97-AF65-F5344CB8AC3E}">
        <p14:creationId xmlns:p14="http://schemas.microsoft.com/office/powerpoint/2010/main" val="22766291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92150" y="250825"/>
            <a:ext cx="5400675" cy="4051300"/>
          </a:xfrm>
        </p:spPr>
      </p:sp>
      <p:sp>
        <p:nvSpPr>
          <p:cNvPr id="3" name="Notes Placeholder 2"/>
          <p:cNvSpPr>
            <a:spLocks noGrp="1"/>
          </p:cNvSpPr>
          <p:nvPr>
            <p:ph type="body" idx="1"/>
          </p:nvPr>
        </p:nvSpPr>
        <p:spPr/>
        <p:txBody>
          <a:bodyPr/>
          <a:lstStyle/>
          <a:p>
            <a:endParaRPr lang="en-GB" dirty="0">
              <a:cs typeface="Calibri"/>
            </a:endParaRPr>
          </a:p>
        </p:txBody>
      </p:sp>
      <p:sp>
        <p:nvSpPr>
          <p:cNvPr id="4" name="Slide Number Placeholder 3"/>
          <p:cNvSpPr>
            <a:spLocks noGrp="1"/>
          </p:cNvSpPr>
          <p:nvPr>
            <p:ph type="sldNum" sz="quarter" idx="10"/>
          </p:nvPr>
        </p:nvSpPr>
        <p:spPr/>
        <p:txBody>
          <a:bodyPr/>
          <a:lstStyle/>
          <a:p>
            <a:fld id="{C5ABB7FA-2627-47C9-9258-FDF90D155C04}" type="slidenum">
              <a:rPr lang="en-GB" smtClean="0"/>
              <a:t>6</a:t>
            </a:fld>
            <a:endParaRPr lang="en-GB"/>
          </a:p>
        </p:txBody>
      </p:sp>
    </p:spTree>
    <p:extLst>
      <p:ext uri="{BB962C8B-B14F-4D97-AF65-F5344CB8AC3E}">
        <p14:creationId xmlns:p14="http://schemas.microsoft.com/office/powerpoint/2010/main" val="25502044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92150" y="250825"/>
            <a:ext cx="5400675" cy="4051300"/>
          </a:xfrm>
        </p:spPr>
      </p:sp>
      <p:sp>
        <p:nvSpPr>
          <p:cNvPr id="3" name="Notes Placeholder 2"/>
          <p:cNvSpPr>
            <a:spLocks noGrp="1"/>
          </p:cNvSpPr>
          <p:nvPr>
            <p:ph type="body" idx="1"/>
          </p:nvPr>
        </p:nvSpPr>
        <p:spPr/>
        <p:txBody>
          <a:bodyPr/>
          <a:lstStyle/>
          <a:p>
            <a:r>
              <a:rPr lang="en-GB">
                <a:cs typeface="Calibri"/>
              </a:rPr>
              <a:t>We are testing a proactive head hunter approach to see if it is more effective than other approaches (online matching, or reliance on local networks)</a:t>
            </a:r>
          </a:p>
          <a:p>
            <a:r>
              <a:rPr lang="en-GB">
                <a:cs typeface="Calibri"/>
              </a:rPr>
              <a:t>There are three prongs to this service: attracting, sifting and briefing volunteers, helping college clerks and chairs to define the candidate profiles and work through the recruitment process, and supporting new governors to become confident and effective in their roles</a:t>
            </a:r>
          </a:p>
          <a:p>
            <a:r>
              <a:rPr lang="en-GB">
                <a:cs typeface="Calibri"/>
              </a:rPr>
              <a:t>The supplier will need a plan for recruiting to hard to fill vacancies, and we welcome innovative ideas, if well evidenced.</a:t>
            </a:r>
          </a:p>
        </p:txBody>
      </p:sp>
      <p:sp>
        <p:nvSpPr>
          <p:cNvPr id="4" name="Slide Number Placeholder 3"/>
          <p:cNvSpPr>
            <a:spLocks noGrp="1"/>
          </p:cNvSpPr>
          <p:nvPr>
            <p:ph type="sldNum" sz="quarter" idx="10"/>
          </p:nvPr>
        </p:nvSpPr>
        <p:spPr/>
        <p:txBody>
          <a:bodyPr/>
          <a:lstStyle/>
          <a:p>
            <a:fld id="{C5ABB7FA-2627-47C9-9258-FDF90D155C04}" type="slidenum">
              <a:rPr lang="en-GB" smtClean="0"/>
              <a:t>7</a:t>
            </a:fld>
            <a:endParaRPr lang="en-GB"/>
          </a:p>
        </p:txBody>
      </p:sp>
    </p:spTree>
    <p:extLst>
      <p:ext uri="{BB962C8B-B14F-4D97-AF65-F5344CB8AC3E}">
        <p14:creationId xmlns:p14="http://schemas.microsoft.com/office/powerpoint/2010/main" val="28735916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92150" y="250825"/>
            <a:ext cx="5400675" cy="4051300"/>
          </a:xfrm>
        </p:spPr>
      </p:sp>
      <p:sp>
        <p:nvSpPr>
          <p:cNvPr id="3" name="Notes Placeholder 2"/>
          <p:cNvSpPr>
            <a:spLocks noGrp="1"/>
          </p:cNvSpPr>
          <p:nvPr>
            <p:ph type="body" idx="1"/>
          </p:nvPr>
        </p:nvSpPr>
        <p:spPr/>
        <p:txBody>
          <a:bodyPr/>
          <a:lstStyle/>
          <a:p>
            <a:endParaRPr lang="en-GB" dirty="0">
              <a:cs typeface="Calibri"/>
            </a:endParaRPr>
          </a:p>
        </p:txBody>
      </p:sp>
      <p:sp>
        <p:nvSpPr>
          <p:cNvPr id="4" name="Slide Number Placeholder 3"/>
          <p:cNvSpPr>
            <a:spLocks noGrp="1"/>
          </p:cNvSpPr>
          <p:nvPr>
            <p:ph type="sldNum" sz="quarter" idx="10"/>
          </p:nvPr>
        </p:nvSpPr>
        <p:spPr/>
        <p:txBody>
          <a:bodyPr/>
          <a:lstStyle/>
          <a:p>
            <a:fld id="{C5ABB7FA-2627-47C9-9258-FDF90D155C04}" type="slidenum">
              <a:rPr lang="en-GB" smtClean="0"/>
              <a:t>8</a:t>
            </a:fld>
            <a:endParaRPr lang="en-GB"/>
          </a:p>
        </p:txBody>
      </p:sp>
    </p:spTree>
    <p:extLst>
      <p:ext uri="{BB962C8B-B14F-4D97-AF65-F5344CB8AC3E}">
        <p14:creationId xmlns:p14="http://schemas.microsoft.com/office/powerpoint/2010/main" val="26106162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92150" y="250825"/>
            <a:ext cx="5400675" cy="4051300"/>
          </a:xfrm>
        </p:spPr>
      </p:sp>
      <p:sp>
        <p:nvSpPr>
          <p:cNvPr id="3" name="Notes Placeholder 2"/>
          <p:cNvSpPr>
            <a:spLocks noGrp="1"/>
          </p:cNvSpPr>
          <p:nvPr>
            <p:ph type="body" idx="1"/>
          </p:nvPr>
        </p:nvSpPr>
        <p:spPr/>
        <p:txBody>
          <a:bodyPr/>
          <a:lstStyle/>
          <a:p>
            <a:endParaRPr lang="en-GB" dirty="0">
              <a:cs typeface="Calibri"/>
            </a:endParaRPr>
          </a:p>
        </p:txBody>
      </p:sp>
      <p:sp>
        <p:nvSpPr>
          <p:cNvPr id="4" name="Slide Number Placeholder 3"/>
          <p:cNvSpPr>
            <a:spLocks noGrp="1"/>
          </p:cNvSpPr>
          <p:nvPr>
            <p:ph type="sldNum" sz="quarter" idx="10"/>
          </p:nvPr>
        </p:nvSpPr>
        <p:spPr/>
        <p:txBody>
          <a:bodyPr/>
          <a:lstStyle/>
          <a:p>
            <a:fld id="{C5ABB7FA-2627-47C9-9258-FDF90D155C04}" type="slidenum">
              <a:rPr lang="en-GB" smtClean="0"/>
              <a:t>9</a:t>
            </a:fld>
            <a:endParaRPr lang="en-GB"/>
          </a:p>
        </p:txBody>
      </p:sp>
    </p:spTree>
    <p:extLst>
      <p:ext uri="{BB962C8B-B14F-4D97-AF65-F5344CB8AC3E}">
        <p14:creationId xmlns:p14="http://schemas.microsoft.com/office/powerpoint/2010/main" val="20255121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81075"/>
            <a:ext cx="7772400" cy="1470025"/>
          </a:xfrm>
        </p:spPr>
        <p:txBody>
          <a:bodyPr>
            <a:noAutofit/>
          </a:bodyPr>
          <a:lstStyle>
            <a:lvl1pPr algn="l">
              <a:defRPr lang="en-GB" sz="5400" b="1" kern="1200" noProof="0" dirty="0" smtClean="0">
                <a:solidFill>
                  <a:srgbClr val="104F75"/>
                </a:solidFill>
                <a:latin typeface="+mj-lt"/>
                <a:ea typeface="+mn-ea"/>
                <a:cs typeface="+mn-cs"/>
              </a:defRPr>
            </a:lvl1pPr>
          </a:lstStyle>
          <a:p>
            <a:r>
              <a:rPr lang="en-US"/>
              <a:t>Click to edit Master title style</a:t>
            </a:r>
            <a:endParaRPr lang="en-GB"/>
          </a:p>
        </p:txBody>
      </p:sp>
      <p:sp>
        <p:nvSpPr>
          <p:cNvPr id="3" name="Subtitle 2"/>
          <p:cNvSpPr>
            <a:spLocks noGrp="1"/>
          </p:cNvSpPr>
          <p:nvPr>
            <p:ph type="subTitle" idx="1"/>
          </p:nvPr>
        </p:nvSpPr>
        <p:spPr>
          <a:xfrm>
            <a:off x="683568" y="2924944"/>
            <a:ext cx="6400800" cy="1752600"/>
          </a:xfrm>
        </p:spPr>
        <p:txBody>
          <a:bodyPr>
            <a:noAutofit/>
          </a:bodyPr>
          <a:lstStyle>
            <a:lvl1pPr marL="0" indent="0" algn="l">
              <a:buNone/>
              <a:defRPr sz="2000" b="1">
                <a:solidFill>
                  <a:schemeClr val="tx1"/>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12" name="Date Placeholder 3"/>
          <p:cNvSpPr>
            <a:spLocks noGrp="1"/>
          </p:cNvSpPr>
          <p:nvPr>
            <p:ph type="dt" sz="half" idx="2"/>
          </p:nvPr>
        </p:nvSpPr>
        <p:spPr>
          <a:xfrm>
            <a:off x="2123728" y="6334125"/>
            <a:ext cx="1224136" cy="365125"/>
          </a:xfrm>
          <a:prstGeom prst="rect">
            <a:avLst/>
          </a:prstGeom>
        </p:spPr>
        <p:txBody>
          <a:bodyPr/>
          <a:lstStyle>
            <a:lvl1pPr>
              <a:defRPr sz="1200">
                <a:solidFill>
                  <a:schemeClr val="tx1">
                    <a:lumMod val="50000"/>
                    <a:lumOff val="50000"/>
                  </a:schemeClr>
                </a:solidFill>
              </a:defRPr>
            </a:lvl1pPr>
          </a:lstStyle>
          <a:p>
            <a:fld id="{B5E69749-5551-4F5F-A3EA-C88943F21456}" type="datetimeFigureOut">
              <a:rPr lang="en-GB" smtClean="0"/>
              <a:pPr/>
              <a:t>04/03/2020</a:t>
            </a:fld>
            <a:endParaRPr lang="en-GB"/>
          </a:p>
        </p:txBody>
      </p:sp>
      <p:sp>
        <p:nvSpPr>
          <p:cNvPr id="13" name="Footer Placeholder 4"/>
          <p:cNvSpPr>
            <a:spLocks noGrp="1"/>
          </p:cNvSpPr>
          <p:nvPr>
            <p:ph type="ftr" sz="quarter" idx="3"/>
          </p:nvPr>
        </p:nvSpPr>
        <p:spPr>
          <a:xfrm>
            <a:off x="3419872" y="6334125"/>
            <a:ext cx="4464496" cy="365125"/>
          </a:xfrm>
          <a:prstGeom prst="rect">
            <a:avLst/>
          </a:prstGeom>
        </p:spPr>
        <p:txBody>
          <a:bodyPr/>
          <a:lstStyle>
            <a:lvl1pPr>
              <a:defRPr lang="en-GB" sz="1200" kern="1200" dirty="0">
                <a:solidFill>
                  <a:schemeClr val="tx1">
                    <a:lumMod val="50000"/>
                    <a:lumOff val="50000"/>
                  </a:schemeClr>
                </a:solidFill>
                <a:latin typeface="+mn-lt"/>
                <a:ea typeface="+mn-ea"/>
                <a:cs typeface="+mn-cs"/>
              </a:defRPr>
            </a:lvl1pPr>
          </a:lstStyle>
          <a:p>
            <a:endParaRPr lang="en-GB"/>
          </a:p>
        </p:txBody>
      </p:sp>
      <p:sp>
        <p:nvSpPr>
          <p:cNvPr id="14" name="Slide Number Placeholder 5"/>
          <p:cNvSpPr>
            <a:spLocks noGrp="1"/>
          </p:cNvSpPr>
          <p:nvPr>
            <p:ph type="sldNum" sz="quarter" idx="4"/>
          </p:nvPr>
        </p:nvSpPr>
        <p:spPr>
          <a:xfrm>
            <a:off x="7945388" y="6334125"/>
            <a:ext cx="514400" cy="365125"/>
          </a:xfrm>
          <a:prstGeom prst="rect">
            <a:avLst/>
          </a:prstGeom>
        </p:spPr>
        <p:txBody>
          <a:bodyPr/>
          <a:lstStyle>
            <a:lvl1pPr>
              <a:defRPr sz="1200">
                <a:solidFill>
                  <a:schemeClr val="tx1">
                    <a:lumMod val="50000"/>
                    <a:lumOff val="50000"/>
                  </a:schemeClr>
                </a:solidFill>
              </a:defRPr>
            </a:lvl1pPr>
          </a:lstStyle>
          <a:p>
            <a:fld id="{5DB98E5A-76C0-453E-B1E0-BC4AB04722D5}" type="slidenum">
              <a:rPr lang="en-GB" smtClean="0"/>
              <a:pPr/>
              <a:t>‹#›</a:t>
            </a:fld>
            <a:endParaRPr lang="en-GB"/>
          </a:p>
        </p:txBody>
      </p:sp>
    </p:spTree>
    <p:extLst>
      <p:ext uri="{BB962C8B-B14F-4D97-AF65-F5344CB8AC3E}">
        <p14:creationId xmlns:p14="http://schemas.microsoft.com/office/powerpoint/2010/main" val="28722737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Date Placeholder 3"/>
          <p:cNvSpPr>
            <a:spLocks noGrp="1"/>
          </p:cNvSpPr>
          <p:nvPr>
            <p:ph type="dt" sz="half" idx="2"/>
          </p:nvPr>
        </p:nvSpPr>
        <p:spPr>
          <a:xfrm>
            <a:off x="2123728" y="6334125"/>
            <a:ext cx="1224136" cy="365125"/>
          </a:xfrm>
          <a:prstGeom prst="rect">
            <a:avLst/>
          </a:prstGeom>
        </p:spPr>
        <p:txBody>
          <a:bodyPr/>
          <a:lstStyle>
            <a:lvl1pPr>
              <a:defRPr sz="1200">
                <a:solidFill>
                  <a:schemeClr val="tx1">
                    <a:lumMod val="50000"/>
                    <a:lumOff val="50000"/>
                  </a:schemeClr>
                </a:solidFill>
              </a:defRPr>
            </a:lvl1pPr>
          </a:lstStyle>
          <a:p>
            <a:fld id="{B5E69749-5551-4F5F-A3EA-C88943F21456}" type="datetimeFigureOut">
              <a:rPr lang="en-GB" smtClean="0"/>
              <a:pPr/>
              <a:t>04/03/2020</a:t>
            </a:fld>
            <a:endParaRPr lang="en-GB"/>
          </a:p>
        </p:txBody>
      </p:sp>
      <p:sp>
        <p:nvSpPr>
          <p:cNvPr id="6" name="Footer Placeholder 4"/>
          <p:cNvSpPr>
            <a:spLocks noGrp="1"/>
          </p:cNvSpPr>
          <p:nvPr>
            <p:ph type="ftr" sz="quarter" idx="3"/>
          </p:nvPr>
        </p:nvSpPr>
        <p:spPr>
          <a:xfrm>
            <a:off x="3419872" y="6334125"/>
            <a:ext cx="4464496" cy="365125"/>
          </a:xfrm>
          <a:prstGeom prst="rect">
            <a:avLst/>
          </a:prstGeom>
        </p:spPr>
        <p:txBody>
          <a:bodyPr/>
          <a:lstStyle>
            <a:lvl1pPr>
              <a:defRPr lang="en-GB" sz="1200" kern="1200" dirty="0">
                <a:solidFill>
                  <a:schemeClr val="tx1">
                    <a:lumMod val="50000"/>
                    <a:lumOff val="50000"/>
                  </a:schemeClr>
                </a:solidFill>
                <a:latin typeface="+mn-lt"/>
                <a:ea typeface="+mn-ea"/>
                <a:cs typeface="+mn-cs"/>
              </a:defRPr>
            </a:lvl1pPr>
          </a:lstStyle>
          <a:p>
            <a:endParaRPr lang="en-GB"/>
          </a:p>
        </p:txBody>
      </p:sp>
      <p:sp>
        <p:nvSpPr>
          <p:cNvPr id="7" name="Slide Number Placeholder 5"/>
          <p:cNvSpPr>
            <a:spLocks noGrp="1"/>
          </p:cNvSpPr>
          <p:nvPr>
            <p:ph type="sldNum" sz="quarter" idx="4"/>
          </p:nvPr>
        </p:nvSpPr>
        <p:spPr>
          <a:xfrm>
            <a:off x="7945388" y="6334125"/>
            <a:ext cx="514400" cy="365125"/>
          </a:xfrm>
          <a:prstGeom prst="rect">
            <a:avLst/>
          </a:prstGeom>
        </p:spPr>
        <p:txBody>
          <a:bodyPr/>
          <a:lstStyle>
            <a:lvl1pPr>
              <a:defRPr sz="1200">
                <a:solidFill>
                  <a:schemeClr val="tx1">
                    <a:lumMod val="50000"/>
                    <a:lumOff val="50000"/>
                  </a:schemeClr>
                </a:solidFill>
              </a:defRPr>
            </a:lvl1pPr>
          </a:lstStyle>
          <a:p>
            <a:fld id="{5DB98E5A-76C0-453E-B1E0-BC4AB04722D5}" type="slidenum">
              <a:rPr lang="en-GB" smtClean="0"/>
              <a:pPr/>
              <a:t>‹#›</a:t>
            </a:fld>
            <a:endParaRPr lang="en-GB"/>
          </a:p>
        </p:txBody>
      </p:sp>
    </p:spTree>
    <p:extLst>
      <p:ext uri="{BB962C8B-B14F-4D97-AF65-F5344CB8AC3E}">
        <p14:creationId xmlns:p14="http://schemas.microsoft.com/office/powerpoint/2010/main" val="1536672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2" y="335919"/>
            <a:ext cx="7775575" cy="645155"/>
          </a:xfrm>
        </p:spPr>
        <p:txBody>
          <a:bodyPr vert="horz" lIns="91440" tIns="45720" rIns="91440" bIns="45720" rtlCol="0" anchor="ctr">
            <a:noAutofit/>
          </a:bodyPr>
          <a:lstStyle>
            <a:lvl1pPr>
              <a:defRPr lang="en-GB" dirty="0"/>
            </a:lvl1pPr>
          </a:lstStyle>
          <a:p>
            <a:pPr lvl="0"/>
            <a:r>
              <a:rPr lang="en-US"/>
              <a:t>Click to edit Master title style</a:t>
            </a:r>
            <a:endParaRPr lang="en-GB"/>
          </a:p>
        </p:txBody>
      </p:sp>
      <p:sp>
        <p:nvSpPr>
          <p:cNvPr id="3" name="Picture Placeholder 2"/>
          <p:cNvSpPr>
            <a:spLocks noGrp="1"/>
          </p:cNvSpPr>
          <p:nvPr>
            <p:ph type="pic" idx="1"/>
          </p:nvPr>
        </p:nvSpPr>
        <p:spPr>
          <a:xfrm>
            <a:off x="1872271" y="1187202"/>
            <a:ext cx="5256584" cy="4112369"/>
          </a:xfrm>
          <a:ln>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63688" y="5445571"/>
            <a:ext cx="5486400" cy="35969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3"/>
          <p:cNvSpPr>
            <a:spLocks noGrp="1"/>
          </p:cNvSpPr>
          <p:nvPr>
            <p:ph type="dt" sz="half" idx="10"/>
          </p:nvPr>
        </p:nvSpPr>
        <p:spPr>
          <a:xfrm>
            <a:off x="2123728" y="6334125"/>
            <a:ext cx="1224136" cy="365125"/>
          </a:xfrm>
          <a:prstGeom prst="rect">
            <a:avLst/>
          </a:prstGeom>
        </p:spPr>
        <p:txBody>
          <a:bodyPr/>
          <a:lstStyle>
            <a:lvl1pPr>
              <a:defRPr sz="1200">
                <a:solidFill>
                  <a:schemeClr val="tx1">
                    <a:lumMod val="50000"/>
                    <a:lumOff val="50000"/>
                  </a:schemeClr>
                </a:solidFill>
              </a:defRPr>
            </a:lvl1pPr>
          </a:lstStyle>
          <a:p>
            <a:fld id="{B5E69749-5551-4F5F-A3EA-C88943F21456}" type="datetimeFigureOut">
              <a:rPr lang="en-GB" smtClean="0"/>
              <a:pPr/>
              <a:t>04/03/2020</a:t>
            </a:fld>
            <a:endParaRPr lang="en-GB"/>
          </a:p>
        </p:txBody>
      </p:sp>
      <p:sp>
        <p:nvSpPr>
          <p:cNvPr id="9" name="Footer Placeholder 4"/>
          <p:cNvSpPr>
            <a:spLocks noGrp="1"/>
          </p:cNvSpPr>
          <p:nvPr>
            <p:ph type="ftr" sz="quarter" idx="3"/>
          </p:nvPr>
        </p:nvSpPr>
        <p:spPr>
          <a:xfrm>
            <a:off x="3419872" y="6334125"/>
            <a:ext cx="4464496" cy="365125"/>
          </a:xfrm>
          <a:prstGeom prst="rect">
            <a:avLst/>
          </a:prstGeom>
        </p:spPr>
        <p:txBody>
          <a:bodyPr/>
          <a:lstStyle>
            <a:lvl1pPr>
              <a:defRPr lang="en-GB" sz="1200" kern="1200" dirty="0">
                <a:solidFill>
                  <a:schemeClr val="tx1">
                    <a:lumMod val="50000"/>
                    <a:lumOff val="50000"/>
                  </a:schemeClr>
                </a:solidFill>
                <a:latin typeface="+mn-lt"/>
                <a:ea typeface="+mn-ea"/>
                <a:cs typeface="+mn-cs"/>
              </a:defRPr>
            </a:lvl1pPr>
          </a:lstStyle>
          <a:p>
            <a:endParaRPr lang="en-GB"/>
          </a:p>
        </p:txBody>
      </p:sp>
      <p:sp>
        <p:nvSpPr>
          <p:cNvPr id="10" name="Slide Number Placeholder 5"/>
          <p:cNvSpPr>
            <a:spLocks noGrp="1"/>
          </p:cNvSpPr>
          <p:nvPr>
            <p:ph type="sldNum" sz="quarter" idx="4"/>
          </p:nvPr>
        </p:nvSpPr>
        <p:spPr>
          <a:xfrm>
            <a:off x="7945388" y="6334125"/>
            <a:ext cx="514400" cy="365125"/>
          </a:xfrm>
          <a:prstGeom prst="rect">
            <a:avLst/>
          </a:prstGeom>
        </p:spPr>
        <p:txBody>
          <a:bodyPr/>
          <a:lstStyle>
            <a:lvl1pPr>
              <a:defRPr sz="1200">
                <a:solidFill>
                  <a:schemeClr val="tx1">
                    <a:lumMod val="50000"/>
                    <a:lumOff val="50000"/>
                  </a:schemeClr>
                </a:solidFill>
              </a:defRPr>
            </a:lvl1pPr>
          </a:lstStyle>
          <a:p>
            <a:fld id="{5DB98E5A-76C0-453E-B1E0-BC4AB04722D5}" type="slidenum">
              <a:rPr lang="en-GB" smtClean="0"/>
              <a:pPr/>
              <a:t>‹#›</a:t>
            </a:fld>
            <a:endParaRPr lang="en-GB"/>
          </a:p>
        </p:txBody>
      </p:sp>
    </p:spTree>
    <p:extLst>
      <p:ext uri="{BB962C8B-B14F-4D97-AF65-F5344CB8AC3E}">
        <p14:creationId xmlns:p14="http://schemas.microsoft.com/office/powerpoint/2010/main" val="34878766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B5E69749-5551-4F5F-A3EA-C88943F21456}" type="datetimeFigureOut">
              <a:rPr lang="en-GB" smtClean="0"/>
              <a:pPr/>
              <a:t>04/03/2020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DB98E5A-76C0-453E-B1E0-BC4AB04722D5}" type="slidenum">
              <a:rPr lang="en-GB" smtClean="0"/>
              <a:pPr/>
              <a:t>‹#›</a:t>
            </a:fld>
            <a:endParaRPr lang="en-GB"/>
          </a:p>
        </p:txBody>
      </p:sp>
    </p:spTree>
    <p:extLst>
      <p:ext uri="{BB962C8B-B14F-4D97-AF65-F5344CB8AC3E}">
        <p14:creationId xmlns:p14="http://schemas.microsoft.com/office/powerpoint/2010/main" val="1710375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4213" y="333374"/>
            <a:ext cx="7775575" cy="647701"/>
          </a:xfrm>
        </p:spPr>
        <p:txBody>
          <a:bodyPr/>
          <a:lstStyle/>
          <a:p>
            <a:r>
              <a:rPr lang="en-US"/>
              <a:t>Click to edit Master title style</a:t>
            </a:r>
            <a:endParaRPr lang="en-GB"/>
          </a:p>
        </p:txBody>
      </p:sp>
      <p:sp>
        <p:nvSpPr>
          <p:cNvPr id="3" name="Content Placeholder 2"/>
          <p:cNvSpPr>
            <a:spLocks noGrp="1"/>
          </p:cNvSpPr>
          <p:nvPr>
            <p:ph idx="1"/>
          </p:nvPr>
        </p:nvSpPr>
        <p:spPr>
          <a:xfrm>
            <a:off x="684212" y="1196976"/>
            <a:ext cx="7775575" cy="4679949"/>
          </a:xfrm>
        </p:spPr>
        <p:txBody>
          <a:bodyPr/>
          <a:lstStyle>
            <a:lvl1pPr marL="342900" marR="0" indent="-3429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lvl1pPr>
            <a:lvl2pPr marL="742950" marR="0" indent="-28575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lvl2pPr>
            <a:lvl3pPr marL="11430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lvl3pPr>
            <a:lvl4pPr marL="16002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lvl4pPr>
            <a:lvl5pPr marL="20574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lvl5pPr>
          </a:lstStyle>
          <a:p>
            <a:pPr marL="342900" marR="0" lvl="0" indent="-3429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1" i="0" u="none" strike="noStrike" kern="1200" cap="none" spc="0" normalizeH="0" baseline="0" noProof="0">
                <a:ln>
                  <a:noFill/>
                </a:ln>
                <a:solidFill>
                  <a:prstClr val="black"/>
                </a:solidFill>
                <a:effectLst/>
                <a:uLnTx/>
                <a:uFillTx/>
                <a:latin typeface="+mn-lt"/>
                <a:ea typeface="+mn-ea"/>
                <a:cs typeface="+mn-cs"/>
              </a:rPr>
              <a:t>Click to edit Master text styles</a:t>
            </a:r>
          </a:p>
          <a:p>
            <a:pPr marL="742950" marR="0" lvl="1" indent="-28575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0" i="0" u="none" strike="noStrike" kern="1200" cap="none" spc="0" normalizeH="0" baseline="0" noProof="0">
                <a:ln>
                  <a:noFill/>
                </a:ln>
                <a:solidFill>
                  <a:prstClr val="black"/>
                </a:solidFill>
                <a:effectLst/>
                <a:uLnTx/>
                <a:uFillTx/>
                <a:latin typeface="+mn-lt"/>
                <a:ea typeface="+mn-ea"/>
                <a:cs typeface="+mn-cs"/>
              </a:rPr>
              <a:t>Second level</a:t>
            </a:r>
          </a:p>
          <a:p>
            <a:pPr marL="1143000" marR="0" lvl="2"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0" i="0" u="none" strike="noStrike" kern="1200" cap="none" spc="0" normalizeH="0" baseline="0" noProof="0">
                <a:ln>
                  <a:noFill/>
                </a:ln>
                <a:solidFill>
                  <a:prstClr val="black"/>
                </a:solidFill>
                <a:effectLst/>
                <a:uLnTx/>
                <a:uFillTx/>
                <a:latin typeface="+mn-lt"/>
                <a:ea typeface="+mn-ea"/>
                <a:cs typeface="+mn-cs"/>
              </a:rPr>
              <a:t>Third level</a:t>
            </a:r>
          </a:p>
          <a:p>
            <a:pPr marL="1600200" marR="0" lvl="3"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1600" b="0" i="0" u="none" strike="noStrike" kern="1200" cap="none" spc="0" normalizeH="0" baseline="0" noProof="0">
                <a:ln>
                  <a:noFill/>
                </a:ln>
                <a:solidFill>
                  <a:prstClr val="black"/>
                </a:solidFill>
                <a:effectLst/>
                <a:uLnTx/>
                <a:uFillTx/>
                <a:latin typeface="+mn-lt"/>
                <a:ea typeface="+mn-ea"/>
                <a:cs typeface="+mn-cs"/>
              </a:rPr>
              <a:t>Fourth level</a:t>
            </a:r>
          </a:p>
          <a:p>
            <a:pPr marL="2057400" marR="0" lvl="4"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1600" b="0" i="0" u="none" strike="noStrike" kern="1200" cap="none" spc="0" normalizeH="0" baseline="0" noProof="0">
                <a:ln>
                  <a:noFill/>
                </a:ln>
                <a:solidFill>
                  <a:prstClr val="black"/>
                </a:solidFill>
                <a:effectLst/>
                <a:uLnTx/>
                <a:uFillTx/>
                <a:latin typeface="+mn-lt"/>
                <a:ea typeface="+mn-ea"/>
                <a:cs typeface="+mn-cs"/>
              </a:rPr>
              <a:t>Fifth level</a:t>
            </a:r>
            <a:endParaRPr kumimoji="0" lang="en-GB" sz="1600" b="0" i="0" u="none" strike="noStrike" kern="1200" cap="none" spc="0" normalizeH="0" baseline="0" noProof="0">
              <a:ln>
                <a:noFill/>
              </a:ln>
              <a:solidFill>
                <a:prstClr val="black"/>
              </a:solidFill>
              <a:effectLst/>
              <a:uLnTx/>
              <a:uFillTx/>
              <a:latin typeface="+mn-lt"/>
              <a:ea typeface="+mn-ea"/>
              <a:cs typeface="+mn-cs"/>
            </a:endParaRPr>
          </a:p>
        </p:txBody>
      </p:sp>
      <p:sp>
        <p:nvSpPr>
          <p:cNvPr id="7" name="Date Placeholder 3"/>
          <p:cNvSpPr>
            <a:spLocks noGrp="1"/>
          </p:cNvSpPr>
          <p:nvPr>
            <p:ph type="dt" sz="half" idx="2"/>
          </p:nvPr>
        </p:nvSpPr>
        <p:spPr>
          <a:xfrm>
            <a:off x="2123728" y="6334125"/>
            <a:ext cx="1224136" cy="365125"/>
          </a:xfrm>
          <a:prstGeom prst="rect">
            <a:avLst/>
          </a:prstGeom>
        </p:spPr>
        <p:txBody>
          <a:bodyPr/>
          <a:lstStyle>
            <a:lvl1pPr>
              <a:defRPr sz="1200">
                <a:solidFill>
                  <a:schemeClr val="tx1">
                    <a:lumMod val="50000"/>
                    <a:lumOff val="50000"/>
                  </a:schemeClr>
                </a:solidFill>
              </a:defRPr>
            </a:lvl1pPr>
          </a:lstStyle>
          <a:p>
            <a:fld id="{B5E69749-5551-4F5F-A3EA-C88943F21456}" type="datetimeFigureOut">
              <a:rPr lang="en-GB" smtClean="0"/>
              <a:pPr/>
              <a:t>04/03/2020</a:t>
            </a:fld>
            <a:endParaRPr lang="en-GB"/>
          </a:p>
        </p:txBody>
      </p:sp>
      <p:sp>
        <p:nvSpPr>
          <p:cNvPr id="8" name="Footer Placeholder 4"/>
          <p:cNvSpPr>
            <a:spLocks noGrp="1"/>
          </p:cNvSpPr>
          <p:nvPr>
            <p:ph type="ftr" sz="quarter" idx="3"/>
          </p:nvPr>
        </p:nvSpPr>
        <p:spPr>
          <a:xfrm>
            <a:off x="3419872" y="6334125"/>
            <a:ext cx="4464496" cy="365125"/>
          </a:xfrm>
          <a:prstGeom prst="rect">
            <a:avLst/>
          </a:prstGeom>
        </p:spPr>
        <p:txBody>
          <a:bodyPr/>
          <a:lstStyle>
            <a:lvl1pPr>
              <a:defRPr lang="en-GB" sz="1200" kern="1200" dirty="0">
                <a:solidFill>
                  <a:schemeClr val="tx1">
                    <a:lumMod val="50000"/>
                    <a:lumOff val="50000"/>
                  </a:schemeClr>
                </a:solidFill>
                <a:latin typeface="+mn-lt"/>
                <a:ea typeface="+mn-ea"/>
                <a:cs typeface="+mn-cs"/>
              </a:defRPr>
            </a:lvl1pPr>
          </a:lstStyle>
          <a:p>
            <a:endParaRPr lang="en-GB"/>
          </a:p>
        </p:txBody>
      </p:sp>
      <p:sp>
        <p:nvSpPr>
          <p:cNvPr id="9" name="Slide Number Placeholder 5"/>
          <p:cNvSpPr>
            <a:spLocks noGrp="1"/>
          </p:cNvSpPr>
          <p:nvPr>
            <p:ph type="sldNum" sz="quarter" idx="4"/>
          </p:nvPr>
        </p:nvSpPr>
        <p:spPr>
          <a:xfrm>
            <a:off x="7945388" y="6334125"/>
            <a:ext cx="514400" cy="365125"/>
          </a:xfrm>
          <a:prstGeom prst="rect">
            <a:avLst/>
          </a:prstGeom>
        </p:spPr>
        <p:txBody>
          <a:bodyPr/>
          <a:lstStyle>
            <a:lvl1pPr>
              <a:defRPr sz="1200">
                <a:solidFill>
                  <a:schemeClr val="tx1">
                    <a:lumMod val="50000"/>
                    <a:lumOff val="50000"/>
                  </a:schemeClr>
                </a:solidFill>
              </a:defRPr>
            </a:lvl1pPr>
          </a:lstStyle>
          <a:p>
            <a:fld id="{5DB98E5A-76C0-453E-B1E0-BC4AB04722D5}" type="slidenum">
              <a:rPr lang="en-GB" smtClean="0"/>
              <a:pPr/>
              <a:t>‹#›</a:t>
            </a:fld>
            <a:endParaRPr lang="en-GB"/>
          </a:p>
        </p:txBody>
      </p:sp>
    </p:spTree>
    <p:extLst>
      <p:ext uri="{BB962C8B-B14F-4D97-AF65-F5344CB8AC3E}">
        <p14:creationId xmlns:p14="http://schemas.microsoft.com/office/powerpoint/2010/main" val="20175966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8921" y="981075"/>
            <a:ext cx="7775575" cy="1253337"/>
          </a:xfrm>
        </p:spPr>
        <p:txBody>
          <a:bodyPr anchor="t"/>
          <a:lstStyle>
            <a:lvl1pPr algn="l">
              <a:defRPr sz="4000" b="1" cap="none" baseline="0"/>
            </a:lvl1pPr>
          </a:lstStyle>
          <a:p>
            <a:r>
              <a:rPr lang="en-US"/>
              <a:t>Click to edit Master title style</a:t>
            </a:r>
            <a:endParaRPr lang="en-GB"/>
          </a:p>
        </p:txBody>
      </p:sp>
      <p:sp>
        <p:nvSpPr>
          <p:cNvPr id="3" name="Text Placeholder 2"/>
          <p:cNvSpPr>
            <a:spLocks noGrp="1"/>
          </p:cNvSpPr>
          <p:nvPr>
            <p:ph type="body" idx="1"/>
          </p:nvPr>
        </p:nvSpPr>
        <p:spPr>
          <a:xfrm>
            <a:off x="691109" y="2420888"/>
            <a:ext cx="7775575" cy="1500187"/>
          </a:xfrm>
        </p:spPr>
        <p:txBody>
          <a:bodyPr anchor="t" anchorCtr="0"/>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3"/>
          <p:cNvSpPr>
            <a:spLocks noGrp="1"/>
          </p:cNvSpPr>
          <p:nvPr>
            <p:ph type="dt" sz="half" idx="2"/>
          </p:nvPr>
        </p:nvSpPr>
        <p:spPr>
          <a:xfrm>
            <a:off x="2123728" y="6334125"/>
            <a:ext cx="1224136" cy="365125"/>
          </a:xfrm>
          <a:prstGeom prst="rect">
            <a:avLst/>
          </a:prstGeom>
        </p:spPr>
        <p:txBody>
          <a:bodyPr/>
          <a:lstStyle>
            <a:lvl1pPr>
              <a:defRPr sz="1200">
                <a:solidFill>
                  <a:schemeClr val="tx1">
                    <a:lumMod val="50000"/>
                    <a:lumOff val="50000"/>
                  </a:schemeClr>
                </a:solidFill>
              </a:defRPr>
            </a:lvl1pPr>
          </a:lstStyle>
          <a:p>
            <a:fld id="{B5E69749-5551-4F5F-A3EA-C88943F21456}" type="datetimeFigureOut">
              <a:rPr lang="en-GB" smtClean="0"/>
              <a:pPr/>
              <a:t>04/03/2020</a:t>
            </a:fld>
            <a:endParaRPr lang="en-GB"/>
          </a:p>
        </p:txBody>
      </p:sp>
      <p:sp>
        <p:nvSpPr>
          <p:cNvPr id="8" name="Footer Placeholder 4"/>
          <p:cNvSpPr>
            <a:spLocks noGrp="1"/>
          </p:cNvSpPr>
          <p:nvPr>
            <p:ph type="ftr" sz="quarter" idx="3"/>
          </p:nvPr>
        </p:nvSpPr>
        <p:spPr>
          <a:xfrm>
            <a:off x="3419872" y="6334125"/>
            <a:ext cx="4464496" cy="365125"/>
          </a:xfrm>
          <a:prstGeom prst="rect">
            <a:avLst/>
          </a:prstGeom>
        </p:spPr>
        <p:txBody>
          <a:bodyPr/>
          <a:lstStyle>
            <a:lvl1pPr>
              <a:defRPr lang="en-GB" sz="1200" kern="1200" dirty="0">
                <a:solidFill>
                  <a:schemeClr val="tx1">
                    <a:lumMod val="50000"/>
                    <a:lumOff val="50000"/>
                  </a:schemeClr>
                </a:solidFill>
                <a:latin typeface="+mn-lt"/>
                <a:ea typeface="+mn-ea"/>
                <a:cs typeface="+mn-cs"/>
              </a:defRPr>
            </a:lvl1pPr>
          </a:lstStyle>
          <a:p>
            <a:endParaRPr lang="en-GB"/>
          </a:p>
        </p:txBody>
      </p:sp>
      <p:sp>
        <p:nvSpPr>
          <p:cNvPr id="9" name="Slide Number Placeholder 5"/>
          <p:cNvSpPr>
            <a:spLocks noGrp="1"/>
          </p:cNvSpPr>
          <p:nvPr>
            <p:ph type="sldNum" sz="quarter" idx="4"/>
          </p:nvPr>
        </p:nvSpPr>
        <p:spPr>
          <a:xfrm>
            <a:off x="7945388" y="6334125"/>
            <a:ext cx="514400" cy="365125"/>
          </a:xfrm>
          <a:prstGeom prst="rect">
            <a:avLst/>
          </a:prstGeom>
        </p:spPr>
        <p:txBody>
          <a:bodyPr/>
          <a:lstStyle>
            <a:lvl1pPr>
              <a:defRPr sz="1200">
                <a:solidFill>
                  <a:schemeClr val="tx1">
                    <a:lumMod val="50000"/>
                    <a:lumOff val="50000"/>
                  </a:schemeClr>
                </a:solidFill>
              </a:defRPr>
            </a:lvl1pPr>
          </a:lstStyle>
          <a:p>
            <a:fld id="{5DB98E5A-76C0-453E-B1E0-BC4AB04722D5}" type="slidenum">
              <a:rPr lang="en-GB" smtClean="0"/>
              <a:pPr/>
              <a:t>‹#›</a:t>
            </a:fld>
            <a:endParaRPr lang="en-GB"/>
          </a:p>
        </p:txBody>
      </p:sp>
    </p:spTree>
    <p:extLst>
      <p:ext uri="{BB962C8B-B14F-4D97-AF65-F5344CB8AC3E}">
        <p14:creationId xmlns:p14="http://schemas.microsoft.com/office/powerpoint/2010/main" val="20032981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84212" y="1196975"/>
            <a:ext cx="3811587" cy="4679950"/>
          </a:xfrm>
        </p:spPr>
        <p:txBody>
          <a:bodyPr/>
          <a:lstStyle>
            <a:lvl1pPr marL="342900" marR="0" indent="-3429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a:lvl1pPr>
            <a:lvl2pPr marL="742950" marR="0" indent="-28575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a:lvl2pPr>
            <a:lvl3pPr marL="11430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a:lvl3pPr>
            <a:lvl4pPr marL="16002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1600"/>
            </a:lvl4pPr>
            <a:lvl5pPr marL="20574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1600"/>
            </a:lvl5pPr>
            <a:lvl6pPr>
              <a:defRPr sz="1800"/>
            </a:lvl6pPr>
            <a:lvl7pPr>
              <a:defRPr sz="1800"/>
            </a:lvl7pPr>
            <a:lvl8pPr>
              <a:defRPr sz="1800"/>
            </a:lvl8pPr>
            <a:lvl9pPr>
              <a:defRPr sz="1800"/>
            </a:lvl9pPr>
          </a:lstStyle>
          <a:p>
            <a:pPr marL="342900" marR="0" lvl="0" indent="-3429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1" i="0" u="none" strike="noStrike" kern="1200" cap="none" spc="0" normalizeH="0" baseline="0" noProof="0">
                <a:ln>
                  <a:noFill/>
                </a:ln>
                <a:solidFill>
                  <a:prstClr val="black"/>
                </a:solidFill>
                <a:effectLst/>
                <a:uLnTx/>
                <a:uFillTx/>
                <a:latin typeface="+mn-lt"/>
                <a:ea typeface="+mn-ea"/>
                <a:cs typeface="+mn-cs"/>
              </a:rPr>
              <a:t>Click to edit Master text styles</a:t>
            </a:r>
          </a:p>
          <a:p>
            <a:pPr marL="742950" marR="0" lvl="1" indent="-28575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0" i="0" u="none" strike="noStrike" kern="1200" cap="none" spc="0" normalizeH="0" baseline="0" noProof="0">
                <a:ln>
                  <a:noFill/>
                </a:ln>
                <a:solidFill>
                  <a:prstClr val="black"/>
                </a:solidFill>
                <a:effectLst/>
                <a:uLnTx/>
                <a:uFillTx/>
                <a:latin typeface="+mn-lt"/>
                <a:ea typeface="+mn-ea"/>
                <a:cs typeface="+mn-cs"/>
              </a:rPr>
              <a:t>Second level</a:t>
            </a:r>
          </a:p>
          <a:p>
            <a:pPr marL="1143000" marR="0" lvl="2"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0" i="0" u="none" strike="noStrike" kern="1200" cap="none" spc="0" normalizeH="0" baseline="0" noProof="0">
                <a:ln>
                  <a:noFill/>
                </a:ln>
                <a:solidFill>
                  <a:prstClr val="black"/>
                </a:solidFill>
                <a:effectLst/>
                <a:uLnTx/>
                <a:uFillTx/>
                <a:latin typeface="+mn-lt"/>
                <a:ea typeface="+mn-ea"/>
                <a:cs typeface="+mn-cs"/>
              </a:rPr>
              <a:t>Third level</a:t>
            </a:r>
          </a:p>
          <a:p>
            <a:pPr marL="1600200" marR="0" lvl="3"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1600" b="0" i="0" u="none" strike="noStrike" kern="1200" cap="none" spc="0" normalizeH="0" baseline="0" noProof="0">
                <a:ln>
                  <a:noFill/>
                </a:ln>
                <a:solidFill>
                  <a:prstClr val="black"/>
                </a:solidFill>
                <a:effectLst/>
                <a:uLnTx/>
                <a:uFillTx/>
                <a:latin typeface="+mn-lt"/>
                <a:ea typeface="+mn-ea"/>
                <a:cs typeface="+mn-cs"/>
              </a:rPr>
              <a:t>Fourth level</a:t>
            </a:r>
          </a:p>
          <a:p>
            <a:pPr marL="2057400" marR="0" lvl="4"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1600" b="0" i="0" u="none" strike="noStrike" kern="1200" cap="none" spc="0" normalizeH="0" baseline="0" noProof="0">
                <a:ln>
                  <a:noFill/>
                </a:ln>
                <a:solidFill>
                  <a:prstClr val="black"/>
                </a:solidFill>
                <a:effectLst/>
                <a:uLnTx/>
                <a:uFillTx/>
                <a:latin typeface="+mn-lt"/>
                <a:ea typeface="+mn-ea"/>
                <a:cs typeface="+mn-cs"/>
              </a:rPr>
              <a:t>Fifth level</a:t>
            </a:r>
            <a:endParaRPr kumimoji="0" lang="en-GB" sz="1600" b="0" i="0" u="none" strike="noStrike" kern="1200" cap="none" spc="0" normalizeH="0" baseline="0" noProof="0">
              <a:ln>
                <a:noFill/>
              </a:ln>
              <a:solidFill>
                <a:prstClr val="black"/>
              </a:solidFill>
              <a:effectLst/>
              <a:uLnTx/>
              <a:uFillTx/>
              <a:latin typeface="+mn-lt"/>
              <a:ea typeface="+mn-ea"/>
              <a:cs typeface="+mn-cs"/>
            </a:endParaRPr>
          </a:p>
        </p:txBody>
      </p:sp>
      <p:sp>
        <p:nvSpPr>
          <p:cNvPr id="4" name="Content Placeholder 3"/>
          <p:cNvSpPr>
            <a:spLocks noGrp="1"/>
          </p:cNvSpPr>
          <p:nvPr>
            <p:ph sz="half" idx="2"/>
          </p:nvPr>
        </p:nvSpPr>
        <p:spPr>
          <a:xfrm>
            <a:off x="4648200" y="1196975"/>
            <a:ext cx="3811588" cy="4679950"/>
          </a:xfrm>
        </p:spPr>
        <p:txBody>
          <a:bodyPr/>
          <a:lstStyle>
            <a:lvl1pPr marL="342900" marR="0" indent="-3429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a:lvl1pPr>
            <a:lvl2pPr marL="742950" marR="0" indent="-28575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a:lvl2pPr>
            <a:lvl3pPr marL="11430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a:lvl3pPr>
            <a:lvl4pPr marL="16002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1600"/>
            </a:lvl4pPr>
            <a:lvl5pPr marL="20574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1600"/>
            </a:lvl5pPr>
            <a:lvl6pPr>
              <a:defRPr sz="1800"/>
            </a:lvl6pPr>
            <a:lvl7pPr>
              <a:defRPr sz="1800"/>
            </a:lvl7pPr>
            <a:lvl8pPr>
              <a:defRPr sz="1800"/>
            </a:lvl8pPr>
            <a:lvl9pPr>
              <a:defRPr sz="1800"/>
            </a:lvl9pPr>
          </a:lstStyle>
          <a:p>
            <a:pPr marL="342900" marR="0" lvl="0" indent="-3429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1" i="0" u="none" strike="noStrike" kern="1200" cap="none" spc="0" normalizeH="0" baseline="0" noProof="0">
                <a:ln>
                  <a:noFill/>
                </a:ln>
                <a:solidFill>
                  <a:prstClr val="black"/>
                </a:solidFill>
                <a:effectLst/>
                <a:uLnTx/>
                <a:uFillTx/>
                <a:latin typeface="+mn-lt"/>
                <a:ea typeface="+mn-ea"/>
                <a:cs typeface="+mn-cs"/>
              </a:rPr>
              <a:t>Click to edit Master text styles</a:t>
            </a:r>
          </a:p>
          <a:p>
            <a:pPr marL="742950" marR="0" lvl="1" indent="-28575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0" i="0" u="none" strike="noStrike" kern="1200" cap="none" spc="0" normalizeH="0" baseline="0" noProof="0">
                <a:ln>
                  <a:noFill/>
                </a:ln>
                <a:solidFill>
                  <a:prstClr val="black"/>
                </a:solidFill>
                <a:effectLst/>
                <a:uLnTx/>
                <a:uFillTx/>
                <a:latin typeface="+mn-lt"/>
                <a:ea typeface="+mn-ea"/>
                <a:cs typeface="+mn-cs"/>
              </a:rPr>
              <a:t>Second level</a:t>
            </a:r>
          </a:p>
          <a:p>
            <a:pPr marL="1143000" marR="0" lvl="2"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0" i="0" u="none" strike="noStrike" kern="1200" cap="none" spc="0" normalizeH="0" baseline="0" noProof="0">
                <a:ln>
                  <a:noFill/>
                </a:ln>
                <a:solidFill>
                  <a:prstClr val="black"/>
                </a:solidFill>
                <a:effectLst/>
                <a:uLnTx/>
                <a:uFillTx/>
                <a:latin typeface="+mn-lt"/>
                <a:ea typeface="+mn-ea"/>
                <a:cs typeface="+mn-cs"/>
              </a:rPr>
              <a:t>Third level</a:t>
            </a:r>
          </a:p>
          <a:p>
            <a:pPr marL="1600200" marR="0" lvl="3"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1600" b="0" i="0" u="none" strike="noStrike" kern="1200" cap="none" spc="0" normalizeH="0" baseline="0" noProof="0">
                <a:ln>
                  <a:noFill/>
                </a:ln>
                <a:solidFill>
                  <a:prstClr val="black"/>
                </a:solidFill>
                <a:effectLst/>
                <a:uLnTx/>
                <a:uFillTx/>
                <a:latin typeface="+mn-lt"/>
                <a:ea typeface="+mn-ea"/>
                <a:cs typeface="+mn-cs"/>
              </a:rPr>
              <a:t>Fourth level</a:t>
            </a:r>
          </a:p>
          <a:p>
            <a:pPr marL="2057400" marR="0" lvl="4"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1600" b="0" i="0" u="none" strike="noStrike" kern="1200" cap="none" spc="0" normalizeH="0" baseline="0" noProof="0">
                <a:ln>
                  <a:noFill/>
                </a:ln>
                <a:solidFill>
                  <a:prstClr val="black"/>
                </a:solidFill>
                <a:effectLst/>
                <a:uLnTx/>
                <a:uFillTx/>
                <a:latin typeface="+mn-lt"/>
                <a:ea typeface="+mn-ea"/>
                <a:cs typeface="+mn-cs"/>
              </a:rPr>
              <a:t>Fifth level</a:t>
            </a:r>
            <a:endParaRPr kumimoji="0" lang="en-GB" sz="1600" b="0" i="0" u="none" strike="noStrike" kern="1200" cap="none" spc="0" normalizeH="0" baseline="0" noProof="0">
              <a:ln>
                <a:noFill/>
              </a:ln>
              <a:solidFill>
                <a:prstClr val="black"/>
              </a:solidFill>
              <a:effectLst/>
              <a:uLnTx/>
              <a:uFillTx/>
              <a:latin typeface="+mn-lt"/>
              <a:ea typeface="+mn-ea"/>
              <a:cs typeface="+mn-cs"/>
            </a:endParaRPr>
          </a:p>
        </p:txBody>
      </p:sp>
      <p:sp>
        <p:nvSpPr>
          <p:cNvPr id="8" name="Date Placeholder 3"/>
          <p:cNvSpPr>
            <a:spLocks noGrp="1"/>
          </p:cNvSpPr>
          <p:nvPr>
            <p:ph type="dt" sz="half" idx="10"/>
          </p:nvPr>
        </p:nvSpPr>
        <p:spPr>
          <a:xfrm>
            <a:off x="2123728" y="6334125"/>
            <a:ext cx="1224136" cy="365125"/>
          </a:xfrm>
          <a:prstGeom prst="rect">
            <a:avLst/>
          </a:prstGeom>
        </p:spPr>
        <p:txBody>
          <a:bodyPr/>
          <a:lstStyle>
            <a:lvl1pPr>
              <a:defRPr sz="1200">
                <a:solidFill>
                  <a:schemeClr val="tx1">
                    <a:lumMod val="50000"/>
                    <a:lumOff val="50000"/>
                  </a:schemeClr>
                </a:solidFill>
              </a:defRPr>
            </a:lvl1pPr>
          </a:lstStyle>
          <a:p>
            <a:fld id="{B5E69749-5551-4F5F-A3EA-C88943F21456}" type="datetimeFigureOut">
              <a:rPr lang="en-GB" smtClean="0"/>
              <a:pPr/>
              <a:t>04/03/2020</a:t>
            </a:fld>
            <a:endParaRPr lang="en-GB"/>
          </a:p>
        </p:txBody>
      </p:sp>
      <p:sp>
        <p:nvSpPr>
          <p:cNvPr id="9" name="Footer Placeholder 4"/>
          <p:cNvSpPr>
            <a:spLocks noGrp="1"/>
          </p:cNvSpPr>
          <p:nvPr>
            <p:ph type="ftr" sz="quarter" idx="3"/>
          </p:nvPr>
        </p:nvSpPr>
        <p:spPr>
          <a:xfrm>
            <a:off x="3419872" y="6334125"/>
            <a:ext cx="4464496" cy="365125"/>
          </a:xfrm>
          <a:prstGeom prst="rect">
            <a:avLst/>
          </a:prstGeom>
        </p:spPr>
        <p:txBody>
          <a:bodyPr/>
          <a:lstStyle>
            <a:lvl1pPr>
              <a:defRPr lang="en-GB" sz="1200" kern="1200" dirty="0">
                <a:solidFill>
                  <a:schemeClr val="tx1">
                    <a:lumMod val="50000"/>
                    <a:lumOff val="50000"/>
                  </a:schemeClr>
                </a:solidFill>
                <a:latin typeface="+mn-lt"/>
                <a:ea typeface="+mn-ea"/>
                <a:cs typeface="+mn-cs"/>
              </a:defRPr>
            </a:lvl1pPr>
          </a:lstStyle>
          <a:p>
            <a:endParaRPr lang="en-GB"/>
          </a:p>
        </p:txBody>
      </p:sp>
      <p:sp>
        <p:nvSpPr>
          <p:cNvPr id="10" name="Slide Number Placeholder 5"/>
          <p:cNvSpPr>
            <a:spLocks noGrp="1"/>
          </p:cNvSpPr>
          <p:nvPr>
            <p:ph type="sldNum" sz="quarter" idx="4"/>
          </p:nvPr>
        </p:nvSpPr>
        <p:spPr>
          <a:xfrm>
            <a:off x="7945388" y="6334125"/>
            <a:ext cx="514400" cy="365125"/>
          </a:xfrm>
          <a:prstGeom prst="rect">
            <a:avLst/>
          </a:prstGeom>
        </p:spPr>
        <p:txBody>
          <a:bodyPr/>
          <a:lstStyle>
            <a:lvl1pPr>
              <a:defRPr sz="1200">
                <a:solidFill>
                  <a:schemeClr val="tx1">
                    <a:lumMod val="50000"/>
                    <a:lumOff val="50000"/>
                  </a:schemeClr>
                </a:solidFill>
              </a:defRPr>
            </a:lvl1pPr>
          </a:lstStyle>
          <a:p>
            <a:fld id="{5DB98E5A-76C0-453E-B1E0-BC4AB04722D5}" type="slidenum">
              <a:rPr lang="en-GB" smtClean="0"/>
              <a:pPr/>
              <a:t>‹#›</a:t>
            </a:fld>
            <a:endParaRPr lang="en-GB"/>
          </a:p>
        </p:txBody>
      </p:sp>
    </p:spTree>
    <p:extLst>
      <p:ext uri="{BB962C8B-B14F-4D97-AF65-F5344CB8AC3E}">
        <p14:creationId xmlns:p14="http://schemas.microsoft.com/office/powerpoint/2010/main" val="42044974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Emphasis box">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84213" y="1196975"/>
            <a:ext cx="3811587" cy="4679950"/>
          </a:xfrm>
        </p:spPr>
        <p:txBody>
          <a:bodyPr/>
          <a:lstStyle>
            <a:lvl1pPr marL="0" marR="0" indent="0" algn="l" defTabSz="914400" rtl="0" eaLnBrk="1" fontAlgn="auto" latinLnBrk="0" hangingPunct="1">
              <a:lnSpc>
                <a:spcPct val="120000"/>
              </a:lnSpc>
              <a:spcBef>
                <a:spcPts val="0"/>
              </a:spcBef>
              <a:spcAft>
                <a:spcPts val="600"/>
              </a:spcAft>
              <a:buClr>
                <a:srgbClr val="1F497D"/>
              </a:buClr>
              <a:buSzTx/>
              <a:buFontTx/>
              <a:buNone/>
              <a:tabLst/>
              <a:defRPr sz="2000"/>
            </a:lvl1pPr>
            <a:lvl2pPr marL="742950" marR="0" indent="-28575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a:lvl2pPr>
            <a:lvl3pPr marL="11430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a:lvl3pPr>
            <a:lvl4pPr marL="16002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1600"/>
            </a:lvl4pPr>
            <a:lvl5pPr marL="20574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1600"/>
            </a:lvl5pPr>
            <a:lvl6pPr>
              <a:defRPr sz="1800"/>
            </a:lvl6pPr>
            <a:lvl7pPr>
              <a:defRPr sz="1800"/>
            </a:lvl7pPr>
            <a:lvl8pPr>
              <a:defRPr sz="1800"/>
            </a:lvl8pPr>
            <a:lvl9pPr>
              <a:defRPr sz="1800"/>
            </a:lvl9pPr>
          </a:lstStyle>
          <a:p>
            <a:pPr marL="342900" marR="0" lvl="0" indent="-3429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1" i="0" u="none" strike="noStrike" kern="1200" cap="none" spc="0" normalizeH="0" baseline="0" noProof="0">
                <a:ln>
                  <a:noFill/>
                </a:ln>
                <a:solidFill>
                  <a:prstClr val="black"/>
                </a:solidFill>
                <a:effectLst/>
                <a:uLnTx/>
                <a:uFillTx/>
                <a:latin typeface="+mn-lt"/>
                <a:ea typeface="+mn-ea"/>
                <a:cs typeface="+mn-cs"/>
              </a:rPr>
              <a:t>Click to edit Master text styles</a:t>
            </a:r>
          </a:p>
          <a:p>
            <a:pPr marL="742950" marR="0" lvl="1" indent="-28575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0" i="0" u="none" strike="noStrike" kern="1200" cap="none" spc="0" normalizeH="0" baseline="0" noProof="0">
                <a:ln>
                  <a:noFill/>
                </a:ln>
                <a:solidFill>
                  <a:prstClr val="black"/>
                </a:solidFill>
                <a:effectLst/>
                <a:uLnTx/>
                <a:uFillTx/>
                <a:latin typeface="+mn-lt"/>
                <a:ea typeface="+mn-ea"/>
                <a:cs typeface="+mn-cs"/>
              </a:rPr>
              <a:t>Second level</a:t>
            </a:r>
          </a:p>
          <a:p>
            <a:pPr marL="1143000" marR="0" lvl="2"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0" i="0" u="none" strike="noStrike" kern="1200" cap="none" spc="0" normalizeH="0" baseline="0" noProof="0">
                <a:ln>
                  <a:noFill/>
                </a:ln>
                <a:solidFill>
                  <a:prstClr val="black"/>
                </a:solidFill>
                <a:effectLst/>
                <a:uLnTx/>
                <a:uFillTx/>
                <a:latin typeface="+mn-lt"/>
                <a:ea typeface="+mn-ea"/>
                <a:cs typeface="+mn-cs"/>
              </a:rPr>
              <a:t>Third level</a:t>
            </a:r>
          </a:p>
          <a:p>
            <a:pPr marL="1600200" marR="0" lvl="3"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1600" b="0" i="0" u="none" strike="noStrike" kern="1200" cap="none" spc="0" normalizeH="0" baseline="0" noProof="0">
                <a:ln>
                  <a:noFill/>
                </a:ln>
                <a:solidFill>
                  <a:prstClr val="black"/>
                </a:solidFill>
                <a:effectLst/>
                <a:uLnTx/>
                <a:uFillTx/>
                <a:latin typeface="+mn-lt"/>
                <a:ea typeface="+mn-ea"/>
                <a:cs typeface="+mn-cs"/>
              </a:rPr>
              <a:t>Fourth level</a:t>
            </a:r>
          </a:p>
          <a:p>
            <a:pPr marL="2057400" marR="0" lvl="4"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1600" b="0" i="0" u="none" strike="noStrike" kern="1200" cap="none" spc="0" normalizeH="0" baseline="0" noProof="0">
                <a:ln>
                  <a:noFill/>
                </a:ln>
                <a:solidFill>
                  <a:prstClr val="black"/>
                </a:solidFill>
                <a:effectLst/>
                <a:uLnTx/>
                <a:uFillTx/>
                <a:latin typeface="+mn-lt"/>
                <a:ea typeface="+mn-ea"/>
                <a:cs typeface="+mn-cs"/>
              </a:rPr>
              <a:t>Fifth level</a:t>
            </a:r>
            <a:endParaRPr kumimoji="0" lang="en-GB" sz="1600" b="0" i="0" u="none" strike="noStrike" kern="1200" cap="none" spc="0" normalizeH="0" baseline="0" noProof="0">
              <a:ln>
                <a:noFill/>
              </a:ln>
              <a:solidFill>
                <a:prstClr val="black"/>
              </a:solidFill>
              <a:effectLst/>
              <a:uLnTx/>
              <a:uFillTx/>
              <a:latin typeface="+mn-lt"/>
              <a:ea typeface="+mn-ea"/>
              <a:cs typeface="+mn-cs"/>
            </a:endParaRPr>
          </a:p>
        </p:txBody>
      </p:sp>
      <p:sp>
        <p:nvSpPr>
          <p:cNvPr id="4" name="Content Placeholder 3"/>
          <p:cNvSpPr>
            <a:spLocks noGrp="1"/>
          </p:cNvSpPr>
          <p:nvPr>
            <p:ph sz="half" idx="2"/>
          </p:nvPr>
        </p:nvSpPr>
        <p:spPr>
          <a:xfrm>
            <a:off x="4648201" y="1339474"/>
            <a:ext cx="3811588" cy="830997"/>
          </a:xfrm>
          <a:solidFill>
            <a:srgbClr val="C6E0E4"/>
          </a:solidFill>
          <a:ln>
            <a:solidFill>
              <a:schemeClr val="tx2"/>
            </a:solidFill>
          </a:ln>
        </p:spPr>
        <p:txBody>
          <a:bodyPr vert="horz" lIns="108000" tIns="45720" rIns="91440" bIns="45720" rtlCol="0">
            <a:spAutoFit/>
          </a:bodyPr>
          <a:lstStyle>
            <a:lvl1pPr marL="0" marR="0" indent="0" algn="l" defTabSz="914400" rtl="0" eaLnBrk="1" fontAlgn="auto" latinLnBrk="0" hangingPunct="1">
              <a:lnSpc>
                <a:spcPct val="120000"/>
              </a:lnSpc>
              <a:spcBef>
                <a:spcPts val="0"/>
              </a:spcBef>
              <a:spcAft>
                <a:spcPts val="600"/>
              </a:spcAft>
              <a:buClr>
                <a:srgbClr val="1F497D"/>
              </a:buClr>
              <a:buSzTx/>
              <a:buFontTx/>
              <a:buNone/>
              <a:tabLst/>
              <a:defRPr lang="en-US" dirty="0" smtClean="0"/>
            </a:lvl1pPr>
            <a:lvl2pPr marL="742950" marR="0" indent="-28575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lvl2pPr>
            <a:lvl3pPr marL="11430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lvl3pPr>
            <a:lvl4pPr marL="16002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lvl4pPr>
            <a:lvl5pPr marL="20574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lvl5pPr>
          </a:lstStyle>
          <a:p>
            <a:pPr marL="342900" marR="0" lvl="0" indent="-3429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1" i="0" u="none" strike="noStrike" kern="1200" cap="none" spc="0" normalizeH="0" baseline="0" noProof="0">
                <a:ln>
                  <a:noFill/>
                </a:ln>
                <a:solidFill>
                  <a:prstClr val="black"/>
                </a:solidFill>
                <a:effectLst/>
                <a:uLnTx/>
                <a:uFillTx/>
                <a:latin typeface="+mn-lt"/>
                <a:ea typeface="+mn-ea"/>
                <a:cs typeface="+mn-cs"/>
              </a:rPr>
              <a:t>Click to edit Master text styles</a:t>
            </a:r>
          </a:p>
        </p:txBody>
      </p:sp>
      <p:sp>
        <p:nvSpPr>
          <p:cNvPr id="8" name="Date Placeholder 3"/>
          <p:cNvSpPr>
            <a:spLocks noGrp="1"/>
          </p:cNvSpPr>
          <p:nvPr>
            <p:ph type="dt" sz="half" idx="10"/>
          </p:nvPr>
        </p:nvSpPr>
        <p:spPr>
          <a:xfrm>
            <a:off x="2123728" y="6334125"/>
            <a:ext cx="1224136" cy="365125"/>
          </a:xfrm>
          <a:prstGeom prst="rect">
            <a:avLst/>
          </a:prstGeom>
        </p:spPr>
        <p:txBody>
          <a:bodyPr/>
          <a:lstStyle>
            <a:lvl1pPr>
              <a:defRPr sz="1200">
                <a:solidFill>
                  <a:schemeClr val="tx1">
                    <a:lumMod val="50000"/>
                    <a:lumOff val="50000"/>
                  </a:schemeClr>
                </a:solidFill>
              </a:defRPr>
            </a:lvl1pPr>
          </a:lstStyle>
          <a:p>
            <a:fld id="{B5E69749-5551-4F5F-A3EA-C88943F21456}" type="datetimeFigureOut">
              <a:rPr lang="en-GB" smtClean="0"/>
              <a:pPr/>
              <a:t>04/03/2020</a:t>
            </a:fld>
            <a:endParaRPr lang="en-GB"/>
          </a:p>
        </p:txBody>
      </p:sp>
      <p:sp>
        <p:nvSpPr>
          <p:cNvPr id="9" name="Footer Placeholder 4"/>
          <p:cNvSpPr>
            <a:spLocks noGrp="1"/>
          </p:cNvSpPr>
          <p:nvPr>
            <p:ph type="ftr" sz="quarter" idx="3"/>
          </p:nvPr>
        </p:nvSpPr>
        <p:spPr>
          <a:xfrm>
            <a:off x="3419872" y="6334125"/>
            <a:ext cx="4464496" cy="365125"/>
          </a:xfrm>
          <a:prstGeom prst="rect">
            <a:avLst/>
          </a:prstGeom>
        </p:spPr>
        <p:txBody>
          <a:bodyPr/>
          <a:lstStyle>
            <a:lvl1pPr>
              <a:defRPr lang="en-GB" sz="1200" kern="1200" dirty="0">
                <a:solidFill>
                  <a:schemeClr val="tx1">
                    <a:lumMod val="50000"/>
                    <a:lumOff val="50000"/>
                  </a:schemeClr>
                </a:solidFill>
                <a:latin typeface="+mn-lt"/>
                <a:ea typeface="+mn-ea"/>
                <a:cs typeface="+mn-cs"/>
              </a:defRPr>
            </a:lvl1pPr>
          </a:lstStyle>
          <a:p>
            <a:endParaRPr lang="en-GB"/>
          </a:p>
        </p:txBody>
      </p:sp>
      <p:sp>
        <p:nvSpPr>
          <p:cNvPr id="10" name="Slide Number Placeholder 5"/>
          <p:cNvSpPr>
            <a:spLocks noGrp="1"/>
          </p:cNvSpPr>
          <p:nvPr>
            <p:ph type="sldNum" sz="quarter" idx="4"/>
          </p:nvPr>
        </p:nvSpPr>
        <p:spPr>
          <a:xfrm>
            <a:off x="7945388" y="6334125"/>
            <a:ext cx="514400" cy="365125"/>
          </a:xfrm>
          <a:prstGeom prst="rect">
            <a:avLst/>
          </a:prstGeom>
        </p:spPr>
        <p:txBody>
          <a:bodyPr/>
          <a:lstStyle>
            <a:lvl1pPr>
              <a:defRPr sz="1200">
                <a:solidFill>
                  <a:schemeClr val="tx1">
                    <a:lumMod val="50000"/>
                    <a:lumOff val="50000"/>
                  </a:schemeClr>
                </a:solidFill>
              </a:defRPr>
            </a:lvl1pPr>
          </a:lstStyle>
          <a:p>
            <a:fld id="{5DB98E5A-76C0-453E-B1E0-BC4AB04722D5}" type="slidenum">
              <a:rPr lang="en-GB" smtClean="0"/>
              <a:pPr/>
              <a:t>‹#›</a:t>
            </a:fld>
            <a:endParaRPr lang="en-GB"/>
          </a:p>
        </p:txBody>
      </p:sp>
    </p:spTree>
    <p:extLst>
      <p:ext uri="{BB962C8B-B14F-4D97-AF65-F5344CB8AC3E}">
        <p14:creationId xmlns:p14="http://schemas.microsoft.com/office/powerpoint/2010/main" val="25118088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84213" y="1196975"/>
            <a:ext cx="3813175" cy="648097"/>
          </a:xfrm>
          <a:solidFill>
            <a:srgbClr val="C6E0E4"/>
          </a:solidFill>
          <a:ln>
            <a:solidFill>
              <a:schemeClr val="tx2"/>
            </a:solidFill>
          </a:ln>
        </p:spPr>
        <p:txBody>
          <a:bodyPr vert="horz" lIns="91440" tIns="45720" rIns="91440" bIns="45720" rtlCol="0">
            <a:noAutofit/>
          </a:bodyPr>
          <a:lstStyle>
            <a:lvl1pPr>
              <a:defRPr lang="en-US" dirty="0" smtClean="0"/>
            </a:lvl1pPr>
          </a:lstStyle>
          <a:p>
            <a:pPr lvl="0"/>
            <a:r>
              <a:rPr lang="en-US"/>
              <a:t>Click to edit Master text styles</a:t>
            </a:r>
          </a:p>
        </p:txBody>
      </p:sp>
      <p:sp>
        <p:nvSpPr>
          <p:cNvPr id="4" name="Content Placeholder 3"/>
          <p:cNvSpPr>
            <a:spLocks noGrp="1"/>
          </p:cNvSpPr>
          <p:nvPr>
            <p:ph sz="half" idx="2"/>
          </p:nvPr>
        </p:nvSpPr>
        <p:spPr>
          <a:xfrm>
            <a:off x="684213" y="1845072"/>
            <a:ext cx="3813175" cy="4031853"/>
          </a:xfrm>
          <a:ln>
            <a:solidFill>
              <a:schemeClr val="tx2"/>
            </a:solidFill>
          </a:ln>
        </p:spPr>
        <p:txBody>
          <a:bodyPr/>
          <a:lstStyle>
            <a:lvl1pPr>
              <a:defRPr sz="2000"/>
            </a:lvl1pPr>
            <a:lvl2pPr>
              <a:defRPr sz="2000"/>
            </a:lvl2pPr>
            <a:lvl3pPr>
              <a:defRPr sz="20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6" y="1196975"/>
            <a:ext cx="3814763" cy="648097"/>
          </a:xfrm>
          <a:solidFill>
            <a:srgbClr val="C6E0E4"/>
          </a:solidFill>
          <a:ln>
            <a:solidFill>
              <a:schemeClr val="tx2"/>
            </a:solidFill>
          </a:ln>
        </p:spPr>
        <p:txBody>
          <a:bodyPr vert="horz" lIns="91440" tIns="45720" rIns="91440" bIns="45720" rtlCol="0">
            <a:noAutofit/>
          </a:bodyPr>
          <a:lstStyle>
            <a:lvl1pPr>
              <a:defRPr lang="en-US" dirty="0" smtClean="0"/>
            </a:lvl1pPr>
          </a:lstStyle>
          <a:p>
            <a:pPr lvl="0"/>
            <a:r>
              <a:rPr lang="en-US"/>
              <a:t>Click to edit Master text styles</a:t>
            </a:r>
          </a:p>
        </p:txBody>
      </p:sp>
      <p:sp>
        <p:nvSpPr>
          <p:cNvPr id="6" name="Content Placeholder 5"/>
          <p:cNvSpPr>
            <a:spLocks noGrp="1"/>
          </p:cNvSpPr>
          <p:nvPr>
            <p:ph sz="quarter" idx="4"/>
          </p:nvPr>
        </p:nvSpPr>
        <p:spPr>
          <a:xfrm>
            <a:off x="4645026" y="1845072"/>
            <a:ext cx="3814763" cy="4031853"/>
          </a:xfrm>
          <a:ln>
            <a:solidFill>
              <a:schemeClr val="tx2"/>
            </a:solidFill>
          </a:ln>
        </p:spPr>
        <p:txBody>
          <a:bodyPr/>
          <a:lstStyle>
            <a:lvl1pPr>
              <a:defRPr sz="2000"/>
            </a:lvl1pPr>
            <a:lvl2pPr>
              <a:defRPr sz="2000"/>
            </a:lvl2pPr>
            <a:lvl3pPr>
              <a:defRPr sz="20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Date Placeholder 3"/>
          <p:cNvSpPr>
            <a:spLocks noGrp="1"/>
          </p:cNvSpPr>
          <p:nvPr>
            <p:ph type="dt" sz="half" idx="10"/>
          </p:nvPr>
        </p:nvSpPr>
        <p:spPr>
          <a:xfrm>
            <a:off x="2123728" y="6334125"/>
            <a:ext cx="1224136" cy="365125"/>
          </a:xfrm>
          <a:prstGeom prst="rect">
            <a:avLst/>
          </a:prstGeom>
        </p:spPr>
        <p:txBody>
          <a:bodyPr/>
          <a:lstStyle>
            <a:lvl1pPr>
              <a:defRPr sz="1200">
                <a:solidFill>
                  <a:schemeClr val="tx1">
                    <a:lumMod val="50000"/>
                    <a:lumOff val="50000"/>
                  </a:schemeClr>
                </a:solidFill>
              </a:defRPr>
            </a:lvl1pPr>
          </a:lstStyle>
          <a:p>
            <a:fld id="{B5E69749-5551-4F5F-A3EA-C88943F21456}" type="datetimeFigureOut">
              <a:rPr lang="en-GB" smtClean="0"/>
              <a:pPr/>
              <a:t>04/03/2020</a:t>
            </a:fld>
            <a:endParaRPr lang="en-GB"/>
          </a:p>
        </p:txBody>
      </p:sp>
      <p:sp>
        <p:nvSpPr>
          <p:cNvPr id="11" name="Footer Placeholder 4"/>
          <p:cNvSpPr>
            <a:spLocks noGrp="1"/>
          </p:cNvSpPr>
          <p:nvPr>
            <p:ph type="ftr" sz="quarter" idx="11"/>
          </p:nvPr>
        </p:nvSpPr>
        <p:spPr>
          <a:xfrm>
            <a:off x="3419872" y="6334125"/>
            <a:ext cx="4464496" cy="365125"/>
          </a:xfrm>
          <a:prstGeom prst="rect">
            <a:avLst/>
          </a:prstGeom>
        </p:spPr>
        <p:txBody>
          <a:bodyPr/>
          <a:lstStyle>
            <a:lvl1pPr>
              <a:defRPr lang="en-GB" sz="1200" kern="1200" dirty="0">
                <a:solidFill>
                  <a:schemeClr val="tx1">
                    <a:lumMod val="50000"/>
                    <a:lumOff val="50000"/>
                  </a:schemeClr>
                </a:solidFill>
                <a:latin typeface="+mn-lt"/>
                <a:ea typeface="+mn-ea"/>
                <a:cs typeface="+mn-cs"/>
              </a:defRPr>
            </a:lvl1pPr>
          </a:lstStyle>
          <a:p>
            <a:endParaRPr lang="en-GB"/>
          </a:p>
        </p:txBody>
      </p:sp>
      <p:sp>
        <p:nvSpPr>
          <p:cNvPr id="12" name="Slide Number Placeholder 5"/>
          <p:cNvSpPr>
            <a:spLocks noGrp="1"/>
          </p:cNvSpPr>
          <p:nvPr>
            <p:ph type="sldNum" sz="quarter" idx="12"/>
          </p:nvPr>
        </p:nvSpPr>
        <p:spPr>
          <a:xfrm>
            <a:off x="7945388" y="6334125"/>
            <a:ext cx="514400" cy="365125"/>
          </a:xfrm>
          <a:prstGeom prst="rect">
            <a:avLst/>
          </a:prstGeom>
        </p:spPr>
        <p:txBody>
          <a:bodyPr/>
          <a:lstStyle>
            <a:lvl1pPr>
              <a:defRPr sz="1200">
                <a:solidFill>
                  <a:schemeClr val="tx1">
                    <a:lumMod val="50000"/>
                    <a:lumOff val="50000"/>
                  </a:schemeClr>
                </a:solidFill>
              </a:defRPr>
            </a:lvl1pPr>
          </a:lstStyle>
          <a:p>
            <a:fld id="{5DB98E5A-76C0-453E-B1E0-BC4AB04722D5}" type="slidenum">
              <a:rPr lang="en-GB" smtClean="0"/>
              <a:pPr/>
              <a:t>‹#›</a:t>
            </a:fld>
            <a:endParaRPr lang="en-GB"/>
          </a:p>
        </p:txBody>
      </p:sp>
    </p:spTree>
    <p:extLst>
      <p:ext uri="{BB962C8B-B14F-4D97-AF65-F5344CB8AC3E}">
        <p14:creationId xmlns:p14="http://schemas.microsoft.com/office/powerpoint/2010/main" val="8222296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Two Content with Borde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84212" y="1196975"/>
            <a:ext cx="3811587" cy="4752976"/>
          </a:xfrm>
        </p:spPr>
        <p:txBody>
          <a:bodyPr/>
          <a:lstStyle>
            <a:lvl1pPr marL="342900" marR="0" indent="-3429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a:lvl1pPr>
            <a:lvl2pPr marL="742950" marR="0" indent="-28575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a:lvl2pPr>
            <a:lvl3pPr marL="11430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a:lvl3pPr>
            <a:lvl4pPr marL="16002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1600"/>
            </a:lvl4pPr>
            <a:lvl5pPr marL="20574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1600"/>
            </a:lvl5pPr>
            <a:lvl6pPr>
              <a:defRPr sz="1800"/>
            </a:lvl6pPr>
            <a:lvl7pPr>
              <a:defRPr sz="1800"/>
            </a:lvl7pPr>
            <a:lvl8pPr>
              <a:defRPr sz="1800"/>
            </a:lvl8pPr>
            <a:lvl9pPr>
              <a:defRPr sz="1800"/>
            </a:lvl9pPr>
          </a:lstStyle>
          <a:p>
            <a:pPr marL="342900" marR="0" lvl="0" indent="-3429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1" i="0" u="none" strike="noStrike" kern="1200" cap="none" spc="0" normalizeH="0" baseline="0" noProof="0">
                <a:ln>
                  <a:noFill/>
                </a:ln>
                <a:solidFill>
                  <a:prstClr val="black"/>
                </a:solidFill>
                <a:effectLst/>
                <a:uLnTx/>
                <a:uFillTx/>
                <a:latin typeface="+mn-lt"/>
                <a:ea typeface="+mn-ea"/>
                <a:cs typeface="+mn-cs"/>
              </a:rPr>
              <a:t>Click to edit Master text styles</a:t>
            </a:r>
          </a:p>
          <a:p>
            <a:pPr marL="742950" marR="0" lvl="1" indent="-28575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0" i="0" u="none" strike="noStrike" kern="1200" cap="none" spc="0" normalizeH="0" baseline="0" noProof="0">
                <a:ln>
                  <a:noFill/>
                </a:ln>
                <a:solidFill>
                  <a:prstClr val="black"/>
                </a:solidFill>
                <a:effectLst/>
                <a:uLnTx/>
                <a:uFillTx/>
                <a:latin typeface="+mn-lt"/>
                <a:ea typeface="+mn-ea"/>
                <a:cs typeface="+mn-cs"/>
              </a:rPr>
              <a:t>Second level</a:t>
            </a:r>
          </a:p>
          <a:p>
            <a:pPr marL="1143000" marR="0" lvl="2"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0" i="0" u="none" strike="noStrike" kern="1200" cap="none" spc="0" normalizeH="0" baseline="0" noProof="0">
                <a:ln>
                  <a:noFill/>
                </a:ln>
                <a:solidFill>
                  <a:prstClr val="black"/>
                </a:solidFill>
                <a:effectLst/>
                <a:uLnTx/>
                <a:uFillTx/>
                <a:latin typeface="+mn-lt"/>
                <a:ea typeface="+mn-ea"/>
                <a:cs typeface="+mn-cs"/>
              </a:rPr>
              <a:t>Third level</a:t>
            </a:r>
          </a:p>
          <a:p>
            <a:pPr marL="1600200" marR="0" lvl="3"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1600" b="0" i="0" u="none" strike="noStrike" kern="1200" cap="none" spc="0" normalizeH="0" baseline="0" noProof="0">
                <a:ln>
                  <a:noFill/>
                </a:ln>
                <a:solidFill>
                  <a:prstClr val="black"/>
                </a:solidFill>
                <a:effectLst/>
                <a:uLnTx/>
                <a:uFillTx/>
                <a:latin typeface="+mn-lt"/>
                <a:ea typeface="+mn-ea"/>
                <a:cs typeface="+mn-cs"/>
              </a:rPr>
              <a:t>Fourth level</a:t>
            </a:r>
          </a:p>
          <a:p>
            <a:pPr marL="2057400" marR="0" lvl="4"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1600" b="0" i="0" u="none" strike="noStrike" kern="1200" cap="none" spc="0" normalizeH="0" baseline="0" noProof="0">
                <a:ln>
                  <a:noFill/>
                </a:ln>
                <a:solidFill>
                  <a:prstClr val="black"/>
                </a:solidFill>
                <a:effectLst/>
                <a:uLnTx/>
                <a:uFillTx/>
                <a:latin typeface="+mn-lt"/>
                <a:ea typeface="+mn-ea"/>
                <a:cs typeface="+mn-cs"/>
              </a:rPr>
              <a:t>Fifth level</a:t>
            </a:r>
            <a:endParaRPr kumimoji="0" lang="en-GB" sz="1600" b="0" i="0" u="none" strike="noStrike" kern="1200" cap="none" spc="0" normalizeH="0" baseline="0" noProof="0">
              <a:ln>
                <a:noFill/>
              </a:ln>
              <a:solidFill>
                <a:prstClr val="black"/>
              </a:solidFill>
              <a:effectLst/>
              <a:uLnTx/>
              <a:uFillTx/>
              <a:latin typeface="+mn-lt"/>
              <a:ea typeface="+mn-ea"/>
              <a:cs typeface="+mn-cs"/>
            </a:endParaRPr>
          </a:p>
        </p:txBody>
      </p:sp>
      <p:sp>
        <p:nvSpPr>
          <p:cNvPr id="4" name="Content Placeholder 3"/>
          <p:cNvSpPr>
            <a:spLocks noGrp="1"/>
          </p:cNvSpPr>
          <p:nvPr>
            <p:ph sz="half" idx="2"/>
          </p:nvPr>
        </p:nvSpPr>
        <p:spPr>
          <a:xfrm>
            <a:off x="4648200" y="1196975"/>
            <a:ext cx="3811588" cy="4752976"/>
          </a:xfrm>
          <a:ln>
            <a:solidFill>
              <a:schemeClr val="tx2"/>
            </a:solidFill>
          </a:ln>
        </p:spPr>
        <p:txBody>
          <a:bodyPr/>
          <a:lstStyle>
            <a:lvl1pPr marL="342900" marR="0" indent="-3429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a:lvl1pPr>
            <a:lvl2pPr marL="742950" marR="0" indent="-28575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a:lvl2pPr>
            <a:lvl3pPr marL="11430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a:lvl3pPr>
            <a:lvl4pPr marL="16002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1600"/>
            </a:lvl4pPr>
            <a:lvl5pPr marL="20574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1600"/>
            </a:lvl5pPr>
            <a:lvl6pPr>
              <a:defRPr sz="1800"/>
            </a:lvl6pPr>
            <a:lvl7pPr>
              <a:defRPr sz="1800"/>
            </a:lvl7pPr>
            <a:lvl8pPr>
              <a:defRPr sz="1800"/>
            </a:lvl8pPr>
            <a:lvl9pPr>
              <a:defRPr sz="1800"/>
            </a:lvl9pPr>
          </a:lstStyle>
          <a:p>
            <a:pPr marL="342900" marR="0" lvl="0" indent="-3429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1" i="0" u="none" strike="noStrike" kern="1200" cap="none" spc="0" normalizeH="0" baseline="0" noProof="0">
                <a:ln>
                  <a:noFill/>
                </a:ln>
                <a:solidFill>
                  <a:prstClr val="black"/>
                </a:solidFill>
                <a:effectLst/>
                <a:uLnTx/>
                <a:uFillTx/>
                <a:latin typeface="+mn-lt"/>
                <a:ea typeface="+mn-ea"/>
                <a:cs typeface="+mn-cs"/>
              </a:rPr>
              <a:t>Click to edit Master text styles</a:t>
            </a:r>
          </a:p>
          <a:p>
            <a:pPr marL="742950" marR="0" lvl="1" indent="-28575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0" i="0" u="none" strike="noStrike" kern="1200" cap="none" spc="0" normalizeH="0" baseline="0" noProof="0">
                <a:ln>
                  <a:noFill/>
                </a:ln>
                <a:solidFill>
                  <a:prstClr val="black"/>
                </a:solidFill>
                <a:effectLst/>
                <a:uLnTx/>
                <a:uFillTx/>
                <a:latin typeface="+mn-lt"/>
                <a:ea typeface="+mn-ea"/>
                <a:cs typeface="+mn-cs"/>
              </a:rPr>
              <a:t>Second level</a:t>
            </a:r>
          </a:p>
          <a:p>
            <a:pPr marL="1143000" marR="0" lvl="2"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0" i="0" u="none" strike="noStrike" kern="1200" cap="none" spc="0" normalizeH="0" baseline="0" noProof="0">
                <a:ln>
                  <a:noFill/>
                </a:ln>
                <a:solidFill>
                  <a:prstClr val="black"/>
                </a:solidFill>
                <a:effectLst/>
                <a:uLnTx/>
                <a:uFillTx/>
                <a:latin typeface="+mn-lt"/>
                <a:ea typeface="+mn-ea"/>
                <a:cs typeface="+mn-cs"/>
              </a:rPr>
              <a:t>Third level</a:t>
            </a:r>
          </a:p>
          <a:p>
            <a:pPr marL="1600200" marR="0" lvl="3"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1600" b="0" i="0" u="none" strike="noStrike" kern="1200" cap="none" spc="0" normalizeH="0" baseline="0" noProof="0">
                <a:ln>
                  <a:noFill/>
                </a:ln>
                <a:solidFill>
                  <a:prstClr val="black"/>
                </a:solidFill>
                <a:effectLst/>
                <a:uLnTx/>
                <a:uFillTx/>
                <a:latin typeface="+mn-lt"/>
                <a:ea typeface="+mn-ea"/>
                <a:cs typeface="+mn-cs"/>
              </a:rPr>
              <a:t>Fourth level</a:t>
            </a:r>
          </a:p>
          <a:p>
            <a:pPr marL="2057400" marR="0" lvl="4"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1600" b="0" i="0" u="none" strike="noStrike" kern="1200" cap="none" spc="0" normalizeH="0" baseline="0" noProof="0">
                <a:ln>
                  <a:noFill/>
                </a:ln>
                <a:solidFill>
                  <a:prstClr val="black"/>
                </a:solidFill>
                <a:effectLst/>
                <a:uLnTx/>
                <a:uFillTx/>
                <a:latin typeface="+mn-lt"/>
                <a:ea typeface="+mn-ea"/>
                <a:cs typeface="+mn-cs"/>
              </a:rPr>
              <a:t>Fifth level</a:t>
            </a:r>
            <a:endParaRPr kumimoji="0" lang="en-GB" sz="1600" b="0" i="0" u="none" strike="noStrike" kern="1200" cap="none" spc="0" normalizeH="0" baseline="0" noProof="0">
              <a:ln>
                <a:noFill/>
              </a:ln>
              <a:solidFill>
                <a:prstClr val="black"/>
              </a:solidFill>
              <a:effectLst/>
              <a:uLnTx/>
              <a:uFillTx/>
              <a:latin typeface="+mn-lt"/>
              <a:ea typeface="+mn-ea"/>
              <a:cs typeface="+mn-cs"/>
            </a:endParaRPr>
          </a:p>
        </p:txBody>
      </p:sp>
      <p:sp>
        <p:nvSpPr>
          <p:cNvPr id="8" name="Date Placeholder 3"/>
          <p:cNvSpPr>
            <a:spLocks noGrp="1"/>
          </p:cNvSpPr>
          <p:nvPr>
            <p:ph type="dt" sz="half" idx="10"/>
          </p:nvPr>
        </p:nvSpPr>
        <p:spPr>
          <a:xfrm>
            <a:off x="2123728" y="6334125"/>
            <a:ext cx="1224136" cy="365125"/>
          </a:xfrm>
          <a:prstGeom prst="rect">
            <a:avLst/>
          </a:prstGeom>
        </p:spPr>
        <p:txBody>
          <a:bodyPr/>
          <a:lstStyle>
            <a:lvl1pPr>
              <a:defRPr sz="1200">
                <a:solidFill>
                  <a:schemeClr val="tx1">
                    <a:lumMod val="50000"/>
                    <a:lumOff val="50000"/>
                  </a:schemeClr>
                </a:solidFill>
              </a:defRPr>
            </a:lvl1pPr>
          </a:lstStyle>
          <a:p>
            <a:fld id="{B5E69749-5551-4F5F-A3EA-C88943F21456}" type="datetimeFigureOut">
              <a:rPr lang="en-GB" smtClean="0"/>
              <a:pPr/>
              <a:t>04/03/2020</a:t>
            </a:fld>
            <a:endParaRPr lang="en-GB"/>
          </a:p>
        </p:txBody>
      </p:sp>
      <p:sp>
        <p:nvSpPr>
          <p:cNvPr id="9" name="Footer Placeholder 4"/>
          <p:cNvSpPr>
            <a:spLocks noGrp="1"/>
          </p:cNvSpPr>
          <p:nvPr>
            <p:ph type="ftr" sz="quarter" idx="3"/>
          </p:nvPr>
        </p:nvSpPr>
        <p:spPr>
          <a:xfrm>
            <a:off x="3419872" y="6334125"/>
            <a:ext cx="4464496" cy="365125"/>
          </a:xfrm>
          <a:prstGeom prst="rect">
            <a:avLst/>
          </a:prstGeom>
        </p:spPr>
        <p:txBody>
          <a:bodyPr/>
          <a:lstStyle>
            <a:lvl1pPr>
              <a:defRPr lang="en-GB" sz="1200" kern="1200" dirty="0">
                <a:solidFill>
                  <a:schemeClr val="tx1">
                    <a:lumMod val="50000"/>
                    <a:lumOff val="50000"/>
                  </a:schemeClr>
                </a:solidFill>
                <a:latin typeface="+mn-lt"/>
                <a:ea typeface="+mn-ea"/>
                <a:cs typeface="+mn-cs"/>
              </a:defRPr>
            </a:lvl1pPr>
          </a:lstStyle>
          <a:p>
            <a:endParaRPr lang="en-GB"/>
          </a:p>
        </p:txBody>
      </p:sp>
      <p:sp>
        <p:nvSpPr>
          <p:cNvPr id="10" name="Slide Number Placeholder 5"/>
          <p:cNvSpPr>
            <a:spLocks noGrp="1"/>
          </p:cNvSpPr>
          <p:nvPr>
            <p:ph type="sldNum" sz="quarter" idx="4"/>
          </p:nvPr>
        </p:nvSpPr>
        <p:spPr>
          <a:xfrm>
            <a:off x="7945388" y="6334125"/>
            <a:ext cx="514400" cy="365125"/>
          </a:xfrm>
          <a:prstGeom prst="rect">
            <a:avLst/>
          </a:prstGeom>
        </p:spPr>
        <p:txBody>
          <a:bodyPr/>
          <a:lstStyle>
            <a:lvl1pPr>
              <a:defRPr sz="1200">
                <a:solidFill>
                  <a:schemeClr val="tx1">
                    <a:lumMod val="50000"/>
                    <a:lumOff val="50000"/>
                  </a:schemeClr>
                </a:solidFill>
              </a:defRPr>
            </a:lvl1pPr>
          </a:lstStyle>
          <a:p>
            <a:fld id="{5DB98E5A-76C0-453E-B1E0-BC4AB04722D5}" type="slidenum">
              <a:rPr lang="en-GB" smtClean="0"/>
              <a:pPr/>
              <a:t>‹#›</a:t>
            </a:fld>
            <a:endParaRPr lang="en-GB"/>
          </a:p>
        </p:txBody>
      </p:sp>
    </p:spTree>
    <p:extLst>
      <p:ext uri="{BB962C8B-B14F-4D97-AF65-F5344CB8AC3E}">
        <p14:creationId xmlns:p14="http://schemas.microsoft.com/office/powerpoint/2010/main" val="17962610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6" name="Date Placeholder 3"/>
          <p:cNvSpPr>
            <a:spLocks noGrp="1"/>
          </p:cNvSpPr>
          <p:nvPr>
            <p:ph type="dt" sz="half" idx="2"/>
          </p:nvPr>
        </p:nvSpPr>
        <p:spPr>
          <a:xfrm>
            <a:off x="2123728" y="6334125"/>
            <a:ext cx="1224136" cy="365125"/>
          </a:xfrm>
          <a:prstGeom prst="rect">
            <a:avLst/>
          </a:prstGeom>
        </p:spPr>
        <p:txBody>
          <a:bodyPr/>
          <a:lstStyle>
            <a:lvl1pPr>
              <a:defRPr sz="1200">
                <a:solidFill>
                  <a:schemeClr val="tx1">
                    <a:lumMod val="50000"/>
                    <a:lumOff val="50000"/>
                  </a:schemeClr>
                </a:solidFill>
              </a:defRPr>
            </a:lvl1pPr>
          </a:lstStyle>
          <a:p>
            <a:fld id="{B5E69749-5551-4F5F-A3EA-C88943F21456}" type="datetimeFigureOut">
              <a:rPr lang="en-GB" smtClean="0"/>
              <a:pPr/>
              <a:t>04/03/2020</a:t>
            </a:fld>
            <a:endParaRPr lang="en-GB"/>
          </a:p>
        </p:txBody>
      </p:sp>
      <p:sp>
        <p:nvSpPr>
          <p:cNvPr id="7" name="Footer Placeholder 4"/>
          <p:cNvSpPr>
            <a:spLocks noGrp="1"/>
          </p:cNvSpPr>
          <p:nvPr>
            <p:ph type="ftr" sz="quarter" idx="3"/>
          </p:nvPr>
        </p:nvSpPr>
        <p:spPr>
          <a:xfrm>
            <a:off x="3419872" y="6334125"/>
            <a:ext cx="4464496" cy="365125"/>
          </a:xfrm>
          <a:prstGeom prst="rect">
            <a:avLst/>
          </a:prstGeom>
        </p:spPr>
        <p:txBody>
          <a:bodyPr/>
          <a:lstStyle>
            <a:lvl1pPr>
              <a:defRPr lang="en-GB" sz="1200" kern="1200" dirty="0">
                <a:solidFill>
                  <a:schemeClr val="tx1">
                    <a:lumMod val="50000"/>
                    <a:lumOff val="50000"/>
                  </a:schemeClr>
                </a:solidFill>
                <a:latin typeface="+mn-lt"/>
                <a:ea typeface="+mn-ea"/>
                <a:cs typeface="+mn-cs"/>
              </a:defRPr>
            </a:lvl1pPr>
          </a:lstStyle>
          <a:p>
            <a:endParaRPr lang="en-GB"/>
          </a:p>
        </p:txBody>
      </p:sp>
      <p:sp>
        <p:nvSpPr>
          <p:cNvPr id="8" name="Slide Number Placeholder 5"/>
          <p:cNvSpPr>
            <a:spLocks noGrp="1"/>
          </p:cNvSpPr>
          <p:nvPr>
            <p:ph type="sldNum" sz="quarter" idx="4"/>
          </p:nvPr>
        </p:nvSpPr>
        <p:spPr>
          <a:xfrm>
            <a:off x="7945388" y="6334125"/>
            <a:ext cx="514400" cy="365125"/>
          </a:xfrm>
          <a:prstGeom prst="rect">
            <a:avLst/>
          </a:prstGeom>
        </p:spPr>
        <p:txBody>
          <a:bodyPr/>
          <a:lstStyle>
            <a:lvl1pPr>
              <a:defRPr sz="1200">
                <a:solidFill>
                  <a:schemeClr val="tx1">
                    <a:lumMod val="50000"/>
                    <a:lumOff val="50000"/>
                  </a:schemeClr>
                </a:solidFill>
              </a:defRPr>
            </a:lvl1pPr>
          </a:lstStyle>
          <a:p>
            <a:fld id="{5DB98E5A-76C0-453E-B1E0-BC4AB04722D5}" type="slidenum">
              <a:rPr lang="en-GB" smtClean="0"/>
              <a:pPr/>
              <a:t>‹#›</a:t>
            </a:fld>
            <a:endParaRPr lang="en-GB"/>
          </a:p>
        </p:txBody>
      </p:sp>
    </p:spTree>
    <p:extLst>
      <p:ext uri="{BB962C8B-B14F-4D97-AF65-F5344CB8AC3E}">
        <p14:creationId xmlns:p14="http://schemas.microsoft.com/office/powerpoint/2010/main" val="24769001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4213" y="332656"/>
            <a:ext cx="7775575" cy="648419"/>
          </a:xfrm>
          <a:prstGeom prst="rect">
            <a:avLst/>
          </a:prstGeom>
        </p:spPr>
        <p:txBody>
          <a:bodyPr vert="horz" lIns="91440" tIns="45720" rIns="91440" bIns="45720" rtlCol="0" anchor="ctr">
            <a:noAutofit/>
          </a:bodyPr>
          <a:lstStyle/>
          <a:p>
            <a:r>
              <a:rPr lang="en-US"/>
              <a:t>Click to edit Master title style</a:t>
            </a:r>
            <a:endParaRPr lang="en-GB"/>
          </a:p>
        </p:txBody>
      </p:sp>
      <p:sp>
        <p:nvSpPr>
          <p:cNvPr id="3" name="Text Placeholder 2"/>
          <p:cNvSpPr>
            <a:spLocks noGrp="1"/>
          </p:cNvSpPr>
          <p:nvPr>
            <p:ph type="body" idx="1"/>
          </p:nvPr>
        </p:nvSpPr>
        <p:spPr>
          <a:xfrm>
            <a:off x="684212" y="1196976"/>
            <a:ext cx="7775575" cy="4679949"/>
          </a:xfrm>
          <a:prstGeom prst="rect">
            <a:avLst/>
          </a:prstGeom>
        </p:spPr>
        <p:txBody>
          <a:bodyPr vert="horz" lIns="91440" tIns="45720" rIns="91440" bIns="4572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3"/>
          <p:cNvSpPr>
            <a:spLocks noGrp="1"/>
          </p:cNvSpPr>
          <p:nvPr>
            <p:ph type="dt" sz="half" idx="2"/>
          </p:nvPr>
        </p:nvSpPr>
        <p:spPr>
          <a:xfrm>
            <a:off x="2123728" y="6334125"/>
            <a:ext cx="1224136" cy="365125"/>
          </a:xfrm>
          <a:prstGeom prst="rect">
            <a:avLst/>
          </a:prstGeom>
        </p:spPr>
        <p:txBody>
          <a:bodyPr/>
          <a:lstStyle>
            <a:lvl1pPr>
              <a:defRPr sz="1200">
                <a:solidFill>
                  <a:schemeClr val="tx1">
                    <a:lumMod val="50000"/>
                    <a:lumOff val="50000"/>
                  </a:schemeClr>
                </a:solidFill>
              </a:defRPr>
            </a:lvl1pPr>
          </a:lstStyle>
          <a:p>
            <a:fld id="{B5E69749-5551-4F5F-A3EA-C88943F21456}" type="datetimeFigureOut">
              <a:rPr lang="en-GB" smtClean="0"/>
              <a:pPr/>
              <a:t>04/03/2020</a:t>
            </a:fld>
            <a:endParaRPr lang="en-GB"/>
          </a:p>
        </p:txBody>
      </p:sp>
      <p:sp>
        <p:nvSpPr>
          <p:cNvPr id="8" name="Footer Placeholder 4"/>
          <p:cNvSpPr>
            <a:spLocks noGrp="1"/>
          </p:cNvSpPr>
          <p:nvPr>
            <p:ph type="ftr" sz="quarter" idx="3"/>
          </p:nvPr>
        </p:nvSpPr>
        <p:spPr>
          <a:xfrm>
            <a:off x="3419872" y="6334125"/>
            <a:ext cx="4464496" cy="365125"/>
          </a:xfrm>
          <a:prstGeom prst="rect">
            <a:avLst/>
          </a:prstGeom>
        </p:spPr>
        <p:txBody>
          <a:bodyPr/>
          <a:lstStyle>
            <a:lvl1pPr>
              <a:defRPr lang="en-GB" sz="1200" kern="1200" dirty="0">
                <a:solidFill>
                  <a:schemeClr val="tx1">
                    <a:lumMod val="50000"/>
                    <a:lumOff val="50000"/>
                  </a:schemeClr>
                </a:solidFill>
                <a:latin typeface="+mn-lt"/>
                <a:ea typeface="+mn-ea"/>
                <a:cs typeface="+mn-cs"/>
              </a:defRPr>
            </a:lvl1pPr>
          </a:lstStyle>
          <a:p>
            <a:endParaRPr lang="en-GB"/>
          </a:p>
        </p:txBody>
      </p:sp>
      <p:sp>
        <p:nvSpPr>
          <p:cNvPr id="9" name="Slide Number Placeholder 5"/>
          <p:cNvSpPr>
            <a:spLocks noGrp="1"/>
          </p:cNvSpPr>
          <p:nvPr>
            <p:ph type="sldNum" sz="quarter" idx="4"/>
          </p:nvPr>
        </p:nvSpPr>
        <p:spPr>
          <a:xfrm>
            <a:off x="7945388" y="6334125"/>
            <a:ext cx="514400" cy="365125"/>
          </a:xfrm>
          <a:prstGeom prst="rect">
            <a:avLst/>
          </a:prstGeom>
        </p:spPr>
        <p:txBody>
          <a:bodyPr/>
          <a:lstStyle>
            <a:lvl1pPr>
              <a:defRPr sz="1200">
                <a:solidFill>
                  <a:schemeClr val="tx1">
                    <a:lumMod val="50000"/>
                    <a:lumOff val="50000"/>
                  </a:schemeClr>
                </a:solidFill>
              </a:defRPr>
            </a:lvl1pPr>
          </a:lstStyle>
          <a:p>
            <a:fld id="{5DB98E5A-76C0-453E-B1E0-BC4AB04722D5}" type="slidenum">
              <a:rPr lang="en-GB" smtClean="0"/>
              <a:pPr/>
              <a:t>‹#›</a:t>
            </a:fld>
            <a:endParaRPr lang="en-GB"/>
          </a:p>
        </p:txBody>
      </p:sp>
      <p:pic>
        <p:nvPicPr>
          <p:cNvPr id="10" name="Picture 9" descr="Department for Education" title="Logo"/>
          <p:cNvPicPr>
            <a:picLocks noChangeAspect="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684213" y="5937814"/>
            <a:ext cx="1296194" cy="7614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08346839"/>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50" r:id="rId3"/>
    <p:sldLayoutId id="2147483651" r:id="rId4"/>
    <p:sldLayoutId id="2147483652" r:id="rId5"/>
    <p:sldLayoutId id="2147483658" r:id="rId6"/>
    <p:sldLayoutId id="2147483653" r:id="rId7"/>
    <p:sldLayoutId id="2147483659" r:id="rId8"/>
    <p:sldLayoutId id="2147483654" r:id="rId9"/>
    <p:sldLayoutId id="2147483655" r:id="rId10"/>
    <p:sldLayoutId id="2147483657" r:id="rId11"/>
  </p:sldLayoutIdLst>
  <p:txStyles>
    <p:titleStyle>
      <a:lvl1pPr algn="l" defTabSz="914400" rtl="0" eaLnBrk="1" latinLnBrk="0" hangingPunct="1">
        <a:spcBef>
          <a:spcPct val="0"/>
        </a:spcBef>
        <a:buNone/>
        <a:defRPr lang="en-GB" sz="3200" b="1" kern="1200" dirty="0">
          <a:solidFill>
            <a:srgbClr val="104F75"/>
          </a:solidFill>
          <a:latin typeface="+mj-lt"/>
          <a:ea typeface="+mj-ea"/>
          <a:cs typeface="+mj-cs"/>
        </a:defRPr>
      </a:lvl1pPr>
    </p:titleStyle>
    <p:bodyStyle>
      <a:lvl1pPr marL="342900" indent="-342900" algn="l" defTabSz="914400" rtl="0" eaLnBrk="1" latinLnBrk="0" hangingPunct="1">
        <a:lnSpc>
          <a:spcPct val="120000"/>
        </a:lnSpc>
        <a:spcBef>
          <a:spcPts val="0"/>
        </a:spcBef>
        <a:spcAft>
          <a:spcPts val="600"/>
        </a:spcAft>
        <a:buClr>
          <a:schemeClr val="tx2"/>
        </a:buClr>
        <a:buFont typeface="Wingdings" pitchFamily="2" charset="2"/>
        <a:buChar char="§"/>
        <a:defRPr sz="2000" b="1" kern="1200">
          <a:solidFill>
            <a:schemeClr val="tx1"/>
          </a:solidFill>
          <a:latin typeface="+mn-lt"/>
          <a:ea typeface="+mn-ea"/>
          <a:cs typeface="+mn-cs"/>
        </a:defRPr>
      </a:lvl1pPr>
      <a:lvl2pPr marL="742950" indent="-285750" algn="l" defTabSz="914400" rtl="0" eaLnBrk="1" latinLnBrk="0" hangingPunct="1">
        <a:lnSpc>
          <a:spcPct val="120000"/>
        </a:lnSpc>
        <a:spcBef>
          <a:spcPts val="0"/>
        </a:spcBef>
        <a:spcAft>
          <a:spcPts val="600"/>
        </a:spcAft>
        <a:buClr>
          <a:schemeClr val="tx2"/>
        </a:buClr>
        <a:buFont typeface="Wingdings" pitchFamily="2" charset="2"/>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0"/>
        </a:spcBef>
        <a:spcAft>
          <a:spcPts val="600"/>
        </a:spcAft>
        <a:buClr>
          <a:schemeClr val="tx2"/>
        </a:buClr>
        <a:buFont typeface="Wingdings" pitchFamily="2" charset="2"/>
        <a:buChar char="§"/>
        <a:defRPr sz="2000" kern="1200">
          <a:solidFill>
            <a:schemeClr val="tx1"/>
          </a:solidFill>
          <a:latin typeface="+mn-lt"/>
          <a:ea typeface="+mn-ea"/>
          <a:cs typeface="+mn-cs"/>
        </a:defRPr>
      </a:lvl3pPr>
      <a:lvl4pPr marL="1600200" indent="-228600" algn="l" defTabSz="914400" rtl="0" eaLnBrk="1" latinLnBrk="0" hangingPunct="1">
        <a:lnSpc>
          <a:spcPct val="120000"/>
        </a:lnSpc>
        <a:spcBef>
          <a:spcPts val="0"/>
        </a:spcBef>
        <a:spcAft>
          <a:spcPts val="600"/>
        </a:spcAft>
        <a:buClr>
          <a:schemeClr val="tx2"/>
        </a:buClr>
        <a:buFont typeface="Wingdings" pitchFamily="2" charset="2"/>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0"/>
        </a:spcBef>
        <a:spcAft>
          <a:spcPts val="600"/>
        </a:spcAft>
        <a:buClr>
          <a:schemeClr val="tx2"/>
        </a:buClr>
        <a:buFont typeface="Wingdings" pitchFamily="2" charset="2"/>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10.xml"/><Relationship Id="rId1" Type="http://schemas.openxmlformats.org/officeDocument/2006/relationships/slideLayout" Target="../slideLayouts/slideLayout3.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notesSlide" Target="../notesSlides/notesSlide12.xml"/><Relationship Id="rId1" Type="http://schemas.openxmlformats.org/officeDocument/2006/relationships/slideLayout" Target="../slideLayouts/slideLayout3.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4.xml"/><Relationship Id="rId1" Type="http://schemas.openxmlformats.org/officeDocument/2006/relationships/slideLayout" Target="../slideLayouts/slideLayout3.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5.xml"/><Relationship Id="rId1" Type="http://schemas.openxmlformats.org/officeDocument/2006/relationships/slideLayout" Target="../slideLayouts/slideLayout3.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6.xml"/><Relationship Id="rId1" Type="http://schemas.openxmlformats.org/officeDocument/2006/relationships/slideLayout" Target="../slideLayouts/slideLayout3.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7.xml"/><Relationship Id="rId1" Type="http://schemas.openxmlformats.org/officeDocument/2006/relationships/slideLayout" Target="../slideLayouts/slideLayout3.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8.xml"/><Relationship Id="rId1" Type="http://schemas.openxmlformats.org/officeDocument/2006/relationships/slideLayout" Target="../slideLayouts/slideLayout3.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9.xml"/><Relationship Id="rId1" Type="http://schemas.openxmlformats.org/officeDocument/2006/relationships/slideLayout" Target="../slideLayouts/slideLayout3.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GB"/>
              <a:t>Supporting good governance in Further Education colleges</a:t>
            </a:r>
            <a:endParaRPr lang="en-GB">
              <a:cs typeface="Arial"/>
            </a:endParaRPr>
          </a:p>
        </p:txBody>
      </p:sp>
      <p:sp>
        <p:nvSpPr>
          <p:cNvPr id="5" name="Subtitle 4"/>
          <p:cNvSpPr>
            <a:spLocks noGrp="1"/>
          </p:cNvSpPr>
          <p:nvPr>
            <p:ph type="subTitle" idx="1"/>
          </p:nvPr>
        </p:nvSpPr>
        <p:spPr>
          <a:xfrm>
            <a:off x="683568" y="2924944"/>
            <a:ext cx="6400800" cy="2154857"/>
          </a:xfrm>
        </p:spPr>
        <p:txBody>
          <a:bodyPr vert="horz" lIns="91440" tIns="45720" rIns="91440" bIns="45720" rtlCol="0" anchor="t">
            <a:noAutofit/>
          </a:bodyPr>
          <a:lstStyle/>
          <a:p>
            <a:endParaRPr lang="en-GB">
              <a:latin typeface="Arial"/>
              <a:cs typeface="Arial"/>
            </a:endParaRPr>
          </a:p>
          <a:p>
            <a:r>
              <a:rPr lang="en-GB" sz="2400">
                <a:latin typeface="Arial"/>
                <a:cs typeface="Arial"/>
              </a:rPr>
              <a:t>External board capability reviews</a:t>
            </a:r>
          </a:p>
          <a:p>
            <a:endParaRPr lang="en-GB" sz="2400"/>
          </a:p>
          <a:p>
            <a:r>
              <a:rPr lang="en-GB" sz="2400">
                <a:latin typeface="Arial"/>
                <a:cs typeface="Arial"/>
              </a:rPr>
              <a:t>Bespoke governor recruitment services</a:t>
            </a:r>
          </a:p>
          <a:p>
            <a:endParaRPr lang="en-GB"/>
          </a:p>
        </p:txBody>
      </p:sp>
    </p:spTree>
    <p:extLst>
      <p:ext uri="{BB962C8B-B14F-4D97-AF65-F5344CB8AC3E}">
        <p14:creationId xmlns:p14="http://schemas.microsoft.com/office/powerpoint/2010/main" val="30781377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DD9FA5-5329-4EB9-B1B7-C28386BA2C99}"/>
              </a:ext>
            </a:extLst>
          </p:cNvPr>
          <p:cNvSpPr>
            <a:spLocks noGrp="1"/>
          </p:cNvSpPr>
          <p:nvPr>
            <p:ph type="title"/>
          </p:nvPr>
        </p:nvSpPr>
        <p:spPr>
          <a:xfrm>
            <a:off x="684213" y="333374"/>
            <a:ext cx="7775575" cy="647701"/>
          </a:xfrm>
          <a:prstGeom prst="rect">
            <a:avLst/>
          </a:prstGeom>
        </p:spPr>
        <p:txBody>
          <a:bodyPr anchor="ctr">
            <a:normAutofit/>
          </a:bodyPr>
          <a:lstStyle/>
          <a:p>
            <a:r>
              <a:rPr lang="en-GB"/>
              <a:t>Contract Award</a:t>
            </a:r>
          </a:p>
        </p:txBody>
      </p:sp>
      <p:graphicFrame>
        <p:nvGraphicFramePr>
          <p:cNvPr id="5" name="Content Placeholder 2">
            <a:extLst>
              <a:ext uri="{FF2B5EF4-FFF2-40B4-BE49-F238E27FC236}">
                <a16:creationId xmlns:a16="http://schemas.microsoft.com/office/drawing/2014/main" id="{3485E3A4-FD3B-403A-886E-F4AC6B416FCC}"/>
              </a:ext>
            </a:extLst>
          </p:cNvPr>
          <p:cNvGraphicFramePr>
            <a:graphicFrameLocks noGrp="1"/>
          </p:cNvGraphicFramePr>
          <p:nvPr>
            <p:ph idx="1"/>
            <p:extLst>
              <p:ext uri="{D42A27DB-BD31-4B8C-83A1-F6EECF244321}">
                <p14:modId xmlns:p14="http://schemas.microsoft.com/office/powerpoint/2010/main" val="2597760551"/>
              </p:ext>
            </p:extLst>
          </p:nvPr>
        </p:nvGraphicFramePr>
        <p:xfrm>
          <a:off x="684212" y="1196976"/>
          <a:ext cx="7775575" cy="467994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9096002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GB"/>
              <a:t>Expected timelines</a:t>
            </a:r>
          </a:p>
        </p:txBody>
      </p:sp>
      <p:graphicFrame>
        <p:nvGraphicFramePr>
          <p:cNvPr id="8" name="Table 4">
            <a:extLst>
              <a:ext uri="{FF2B5EF4-FFF2-40B4-BE49-F238E27FC236}">
                <a16:creationId xmlns:a16="http://schemas.microsoft.com/office/drawing/2014/main" id="{BCA4AF31-4DC4-4963-B649-C579E6C27DDA}"/>
              </a:ext>
            </a:extLst>
          </p:cNvPr>
          <p:cNvGraphicFramePr>
            <a:graphicFrameLocks noGrp="1"/>
          </p:cNvGraphicFramePr>
          <p:nvPr>
            <p:extLst>
              <p:ext uri="{D42A27DB-BD31-4B8C-83A1-F6EECF244321}">
                <p14:modId xmlns:p14="http://schemas.microsoft.com/office/powerpoint/2010/main" val="2439182796"/>
              </p:ext>
            </p:extLst>
          </p:nvPr>
        </p:nvGraphicFramePr>
        <p:xfrm>
          <a:off x="684211" y="1979440"/>
          <a:ext cx="7775575" cy="2899120"/>
        </p:xfrm>
        <a:graphic>
          <a:graphicData uri="http://schemas.openxmlformats.org/drawingml/2006/table">
            <a:tbl>
              <a:tblPr firstRow="1" bandRow="1">
                <a:tableStyleId>{5C22544A-7EE6-4342-B048-85BDC9FD1C3A}</a:tableStyleId>
              </a:tblPr>
              <a:tblGrid>
                <a:gridCol w="3629880">
                  <a:extLst>
                    <a:ext uri="{9D8B030D-6E8A-4147-A177-3AD203B41FA5}">
                      <a16:colId xmlns:a16="http://schemas.microsoft.com/office/drawing/2014/main" val="937985247"/>
                    </a:ext>
                  </a:extLst>
                </a:gridCol>
                <a:gridCol w="4145695">
                  <a:extLst>
                    <a:ext uri="{9D8B030D-6E8A-4147-A177-3AD203B41FA5}">
                      <a16:colId xmlns:a16="http://schemas.microsoft.com/office/drawing/2014/main" val="636340084"/>
                    </a:ext>
                  </a:extLst>
                </a:gridCol>
              </a:tblGrid>
              <a:tr h="451808">
                <a:tc>
                  <a:txBody>
                    <a:bodyPr/>
                    <a:lstStyle/>
                    <a:p>
                      <a:r>
                        <a:rPr lang="en-GB"/>
                        <a:t>Activity</a:t>
                      </a:r>
                    </a:p>
                  </a:txBody>
                  <a:tcPr/>
                </a:tc>
                <a:tc>
                  <a:txBody>
                    <a:bodyPr/>
                    <a:lstStyle/>
                    <a:p>
                      <a:r>
                        <a:rPr lang="en-GB"/>
                        <a:t>Date</a:t>
                      </a:r>
                    </a:p>
                  </a:txBody>
                  <a:tcPr/>
                </a:tc>
                <a:extLst>
                  <a:ext uri="{0D108BD9-81ED-4DB2-BD59-A6C34878D82A}">
                    <a16:rowId xmlns:a16="http://schemas.microsoft.com/office/drawing/2014/main" val="2040089344"/>
                  </a:ext>
                </a:extLst>
              </a:tr>
              <a:tr h="451808">
                <a:tc>
                  <a:txBody>
                    <a:bodyPr/>
                    <a:lstStyle/>
                    <a:p>
                      <a:r>
                        <a:rPr lang="en-GB"/>
                        <a:t>Launch of full procurement processes</a:t>
                      </a:r>
                    </a:p>
                  </a:txBody>
                  <a:tcPr/>
                </a:tc>
                <a:tc>
                  <a:txBody>
                    <a:bodyPr/>
                    <a:lstStyle/>
                    <a:p>
                      <a:r>
                        <a:rPr lang="en-GB"/>
                        <a:t>12 March</a:t>
                      </a:r>
                    </a:p>
                  </a:txBody>
                  <a:tcPr/>
                </a:tc>
                <a:extLst>
                  <a:ext uri="{0D108BD9-81ED-4DB2-BD59-A6C34878D82A}">
                    <a16:rowId xmlns:a16="http://schemas.microsoft.com/office/drawing/2014/main" val="862626780"/>
                  </a:ext>
                </a:extLst>
              </a:tr>
              <a:tr h="451808">
                <a:tc>
                  <a:txBody>
                    <a:bodyPr/>
                    <a:lstStyle/>
                    <a:p>
                      <a:r>
                        <a:rPr lang="en-GB"/>
                        <a:t>Closing date for applications</a:t>
                      </a:r>
                    </a:p>
                  </a:txBody>
                  <a:tcPr/>
                </a:tc>
                <a:tc>
                  <a:txBody>
                    <a:bodyPr/>
                    <a:lstStyle/>
                    <a:p>
                      <a:r>
                        <a:rPr lang="en-GB"/>
                        <a:t>8 April</a:t>
                      </a:r>
                    </a:p>
                  </a:txBody>
                  <a:tcPr/>
                </a:tc>
                <a:extLst>
                  <a:ext uri="{0D108BD9-81ED-4DB2-BD59-A6C34878D82A}">
                    <a16:rowId xmlns:a16="http://schemas.microsoft.com/office/drawing/2014/main" val="1000322237"/>
                  </a:ext>
                </a:extLst>
              </a:tr>
              <a:tr h="451808">
                <a:tc>
                  <a:txBody>
                    <a:bodyPr/>
                    <a:lstStyle/>
                    <a:p>
                      <a:r>
                        <a:rPr lang="en-GB"/>
                        <a:t>Notification of results</a:t>
                      </a:r>
                    </a:p>
                  </a:txBody>
                  <a:tcPr/>
                </a:tc>
                <a:tc>
                  <a:txBody>
                    <a:bodyPr/>
                    <a:lstStyle/>
                    <a:p>
                      <a:r>
                        <a:rPr lang="en-GB"/>
                        <a:t>w/c 27 April or 4 May</a:t>
                      </a:r>
                    </a:p>
                  </a:txBody>
                  <a:tcPr/>
                </a:tc>
                <a:extLst>
                  <a:ext uri="{0D108BD9-81ED-4DB2-BD59-A6C34878D82A}">
                    <a16:rowId xmlns:a16="http://schemas.microsoft.com/office/drawing/2014/main" val="2964470925"/>
                  </a:ext>
                </a:extLst>
              </a:tr>
              <a:tr h="451808">
                <a:tc>
                  <a:txBody>
                    <a:bodyPr/>
                    <a:lstStyle/>
                    <a:p>
                      <a:r>
                        <a:rPr lang="en-GB"/>
                        <a:t>Contracts signed </a:t>
                      </a:r>
                    </a:p>
                  </a:txBody>
                  <a:tcPr/>
                </a:tc>
                <a:tc>
                  <a:txBody>
                    <a:bodyPr/>
                    <a:lstStyle/>
                    <a:p>
                      <a:r>
                        <a:rPr lang="en-GB"/>
                        <a:t>w/c 4 May or 11 May</a:t>
                      </a:r>
                    </a:p>
                  </a:txBody>
                  <a:tcPr/>
                </a:tc>
                <a:extLst>
                  <a:ext uri="{0D108BD9-81ED-4DB2-BD59-A6C34878D82A}">
                    <a16:rowId xmlns:a16="http://schemas.microsoft.com/office/drawing/2014/main" val="2028525580"/>
                  </a:ext>
                </a:extLst>
              </a:tr>
              <a:tr h="451808">
                <a:tc>
                  <a:txBody>
                    <a:bodyPr/>
                    <a:lstStyle/>
                    <a:p>
                      <a:r>
                        <a:rPr lang="en-GB"/>
                        <a:t>Delivery goes live</a:t>
                      </a:r>
                    </a:p>
                  </a:txBody>
                  <a:tcPr/>
                </a:tc>
                <a:tc>
                  <a:txBody>
                    <a:bodyPr/>
                    <a:lstStyle/>
                    <a:p>
                      <a:r>
                        <a:rPr lang="en-GB"/>
                        <a:t>w/c 11 May or 18 May</a:t>
                      </a:r>
                    </a:p>
                  </a:txBody>
                  <a:tcPr/>
                </a:tc>
                <a:extLst>
                  <a:ext uri="{0D108BD9-81ED-4DB2-BD59-A6C34878D82A}">
                    <a16:rowId xmlns:a16="http://schemas.microsoft.com/office/drawing/2014/main" val="221837071"/>
                  </a:ext>
                </a:extLst>
              </a:tr>
            </a:tbl>
          </a:graphicData>
        </a:graphic>
      </p:graphicFrame>
    </p:spTree>
    <p:extLst>
      <p:ext uri="{BB962C8B-B14F-4D97-AF65-F5344CB8AC3E}">
        <p14:creationId xmlns:p14="http://schemas.microsoft.com/office/powerpoint/2010/main" val="34781395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Title 7"/>
          <p:cNvSpPr>
            <a:spLocks noGrp="1"/>
          </p:cNvSpPr>
          <p:nvPr>
            <p:ph type="title"/>
          </p:nvPr>
        </p:nvSpPr>
        <p:spPr>
          <a:xfrm>
            <a:off x="684213" y="333374"/>
            <a:ext cx="7775575" cy="647701"/>
          </a:xfrm>
          <a:prstGeom prst="rect">
            <a:avLst/>
          </a:prstGeom>
        </p:spPr>
        <p:txBody>
          <a:bodyPr anchor="ctr">
            <a:normAutofit/>
          </a:bodyPr>
          <a:lstStyle/>
          <a:p>
            <a:r>
              <a:rPr lang="en-GB"/>
              <a:t>For more information</a:t>
            </a:r>
          </a:p>
        </p:txBody>
      </p:sp>
      <p:graphicFrame>
        <p:nvGraphicFramePr>
          <p:cNvPr id="13" name="Content Placeholder 10">
            <a:extLst>
              <a:ext uri="{FF2B5EF4-FFF2-40B4-BE49-F238E27FC236}">
                <a16:creationId xmlns:a16="http://schemas.microsoft.com/office/drawing/2014/main" id="{F2936F63-124E-4691-B795-ED7C4FABA511}"/>
              </a:ext>
            </a:extLst>
          </p:cNvPr>
          <p:cNvGraphicFramePr>
            <a:graphicFrameLocks noGrp="1"/>
          </p:cNvGraphicFramePr>
          <p:nvPr>
            <p:ph idx="1"/>
            <p:extLst>
              <p:ext uri="{D42A27DB-BD31-4B8C-83A1-F6EECF244321}">
                <p14:modId xmlns:p14="http://schemas.microsoft.com/office/powerpoint/2010/main" val="4031776319"/>
              </p:ext>
            </p:extLst>
          </p:nvPr>
        </p:nvGraphicFramePr>
        <p:xfrm>
          <a:off x="684212" y="1196976"/>
          <a:ext cx="7775575" cy="467994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5111414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BB2B7F-724B-49E2-8167-137E1C3E844C}"/>
              </a:ext>
            </a:extLst>
          </p:cNvPr>
          <p:cNvSpPr>
            <a:spLocks noGrp="1"/>
          </p:cNvSpPr>
          <p:nvPr>
            <p:ph type="title"/>
          </p:nvPr>
        </p:nvSpPr>
        <p:spPr>
          <a:xfrm>
            <a:off x="228363" y="255458"/>
            <a:ext cx="7775575" cy="647701"/>
          </a:xfrm>
        </p:spPr>
        <p:txBody>
          <a:bodyPr/>
          <a:lstStyle/>
          <a:p>
            <a:r>
              <a:rPr lang="en-GB"/>
              <a:t>Session Overview</a:t>
            </a:r>
          </a:p>
        </p:txBody>
      </p:sp>
      <p:sp>
        <p:nvSpPr>
          <p:cNvPr id="7" name="TextBox 6">
            <a:extLst>
              <a:ext uri="{FF2B5EF4-FFF2-40B4-BE49-F238E27FC236}">
                <a16:creationId xmlns:a16="http://schemas.microsoft.com/office/drawing/2014/main" id="{5049136E-5851-48E8-B3BB-1FE48F908A5A}"/>
              </a:ext>
            </a:extLst>
          </p:cNvPr>
          <p:cNvSpPr txBox="1"/>
          <p:nvPr/>
        </p:nvSpPr>
        <p:spPr>
          <a:xfrm>
            <a:off x="179307" y="987471"/>
            <a:ext cx="7362882" cy="2585323"/>
          </a:xfrm>
          <a:prstGeom prst="rect">
            <a:avLst/>
          </a:prstGeom>
          <a:noFill/>
        </p:spPr>
        <p:txBody>
          <a:bodyPr wrap="square" rtlCol="0">
            <a:spAutoFit/>
          </a:bodyPr>
          <a:lstStyle/>
          <a:p>
            <a:r>
              <a:rPr lang="en-GB"/>
              <a:t>The webinar session aims to provide:</a:t>
            </a:r>
          </a:p>
          <a:p>
            <a:endParaRPr lang="en-GB"/>
          </a:p>
          <a:p>
            <a:r>
              <a:rPr lang="en-GB" b="1" u="sng"/>
              <a:t>Section 1</a:t>
            </a:r>
          </a:p>
          <a:p>
            <a:r>
              <a:rPr lang="en-GB"/>
              <a:t> </a:t>
            </a:r>
          </a:p>
          <a:p>
            <a:pPr marL="285750" indent="-285750">
              <a:buFont typeface="Arial" panose="020B0604020202020204" pitchFamily="34" charset="0"/>
              <a:buChar char="•"/>
            </a:pPr>
            <a:r>
              <a:rPr lang="en-GB"/>
              <a:t>Context and Purpose of the Pilots</a:t>
            </a:r>
          </a:p>
          <a:p>
            <a:endParaRPr lang="en-GB"/>
          </a:p>
          <a:p>
            <a:r>
              <a:rPr lang="en-GB" b="1" u="sng"/>
              <a:t>Section 2</a:t>
            </a:r>
          </a:p>
          <a:p>
            <a:endParaRPr lang="en-GB" b="1" u="sng"/>
          </a:p>
          <a:p>
            <a:pPr marL="285750" indent="-285750">
              <a:buFont typeface="Arial" panose="020B0604020202020204" pitchFamily="34" charset="0"/>
              <a:buChar char="•"/>
            </a:pPr>
            <a:r>
              <a:rPr lang="en-GB"/>
              <a:t>Q&amp;A</a:t>
            </a:r>
          </a:p>
        </p:txBody>
      </p:sp>
      <p:sp>
        <p:nvSpPr>
          <p:cNvPr id="8" name="TextBox 7">
            <a:extLst>
              <a:ext uri="{FF2B5EF4-FFF2-40B4-BE49-F238E27FC236}">
                <a16:creationId xmlns:a16="http://schemas.microsoft.com/office/drawing/2014/main" id="{B475AD56-87B1-47EB-BBC3-8A4DCF44F879}"/>
              </a:ext>
            </a:extLst>
          </p:cNvPr>
          <p:cNvSpPr txBox="1"/>
          <p:nvPr/>
        </p:nvSpPr>
        <p:spPr>
          <a:xfrm>
            <a:off x="228364" y="3839204"/>
            <a:ext cx="8561954" cy="2308324"/>
          </a:xfrm>
          <a:prstGeom prst="rect">
            <a:avLst/>
          </a:prstGeom>
          <a:noFill/>
        </p:spPr>
        <p:txBody>
          <a:bodyPr wrap="square" rtlCol="0">
            <a:spAutoFit/>
          </a:bodyPr>
          <a:lstStyle/>
          <a:p>
            <a:r>
              <a:rPr lang="en-GB"/>
              <a:t>To ensure the session runs smoothly:</a:t>
            </a:r>
          </a:p>
          <a:p>
            <a:pPr marL="285750" indent="-285750">
              <a:buFont typeface="Arial" panose="020B0604020202020204" pitchFamily="34" charset="0"/>
              <a:buChar char="•"/>
            </a:pPr>
            <a:endParaRPr lang="en-GB"/>
          </a:p>
          <a:p>
            <a:pPr marL="285750" indent="-285750">
              <a:buFont typeface="Arial" panose="020B0604020202020204" pitchFamily="34" charset="0"/>
              <a:buChar char="•"/>
            </a:pPr>
            <a:r>
              <a:rPr lang="en-GB"/>
              <a:t>All participants will be on mute</a:t>
            </a:r>
          </a:p>
          <a:p>
            <a:pPr marL="285750" indent="-285750">
              <a:buFont typeface="Arial" panose="020B0604020202020204" pitchFamily="34" charset="0"/>
              <a:buChar char="•"/>
            </a:pPr>
            <a:r>
              <a:rPr lang="en-GB"/>
              <a:t>Questions can be posed at any time using the text/chat function of your Skype</a:t>
            </a:r>
          </a:p>
          <a:p>
            <a:pPr marL="285750" indent="-285750">
              <a:buFont typeface="Arial" panose="020B0604020202020204" pitchFamily="34" charset="0"/>
              <a:buChar char="•"/>
            </a:pPr>
            <a:r>
              <a:rPr lang="en-GB"/>
              <a:t>Periodic short pauses to allow relevant questions to be typed</a:t>
            </a:r>
          </a:p>
          <a:p>
            <a:pPr marL="285750" indent="-285750">
              <a:buFont typeface="Arial" panose="020B0604020202020204" pitchFamily="34" charset="0"/>
              <a:buChar char="•"/>
            </a:pPr>
            <a:r>
              <a:rPr lang="en-GB"/>
              <a:t>If you join via phone, questions can be asked at the end</a:t>
            </a:r>
          </a:p>
          <a:p>
            <a:pPr marL="285750" indent="-285750">
              <a:buFont typeface="Arial" panose="020B0604020202020204" pitchFamily="34" charset="0"/>
              <a:buChar char="•"/>
            </a:pPr>
            <a:r>
              <a:rPr lang="en-GB"/>
              <a:t>We will be recording the session </a:t>
            </a:r>
          </a:p>
          <a:p>
            <a:pPr marL="285750" indent="-285750">
              <a:buFont typeface="Arial" panose="020B0604020202020204" pitchFamily="34" charset="0"/>
              <a:buChar char="•"/>
            </a:pPr>
            <a:endParaRPr lang="en-GB"/>
          </a:p>
        </p:txBody>
      </p:sp>
      <p:cxnSp>
        <p:nvCxnSpPr>
          <p:cNvPr id="9" name="Straight Connector 8">
            <a:extLst>
              <a:ext uri="{FF2B5EF4-FFF2-40B4-BE49-F238E27FC236}">
                <a16:creationId xmlns:a16="http://schemas.microsoft.com/office/drawing/2014/main" id="{42660872-BFA4-4A40-95B3-D18827CC5093}"/>
              </a:ext>
            </a:extLst>
          </p:cNvPr>
          <p:cNvCxnSpPr>
            <a:cxnSpLocks/>
          </p:cNvCxnSpPr>
          <p:nvPr/>
        </p:nvCxnSpPr>
        <p:spPr>
          <a:xfrm>
            <a:off x="353683" y="3701259"/>
            <a:ext cx="8436634" cy="0"/>
          </a:xfrm>
          <a:prstGeom prst="line">
            <a:avLst/>
          </a:prstGeom>
          <a:ln>
            <a:solidFill>
              <a:srgbClr val="002060"/>
            </a:solidFill>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42035041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Title 7"/>
          <p:cNvSpPr>
            <a:spLocks noGrp="1"/>
          </p:cNvSpPr>
          <p:nvPr>
            <p:ph type="title"/>
          </p:nvPr>
        </p:nvSpPr>
        <p:spPr>
          <a:xfrm>
            <a:off x="684213" y="333374"/>
            <a:ext cx="7775575" cy="647701"/>
          </a:xfrm>
          <a:prstGeom prst="rect">
            <a:avLst/>
          </a:prstGeom>
        </p:spPr>
        <p:txBody>
          <a:bodyPr anchor="ctr">
            <a:normAutofit/>
          </a:bodyPr>
          <a:lstStyle/>
          <a:p>
            <a:r>
              <a:rPr lang="en-GB"/>
              <a:t>Context and purpose of the pilots</a:t>
            </a:r>
          </a:p>
        </p:txBody>
      </p:sp>
      <p:graphicFrame>
        <p:nvGraphicFramePr>
          <p:cNvPr id="13" name="Content Placeholder 10">
            <a:extLst>
              <a:ext uri="{FF2B5EF4-FFF2-40B4-BE49-F238E27FC236}">
                <a16:creationId xmlns:a16="http://schemas.microsoft.com/office/drawing/2014/main" id="{52C63AB7-B9E5-4CEE-95A4-0D5C833EDD29}"/>
              </a:ext>
            </a:extLst>
          </p:cNvPr>
          <p:cNvGraphicFramePr>
            <a:graphicFrameLocks noGrp="1"/>
          </p:cNvGraphicFramePr>
          <p:nvPr>
            <p:ph idx="1"/>
            <p:extLst>
              <p:ext uri="{D42A27DB-BD31-4B8C-83A1-F6EECF244321}">
                <p14:modId xmlns:p14="http://schemas.microsoft.com/office/powerpoint/2010/main" val="4113432653"/>
              </p:ext>
            </p:extLst>
          </p:nvPr>
        </p:nvGraphicFramePr>
        <p:xfrm>
          <a:off x="684212" y="1196976"/>
          <a:ext cx="7775575" cy="467994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4778640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E57EF9-5AA0-44E6-A688-B3C0D1482393}"/>
              </a:ext>
            </a:extLst>
          </p:cNvPr>
          <p:cNvSpPr>
            <a:spLocks noGrp="1"/>
          </p:cNvSpPr>
          <p:nvPr>
            <p:ph type="title"/>
          </p:nvPr>
        </p:nvSpPr>
        <p:spPr>
          <a:xfrm>
            <a:off x="684213" y="332656"/>
            <a:ext cx="7775575" cy="648419"/>
          </a:xfrm>
          <a:prstGeom prst="rect">
            <a:avLst/>
          </a:prstGeom>
        </p:spPr>
        <p:txBody>
          <a:bodyPr anchor="ctr">
            <a:noAutofit/>
          </a:bodyPr>
          <a:lstStyle/>
          <a:p>
            <a:pPr>
              <a:lnSpc>
                <a:spcPct val="90000"/>
              </a:lnSpc>
            </a:pPr>
            <a:br>
              <a:rPr lang="en-GB"/>
            </a:br>
            <a:r>
              <a:rPr lang="en-GB"/>
              <a:t> Current Situation</a:t>
            </a:r>
            <a:br>
              <a:rPr lang="en-GB"/>
            </a:br>
            <a:endParaRPr lang="en-GB"/>
          </a:p>
        </p:txBody>
      </p:sp>
      <p:graphicFrame>
        <p:nvGraphicFramePr>
          <p:cNvPr id="5" name="Content Placeholder 2">
            <a:extLst>
              <a:ext uri="{FF2B5EF4-FFF2-40B4-BE49-F238E27FC236}">
                <a16:creationId xmlns:a16="http://schemas.microsoft.com/office/drawing/2014/main" id="{59D2DDF7-C63C-480B-9935-093D00AED1E7}"/>
              </a:ext>
            </a:extLst>
          </p:cNvPr>
          <p:cNvGraphicFramePr>
            <a:graphicFrameLocks noGrp="1"/>
          </p:cNvGraphicFramePr>
          <p:nvPr>
            <p:ph idx="1"/>
            <p:extLst>
              <p:ext uri="{D42A27DB-BD31-4B8C-83A1-F6EECF244321}">
                <p14:modId xmlns:p14="http://schemas.microsoft.com/office/powerpoint/2010/main" val="2118670986"/>
              </p:ext>
            </p:extLst>
          </p:nvPr>
        </p:nvGraphicFramePr>
        <p:xfrm>
          <a:off x="684212" y="1196976"/>
          <a:ext cx="7775575" cy="467994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6772633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684213" y="332656"/>
            <a:ext cx="7775575" cy="648419"/>
          </a:xfrm>
          <a:prstGeom prst="rect">
            <a:avLst/>
          </a:prstGeom>
        </p:spPr>
        <p:txBody>
          <a:bodyPr anchor="ctr">
            <a:normAutofit/>
          </a:bodyPr>
          <a:lstStyle/>
          <a:p>
            <a:r>
              <a:rPr lang="en-GB"/>
              <a:t>Colleges</a:t>
            </a:r>
          </a:p>
        </p:txBody>
      </p:sp>
      <p:graphicFrame>
        <p:nvGraphicFramePr>
          <p:cNvPr id="7" name="Content Placeholder 4">
            <a:extLst>
              <a:ext uri="{FF2B5EF4-FFF2-40B4-BE49-F238E27FC236}">
                <a16:creationId xmlns:a16="http://schemas.microsoft.com/office/drawing/2014/main" id="{5D31FDF6-75D4-4201-AA15-B5C87740DBEC}"/>
              </a:ext>
            </a:extLst>
          </p:cNvPr>
          <p:cNvGraphicFramePr>
            <a:graphicFrameLocks noGrp="1"/>
          </p:cNvGraphicFramePr>
          <p:nvPr>
            <p:ph idx="1"/>
            <p:extLst>
              <p:ext uri="{D42A27DB-BD31-4B8C-83A1-F6EECF244321}">
                <p14:modId xmlns:p14="http://schemas.microsoft.com/office/powerpoint/2010/main" val="1546106054"/>
              </p:ext>
            </p:extLst>
          </p:nvPr>
        </p:nvGraphicFramePr>
        <p:xfrm>
          <a:off x="595912" y="1275466"/>
          <a:ext cx="7775575" cy="467994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5587366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684213" y="333374"/>
            <a:ext cx="7775575" cy="647701"/>
          </a:xfrm>
          <a:prstGeom prst="rect">
            <a:avLst/>
          </a:prstGeom>
        </p:spPr>
        <p:txBody>
          <a:bodyPr anchor="ctr">
            <a:normAutofit/>
          </a:bodyPr>
          <a:lstStyle/>
          <a:p>
            <a:r>
              <a:rPr lang="en-GB"/>
              <a:t>Referrals</a:t>
            </a:r>
          </a:p>
        </p:txBody>
      </p:sp>
      <p:graphicFrame>
        <p:nvGraphicFramePr>
          <p:cNvPr id="7" name="Content Placeholder 4">
            <a:extLst>
              <a:ext uri="{FF2B5EF4-FFF2-40B4-BE49-F238E27FC236}">
                <a16:creationId xmlns:a16="http://schemas.microsoft.com/office/drawing/2014/main" id="{039B3715-3BA5-44BE-B21D-F93D2181ECE7}"/>
              </a:ext>
            </a:extLst>
          </p:cNvPr>
          <p:cNvGraphicFramePr>
            <a:graphicFrameLocks noGrp="1"/>
          </p:cNvGraphicFramePr>
          <p:nvPr>
            <p:ph idx="1"/>
            <p:extLst>
              <p:ext uri="{D42A27DB-BD31-4B8C-83A1-F6EECF244321}">
                <p14:modId xmlns:p14="http://schemas.microsoft.com/office/powerpoint/2010/main" val="1155952739"/>
              </p:ext>
            </p:extLst>
          </p:nvPr>
        </p:nvGraphicFramePr>
        <p:xfrm>
          <a:off x="684212" y="1196976"/>
          <a:ext cx="7775575" cy="467994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1470814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Title 7"/>
          <p:cNvSpPr>
            <a:spLocks noGrp="1"/>
          </p:cNvSpPr>
          <p:nvPr>
            <p:ph type="title"/>
          </p:nvPr>
        </p:nvSpPr>
        <p:spPr>
          <a:xfrm>
            <a:off x="684213" y="333374"/>
            <a:ext cx="7775575" cy="647701"/>
          </a:xfrm>
          <a:prstGeom prst="rect">
            <a:avLst/>
          </a:prstGeom>
        </p:spPr>
        <p:txBody>
          <a:bodyPr anchor="ctr">
            <a:normAutofit/>
          </a:bodyPr>
          <a:lstStyle/>
          <a:p>
            <a:r>
              <a:rPr lang="en-GB"/>
              <a:t>Governor Recruitment Services</a:t>
            </a:r>
          </a:p>
        </p:txBody>
      </p:sp>
      <p:graphicFrame>
        <p:nvGraphicFramePr>
          <p:cNvPr id="13" name="Content Placeholder 10">
            <a:extLst>
              <a:ext uri="{FF2B5EF4-FFF2-40B4-BE49-F238E27FC236}">
                <a16:creationId xmlns:a16="http://schemas.microsoft.com/office/drawing/2014/main" id="{BD36540F-D204-49A6-9C02-CC24D4A68EB7}"/>
              </a:ext>
            </a:extLst>
          </p:cNvPr>
          <p:cNvGraphicFramePr>
            <a:graphicFrameLocks noGrp="1"/>
          </p:cNvGraphicFramePr>
          <p:nvPr>
            <p:ph idx="1"/>
            <p:extLst>
              <p:ext uri="{D42A27DB-BD31-4B8C-83A1-F6EECF244321}">
                <p14:modId xmlns:p14="http://schemas.microsoft.com/office/powerpoint/2010/main" val="884459927"/>
              </p:ext>
            </p:extLst>
          </p:nvPr>
        </p:nvGraphicFramePr>
        <p:xfrm>
          <a:off x="684212" y="1196976"/>
          <a:ext cx="7775575" cy="467994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976377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Title 7"/>
          <p:cNvSpPr>
            <a:spLocks noGrp="1"/>
          </p:cNvSpPr>
          <p:nvPr>
            <p:ph type="title"/>
          </p:nvPr>
        </p:nvSpPr>
        <p:spPr>
          <a:xfrm>
            <a:off x="684213" y="332656"/>
            <a:ext cx="7775575" cy="648419"/>
          </a:xfrm>
          <a:prstGeom prst="rect">
            <a:avLst/>
          </a:prstGeom>
        </p:spPr>
        <p:txBody>
          <a:bodyPr anchor="ctr">
            <a:normAutofit/>
          </a:bodyPr>
          <a:lstStyle/>
          <a:p>
            <a:r>
              <a:rPr lang="en-GB"/>
              <a:t>External Board Capability Reviews</a:t>
            </a:r>
          </a:p>
        </p:txBody>
      </p:sp>
      <p:graphicFrame>
        <p:nvGraphicFramePr>
          <p:cNvPr id="15" name="Content Placeholder 10">
            <a:extLst>
              <a:ext uri="{FF2B5EF4-FFF2-40B4-BE49-F238E27FC236}">
                <a16:creationId xmlns:a16="http://schemas.microsoft.com/office/drawing/2014/main" id="{810AD97C-1E0B-4DA8-B497-167A2C788F18}"/>
              </a:ext>
            </a:extLst>
          </p:cNvPr>
          <p:cNvGraphicFramePr>
            <a:graphicFrameLocks noGrp="1"/>
          </p:cNvGraphicFramePr>
          <p:nvPr>
            <p:ph idx="1"/>
            <p:extLst>
              <p:ext uri="{D42A27DB-BD31-4B8C-83A1-F6EECF244321}">
                <p14:modId xmlns:p14="http://schemas.microsoft.com/office/powerpoint/2010/main" val="3681709977"/>
              </p:ext>
            </p:extLst>
          </p:nvPr>
        </p:nvGraphicFramePr>
        <p:xfrm>
          <a:off x="684212" y="1196976"/>
          <a:ext cx="7775575" cy="467994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6220406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Title 4"/>
          <p:cNvSpPr>
            <a:spLocks noGrp="1"/>
          </p:cNvSpPr>
          <p:nvPr>
            <p:ph type="title"/>
          </p:nvPr>
        </p:nvSpPr>
        <p:spPr>
          <a:xfrm>
            <a:off x="684213" y="333374"/>
            <a:ext cx="7775575" cy="647701"/>
          </a:xfrm>
          <a:prstGeom prst="rect">
            <a:avLst/>
          </a:prstGeom>
        </p:spPr>
        <p:txBody>
          <a:bodyPr anchor="ctr">
            <a:normAutofit/>
          </a:bodyPr>
          <a:lstStyle/>
          <a:p>
            <a:r>
              <a:rPr lang="en-GB"/>
              <a:t>What are we looking for?</a:t>
            </a:r>
          </a:p>
        </p:txBody>
      </p:sp>
      <p:graphicFrame>
        <p:nvGraphicFramePr>
          <p:cNvPr id="8" name="Content Placeholder 5">
            <a:extLst>
              <a:ext uri="{FF2B5EF4-FFF2-40B4-BE49-F238E27FC236}">
                <a16:creationId xmlns:a16="http://schemas.microsoft.com/office/drawing/2014/main" id="{2DDEE76A-945D-460B-AFB7-E109C157CC23}"/>
              </a:ext>
            </a:extLst>
          </p:cNvPr>
          <p:cNvGraphicFramePr>
            <a:graphicFrameLocks noGrp="1"/>
          </p:cNvGraphicFramePr>
          <p:nvPr>
            <p:ph idx="1"/>
            <p:extLst>
              <p:ext uri="{D42A27DB-BD31-4B8C-83A1-F6EECF244321}">
                <p14:modId xmlns:p14="http://schemas.microsoft.com/office/powerpoint/2010/main" val="3187205322"/>
              </p:ext>
            </p:extLst>
          </p:nvPr>
        </p:nvGraphicFramePr>
        <p:xfrm>
          <a:off x="684212" y="1196976"/>
          <a:ext cx="7775575" cy="467994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05660814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SharedWithUsers xmlns="74f3dfe3-a40f-4477-baa4-568c15001463">
      <UserInfo>
        <DisplayName>ARMITAGE, Louisa</DisplayName>
        <AccountId>3387</AccountId>
        <AccountType/>
      </UserInfo>
      <UserInfo>
        <DisplayName>SLEEMAN, Bonnie</DisplayName>
        <AccountId>4486</AccountId>
        <AccountType/>
      </UserInfo>
      <UserInfo>
        <DisplayName>MISTRY, Amit</DisplayName>
        <AccountId>10777</AccountId>
        <AccountType/>
      </UserInfo>
      <UserInfo>
        <DisplayName>SADIQ, Suliman</DisplayName>
        <AccountId>7533</AccountId>
        <AccountType/>
      </UserInfo>
      <UserInfo>
        <DisplayName>COLES, Sophie</DisplayName>
        <AccountId>11485</AccountId>
        <AccountType/>
      </UserInfo>
    </SharedWithUser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5FA50C0AF22B7149B13634671C379CD2" ma:contentTypeVersion="7" ma:contentTypeDescription="Create a new document." ma:contentTypeScope="" ma:versionID="cc7f3be09d9a967c8e48d5290fa9b632">
  <xsd:schema xmlns:xsd="http://www.w3.org/2001/XMLSchema" xmlns:xs="http://www.w3.org/2001/XMLSchema" xmlns:p="http://schemas.microsoft.com/office/2006/metadata/properties" xmlns:ns2="946952c8-2ff7-4953-99c8-46f731374ec9" xmlns:ns3="74f3dfe3-a40f-4477-baa4-568c15001463" targetNamespace="http://schemas.microsoft.com/office/2006/metadata/properties" ma:root="true" ma:fieldsID="3f95f9186f7f6fd4fbe5f78e67a7a005" ns2:_="" ns3:_="">
    <xsd:import namespace="946952c8-2ff7-4953-99c8-46f731374ec9"/>
    <xsd:import namespace="74f3dfe3-a40f-4477-baa4-568c15001463"/>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46952c8-2ff7-4953-99c8-46f731374ec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4f3dfe3-a40f-4477-baa4-568c15001463"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18918D8-6743-472F-9133-546308218B28}">
  <ds:schemaRefs>
    <ds:schemaRef ds:uri="http://schemas.microsoft.com/sharepoint/v3/contenttype/forms"/>
  </ds:schemaRefs>
</ds:datastoreItem>
</file>

<file path=customXml/itemProps2.xml><?xml version="1.0" encoding="utf-8"?>
<ds:datastoreItem xmlns:ds="http://schemas.openxmlformats.org/officeDocument/2006/customXml" ds:itemID="{9FD3942E-F7FA-4AD8-9A69-5FDFB1F490D1}">
  <ds:schemaRefs>
    <ds:schemaRef ds:uri="http://schemas.microsoft.com/office/2006/metadata/properties"/>
    <ds:schemaRef ds:uri="http://schemas.microsoft.com/office/2006/documentManagement/types"/>
    <ds:schemaRef ds:uri="946952c8-2ff7-4953-99c8-46f731374ec9"/>
    <ds:schemaRef ds:uri="http://purl.org/dc/elements/1.1/"/>
    <ds:schemaRef ds:uri="http://schemas.openxmlformats.org/package/2006/metadata/core-properties"/>
    <ds:schemaRef ds:uri="http://purl.org/dc/terms/"/>
    <ds:schemaRef ds:uri="74f3dfe3-a40f-4477-baa4-568c15001463"/>
    <ds:schemaRef ds:uri="http://purl.org/dc/dcmitype/"/>
    <ds:schemaRef ds:uri="http://schemas.microsoft.com/office/infopath/2007/PartnerControls"/>
    <ds:schemaRef ds:uri="http://www.w3.org/XML/1998/namespace"/>
  </ds:schemaRefs>
</ds:datastoreItem>
</file>

<file path=customXml/itemProps3.xml><?xml version="1.0" encoding="utf-8"?>
<ds:datastoreItem xmlns:ds="http://schemas.openxmlformats.org/officeDocument/2006/customXml" ds:itemID="{0F6CC19A-386E-4D4E-9462-1B7941B71013}"/>
</file>

<file path=docProps/app.xml><?xml version="1.0" encoding="utf-8"?>
<Properties xmlns="http://schemas.openxmlformats.org/officeDocument/2006/extended-properties" xmlns:vt="http://schemas.openxmlformats.org/officeDocument/2006/docPropsVTypes">
  <TotalTime>2</TotalTime>
  <Words>1216</Words>
  <Application>Microsoft Office PowerPoint</Application>
  <PresentationFormat>On-screen Show (4:3)</PresentationFormat>
  <Paragraphs>103</Paragraphs>
  <Slides>12</Slides>
  <Notes>12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Wingdings</vt:lpstr>
      <vt:lpstr>Office Theme</vt:lpstr>
      <vt:lpstr>Supporting good governance in Further Education colleges</vt:lpstr>
      <vt:lpstr>Session Overview</vt:lpstr>
      <vt:lpstr>Context and purpose of the pilots</vt:lpstr>
      <vt:lpstr>  Current Situation </vt:lpstr>
      <vt:lpstr>Colleges</vt:lpstr>
      <vt:lpstr>Referrals</vt:lpstr>
      <vt:lpstr>Governor Recruitment Services</vt:lpstr>
      <vt:lpstr>External Board Capability Reviews</vt:lpstr>
      <vt:lpstr>What are we looking for?</vt:lpstr>
      <vt:lpstr>Contract Award</vt:lpstr>
      <vt:lpstr>Expected timelines</vt:lpstr>
      <vt:lpstr>For more information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Supporting good governance in Further Education colleges</dc:title>
  <dc:creator>GRANT, Annabel</dc:creator>
  <cp:lastModifiedBy>WOOTTON, Matthew</cp:lastModifiedBy>
  <cp:revision>2</cp:revision>
  <dcterms:created xsi:type="dcterms:W3CDTF">2020-02-27T13:09:02Z</dcterms:created>
  <dcterms:modified xsi:type="dcterms:W3CDTF">2020-03-04T11:26:41Z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0x0101005FA50C0AF22B7149B13634671C379CD2</vt:lpwstr>
  </property>
</Properties>
</file>