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creen Shot 2016-11-02 at 11.39.2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15557" y="546705"/>
            <a:ext cx="4573686" cy="86601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creen Shot 2016-11-02 at 11.41.0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83464" y="1820101"/>
            <a:ext cx="9437872" cy="61133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Screen Shot 2016-11-02 at 11.41.0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2610" y="2078649"/>
            <a:ext cx="8639580" cy="55963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Screen Shot 2016-11-02 at 11.41.0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82623" y="1128387"/>
            <a:ext cx="9639554" cy="74968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Screen Shot 2016-11-02 at 11.41.0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46935" y="1333947"/>
            <a:ext cx="9110930" cy="70857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Screen Shot 2016-11-02 at 11.41.1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18527" y="843551"/>
            <a:ext cx="8967746" cy="80664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Screen Shot 2016-11-02 at 11.39.3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48441" y="-1"/>
            <a:ext cx="7107918" cy="975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Screen Shot 2016-11-02 at 11.39.4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48417" y="0"/>
            <a:ext cx="10307966" cy="975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Screen Shot 2016-11-02 at 11.40.24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444" y="-1"/>
            <a:ext cx="7923912" cy="975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creen Shot 2016-11-02 at 11.40.3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2080" y="1234926"/>
            <a:ext cx="8860640" cy="72837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Screen Shot 2016-11-02 at 11.40.4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05268" y="1601241"/>
            <a:ext cx="8794264" cy="65511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Screen Shot 2016-11-02 at 11.40.5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61373" y="1436463"/>
            <a:ext cx="9682054" cy="68806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Screen Shot 2016-11-02 at 11.40.5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30190" y="1698567"/>
            <a:ext cx="8944420" cy="63564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Screen Shot 2016-11-02 at 11.41.0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3216" y="1282307"/>
            <a:ext cx="11098368" cy="71889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