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notesMasterIdLst>
    <p:notesMasterId r:id="rId23"/>
  </p:notesMasterIdLst>
  <p:sldIdLst>
    <p:sldId id="390" r:id="rId6"/>
    <p:sldId id="1256" r:id="rId7"/>
    <p:sldId id="1244" r:id="rId8"/>
    <p:sldId id="1250" r:id="rId9"/>
    <p:sldId id="353" r:id="rId10"/>
    <p:sldId id="1246" r:id="rId11"/>
    <p:sldId id="1252" r:id="rId12"/>
    <p:sldId id="1253" r:id="rId13"/>
    <p:sldId id="1254" r:id="rId14"/>
    <p:sldId id="1247" r:id="rId15"/>
    <p:sldId id="1257" r:id="rId16"/>
    <p:sldId id="1261" r:id="rId17"/>
    <p:sldId id="1262" r:id="rId18"/>
    <p:sldId id="1263" r:id="rId19"/>
    <p:sldId id="1249" r:id="rId20"/>
    <p:sldId id="1255" r:id="rId21"/>
    <p:sldId id="1245" r:id="rId22"/>
  </p:sldIdLst>
  <p:sldSz cx="12192000" cy="6858000"/>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ghvi, Sapna (Analysis Directorate)" initials="SS(D" lastIdx="9" clrIdx="0">
    <p:extLst>
      <p:ext uri="{19B8F6BF-5375-455C-9EA6-DF929625EA0E}">
        <p15:presenceInfo xmlns:p15="http://schemas.microsoft.com/office/powerpoint/2012/main" userId="Sanghvi, Sapna (Analysis Directorate)" providerId="None"/>
      </p:ext>
    </p:extLst>
  </p:cmAuthor>
  <p:cmAuthor id="2" name="Waterhouse, Alec (Analysis Directorate)" initials="WA(D" lastIdx="12" clrIdx="1">
    <p:extLst>
      <p:ext uri="{19B8F6BF-5375-455C-9EA6-DF929625EA0E}">
        <p15:presenceInfo xmlns:p15="http://schemas.microsoft.com/office/powerpoint/2012/main" userId="Waterhouse, Alec (Analysis Directorate)" providerId="None"/>
      </p:ext>
    </p:extLst>
  </p:cmAuthor>
  <p:cmAuthor id="3" name="Westhoff, Gerard (Analysis Directorate)" initials="WG(D" lastIdx="9" clrIdx="2">
    <p:extLst>
      <p:ext uri="{19B8F6BF-5375-455C-9EA6-DF929625EA0E}">
        <p15:presenceInfo xmlns:p15="http://schemas.microsoft.com/office/powerpoint/2012/main" userId="S::Gerard.Westhoff@beis.gov.uk::f5718292-f4c6-43b4-8b78-9285e2768106" providerId="AD"/>
      </p:ext>
    </p:extLst>
  </p:cmAuthor>
  <p:cmAuthor id="4" name="Walker, Ben (Clean Growth)" initials="WG" lastIdx="1" clrIdx="3">
    <p:extLst>
      <p:ext uri="{19B8F6BF-5375-455C-9EA6-DF929625EA0E}">
        <p15:presenceInfo xmlns:p15="http://schemas.microsoft.com/office/powerpoint/2012/main" userId="S::ben.walker@beis.gov.uk::f0e8df2e-0706-4363-bc9d-109b2a25ad50" providerId="AD"/>
      </p:ext>
    </p:extLst>
  </p:cmAuthor>
  <p:cmAuthor id="5" name="Emerson, Danielle" initials="ED" lastIdx="1" clrIdx="4">
    <p:extLst>
      <p:ext uri="{19B8F6BF-5375-455C-9EA6-DF929625EA0E}">
        <p15:presenceInfo xmlns:p15="http://schemas.microsoft.com/office/powerpoint/2012/main" userId="S::danielle.emerson_defra.gov.uk#ext#@beisgov.onmicrosoft.com::0e0afdac-67c7-40aa-94fb-a3ab654f9fe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712C58-9FA9-4026-8A5D-E0F88A34CFB5}" v="101" dt="2020-05-19T09:00:23.854"/>
    <p1510:client id="{99742781-B431-42C5-8212-91EF8E1954CB}" v="10" dt="2020-05-18T13:32:52.582"/>
    <p1510:client id="{ABD5A720-6098-4D1F-B894-F331F1FF296D}" v="3298" dt="2020-05-19T12:10:06.860"/>
    <p1510:client id="{E1BEE63F-2B66-CA30-3931-5F9EFE3E3930}" v="62" dt="2020-05-18T12:51:21.8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ker, Ben (Clean Growth)" userId="S::ben.walker@beis.gov.uk::f0e8df2e-0706-4363-bc9d-109b2a25ad50" providerId="AD" clId="Web-{3851FD92-2943-4CB8-A3E5-D64442070930}"/>
    <pc:docChg chg="modSld">
      <pc:chgData name="Walker, Ben (Clean Growth)" userId="S::ben.walker@beis.gov.uk::f0e8df2e-0706-4363-bc9d-109b2a25ad50" providerId="AD" clId="Web-{3851FD92-2943-4CB8-A3E5-D64442070930}" dt="2020-05-16T11:22:13.374" v="66" actId="20577"/>
      <pc:docMkLst>
        <pc:docMk/>
      </pc:docMkLst>
      <pc:sldChg chg="modSp modNotes">
        <pc:chgData name="Walker, Ben (Clean Growth)" userId="S::ben.walker@beis.gov.uk::f0e8df2e-0706-4363-bc9d-109b2a25ad50" providerId="AD" clId="Web-{3851FD92-2943-4CB8-A3E5-D64442070930}" dt="2020-05-16T11:11:42.840" v="64" actId="20577"/>
        <pc:sldMkLst>
          <pc:docMk/>
          <pc:sldMk cId="179817947" sldId="1253"/>
        </pc:sldMkLst>
        <pc:spChg chg="mod">
          <ac:chgData name="Walker, Ben (Clean Growth)" userId="S::ben.walker@beis.gov.uk::f0e8df2e-0706-4363-bc9d-109b2a25ad50" providerId="AD" clId="Web-{3851FD92-2943-4CB8-A3E5-D64442070930}" dt="2020-05-16T11:11:42.840" v="64" actId="20577"/>
          <ac:spMkLst>
            <pc:docMk/>
            <pc:sldMk cId="179817947" sldId="1253"/>
            <ac:spMk id="6" creationId="{00000000-0000-0000-0000-000000000000}"/>
          </ac:spMkLst>
        </pc:spChg>
      </pc:sldChg>
    </pc:docChg>
  </pc:docChgLst>
  <pc:docChgLst>
    <pc:chgData name="Walker, Ben (Clean Growth)" userId="S::ben.walker@beis.gov.uk::f0e8df2e-0706-4363-bc9d-109b2a25ad50" providerId="AD" clId="Web-{29C0DBCA-7A80-4F10-A439-66D59BF6C629}"/>
    <pc:docChg chg="modSld">
      <pc:chgData name="Walker, Ben (Clean Growth)" userId="S::ben.walker@beis.gov.uk::f0e8df2e-0706-4363-bc9d-109b2a25ad50" providerId="AD" clId="Web-{29C0DBCA-7A80-4F10-A439-66D59BF6C629}" dt="2020-05-17T15:51:41.485" v="11"/>
      <pc:docMkLst>
        <pc:docMk/>
      </pc:docMkLst>
      <pc:sldChg chg="modSp">
        <pc:chgData name="Walker, Ben (Clean Growth)" userId="S::ben.walker@beis.gov.uk::f0e8df2e-0706-4363-bc9d-109b2a25ad50" providerId="AD" clId="Web-{29C0DBCA-7A80-4F10-A439-66D59BF6C629}" dt="2020-05-17T15:51:41.485" v="11"/>
        <pc:sldMkLst>
          <pc:docMk/>
          <pc:sldMk cId="3245019670" sldId="1249"/>
        </pc:sldMkLst>
        <pc:graphicFrameChg chg="mod modGraphic">
          <ac:chgData name="Walker, Ben (Clean Growth)" userId="S::ben.walker@beis.gov.uk::f0e8df2e-0706-4363-bc9d-109b2a25ad50" providerId="AD" clId="Web-{29C0DBCA-7A80-4F10-A439-66D59BF6C629}" dt="2020-05-17T15:51:41.485" v="11"/>
          <ac:graphicFrameMkLst>
            <pc:docMk/>
            <pc:sldMk cId="3245019670" sldId="1249"/>
            <ac:graphicFrameMk id="6" creationId="{00000000-0000-0000-0000-000000000000}"/>
          </ac:graphicFrameMkLst>
        </pc:graphicFrameChg>
      </pc:sldChg>
    </pc:docChg>
  </pc:docChgLst>
  <pc:docChgLst>
    <pc:chgData name="Walker, Ben (Clean Growth)" userId="S::ben.walker@beis.gov.uk::f0e8df2e-0706-4363-bc9d-109b2a25ad50" providerId="AD" clId="Web-{D0C44F7A-A31A-16A1-8E6B-64B8E88C46E9}"/>
    <pc:docChg chg="modSld">
      <pc:chgData name="Walker, Ben (Clean Growth)" userId="S::ben.walker@beis.gov.uk::f0e8df2e-0706-4363-bc9d-109b2a25ad50" providerId="AD" clId="Web-{D0C44F7A-A31A-16A1-8E6B-64B8E88C46E9}" dt="2020-05-15T11:55:24.682" v="743"/>
      <pc:docMkLst>
        <pc:docMk/>
      </pc:docMkLst>
      <pc:sldChg chg="modNotes">
        <pc:chgData name="Walker, Ben (Clean Growth)" userId="S::ben.walker@beis.gov.uk::f0e8df2e-0706-4363-bc9d-109b2a25ad50" providerId="AD" clId="Web-{D0C44F7A-A31A-16A1-8E6B-64B8E88C46E9}" dt="2020-05-15T11:45:23.853" v="509"/>
        <pc:sldMkLst>
          <pc:docMk/>
          <pc:sldMk cId="809279274" sldId="353"/>
        </pc:sldMkLst>
      </pc:sldChg>
      <pc:sldChg chg="modNotes">
        <pc:chgData name="Walker, Ben (Clean Growth)" userId="S::ben.walker@beis.gov.uk::f0e8df2e-0706-4363-bc9d-109b2a25ad50" providerId="AD" clId="Web-{D0C44F7A-A31A-16A1-8E6B-64B8E88C46E9}" dt="2020-05-15T11:53:34.791" v="731"/>
        <pc:sldMkLst>
          <pc:docMk/>
          <pc:sldMk cId="1840830946" sldId="390"/>
        </pc:sldMkLst>
      </pc:sldChg>
      <pc:sldChg chg="modSp">
        <pc:chgData name="Walker, Ben (Clean Growth)" userId="S::ben.walker@beis.gov.uk::f0e8df2e-0706-4363-bc9d-109b2a25ad50" providerId="AD" clId="Web-{D0C44F7A-A31A-16A1-8E6B-64B8E88C46E9}" dt="2020-05-15T11:43:51.477" v="418" actId="20577"/>
        <pc:sldMkLst>
          <pc:docMk/>
          <pc:sldMk cId="1996031732" sldId="1246"/>
        </pc:sldMkLst>
        <pc:spChg chg="mod">
          <ac:chgData name="Walker, Ben (Clean Growth)" userId="S::ben.walker@beis.gov.uk::f0e8df2e-0706-4363-bc9d-109b2a25ad50" providerId="AD" clId="Web-{D0C44F7A-A31A-16A1-8E6B-64B8E88C46E9}" dt="2020-05-15T11:41:30.618" v="368" actId="20577"/>
          <ac:spMkLst>
            <pc:docMk/>
            <pc:sldMk cId="1996031732" sldId="1246"/>
            <ac:spMk id="2" creationId="{00000000-0000-0000-0000-000000000000}"/>
          </ac:spMkLst>
        </pc:spChg>
        <pc:spChg chg="mod">
          <ac:chgData name="Walker, Ben (Clean Growth)" userId="S::ben.walker@beis.gov.uk::f0e8df2e-0706-4363-bc9d-109b2a25ad50" providerId="AD" clId="Web-{D0C44F7A-A31A-16A1-8E6B-64B8E88C46E9}" dt="2020-05-15T11:43:51.477" v="418" actId="20577"/>
          <ac:spMkLst>
            <pc:docMk/>
            <pc:sldMk cId="1996031732" sldId="1246"/>
            <ac:spMk id="7" creationId="{00000000-0000-0000-0000-000000000000}"/>
          </ac:spMkLst>
        </pc:spChg>
      </pc:sldChg>
      <pc:sldChg chg="modNotes">
        <pc:chgData name="Walker, Ben (Clean Growth)" userId="S::ben.walker@beis.gov.uk::f0e8df2e-0706-4363-bc9d-109b2a25ad50" providerId="AD" clId="Web-{D0C44F7A-A31A-16A1-8E6B-64B8E88C46E9}" dt="2020-05-15T11:46:10.087" v="576"/>
        <pc:sldMkLst>
          <pc:docMk/>
          <pc:sldMk cId="1382169702" sldId="1247"/>
        </pc:sldMkLst>
      </pc:sldChg>
      <pc:sldChg chg="modNotes">
        <pc:chgData name="Walker, Ben (Clean Growth)" userId="S::ben.walker@beis.gov.uk::f0e8df2e-0706-4363-bc9d-109b2a25ad50" providerId="AD" clId="Web-{D0C44F7A-A31A-16A1-8E6B-64B8E88C46E9}" dt="2020-05-15T11:25:43.318" v="123"/>
        <pc:sldMkLst>
          <pc:docMk/>
          <pc:sldMk cId="4266011119" sldId="1250"/>
        </pc:sldMkLst>
      </pc:sldChg>
      <pc:sldChg chg="modNotes">
        <pc:chgData name="Walker, Ben (Clean Growth)" userId="S::ben.walker@beis.gov.uk::f0e8df2e-0706-4363-bc9d-109b2a25ad50" providerId="AD" clId="Web-{D0C44F7A-A31A-16A1-8E6B-64B8E88C46E9}" dt="2020-05-15T11:38:39.742" v="366"/>
        <pc:sldMkLst>
          <pc:docMk/>
          <pc:sldMk cId="2725150571" sldId="1251"/>
        </pc:sldMkLst>
      </pc:sldChg>
      <pc:sldChg chg="modNotes">
        <pc:chgData name="Walker, Ben (Clean Growth)" userId="S::ben.walker@beis.gov.uk::f0e8df2e-0706-4363-bc9d-109b2a25ad50" providerId="AD" clId="Web-{D0C44F7A-A31A-16A1-8E6B-64B8E88C46E9}" dt="2020-05-15T11:55:24.682" v="743"/>
        <pc:sldMkLst>
          <pc:docMk/>
          <pc:sldMk cId="1720112546" sldId="1254"/>
        </pc:sldMkLst>
      </pc:sldChg>
    </pc:docChg>
  </pc:docChgLst>
  <pc:docChgLst>
    <pc:chgData name="Walker, Ben (Clean Growth)" userId="S::ben.walker@beis.gov.uk::f0e8df2e-0706-4363-bc9d-109b2a25ad50" providerId="AD" clId="Web-{CB634606-0A0E-4CA5-A399-4EA496EDD314}"/>
    <pc:docChg chg="modSld">
      <pc:chgData name="Walker, Ben (Clean Growth)" userId="S::ben.walker@beis.gov.uk::f0e8df2e-0706-4363-bc9d-109b2a25ad50" providerId="AD" clId="Web-{CB634606-0A0E-4CA5-A399-4EA496EDD314}" dt="2020-05-18T09:53:47.592" v="9" actId="1076"/>
      <pc:docMkLst>
        <pc:docMk/>
      </pc:docMkLst>
      <pc:sldChg chg="modSp addCm">
        <pc:chgData name="Walker, Ben (Clean Growth)" userId="S::ben.walker@beis.gov.uk::f0e8df2e-0706-4363-bc9d-109b2a25ad50" providerId="AD" clId="Web-{CB634606-0A0E-4CA5-A399-4EA496EDD314}" dt="2020-05-18T09:53:47.592" v="9" actId="1076"/>
        <pc:sldMkLst>
          <pc:docMk/>
          <pc:sldMk cId="1382169702" sldId="1247"/>
        </pc:sldMkLst>
        <pc:picChg chg="mod modCrop">
          <ac:chgData name="Walker, Ben (Clean Growth)" userId="S::ben.walker@beis.gov.uk::f0e8df2e-0706-4363-bc9d-109b2a25ad50" providerId="AD" clId="Web-{CB634606-0A0E-4CA5-A399-4EA496EDD314}" dt="2020-05-18T09:53:47.592" v="9" actId="1076"/>
          <ac:picMkLst>
            <pc:docMk/>
            <pc:sldMk cId="1382169702" sldId="1247"/>
            <ac:picMk id="6" creationId="{708964AD-93EB-447D-9026-71C3708F06DC}"/>
          </ac:picMkLst>
        </pc:picChg>
      </pc:sldChg>
    </pc:docChg>
  </pc:docChgLst>
  <pc:docChgLst>
    <pc:chgData name="Walker, Ben (Clean Growth)" userId="S::ben.walker@beis.gov.uk::f0e8df2e-0706-4363-bc9d-109b2a25ad50" providerId="AD" clId="Web-{99742781-B431-42C5-8212-91EF8E1954CB}"/>
    <pc:docChg chg="modSld">
      <pc:chgData name="Walker, Ben (Clean Growth)" userId="S::ben.walker@beis.gov.uk::f0e8df2e-0706-4363-bc9d-109b2a25ad50" providerId="AD" clId="Web-{99742781-B431-42C5-8212-91EF8E1954CB}" dt="2020-05-18T13:32:52.582" v="9" actId="20577"/>
      <pc:docMkLst>
        <pc:docMk/>
      </pc:docMkLst>
      <pc:sldChg chg="modSp">
        <pc:chgData name="Walker, Ben (Clean Growth)" userId="S::ben.walker@beis.gov.uk::f0e8df2e-0706-4363-bc9d-109b2a25ad50" providerId="AD" clId="Web-{99742781-B431-42C5-8212-91EF8E1954CB}" dt="2020-05-18T13:32:52.582" v="8" actId="20577"/>
        <pc:sldMkLst>
          <pc:docMk/>
          <pc:sldMk cId="179817947" sldId="1253"/>
        </pc:sldMkLst>
        <pc:spChg chg="mod">
          <ac:chgData name="Walker, Ben (Clean Growth)" userId="S::ben.walker@beis.gov.uk::f0e8df2e-0706-4363-bc9d-109b2a25ad50" providerId="AD" clId="Web-{99742781-B431-42C5-8212-91EF8E1954CB}" dt="2020-05-18T13:32:52.582" v="8" actId="20577"/>
          <ac:spMkLst>
            <pc:docMk/>
            <pc:sldMk cId="179817947" sldId="1253"/>
            <ac:spMk id="7" creationId="{00000000-0000-0000-0000-000000000000}"/>
          </ac:spMkLst>
        </pc:spChg>
      </pc:sldChg>
    </pc:docChg>
  </pc:docChgLst>
  <pc:docChgLst>
    <pc:chgData name="Walker, Ben (Clean Growth)" userId="f0e8df2e-0706-4363-bc9d-109b2a25ad50" providerId="ADAL" clId="{ABD5A720-6098-4D1F-B894-F331F1FF296D}"/>
    <pc:docChg chg="undo custSel mod addSld delSld modSld sldOrd">
      <pc:chgData name="Walker, Ben (Clean Growth)" userId="f0e8df2e-0706-4363-bc9d-109b2a25ad50" providerId="ADAL" clId="{ABD5A720-6098-4D1F-B894-F331F1FF296D}" dt="2020-05-19T12:10:06.860" v="12563" actId="20577"/>
      <pc:docMkLst>
        <pc:docMk/>
      </pc:docMkLst>
      <pc:sldChg chg="modSp mod modNotesTx">
        <pc:chgData name="Walker, Ben (Clean Growth)" userId="f0e8df2e-0706-4363-bc9d-109b2a25ad50" providerId="ADAL" clId="{ABD5A720-6098-4D1F-B894-F331F1FF296D}" dt="2020-05-19T11:30:33.044" v="12443" actId="20577"/>
        <pc:sldMkLst>
          <pc:docMk/>
          <pc:sldMk cId="809279274" sldId="353"/>
        </pc:sldMkLst>
        <pc:spChg chg="mod">
          <ac:chgData name="Walker, Ben (Clean Growth)" userId="f0e8df2e-0706-4363-bc9d-109b2a25ad50" providerId="ADAL" clId="{ABD5A720-6098-4D1F-B894-F331F1FF296D}" dt="2020-05-15T16:04:22.750" v="1577" actId="1076"/>
          <ac:spMkLst>
            <pc:docMk/>
            <pc:sldMk cId="809279274" sldId="353"/>
            <ac:spMk id="8" creationId="{384A2311-CD46-484E-B9B8-96CF3CFA9BF0}"/>
          </ac:spMkLst>
        </pc:spChg>
        <pc:spChg chg="mod">
          <ac:chgData name="Walker, Ben (Clean Growth)" userId="f0e8df2e-0706-4363-bc9d-109b2a25ad50" providerId="ADAL" clId="{ABD5A720-6098-4D1F-B894-F331F1FF296D}" dt="2020-05-15T16:04:26.179" v="1578" actId="1076"/>
          <ac:spMkLst>
            <pc:docMk/>
            <pc:sldMk cId="809279274" sldId="353"/>
            <ac:spMk id="9" creationId="{00000000-0000-0000-0000-000000000000}"/>
          </ac:spMkLst>
        </pc:spChg>
        <pc:picChg chg="mod modCrop">
          <ac:chgData name="Walker, Ben (Clean Growth)" userId="f0e8df2e-0706-4363-bc9d-109b2a25ad50" providerId="ADAL" clId="{ABD5A720-6098-4D1F-B894-F331F1FF296D}" dt="2020-05-15T16:04:16.538" v="1576" actId="1076"/>
          <ac:picMkLst>
            <pc:docMk/>
            <pc:sldMk cId="809279274" sldId="353"/>
            <ac:picMk id="2" creationId="{00000000-0000-0000-0000-000000000000}"/>
          </ac:picMkLst>
        </pc:picChg>
      </pc:sldChg>
      <pc:sldChg chg="addSp modSp mod modNotesTx">
        <pc:chgData name="Walker, Ben (Clean Growth)" userId="f0e8df2e-0706-4363-bc9d-109b2a25ad50" providerId="ADAL" clId="{ABD5A720-6098-4D1F-B894-F331F1FF296D}" dt="2020-05-19T12:10:06.860" v="12563" actId="20577"/>
        <pc:sldMkLst>
          <pc:docMk/>
          <pc:sldMk cId="1840830946" sldId="390"/>
        </pc:sldMkLst>
        <pc:spChg chg="mod">
          <ac:chgData name="Walker, Ben (Clean Growth)" userId="f0e8df2e-0706-4363-bc9d-109b2a25ad50" providerId="ADAL" clId="{ABD5A720-6098-4D1F-B894-F331F1FF296D}" dt="2020-05-19T12:09:30.855" v="12545" actId="404"/>
          <ac:spMkLst>
            <pc:docMk/>
            <pc:sldMk cId="1840830946" sldId="390"/>
            <ac:spMk id="2" creationId="{E51D5257-B190-41CC-9CA6-3E8EADBE06F8}"/>
          </ac:spMkLst>
        </pc:spChg>
        <pc:spChg chg="mod">
          <ac:chgData name="Walker, Ben (Clean Growth)" userId="f0e8df2e-0706-4363-bc9d-109b2a25ad50" providerId="ADAL" clId="{ABD5A720-6098-4D1F-B894-F331F1FF296D}" dt="2020-05-19T12:09:38.142" v="12547" actId="1076"/>
          <ac:spMkLst>
            <pc:docMk/>
            <pc:sldMk cId="1840830946" sldId="390"/>
            <ac:spMk id="4" creationId="{B2421386-ED88-48AB-8482-71AB388D1A37}"/>
          </ac:spMkLst>
        </pc:spChg>
        <pc:spChg chg="add mod">
          <ac:chgData name="Walker, Ben (Clean Growth)" userId="f0e8df2e-0706-4363-bc9d-109b2a25ad50" providerId="ADAL" clId="{ABD5A720-6098-4D1F-B894-F331F1FF296D}" dt="2020-05-19T12:09:09.947" v="12540" actId="1076"/>
          <ac:spMkLst>
            <pc:docMk/>
            <pc:sldMk cId="1840830946" sldId="390"/>
            <ac:spMk id="7" creationId="{59766104-A490-4903-97D3-D295DE600073}"/>
          </ac:spMkLst>
        </pc:spChg>
        <pc:spChg chg="mod">
          <ac:chgData name="Walker, Ben (Clean Growth)" userId="f0e8df2e-0706-4363-bc9d-109b2a25ad50" providerId="ADAL" clId="{ABD5A720-6098-4D1F-B894-F331F1FF296D}" dt="2020-05-19T12:09:34.561" v="12546" actId="1076"/>
          <ac:spMkLst>
            <pc:docMk/>
            <pc:sldMk cId="1840830946" sldId="390"/>
            <ac:spMk id="8" creationId="{24DABA8A-49F1-421B-AE1B-BA4CBFB52503}"/>
          </ac:spMkLst>
        </pc:spChg>
        <pc:spChg chg="add mod">
          <ac:chgData name="Walker, Ben (Clean Growth)" userId="f0e8df2e-0706-4363-bc9d-109b2a25ad50" providerId="ADAL" clId="{ABD5A720-6098-4D1F-B894-F331F1FF296D}" dt="2020-05-19T12:10:06.860" v="12563" actId="20577"/>
          <ac:spMkLst>
            <pc:docMk/>
            <pc:sldMk cId="1840830946" sldId="390"/>
            <ac:spMk id="9" creationId="{2D5835CE-93D8-4A78-BF22-602672AD9209}"/>
          </ac:spMkLst>
        </pc:spChg>
        <pc:picChg chg="mod">
          <ac:chgData name="Walker, Ben (Clean Growth)" userId="f0e8df2e-0706-4363-bc9d-109b2a25ad50" providerId="ADAL" clId="{ABD5A720-6098-4D1F-B894-F331F1FF296D}" dt="2020-05-19T12:09:45.817" v="12549" actId="1076"/>
          <ac:picMkLst>
            <pc:docMk/>
            <pc:sldMk cId="1840830946" sldId="390"/>
            <ac:picMk id="6" creationId="{774796B0-A03F-4CDE-9699-DCA8FAA1C0FC}"/>
          </ac:picMkLst>
        </pc:picChg>
        <pc:picChg chg="mod">
          <ac:chgData name="Walker, Ben (Clean Growth)" userId="f0e8df2e-0706-4363-bc9d-109b2a25ad50" providerId="ADAL" clId="{ABD5A720-6098-4D1F-B894-F331F1FF296D}" dt="2020-05-19T12:09:47.850" v="12550" actId="1076"/>
          <ac:picMkLst>
            <pc:docMk/>
            <pc:sldMk cId="1840830946" sldId="390"/>
            <ac:picMk id="10" creationId="{97568C85-2FE7-404A-A4DF-AB9B59C60E1C}"/>
          </ac:picMkLst>
        </pc:picChg>
      </pc:sldChg>
      <pc:sldChg chg="addSp delSp modSp modNotesTx">
        <pc:chgData name="Walker, Ben (Clean Growth)" userId="f0e8df2e-0706-4363-bc9d-109b2a25ad50" providerId="ADAL" clId="{ABD5A720-6098-4D1F-B894-F331F1FF296D}" dt="2020-05-19T12:08:36.357" v="12530"/>
        <pc:sldMkLst>
          <pc:docMk/>
          <pc:sldMk cId="4290621614" sldId="1244"/>
        </pc:sldMkLst>
        <pc:spChg chg="add mod">
          <ac:chgData name="Walker, Ben (Clean Growth)" userId="f0e8df2e-0706-4363-bc9d-109b2a25ad50" providerId="ADAL" clId="{ABD5A720-6098-4D1F-B894-F331F1FF296D}" dt="2020-05-19T12:08:32.471" v="12528"/>
          <ac:spMkLst>
            <pc:docMk/>
            <pc:sldMk cId="4290621614" sldId="1244"/>
            <ac:spMk id="6" creationId="{F24C0E7F-BC68-4CC3-84F7-1DA65F4A6217}"/>
          </ac:spMkLst>
        </pc:spChg>
        <pc:spChg chg="add del mod">
          <ac:chgData name="Walker, Ben (Clean Growth)" userId="f0e8df2e-0706-4363-bc9d-109b2a25ad50" providerId="ADAL" clId="{ABD5A720-6098-4D1F-B894-F331F1FF296D}" dt="2020-05-19T12:08:36.357" v="12530"/>
          <ac:spMkLst>
            <pc:docMk/>
            <pc:sldMk cId="4290621614" sldId="1244"/>
            <ac:spMk id="7" creationId="{30DFD944-C182-42ED-B040-3A78B14C5963}"/>
          </ac:spMkLst>
        </pc:spChg>
      </pc:sldChg>
      <pc:sldChg chg="modSp mod modNotesTx">
        <pc:chgData name="Walker, Ben (Clean Growth)" userId="f0e8df2e-0706-4363-bc9d-109b2a25ad50" providerId="ADAL" clId="{ABD5A720-6098-4D1F-B894-F331F1FF296D}" dt="2020-05-17T10:06:36.834" v="11961" actId="20577"/>
        <pc:sldMkLst>
          <pc:docMk/>
          <pc:sldMk cId="3303987642" sldId="1245"/>
        </pc:sldMkLst>
        <pc:spChg chg="mod">
          <ac:chgData name="Walker, Ben (Clean Growth)" userId="f0e8df2e-0706-4363-bc9d-109b2a25ad50" providerId="ADAL" clId="{ABD5A720-6098-4D1F-B894-F331F1FF296D}" dt="2020-05-16T13:36:45.970" v="7014" actId="20577"/>
          <ac:spMkLst>
            <pc:docMk/>
            <pc:sldMk cId="3303987642" sldId="1245"/>
            <ac:spMk id="3" creationId="{00000000-0000-0000-0000-000000000000}"/>
          </ac:spMkLst>
        </pc:spChg>
      </pc:sldChg>
      <pc:sldChg chg="addSp modSp modNotesTx">
        <pc:chgData name="Walker, Ben (Clean Growth)" userId="f0e8df2e-0706-4363-bc9d-109b2a25ad50" providerId="ADAL" clId="{ABD5A720-6098-4D1F-B894-F331F1FF296D}" dt="2020-05-19T12:08:44.017" v="12531"/>
        <pc:sldMkLst>
          <pc:docMk/>
          <pc:sldMk cId="1996031732" sldId="1246"/>
        </pc:sldMkLst>
        <pc:spChg chg="add mod">
          <ac:chgData name="Walker, Ben (Clean Growth)" userId="f0e8df2e-0706-4363-bc9d-109b2a25ad50" providerId="ADAL" clId="{ABD5A720-6098-4D1F-B894-F331F1FF296D}" dt="2020-05-19T12:08:44.017" v="12531"/>
          <ac:spMkLst>
            <pc:docMk/>
            <pc:sldMk cId="1996031732" sldId="1246"/>
            <ac:spMk id="8" creationId="{00250289-147D-4E3A-B38E-96E721AAB149}"/>
          </ac:spMkLst>
        </pc:spChg>
      </pc:sldChg>
      <pc:sldChg chg="addSp delSp modSp mod modNotesTx">
        <pc:chgData name="Walker, Ben (Clean Growth)" userId="f0e8df2e-0706-4363-bc9d-109b2a25ad50" providerId="ADAL" clId="{ABD5A720-6098-4D1F-B894-F331F1FF296D}" dt="2020-05-19T11:30:50.318" v="12448" actId="20577"/>
        <pc:sldMkLst>
          <pc:docMk/>
          <pc:sldMk cId="1382169702" sldId="1247"/>
        </pc:sldMkLst>
        <pc:spChg chg="mod">
          <ac:chgData name="Walker, Ben (Clean Growth)" userId="f0e8df2e-0706-4363-bc9d-109b2a25ad50" providerId="ADAL" clId="{ABD5A720-6098-4D1F-B894-F331F1FF296D}" dt="2020-05-16T13:11:46.125" v="6590" actId="115"/>
          <ac:spMkLst>
            <pc:docMk/>
            <pc:sldMk cId="1382169702" sldId="1247"/>
            <ac:spMk id="2" creationId="{00000000-0000-0000-0000-000000000000}"/>
          </ac:spMkLst>
        </pc:spChg>
        <pc:spChg chg="mod">
          <ac:chgData name="Walker, Ben (Clean Growth)" userId="f0e8df2e-0706-4363-bc9d-109b2a25ad50" providerId="ADAL" clId="{ABD5A720-6098-4D1F-B894-F331F1FF296D}" dt="2020-05-18T15:03:05.991" v="11975" actId="20577"/>
          <ac:spMkLst>
            <pc:docMk/>
            <pc:sldMk cId="1382169702" sldId="1247"/>
            <ac:spMk id="3" creationId="{00000000-0000-0000-0000-000000000000}"/>
          </ac:spMkLst>
        </pc:spChg>
        <pc:spChg chg="del">
          <ac:chgData name="Walker, Ben (Clean Growth)" userId="f0e8df2e-0706-4363-bc9d-109b2a25ad50" providerId="ADAL" clId="{ABD5A720-6098-4D1F-B894-F331F1FF296D}" dt="2020-05-15T16:18:32.963" v="1708" actId="478"/>
          <ac:spMkLst>
            <pc:docMk/>
            <pc:sldMk cId="1382169702" sldId="1247"/>
            <ac:spMk id="4" creationId="{00000000-0000-0000-0000-000000000000}"/>
          </ac:spMkLst>
        </pc:spChg>
        <pc:spChg chg="add mod">
          <ac:chgData name="Walker, Ben (Clean Growth)" userId="f0e8df2e-0706-4363-bc9d-109b2a25ad50" providerId="ADAL" clId="{ABD5A720-6098-4D1F-B894-F331F1FF296D}" dt="2020-05-17T09:37:15.156" v="11182" actId="14100"/>
          <ac:spMkLst>
            <pc:docMk/>
            <pc:sldMk cId="1382169702" sldId="1247"/>
            <ac:spMk id="4" creationId="{EF41F151-CC99-4569-9D50-CC8612B799D7}"/>
          </ac:spMkLst>
        </pc:spChg>
        <pc:spChg chg="add del mod">
          <ac:chgData name="Walker, Ben (Clean Growth)" userId="f0e8df2e-0706-4363-bc9d-109b2a25ad50" providerId="ADAL" clId="{ABD5A720-6098-4D1F-B894-F331F1FF296D}" dt="2020-05-18T15:02:03.634" v="11966"/>
          <ac:spMkLst>
            <pc:docMk/>
            <pc:sldMk cId="1382169702" sldId="1247"/>
            <ac:spMk id="8" creationId="{5DAC61AD-F8ED-42EF-9754-02D8F0B21647}"/>
          </ac:spMkLst>
        </pc:spChg>
        <pc:spChg chg="add del mod">
          <ac:chgData name="Walker, Ben (Clean Growth)" userId="f0e8df2e-0706-4363-bc9d-109b2a25ad50" providerId="ADAL" clId="{ABD5A720-6098-4D1F-B894-F331F1FF296D}" dt="2020-05-18T15:02:08.354" v="11968"/>
          <ac:spMkLst>
            <pc:docMk/>
            <pc:sldMk cId="1382169702" sldId="1247"/>
            <ac:spMk id="10" creationId="{485C1EDA-004B-47CA-8F6F-613989E9A17E}"/>
          </ac:spMkLst>
        </pc:spChg>
        <pc:spChg chg="add del mod">
          <ac:chgData name="Walker, Ben (Clean Growth)" userId="f0e8df2e-0706-4363-bc9d-109b2a25ad50" providerId="ADAL" clId="{ABD5A720-6098-4D1F-B894-F331F1FF296D}" dt="2020-05-18T15:02:16.792" v="11970"/>
          <ac:spMkLst>
            <pc:docMk/>
            <pc:sldMk cId="1382169702" sldId="1247"/>
            <ac:spMk id="11" creationId="{828DE298-67C8-40E5-93CD-A30F42669BDE}"/>
          </ac:spMkLst>
        </pc:spChg>
        <pc:spChg chg="add del mod">
          <ac:chgData name="Walker, Ben (Clean Growth)" userId="f0e8df2e-0706-4363-bc9d-109b2a25ad50" providerId="ADAL" clId="{ABD5A720-6098-4D1F-B894-F331F1FF296D}" dt="2020-05-18T15:02:18.630" v="11972"/>
          <ac:spMkLst>
            <pc:docMk/>
            <pc:sldMk cId="1382169702" sldId="1247"/>
            <ac:spMk id="12" creationId="{782FBF4D-32D8-408F-9EF8-B5BDB2FDAEBC}"/>
          </ac:spMkLst>
        </pc:spChg>
        <pc:spChg chg="add mod">
          <ac:chgData name="Walker, Ben (Clean Growth)" userId="f0e8df2e-0706-4363-bc9d-109b2a25ad50" providerId="ADAL" clId="{ABD5A720-6098-4D1F-B894-F331F1FF296D}" dt="2020-05-18T15:04:51.919" v="12111" actId="20577"/>
          <ac:spMkLst>
            <pc:docMk/>
            <pc:sldMk cId="1382169702" sldId="1247"/>
            <ac:spMk id="13" creationId="{738129D2-D25C-4DD3-81A4-CACB94422BE2}"/>
          </ac:spMkLst>
        </pc:spChg>
        <pc:spChg chg="add mod">
          <ac:chgData name="Walker, Ben (Clean Growth)" userId="f0e8df2e-0706-4363-bc9d-109b2a25ad50" providerId="ADAL" clId="{ABD5A720-6098-4D1F-B894-F331F1FF296D}" dt="2020-05-18T15:06:03.355" v="12156" actId="20577"/>
          <ac:spMkLst>
            <pc:docMk/>
            <pc:sldMk cId="1382169702" sldId="1247"/>
            <ac:spMk id="14" creationId="{C94A9C7A-AEF3-4985-82CA-A45A7D03132D}"/>
          </ac:spMkLst>
        </pc:spChg>
        <pc:spChg chg="add mod">
          <ac:chgData name="Walker, Ben (Clean Growth)" userId="f0e8df2e-0706-4363-bc9d-109b2a25ad50" providerId="ADAL" clId="{ABD5A720-6098-4D1F-B894-F331F1FF296D}" dt="2020-05-18T15:04:57.105" v="12114" actId="14100"/>
          <ac:spMkLst>
            <pc:docMk/>
            <pc:sldMk cId="1382169702" sldId="1247"/>
            <ac:spMk id="15" creationId="{ED9E9FF9-4A88-4862-AF9B-FEC11041166B}"/>
          </ac:spMkLst>
        </pc:spChg>
        <pc:spChg chg="add mod">
          <ac:chgData name="Walker, Ben (Clean Growth)" userId="f0e8df2e-0706-4363-bc9d-109b2a25ad50" providerId="ADAL" clId="{ABD5A720-6098-4D1F-B894-F331F1FF296D}" dt="2020-05-18T15:05:15.316" v="12120" actId="1076"/>
          <ac:spMkLst>
            <pc:docMk/>
            <pc:sldMk cId="1382169702" sldId="1247"/>
            <ac:spMk id="16" creationId="{06C0B455-D687-45D4-9C35-BADCC7101BA5}"/>
          </ac:spMkLst>
        </pc:spChg>
        <pc:spChg chg="add mod">
          <ac:chgData name="Walker, Ben (Clean Growth)" userId="f0e8df2e-0706-4363-bc9d-109b2a25ad50" providerId="ADAL" clId="{ABD5A720-6098-4D1F-B894-F331F1FF296D}" dt="2020-05-18T15:05:31.624" v="12126" actId="14100"/>
          <ac:spMkLst>
            <pc:docMk/>
            <pc:sldMk cId="1382169702" sldId="1247"/>
            <ac:spMk id="17" creationId="{45A423B1-876F-4E5B-ACDF-B4D4AB557378}"/>
          </ac:spMkLst>
        </pc:spChg>
        <pc:picChg chg="del mod">
          <ac:chgData name="Walker, Ben (Clean Growth)" userId="f0e8df2e-0706-4363-bc9d-109b2a25ad50" providerId="ADAL" clId="{ABD5A720-6098-4D1F-B894-F331F1FF296D}" dt="2020-05-16T13:03:19.851" v="6479" actId="478"/>
          <ac:picMkLst>
            <pc:docMk/>
            <pc:sldMk cId="1382169702" sldId="1247"/>
            <ac:picMk id="6" creationId="{00000000-0000-0000-0000-000000000000}"/>
          </ac:picMkLst>
        </pc:picChg>
        <pc:picChg chg="del mod">
          <ac:chgData name="Walker, Ben (Clean Growth)" userId="f0e8df2e-0706-4363-bc9d-109b2a25ad50" providerId="ADAL" clId="{ABD5A720-6098-4D1F-B894-F331F1FF296D}" dt="2020-05-18T15:01:52.821" v="11964" actId="478"/>
          <ac:picMkLst>
            <pc:docMk/>
            <pc:sldMk cId="1382169702" sldId="1247"/>
            <ac:picMk id="6" creationId="{708964AD-93EB-447D-9026-71C3708F06DC}"/>
          </ac:picMkLst>
        </pc:picChg>
        <pc:inkChg chg="add">
          <ac:chgData name="Walker, Ben (Clean Growth)" userId="f0e8df2e-0706-4363-bc9d-109b2a25ad50" providerId="ADAL" clId="{ABD5A720-6098-4D1F-B894-F331F1FF296D}" dt="2020-05-15T16:18:46.320" v="1709" actId="9405"/>
          <ac:inkMkLst>
            <pc:docMk/>
            <pc:sldMk cId="1382169702" sldId="1247"/>
            <ac:inkMk id="7" creationId="{8451CFB3-ACD4-4EFC-BD9D-C43AFAF428D1}"/>
          </ac:inkMkLst>
        </pc:inkChg>
        <pc:inkChg chg="add del">
          <ac:chgData name="Walker, Ben (Clean Growth)" userId="f0e8df2e-0706-4363-bc9d-109b2a25ad50" providerId="ADAL" clId="{ABD5A720-6098-4D1F-B894-F331F1FF296D}" dt="2020-05-16T13:03:21.788" v="6480" actId="478"/>
          <ac:inkMkLst>
            <pc:docMk/>
            <pc:sldMk cId="1382169702" sldId="1247"/>
            <ac:inkMk id="8" creationId="{DF1892EA-CC48-43C7-8884-6DC876AB5224}"/>
          </ac:inkMkLst>
        </pc:inkChg>
      </pc:sldChg>
      <pc:sldChg chg="del">
        <pc:chgData name="Walker, Ben (Clean Growth)" userId="f0e8df2e-0706-4363-bc9d-109b2a25ad50" providerId="ADAL" clId="{ABD5A720-6098-4D1F-B894-F331F1FF296D}" dt="2020-05-15T15:54:19.189" v="1152" actId="47"/>
        <pc:sldMkLst>
          <pc:docMk/>
          <pc:sldMk cId="1848071747" sldId="1248"/>
        </pc:sldMkLst>
      </pc:sldChg>
      <pc:sldChg chg="delSp modSp mod">
        <pc:chgData name="Walker, Ben (Clean Growth)" userId="f0e8df2e-0706-4363-bc9d-109b2a25ad50" providerId="ADAL" clId="{ABD5A720-6098-4D1F-B894-F331F1FF296D}" dt="2020-05-19T11:58:30.279" v="12478" actId="20577"/>
        <pc:sldMkLst>
          <pc:docMk/>
          <pc:sldMk cId="3245019670" sldId="1249"/>
        </pc:sldMkLst>
        <pc:spChg chg="del">
          <ac:chgData name="Walker, Ben (Clean Growth)" userId="f0e8df2e-0706-4363-bc9d-109b2a25ad50" providerId="ADAL" clId="{ABD5A720-6098-4D1F-B894-F331F1FF296D}" dt="2020-05-16T21:38:39.764" v="9162" actId="478"/>
          <ac:spMkLst>
            <pc:docMk/>
            <pc:sldMk cId="3245019670" sldId="1249"/>
            <ac:spMk id="4" creationId="{00000000-0000-0000-0000-000000000000}"/>
          </ac:spMkLst>
        </pc:spChg>
        <pc:graphicFrameChg chg="mod modGraphic">
          <ac:chgData name="Walker, Ben (Clean Growth)" userId="f0e8df2e-0706-4363-bc9d-109b2a25ad50" providerId="ADAL" clId="{ABD5A720-6098-4D1F-B894-F331F1FF296D}" dt="2020-05-19T11:58:30.279" v="12478" actId="20577"/>
          <ac:graphicFrameMkLst>
            <pc:docMk/>
            <pc:sldMk cId="3245019670" sldId="1249"/>
            <ac:graphicFrameMk id="6" creationId="{00000000-0000-0000-0000-000000000000}"/>
          </ac:graphicFrameMkLst>
        </pc:graphicFrameChg>
      </pc:sldChg>
      <pc:sldChg chg="addSp delSp modSp mod modClrScheme chgLayout modNotesTx">
        <pc:chgData name="Walker, Ben (Clean Growth)" userId="f0e8df2e-0706-4363-bc9d-109b2a25ad50" providerId="ADAL" clId="{ABD5A720-6098-4D1F-B894-F331F1FF296D}" dt="2020-05-19T11:30:28.644" v="12441" actId="20577"/>
        <pc:sldMkLst>
          <pc:docMk/>
          <pc:sldMk cId="4266011119" sldId="1250"/>
        </pc:sldMkLst>
        <pc:spChg chg="mod">
          <ac:chgData name="Walker, Ben (Clean Growth)" userId="f0e8df2e-0706-4363-bc9d-109b2a25ad50" providerId="ADAL" clId="{ABD5A720-6098-4D1F-B894-F331F1FF296D}" dt="2020-05-15T16:01:34.441" v="1331" actId="26606"/>
          <ac:spMkLst>
            <pc:docMk/>
            <pc:sldMk cId="4266011119" sldId="1250"/>
            <ac:spMk id="2" creationId="{00000000-0000-0000-0000-000000000000}"/>
          </ac:spMkLst>
        </pc:spChg>
        <pc:spChg chg="add del mod">
          <ac:chgData name="Walker, Ben (Clean Growth)" userId="f0e8df2e-0706-4363-bc9d-109b2a25ad50" providerId="ADAL" clId="{ABD5A720-6098-4D1F-B894-F331F1FF296D}" dt="2020-05-15T16:03:17.884" v="1372" actId="255"/>
          <ac:spMkLst>
            <pc:docMk/>
            <pc:sldMk cId="4266011119" sldId="1250"/>
            <ac:spMk id="3" creationId="{00000000-0000-0000-0000-000000000000}"/>
          </ac:spMkLst>
        </pc:spChg>
        <pc:spChg chg="add del">
          <ac:chgData name="Walker, Ben (Clean Growth)" userId="f0e8df2e-0706-4363-bc9d-109b2a25ad50" providerId="ADAL" clId="{ABD5A720-6098-4D1F-B894-F331F1FF296D}" dt="2020-05-15T16:01:34.441" v="1331" actId="26606"/>
          <ac:spMkLst>
            <pc:docMk/>
            <pc:sldMk cId="4266011119" sldId="1250"/>
            <ac:spMk id="4" creationId="{00000000-0000-0000-0000-000000000000}"/>
          </ac:spMkLst>
        </pc:spChg>
        <pc:spChg chg="mod">
          <ac:chgData name="Walker, Ben (Clean Growth)" userId="f0e8df2e-0706-4363-bc9d-109b2a25ad50" providerId="ADAL" clId="{ABD5A720-6098-4D1F-B894-F331F1FF296D}" dt="2020-05-15T16:01:34.441" v="1331" actId="26606"/>
          <ac:spMkLst>
            <pc:docMk/>
            <pc:sldMk cId="4266011119" sldId="1250"/>
            <ac:spMk id="5" creationId="{00000000-0000-0000-0000-000000000000}"/>
          </ac:spMkLst>
        </pc:spChg>
        <pc:spChg chg="add del mod">
          <ac:chgData name="Walker, Ben (Clean Growth)" userId="f0e8df2e-0706-4363-bc9d-109b2a25ad50" providerId="ADAL" clId="{ABD5A720-6098-4D1F-B894-F331F1FF296D}" dt="2020-05-15T16:01:34.441" v="1331" actId="26606"/>
          <ac:spMkLst>
            <pc:docMk/>
            <pc:sldMk cId="4266011119" sldId="1250"/>
            <ac:spMk id="11" creationId="{BBCDA593-61F1-4261-A9E1-84BAE6A579F2}"/>
          </ac:spMkLst>
        </pc:spChg>
        <pc:spChg chg="add del mod">
          <ac:chgData name="Walker, Ben (Clean Growth)" userId="f0e8df2e-0706-4363-bc9d-109b2a25ad50" providerId="ADAL" clId="{ABD5A720-6098-4D1F-B894-F331F1FF296D}" dt="2020-05-15T16:01:34.441" v="1331" actId="26606"/>
          <ac:spMkLst>
            <pc:docMk/>
            <pc:sldMk cId="4266011119" sldId="1250"/>
            <ac:spMk id="13" creationId="{9B4C4008-C21F-41DC-BAA4-B648A3E77427}"/>
          </ac:spMkLst>
        </pc:spChg>
        <pc:graphicFrameChg chg="add del mod">
          <ac:chgData name="Walker, Ben (Clean Growth)" userId="f0e8df2e-0706-4363-bc9d-109b2a25ad50" providerId="ADAL" clId="{ABD5A720-6098-4D1F-B894-F331F1FF296D}" dt="2020-05-15T16:01:34.441" v="1331" actId="26606"/>
          <ac:graphicFrameMkLst>
            <pc:docMk/>
            <pc:sldMk cId="4266011119" sldId="1250"/>
            <ac:graphicFrameMk id="7" creationId="{6B8B4CBB-E2D6-440B-8C1B-782F9545B39D}"/>
          </ac:graphicFrameMkLst>
        </pc:graphicFrameChg>
        <pc:picChg chg="add mod">
          <ac:chgData name="Walker, Ben (Clean Growth)" userId="f0e8df2e-0706-4363-bc9d-109b2a25ad50" providerId="ADAL" clId="{ABD5A720-6098-4D1F-B894-F331F1FF296D}" dt="2020-05-15T16:04:03.534" v="1575" actId="1076"/>
          <ac:picMkLst>
            <pc:docMk/>
            <pc:sldMk cId="4266011119" sldId="1250"/>
            <ac:picMk id="10" creationId="{A8E3C301-2385-45A6-B6F5-D6C97049380B}"/>
          </ac:picMkLst>
        </pc:picChg>
        <pc:picChg chg="add mod">
          <ac:chgData name="Walker, Ben (Clean Growth)" userId="f0e8df2e-0706-4363-bc9d-109b2a25ad50" providerId="ADAL" clId="{ABD5A720-6098-4D1F-B894-F331F1FF296D}" dt="2020-05-15T16:03:21.227" v="1373" actId="1076"/>
          <ac:picMkLst>
            <pc:docMk/>
            <pc:sldMk cId="4266011119" sldId="1250"/>
            <ac:picMk id="12" creationId="{C85F19E3-3E28-4EDA-AC5C-241B9C7A6397}"/>
          </ac:picMkLst>
        </pc:picChg>
        <pc:picChg chg="add mod">
          <ac:chgData name="Walker, Ben (Clean Growth)" userId="f0e8df2e-0706-4363-bc9d-109b2a25ad50" providerId="ADAL" clId="{ABD5A720-6098-4D1F-B894-F331F1FF296D}" dt="2020-05-15T16:02:41.218" v="1364" actId="1076"/>
          <ac:picMkLst>
            <pc:docMk/>
            <pc:sldMk cId="4266011119" sldId="1250"/>
            <ac:picMk id="2050" creationId="{CA5F7915-B577-4627-8924-D3C4AA70213E}"/>
          </ac:picMkLst>
        </pc:picChg>
      </pc:sldChg>
      <pc:sldChg chg="add del">
        <pc:chgData name="Walker, Ben (Clean Growth)" userId="f0e8df2e-0706-4363-bc9d-109b2a25ad50" providerId="ADAL" clId="{ABD5A720-6098-4D1F-B894-F331F1FF296D}" dt="2020-05-15T18:30:05.405" v="2994" actId="47"/>
        <pc:sldMkLst>
          <pc:docMk/>
          <pc:sldMk cId="2725150571" sldId="1251"/>
        </pc:sldMkLst>
      </pc:sldChg>
      <pc:sldChg chg="modSp mod modNotesTx">
        <pc:chgData name="Walker, Ben (Clean Growth)" userId="f0e8df2e-0706-4363-bc9d-109b2a25ad50" providerId="ADAL" clId="{ABD5A720-6098-4D1F-B894-F331F1FF296D}" dt="2020-05-19T11:30:39.176" v="12445" actId="20577"/>
        <pc:sldMkLst>
          <pc:docMk/>
          <pc:sldMk cId="1575141094" sldId="1252"/>
        </pc:sldMkLst>
        <pc:spChg chg="mod">
          <ac:chgData name="Walker, Ben (Clean Growth)" userId="f0e8df2e-0706-4363-bc9d-109b2a25ad50" providerId="ADAL" clId="{ABD5A720-6098-4D1F-B894-F331F1FF296D}" dt="2020-05-16T13:00:06.462" v="6294" actId="5793"/>
          <ac:spMkLst>
            <pc:docMk/>
            <pc:sldMk cId="1575141094" sldId="1252"/>
            <ac:spMk id="7" creationId="{00000000-0000-0000-0000-000000000000}"/>
          </ac:spMkLst>
        </pc:spChg>
        <pc:picChg chg="mod">
          <ac:chgData name="Walker, Ben (Clean Growth)" userId="f0e8df2e-0706-4363-bc9d-109b2a25ad50" providerId="ADAL" clId="{ABD5A720-6098-4D1F-B894-F331F1FF296D}" dt="2020-05-16T12:55:15.204" v="6071" actId="1076"/>
          <ac:picMkLst>
            <pc:docMk/>
            <pc:sldMk cId="1575141094" sldId="1252"/>
            <ac:picMk id="3" creationId="{00000000-0000-0000-0000-000000000000}"/>
          </ac:picMkLst>
        </pc:picChg>
      </pc:sldChg>
      <pc:sldChg chg="modSp mod modNotesTx">
        <pc:chgData name="Walker, Ben (Clean Growth)" userId="f0e8df2e-0706-4363-bc9d-109b2a25ad50" providerId="ADAL" clId="{ABD5A720-6098-4D1F-B894-F331F1FF296D}" dt="2020-05-19T11:30:43.923" v="12446" actId="20577"/>
        <pc:sldMkLst>
          <pc:docMk/>
          <pc:sldMk cId="179817947" sldId="1253"/>
        </pc:sldMkLst>
        <pc:spChg chg="mod">
          <ac:chgData name="Walker, Ben (Clean Growth)" userId="f0e8df2e-0706-4363-bc9d-109b2a25ad50" providerId="ADAL" clId="{ABD5A720-6098-4D1F-B894-F331F1FF296D}" dt="2020-05-16T19:41:33.417" v="7562" actId="20577"/>
          <ac:spMkLst>
            <pc:docMk/>
            <pc:sldMk cId="179817947" sldId="1253"/>
            <ac:spMk id="6" creationId="{00000000-0000-0000-0000-000000000000}"/>
          </ac:spMkLst>
        </pc:spChg>
        <pc:spChg chg="mod">
          <ac:chgData name="Walker, Ben (Clean Growth)" userId="f0e8df2e-0706-4363-bc9d-109b2a25ad50" providerId="ADAL" clId="{ABD5A720-6098-4D1F-B894-F331F1FF296D}" dt="2020-05-16T19:41:44.579" v="7581" actId="20577"/>
          <ac:spMkLst>
            <pc:docMk/>
            <pc:sldMk cId="179817947" sldId="1253"/>
            <ac:spMk id="7" creationId="{00000000-0000-0000-0000-000000000000}"/>
          </ac:spMkLst>
        </pc:spChg>
        <pc:picChg chg="mod">
          <ac:chgData name="Walker, Ben (Clean Growth)" userId="f0e8df2e-0706-4363-bc9d-109b2a25ad50" providerId="ADAL" clId="{ABD5A720-6098-4D1F-B894-F331F1FF296D}" dt="2020-05-16T12:53:52.803" v="6063" actId="1076"/>
          <ac:picMkLst>
            <pc:docMk/>
            <pc:sldMk cId="179817947" sldId="1253"/>
            <ac:picMk id="8" creationId="{00000000-0000-0000-0000-000000000000}"/>
          </ac:picMkLst>
        </pc:picChg>
      </pc:sldChg>
      <pc:sldChg chg="modSp mod modNotesTx">
        <pc:chgData name="Walker, Ben (Clean Growth)" userId="f0e8df2e-0706-4363-bc9d-109b2a25ad50" providerId="ADAL" clId="{ABD5A720-6098-4D1F-B894-F331F1FF296D}" dt="2020-05-19T11:30:46.951" v="12447" actId="20577"/>
        <pc:sldMkLst>
          <pc:docMk/>
          <pc:sldMk cId="1720112546" sldId="1254"/>
        </pc:sldMkLst>
        <pc:spChg chg="mod">
          <ac:chgData name="Walker, Ben (Clean Growth)" userId="f0e8df2e-0706-4363-bc9d-109b2a25ad50" providerId="ADAL" clId="{ABD5A720-6098-4D1F-B894-F331F1FF296D}" dt="2020-05-16T12:59:57.569" v="6289" actId="5793"/>
          <ac:spMkLst>
            <pc:docMk/>
            <pc:sldMk cId="1720112546" sldId="1254"/>
            <ac:spMk id="7" creationId="{00000000-0000-0000-0000-000000000000}"/>
          </ac:spMkLst>
        </pc:spChg>
      </pc:sldChg>
      <pc:sldChg chg="addSp delSp modSp mod">
        <pc:chgData name="Walker, Ben (Clean Growth)" userId="f0e8df2e-0706-4363-bc9d-109b2a25ad50" providerId="ADAL" clId="{ABD5A720-6098-4D1F-B894-F331F1FF296D}" dt="2020-05-17T10:01:12.579" v="11756" actId="14100"/>
        <pc:sldMkLst>
          <pc:docMk/>
          <pc:sldMk cId="849103011" sldId="1255"/>
        </pc:sldMkLst>
        <pc:spChg chg="add del mod">
          <ac:chgData name="Walker, Ben (Clean Growth)" userId="f0e8df2e-0706-4363-bc9d-109b2a25ad50" providerId="ADAL" clId="{ABD5A720-6098-4D1F-B894-F331F1FF296D}" dt="2020-05-16T13:53:58.898" v="7461" actId="1076"/>
          <ac:spMkLst>
            <pc:docMk/>
            <pc:sldMk cId="849103011" sldId="1255"/>
            <ac:spMk id="10" creationId="{00000000-0000-0000-0000-000000000000}"/>
          </ac:spMkLst>
        </pc:spChg>
        <pc:picChg chg="mod">
          <ac:chgData name="Walker, Ben (Clean Growth)" userId="f0e8df2e-0706-4363-bc9d-109b2a25ad50" providerId="ADAL" clId="{ABD5A720-6098-4D1F-B894-F331F1FF296D}" dt="2020-05-17T10:01:12.579" v="11756" actId="14100"/>
          <ac:picMkLst>
            <pc:docMk/>
            <pc:sldMk cId="849103011" sldId="1255"/>
            <ac:picMk id="6" creationId="{00000000-0000-0000-0000-000000000000}"/>
          </ac:picMkLst>
        </pc:picChg>
        <pc:picChg chg="mod">
          <ac:chgData name="Walker, Ben (Clean Growth)" userId="f0e8df2e-0706-4363-bc9d-109b2a25ad50" providerId="ADAL" clId="{ABD5A720-6098-4D1F-B894-F331F1FF296D}" dt="2020-05-16T13:54:29.239" v="7469" actId="1076"/>
          <ac:picMkLst>
            <pc:docMk/>
            <pc:sldMk cId="849103011" sldId="1255"/>
            <ac:picMk id="7" creationId="{00000000-0000-0000-0000-000000000000}"/>
          </ac:picMkLst>
        </pc:picChg>
        <pc:picChg chg="mod">
          <ac:chgData name="Walker, Ben (Clean Growth)" userId="f0e8df2e-0706-4363-bc9d-109b2a25ad50" providerId="ADAL" clId="{ABD5A720-6098-4D1F-B894-F331F1FF296D}" dt="2020-05-16T13:54:27.364" v="7468" actId="14100"/>
          <ac:picMkLst>
            <pc:docMk/>
            <pc:sldMk cId="849103011" sldId="1255"/>
            <ac:picMk id="8" creationId="{00000000-0000-0000-0000-000000000000}"/>
          </ac:picMkLst>
        </pc:picChg>
        <pc:picChg chg="mod">
          <ac:chgData name="Walker, Ben (Clean Growth)" userId="f0e8df2e-0706-4363-bc9d-109b2a25ad50" providerId="ADAL" clId="{ABD5A720-6098-4D1F-B894-F331F1FF296D}" dt="2020-05-16T13:54:43.199" v="7473" actId="1076"/>
          <ac:picMkLst>
            <pc:docMk/>
            <pc:sldMk cId="849103011" sldId="1255"/>
            <ac:picMk id="9" creationId="{00000000-0000-0000-0000-000000000000}"/>
          </ac:picMkLst>
        </pc:picChg>
        <pc:picChg chg="add mod">
          <ac:chgData name="Walker, Ben (Clean Growth)" userId="f0e8df2e-0706-4363-bc9d-109b2a25ad50" providerId="ADAL" clId="{ABD5A720-6098-4D1F-B894-F331F1FF296D}" dt="2020-05-17T10:01:12.211" v="11755" actId="14100"/>
          <ac:picMkLst>
            <pc:docMk/>
            <pc:sldMk cId="849103011" sldId="1255"/>
            <ac:picMk id="1026" creationId="{1B1C3B01-D90F-4BD1-A195-A13D4FF1F38F}"/>
          </ac:picMkLst>
        </pc:picChg>
      </pc:sldChg>
      <pc:sldChg chg="addSp delSp modSp new mod modNotesTx">
        <pc:chgData name="Walker, Ben (Clean Growth)" userId="f0e8df2e-0706-4363-bc9d-109b2a25ad50" providerId="ADAL" clId="{ABD5A720-6098-4D1F-B894-F331F1FF296D}" dt="2020-05-19T11:30:22.130" v="12439" actId="20577"/>
        <pc:sldMkLst>
          <pc:docMk/>
          <pc:sldMk cId="2317402191" sldId="1256"/>
        </pc:sldMkLst>
        <pc:spChg chg="del">
          <ac:chgData name="Walker, Ben (Clean Growth)" userId="f0e8df2e-0706-4363-bc9d-109b2a25ad50" providerId="ADAL" clId="{ABD5A720-6098-4D1F-B894-F331F1FF296D}" dt="2020-05-15T15:46:02.167" v="1071" actId="478"/>
          <ac:spMkLst>
            <pc:docMk/>
            <pc:sldMk cId="2317402191" sldId="1256"/>
            <ac:spMk id="2" creationId="{B8CB27C6-CB80-456E-9DD6-4DC35B64E9AF}"/>
          </ac:spMkLst>
        </pc:spChg>
        <pc:spChg chg="del">
          <ac:chgData name="Walker, Ben (Clean Growth)" userId="f0e8df2e-0706-4363-bc9d-109b2a25ad50" providerId="ADAL" clId="{ABD5A720-6098-4D1F-B894-F331F1FF296D}" dt="2020-05-15T15:42:54.531" v="815" actId="478"/>
          <ac:spMkLst>
            <pc:docMk/>
            <pc:sldMk cId="2317402191" sldId="1256"/>
            <ac:spMk id="3" creationId="{4280EE23-4D55-4592-980C-2C6A456CDDAB}"/>
          </ac:spMkLst>
        </pc:spChg>
        <pc:spChg chg="add del mod">
          <ac:chgData name="Walker, Ben (Clean Growth)" userId="f0e8df2e-0706-4363-bc9d-109b2a25ad50" providerId="ADAL" clId="{ABD5A720-6098-4D1F-B894-F331F1FF296D}" dt="2020-05-15T15:42:57.699" v="817"/>
          <ac:spMkLst>
            <pc:docMk/>
            <pc:sldMk cId="2317402191" sldId="1256"/>
            <ac:spMk id="6" creationId="{4F5578B6-C22F-48C2-91E0-90322F62FABF}"/>
          </ac:spMkLst>
        </pc:spChg>
        <pc:spChg chg="add mod">
          <ac:chgData name="Walker, Ben (Clean Growth)" userId="f0e8df2e-0706-4363-bc9d-109b2a25ad50" providerId="ADAL" clId="{ABD5A720-6098-4D1F-B894-F331F1FF296D}" dt="2020-05-16T13:02:33.526" v="6368" actId="1076"/>
          <ac:spMkLst>
            <pc:docMk/>
            <pc:sldMk cId="2317402191" sldId="1256"/>
            <ac:spMk id="7" creationId="{D472129C-D7F6-4316-9B4E-C2758926CF2E}"/>
          </ac:spMkLst>
        </pc:spChg>
        <pc:spChg chg="add mod">
          <ac:chgData name="Walker, Ben (Clean Growth)" userId="f0e8df2e-0706-4363-bc9d-109b2a25ad50" providerId="ADAL" clId="{ABD5A720-6098-4D1F-B894-F331F1FF296D}" dt="2020-05-16T13:02:53.915" v="6477" actId="20577"/>
          <ac:spMkLst>
            <pc:docMk/>
            <pc:sldMk cId="2317402191" sldId="1256"/>
            <ac:spMk id="8" creationId="{FDB00291-ADC2-4175-AA51-86B2EBD4DB31}"/>
          </ac:spMkLst>
        </pc:spChg>
        <pc:picChg chg="add mod">
          <ac:chgData name="Walker, Ben (Clean Growth)" userId="f0e8df2e-0706-4363-bc9d-109b2a25ad50" providerId="ADAL" clId="{ABD5A720-6098-4D1F-B894-F331F1FF296D}" dt="2020-05-16T13:02:27.728" v="6366" actId="1076"/>
          <ac:picMkLst>
            <pc:docMk/>
            <pc:sldMk cId="2317402191" sldId="1256"/>
            <ac:picMk id="1026" creationId="{7958CB67-7073-4046-85E7-3A8D2F025349}"/>
          </ac:picMkLst>
        </pc:picChg>
        <pc:picChg chg="add mod">
          <ac:chgData name="Walker, Ben (Clean Growth)" userId="f0e8df2e-0706-4363-bc9d-109b2a25ad50" providerId="ADAL" clId="{ABD5A720-6098-4D1F-B894-F331F1FF296D}" dt="2020-05-16T13:02:30.127" v="6367" actId="1076"/>
          <ac:picMkLst>
            <pc:docMk/>
            <pc:sldMk cId="2317402191" sldId="1256"/>
            <ac:picMk id="1028" creationId="{0BCF6011-B1C9-44A0-B809-1287BCF8181B}"/>
          </ac:picMkLst>
        </pc:picChg>
      </pc:sldChg>
      <pc:sldChg chg="addSp delSp modSp add mod modNotesTx">
        <pc:chgData name="Walker, Ben (Clean Growth)" userId="f0e8df2e-0706-4363-bc9d-109b2a25ad50" providerId="ADAL" clId="{ABD5A720-6098-4D1F-B894-F331F1FF296D}" dt="2020-05-19T11:30:53.472" v="12449" actId="20577"/>
        <pc:sldMkLst>
          <pc:docMk/>
          <pc:sldMk cId="1073414672" sldId="1257"/>
        </pc:sldMkLst>
        <pc:spChg chg="mod">
          <ac:chgData name="Walker, Ben (Clean Growth)" userId="f0e8df2e-0706-4363-bc9d-109b2a25ad50" providerId="ADAL" clId="{ABD5A720-6098-4D1F-B894-F331F1FF296D}" dt="2020-05-15T16:19:17.518" v="1747" actId="20577"/>
          <ac:spMkLst>
            <pc:docMk/>
            <pc:sldMk cId="1073414672" sldId="1257"/>
            <ac:spMk id="2" creationId="{00000000-0000-0000-0000-000000000000}"/>
          </ac:spMkLst>
        </pc:spChg>
        <pc:spChg chg="mod">
          <ac:chgData name="Walker, Ben (Clean Growth)" userId="f0e8df2e-0706-4363-bc9d-109b2a25ad50" providerId="ADAL" clId="{ABD5A720-6098-4D1F-B894-F331F1FF296D}" dt="2020-05-16T20:06:06.391" v="7678" actId="14100"/>
          <ac:spMkLst>
            <pc:docMk/>
            <pc:sldMk cId="1073414672" sldId="1257"/>
            <ac:spMk id="3" creationId="{00000000-0000-0000-0000-000000000000}"/>
          </ac:spMkLst>
        </pc:spChg>
        <pc:spChg chg="add del mod">
          <ac:chgData name="Walker, Ben (Clean Growth)" userId="f0e8df2e-0706-4363-bc9d-109b2a25ad50" providerId="ADAL" clId="{ABD5A720-6098-4D1F-B894-F331F1FF296D}" dt="2020-05-15T18:24:24.728" v="2627" actId="478"/>
          <ac:spMkLst>
            <pc:docMk/>
            <pc:sldMk cId="1073414672" sldId="1257"/>
            <ac:spMk id="6" creationId="{54613201-FD28-4DCE-B372-B27BC68995B6}"/>
          </ac:spMkLst>
        </pc:spChg>
        <pc:picChg chg="del">
          <ac:chgData name="Walker, Ben (Clean Growth)" userId="f0e8df2e-0706-4363-bc9d-109b2a25ad50" providerId="ADAL" clId="{ABD5A720-6098-4D1F-B894-F331F1FF296D}" dt="2020-05-15T16:19:30.728" v="1782" actId="478"/>
          <ac:picMkLst>
            <pc:docMk/>
            <pc:sldMk cId="1073414672" sldId="1257"/>
            <ac:picMk id="6" creationId="{00000000-0000-0000-0000-000000000000}"/>
          </ac:picMkLst>
        </pc:picChg>
        <pc:picChg chg="add mod">
          <ac:chgData name="Walker, Ben (Clean Growth)" userId="f0e8df2e-0706-4363-bc9d-109b2a25ad50" providerId="ADAL" clId="{ABD5A720-6098-4D1F-B894-F331F1FF296D}" dt="2020-05-16T20:07:09.206" v="7681" actId="1076"/>
          <ac:picMkLst>
            <pc:docMk/>
            <pc:sldMk cId="1073414672" sldId="1257"/>
            <ac:picMk id="7" creationId="{1BE508B6-5238-4CDC-8BAF-F5B61433184D}"/>
          </ac:picMkLst>
        </pc:picChg>
      </pc:sldChg>
      <pc:sldChg chg="add del">
        <pc:chgData name="Walker, Ben (Clean Growth)" userId="f0e8df2e-0706-4363-bc9d-109b2a25ad50" providerId="ADAL" clId="{ABD5A720-6098-4D1F-B894-F331F1FF296D}" dt="2020-05-15T16:37:21.177" v="2201" actId="47"/>
        <pc:sldMkLst>
          <pc:docMk/>
          <pc:sldMk cId="1950280179" sldId="1258"/>
        </pc:sldMkLst>
      </pc:sldChg>
      <pc:sldChg chg="add del">
        <pc:chgData name="Walker, Ben (Clean Growth)" userId="f0e8df2e-0706-4363-bc9d-109b2a25ad50" providerId="ADAL" clId="{ABD5A720-6098-4D1F-B894-F331F1FF296D}" dt="2020-05-15T16:37:22.420" v="2202" actId="47"/>
        <pc:sldMkLst>
          <pc:docMk/>
          <pc:sldMk cId="3206096880" sldId="1259"/>
        </pc:sldMkLst>
      </pc:sldChg>
      <pc:sldChg chg="add del">
        <pc:chgData name="Walker, Ben (Clean Growth)" userId="f0e8df2e-0706-4363-bc9d-109b2a25ad50" providerId="ADAL" clId="{ABD5A720-6098-4D1F-B894-F331F1FF296D}" dt="2020-05-15T16:37:23.409" v="2203" actId="47"/>
        <pc:sldMkLst>
          <pc:docMk/>
          <pc:sldMk cId="1488477188" sldId="1260"/>
        </pc:sldMkLst>
      </pc:sldChg>
      <pc:sldChg chg="addSp delSp modSp add mod modNotesTx">
        <pc:chgData name="Walker, Ben (Clean Growth)" userId="f0e8df2e-0706-4363-bc9d-109b2a25ad50" providerId="ADAL" clId="{ABD5A720-6098-4D1F-B894-F331F1FF296D}" dt="2020-05-19T11:31:00.485" v="12451" actId="20577"/>
        <pc:sldMkLst>
          <pc:docMk/>
          <pc:sldMk cId="2266825981" sldId="1261"/>
        </pc:sldMkLst>
        <pc:spChg chg="mod">
          <ac:chgData name="Walker, Ben (Clean Growth)" userId="f0e8df2e-0706-4363-bc9d-109b2a25ad50" providerId="ADAL" clId="{ABD5A720-6098-4D1F-B894-F331F1FF296D}" dt="2020-05-18T16:37:53.492" v="12162" actId="20577"/>
          <ac:spMkLst>
            <pc:docMk/>
            <pc:sldMk cId="2266825981" sldId="1261"/>
            <ac:spMk id="3" creationId="{00000000-0000-0000-0000-000000000000}"/>
          </ac:spMkLst>
        </pc:spChg>
        <pc:picChg chg="del">
          <ac:chgData name="Walker, Ben (Clean Growth)" userId="f0e8df2e-0706-4363-bc9d-109b2a25ad50" providerId="ADAL" clId="{ABD5A720-6098-4D1F-B894-F331F1FF296D}" dt="2020-05-15T16:36:41.972" v="2196" actId="478"/>
          <ac:picMkLst>
            <pc:docMk/>
            <pc:sldMk cId="2266825981" sldId="1261"/>
            <ac:picMk id="7" creationId="{1BE508B6-5238-4CDC-8BAF-F5B61433184D}"/>
          </ac:picMkLst>
        </pc:picChg>
        <pc:picChg chg="add mod">
          <ac:chgData name="Walker, Ben (Clean Growth)" userId="f0e8df2e-0706-4363-bc9d-109b2a25ad50" providerId="ADAL" clId="{ABD5A720-6098-4D1F-B894-F331F1FF296D}" dt="2020-05-17T09:55:58.188" v="11741" actId="1076"/>
          <ac:picMkLst>
            <pc:docMk/>
            <pc:sldMk cId="2266825981" sldId="1261"/>
            <ac:picMk id="5122" creationId="{5A8C6AE2-0E75-48CD-8E80-F522D287BC3F}"/>
          </ac:picMkLst>
        </pc:picChg>
      </pc:sldChg>
      <pc:sldChg chg="addSp delSp modSp add mod ord modNotesTx">
        <pc:chgData name="Walker, Ben (Clean Growth)" userId="f0e8df2e-0706-4363-bc9d-109b2a25ad50" providerId="ADAL" clId="{ABD5A720-6098-4D1F-B894-F331F1FF296D}" dt="2020-05-19T11:31:03.576" v="12452" actId="20577"/>
        <pc:sldMkLst>
          <pc:docMk/>
          <pc:sldMk cId="2372945813" sldId="1262"/>
        </pc:sldMkLst>
        <pc:spChg chg="mod">
          <ac:chgData name="Walker, Ben (Clean Growth)" userId="f0e8df2e-0706-4363-bc9d-109b2a25ad50" providerId="ADAL" clId="{ABD5A720-6098-4D1F-B894-F331F1FF296D}" dt="2020-05-19T11:28:45.876" v="12435" actId="20577"/>
          <ac:spMkLst>
            <pc:docMk/>
            <pc:sldMk cId="2372945813" sldId="1262"/>
            <ac:spMk id="3" creationId="{00000000-0000-0000-0000-000000000000}"/>
          </ac:spMkLst>
        </pc:spChg>
        <pc:spChg chg="del">
          <ac:chgData name="Walker, Ben (Clean Growth)" userId="f0e8df2e-0706-4363-bc9d-109b2a25ad50" providerId="ADAL" clId="{ABD5A720-6098-4D1F-B894-F331F1FF296D}" dt="2020-05-15T16:36:13.191" v="2192" actId="478"/>
          <ac:spMkLst>
            <pc:docMk/>
            <pc:sldMk cId="2372945813" sldId="1262"/>
            <ac:spMk id="4" creationId="{00000000-0000-0000-0000-000000000000}"/>
          </ac:spMkLst>
        </pc:spChg>
        <pc:spChg chg="add del mod">
          <ac:chgData name="Walker, Ben (Clean Growth)" userId="f0e8df2e-0706-4363-bc9d-109b2a25ad50" providerId="ADAL" clId="{ABD5A720-6098-4D1F-B894-F331F1FF296D}" dt="2020-05-15T16:36:32.996" v="2193" actId="478"/>
          <ac:spMkLst>
            <pc:docMk/>
            <pc:sldMk cId="2372945813" sldId="1262"/>
            <ac:spMk id="6" creationId="{BFB09977-1E40-4137-9560-117DCB1F02D3}"/>
          </ac:spMkLst>
        </pc:spChg>
        <pc:picChg chg="del">
          <ac:chgData name="Walker, Ben (Clean Growth)" userId="f0e8df2e-0706-4363-bc9d-109b2a25ad50" providerId="ADAL" clId="{ABD5A720-6098-4D1F-B894-F331F1FF296D}" dt="2020-05-15T16:35:22.735" v="2169" actId="478"/>
          <ac:picMkLst>
            <pc:docMk/>
            <pc:sldMk cId="2372945813" sldId="1262"/>
            <ac:picMk id="7" creationId="{1BE508B6-5238-4CDC-8BAF-F5B61433184D}"/>
          </ac:picMkLst>
        </pc:picChg>
        <pc:picChg chg="add mod">
          <ac:chgData name="Walker, Ben (Clean Growth)" userId="f0e8df2e-0706-4363-bc9d-109b2a25ad50" providerId="ADAL" clId="{ABD5A720-6098-4D1F-B894-F331F1FF296D}" dt="2020-05-16T13:35:32.373" v="6761" actId="14100"/>
          <ac:picMkLst>
            <pc:docMk/>
            <pc:sldMk cId="2372945813" sldId="1262"/>
            <ac:picMk id="4098" creationId="{CE1D7CFA-F1A5-475B-94FD-DAF40A0D0FF1}"/>
          </ac:picMkLst>
        </pc:picChg>
      </pc:sldChg>
      <pc:sldChg chg="addSp delSp modSp add mod modNotesTx">
        <pc:chgData name="Walker, Ben (Clean Growth)" userId="f0e8df2e-0706-4363-bc9d-109b2a25ad50" providerId="ADAL" clId="{ABD5A720-6098-4D1F-B894-F331F1FF296D}" dt="2020-05-19T11:31:12.549" v="12453" actId="20577"/>
        <pc:sldMkLst>
          <pc:docMk/>
          <pc:sldMk cId="2948756987" sldId="1263"/>
        </pc:sldMkLst>
        <pc:spChg chg="mod">
          <ac:chgData name="Walker, Ben (Clean Growth)" userId="f0e8df2e-0706-4363-bc9d-109b2a25ad50" providerId="ADAL" clId="{ABD5A720-6098-4D1F-B894-F331F1FF296D}" dt="2020-05-19T11:28:54.262" v="12437" actId="20577"/>
          <ac:spMkLst>
            <pc:docMk/>
            <pc:sldMk cId="2948756987" sldId="1263"/>
            <ac:spMk id="3" creationId="{00000000-0000-0000-0000-000000000000}"/>
          </ac:spMkLst>
        </pc:spChg>
        <pc:spChg chg="add del mod">
          <ac:chgData name="Walker, Ben (Clean Growth)" userId="f0e8df2e-0706-4363-bc9d-109b2a25ad50" providerId="ADAL" clId="{ABD5A720-6098-4D1F-B894-F331F1FF296D}" dt="2020-05-15T20:42:52.186" v="5205" actId="478"/>
          <ac:spMkLst>
            <pc:docMk/>
            <pc:sldMk cId="2948756987" sldId="1263"/>
            <ac:spMk id="6" creationId="{0CF3C318-638F-4C9B-A55C-7A4822889CC7}"/>
          </ac:spMkLst>
        </pc:spChg>
        <pc:picChg chg="del">
          <ac:chgData name="Walker, Ben (Clean Growth)" userId="f0e8df2e-0706-4363-bc9d-109b2a25ad50" providerId="ADAL" clId="{ABD5A720-6098-4D1F-B894-F331F1FF296D}" dt="2020-05-15T16:30:38.437" v="2017" actId="478"/>
          <ac:picMkLst>
            <pc:docMk/>
            <pc:sldMk cId="2948756987" sldId="1263"/>
            <ac:picMk id="7" creationId="{1BE508B6-5238-4CDC-8BAF-F5B61433184D}"/>
          </ac:picMkLst>
        </pc:picChg>
        <pc:picChg chg="add mod">
          <ac:chgData name="Walker, Ben (Clean Growth)" userId="f0e8df2e-0706-4363-bc9d-109b2a25ad50" providerId="ADAL" clId="{ABD5A720-6098-4D1F-B894-F331F1FF296D}" dt="2020-05-16T21:42:47.029" v="9200" actId="1035"/>
          <ac:picMkLst>
            <pc:docMk/>
            <pc:sldMk cId="2948756987" sldId="1263"/>
            <ac:picMk id="2051" creationId="{0128A0E7-72E4-4A3D-A062-09B3383973DA}"/>
          </ac:picMkLst>
        </pc:picChg>
        <pc:picChg chg="add del mod">
          <ac:chgData name="Walker, Ben (Clean Growth)" userId="f0e8df2e-0706-4363-bc9d-109b2a25ad50" providerId="ADAL" clId="{ABD5A720-6098-4D1F-B894-F331F1FF296D}" dt="2020-05-15T16:31:34.253" v="2020" actId="478"/>
          <ac:picMkLst>
            <pc:docMk/>
            <pc:sldMk cId="2948756987" sldId="1263"/>
            <ac:picMk id="3074" creationId="{B3C18701-6BB1-49A0-9040-1C58784F4DC5}"/>
          </ac:picMkLst>
        </pc:picChg>
      </pc:sldChg>
      <pc:sldChg chg="new del">
        <pc:chgData name="Walker, Ben (Clean Growth)" userId="f0e8df2e-0706-4363-bc9d-109b2a25ad50" providerId="ADAL" clId="{ABD5A720-6098-4D1F-B894-F331F1FF296D}" dt="2020-05-19T12:09:40.443" v="12548" actId="47"/>
        <pc:sldMkLst>
          <pc:docMk/>
          <pc:sldMk cId="869101784" sldId="1264"/>
        </pc:sldMkLst>
      </pc:sldChg>
    </pc:docChg>
  </pc:docChgLst>
  <pc:docChgLst>
    <pc:chgData name="Walker, Ben (Clean Growth)" userId="S::ben.walker@beis.gov.uk::f0e8df2e-0706-4363-bc9d-109b2a25ad50" providerId="AD" clId="Web-{5A84732A-0EED-4583-915D-E554ABF5C5A2}"/>
    <pc:docChg chg="modSld">
      <pc:chgData name="Walker, Ben (Clean Growth)" userId="S::ben.walker@beis.gov.uk::f0e8df2e-0706-4363-bc9d-109b2a25ad50" providerId="AD" clId="Web-{5A84732A-0EED-4583-915D-E554ABF5C5A2}" dt="2020-05-17T18:46:15.040" v="3" actId="20577"/>
      <pc:docMkLst>
        <pc:docMk/>
      </pc:docMkLst>
      <pc:sldChg chg="modSp">
        <pc:chgData name="Walker, Ben (Clean Growth)" userId="S::ben.walker@beis.gov.uk::f0e8df2e-0706-4363-bc9d-109b2a25ad50" providerId="AD" clId="Web-{5A84732A-0EED-4583-915D-E554ABF5C5A2}" dt="2020-05-17T18:46:15.040" v="2" actId="20577"/>
        <pc:sldMkLst>
          <pc:docMk/>
          <pc:sldMk cId="2372945813" sldId="1262"/>
        </pc:sldMkLst>
        <pc:spChg chg="mod">
          <ac:chgData name="Walker, Ben (Clean Growth)" userId="S::ben.walker@beis.gov.uk::f0e8df2e-0706-4363-bc9d-109b2a25ad50" providerId="AD" clId="Web-{5A84732A-0EED-4583-915D-E554ABF5C5A2}" dt="2020-05-17T18:46:15.040" v="2" actId="20577"/>
          <ac:spMkLst>
            <pc:docMk/>
            <pc:sldMk cId="2372945813" sldId="1262"/>
            <ac:spMk id="3" creationId="{00000000-0000-0000-0000-000000000000}"/>
          </ac:spMkLst>
        </pc:spChg>
      </pc:sldChg>
    </pc:docChg>
  </pc:docChgLst>
  <pc:docChgLst>
    <pc:chgData name="Walker, Ben (Clean Growth)" userId="S::ben.walker@beis.gov.uk::f0e8df2e-0706-4363-bc9d-109b2a25ad50" providerId="AD" clId="Web-{F4573695-733C-486E-8DFD-5B3E6945027E}"/>
    <pc:docChg chg="modSld">
      <pc:chgData name="Walker, Ben (Clean Growth)" userId="S::ben.walker@beis.gov.uk::f0e8df2e-0706-4363-bc9d-109b2a25ad50" providerId="AD" clId="Web-{F4573695-733C-486E-8DFD-5B3E6945027E}" dt="2020-05-16T17:30:49.576" v="124" actId="20577"/>
      <pc:docMkLst>
        <pc:docMk/>
      </pc:docMkLst>
      <pc:sldChg chg="modSp">
        <pc:chgData name="Walker, Ben (Clean Growth)" userId="S::ben.walker@beis.gov.uk::f0e8df2e-0706-4363-bc9d-109b2a25ad50" providerId="AD" clId="Web-{F4573695-733C-486E-8DFD-5B3E6945027E}" dt="2020-05-16T17:30:45.951" v="112" actId="20577"/>
        <pc:sldMkLst>
          <pc:docMk/>
          <pc:sldMk cId="1575141094" sldId="1252"/>
        </pc:sldMkLst>
        <pc:spChg chg="mod">
          <ac:chgData name="Walker, Ben (Clean Growth)" userId="S::ben.walker@beis.gov.uk::f0e8df2e-0706-4363-bc9d-109b2a25ad50" providerId="AD" clId="Web-{F4573695-733C-486E-8DFD-5B3E6945027E}" dt="2020-05-16T17:30:45.951" v="112" actId="20577"/>
          <ac:spMkLst>
            <pc:docMk/>
            <pc:sldMk cId="1575141094" sldId="1252"/>
            <ac:spMk id="7" creationId="{00000000-0000-0000-0000-000000000000}"/>
          </ac:spMkLst>
        </pc:spChg>
      </pc:sldChg>
      <pc:sldChg chg="modSp">
        <pc:chgData name="Walker, Ben (Clean Growth)" userId="S::ben.walker@beis.gov.uk::f0e8df2e-0706-4363-bc9d-109b2a25ad50" providerId="AD" clId="Web-{F4573695-733C-486E-8DFD-5B3E6945027E}" dt="2020-05-16T17:30:49.576" v="123" actId="20577"/>
        <pc:sldMkLst>
          <pc:docMk/>
          <pc:sldMk cId="179817947" sldId="1253"/>
        </pc:sldMkLst>
        <pc:spChg chg="mod">
          <ac:chgData name="Walker, Ben (Clean Growth)" userId="S::ben.walker@beis.gov.uk::f0e8df2e-0706-4363-bc9d-109b2a25ad50" providerId="AD" clId="Web-{F4573695-733C-486E-8DFD-5B3E6945027E}" dt="2020-05-16T17:30:49.576" v="123" actId="20577"/>
          <ac:spMkLst>
            <pc:docMk/>
            <pc:sldMk cId="179817947" sldId="1253"/>
            <ac:spMk id="6" creationId="{00000000-0000-0000-0000-000000000000}"/>
          </ac:spMkLst>
        </pc:spChg>
      </pc:sldChg>
    </pc:docChg>
  </pc:docChgLst>
  <pc:docChgLst>
    <pc:chgData name="Emerson, Danielle" userId="S::danielle.emerson_defra.gov.uk#ext#@beisgov.onmicrosoft.com::0e0afdac-67c7-40aa-94fb-a3ab654f9fe1" providerId="AD" clId="Web-{E1BEE63F-2B66-CA30-3931-5F9EFE3E3930}"/>
    <pc:docChg chg="modSld">
      <pc:chgData name="Emerson, Danielle" userId="S::danielle.emerson_defra.gov.uk#ext#@beisgov.onmicrosoft.com::0e0afdac-67c7-40aa-94fb-a3ab654f9fe1" providerId="AD" clId="Web-{E1BEE63F-2B66-CA30-3931-5F9EFE3E3930}" dt="2020-05-18T12:51:21.834" v="60" actId="20577"/>
      <pc:docMkLst>
        <pc:docMk/>
      </pc:docMkLst>
      <pc:sldChg chg="addSp modSp">
        <pc:chgData name="Emerson, Danielle" userId="S::danielle.emerson_defra.gov.uk#ext#@beisgov.onmicrosoft.com::0e0afdac-67c7-40aa-94fb-a3ab654f9fe1" providerId="AD" clId="Web-{E1BEE63F-2B66-CA30-3931-5F9EFE3E3930}" dt="2020-05-18T09:50:55.391" v="33"/>
        <pc:sldMkLst>
          <pc:docMk/>
          <pc:sldMk cId="809279274" sldId="353"/>
        </pc:sldMkLst>
        <pc:spChg chg="add mod">
          <ac:chgData name="Emerson, Danielle" userId="S::danielle.emerson_defra.gov.uk#ext#@beisgov.onmicrosoft.com::0e0afdac-67c7-40aa-94fb-a3ab654f9fe1" providerId="AD" clId="Web-{E1BEE63F-2B66-CA30-3931-5F9EFE3E3930}" dt="2020-05-18T09:50:55.391" v="33"/>
          <ac:spMkLst>
            <pc:docMk/>
            <pc:sldMk cId="809279274" sldId="353"/>
            <ac:spMk id="3" creationId="{7D7DE07A-0C98-458A-BBFE-1BCB5400348C}"/>
          </ac:spMkLst>
        </pc:spChg>
      </pc:sldChg>
      <pc:sldChg chg="addSp modSp">
        <pc:chgData name="Emerson, Danielle" userId="S::danielle.emerson_defra.gov.uk#ext#@beisgov.onmicrosoft.com::0e0afdac-67c7-40aa-94fb-a3ab654f9fe1" providerId="AD" clId="Web-{E1BEE63F-2B66-CA30-3931-5F9EFE3E3930}" dt="2020-05-18T09:52:14.532" v="55"/>
        <pc:sldMkLst>
          <pc:docMk/>
          <pc:sldMk cId="1840830946" sldId="390"/>
        </pc:sldMkLst>
        <pc:spChg chg="add mod">
          <ac:chgData name="Emerson, Danielle" userId="S::danielle.emerson_defra.gov.uk#ext#@beisgov.onmicrosoft.com::0e0afdac-67c7-40aa-94fb-a3ab654f9fe1" providerId="AD" clId="Web-{E1BEE63F-2B66-CA30-3931-5F9EFE3E3930}" dt="2020-05-18T09:52:14.532" v="55"/>
          <ac:spMkLst>
            <pc:docMk/>
            <pc:sldMk cId="1840830946" sldId="390"/>
            <ac:spMk id="3" creationId="{6BAA63D3-A43D-4E61-9BA4-CBE320958302}"/>
          </ac:spMkLst>
        </pc:spChg>
      </pc:sldChg>
      <pc:sldChg chg="addSp modSp">
        <pc:chgData name="Emerson, Danielle" userId="S::danielle.emerson_defra.gov.uk#ext#@beisgov.onmicrosoft.com::0e0afdac-67c7-40aa-94fb-a3ab654f9fe1" providerId="AD" clId="Web-{E1BEE63F-2B66-CA30-3931-5F9EFE3E3930}" dt="2020-05-18T12:51:21.834" v="60" actId="20577"/>
        <pc:sldMkLst>
          <pc:docMk/>
          <pc:sldMk cId="4290621614" sldId="1244"/>
        </pc:sldMkLst>
        <pc:spChg chg="mod">
          <ac:chgData name="Emerson, Danielle" userId="S::danielle.emerson_defra.gov.uk#ext#@beisgov.onmicrosoft.com::0e0afdac-67c7-40aa-94fb-a3ab654f9fe1" providerId="AD" clId="Web-{E1BEE63F-2B66-CA30-3931-5F9EFE3E3930}" dt="2020-05-18T12:51:21.834" v="60" actId="20577"/>
          <ac:spMkLst>
            <pc:docMk/>
            <pc:sldMk cId="4290621614" sldId="1244"/>
            <ac:spMk id="3" creationId="{926B82A4-AFFC-43AB-9D3C-A1AA9AFFFF50}"/>
          </ac:spMkLst>
        </pc:spChg>
        <pc:spChg chg="add mod">
          <ac:chgData name="Emerson, Danielle" userId="S::danielle.emerson_defra.gov.uk#ext#@beisgov.onmicrosoft.com::0e0afdac-67c7-40aa-94fb-a3ab654f9fe1" providerId="AD" clId="Web-{E1BEE63F-2B66-CA30-3931-5F9EFE3E3930}" dt="2020-05-18T09:50:50.876" v="31"/>
          <ac:spMkLst>
            <pc:docMk/>
            <pc:sldMk cId="4290621614" sldId="1244"/>
            <ac:spMk id="4" creationId="{A7CF6B9C-4614-4930-8B51-E9F46EBD6D1C}"/>
          </ac:spMkLst>
        </pc:spChg>
      </pc:sldChg>
      <pc:sldChg chg="addSp delSp modSp">
        <pc:chgData name="Emerson, Danielle" userId="S::danielle.emerson_defra.gov.uk#ext#@beisgov.onmicrosoft.com::0e0afdac-67c7-40aa-94fb-a3ab654f9fe1" providerId="AD" clId="Web-{E1BEE63F-2B66-CA30-3931-5F9EFE3E3930}" dt="2020-05-18T09:52:05.048" v="54"/>
        <pc:sldMkLst>
          <pc:docMk/>
          <pc:sldMk cId="3303987642" sldId="1245"/>
        </pc:sldMkLst>
        <pc:spChg chg="add mod">
          <ac:chgData name="Emerson, Danielle" userId="S::danielle.emerson_defra.gov.uk#ext#@beisgov.onmicrosoft.com::0e0afdac-67c7-40aa-94fb-a3ab654f9fe1" providerId="AD" clId="Web-{E1BEE63F-2B66-CA30-3931-5F9EFE3E3930}" dt="2020-05-18T09:52:05.048" v="54"/>
          <ac:spMkLst>
            <pc:docMk/>
            <pc:sldMk cId="3303987642" sldId="1245"/>
            <ac:spMk id="2" creationId="{1C1DC4B2-F50A-47AA-AEEE-9987CEE19E55}"/>
          </ac:spMkLst>
        </pc:spChg>
        <pc:spChg chg="del">
          <ac:chgData name="Emerson, Danielle" userId="S::danielle.emerson_defra.gov.uk#ext#@beisgov.onmicrosoft.com::0e0afdac-67c7-40aa-94fb-a3ab654f9fe1" providerId="AD" clId="Web-{E1BEE63F-2B66-CA30-3931-5F9EFE3E3930}" dt="2020-05-18T09:52:04.392" v="53"/>
          <ac:spMkLst>
            <pc:docMk/>
            <pc:sldMk cId="3303987642" sldId="1245"/>
            <ac:spMk id="4" creationId="{00000000-0000-0000-0000-000000000000}"/>
          </ac:spMkLst>
        </pc:spChg>
      </pc:sldChg>
      <pc:sldChg chg="addSp delSp">
        <pc:chgData name="Emerson, Danielle" userId="S::danielle.emerson_defra.gov.uk#ext#@beisgov.onmicrosoft.com::0e0afdac-67c7-40aa-94fb-a3ab654f9fe1" providerId="AD" clId="Web-{E1BEE63F-2B66-CA30-3931-5F9EFE3E3930}" dt="2020-05-18T09:51:20.173" v="39"/>
        <pc:sldMkLst>
          <pc:docMk/>
          <pc:sldMk cId="1996031732" sldId="1246"/>
        </pc:sldMkLst>
        <pc:spChg chg="add">
          <ac:chgData name="Emerson, Danielle" userId="S::danielle.emerson_defra.gov.uk#ext#@beisgov.onmicrosoft.com::0e0afdac-67c7-40aa-94fb-a3ab654f9fe1" providerId="AD" clId="Web-{E1BEE63F-2B66-CA30-3931-5F9EFE3E3930}" dt="2020-05-18T09:50:57.266" v="34"/>
          <ac:spMkLst>
            <pc:docMk/>
            <pc:sldMk cId="1996031732" sldId="1246"/>
            <ac:spMk id="3" creationId="{0AA9545B-48F8-4411-90E4-0136FB1A5219}"/>
          </ac:spMkLst>
        </pc:spChg>
        <pc:spChg chg="del">
          <ac:chgData name="Emerson, Danielle" userId="S::danielle.emerson_defra.gov.uk#ext#@beisgov.onmicrosoft.com::0e0afdac-67c7-40aa-94fb-a3ab654f9fe1" providerId="AD" clId="Web-{E1BEE63F-2B66-CA30-3931-5F9EFE3E3930}" dt="2020-05-18T09:51:20.173" v="39"/>
          <ac:spMkLst>
            <pc:docMk/>
            <pc:sldMk cId="1996031732" sldId="1246"/>
            <ac:spMk id="4" creationId="{00000000-0000-0000-0000-000000000000}"/>
          </ac:spMkLst>
        </pc:spChg>
      </pc:sldChg>
      <pc:sldChg chg="addSp delSp modSp addCm">
        <pc:chgData name="Emerson, Danielle" userId="S::danielle.emerson_defra.gov.uk#ext#@beisgov.onmicrosoft.com::0e0afdac-67c7-40aa-94fb-a3ab654f9fe1" providerId="AD" clId="Web-{E1BEE63F-2B66-CA30-3931-5F9EFE3E3930}" dt="2020-05-18T09:54:13.017" v="56"/>
        <pc:sldMkLst>
          <pc:docMk/>
          <pc:sldMk cId="1382169702" sldId="1247"/>
        </pc:sldMkLst>
        <pc:spChg chg="mod">
          <ac:chgData name="Emerson, Danielle" userId="S::danielle.emerson_defra.gov.uk#ext#@beisgov.onmicrosoft.com::0e0afdac-67c7-40aa-94fb-a3ab654f9fe1" providerId="AD" clId="Web-{E1BEE63F-2B66-CA30-3931-5F9EFE3E3930}" dt="2020-05-18T09:33:02.543" v="5" actId="1076"/>
          <ac:spMkLst>
            <pc:docMk/>
            <pc:sldMk cId="1382169702" sldId="1247"/>
            <ac:spMk id="3" creationId="{00000000-0000-0000-0000-000000000000}"/>
          </ac:spMkLst>
        </pc:spChg>
        <pc:spChg chg="del">
          <ac:chgData name="Emerson, Danielle" userId="S::danielle.emerson_defra.gov.uk#ext#@beisgov.onmicrosoft.com::0e0afdac-67c7-40aa-94fb-a3ab654f9fe1" providerId="AD" clId="Web-{E1BEE63F-2B66-CA30-3931-5F9EFE3E3930}" dt="2020-05-18T09:32:45.949" v="0"/>
          <ac:spMkLst>
            <pc:docMk/>
            <pc:sldMk cId="1382169702" sldId="1247"/>
            <ac:spMk id="4" creationId="{EF41F151-CC99-4569-9D50-CC8612B799D7}"/>
          </ac:spMkLst>
        </pc:spChg>
        <pc:spChg chg="add mod">
          <ac:chgData name="Emerson, Danielle" userId="S::danielle.emerson_defra.gov.uk#ext#@beisgov.onmicrosoft.com::0e0afdac-67c7-40aa-94fb-a3ab654f9fe1" providerId="AD" clId="Web-{E1BEE63F-2B66-CA30-3931-5F9EFE3E3930}" dt="2020-05-18T09:51:32.251" v="42"/>
          <ac:spMkLst>
            <pc:docMk/>
            <pc:sldMk cId="1382169702" sldId="1247"/>
            <ac:spMk id="9" creationId="{978DDEF1-45F8-4FD7-9113-B1F176F62CF2}"/>
          </ac:spMkLst>
        </pc:spChg>
        <pc:picChg chg="add mod">
          <ac:chgData name="Emerson, Danielle" userId="S::danielle.emerson_defra.gov.uk#ext#@beisgov.onmicrosoft.com::0e0afdac-67c7-40aa-94fb-a3ab654f9fe1" providerId="AD" clId="Web-{E1BEE63F-2B66-CA30-3931-5F9EFE3E3930}" dt="2020-05-18T09:33:13.230" v="8" actId="1076"/>
          <ac:picMkLst>
            <pc:docMk/>
            <pc:sldMk cId="1382169702" sldId="1247"/>
            <ac:picMk id="6" creationId="{708964AD-93EB-447D-9026-71C3708F06DC}"/>
          </ac:picMkLst>
        </pc:picChg>
      </pc:sldChg>
      <pc:sldChg chg="addSp modSp">
        <pc:chgData name="Emerson, Danielle" userId="S::danielle.emerson_defra.gov.uk#ext#@beisgov.onmicrosoft.com::0e0afdac-67c7-40aa-94fb-a3ab654f9fe1" providerId="AD" clId="Web-{E1BEE63F-2B66-CA30-3931-5F9EFE3E3930}" dt="2020-05-18T09:51:55.860" v="50"/>
        <pc:sldMkLst>
          <pc:docMk/>
          <pc:sldMk cId="3245019670" sldId="1249"/>
        </pc:sldMkLst>
        <pc:spChg chg="add mod">
          <ac:chgData name="Emerson, Danielle" userId="S::danielle.emerson_defra.gov.uk#ext#@beisgov.onmicrosoft.com::0e0afdac-67c7-40aa-94fb-a3ab654f9fe1" providerId="AD" clId="Web-{E1BEE63F-2B66-CA30-3931-5F9EFE3E3930}" dt="2020-05-18T09:51:55.860" v="50"/>
          <ac:spMkLst>
            <pc:docMk/>
            <pc:sldMk cId="3245019670" sldId="1249"/>
            <ac:spMk id="3" creationId="{1AE6ADDE-5A11-4D8C-9E73-4538BD307AD2}"/>
          </ac:spMkLst>
        </pc:spChg>
      </pc:sldChg>
      <pc:sldChg chg="addSp">
        <pc:chgData name="Emerson, Danielle" userId="S::danielle.emerson_defra.gov.uk#ext#@beisgov.onmicrosoft.com::0e0afdac-67c7-40aa-94fb-a3ab654f9fe1" providerId="AD" clId="Web-{E1BEE63F-2B66-CA30-3931-5F9EFE3E3930}" dt="2020-05-18T09:50:53.438" v="32"/>
        <pc:sldMkLst>
          <pc:docMk/>
          <pc:sldMk cId="4266011119" sldId="1250"/>
        </pc:sldMkLst>
        <pc:spChg chg="add">
          <ac:chgData name="Emerson, Danielle" userId="S::danielle.emerson_defra.gov.uk#ext#@beisgov.onmicrosoft.com::0e0afdac-67c7-40aa-94fb-a3ab654f9fe1" providerId="AD" clId="Web-{E1BEE63F-2B66-CA30-3931-5F9EFE3E3930}" dt="2020-05-18T09:50:53.438" v="32"/>
          <ac:spMkLst>
            <pc:docMk/>
            <pc:sldMk cId="4266011119" sldId="1250"/>
            <ac:spMk id="6" creationId="{6932897F-0950-4B02-9866-1C6B5A7AAF18}"/>
          </ac:spMkLst>
        </pc:spChg>
      </pc:sldChg>
      <pc:sldChg chg="addSp delSp">
        <pc:chgData name="Emerson, Danielle" userId="S::danielle.emerson_defra.gov.uk#ext#@beisgov.onmicrosoft.com::0e0afdac-67c7-40aa-94fb-a3ab654f9fe1" providerId="AD" clId="Web-{E1BEE63F-2B66-CA30-3931-5F9EFE3E3930}" dt="2020-05-18T09:51:14.954" v="38"/>
        <pc:sldMkLst>
          <pc:docMk/>
          <pc:sldMk cId="1575141094" sldId="1252"/>
        </pc:sldMkLst>
        <pc:spChg chg="add">
          <ac:chgData name="Emerson, Danielle" userId="S::danielle.emerson_defra.gov.uk#ext#@beisgov.onmicrosoft.com::0e0afdac-67c7-40aa-94fb-a3ab654f9fe1" providerId="AD" clId="Web-{E1BEE63F-2B66-CA30-3931-5F9EFE3E3930}" dt="2020-05-18T09:50:58.766" v="35"/>
          <ac:spMkLst>
            <pc:docMk/>
            <pc:sldMk cId="1575141094" sldId="1252"/>
            <ac:spMk id="2" creationId="{1E1828C3-5958-49DF-AD71-29E57BD2EF0D}"/>
          </ac:spMkLst>
        </pc:spChg>
        <pc:spChg chg="del">
          <ac:chgData name="Emerson, Danielle" userId="S::danielle.emerson_defra.gov.uk#ext#@beisgov.onmicrosoft.com::0e0afdac-67c7-40aa-94fb-a3ab654f9fe1" providerId="AD" clId="Web-{E1BEE63F-2B66-CA30-3931-5F9EFE3E3930}" dt="2020-05-18T09:51:14.954" v="38"/>
          <ac:spMkLst>
            <pc:docMk/>
            <pc:sldMk cId="1575141094" sldId="1252"/>
            <ac:spMk id="4" creationId="{00000000-0000-0000-0000-000000000000}"/>
          </ac:spMkLst>
        </pc:spChg>
      </pc:sldChg>
      <pc:sldChg chg="addSp delSp">
        <pc:chgData name="Emerson, Danielle" userId="S::danielle.emerson_defra.gov.uk#ext#@beisgov.onmicrosoft.com::0e0afdac-67c7-40aa-94fb-a3ab654f9fe1" providerId="AD" clId="Web-{E1BEE63F-2B66-CA30-3931-5F9EFE3E3930}" dt="2020-05-18T09:51:03.938" v="37"/>
        <pc:sldMkLst>
          <pc:docMk/>
          <pc:sldMk cId="179817947" sldId="1253"/>
        </pc:sldMkLst>
        <pc:spChg chg="add">
          <ac:chgData name="Emerson, Danielle" userId="S::danielle.emerson_defra.gov.uk#ext#@beisgov.onmicrosoft.com::0e0afdac-67c7-40aa-94fb-a3ab654f9fe1" providerId="AD" clId="Web-{E1BEE63F-2B66-CA30-3931-5F9EFE3E3930}" dt="2020-05-18T09:51:00.954" v="36"/>
          <ac:spMkLst>
            <pc:docMk/>
            <pc:sldMk cId="179817947" sldId="1253"/>
            <ac:spMk id="2" creationId="{7BC99DDE-022B-4333-B734-2458D3F8A330}"/>
          </ac:spMkLst>
        </pc:spChg>
        <pc:spChg chg="del">
          <ac:chgData name="Emerson, Danielle" userId="S::danielle.emerson_defra.gov.uk#ext#@beisgov.onmicrosoft.com::0e0afdac-67c7-40aa-94fb-a3ab654f9fe1" providerId="AD" clId="Web-{E1BEE63F-2B66-CA30-3931-5F9EFE3E3930}" dt="2020-05-18T09:51:03.938" v="37"/>
          <ac:spMkLst>
            <pc:docMk/>
            <pc:sldMk cId="179817947" sldId="1253"/>
            <ac:spMk id="4" creationId="{00000000-0000-0000-0000-000000000000}"/>
          </ac:spMkLst>
        </pc:spChg>
      </pc:sldChg>
      <pc:sldChg chg="addSp delSp modSp">
        <pc:chgData name="Emerson, Danielle" userId="S::danielle.emerson_defra.gov.uk#ext#@beisgov.onmicrosoft.com::0e0afdac-67c7-40aa-94fb-a3ab654f9fe1" providerId="AD" clId="Web-{E1BEE63F-2B66-CA30-3931-5F9EFE3E3930}" dt="2020-05-18T09:51:28.813" v="41"/>
        <pc:sldMkLst>
          <pc:docMk/>
          <pc:sldMk cId="1720112546" sldId="1254"/>
        </pc:sldMkLst>
        <pc:spChg chg="add mod">
          <ac:chgData name="Emerson, Danielle" userId="S::danielle.emerson_defra.gov.uk#ext#@beisgov.onmicrosoft.com::0e0afdac-67c7-40aa-94fb-a3ab654f9fe1" providerId="AD" clId="Web-{E1BEE63F-2B66-CA30-3931-5F9EFE3E3930}" dt="2020-05-18T09:51:28.813" v="41"/>
          <ac:spMkLst>
            <pc:docMk/>
            <pc:sldMk cId="1720112546" sldId="1254"/>
            <ac:spMk id="3" creationId="{1A50750F-5985-4B9A-A13F-8E9CF0DD3FFC}"/>
          </ac:spMkLst>
        </pc:spChg>
        <pc:spChg chg="del">
          <ac:chgData name="Emerson, Danielle" userId="S::danielle.emerson_defra.gov.uk#ext#@beisgov.onmicrosoft.com::0e0afdac-67c7-40aa-94fb-a3ab654f9fe1" providerId="AD" clId="Web-{E1BEE63F-2B66-CA30-3931-5F9EFE3E3930}" dt="2020-05-18T09:51:27.938" v="40"/>
          <ac:spMkLst>
            <pc:docMk/>
            <pc:sldMk cId="1720112546" sldId="1254"/>
            <ac:spMk id="4" creationId="{00000000-0000-0000-0000-000000000000}"/>
          </ac:spMkLst>
        </pc:spChg>
      </pc:sldChg>
      <pc:sldChg chg="addSp delSp modSp">
        <pc:chgData name="Emerson, Danielle" userId="S::danielle.emerson_defra.gov.uk#ext#@beisgov.onmicrosoft.com::0e0afdac-67c7-40aa-94fb-a3ab654f9fe1" providerId="AD" clId="Web-{E1BEE63F-2B66-CA30-3931-5F9EFE3E3930}" dt="2020-05-18T09:51:59.829" v="52"/>
        <pc:sldMkLst>
          <pc:docMk/>
          <pc:sldMk cId="849103011" sldId="1255"/>
        </pc:sldMkLst>
        <pc:spChg chg="del">
          <ac:chgData name="Emerson, Danielle" userId="S::danielle.emerson_defra.gov.uk#ext#@beisgov.onmicrosoft.com::0e0afdac-67c7-40aa-94fb-a3ab654f9fe1" providerId="AD" clId="Web-{E1BEE63F-2B66-CA30-3931-5F9EFE3E3930}" dt="2020-05-18T09:51:58.860" v="51"/>
          <ac:spMkLst>
            <pc:docMk/>
            <pc:sldMk cId="849103011" sldId="1255"/>
            <ac:spMk id="4" creationId="{00000000-0000-0000-0000-000000000000}"/>
          </ac:spMkLst>
        </pc:spChg>
        <pc:spChg chg="add mod">
          <ac:chgData name="Emerson, Danielle" userId="S::danielle.emerson_defra.gov.uk#ext#@beisgov.onmicrosoft.com::0e0afdac-67c7-40aa-94fb-a3ab654f9fe1" providerId="AD" clId="Web-{E1BEE63F-2B66-CA30-3931-5F9EFE3E3930}" dt="2020-05-18T09:51:59.829" v="52"/>
          <ac:spMkLst>
            <pc:docMk/>
            <pc:sldMk cId="849103011" sldId="1255"/>
            <ac:spMk id="11" creationId="{A6F866E8-AF0F-4C74-9A2F-13B47427FDFF}"/>
          </ac:spMkLst>
        </pc:spChg>
      </pc:sldChg>
      <pc:sldChg chg="modSp">
        <pc:chgData name="Emerson, Danielle" userId="S::danielle.emerson_defra.gov.uk#ext#@beisgov.onmicrosoft.com::0e0afdac-67c7-40aa-94fb-a3ab654f9fe1" providerId="AD" clId="Web-{E1BEE63F-2B66-CA30-3931-5F9EFE3E3930}" dt="2020-05-18T09:50:25.876" v="30" actId="1076"/>
        <pc:sldMkLst>
          <pc:docMk/>
          <pc:sldMk cId="2317402191" sldId="1256"/>
        </pc:sldMkLst>
        <pc:spChg chg="mod">
          <ac:chgData name="Emerson, Danielle" userId="S::danielle.emerson_defra.gov.uk#ext#@beisgov.onmicrosoft.com::0e0afdac-67c7-40aa-94fb-a3ab654f9fe1" providerId="AD" clId="Web-{E1BEE63F-2B66-CA30-3931-5F9EFE3E3930}" dt="2020-05-18T09:50:25.876" v="30" actId="1076"/>
          <ac:spMkLst>
            <pc:docMk/>
            <pc:sldMk cId="2317402191" sldId="1256"/>
            <ac:spMk id="4" creationId="{8BF73DEC-211F-4922-9762-BD614896BE24}"/>
          </ac:spMkLst>
        </pc:spChg>
      </pc:sldChg>
      <pc:sldChg chg="addSp delSp modSp">
        <pc:chgData name="Emerson, Danielle" userId="S::danielle.emerson_defra.gov.uk#ext#@beisgov.onmicrosoft.com::0e0afdac-67c7-40aa-94fb-a3ab654f9fe1" providerId="AD" clId="Web-{E1BEE63F-2B66-CA30-3931-5F9EFE3E3930}" dt="2020-05-18T09:51:37.642" v="44"/>
        <pc:sldMkLst>
          <pc:docMk/>
          <pc:sldMk cId="1073414672" sldId="1257"/>
        </pc:sldMkLst>
        <pc:spChg chg="del">
          <ac:chgData name="Emerson, Danielle" userId="S::danielle.emerson_defra.gov.uk#ext#@beisgov.onmicrosoft.com::0e0afdac-67c7-40aa-94fb-a3ab654f9fe1" providerId="AD" clId="Web-{E1BEE63F-2B66-CA30-3931-5F9EFE3E3930}" dt="2020-05-18T09:51:36.798" v="43"/>
          <ac:spMkLst>
            <pc:docMk/>
            <pc:sldMk cId="1073414672" sldId="1257"/>
            <ac:spMk id="4" creationId="{00000000-0000-0000-0000-000000000000}"/>
          </ac:spMkLst>
        </pc:spChg>
        <pc:spChg chg="add mod">
          <ac:chgData name="Emerson, Danielle" userId="S::danielle.emerson_defra.gov.uk#ext#@beisgov.onmicrosoft.com::0e0afdac-67c7-40aa-94fb-a3ab654f9fe1" providerId="AD" clId="Web-{E1BEE63F-2B66-CA30-3931-5F9EFE3E3930}" dt="2020-05-18T09:51:37.642" v="44"/>
          <ac:spMkLst>
            <pc:docMk/>
            <pc:sldMk cId="1073414672" sldId="1257"/>
            <ac:spMk id="6" creationId="{03F0929E-2719-4E16-ACDB-885DDE6739FA}"/>
          </ac:spMkLst>
        </pc:spChg>
      </pc:sldChg>
      <pc:sldChg chg="addSp delSp modSp">
        <pc:chgData name="Emerson, Danielle" userId="S::danielle.emerson_defra.gov.uk#ext#@beisgov.onmicrosoft.com::0e0afdac-67c7-40aa-94fb-a3ab654f9fe1" providerId="AD" clId="Web-{E1BEE63F-2B66-CA30-3931-5F9EFE3E3930}" dt="2020-05-18T09:51:46.251" v="46"/>
        <pc:sldMkLst>
          <pc:docMk/>
          <pc:sldMk cId="2266825981" sldId="1261"/>
        </pc:sldMkLst>
        <pc:spChg chg="del">
          <ac:chgData name="Emerson, Danielle" userId="S::danielle.emerson_defra.gov.uk#ext#@beisgov.onmicrosoft.com::0e0afdac-67c7-40aa-94fb-a3ab654f9fe1" providerId="AD" clId="Web-{E1BEE63F-2B66-CA30-3931-5F9EFE3E3930}" dt="2020-05-18T09:51:45.485" v="45"/>
          <ac:spMkLst>
            <pc:docMk/>
            <pc:sldMk cId="2266825981" sldId="1261"/>
            <ac:spMk id="4" creationId="{00000000-0000-0000-0000-000000000000}"/>
          </ac:spMkLst>
        </pc:spChg>
        <pc:spChg chg="add mod">
          <ac:chgData name="Emerson, Danielle" userId="S::danielle.emerson_defra.gov.uk#ext#@beisgov.onmicrosoft.com::0e0afdac-67c7-40aa-94fb-a3ab654f9fe1" providerId="AD" clId="Web-{E1BEE63F-2B66-CA30-3931-5F9EFE3E3930}" dt="2020-05-18T09:51:46.251" v="46"/>
          <ac:spMkLst>
            <pc:docMk/>
            <pc:sldMk cId="2266825981" sldId="1261"/>
            <ac:spMk id="6" creationId="{32FCC1E1-8F3A-4AAA-99D8-858249B732A4}"/>
          </ac:spMkLst>
        </pc:spChg>
      </pc:sldChg>
      <pc:sldChg chg="addSp modSp">
        <pc:chgData name="Emerson, Danielle" userId="S::danielle.emerson_defra.gov.uk#ext#@beisgov.onmicrosoft.com::0e0afdac-67c7-40aa-94fb-a3ab654f9fe1" providerId="AD" clId="Web-{E1BEE63F-2B66-CA30-3931-5F9EFE3E3930}" dt="2020-05-18T09:51:49.751" v="47"/>
        <pc:sldMkLst>
          <pc:docMk/>
          <pc:sldMk cId="2372945813" sldId="1262"/>
        </pc:sldMkLst>
        <pc:spChg chg="add mod">
          <ac:chgData name="Emerson, Danielle" userId="S::danielle.emerson_defra.gov.uk#ext#@beisgov.onmicrosoft.com::0e0afdac-67c7-40aa-94fb-a3ab654f9fe1" providerId="AD" clId="Web-{E1BEE63F-2B66-CA30-3931-5F9EFE3E3930}" dt="2020-05-18T09:51:49.751" v="47"/>
          <ac:spMkLst>
            <pc:docMk/>
            <pc:sldMk cId="2372945813" sldId="1262"/>
            <ac:spMk id="4" creationId="{542B602B-A3AA-4199-9281-4774700E5F65}"/>
          </ac:spMkLst>
        </pc:spChg>
      </pc:sldChg>
      <pc:sldChg chg="addSp delSp modSp">
        <pc:chgData name="Emerson, Danielle" userId="S::danielle.emerson_defra.gov.uk#ext#@beisgov.onmicrosoft.com::0e0afdac-67c7-40aa-94fb-a3ab654f9fe1" providerId="AD" clId="Web-{E1BEE63F-2B66-CA30-3931-5F9EFE3E3930}" dt="2020-05-18T09:51:54.923" v="49"/>
        <pc:sldMkLst>
          <pc:docMk/>
          <pc:sldMk cId="2948756987" sldId="1263"/>
        </pc:sldMkLst>
        <pc:spChg chg="del">
          <ac:chgData name="Emerson, Danielle" userId="S::danielle.emerson_defra.gov.uk#ext#@beisgov.onmicrosoft.com::0e0afdac-67c7-40aa-94fb-a3ab654f9fe1" providerId="AD" clId="Web-{E1BEE63F-2B66-CA30-3931-5F9EFE3E3930}" dt="2020-05-18T09:51:52.954" v="48"/>
          <ac:spMkLst>
            <pc:docMk/>
            <pc:sldMk cId="2948756987" sldId="1263"/>
            <ac:spMk id="4" creationId="{00000000-0000-0000-0000-000000000000}"/>
          </ac:spMkLst>
        </pc:spChg>
        <pc:spChg chg="add mod">
          <ac:chgData name="Emerson, Danielle" userId="S::danielle.emerson_defra.gov.uk#ext#@beisgov.onmicrosoft.com::0e0afdac-67c7-40aa-94fb-a3ab654f9fe1" providerId="AD" clId="Web-{E1BEE63F-2B66-CA30-3931-5F9EFE3E3930}" dt="2020-05-18T09:51:54.923" v="49"/>
          <ac:spMkLst>
            <pc:docMk/>
            <pc:sldMk cId="2948756987" sldId="1263"/>
            <ac:spMk id="6" creationId="{851C538C-CF68-4098-BD2B-C0D94C2DEFE4}"/>
          </ac:spMkLst>
        </pc:spChg>
      </pc:sldChg>
    </pc:docChg>
  </pc:docChgLst>
  <pc:docChgLst>
    <pc:chgData name="Walker, Ben (Clean Growth)" userId="S::ben.walker@beis.gov.uk::f0e8df2e-0706-4363-bc9d-109b2a25ad50" providerId="AD" clId="Web-{01873628-0F2B-4007-84B7-70B6762E7FE9}"/>
    <pc:docChg chg="modSld">
      <pc:chgData name="Walker, Ben (Clean Growth)" userId="S::ben.walker@beis.gov.uk::f0e8df2e-0706-4363-bc9d-109b2a25ad50" providerId="AD" clId="Web-{01873628-0F2B-4007-84B7-70B6762E7FE9}" dt="2020-05-16T21:27:19.710" v="3"/>
      <pc:docMkLst>
        <pc:docMk/>
      </pc:docMkLst>
      <pc:sldChg chg="modSp">
        <pc:chgData name="Walker, Ben (Clean Growth)" userId="S::ben.walker@beis.gov.uk::f0e8df2e-0706-4363-bc9d-109b2a25ad50" providerId="AD" clId="Web-{01873628-0F2B-4007-84B7-70B6762E7FE9}" dt="2020-05-16T21:27:19.710" v="3"/>
        <pc:sldMkLst>
          <pc:docMk/>
          <pc:sldMk cId="3245019670" sldId="1249"/>
        </pc:sldMkLst>
        <pc:graphicFrameChg chg="mod modGraphic">
          <ac:chgData name="Walker, Ben (Clean Growth)" userId="S::ben.walker@beis.gov.uk::f0e8df2e-0706-4363-bc9d-109b2a25ad50" providerId="AD" clId="Web-{01873628-0F2B-4007-84B7-70B6762E7FE9}" dt="2020-05-16T21:27:19.710" v="3"/>
          <ac:graphicFrameMkLst>
            <pc:docMk/>
            <pc:sldMk cId="3245019670" sldId="1249"/>
            <ac:graphicFrameMk id="6" creationId="{00000000-0000-0000-0000-000000000000}"/>
          </ac:graphicFrameMkLst>
        </pc:graphicFrameChg>
      </pc:sldChg>
    </pc:docChg>
  </pc:docChgLst>
  <pc:docChgLst>
    <pc:chgData name="Walker, Ben (Clean Growth)" userId="S::ben.walker@beis.gov.uk::f0e8df2e-0706-4363-bc9d-109b2a25ad50" providerId="AD" clId="Web-{E5285532-7E95-48B3-B151-11B08A0D5B01}"/>
    <pc:docChg chg="modSld">
      <pc:chgData name="Walker, Ben (Clean Growth)" userId="S::ben.walker@beis.gov.uk::f0e8df2e-0706-4363-bc9d-109b2a25ad50" providerId="AD" clId="Web-{E5285532-7E95-48B3-B151-11B08A0D5B01}" dt="2020-05-18T11:51:16.862" v="4" actId="20577"/>
      <pc:docMkLst>
        <pc:docMk/>
      </pc:docMkLst>
      <pc:sldChg chg="modSp delCm">
        <pc:chgData name="Walker, Ben (Clean Growth)" userId="S::ben.walker@beis.gov.uk::f0e8df2e-0706-4363-bc9d-109b2a25ad50" providerId="AD" clId="Web-{E5285532-7E95-48B3-B151-11B08A0D5B01}" dt="2020-05-18T11:51:16.847" v="3" actId="20577"/>
        <pc:sldMkLst>
          <pc:docMk/>
          <pc:sldMk cId="1382169702" sldId="1247"/>
        </pc:sldMkLst>
        <pc:spChg chg="mod">
          <ac:chgData name="Walker, Ben (Clean Growth)" userId="S::ben.walker@beis.gov.uk::f0e8df2e-0706-4363-bc9d-109b2a25ad50" providerId="AD" clId="Web-{E5285532-7E95-48B3-B151-11B08A0D5B01}" dt="2020-05-18T11:51:16.847" v="3" actId="20577"/>
          <ac:spMkLst>
            <pc:docMk/>
            <pc:sldMk cId="1382169702" sldId="1247"/>
            <ac:spMk id="3" creationId="{00000000-0000-0000-0000-000000000000}"/>
          </ac:spMkLst>
        </pc:spChg>
      </pc:sldChg>
    </pc:docChg>
  </pc:docChgLst>
  <pc:docChgLst>
    <pc:chgData name="Walker, Ben (Clean Growth)" userId="S::ben.walker@beis.gov.uk::f0e8df2e-0706-4363-bc9d-109b2a25ad50" providerId="AD" clId="Web-{97D9D969-3930-42BB-964E-1B7D43D0ABF8}"/>
    <pc:docChg chg="modSld">
      <pc:chgData name="Walker, Ben (Clean Growth)" userId="S::ben.walker@beis.gov.uk::f0e8df2e-0706-4363-bc9d-109b2a25ad50" providerId="AD" clId="Web-{97D9D969-3930-42BB-964E-1B7D43D0ABF8}" dt="2020-05-15T17:15:49.713" v="13" actId="20577"/>
      <pc:docMkLst>
        <pc:docMk/>
      </pc:docMkLst>
      <pc:sldChg chg="modSp">
        <pc:chgData name="Walker, Ben (Clean Growth)" userId="S::ben.walker@beis.gov.uk::f0e8df2e-0706-4363-bc9d-109b2a25ad50" providerId="AD" clId="Web-{97D9D969-3930-42BB-964E-1B7D43D0ABF8}" dt="2020-05-15T17:15:49.713" v="12" actId="20577"/>
        <pc:sldMkLst>
          <pc:docMk/>
          <pc:sldMk cId="1575141094" sldId="1252"/>
        </pc:sldMkLst>
        <pc:spChg chg="mod">
          <ac:chgData name="Walker, Ben (Clean Growth)" userId="S::ben.walker@beis.gov.uk::f0e8df2e-0706-4363-bc9d-109b2a25ad50" providerId="AD" clId="Web-{97D9D969-3930-42BB-964E-1B7D43D0ABF8}" dt="2020-05-15T17:15:49.713" v="12" actId="20577"/>
          <ac:spMkLst>
            <pc:docMk/>
            <pc:sldMk cId="1575141094" sldId="1252"/>
            <ac:spMk id="7" creationId="{00000000-0000-0000-0000-000000000000}"/>
          </ac:spMkLst>
        </pc:spChg>
      </pc:sldChg>
    </pc:docChg>
  </pc:docChgLst>
  <pc:docChgLst>
    <pc:chgData name="Walker, Ben (Clean Growth)" userId="S::ben.walker@beis.gov.uk::f0e8df2e-0706-4363-bc9d-109b2a25ad50" providerId="AD" clId="Web-{0D712C58-9FA9-4026-8A5D-E0F88A34CFB5}"/>
    <pc:docChg chg="modSld sldOrd">
      <pc:chgData name="Walker, Ben (Clean Growth)" userId="S::ben.walker@beis.gov.uk::f0e8df2e-0706-4363-bc9d-109b2a25ad50" providerId="AD" clId="Web-{0D712C58-9FA9-4026-8A5D-E0F88A34CFB5}" dt="2020-05-19T09:00:23.854" v="95" actId="1076"/>
      <pc:docMkLst>
        <pc:docMk/>
      </pc:docMkLst>
      <pc:sldChg chg="addSp modSp">
        <pc:chgData name="Walker, Ben (Clean Growth)" userId="S::ben.walker@beis.gov.uk::f0e8df2e-0706-4363-bc9d-109b2a25ad50" providerId="AD" clId="Web-{0D712C58-9FA9-4026-8A5D-E0F88A34CFB5}" dt="2020-05-19T09:00:23.854" v="95" actId="1076"/>
        <pc:sldMkLst>
          <pc:docMk/>
          <pc:sldMk cId="1840830946" sldId="390"/>
        </pc:sldMkLst>
        <pc:spChg chg="mod">
          <ac:chgData name="Walker, Ben (Clean Growth)" userId="S::ben.walker@beis.gov.uk::f0e8df2e-0706-4363-bc9d-109b2a25ad50" providerId="AD" clId="Web-{0D712C58-9FA9-4026-8A5D-E0F88A34CFB5}" dt="2020-05-19T08:59:13.369" v="22" actId="1076"/>
          <ac:spMkLst>
            <pc:docMk/>
            <pc:sldMk cId="1840830946" sldId="390"/>
            <ac:spMk id="2" creationId="{E51D5257-B190-41CC-9CA6-3E8EADBE06F8}"/>
          </ac:spMkLst>
        </pc:spChg>
        <pc:spChg chg="add mod">
          <ac:chgData name="Walker, Ben (Clean Growth)" userId="S::ben.walker@beis.gov.uk::f0e8df2e-0706-4363-bc9d-109b2a25ad50" providerId="AD" clId="Web-{0D712C58-9FA9-4026-8A5D-E0F88A34CFB5}" dt="2020-05-19T08:59:52.729" v="86" actId="1076"/>
          <ac:spMkLst>
            <pc:docMk/>
            <pc:sldMk cId="1840830946" sldId="390"/>
            <ac:spMk id="4" creationId="{B2421386-ED88-48AB-8482-71AB388D1A37}"/>
          </ac:spMkLst>
        </pc:spChg>
        <pc:spChg chg="mod">
          <ac:chgData name="Walker, Ben (Clean Growth)" userId="S::ben.walker@beis.gov.uk::f0e8df2e-0706-4363-bc9d-109b2a25ad50" providerId="AD" clId="Web-{0D712C58-9FA9-4026-8A5D-E0F88A34CFB5}" dt="2020-05-19T08:59:56.635" v="87" actId="1076"/>
          <ac:spMkLst>
            <pc:docMk/>
            <pc:sldMk cId="1840830946" sldId="390"/>
            <ac:spMk id="8" creationId="{24DABA8A-49F1-421B-AE1B-BA4CBFB52503}"/>
          </ac:spMkLst>
        </pc:spChg>
        <pc:picChg chg="add mod">
          <ac:chgData name="Walker, Ben (Clean Growth)" userId="S::ben.walker@beis.gov.uk::f0e8df2e-0706-4363-bc9d-109b2a25ad50" providerId="AD" clId="Web-{0D712C58-9FA9-4026-8A5D-E0F88A34CFB5}" dt="2020-05-19T09:00:21.291" v="94" actId="1076"/>
          <ac:picMkLst>
            <pc:docMk/>
            <pc:sldMk cId="1840830946" sldId="390"/>
            <ac:picMk id="6" creationId="{774796B0-A03F-4CDE-9699-DCA8FAA1C0FC}"/>
          </ac:picMkLst>
        </pc:picChg>
        <pc:picChg chg="add mod">
          <ac:chgData name="Walker, Ben (Clean Growth)" userId="S::ben.walker@beis.gov.uk::f0e8df2e-0706-4363-bc9d-109b2a25ad50" providerId="AD" clId="Web-{0D712C58-9FA9-4026-8A5D-E0F88A34CFB5}" dt="2020-05-19T09:00:23.854" v="95" actId="1076"/>
          <ac:picMkLst>
            <pc:docMk/>
            <pc:sldMk cId="1840830946" sldId="390"/>
            <ac:picMk id="10" creationId="{97568C85-2FE7-404A-A4DF-AB9B59C60E1C}"/>
          </ac:picMkLst>
        </pc:picChg>
      </pc:sldChg>
      <pc:sldChg chg="modSp">
        <pc:chgData name="Walker, Ben (Clean Growth)" userId="S::ben.walker@beis.gov.uk::f0e8df2e-0706-4363-bc9d-109b2a25ad50" providerId="AD" clId="Web-{0D712C58-9FA9-4026-8A5D-E0F88A34CFB5}" dt="2020-05-19T08:53:39.883" v="21" actId="1076"/>
        <pc:sldMkLst>
          <pc:docMk/>
          <pc:sldMk cId="1382169702" sldId="1247"/>
        </pc:sldMkLst>
        <pc:spChg chg="mod">
          <ac:chgData name="Walker, Ben (Clean Growth)" userId="S::ben.walker@beis.gov.uk::f0e8df2e-0706-4363-bc9d-109b2a25ad50" providerId="AD" clId="Web-{0D712C58-9FA9-4026-8A5D-E0F88A34CFB5}" dt="2020-05-19T08:53:30.648" v="16" actId="20577"/>
          <ac:spMkLst>
            <pc:docMk/>
            <pc:sldMk cId="1382169702" sldId="1247"/>
            <ac:spMk id="14" creationId="{C94A9C7A-AEF3-4985-82CA-A45A7D03132D}"/>
          </ac:spMkLst>
        </pc:spChg>
        <pc:spChg chg="mod">
          <ac:chgData name="Walker, Ben (Clean Growth)" userId="S::ben.walker@beis.gov.uk::f0e8df2e-0706-4363-bc9d-109b2a25ad50" providerId="AD" clId="Web-{0D712C58-9FA9-4026-8A5D-E0F88A34CFB5}" dt="2020-05-19T08:53:28.742" v="13" actId="20577"/>
          <ac:spMkLst>
            <pc:docMk/>
            <pc:sldMk cId="1382169702" sldId="1247"/>
            <ac:spMk id="15" creationId="{ED9E9FF9-4A88-4862-AF9B-FEC11041166B}"/>
          </ac:spMkLst>
        </pc:spChg>
        <pc:spChg chg="mod">
          <ac:chgData name="Walker, Ben (Clean Growth)" userId="S::ben.walker@beis.gov.uk::f0e8df2e-0706-4363-bc9d-109b2a25ad50" providerId="AD" clId="Web-{0D712C58-9FA9-4026-8A5D-E0F88A34CFB5}" dt="2020-05-19T08:53:39.883" v="21" actId="1076"/>
          <ac:spMkLst>
            <pc:docMk/>
            <pc:sldMk cId="1382169702" sldId="1247"/>
            <ac:spMk id="17" creationId="{45A423B1-876F-4E5B-ACDF-B4D4AB557378}"/>
          </ac:spMkLst>
        </pc:spChg>
      </pc:sldChg>
      <pc:sldChg chg="modSp">
        <pc:chgData name="Walker, Ben (Clean Growth)" userId="S::ben.walker@beis.gov.uk::f0e8df2e-0706-4363-bc9d-109b2a25ad50" providerId="AD" clId="Web-{0D712C58-9FA9-4026-8A5D-E0F88A34CFB5}" dt="2020-05-19T08:52:53.710" v="1" actId="20577"/>
        <pc:sldMkLst>
          <pc:docMk/>
          <pc:sldMk cId="2266825981" sldId="1261"/>
        </pc:sldMkLst>
        <pc:spChg chg="mod">
          <ac:chgData name="Walker, Ben (Clean Growth)" userId="S::ben.walker@beis.gov.uk::f0e8df2e-0706-4363-bc9d-109b2a25ad50" providerId="AD" clId="Web-{0D712C58-9FA9-4026-8A5D-E0F88A34CFB5}" dt="2020-05-19T08:52:53.710" v="1" actId="20577"/>
          <ac:spMkLst>
            <pc:docMk/>
            <pc:sldMk cId="2266825981" sldId="1261"/>
            <ac:spMk id="3" creationId="{00000000-0000-0000-0000-000000000000}"/>
          </ac:spMkLst>
        </pc:spChg>
      </pc:sldChg>
      <pc:sldChg chg="modSp ord">
        <pc:chgData name="Walker, Ben (Clean Growth)" userId="S::ben.walker@beis.gov.uk::f0e8df2e-0706-4363-bc9d-109b2a25ad50" providerId="AD" clId="Web-{0D712C58-9FA9-4026-8A5D-E0F88A34CFB5}" dt="2020-05-19T08:52:55.976" v="4" actId="20577"/>
        <pc:sldMkLst>
          <pc:docMk/>
          <pc:sldMk cId="2372945813" sldId="1262"/>
        </pc:sldMkLst>
        <pc:spChg chg="mod">
          <ac:chgData name="Walker, Ben (Clean Growth)" userId="S::ben.walker@beis.gov.uk::f0e8df2e-0706-4363-bc9d-109b2a25ad50" providerId="AD" clId="Web-{0D712C58-9FA9-4026-8A5D-E0F88A34CFB5}" dt="2020-05-19T08:52:55.976" v="4" actId="20577"/>
          <ac:spMkLst>
            <pc:docMk/>
            <pc:sldMk cId="2372945813" sldId="1262"/>
            <ac:spMk id="3" creationId="{00000000-0000-0000-0000-000000000000}"/>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05-15T16:18:46.316"/>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EE4C190D-9408-4692-8B55-F017E3B36859}" type="datetimeFigureOut">
              <a:rPr lang="en-GB" smtClean="0"/>
              <a:t>19/05/2020</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4EB66948-9B82-46DF-BF0B-A6A8BFE21791}" type="slidenum">
              <a:rPr lang="en-GB" smtClean="0"/>
              <a:t>‹#›</a:t>
            </a:fld>
            <a:endParaRPr lang="en-GB"/>
          </a:p>
        </p:txBody>
      </p:sp>
    </p:spTree>
    <p:extLst>
      <p:ext uri="{BB962C8B-B14F-4D97-AF65-F5344CB8AC3E}">
        <p14:creationId xmlns:p14="http://schemas.microsoft.com/office/powerpoint/2010/main" val="3865252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1241425"/>
            <a:ext cx="5954712" cy="3349625"/>
          </a:xfrm>
        </p:spPr>
      </p:sp>
      <p:sp>
        <p:nvSpPr>
          <p:cNvPr id="3" name="Notes Placeholder 2"/>
          <p:cNvSpPr>
            <a:spLocks noGrp="1"/>
          </p:cNvSpPr>
          <p:nvPr>
            <p:ph type="body" idx="1"/>
          </p:nvPr>
        </p:nvSpPr>
        <p:spPr/>
        <p:txBody>
          <a:bodyPr/>
          <a:lstStyle/>
          <a:p>
            <a:endParaRPr lang="en-GB"/>
          </a:p>
          <a:p>
            <a:pPr marL="0" indent="0">
              <a:buFontTx/>
              <a:buNone/>
            </a:pPr>
            <a:endParaRPr lang="en-GB">
              <a:cs typeface="Calibri"/>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1</a:t>
            </a:fld>
            <a:endParaRPr lang="en-GB"/>
          </a:p>
        </p:txBody>
      </p:sp>
    </p:spTree>
    <p:extLst>
      <p:ext uri="{BB962C8B-B14F-4D97-AF65-F5344CB8AC3E}">
        <p14:creationId xmlns:p14="http://schemas.microsoft.com/office/powerpoint/2010/main" val="1208197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a:p>
        </p:txBody>
      </p:sp>
      <p:sp>
        <p:nvSpPr>
          <p:cNvPr id="4" name="Slide Number Placeholder 3"/>
          <p:cNvSpPr>
            <a:spLocks noGrp="1"/>
          </p:cNvSpPr>
          <p:nvPr>
            <p:ph type="sldNum" sz="quarter" idx="5"/>
          </p:nvPr>
        </p:nvSpPr>
        <p:spPr/>
        <p:txBody>
          <a:bodyPr/>
          <a:lstStyle/>
          <a:p>
            <a:fld id="{4EB66948-9B82-46DF-BF0B-A6A8BFE21791}" type="slidenum">
              <a:rPr lang="en-GB" smtClean="0"/>
              <a:t>10</a:t>
            </a:fld>
            <a:endParaRPr lang="en-GB"/>
          </a:p>
        </p:txBody>
      </p:sp>
    </p:spTree>
    <p:extLst>
      <p:ext uri="{BB962C8B-B14F-4D97-AF65-F5344CB8AC3E}">
        <p14:creationId xmlns:p14="http://schemas.microsoft.com/office/powerpoint/2010/main" val="1768235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a:p>
        </p:txBody>
      </p:sp>
      <p:sp>
        <p:nvSpPr>
          <p:cNvPr id="4" name="Slide Number Placeholder 3"/>
          <p:cNvSpPr>
            <a:spLocks noGrp="1"/>
          </p:cNvSpPr>
          <p:nvPr>
            <p:ph type="sldNum" sz="quarter" idx="5"/>
          </p:nvPr>
        </p:nvSpPr>
        <p:spPr/>
        <p:txBody>
          <a:bodyPr/>
          <a:lstStyle/>
          <a:p>
            <a:fld id="{4EB66948-9B82-46DF-BF0B-A6A8BFE21791}" type="slidenum">
              <a:rPr lang="en-GB" smtClean="0"/>
              <a:t>11</a:t>
            </a:fld>
            <a:endParaRPr lang="en-GB"/>
          </a:p>
        </p:txBody>
      </p:sp>
    </p:spTree>
    <p:extLst>
      <p:ext uri="{BB962C8B-B14F-4D97-AF65-F5344CB8AC3E}">
        <p14:creationId xmlns:p14="http://schemas.microsoft.com/office/powerpoint/2010/main" val="1184054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B66948-9B82-46DF-BF0B-A6A8BFE21791}" type="slidenum">
              <a:rPr lang="en-GB" smtClean="0"/>
              <a:t>12</a:t>
            </a:fld>
            <a:endParaRPr lang="en-GB"/>
          </a:p>
        </p:txBody>
      </p:sp>
    </p:spTree>
    <p:extLst>
      <p:ext uri="{BB962C8B-B14F-4D97-AF65-F5344CB8AC3E}">
        <p14:creationId xmlns:p14="http://schemas.microsoft.com/office/powerpoint/2010/main" val="3399900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a:cs typeface="Calibri"/>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13</a:t>
            </a:fld>
            <a:endParaRPr lang="en-GB"/>
          </a:p>
        </p:txBody>
      </p:sp>
    </p:spTree>
    <p:extLst>
      <p:ext uri="{BB962C8B-B14F-4D97-AF65-F5344CB8AC3E}">
        <p14:creationId xmlns:p14="http://schemas.microsoft.com/office/powerpoint/2010/main" val="2427745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a:p>
        </p:txBody>
      </p:sp>
      <p:sp>
        <p:nvSpPr>
          <p:cNvPr id="4" name="Slide Number Placeholder 3"/>
          <p:cNvSpPr>
            <a:spLocks noGrp="1"/>
          </p:cNvSpPr>
          <p:nvPr>
            <p:ph type="sldNum" sz="quarter" idx="5"/>
          </p:nvPr>
        </p:nvSpPr>
        <p:spPr/>
        <p:txBody>
          <a:bodyPr/>
          <a:lstStyle/>
          <a:p>
            <a:fld id="{4EB66948-9B82-46DF-BF0B-A6A8BFE21791}" type="slidenum">
              <a:rPr lang="en-GB" smtClean="0"/>
              <a:t>14</a:t>
            </a:fld>
            <a:endParaRPr lang="en-GB"/>
          </a:p>
        </p:txBody>
      </p:sp>
    </p:spTree>
    <p:extLst>
      <p:ext uri="{BB962C8B-B14F-4D97-AF65-F5344CB8AC3E}">
        <p14:creationId xmlns:p14="http://schemas.microsoft.com/office/powerpoint/2010/main" val="18870434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6948-9B82-46DF-BF0B-A6A8BFE21791}" type="slidenum">
              <a:rPr lang="en-GB" smtClean="0"/>
              <a:t>15</a:t>
            </a:fld>
            <a:endParaRPr lang="en-GB"/>
          </a:p>
        </p:txBody>
      </p:sp>
    </p:spTree>
    <p:extLst>
      <p:ext uri="{BB962C8B-B14F-4D97-AF65-F5344CB8AC3E}">
        <p14:creationId xmlns:p14="http://schemas.microsoft.com/office/powerpoint/2010/main" val="930715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Hopefully of interest. Also other proposals.</a:t>
            </a:r>
          </a:p>
        </p:txBody>
      </p:sp>
      <p:sp>
        <p:nvSpPr>
          <p:cNvPr id="4" name="Slide Number Placeholder 3"/>
          <p:cNvSpPr>
            <a:spLocks noGrp="1"/>
          </p:cNvSpPr>
          <p:nvPr>
            <p:ph type="sldNum" sz="quarter" idx="5"/>
          </p:nvPr>
        </p:nvSpPr>
        <p:spPr/>
        <p:txBody>
          <a:bodyPr/>
          <a:lstStyle/>
          <a:p>
            <a:fld id="{4EB66948-9B82-46DF-BF0B-A6A8BFE21791}" type="slidenum">
              <a:rPr lang="en-GB" smtClean="0"/>
              <a:t>17</a:t>
            </a:fld>
            <a:endParaRPr lang="en-GB"/>
          </a:p>
        </p:txBody>
      </p:sp>
    </p:spTree>
    <p:extLst>
      <p:ext uri="{BB962C8B-B14F-4D97-AF65-F5344CB8AC3E}">
        <p14:creationId xmlns:p14="http://schemas.microsoft.com/office/powerpoint/2010/main" val="1366969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4EB66948-9B82-46DF-BF0B-A6A8BFE21791}" type="slidenum">
              <a:rPr lang="en-GB" smtClean="0"/>
              <a:t>2</a:t>
            </a:fld>
            <a:endParaRPr lang="en-GB"/>
          </a:p>
        </p:txBody>
      </p:sp>
    </p:spTree>
    <p:extLst>
      <p:ext uri="{BB962C8B-B14F-4D97-AF65-F5344CB8AC3E}">
        <p14:creationId xmlns:p14="http://schemas.microsoft.com/office/powerpoint/2010/main" val="4019997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4EB66948-9B82-46DF-BF0B-A6A8BFE21791}" type="slidenum">
              <a:rPr lang="en-GB" smtClean="0"/>
              <a:t>3</a:t>
            </a:fld>
            <a:endParaRPr lang="en-GB"/>
          </a:p>
        </p:txBody>
      </p:sp>
    </p:spTree>
    <p:extLst>
      <p:ext uri="{BB962C8B-B14F-4D97-AF65-F5344CB8AC3E}">
        <p14:creationId xmlns:p14="http://schemas.microsoft.com/office/powerpoint/2010/main" val="573454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4</a:t>
            </a:fld>
            <a:endParaRPr lang="en-GB"/>
          </a:p>
        </p:txBody>
      </p:sp>
    </p:spTree>
    <p:extLst>
      <p:ext uri="{BB962C8B-B14F-4D97-AF65-F5344CB8AC3E}">
        <p14:creationId xmlns:p14="http://schemas.microsoft.com/office/powerpoint/2010/main" val="1909916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57188" y="1241425"/>
            <a:ext cx="5954712" cy="3349625"/>
          </a:xfrm>
        </p:spPr>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5</a:t>
            </a:fld>
            <a:endParaRPr lang="en-GB"/>
          </a:p>
        </p:txBody>
      </p:sp>
    </p:spTree>
    <p:extLst>
      <p:ext uri="{BB962C8B-B14F-4D97-AF65-F5344CB8AC3E}">
        <p14:creationId xmlns:p14="http://schemas.microsoft.com/office/powerpoint/2010/main" val="1909431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6948-9B82-46DF-BF0B-A6A8BFE21791}" type="slidenum">
              <a:rPr lang="en-GB" smtClean="0"/>
              <a:t>6</a:t>
            </a:fld>
            <a:endParaRPr lang="en-GB"/>
          </a:p>
        </p:txBody>
      </p:sp>
    </p:spTree>
    <p:extLst>
      <p:ext uri="{BB962C8B-B14F-4D97-AF65-F5344CB8AC3E}">
        <p14:creationId xmlns:p14="http://schemas.microsoft.com/office/powerpoint/2010/main" val="666588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a:p>
        </p:txBody>
      </p:sp>
      <p:sp>
        <p:nvSpPr>
          <p:cNvPr id="4" name="Slide Number Placeholder 3"/>
          <p:cNvSpPr>
            <a:spLocks noGrp="1"/>
          </p:cNvSpPr>
          <p:nvPr>
            <p:ph type="sldNum" sz="quarter" idx="5"/>
          </p:nvPr>
        </p:nvSpPr>
        <p:spPr/>
        <p:txBody>
          <a:bodyPr/>
          <a:lstStyle/>
          <a:p>
            <a:fld id="{4EB66948-9B82-46DF-BF0B-A6A8BFE21791}" type="slidenum">
              <a:rPr lang="en-GB" smtClean="0"/>
              <a:t>7</a:t>
            </a:fld>
            <a:endParaRPr lang="en-GB"/>
          </a:p>
        </p:txBody>
      </p:sp>
    </p:spTree>
    <p:extLst>
      <p:ext uri="{BB962C8B-B14F-4D97-AF65-F5344CB8AC3E}">
        <p14:creationId xmlns:p14="http://schemas.microsoft.com/office/powerpoint/2010/main" val="458072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panose="020F0502020204030204"/>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8</a:t>
            </a:fld>
            <a:endParaRPr lang="en-GB"/>
          </a:p>
        </p:txBody>
      </p:sp>
    </p:spTree>
    <p:extLst>
      <p:ext uri="{BB962C8B-B14F-4D97-AF65-F5344CB8AC3E}">
        <p14:creationId xmlns:p14="http://schemas.microsoft.com/office/powerpoint/2010/main" val="2553628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4EB66948-9B82-46DF-BF0B-A6A8BFE21791}" type="slidenum">
              <a:rPr lang="en-GB" smtClean="0"/>
              <a:t>9</a:t>
            </a:fld>
            <a:endParaRPr lang="en-GB"/>
          </a:p>
        </p:txBody>
      </p:sp>
    </p:spTree>
    <p:extLst>
      <p:ext uri="{BB962C8B-B14F-4D97-AF65-F5344CB8AC3E}">
        <p14:creationId xmlns:p14="http://schemas.microsoft.com/office/powerpoint/2010/main" val="3642725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4"/>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EF7A73-F2F3-4474-AD3F-1CB1F8C2920D}"/>
              </a:ext>
            </a:extLst>
          </p:cNvPr>
          <p:cNvSpPr>
            <a:spLocks noGrp="1"/>
          </p:cNvSpPr>
          <p:nvPr>
            <p:ph type="dt" sz="half" idx="10"/>
          </p:nvPr>
        </p:nvSpPr>
        <p:spPr/>
        <p:txBody>
          <a:bodyPr/>
          <a:lstStyle>
            <a:lvl1pPr>
              <a:defRPr/>
            </a:lvl1pPr>
          </a:lstStyle>
          <a:p>
            <a:pPr>
              <a:defRPr/>
            </a:pPr>
            <a:fld id="{F02C16B7-7A19-4E45-B990-2DFD595C78E8}" type="datetime1">
              <a:rPr lang="en-GB" smtClean="0"/>
              <a:t>19/05/2020</a:t>
            </a:fld>
            <a:endParaRPr lang="en-GB"/>
          </a:p>
        </p:txBody>
      </p:sp>
      <p:sp>
        <p:nvSpPr>
          <p:cNvPr id="5" name="Footer Placeholder 4">
            <a:extLst>
              <a:ext uri="{FF2B5EF4-FFF2-40B4-BE49-F238E27FC236}">
                <a16:creationId xmlns:a16="http://schemas.microsoft.com/office/drawing/2014/main" id="{8566F947-8360-4C7A-998D-D0B54FE88A61}"/>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2DE3851-1D0A-46F8-9A67-C9F733FF381C}"/>
              </a:ext>
            </a:extLst>
          </p:cNvPr>
          <p:cNvSpPr>
            <a:spLocks noGrp="1"/>
          </p:cNvSpPr>
          <p:nvPr>
            <p:ph type="sldNum" sz="quarter" idx="12"/>
          </p:nvPr>
        </p:nvSpPr>
        <p:spPr/>
        <p:txBody>
          <a:bodyPr/>
          <a:lstStyle>
            <a:lvl1pPr>
              <a:defRPr/>
            </a:lvl1pPr>
          </a:lstStyle>
          <a:p>
            <a:pPr>
              <a:defRPr/>
            </a:pPr>
            <a:fld id="{46E94F63-6DF4-4427-AE34-0ED4163E6AD5}" type="slidenum">
              <a:rPr lang="en-GB"/>
              <a:pPr>
                <a:defRPr/>
              </a:pPr>
              <a:t>‹#›</a:t>
            </a:fld>
            <a:endParaRPr lang="en-GB"/>
          </a:p>
        </p:txBody>
      </p:sp>
    </p:spTree>
    <p:extLst>
      <p:ext uri="{BB962C8B-B14F-4D97-AF65-F5344CB8AC3E}">
        <p14:creationId xmlns:p14="http://schemas.microsoft.com/office/powerpoint/2010/main" val="409274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1A785D-D5EA-478A-9B12-DA5A9F2D77A6}"/>
              </a:ext>
            </a:extLst>
          </p:cNvPr>
          <p:cNvSpPr>
            <a:spLocks noGrp="1"/>
          </p:cNvSpPr>
          <p:nvPr>
            <p:ph type="dt" sz="half" idx="10"/>
          </p:nvPr>
        </p:nvSpPr>
        <p:spPr/>
        <p:txBody>
          <a:bodyPr/>
          <a:lstStyle>
            <a:lvl1pPr>
              <a:defRPr/>
            </a:lvl1pPr>
          </a:lstStyle>
          <a:p>
            <a:pPr>
              <a:defRPr/>
            </a:pPr>
            <a:fld id="{320E0D6A-B8C8-4C5A-8EE9-6A9EEE8F64DA}" type="datetime1">
              <a:rPr lang="en-GB" smtClean="0"/>
              <a:t>19/05/2020</a:t>
            </a:fld>
            <a:endParaRPr lang="en-GB"/>
          </a:p>
        </p:txBody>
      </p:sp>
      <p:sp>
        <p:nvSpPr>
          <p:cNvPr id="5" name="Footer Placeholder 4">
            <a:extLst>
              <a:ext uri="{FF2B5EF4-FFF2-40B4-BE49-F238E27FC236}">
                <a16:creationId xmlns:a16="http://schemas.microsoft.com/office/drawing/2014/main" id="{9E063E5D-201E-4E5F-ACB7-5806FF4A96C3}"/>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02D9800-5B58-4CF3-851D-C4EE32B29F37}"/>
              </a:ext>
            </a:extLst>
          </p:cNvPr>
          <p:cNvSpPr>
            <a:spLocks noGrp="1"/>
          </p:cNvSpPr>
          <p:nvPr>
            <p:ph type="sldNum" sz="quarter" idx="12"/>
          </p:nvPr>
        </p:nvSpPr>
        <p:spPr/>
        <p:txBody>
          <a:bodyPr/>
          <a:lstStyle>
            <a:lvl1pPr>
              <a:defRPr/>
            </a:lvl1pPr>
          </a:lstStyle>
          <a:p>
            <a:pPr>
              <a:defRPr/>
            </a:pPr>
            <a:fld id="{81C7011E-5961-4AE2-9AF4-F49C20523BD7}" type="slidenum">
              <a:rPr lang="en-GB"/>
              <a:pPr>
                <a:defRPr/>
              </a:pPr>
              <a:t>‹#›</a:t>
            </a:fld>
            <a:endParaRPr lang="en-GB"/>
          </a:p>
        </p:txBody>
      </p:sp>
    </p:spTree>
    <p:extLst>
      <p:ext uri="{BB962C8B-B14F-4D97-AF65-F5344CB8AC3E}">
        <p14:creationId xmlns:p14="http://schemas.microsoft.com/office/powerpoint/2010/main" val="135495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7"/>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7"/>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09D46B-2088-4455-AF3E-79D74BF233EA}"/>
              </a:ext>
            </a:extLst>
          </p:cNvPr>
          <p:cNvSpPr>
            <a:spLocks noGrp="1"/>
          </p:cNvSpPr>
          <p:nvPr>
            <p:ph type="dt" sz="half" idx="10"/>
          </p:nvPr>
        </p:nvSpPr>
        <p:spPr/>
        <p:txBody>
          <a:bodyPr/>
          <a:lstStyle>
            <a:lvl1pPr>
              <a:defRPr/>
            </a:lvl1pPr>
          </a:lstStyle>
          <a:p>
            <a:pPr>
              <a:defRPr/>
            </a:pPr>
            <a:fld id="{E3913B8E-78DA-4D5C-8DC9-A574DA94B0FA}" type="datetime1">
              <a:rPr lang="en-GB" smtClean="0"/>
              <a:t>19/05/2020</a:t>
            </a:fld>
            <a:endParaRPr lang="en-GB"/>
          </a:p>
        </p:txBody>
      </p:sp>
      <p:sp>
        <p:nvSpPr>
          <p:cNvPr id="5" name="Footer Placeholder 4">
            <a:extLst>
              <a:ext uri="{FF2B5EF4-FFF2-40B4-BE49-F238E27FC236}">
                <a16:creationId xmlns:a16="http://schemas.microsoft.com/office/drawing/2014/main" id="{1E1C9B8A-3FBE-4587-9E8A-A0AFCC697F3E}"/>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4926FA3-9876-4606-BD5C-4D8405880AC5}"/>
              </a:ext>
            </a:extLst>
          </p:cNvPr>
          <p:cNvSpPr>
            <a:spLocks noGrp="1"/>
          </p:cNvSpPr>
          <p:nvPr>
            <p:ph type="sldNum" sz="quarter" idx="12"/>
          </p:nvPr>
        </p:nvSpPr>
        <p:spPr/>
        <p:txBody>
          <a:bodyPr/>
          <a:lstStyle>
            <a:lvl1pPr>
              <a:defRPr/>
            </a:lvl1pPr>
          </a:lstStyle>
          <a:p>
            <a:pPr>
              <a:defRPr/>
            </a:pPr>
            <a:fld id="{7B929CA0-D556-4C09-B3ED-3BC1EE8E7732}" type="slidenum">
              <a:rPr lang="en-GB"/>
              <a:pPr>
                <a:defRPr/>
              </a:pPr>
              <a:t>‹#›</a:t>
            </a:fld>
            <a:endParaRPr lang="en-GB"/>
          </a:p>
        </p:txBody>
      </p:sp>
    </p:spTree>
    <p:extLst>
      <p:ext uri="{BB962C8B-B14F-4D97-AF65-F5344CB8AC3E}">
        <p14:creationId xmlns:p14="http://schemas.microsoft.com/office/powerpoint/2010/main" val="386618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906AF7-EA86-4729-B77D-C31D8C5E6715}"/>
              </a:ext>
            </a:extLst>
          </p:cNvPr>
          <p:cNvSpPr>
            <a:spLocks noGrp="1"/>
          </p:cNvSpPr>
          <p:nvPr>
            <p:ph type="dt" sz="half" idx="10"/>
          </p:nvPr>
        </p:nvSpPr>
        <p:spPr/>
        <p:txBody>
          <a:bodyPr/>
          <a:lstStyle>
            <a:lvl1pPr>
              <a:defRPr/>
            </a:lvl1pPr>
          </a:lstStyle>
          <a:p>
            <a:pPr>
              <a:defRPr/>
            </a:pPr>
            <a:fld id="{F12D1EBB-CCF5-4E11-B326-491E25AC9C7D}" type="datetime1">
              <a:rPr lang="en-GB" smtClean="0"/>
              <a:t>19/05/2020</a:t>
            </a:fld>
            <a:endParaRPr lang="en-GB"/>
          </a:p>
        </p:txBody>
      </p:sp>
      <p:sp>
        <p:nvSpPr>
          <p:cNvPr id="5" name="Footer Placeholder 4">
            <a:extLst>
              <a:ext uri="{FF2B5EF4-FFF2-40B4-BE49-F238E27FC236}">
                <a16:creationId xmlns:a16="http://schemas.microsoft.com/office/drawing/2014/main" id="{CA2F64BC-F094-4039-865B-C5C290197AC9}"/>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41DFEA3-9097-43A0-93DD-9F1A8FAB1719}"/>
              </a:ext>
            </a:extLst>
          </p:cNvPr>
          <p:cNvSpPr>
            <a:spLocks noGrp="1"/>
          </p:cNvSpPr>
          <p:nvPr>
            <p:ph type="sldNum" sz="quarter" idx="12"/>
          </p:nvPr>
        </p:nvSpPr>
        <p:spPr/>
        <p:txBody>
          <a:bodyPr/>
          <a:lstStyle>
            <a:lvl1pPr>
              <a:defRPr/>
            </a:lvl1pPr>
          </a:lstStyle>
          <a:p>
            <a:pPr>
              <a:defRPr/>
            </a:pPr>
            <a:fld id="{EBEDC72B-2DAA-43E3-9420-8E17A57CE1FE}" type="slidenum">
              <a:rPr lang="en-GB"/>
              <a:pPr>
                <a:defRPr/>
              </a:pPr>
              <a:t>‹#›</a:t>
            </a:fld>
            <a:endParaRPr lang="en-GB"/>
          </a:p>
        </p:txBody>
      </p:sp>
    </p:spTree>
    <p:extLst>
      <p:ext uri="{BB962C8B-B14F-4D97-AF65-F5344CB8AC3E}">
        <p14:creationId xmlns:p14="http://schemas.microsoft.com/office/powerpoint/2010/main" val="2698319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9"/>
            <a:ext cx="103632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ACE11AD-616A-4222-B10F-D0BD9A3F335C}"/>
              </a:ext>
            </a:extLst>
          </p:cNvPr>
          <p:cNvSpPr>
            <a:spLocks noGrp="1"/>
          </p:cNvSpPr>
          <p:nvPr>
            <p:ph type="dt" sz="half" idx="10"/>
          </p:nvPr>
        </p:nvSpPr>
        <p:spPr/>
        <p:txBody>
          <a:bodyPr/>
          <a:lstStyle>
            <a:lvl1pPr>
              <a:defRPr/>
            </a:lvl1pPr>
          </a:lstStyle>
          <a:p>
            <a:pPr>
              <a:defRPr/>
            </a:pPr>
            <a:fld id="{CAD5378A-2C3D-4593-9069-07BF7F519AD0}" type="datetime1">
              <a:rPr lang="en-GB" smtClean="0"/>
              <a:t>19/05/2020</a:t>
            </a:fld>
            <a:endParaRPr lang="en-GB"/>
          </a:p>
        </p:txBody>
      </p:sp>
      <p:sp>
        <p:nvSpPr>
          <p:cNvPr id="5" name="Footer Placeholder 4">
            <a:extLst>
              <a:ext uri="{FF2B5EF4-FFF2-40B4-BE49-F238E27FC236}">
                <a16:creationId xmlns:a16="http://schemas.microsoft.com/office/drawing/2014/main" id="{464F7068-B117-42CC-B722-B0D622415FD3}"/>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1B7E77D7-53DB-470F-B448-8B2EAADB655E}"/>
              </a:ext>
            </a:extLst>
          </p:cNvPr>
          <p:cNvSpPr>
            <a:spLocks noGrp="1"/>
          </p:cNvSpPr>
          <p:nvPr>
            <p:ph type="sldNum" sz="quarter" idx="12"/>
          </p:nvPr>
        </p:nvSpPr>
        <p:spPr/>
        <p:txBody>
          <a:bodyPr/>
          <a:lstStyle>
            <a:lvl1pPr>
              <a:defRPr/>
            </a:lvl1pPr>
          </a:lstStyle>
          <a:p>
            <a:pPr>
              <a:defRPr/>
            </a:pPr>
            <a:fld id="{DB6217D3-5277-4C39-96C9-4A04036DB72C}" type="slidenum">
              <a:rPr lang="en-GB"/>
              <a:pPr>
                <a:defRPr/>
              </a:pPr>
              <a:t>‹#›</a:t>
            </a:fld>
            <a:endParaRPr lang="en-GB"/>
          </a:p>
        </p:txBody>
      </p:sp>
    </p:spTree>
    <p:extLst>
      <p:ext uri="{BB962C8B-B14F-4D97-AF65-F5344CB8AC3E}">
        <p14:creationId xmlns:p14="http://schemas.microsoft.com/office/powerpoint/2010/main" val="141349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6"/>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7C1E728C-B454-496A-8D71-46572DC73E06}"/>
              </a:ext>
            </a:extLst>
          </p:cNvPr>
          <p:cNvSpPr>
            <a:spLocks noGrp="1"/>
          </p:cNvSpPr>
          <p:nvPr>
            <p:ph type="dt" sz="half" idx="10"/>
          </p:nvPr>
        </p:nvSpPr>
        <p:spPr/>
        <p:txBody>
          <a:bodyPr/>
          <a:lstStyle>
            <a:lvl1pPr>
              <a:defRPr/>
            </a:lvl1pPr>
          </a:lstStyle>
          <a:p>
            <a:pPr>
              <a:defRPr/>
            </a:pPr>
            <a:fld id="{9FD2A26C-75AF-4C5E-AB08-241F798F974F}" type="datetime1">
              <a:rPr lang="en-GB" smtClean="0"/>
              <a:t>19/05/2020</a:t>
            </a:fld>
            <a:endParaRPr lang="en-GB"/>
          </a:p>
        </p:txBody>
      </p:sp>
      <p:sp>
        <p:nvSpPr>
          <p:cNvPr id="6" name="Footer Placeholder 4">
            <a:extLst>
              <a:ext uri="{FF2B5EF4-FFF2-40B4-BE49-F238E27FC236}">
                <a16:creationId xmlns:a16="http://schemas.microsoft.com/office/drawing/2014/main" id="{66475493-83B2-41EE-AB2F-0943DC9174C9}"/>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D7FD5AA5-30CB-44C5-B5E3-175481CF73CB}"/>
              </a:ext>
            </a:extLst>
          </p:cNvPr>
          <p:cNvSpPr>
            <a:spLocks noGrp="1"/>
          </p:cNvSpPr>
          <p:nvPr>
            <p:ph type="sldNum" sz="quarter" idx="12"/>
          </p:nvPr>
        </p:nvSpPr>
        <p:spPr/>
        <p:txBody>
          <a:bodyPr/>
          <a:lstStyle>
            <a:lvl1pPr>
              <a:defRPr/>
            </a:lvl1pPr>
          </a:lstStyle>
          <a:p>
            <a:pPr>
              <a:defRPr/>
            </a:pPr>
            <a:fld id="{4154ADD4-A86A-426F-875D-F5384FD954C7}" type="slidenum">
              <a:rPr lang="en-GB"/>
              <a:pPr>
                <a:defRPr/>
              </a:pPr>
              <a:t>‹#›</a:t>
            </a:fld>
            <a:endParaRPr lang="en-GB"/>
          </a:p>
        </p:txBody>
      </p:sp>
    </p:spTree>
    <p:extLst>
      <p:ext uri="{BB962C8B-B14F-4D97-AF65-F5344CB8AC3E}">
        <p14:creationId xmlns:p14="http://schemas.microsoft.com/office/powerpoint/2010/main" val="48897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87187683-926D-42C9-9CD1-A4CA61EEEC10}"/>
              </a:ext>
            </a:extLst>
          </p:cNvPr>
          <p:cNvSpPr>
            <a:spLocks noGrp="1"/>
          </p:cNvSpPr>
          <p:nvPr>
            <p:ph type="dt" sz="half" idx="10"/>
          </p:nvPr>
        </p:nvSpPr>
        <p:spPr/>
        <p:txBody>
          <a:bodyPr/>
          <a:lstStyle>
            <a:lvl1pPr>
              <a:defRPr/>
            </a:lvl1pPr>
          </a:lstStyle>
          <a:p>
            <a:pPr>
              <a:defRPr/>
            </a:pPr>
            <a:fld id="{1E198822-7127-465C-B8AA-4CC9301023ED}" type="datetime1">
              <a:rPr lang="en-GB" smtClean="0"/>
              <a:t>19/05/2020</a:t>
            </a:fld>
            <a:endParaRPr lang="en-GB"/>
          </a:p>
        </p:txBody>
      </p:sp>
      <p:sp>
        <p:nvSpPr>
          <p:cNvPr id="8" name="Footer Placeholder 4">
            <a:extLst>
              <a:ext uri="{FF2B5EF4-FFF2-40B4-BE49-F238E27FC236}">
                <a16:creationId xmlns:a16="http://schemas.microsoft.com/office/drawing/2014/main" id="{653C4612-9062-4E0E-B5BB-BCAD6320CA16}"/>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D0A0EDC2-CFBC-4104-A2B8-4512D47FA8B8}"/>
              </a:ext>
            </a:extLst>
          </p:cNvPr>
          <p:cNvSpPr>
            <a:spLocks noGrp="1"/>
          </p:cNvSpPr>
          <p:nvPr>
            <p:ph type="sldNum" sz="quarter" idx="12"/>
          </p:nvPr>
        </p:nvSpPr>
        <p:spPr/>
        <p:txBody>
          <a:bodyPr/>
          <a:lstStyle>
            <a:lvl1pPr>
              <a:defRPr/>
            </a:lvl1pPr>
          </a:lstStyle>
          <a:p>
            <a:pPr>
              <a:defRPr/>
            </a:pPr>
            <a:fld id="{06F0C28E-CDD1-4F0E-82A5-A1FB82026D6A}" type="slidenum">
              <a:rPr lang="en-GB"/>
              <a:pPr>
                <a:defRPr/>
              </a:pPr>
              <a:t>‹#›</a:t>
            </a:fld>
            <a:endParaRPr lang="en-GB"/>
          </a:p>
        </p:txBody>
      </p:sp>
    </p:spTree>
    <p:extLst>
      <p:ext uri="{BB962C8B-B14F-4D97-AF65-F5344CB8AC3E}">
        <p14:creationId xmlns:p14="http://schemas.microsoft.com/office/powerpoint/2010/main" val="2350010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6A770DE0-9468-4BEC-96FF-CF7E1300061C}"/>
              </a:ext>
            </a:extLst>
          </p:cNvPr>
          <p:cNvSpPr>
            <a:spLocks noGrp="1"/>
          </p:cNvSpPr>
          <p:nvPr>
            <p:ph type="dt" sz="half" idx="10"/>
          </p:nvPr>
        </p:nvSpPr>
        <p:spPr/>
        <p:txBody>
          <a:bodyPr/>
          <a:lstStyle>
            <a:lvl1pPr>
              <a:defRPr/>
            </a:lvl1pPr>
          </a:lstStyle>
          <a:p>
            <a:pPr>
              <a:defRPr/>
            </a:pPr>
            <a:fld id="{2BDDCCF7-7820-4220-B71D-7C84C85591C4}" type="datetime1">
              <a:rPr lang="en-GB" smtClean="0"/>
              <a:t>19/05/2020</a:t>
            </a:fld>
            <a:endParaRPr lang="en-GB"/>
          </a:p>
        </p:txBody>
      </p:sp>
      <p:sp>
        <p:nvSpPr>
          <p:cNvPr id="4" name="Footer Placeholder 4">
            <a:extLst>
              <a:ext uri="{FF2B5EF4-FFF2-40B4-BE49-F238E27FC236}">
                <a16:creationId xmlns:a16="http://schemas.microsoft.com/office/drawing/2014/main" id="{4BBEAB08-2212-4C5C-B190-EBDC7E9F9FB5}"/>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2670AD1D-BF57-408C-8320-E13779891807}"/>
              </a:ext>
            </a:extLst>
          </p:cNvPr>
          <p:cNvSpPr>
            <a:spLocks noGrp="1"/>
          </p:cNvSpPr>
          <p:nvPr>
            <p:ph type="sldNum" sz="quarter" idx="12"/>
          </p:nvPr>
        </p:nvSpPr>
        <p:spPr/>
        <p:txBody>
          <a:bodyPr/>
          <a:lstStyle>
            <a:lvl1pPr>
              <a:defRPr/>
            </a:lvl1pPr>
          </a:lstStyle>
          <a:p>
            <a:pPr>
              <a:defRPr/>
            </a:pPr>
            <a:fld id="{38AAE334-F09F-408C-AB1A-E0A29673A009}" type="slidenum">
              <a:rPr lang="en-GB"/>
              <a:pPr>
                <a:defRPr/>
              </a:pPr>
              <a:t>‹#›</a:t>
            </a:fld>
            <a:endParaRPr lang="en-GB"/>
          </a:p>
        </p:txBody>
      </p:sp>
    </p:spTree>
    <p:extLst>
      <p:ext uri="{BB962C8B-B14F-4D97-AF65-F5344CB8AC3E}">
        <p14:creationId xmlns:p14="http://schemas.microsoft.com/office/powerpoint/2010/main" val="129090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8C65E93-0A98-4595-9F69-CA233EBA249D}"/>
              </a:ext>
            </a:extLst>
          </p:cNvPr>
          <p:cNvSpPr>
            <a:spLocks noGrp="1"/>
          </p:cNvSpPr>
          <p:nvPr>
            <p:ph type="dt" sz="half" idx="10"/>
          </p:nvPr>
        </p:nvSpPr>
        <p:spPr/>
        <p:txBody>
          <a:bodyPr/>
          <a:lstStyle>
            <a:lvl1pPr>
              <a:defRPr/>
            </a:lvl1pPr>
          </a:lstStyle>
          <a:p>
            <a:pPr>
              <a:defRPr/>
            </a:pPr>
            <a:fld id="{D6B03A44-9221-408C-A55C-D8536D6B9200}" type="datetime1">
              <a:rPr lang="en-GB" smtClean="0"/>
              <a:t>19/05/2020</a:t>
            </a:fld>
            <a:endParaRPr lang="en-GB"/>
          </a:p>
        </p:txBody>
      </p:sp>
      <p:sp>
        <p:nvSpPr>
          <p:cNvPr id="3" name="Footer Placeholder 4">
            <a:extLst>
              <a:ext uri="{FF2B5EF4-FFF2-40B4-BE49-F238E27FC236}">
                <a16:creationId xmlns:a16="http://schemas.microsoft.com/office/drawing/2014/main" id="{AAAC561A-DD79-4CA4-8A5D-7C767874A02F}"/>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E7DA8D11-8BEA-4EB2-A742-2F7B595EAD64}"/>
              </a:ext>
            </a:extLst>
          </p:cNvPr>
          <p:cNvSpPr>
            <a:spLocks noGrp="1"/>
          </p:cNvSpPr>
          <p:nvPr>
            <p:ph type="sldNum" sz="quarter" idx="12"/>
          </p:nvPr>
        </p:nvSpPr>
        <p:spPr/>
        <p:txBody>
          <a:bodyPr/>
          <a:lstStyle>
            <a:lvl1pPr>
              <a:defRPr/>
            </a:lvl1pPr>
          </a:lstStyle>
          <a:p>
            <a:pPr>
              <a:defRPr/>
            </a:pPr>
            <a:fld id="{034D84FE-D9EE-47D8-B410-E888231275CD}" type="slidenum">
              <a:rPr lang="en-GB"/>
              <a:pPr>
                <a:defRPr/>
              </a:pPr>
              <a:t>‹#›</a:t>
            </a:fld>
            <a:endParaRPr lang="en-GB"/>
          </a:p>
        </p:txBody>
      </p:sp>
    </p:spTree>
    <p:extLst>
      <p:ext uri="{BB962C8B-B14F-4D97-AF65-F5344CB8AC3E}">
        <p14:creationId xmlns:p14="http://schemas.microsoft.com/office/powerpoint/2010/main" val="2541095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4766733" y="273059"/>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Edit Master text styles</a:t>
            </a:r>
          </a:p>
        </p:txBody>
      </p:sp>
      <p:sp>
        <p:nvSpPr>
          <p:cNvPr id="5" name="Date Placeholder 3">
            <a:extLst>
              <a:ext uri="{FF2B5EF4-FFF2-40B4-BE49-F238E27FC236}">
                <a16:creationId xmlns:a16="http://schemas.microsoft.com/office/drawing/2014/main" id="{9B6679E5-C439-4209-958D-121CA7D0E6C5}"/>
              </a:ext>
            </a:extLst>
          </p:cNvPr>
          <p:cNvSpPr>
            <a:spLocks noGrp="1"/>
          </p:cNvSpPr>
          <p:nvPr>
            <p:ph type="dt" sz="half" idx="10"/>
          </p:nvPr>
        </p:nvSpPr>
        <p:spPr/>
        <p:txBody>
          <a:bodyPr/>
          <a:lstStyle>
            <a:lvl1pPr>
              <a:defRPr/>
            </a:lvl1pPr>
          </a:lstStyle>
          <a:p>
            <a:pPr>
              <a:defRPr/>
            </a:pPr>
            <a:fld id="{8CC4EE1D-2121-4C0B-AA12-6A6089E6791C}" type="datetime1">
              <a:rPr lang="en-GB" smtClean="0"/>
              <a:t>19/05/2020</a:t>
            </a:fld>
            <a:endParaRPr lang="en-GB"/>
          </a:p>
        </p:txBody>
      </p:sp>
      <p:sp>
        <p:nvSpPr>
          <p:cNvPr id="6" name="Footer Placeholder 4">
            <a:extLst>
              <a:ext uri="{FF2B5EF4-FFF2-40B4-BE49-F238E27FC236}">
                <a16:creationId xmlns:a16="http://schemas.microsoft.com/office/drawing/2014/main" id="{AF981867-34E6-43FA-9C05-507BBD0AC64B}"/>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D7A8D4B-810D-486C-8177-570AB0AA3A2D}"/>
              </a:ext>
            </a:extLst>
          </p:cNvPr>
          <p:cNvSpPr>
            <a:spLocks noGrp="1"/>
          </p:cNvSpPr>
          <p:nvPr>
            <p:ph type="sldNum" sz="quarter" idx="12"/>
          </p:nvPr>
        </p:nvSpPr>
        <p:spPr/>
        <p:txBody>
          <a:bodyPr/>
          <a:lstStyle>
            <a:lvl1pPr>
              <a:defRPr/>
            </a:lvl1pPr>
          </a:lstStyle>
          <a:p>
            <a:pPr>
              <a:defRPr/>
            </a:pPr>
            <a:fld id="{8AE69E20-1E21-4535-8B6A-460797C23632}" type="slidenum">
              <a:rPr lang="en-GB"/>
              <a:pPr>
                <a:defRPr/>
              </a:pPr>
              <a:t>‹#›</a:t>
            </a:fld>
            <a:endParaRPr lang="en-GB"/>
          </a:p>
        </p:txBody>
      </p:sp>
    </p:spTree>
    <p:extLst>
      <p:ext uri="{BB962C8B-B14F-4D97-AF65-F5344CB8AC3E}">
        <p14:creationId xmlns:p14="http://schemas.microsoft.com/office/powerpoint/2010/main" val="164581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Edit Master text styles</a:t>
            </a:r>
          </a:p>
        </p:txBody>
      </p:sp>
      <p:sp>
        <p:nvSpPr>
          <p:cNvPr id="5" name="Date Placeholder 3">
            <a:extLst>
              <a:ext uri="{FF2B5EF4-FFF2-40B4-BE49-F238E27FC236}">
                <a16:creationId xmlns:a16="http://schemas.microsoft.com/office/drawing/2014/main" id="{4C48A724-2415-4A8E-A97C-8FB33A40D7D0}"/>
              </a:ext>
            </a:extLst>
          </p:cNvPr>
          <p:cNvSpPr>
            <a:spLocks noGrp="1"/>
          </p:cNvSpPr>
          <p:nvPr>
            <p:ph type="dt" sz="half" idx="10"/>
          </p:nvPr>
        </p:nvSpPr>
        <p:spPr/>
        <p:txBody>
          <a:bodyPr/>
          <a:lstStyle>
            <a:lvl1pPr>
              <a:defRPr/>
            </a:lvl1pPr>
          </a:lstStyle>
          <a:p>
            <a:pPr>
              <a:defRPr/>
            </a:pPr>
            <a:fld id="{DA6B91B8-23A5-45F2-8BC5-0DE3B5BB2FCC}" type="datetime1">
              <a:rPr lang="en-GB" smtClean="0"/>
              <a:t>19/05/2020</a:t>
            </a:fld>
            <a:endParaRPr lang="en-GB"/>
          </a:p>
        </p:txBody>
      </p:sp>
      <p:sp>
        <p:nvSpPr>
          <p:cNvPr id="6" name="Footer Placeholder 4">
            <a:extLst>
              <a:ext uri="{FF2B5EF4-FFF2-40B4-BE49-F238E27FC236}">
                <a16:creationId xmlns:a16="http://schemas.microsoft.com/office/drawing/2014/main" id="{0C5A06BD-4724-4D2D-B701-CC6D764AF25A}"/>
              </a:ext>
            </a:extLst>
          </p:cNvPr>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D5A9B76-C205-4552-BCE8-64FE52958E33}"/>
              </a:ext>
            </a:extLst>
          </p:cNvPr>
          <p:cNvSpPr>
            <a:spLocks noGrp="1"/>
          </p:cNvSpPr>
          <p:nvPr>
            <p:ph type="sldNum" sz="quarter" idx="12"/>
          </p:nvPr>
        </p:nvSpPr>
        <p:spPr/>
        <p:txBody>
          <a:bodyPr/>
          <a:lstStyle>
            <a:lvl1pPr>
              <a:defRPr/>
            </a:lvl1pPr>
          </a:lstStyle>
          <a:p>
            <a:pPr>
              <a:defRPr/>
            </a:pPr>
            <a:fld id="{16C09CEB-8F46-4773-A747-2F490F7428C3}" type="slidenum">
              <a:rPr lang="en-GB"/>
              <a:pPr>
                <a:defRPr/>
              </a:pPr>
              <a:t>‹#›</a:t>
            </a:fld>
            <a:endParaRPr lang="en-GB"/>
          </a:p>
        </p:txBody>
      </p:sp>
    </p:spTree>
    <p:extLst>
      <p:ext uri="{BB962C8B-B14F-4D97-AF65-F5344CB8AC3E}">
        <p14:creationId xmlns:p14="http://schemas.microsoft.com/office/powerpoint/2010/main" val="1459388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275B3D-C18D-4340-88B1-E79E7D42F3FF}"/>
              </a:ext>
            </a:extLst>
          </p:cNvPr>
          <p:cNvSpPr/>
          <p:nvPr userDrawn="1"/>
        </p:nvSpPr>
        <p:spPr>
          <a:xfrm>
            <a:off x="0" y="6143526"/>
            <a:ext cx="12192000" cy="731837"/>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26" name="Title Placeholder 1">
            <a:extLst>
              <a:ext uri="{FF2B5EF4-FFF2-40B4-BE49-F238E27FC236}">
                <a16:creationId xmlns:a16="http://schemas.microsoft.com/office/drawing/2014/main" id="{DE32C828-3B44-4B13-B322-8488A78E330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7F4AE3C5-39D2-4AF2-A0B3-8CB72306FB76}"/>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9FB43DCC-761E-4A62-89ED-FB1B32E377AB}"/>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chemeClr val="tx1">
                    <a:tint val="75000"/>
                  </a:schemeClr>
                </a:solidFill>
                <a:latin typeface="+mn-lt"/>
              </a:defRPr>
            </a:lvl1pPr>
          </a:lstStyle>
          <a:p>
            <a:pPr>
              <a:defRPr/>
            </a:pPr>
            <a:fld id="{B9954D35-76A6-4A64-AD84-8957F5A30AE4}" type="datetime1">
              <a:rPr lang="en-GB" smtClean="0"/>
              <a:t>19/05/2020</a:t>
            </a:fld>
            <a:endParaRPr lang="en-GB"/>
          </a:p>
        </p:txBody>
      </p:sp>
      <p:sp>
        <p:nvSpPr>
          <p:cNvPr id="6" name="Slide Number Placeholder 5">
            <a:extLst>
              <a:ext uri="{FF2B5EF4-FFF2-40B4-BE49-F238E27FC236}">
                <a16:creationId xmlns:a16="http://schemas.microsoft.com/office/drawing/2014/main" id="{D93DBD69-B781-4437-BF8C-2A6E4E7F9AA5}"/>
              </a:ext>
            </a:extLst>
          </p:cNvPr>
          <p:cNvSpPr>
            <a:spLocks noGrp="1"/>
          </p:cNvSpPr>
          <p:nvPr>
            <p:ph type="sldNum" sz="quarter" idx="4"/>
          </p:nvPr>
        </p:nvSpPr>
        <p:spPr>
          <a:xfrm>
            <a:off x="9126583" y="6355444"/>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6E8F241A-E6D2-4CC2-B2ED-6154E6F2B6D8}" type="slidenum">
              <a:rPr lang="en-GB"/>
              <a:pPr>
                <a:defRPr/>
              </a:pPr>
              <a:t>‹#›</a:t>
            </a:fld>
            <a:endParaRPr lang="en-GB"/>
          </a:p>
        </p:txBody>
      </p:sp>
      <p:pic>
        <p:nvPicPr>
          <p:cNvPr id="9" name="Picture 8" descr="Department for Business, Energy and Industrial Strategy crest" title="Department for Business, Energy and Industrial Strategy">
            <a:extLst>
              <a:ext uri="{FF2B5EF4-FFF2-40B4-BE49-F238E27FC236}">
                <a16:creationId xmlns:a16="http://schemas.microsoft.com/office/drawing/2014/main" id="{40C505C0-6FD5-45AF-902B-44D3063ABBF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85470" y="6191590"/>
            <a:ext cx="1196930" cy="635708"/>
          </a:xfrm>
          <a:prstGeom prst="rect">
            <a:avLst/>
          </a:prstGeom>
        </p:spPr>
      </p:pic>
    </p:spTree>
    <p:extLst>
      <p:ext uri="{BB962C8B-B14F-4D97-AF65-F5344CB8AC3E}">
        <p14:creationId xmlns:p14="http://schemas.microsoft.com/office/powerpoint/2010/main" val="40413672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684213" rtl="0" fontAlgn="base">
        <a:spcBef>
          <a:spcPct val="0"/>
        </a:spcBef>
        <a:spcAft>
          <a:spcPct val="0"/>
        </a:spcAft>
        <a:defRPr sz="3300" kern="1200">
          <a:solidFill>
            <a:schemeClr val="tx1"/>
          </a:solidFill>
          <a:latin typeface="+mj-lt"/>
          <a:ea typeface="+mj-ea"/>
          <a:cs typeface="+mj-cs"/>
        </a:defRPr>
      </a:lvl1pPr>
      <a:lvl2pPr algn="ctr" defTabSz="684213" rtl="0" fontAlgn="base">
        <a:spcBef>
          <a:spcPct val="0"/>
        </a:spcBef>
        <a:spcAft>
          <a:spcPct val="0"/>
        </a:spcAft>
        <a:defRPr sz="3300">
          <a:solidFill>
            <a:schemeClr val="tx1"/>
          </a:solidFill>
          <a:latin typeface="Calibri" panose="020F0502020204030204" pitchFamily="34" charset="0"/>
        </a:defRPr>
      </a:lvl2pPr>
      <a:lvl3pPr algn="ctr" defTabSz="684213" rtl="0" fontAlgn="base">
        <a:spcBef>
          <a:spcPct val="0"/>
        </a:spcBef>
        <a:spcAft>
          <a:spcPct val="0"/>
        </a:spcAft>
        <a:defRPr sz="3300">
          <a:solidFill>
            <a:schemeClr val="tx1"/>
          </a:solidFill>
          <a:latin typeface="Calibri" panose="020F0502020204030204" pitchFamily="34" charset="0"/>
        </a:defRPr>
      </a:lvl3pPr>
      <a:lvl4pPr algn="ctr" defTabSz="684213" rtl="0" fontAlgn="base">
        <a:spcBef>
          <a:spcPct val="0"/>
        </a:spcBef>
        <a:spcAft>
          <a:spcPct val="0"/>
        </a:spcAft>
        <a:defRPr sz="3300">
          <a:solidFill>
            <a:schemeClr val="tx1"/>
          </a:solidFill>
          <a:latin typeface="Calibri" panose="020F0502020204030204" pitchFamily="34" charset="0"/>
        </a:defRPr>
      </a:lvl4pPr>
      <a:lvl5pPr algn="ctr" defTabSz="684213" rtl="0" fontAlgn="base">
        <a:spcBef>
          <a:spcPct val="0"/>
        </a:spcBef>
        <a:spcAft>
          <a:spcPct val="0"/>
        </a:spcAft>
        <a:defRPr sz="3300">
          <a:solidFill>
            <a:schemeClr val="tx1"/>
          </a:solidFill>
          <a:latin typeface="Calibri" panose="020F0502020204030204" pitchFamily="34" charset="0"/>
        </a:defRPr>
      </a:lvl5pPr>
      <a:lvl6pPr marL="457200" algn="ctr" defTabSz="684213" rtl="0" fontAlgn="base">
        <a:spcBef>
          <a:spcPct val="0"/>
        </a:spcBef>
        <a:spcAft>
          <a:spcPct val="0"/>
        </a:spcAft>
        <a:defRPr sz="3300">
          <a:solidFill>
            <a:schemeClr val="tx1"/>
          </a:solidFill>
          <a:latin typeface="Calibri" panose="020F0502020204030204" pitchFamily="34" charset="0"/>
        </a:defRPr>
      </a:lvl6pPr>
      <a:lvl7pPr marL="914400" algn="ctr" defTabSz="684213" rtl="0" fontAlgn="base">
        <a:spcBef>
          <a:spcPct val="0"/>
        </a:spcBef>
        <a:spcAft>
          <a:spcPct val="0"/>
        </a:spcAft>
        <a:defRPr sz="3300">
          <a:solidFill>
            <a:schemeClr val="tx1"/>
          </a:solidFill>
          <a:latin typeface="Calibri" panose="020F0502020204030204" pitchFamily="34" charset="0"/>
        </a:defRPr>
      </a:lvl7pPr>
      <a:lvl8pPr marL="1371600" algn="ctr" defTabSz="684213" rtl="0" fontAlgn="base">
        <a:spcBef>
          <a:spcPct val="0"/>
        </a:spcBef>
        <a:spcAft>
          <a:spcPct val="0"/>
        </a:spcAft>
        <a:defRPr sz="3300">
          <a:solidFill>
            <a:schemeClr val="tx1"/>
          </a:solidFill>
          <a:latin typeface="Calibri" panose="020F0502020204030204" pitchFamily="34" charset="0"/>
        </a:defRPr>
      </a:lvl8pPr>
      <a:lvl9pPr marL="1828800" algn="ctr" defTabSz="684213" rtl="0" fontAlgn="base">
        <a:spcBef>
          <a:spcPct val="0"/>
        </a:spcBef>
        <a:spcAft>
          <a:spcPct val="0"/>
        </a:spcAft>
        <a:defRPr sz="3300">
          <a:solidFill>
            <a:schemeClr val="tx1"/>
          </a:solidFill>
          <a:latin typeface="Calibri" panose="020F0502020204030204" pitchFamily="34" charset="0"/>
        </a:defRPr>
      </a:lvl9pPr>
    </p:titleStyle>
    <p:bodyStyle>
      <a:lvl1pPr marL="255588" indent="-255588" algn="l" defTabSz="684213"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5625" indent="-212725" algn="l" defTabSz="684213" rtl="0" fontAlgn="base">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5663" indent="-169863" algn="l" defTabSz="684213" rtl="0" fontAlgn="base">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1985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14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eur02.safelinks.protection.outlook.com/?url=https%3A%2F%2Fwww.sli.do%2F&amp;data=02%7C01%7CBen.Walker%40beis.gov.uk%7C9ed979fb009e4ecc452c08d7f8dba72d%7Ccbac700502c143ebb497e6492d1b2dd8%7C0%7C0%7C637251494593986623&amp;sdata=u%2FhmUKFfnkIPid19S0GUQ6kRGnw3NhEsaRRdoWIN0aY%3D&amp;reserved=0"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D5257-B190-41CC-9CA6-3E8EADBE06F8}"/>
              </a:ext>
            </a:extLst>
          </p:cNvPr>
          <p:cNvSpPr>
            <a:spLocks noGrp="1"/>
          </p:cNvSpPr>
          <p:nvPr>
            <p:ph type="ctrTitle"/>
          </p:nvPr>
        </p:nvSpPr>
        <p:spPr>
          <a:xfrm>
            <a:off x="792660" y="840896"/>
            <a:ext cx="10363200" cy="1470025"/>
          </a:xfrm>
        </p:spPr>
        <p:txBody>
          <a:bodyPr/>
          <a:lstStyle/>
          <a:p>
            <a:r>
              <a:rPr lang="en-GB" sz="3600" b="1">
                <a:latin typeface="Arial" panose="020B0604020202020204" pitchFamily="34" charset="0"/>
                <a:cs typeface="Arial" panose="020B0604020202020204" pitchFamily="34" charset="0"/>
              </a:rPr>
              <a:t>A Net Zero Society – Evidence and Analysis </a:t>
            </a:r>
          </a:p>
        </p:txBody>
      </p:sp>
      <p:sp>
        <p:nvSpPr>
          <p:cNvPr id="5" name="Slide Number Placeholder 4">
            <a:extLst>
              <a:ext uri="{FF2B5EF4-FFF2-40B4-BE49-F238E27FC236}">
                <a16:creationId xmlns:a16="http://schemas.microsoft.com/office/drawing/2014/main" id="{9571320F-6DAF-4F71-871A-94398FA3D9B9}"/>
              </a:ext>
            </a:extLst>
          </p:cNvPr>
          <p:cNvSpPr>
            <a:spLocks noGrp="1"/>
          </p:cNvSpPr>
          <p:nvPr>
            <p:ph type="sldNum" sz="quarter" idx="12"/>
          </p:nvPr>
        </p:nvSpPr>
        <p:spPr/>
        <p:txBody>
          <a:bodyPr/>
          <a:lstStyle/>
          <a:p>
            <a:pPr defTabSz="914400">
              <a:defRPr/>
            </a:pPr>
            <a:fld id="{46E94F63-6DF4-4427-AE34-0ED4163E6AD5}" type="slidenum">
              <a:rPr lang="en-GB">
                <a:solidFill>
                  <a:srgbClr val="004A7F">
                    <a:tint val="75000"/>
                  </a:srgbClr>
                </a:solidFill>
                <a:latin typeface="Calibri"/>
              </a:rPr>
              <a:pPr defTabSz="914400">
                <a:defRPr/>
              </a:pPr>
              <a:t>1</a:t>
            </a:fld>
            <a:endParaRPr lang="en-GB">
              <a:solidFill>
                <a:srgbClr val="004A7F">
                  <a:tint val="75000"/>
                </a:srgbClr>
              </a:solidFill>
              <a:latin typeface="Calibri"/>
            </a:endParaRPr>
          </a:p>
        </p:txBody>
      </p:sp>
      <p:sp>
        <p:nvSpPr>
          <p:cNvPr id="8" name="Title 1">
            <a:extLst>
              <a:ext uri="{FF2B5EF4-FFF2-40B4-BE49-F238E27FC236}">
                <a16:creationId xmlns:a16="http://schemas.microsoft.com/office/drawing/2014/main" id="{24DABA8A-49F1-421B-AE1B-BA4CBFB52503}"/>
              </a:ext>
            </a:extLst>
          </p:cNvPr>
          <p:cNvSpPr txBox="1">
            <a:spLocks/>
          </p:cNvSpPr>
          <p:nvPr/>
        </p:nvSpPr>
        <p:spPr bwMode="auto">
          <a:xfrm>
            <a:off x="0" y="1507847"/>
            <a:ext cx="12098986"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4213" rtl="0" fontAlgn="base">
              <a:spcBef>
                <a:spcPct val="0"/>
              </a:spcBef>
              <a:spcAft>
                <a:spcPct val="0"/>
              </a:spcAft>
              <a:defRPr sz="3300" kern="1200">
                <a:solidFill>
                  <a:schemeClr val="tx1"/>
                </a:solidFill>
                <a:latin typeface="+mj-lt"/>
                <a:ea typeface="+mj-ea"/>
                <a:cs typeface="+mj-cs"/>
              </a:defRPr>
            </a:lvl1pPr>
            <a:lvl2pPr algn="ctr" defTabSz="684213" rtl="0" fontAlgn="base">
              <a:spcBef>
                <a:spcPct val="0"/>
              </a:spcBef>
              <a:spcAft>
                <a:spcPct val="0"/>
              </a:spcAft>
              <a:defRPr sz="3300">
                <a:solidFill>
                  <a:schemeClr val="tx1"/>
                </a:solidFill>
                <a:latin typeface="Calibri" panose="020F0502020204030204" pitchFamily="34" charset="0"/>
              </a:defRPr>
            </a:lvl2pPr>
            <a:lvl3pPr algn="ctr" defTabSz="684213" rtl="0" fontAlgn="base">
              <a:spcBef>
                <a:spcPct val="0"/>
              </a:spcBef>
              <a:spcAft>
                <a:spcPct val="0"/>
              </a:spcAft>
              <a:defRPr sz="3300">
                <a:solidFill>
                  <a:schemeClr val="tx1"/>
                </a:solidFill>
                <a:latin typeface="Calibri" panose="020F0502020204030204" pitchFamily="34" charset="0"/>
              </a:defRPr>
            </a:lvl3pPr>
            <a:lvl4pPr algn="ctr" defTabSz="684213" rtl="0" fontAlgn="base">
              <a:spcBef>
                <a:spcPct val="0"/>
              </a:spcBef>
              <a:spcAft>
                <a:spcPct val="0"/>
              </a:spcAft>
              <a:defRPr sz="3300">
                <a:solidFill>
                  <a:schemeClr val="tx1"/>
                </a:solidFill>
                <a:latin typeface="Calibri" panose="020F0502020204030204" pitchFamily="34" charset="0"/>
              </a:defRPr>
            </a:lvl4pPr>
            <a:lvl5pPr algn="ctr" defTabSz="684213" rtl="0" fontAlgn="base">
              <a:spcBef>
                <a:spcPct val="0"/>
              </a:spcBef>
              <a:spcAft>
                <a:spcPct val="0"/>
              </a:spcAft>
              <a:defRPr sz="3300">
                <a:solidFill>
                  <a:schemeClr val="tx1"/>
                </a:solidFill>
                <a:latin typeface="Calibri" panose="020F0502020204030204" pitchFamily="34" charset="0"/>
              </a:defRPr>
            </a:lvl5pPr>
            <a:lvl6pPr marL="457200" algn="ctr" defTabSz="684213" rtl="0" fontAlgn="base">
              <a:spcBef>
                <a:spcPct val="0"/>
              </a:spcBef>
              <a:spcAft>
                <a:spcPct val="0"/>
              </a:spcAft>
              <a:defRPr sz="3300">
                <a:solidFill>
                  <a:schemeClr val="tx1"/>
                </a:solidFill>
                <a:latin typeface="Calibri" panose="020F0502020204030204" pitchFamily="34" charset="0"/>
              </a:defRPr>
            </a:lvl6pPr>
            <a:lvl7pPr marL="914400" algn="ctr" defTabSz="684213" rtl="0" fontAlgn="base">
              <a:spcBef>
                <a:spcPct val="0"/>
              </a:spcBef>
              <a:spcAft>
                <a:spcPct val="0"/>
              </a:spcAft>
              <a:defRPr sz="3300">
                <a:solidFill>
                  <a:schemeClr val="tx1"/>
                </a:solidFill>
                <a:latin typeface="Calibri" panose="020F0502020204030204" pitchFamily="34" charset="0"/>
              </a:defRPr>
            </a:lvl7pPr>
            <a:lvl8pPr marL="1371600" algn="ctr" defTabSz="684213" rtl="0" fontAlgn="base">
              <a:spcBef>
                <a:spcPct val="0"/>
              </a:spcBef>
              <a:spcAft>
                <a:spcPct val="0"/>
              </a:spcAft>
              <a:defRPr sz="3300">
                <a:solidFill>
                  <a:schemeClr val="tx1"/>
                </a:solidFill>
                <a:latin typeface="Calibri" panose="020F0502020204030204" pitchFamily="34" charset="0"/>
              </a:defRPr>
            </a:lvl8pPr>
            <a:lvl9pPr marL="1828800" algn="ctr" defTabSz="684213" rtl="0" fontAlgn="base">
              <a:spcBef>
                <a:spcPct val="0"/>
              </a:spcBef>
              <a:spcAft>
                <a:spcPct val="0"/>
              </a:spcAft>
              <a:defRPr sz="3300">
                <a:solidFill>
                  <a:schemeClr val="tx1"/>
                </a:solidFill>
                <a:latin typeface="Calibri" panose="020F0502020204030204" pitchFamily="34" charset="0"/>
              </a:defRPr>
            </a:lvl9pPr>
          </a:lstStyle>
          <a:p>
            <a:pPr>
              <a:defRPr/>
            </a:pPr>
            <a:r>
              <a:rPr lang="en-GB" sz="3600">
                <a:latin typeface="Arial" panose="020B0604020202020204" pitchFamily="34" charset="0"/>
                <a:cs typeface="Arial" panose="020B0604020202020204" pitchFamily="34" charset="0"/>
              </a:rPr>
              <a:t>Pre-market engagement event </a:t>
            </a:r>
          </a:p>
        </p:txBody>
      </p:sp>
      <p:sp>
        <p:nvSpPr>
          <p:cNvPr id="3" name="Footer Placeholder 3">
            <a:extLst>
              <a:ext uri="{FF2B5EF4-FFF2-40B4-BE49-F238E27FC236}">
                <a16:creationId xmlns:a16="http://schemas.microsoft.com/office/drawing/2014/main" id="{6BAA63D3-A43D-4E61-9BA4-CBE320958302}"/>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
        <p:nvSpPr>
          <p:cNvPr id="4" name="TextBox 3">
            <a:extLst>
              <a:ext uri="{FF2B5EF4-FFF2-40B4-BE49-F238E27FC236}">
                <a16:creationId xmlns:a16="http://schemas.microsoft.com/office/drawing/2014/main" id="{B2421386-ED88-48AB-8482-71AB388D1A37}"/>
              </a:ext>
            </a:extLst>
          </p:cNvPr>
          <p:cNvSpPr txBox="1"/>
          <p:nvPr/>
        </p:nvSpPr>
        <p:spPr>
          <a:xfrm>
            <a:off x="2857891" y="3283299"/>
            <a:ext cx="601664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a:solidFill>
                  <a:srgbClr val="FF0000"/>
                </a:solidFill>
              </a:rPr>
              <a:t>EVENT WILL START SHORTLY</a:t>
            </a:r>
          </a:p>
        </p:txBody>
      </p:sp>
      <p:pic>
        <p:nvPicPr>
          <p:cNvPr id="6" name="Picture 2" descr="Audio, mic, microphone, mute, sound icon">
            <a:extLst>
              <a:ext uri="{FF2B5EF4-FFF2-40B4-BE49-F238E27FC236}">
                <a16:creationId xmlns:a16="http://schemas.microsoft.com/office/drawing/2014/main" id="{774796B0-A03F-4CDE-9699-DCA8FAA1C0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361" y="3545116"/>
            <a:ext cx="1588534" cy="15930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No video camera sign icon on white background Vector Image">
            <a:extLst>
              <a:ext uri="{FF2B5EF4-FFF2-40B4-BE49-F238E27FC236}">
                <a16:creationId xmlns:a16="http://schemas.microsoft.com/office/drawing/2014/main" id="{97568C85-2FE7-404A-A4DF-AB9B59C60E1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9417"/>
          <a:stretch/>
        </p:blipFill>
        <p:spPr bwMode="auto">
          <a:xfrm>
            <a:off x="9618124" y="3516956"/>
            <a:ext cx="2353259" cy="2299403"/>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a:extLst>
              <a:ext uri="{FF2B5EF4-FFF2-40B4-BE49-F238E27FC236}">
                <a16:creationId xmlns:a16="http://schemas.microsoft.com/office/drawing/2014/main" id="{2D5835CE-93D8-4A78-BF22-602672AD9209}"/>
              </a:ext>
            </a:extLst>
          </p:cNvPr>
          <p:cNvSpPr txBox="1">
            <a:spLocks/>
          </p:cNvSpPr>
          <p:nvPr/>
        </p:nvSpPr>
        <p:spPr>
          <a:xfrm>
            <a:off x="3670300" y="110712"/>
            <a:ext cx="8301083" cy="829891"/>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This is early thinking and not the detail that will necessarily be included in the tender</a:t>
            </a:r>
            <a:endParaRPr lang="en-GB">
              <a:solidFill>
                <a:srgbClr val="FF0000"/>
              </a:solidFill>
            </a:endParaRPr>
          </a:p>
        </p:txBody>
      </p:sp>
      <p:sp>
        <p:nvSpPr>
          <p:cNvPr id="7" name="TextBox 6">
            <a:extLst>
              <a:ext uri="{FF2B5EF4-FFF2-40B4-BE49-F238E27FC236}">
                <a16:creationId xmlns:a16="http://schemas.microsoft.com/office/drawing/2014/main" id="{59766104-A490-4903-97D3-D295DE600073}"/>
              </a:ext>
            </a:extLst>
          </p:cNvPr>
          <p:cNvSpPr txBox="1"/>
          <p:nvPr/>
        </p:nvSpPr>
        <p:spPr>
          <a:xfrm>
            <a:off x="2694485" y="5130619"/>
            <a:ext cx="6559550" cy="523220"/>
          </a:xfrm>
          <a:prstGeom prst="rect">
            <a:avLst/>
          </a:prstGeom>
          <a:noFill/>
        </p:spPr>
        <p:txBody>
          <a:bodyPr wrap="square" rtlCol="0">
            <a:spAutoFit/>
          </a:bodyPr>
          <a:lstStyle/>
          <a:p>
            <a:r>
              <a:rPr lang="en-GB" sz="2800" u="sng">
                <a:solidFill>
                  <a:srgbClr val="FF0000"/>
                </a:solidFill>
              </a:rPr>
              <a:t>PLEASE DO NOT DIAL IN VIA TWO DEVICES</a:t>
            </a:r>
          </a:p>
        </p:txBody>
      </p:sp>
    </p:spTree>
    <p:extLst>
      <p:ext uri="{BB962C8B-B14F-4D97-AF65-F5344CB8AC3E}">
        <p14:creationId xmlns:p14="http://schemas.microsoft.com/office/powerpoint/2010/main" val="1840830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latin typeface="Arial" panose="020B0604020202020204" pitchFamily="34" charset="0"/>
                <a:cs typeface="Arial" panose="020B0604020202020204" pitchFamily="34" charset="0"/>
              </a:rPr>
              <a:t>Example methodology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10</a:t>
            </a:fld>
            <a:endParaRPr lang="en-GB"/>
          </a:p>
        </p:txBody>
      </p:sp>
      <p:sp>
        <p:nvSpPr>
          <p:cNvPr id="3" name="TextBox 2"/>
          <p:cNvSpPr txBox="1"/>
          <p:nvPr/>
        </p:nvSpPr>
        <p:spPr>
          <a:xfrm>
            <a:off x="292974" y="1191202"/>
            <a:ext cx="7546204" cy="1477328"/>
          </a:xfrm>
          <a:prstGeom prst="rect">
            <a:avLst/>
          </a:prstGeom>
          <a:noFill/>
        </p:spPr>
        <p:txBody>
          <a:bodyPr wrap="square" rtlCol="0" anchor="t">
            <a:spAutoFit/>
          </a:bodyPr>
          <a:lstStyle/>
          <a:p>
            <a:r>
              <a:rPr lang="en-GB">
                <a:latin typeface="Arial"/>
                <a:cs typeface="Arial"/>
              </a:rPr>
              <a:t>We remain open to the methods that are proposed and used to address the research questions </a:t>
            </a:r>
            <a:endParaRPr lang="en-GB">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a:p>
            <a:r>
              <a:rPr lang="en-GB">
                <a:latin typeface="Arial"/>
                <a:cs typeface="Arial"/>
              </a:rPr>
              <a:t>A high-level example of a potential methodology:</a:t>
            </a:r>
          </a:p>
          <a:p>
            <a:endParaRPr lang="en-GB">
              <a:latin typeface="Arial" panose="020B0604020202020204" pitchFamily="34" charset="0"/>
              <a:cs typeface="Arial" panose="020B0604020202020204" pitchFamily="34" charset="0"/>
            </a:endParaRPr>
          </a:p>
        </p:txBody>
      </p:sp>
      <mc:AlternateContent xmlns:mc="http://schemas.openxmlformats.org/markup-compatibility/2006">
        <mc:Choice xmlns:p14="http://schemas.microsoft.com/office/powerpoint/2010/main" Requires="p14">
          <p:contentPart p14:bwMode="auto" r:id="rId3">
            <p14:nvContentPartPr>
              <p14:cNvPr id="7" name="Ink 6">
                <a:extLst>
                  <a:ext uri="{FF2B5EF4-FFF2-40B4-BE49-F238E27FC236}">
                    <a16:creationId xmlns:a16="http://schemas.microsoft.com/office/drawing/2014/main" id="{8451CFB3-ACD4-4EFC-BD9D-C43AFAF428D1}"/>
                  </a:ext>
                </a:extLst>
              </p14:cNvPr>
              <p14:cNvContentPartPr/>
              <p14:nvPr/>
            </p14:nvContentPartPr>
            <p14:xfrm>
              <a:off x="6231025" y="3354784"/>
              <a:ext cx="360" cy="360"/>
            </p14:xfrm>
          </p:contentPart>
        </mc:Choice>
        <mc:Fallback>
          <p:pic>
            <p:nvPicPr>
              <p:cNvPr id="7" name="Ink 6">
                <a:extLst>
                  <a:ext uri="{FF2B5EF4-FFF2-40B4-BE49-F238E27FC236}">
                    <a16:creationId xmlns:a16="http://schemas.microsoft.com/office/drawing/2014/main" id="{8451CFB3-ACD4-4EFC-BD9D-C43AFAF428D1}"/>
                  </a:ext>
                </a:extLst>
              </p:cNvPr>
              <p:cNvPicPr/>
              <p:nvPr/>
            </p:nvPicPr>
            <p:blipFill>
              <a:blip r:embed="rId4"/>
              <a:stretch>
                <a:fillRect/>
              </a:stretch>
            </p:blipFill>
            <p:spPr>
              <a:xfrm>
                <a:off x="6222025" y="3345784"/>
                <a:ext cx="18000" cy="18000"/>
              </a:xfrm>
              <a:prstGeom prst="rect">
                <a:avLst/>
              </a:prstGeom>
            </p:spPr>
          </p:pic>
        </mc:Fallback>
      </mc:AlternateContent>
      <p:sp>
        <p:nvSpPr>
          <p:cNvPr id="9" name="Footer Placeholder 3">
            <a:extLst>
              <a:ext uri="{FF2B5EF4-FFF2-40B4-BE49-F238E27FC236}">
                <a16:creationId xmlns:a16="http://schemas.microsoft.com/office/drawing/2014/main" id="{978DDEF1-45F8-4FD7-9113-B1F176F62CF2}"/>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
        <p:nvSpPr>
          <p:cNvPr id="13" name="TextBox 12">
            <a:extLst>
              <a:ext uri="{FF2B5EF4-FFF2-40B4-BE49-F238E27FC236}">
                <a16:creationId xmlns:a16="http://schemas.microsoft.com/office/drawing/2014/main" id="{738129D2-D25C-4DD3-81A4-CACB94422BE2}"/>
              </a:ext>
            </a:extLst>
          </p:cNvPr>
          <p:cNvSpPr txBox="1"/>
          <p:nvPr/>
        </p:nvSpPr>
        <p:spPr>
          <a:xfrm>
            <a:off x="95401" y="3429000"/>
            <a:ext cx="2304899" cy="1815882"/>
          </a:xfrm>
          <a:prstGeom prst="rect">
            <a:avLst/>
          </a:prstGeom>
          <a:ln>
            <a:solidFill>
              <a:schemeClr val="accent1">
                <a:lumMod val="50000"/>
              </a:schemeClr>
            </a:solidFill>
          </a:ln>
        </p:spPr>
        <p:style>
          <a:lnRef idx="2">
            <a:schemeClr val="accent5"/>
          </a:lnRef>
          <a:fillRef idx="1">
            <a:schemeClr val="lt1"/>
          </a:fillRef>
          <a:effectRef idx="0">
            <a:schemeClr val="accent5"/>
          </a:effectRef>
          <a:fontRef idx="minor">
            <a:schemeClr val="dk1"/>
          </a:fontRef>
        </p:style>
        <p:txBody>
          <a:bodyPr wrap="square" rtlCol="0" anchor="t">
            <a:spAutoFit/>
          </a:bodyPr>
          <a:lstStyle/>
          <a:p>
            <a:pPr algn="ctr"/>
            <a:endParaRPr lang="en-GB" sz="1600" b="1">
              <a:latin typeface="Arial" panose="020B0604020202020204" pitchFamily="34" charset="0"/>
              <a:cs typeface="Arial" panose="020B0604020202020204" pitchFamily="34" charset="0"/>
            </a:endParaRPr>
          </a:p>
          <a:p>
            <a:pPr algn="ctr"/>
            <a:r>
              <a:rPr lang="en-GB" sz="1600" b="1">
                <a:solidFill>
                  <a:schemeClr val="accent5"/>
                </a:solidFill>
                <a:latin typeface="Arial"/>
                <a:cs typeface="Arial"/>
              </a:rPr>
              <a:t>Work package 1:</a:t>
            </a:r>
          </a:p>
          <a:p>
            <a:pPr algn="ctr"/>
            <a:endParaRPr lang="en-GB" sz="1600" b="1">
              <a:solidFill>
                <a:schemeClr val="accent5"/>
              </a:solidFill>
              <a:latin typeface="Arial" panose="020B0604020202020204" pitchFamily="34" charset="0"/>
              <a:cs typeface="Arial" panose="020B0604020202020204" pitchFamily="34" charset="0"/>
            </a:endParaRPr>
          </a:p>
          <a:p>
            <a:pPr algn="ctr"/>
            <a:r>
              <a:rPr lang="en-GB" sz="1600" b="1">
                <a:latin typeface="Arial" panose="020B0604020202020204" pitchFamily="34" charset="0"/>
                <a:cs typeface="Arial" panose="020B0604020202020204" pitchFamily="34" charset="0"/>
              </a:rPr>
              <a:t>Behaviour Mapping </a:t>
            </a:r>
          </a:p>
          <a:p>
            <a:pPr algn="ctr"/>
            <a:endParaRPr lang="en-GB" sz="1600">
              <a:latin typeface="Arial" panose="020B0604020202020204" pitchFamily="34" charset="0"/>
              <a:cs typeface="Arial" panose="020B0604020202020204" pitchFamily="34" charset="0"/>
            </a:endParaRPr>
          </a:p>
          <a:p>
            <a:pPr algn="ctr"/>
            <a:endParaRPr lang="en-GB" sz="1600">
              <a:latin typeface="Arial" panose="020B0604020202020204" pitchFamily="34" charset="0"/>
              <a:cs typeface="Arial" panose="020B0604020202020204" pitchFamily="34" charset="0"/>
            </a:endParaRPr>
          </a:p>
          <a:p>
            <a:pPr algn="ctr"/>
            <a:endParaRPr lang="en-GB" sz="160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C94A9C7A-AEF3-4985-82CA-A45A7D03132D}"/>
              </a:ext>
            </a:extLst>
          </p:cNvPr>
          <p:cNvSpPr txBox="1"/>
          <p:nvPr/>
        </p:nvSpPr>
        <p:spPr>
          <a:xfrm>
            <a:off x="6015221" y="3428999"/>
            <a:ext cx="2630774" cy="1815882"/>
          </a:xfrm>
          <a:prstGeom prst="rect">
            <a:avLst/>
          </a:prstGeom>
          <a:ln>
            <a:solidFill>
              <a:schemeClr val="accent1">
                <a:lumMod val="50000"/>
              </a:schemeClr>
            </a:solidFill>
          </a:ln>
        </p:spPr>
        <p:style>
          <a:lnRef idx="2">
            <a:schemeClr val="accent5"/>
          </a:lnRef>
          <a:fillRef idx="1">
            <a:schemeClr val="lt1"/>
          </a:fillRef>
          <a:effectRef idx="0">
            <a:schemeClr val="accent5"/>
          </a:effectRef>
          <a:fontRef idx="minor">
            <a:schemeClr val="dk1"/>
          </a:fontRef>
        </p:style>
        <p:txBody>
          <a:bodyPr wrap="square" rtlCol="0" anchor="t">
            <a:spAutoFit/>
          </a:bodyPr>
          <a:lstStyle/>
          <a:p>
            <a:pPr algn="ctr"/>
            <a:endParaRPr lang="en-GB" sz="1600" b="1">
              <a:latin typeface="Arial" panose="020B0604020202020204" pitchFamily="34" charset="0"/>
              <a:cs typeface="Arial" panose="020B0604020202020204" pitchFamily="34" charset="0"/>
            </a:endParaRPr>
          </a:p>
          <a:p>
            <a:pPr algn="ctr"/>
            <a:r>
              <a:rPr lang="en-GB" sz="1600" b="1">
                <a:solidFill>
                  <a:schemeClr val="accent5"/>
                </a:solidFill>
                <a:latin typeface="Arial"/>
                <a:cs typeface="Arial"/>
              </a:rPr>
              <a:t>Work package 3: </a:t>
            </a:r>
            <a:endParaRPr lang="en-US" sz="1600">
              <a:solidFill>
                <a:schemeClr val="accent5"/>
              </a:solidFill>
              <a:latin typeface="Arial"/>
              <a:ea typeface="+mn-lt"/>
              <a:cs typeface="Arial"/>
            </a:endParaRPr>
          </a:p>
          <a:p>
            <a:pPr algn="ctr"/>
            <a:endParaRPr lang="en-GB" sz="1600">
              <a:ea typeface="+mn-lt"/>
              <a:cs typeface="+mn-lt"/>
            </a:endParaRPr>
          </a:p>
          <a:p>
            <a:pPr algn="ctr"/>
            <a:r>
              <a:rPr lang="en-GB" sz="1600" b="1">
                <a:latin typeface="Arial"/>
                <a:cs typeface="Arial"/>
              </a:rPr>
              <a:t>Methodological scoping study (for addressing Objective 2)</a:t>
            </a:r>
            <a:endParaRPr lang="en-GB" sz="1600" b="1">
              <a:latin typeface="Arial"/>
              <a:ea typeface="+mn-lt"/>
              <a:cs typeface="Arial"/>
            </a:endParaRPr>
          </a:p>
          <a:p>
            <a:pPr algn="ctr"/>
            <a:endParaRPr lang="en-US" sz="1600">
              <a:ea typeface="+mn-lt"/>
              <a:cs typeface="+mn-lt"/>
            </a:endParaRPr>
          </a:p>
        </p:txBody>
      </p:sp>
      <p:sp>
        <p:nvSpPr>
          <p:cNvPr id="15" name="TextBox 14">
            <a:extLst>
              <a:ext uri="{FF2B5EF4-FFF2-40B4-BE49-F238E27FC236}">
                <a16:creationId xmlns:a16="http://schemas.microsoft.com/office/drawing/2014/main" id="{ED9E9FF9-4A88-4862-AF9B-FEC11041166B}"/>
              </a:ext>
            </a:extLst>
          </p:cNvPr>
          <p:cNvSpPr txBox="1"/>
          <p:nvPr/>
        </p:nvSpPr>
        <p:spPr>
          <a:xfrm>
            <a:off x="2691744" y="3427185"/>
            <a:ext cx="3044967" cy="1815882"/>
          </a:xfrm>
          <a:prstGeom prst="rect">
            <a:avLst/>
          </a:prstGeom>
          <a:ln>
            <a:solidFill>
              <a:schemeClr val="accent1">
                <a:lumMod val="50000"/>
              </a:schemeClr>
            </a:solidFill>
          </a:ln>
        </p:spPr>
        <p:style>
          <a:lnRef idx="2">
            <a:schemeClr val="accent5"/>
          </a:lnRef>
          <a:fillRef idx="1">
            <a:schemeClr val="lt1"/>
          </a:fillRef>
          <a:effectRef idx="0">
            <a:schemeClr val="accent5"/>
          </a:effectRef>
          <a:fontRef idx="minor">
            <a:schemeClr val="dk1"/>
          </a:fontRef>
        </p:style>
        <p:txBody>
          <a:bodyPr wrap="square" rtlCol="0" anchor="t">
            <a:spAutoFit/>
          </a:bodyPr>
          <a:lstStyle/>
          <a:p>
            <a:pPr algn="ctr"/>
            <a:endParaRPr lang="en-GB" sz="1600" b="1">
              <a:latin typeface="Arial" panose="020B0604020202020204" pitchFamily="34" charset="0"/>
              <a:cs typeface="Arial" panose="020B0604020202020204" pitchFamily="34" charset="0"/>
            </a:endParaRPr>
          </a:p>
          <a:p>
            <a:pPr algn="ctr"/>
            <a:r>
              <a:rPr lang="en-GB" sz="1600" b="1">
                <a:solidFill>
                  <a:schemeClr val="accent5"/>
                </a:solidFill>
                <a:latin typeface="Arial"/>
                <a:cs typeface="Arial"/>
              </a:rPr>
              <a:t>Work package 2:</a:t>
            </a:r>
            <a:endParaRPr lang="en-US" sz="1600">
              <a:solidFill>
                <a:schemeClr val="accent5"/>
              </a:solidFill>
              <a:ea typeface="+mn-lt"/>
              <a:cs typeface="+mn-lt"/>
            </a:endParaRPr>
          </a:p>
          <a:p>
            <a:endParaRPr lang="en-GB" sz="1600">
              <a:ea typeface="+mn-lt"/>
              <a:cs typeface="+mn-lt"/>
            </a:endParaRPr>
          </a:p>
          <a:p>
            <a:pPr algn="ctr"/>
            <a:r>
              <a:rPr lang="en-GB" sz="1600" b="1">
                <a:latin typeface="Arial"/>
                <a:cs typeface="Arial"/>
              </a:rPr>
              <a:t>International review of engagement, public participation &amp; behavioural initiatives. </a:t>
            </a:r>
          </a:p>
        </p:txBody>
      </p:sp>
      <p:sp>
        <p:nvSpPr>
          <p:cNvPr id="16" name="TextBox 15">
            <a:extLst>
              <a:ext uri="{FF2B5EF4-FFF2-40B4-BE49-F238E27FC236}">
                <a16:creationId xmlns:a16="http://schemas.microsoft.com/office/drawing/2014/main" id="{06C0B455-D687-45D4-9C35-BADCC7101BA5}"/>
              </a:ext>
            </a:extLst>
          </p:cNvPr>
          <p:cNvSpPr txBox="1"/>
          <p:nvPr/>
        </p:nvSpPr>
        <p:spPr>
          <a:xfrm>
            <a:off x="8915551" y="3409948"/>
            <a:ext cx="3055832" cy="1815882"/>
          </a:xfrm>
          <a:prstGeom prst="rect">
            <a:avLst/>
          </a:prstGeom>
          <a:ln>
            <a:solidFill>
              <a:schemeClr val="accent1">
                <a:lumMod val="50000"/>
              </a:schemeClr>
            </a:solidFill>
          </a:ln>
        </p:spPr>
        <p:style>
          <a:lnRef idx="2">
            <a:schemeClr val="accent5"/>
          </a:lnRef>
          <a:fillRef idx="1">
            <a:schemeClr val="lt1"/>
          </a:fillRef>
          <a:effectRef idx="0">
            <a:schemeClr val="accent5"/>
          </a:effectRef>
          <a:fontRef idx="minor">
            <a:schemeClr val="dk1"/>
          </a:fontRef>
        </p:style>
        <p:txBody>
          <a:bodyPr wrap="square" rtlCol="0" anchor="t">
            <a:spAutoFit/>
          </a:bodyPr>
          <a:lstStyle/>
          <a:p>
            <a:pPr algn="ctr"/>
            <a:endParaRPr lang="en-GB" sz="1600" b="1">
              <a:solidFill>
                <a:schemeClr val="accent5"/>
              </a:solidFill>
              <a:latin typeface="Arial"/>
              <a:cs typeface="Arial"/>
            </a:endParaRPr>
          </a:p>
          <a:p>
            <a:pPr algn="ctr"/>
            <a:r>
              <a:rPr lang="en-GB" sz="1600" b="1">
                <a:solidFill>
                  <a:schemeClr val="accent5"/>
                </a:solidFill>
                <a:latin typeface="Arial"/>
                <a:cs typeface="Arial"/>
              </a:rPr>
              <a:t>Work package 4: </a:t>
            </a:r>
            <a:endParaRPr lang="en-US" sz="1600">
              <a:solidFill>
                <a:schemeClr val="accent5"/>
              </a:solidFill>
              <a:ea typeface="+mn-lt"/>
              <a:cs typeface="+mn-lt"/>
            </a:endParaRPr>
          </a:p>
          <a:p>
            <a:endParaRPr lang="en-GB" sz="1600">
              <a:ea typeface="+mn-lt"/>
              <a:cs typeface="+mn-lt"/>
            </a:endParaRPr>
          </a:p>
          <a:p>
            <a:pPr algn="ctr"/>
            <a:r>
              <a:rPr lang="en-GB" sz="1600" b="1">
                <a:latin typeface="Arial"/>
                <a:cs typeface="Arial"/>
              </a:rPr>
              <a:t>Scenario development and assessment</a:t>
            </a:r>
          </a:p>
          <a:p>
            <a:pPr algn="ctr"/>
            <a:endParaRPr lang="en-GB" sz="1600" b="1">
              <a:latin typeface="Arial"/>
              <a:ea typeface="+mn-lt"/>
              <a:cs typeface="Arial"/>
            </a:endParaRPr>
          </a:p>
          <a:p>
            <a:pPr algn="ctr"/>
            <a:endParaRPr lang="en-US" sz="1600">
              <a:ea typeface="+mn-lt"/>
              <a:cs typeface="+mn-lt"/>
            </a:endParaRPr>
          </a:p>
        </p:txBody>
      </p:sp>
      <p:sp>
        <p:nvSpPr>
          <p:cNvPr id="17" name="Arrow: Curved Left 16">
            <a:extLst>
              <a:ext uri="{FF2B5EF4-FFF2-40B4-BE49-F238E27FC236}">
                <a16:creationId xmlns:a16="http://schemas.microsoft.com/office/drawing/2014/main" id="{45A423B1-876F-4E5B-ACDF-B4D4AB557378}"/>
              </a:ext>
            </a:extLst>
          </p:cNvPr>
          <p:cNvSpPr/>
          <p:nvPr/>
        </p:nvSpPr>
        <p:spPr>
          <a:xfrm rot="16200000">
            <a:off x="8551910" y="1024030"/>
            <a:ext cx="730437" cy="3930165"/>
          </a:xfrm>
          <a:prstGeom prst="curvedLeftArrow">
            <a:avLst>
              <a:gd name="adj1" fmla="val 25000"/>
              <a:gd name="adj2" fmla="val 82028"/>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82169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latin typeface="Arial" panose="020B0604020202020204" pitchFamily="34" charset="0"/>
                <a:cs typeface="Arial" panose="020B0604020202020204" pitchFamily="34" charset="0"/>
              </a:rPr>
              <a:t>Example Methodology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11</a:t>
            </a:fld>
            <a:endParaRPr lang="en-GB"/>
          </a:p>
        </p:txBody>
      </p:sp>
      <p:sp>
        <p:nvSpPr>
          <p:cNvPr id="3" name="TextBox 2"/>
          <p:cNvSpPr txBox="1"/>
          <p:nvPr/>
        </p:nvSpPr>
        <p:spPr>
          <a:xfrm>
            <a:off x="461910" y="1417638"/>
            <a:ext cx="8732889" cy="4616648"/>
          </a:xfrm>
          <a:prstGeom prst="rect">
            <a:avLst/>
          </a:prstGeom>
          <a:noFill/>
        </p:spPr>
        <p:txBody>
          <a:bodyPr wrap="square" rtlCol="0">
            <a:spAutoFit/>
          </a:bodyPr>
          <a:lstStyle/>
          <a:p>
            <a:r>
              <a:rPr lang="en-GB" sz="2000" b="1">
                <a:latin typeface="Arial" panose="020B0604020202020204" pitchFamily="34" charset="0"/>
                <a:cs typeface="Arial" panose="020B0604020202020204" pitchFamily="34" charset="0"/>
              </a:rPr>
              <a:t>Work Package 1: Behaviour mapping</a:t>
            </a:r>
          </a:p>
          <a:p>
            <a:endParaRPr lang="en-GB" sz="200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altLang="en-US">
                <a:latin typeface="Arial" panose="020B0604020202020204" pitchFamily="34" charset="0"/>
                <a:cs typeface="Arial" panose="020B0604020202020204" pitchFamily="34" charset="0"/>
              </a:rPr>
              <a:t>Mapping/setting out all different behaviours implicit within possible pathways to net zero – then considering how these behaviours could be packaged or effectively ‘pieced together’.</a:t>
            </a:r>
          </a:p>
          <a:p>
            <a:pPr marL="342900" indent="-342900">
              <a:buFont typeface="Arial" panose="020B0604020202020204" pitchFamily="34" charset="0"/>
              <a:buChar char="•"/>
            </a:pPr>
            <a:r>
              <a:rPr lang="en-GB" altLang="en-US">
                <a:latin typeface="Arial" panose="020B0604020202020204" pitchFamily="34" charset="0"/>
                <a:cs typeface="Arial" panose="020B0604020202020204" pitchFamily="34" charset="0"/>
              </a:rPr>
              <a:t>For the most important behaviours, mapping (e.g. using a form systems thinking/mapping) out interactions with HMG policies</a:t>
            </a:r>
          </a:p>
          <a:p>
            <a:pPr marL="342900" indent="-342900">
              <a:buFont typeface="Arial" panose="020B0604020202020204" pitchFamily="34" charset="0"/>
              <a:buChar char="•"/>
            </a:pPr>
            <a:r>
              <a:rPr lang="en-GB" altLang="en-US">
                <a:latin typeface="Arial" panose="020B0604020202020204" pitchFamily="34" charset="0"/>
                <a:cs typeface="Arial" panose="020B0604020202020204" pitchFamily="34" charset="0"/>
              </a:rPr>
              <a:t>Mapping out how key behaviours may have been affected by COVID-19.  </a:t>
            </a:r>
          </a:p>
          <a:p>
            <a:pPr marL="342900" indent="-342900">
              <a:buFont typeface="Arial" panose="020B0604020202020204" pitchFamily="34" charset="0"/>
              <a:buChar char="•"/>
            </a:pPr>
            <a:r>
              <a:rPr lang="en-GB" altLang="en-US">
                <a:latin typeface="Arial" panose="020B0604020202020204" pitchFamily="34" charset="0"/>
                <a:cs typeface="Arial" panose="020B0604020202020204" pitchFamily="34" charset="0"/>
              </a:rPr>
              <a:t>Possible review of the evidence around the abatement potential of different behaviours (possibly focusing on key behaviours and studies that already review a range of behaviours) and distributional considerations of key behaviours.</a:t>
            </a:r>
          </a:p>
          <a:p>
            <a:pPr marL="342900" indent="-342900">
              <a:buFont typeface="Arial" panose="020B0604020202020204" pitchFamily="34" charset="0"/>
              <a:buChar char="•"/>
            </a:pPr>
            <a:endParaRPr lang="en-GB" sz="200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a:latin typeface="Arial" panose="020B0604020202020204" pitchFamily="34" charset="0"/>
                <a:cs typeface="Arial" panose="020B0604020202020204" pitchFamily="34" charset="0"/>
              </a:rPr>
              <a:t>What would this tell us?</a:t>
            </a:r>
          </a:p>
          <a:p>
            <a:pPr marL="800100" lvl="1" indent="-342900">
              <a:buFont typeface="Arial" panose="020B0604020202020204" pitchFamily="34" charset="0"/>
              <a:buChar char="•"/>
            </a:pPr>
            <a:r>
              <a:rPr lang="en-GB">
                <a:latin typeface="Arial" panose="020B0604020202020204" pitchFamily="34" charset="0"/>
                <a:cs typeface="Arial" panose="020B0604020202020204" pitchFamily="34" charset="0"/>
              </a:rPr>
              <a:t>Where there are key gaps, negative influences etc in policy coverage</a:t>
            </a:r>
          </a:p>
          <a:p>
            <a:pPr marL="800100" lvl="1" indent="-342900">
              <a:buFont typeface="Arial" panose="020B0604020202020204" pitchFamily="34" charset="0"/>
              <a:buChar char="•"/>
            </a:pPr>
            <a:r>
              <a:rPr lang="en-GB">
                <a:latin typeface="Arial" panose="020B0604020202020204" pitchFamily="34" charset="0"/>
                <a:cs typeface="Arial" panose="020B0604020202020204" pitchFamily="34" charset="0"/>
              </a:rPr>
              <a:t>Where to prioritise interventions targeting behaviour change </a:t>
            </a:r>
          </a:p>
          <a:p>
            <a:pPr marL="800100" lvl="1" indent="-342900">
              <a:buFont typeface="Arial" panose="020B0604020202020204" pitchFamily="34" charset="0"/>
              <a:buChar char="•"/>
            </a:pPr>
            <a:r>
              <a:rPr lang="en-GB">
                <a:latin typeface="Arial" panose="020B0604020202020204" pitchFamily="34" charset="0"/>
                <a:cs typeface="Arial" panose="020B0604020202020204" pitchFamily="34" charset="0"/>
              </a:rPr>
              <a:t>How we could effectively package behaviours and policies</a:t>
            </a:r>
          </a:p>
        </p:txBody>
      </p:sp>
      <p:pic>
        <p:nvPicPr>
          <p:cNvPr id="7" name="Picture 6">
            <a:extLst>
              <a:ext uri="{FF2B5EF4-FFF2-40B4-BE49-F238E27FC236}">
                <a16:creationId xmlns:a16="http://schemas.microsoft.com/office/drawing/2014/main" id="{1BE508B6-5238-4CDC-8BAF-F5B6143318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10725" y="2649539"/>
            <a:ext cx="3081275" cy="2365522"/>
          </a:xfrm>
          <a:prstGeom prst="rect">
            <a:avLst/>
          </a:prstGeom>
        </p:spPr>
      </p:pic>
      <p:sp>
        <p:nvSpPr>
          <p:cNvPr id="6" name="Footer Placeholder 3">
            <a:extLst>
              <a:ext uri="{FF2B5EF4-FFF2-40B4-BE49-F238E27FC236}">
                <a16:creationId xmlns:a16="http://schemas.microsoft.com/office/drawing/2014/main" id="{03F0929E-2719-4E16-ACDB-885DDE6739FA}"/>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107341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latin typeface="Arial" panose="020B0604020202020204" pitchFamily="34" charset="0"/>
                <a:cs typeface="Arial" panose="020B0604020202020204" pitchFamily="34" charset="0"/>
              </a:rPr>
              <a:t>Example Methodology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12</a:t>
            </a:fld>
            <a:endParaRPr lang="en-GB"/>
          </a:p>
        </p:txBody>
      </p:sp>
      <p:sp>
        <p:nvSpPr>
          <p:cNvPr id="3" name="TextBox 2"/>
          <p:cNvSpPr txBox="1"/>
          <p:nvPr/>
        </p:nvSpPr>
        <p:spPr>
          <a:xfrm>
            <a:off x="461910" y="1417638"/>
            <a:ext cx="9837789" cy="4062651"/>
          </a:xfrm>
          <a:prstGeom prst="rect">
            <a:avLst/>
          </a:prstGeom>
          <a:noFill/>
        </p:spPr>
        <p:txBody>
          <a:bodyPr wrap="square" rtlCol="0" anchor="t">
            <a:spAutoFit/>
          </a:bodyPr>
          <a:lstStyle/>
          <a:p>
            <a:r>
              <a:rPr lang="en-GB" sz="2000" b="1">
                <a:latin typeface="Arial"/>
                <a:cs typeface="Arial"/>
              </a:rPr>
              <a:t>Work Package 2: International Evidence Review of Climate Engagement and Public Participation Initiatives</a:t>
            </a:r>
          </a:p>
          <a:p>
            <a:endParaRPr lang="en-GB" sz="2000">
              <a:latin typeface="Arial" panose="020B0604020202020204" pitchFamily="34" charset="0"/>
              <a:cs typeface="Arial" panose="020B0604020202020204" pitchFamily="34" charset="0"/>
            </a:endParaRPr>
          </a:p>
          <a:p>
            <a:pPr fontAlgn="base"/>
            <a:r>
              <a:rPr lang="en-GB">
                <a:latin typeface="Arial" panose="020B0604020202020204" pitchFamily="34" charset="0"/>
                <a:cs typeface="Arial" panose="020B0604020202020204" pitchFamily="34" charset="0"/>
              </a:rPr>
              <a:t>This review should provide evidence on other countries’ initiatives relating to: </a:t>
            </a:r>
          </a:p>
          <a:p>
            <a:pPr marL="285750" indent="-285750" fontAlgn="base">
              <a:buFont typeface="Arial" panose="020B0604020202020204" pitchFamily="34" charset="0"/>
              <a:buChar char="•"/>
            </a:pPr>
            <a:r>
              <a:rPr lang="en-GB">
                <a:latin typeface="Arial" panose="020B0604020202020204" pitchFamily="34" charset="0"/>
                <a:cs typeface="Arial" panose="020B0604020202020204" pitchFamily="34" charset="0"/>
              </a:rPr>
              <a:t>Public engagement/climate change communications approaches,  </a:t>
            </a:r>
          </a:p>
          <a:p>
            <a:pPr marL="285750" indent="-285750" fontAlgn="base">
              <a:buFont typeface="Arial" panose="020B0604020202020204" pitchFamily="34" charset="0"/>
              <a:buChar char="•"/>
            </a:pPr>
            <a:r>
              <a:rPr lang="en-GB">
                <a:latin typeface="Arial" panose="020B0604020202020204" pitchFamily="34" charset="0"/>
                <a:cs typeface="Arial" panose="020B0604020202020204" pitchFamily="34" charset="0"/>
              </a:rPr>
              <a:t>Public participation in decision making (e.g. co-producing policies, citizen assemblies), </a:t>
            </a:r>
          </a:p>
          <a:p>
            <a:pPr marL="285750" indent="-285750" fontAlgn="base">
              <a:buFont typeface="Arial" panose="020B0604020202020204" pitchFamily="34" charset="0"/>
              <a:buChar char="•"/>
            </a:pPr>
            <a:r>
              <a:rPr lang="en-GB">
                <a:latin typeface="Arial" panose="020B0604020202020204" pitchFamily="34" charset="0"/>
                <a:cs typeface="Arial" panose="020B0604020202020204" pitchFamily="34" charset="0"/>
              </a:rPr>
              <a:t>Packaging of climate policies to make them simpler / easier to access for the public, and; </a:t>
            </a:r>
          </a:p>
          <a:p>
            <a:pPr marL="285750" indent="-285750" fontAlgn="base">
              <a:buFont typeface="Arial" panose="020B0604020202020204" pitchFamily="34" charset="0"/>
              <a:buChar char="•"/>
            </a:pPr>
            <a:r>
              <a:rPr lang="en-GB">
                <a:latin typeface="Arial" panose="020B0604020202020204" pitchFamily="34" charset="0"/>
                <a:cs typeface="Arial" panose="020B0604020202020204" pitchFamily="34" charset="0"/>
              </a:rPr>
              <a:t>Innovative initiatives to support low carbon societal/behavioural change.  </a:t>
            </a:r>
          </a:p>
          <a:p>
            <a:pPr fontAlgn="base"/>
            <a:endParaRPr lang="en-GB">
              <a:latin typeface="Arial" panose="020B0604020202020204" pitchFamily="34" charset="0"/>
              <a:cs typeface="Arial" panose="020B0604020202020204" pitchFamily="34" charset="0"/>
            </a:endParaRPr>
          </a:p>
          <a:p>
            <a:pPr fontAlgn="base"/>
            <a:r>
              <a:rPr lang="en-GB">
                <a:latin typeface="Arial" panose="020B0604020202020204" pitchFamily="34" charset="0"/>
                <a:cs typeface="Arial" panose="020B0604020202020204" pitchFamily="34" charset="0"/>
              </a:rPr>
              <a:t>This could also involve interviews with international policy makers and experts. Some (but not all) contacts can be provided by BEIS if interviews are incorporated.</a:t>
            </a:r>
            <a:endParaRPr lang="en-GB"/>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What would this tell us?</a:t>
            </a:r>
          </a:p>
          <a:p>
            <a:pPr marL="342900" indent="-342900">
              <a:buFont typeface="Arial" panose="020B0604020202020204" pitchFamily="34" charset="0"/>
              <a:buChar char="•"/>
            </a:pPr>
            <a:r>
              <a:rPr lang="en-GB">
                <a:latin typeface="Arial" panose="020B0604020202020204" pitchFamily="34" charset="0"/>
                <a:cs typeface="Arial" panose="020B0604020202020204" pitchFamily="34" charset="0"/>
              </a:rPr>
              <a:t>Lessons and innovative ideas that we can learn from other countries</a:t>
            </a:r>
          </a:p>
        </p:txBody>
      </p:sp>
      <p:pic>
        <p:nvPicPr>
          <p:cNvPr id="5122" name="Picture 2" descr="Captain Cook Globe 22cm Nauticalia 2841">
            <a:extLst>
              <a:ext uri="{FF2B5EF4-FFF2-40B4-BE49-F238E27FC236}">
                <a16:creationId xmlns:a16="http://schemas.microsoft.com/office/drawing/2014/main" id="{5A8C6AE2-0E75-48CD-8E80-F522D287B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99699" y="2369172"/>
            <a:ext cx="1800225" cy="2533650"/>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3">
            <a:extLst>
              <a:ext uri="{FF2B5EF4-FFF2-40B4-BE49-F238E27FC236}">
                <a16:creationId xmlns:a16="http://schemas.microsoft.com/office/drawing/2014/main" id="{32FCC1E1-8F3A-4AAA-99D8-858249B732A4}"/>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2266825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a:latin typeface="Arial" panose="020B0604020202020204" pitchFamily="34" charset="0"/>
                <a:cs typeface="Arial" panose="020B0604020202020204" pitchFamily="34" charset="0"/>
              </a:rPr>
              <a:t>Example Methodology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13</a:t>
            </a:fld>
            <a:endParaRPr lang="en-GB"/>
          </a:p>
        </p:txBody>
      </p:sp>
      <p:sp>
        <p:nvSpPr>
          <p:cNvPr id="3" name="TextBox 2"/>
          <p:cNvSpPr txBox="1"/>
          <p:nvPr/>
        </p:nvSpPr>
        <p:spPr>
          <a:xfrm>
            <a:off x="461910" y="1247955"/>
            <a:ext cx="11660960" cy="4832092"/>
          </a:xfrm>
          <a:prstGeom prst="rect">
            <a:avLst/>
          </a:prstGeom>
          <a:noFill/>
        </p:spPr>
        <p:txBody>
          <a:bodyPr wrap="square" rtlCol="0" anchor="t">
            <a:spAutoFit/>
          </a:bodyPr>
          <a:lstStyle/>
          <a:p>
            <a:r>
              <a:rPr lang="en-GB" sz="2000" b="1">
                <a:latin typeface="Arial"/>
                <a:cs typeface="Arial"/>
              </a:rPr>
              <a:t>Work Package 3: Methodological framework scoping study</a:t>
            </a:r>
          </a:p>
          <a:p>
            <a:r>
              <a:rPr lang="en-GB">
                <a:latin typeface="Arial" panose="020B0604020202020204" pitchFamily="34" charset="0"/>
                <a:cs typeface="Arial" panose="020B0604020202020204" pitchFamily="34" charset="0"/>
              </a:rPr>
              <a:t>A methodological scoping study for assessing impact of societal change on deliverability of net zero (objective 2): </a:t>
            </a:r>
          </a:p>
          <a:p>
            <a:pPr marL="342900" indent="-342900">
              <a:buFont typeface="Arial" panose="020B0604020202020204" pitchFamily="34" charset="0"/>
              <a:buChar char="•"/>
            </a:pPr>
            <a:r>
              <a:rPr lang="en-GB">
                <a:latin typeface="Arial" panose="020B0604020202020204" pitchFamily="34" charset="0"/>
                <a:cs typeface="Arial" panose="020B0604020202020204" pitchFamily="34" charset="0"/>
              </a:rPr>
              <a:t>Identify the existing issues/challenges with integrating different dimensions of societal change (e.g. behaviour change, welfare impacts, preferences…) into government modelling;</a:t>
            </a:r>
          </a:p>
          <a:p>
            <a:pPr marL="342900" indent="-342900">
              <a:buFont typeface="Arial" panose="020B0604020202020204" pitchFamily="34" charset="0"/>
              <a:buChar char="•"/>
            </a:pPr>
            <a:r>
              <a:rPr lang="en-GB">
                <a:latin typeface="Arial" panose="020B0604020202020204" pitchFamily="34" charset="0"/>
                <a:cs typeface="Arial" panose="020B0604020202020204" pitchFamily="34" charset="0"/>
              </a:rPr>
              <a:t>Reviewing different, potential approaches for addressing some of the above challenges:  </a:t>
            </a:r>
          </a:p>
          <a:p>
            <a:pPr marL="800100" lvl="1" indent="-342900">
              <a:buFont typeface="Arial" panose="020B0604020202020204" pitchFamily="34" charset="0"/>
              <a:buChar char="•"/>
            </a:pPr>
            <a:r>
              <a:rPr lang="en-GB">
                <a:latin typeface="Arial" panose="020B0604020202020204" pitchFamily="34" charset="0"/>
                <a:cs typeface="Arial" panose="020B0604020202020204" pitchFamily="34" charset="0"/>
              </a:rPr>
              <a:t>Identifying and recommending approaches for integrating societal change into current government modelling using different analytical techniques / frameworks</a:t>
            </a:r>
          </a:p>
          <a:p>
            <a:pPr marL="800100" lvl="1" indent="-342900">
              <a:buFont typeface="Arial" panose="020B0604020202020204" pitchFamily="34" charset="0"/>
              <a:buChar char="•"/>
            </a:pPr>
            <a:r>
              <a:rPr lang="en-GB">
                <a:latin typeface="Arial" panose="020B0604020202020204" pitchFamily="34" charset="0"/>
                <a:cs typeface="Arial" panose="020B0604020202020204" pitchFamily="34" charset="0"/>
              </a:rPr>
              <a:t>Identifying alternate (to modelling) decision-making approaches (e.g. qualitative/descriptive assessment using ‘futures methods’, multi-criteria analysis…). </a:t>
            </a:r>
          </a:p>
          <a:p>
            <a:pPr marL="285750" indent="-285750">
              <a:buFont typeface="Arial" panose="020B0604020202020204" pitchFamily="34" charset="0"/>
              <a:buChar char="•"/>
            </a:pPr>
            <a:r>
              <a:rPr lang="en-GB">
                <a:latin typeface="Arial" panose="020B0604020202020204" pitchFamily="34" charset="0"/>
                <a:cs typeface="Arial" panose="020B0604020202020204" pitchFamily="34" charset="0"/>
              </a:rPr>
              <a:t>Synthesise methods and findings of existing evidence on the importance of societal change on deliverability and costs of achieving climate targets.</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What would this tell us?</a:t>
            </a:r>
          </a:p>
          <a:p>
            <a:pPr marL="285750" indent="-285750">
              <a:buFontTx/>
              <a:buChar char="-"/>
            </a:pPr>
            <a:r>
              <a:rPr lang="en-GB">
                <a:latin typeface="Arial"/>
                <a:cs typeface="Arial"/>
              </a:rPr>
              <a:t>An evidence-based proposal for WP4 (subsequent slide) </a:t>
            </a:r>
            <a:endParaRPr lang="en-GB">
              <a:latin typeface="Arial" panose="020B0604020202020204" pitchFamily="34" charset="0"/>
              <a:cs typeface="Arial" panose="020B0604020202020204" pitchFamily="34" charset="0"/>
            </a:endParaRPr>
          </a:p>
          <a:p>
            <a:pPr marL="285750" indent="-285750">
              <a:buFontTx/>
              <a:buChar char="-"/>
            </a:pPr>
            <a:r>
              <a:rPr lang="en-GB">
                <a:latin typeface="Arial" panose="020B0604020202020204" pitchFamily="34" charset="0"/>
                <a:cs typeface="Arial" panose="020B0604020202020204" pitchFamily="34" charset="0"/>
              </a:rPr>
              <a:t>Limitations of existing approaches used to model pathways to net zero in factoring in societal change</a:t>
            </a:r>
          </a:p>
          <a:p>
            <a:pPr marL="285750" indent="-285750">
              <a:buFontTx/>
              <a:buChar char="-"/>
            </a:pPr>
            <a:r>
              <a:rPr lang="en-GB">
                <a:latin typeface="Arial" panose="020B0604020202020204" pitchFamily="34" charset="0"/>
                <a:cs typeface="Arial" panose="020B0604020202020204" pitchFamily="34" charset="0"/>
              </a:rPr>
              <a:t>Methods (short-term &amp; long-term) for improving incorporation of societal change into decision making</a:t>
            </a:r>
          </a:p>
          <a:p>
            <a:pPr marL="285750" indent="-285750">
              <a:buFontTx/>
              <a:buChar char="-"/>
            </a:pPr>
            <a:r>
              <a:rPr lang="en-GB">
                <a:latin typeface="Arial" panose="020B0604020202020204" pitchFamily="34" charset="0"/>
                <a:cs typeface="Arial" panose="020B0604020202020204" pitchFamily="34" charset="0"/>
              </a:rPr>
              <a:t>Initial, wider evidence with regards to objective 2</a:t>
            </a:r>
          </a:p>
        </p:txBody>
      </p:sp>
      <p:pic>
        <p:nvPicPr>
          <p:cNvPr id="4098" name="Picture 2">
            <a:extLst>
              <a:ext uri="{FF2B5EF4-FFF2-40B4-BE49-F238E27FC236}">
                <a16:creationId xmlns:a16="http://schemas.microsoft.com/office/drawing/2014/main" id="{CE1D7CFA-F1A5-475B-94FD-DAF40A0D0F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9648" y="222200"/>
            <a:ext cx="1195438" cy="1195438"/>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542B602B-A3AA-4199-9281-4774700E5F65}"/>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2372945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Directions icon (PSD) | PSDGraphics">
            <a:extLst>
              <a:ext uri="{FF2B5EF4-FFF2-40B4-BE49-F238E27FC236}">
                <a16:creationId xmlns:a16="http://schemas.microsoft.com/office/drawing/2014/main" id="{0128A0E7-72E4-4A3D-A062-09B3383973D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382" r="14752"/>
          <a:stretch/>
        </p:blipFill>
        <p:spPr bwMode="auto">
          <a:xfrm>
            <a:off x="10109584" y="2357899"/>
            <a:ext cx="1974465" cy="211680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z="3200">
                <a:latin typeface="Arial" panose="020B0604020202020204" pitchFamily="34" charset="0"/>
                <a:cs typeface="Arial" panose="020B0604020202020204" pitchFamily="34" charset="0"/>
              </a:rPr>
              <a:t>Example Methodology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14</a:t>
            </a:fld>
            <a:endParaRPr lang="en-GB"/>
          </a:p>
        </p:txBody>
      </p:sp>
      <p:sp>
        <p:nvSpPr>
          <p:cNvPr id="3" name="TextBox 2"/>
          <p:cNvSpPr txBox="1"/>
          <p:nvPr/>
        </p:nvSpPr>
        <p:spPr>
          <a:xfrm>
            <a:off x="461910" y="1417638"/>
            <a:ext cx="9564739" cy="4585871"/>
          </a:xfrm>
          <a:prstGeom prst="rect">
            <a:avLst/>
          </a:prstGeom>
          <a:noFill/>
        </p:spPr>
        <p:txBody>
          <a:bodyPr wrap="square" rtlCol="0">
            <a:spAutoFit/>
          </a:bodyPr>
          <a:lstStyle/>
          <a:p>
            <a:r>
              <a:rPr lang="en-GB" sz="2000" b="1">
                <a:latin typeface="Arial" panose="020B0604020202020204" pitchFamily="34" charset="0"/>
                <a:cs typeface="Arial" panose="020B0604020202020204" pitchFamily="34" charset="0"/>
              </a:rPr>
              <a:t>Work Package 4: Scenario Development (these suggestions should be taken as examples – the main thing is to adopt a method to address objective 2)</a:t>
            </a: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Would take forward a recommended approach from the scoping study (WP3) that is achievable within the budget and time constraints of the contract. For example: </a:t>
            </a:r>
          </a:p>
          <a:p>
            <a:pPr marL="285750" indent="-285750">
              <a:buFont typeface="Arial" panose="020B0604020202020204" pitchFamily="34" charset="0"/>
              <a:buChar char="•"/>
            </a:pPr>
            <a:r>
              <a:rPr lang="en-GB">
                <a:latin typeface="Arial" panose="020B0604020202020204" pitchFamily="34" charset="0"/>
                <a:cs typeface="Arial" panose="020B0604020202020204" pitchFamily="34" charset="0"/>
              </a:rPr>
              <a:t>Developing future societal scenarios that could be use to q</a:t>
            </a:r>
            <a:r>
              <a:rPr lang="en-GB" altLang="en-US">
                <a:latin typeface="Arial" panose="020B0604020202020204" pitchFamily="34" charset="0"/>
                <a:cs typeface="Arial" panose="020B0604020202020204" pitchFamily="34" charset="0"/>
              </a:rPr>
              <a:t>uantitatively test the resilience of different potential net zero pathways and explore the impact of different societal futures on the costs/benefits of net zero (although it is not necessarily anticipated that the contractors would carry out this modelling).  </a:t>
            </a:r>
            <a:r>
              <a:rPr lang="en-GB" altLang="en-US" b="1">
                <a:latin typeface="Arial" panose="020B0604020202020204" pitchFamily="34" charset="0"/>
                <a:cs typeface="Arial" panose="020B0604020202020204" pitchFamily="34" charset="0"/>
              </a:rPr>
              <a:t>OR</a:t>
            </a:r>
            <a:endParaRPr lang="en-GB" b="1">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a:latin typeface="Arial" panose="020B0604020202020204" pitchFamily="34" charset="0"/>
                <a:cs typeface="Arial" panose="020B0604020202020204" pitchFamily="34" charset="0"/>
              </a:rPr>
              <a:t>Developing future societal scenarios and using these to q</a:t>
            </a:r>
            <a:r>
              <a:rPr lang="en-GB" altLang="en-US">
                <a:latin typeface="Arial" panose="020B0604020202020204" pitchFamily="34" charset="0"/>
                <a:cs typeface="Arial" panose="020B0604020202020204" pitchFamily="34" charset="0"/>
              </a:rPr>
              <a:t>ualitatively/descriptively assess how different future societal scenarios could affect costs/benefits and deliverability of net zero (e.g. using the scenarios as a lens through which to systematically assess different pathways to net zero).  </a:t>
            </a:r>
            <a:endParaRPr lang="en-GB">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rPr>
              <a:t>What would this tell us?</a:t>
            </a:r>
          </a:p>
          <a:p>
            <a:r>
              <a:rPr lang="en-GB">
                <a:latin typeface="Arial" panose="020B0604020202020204" pitchFamily="34" charset="0"/>
                <a:cs typeface="Arial" panose="020B0604020202020204" pitchFamily="34" charset="0"/>
              </a:rPr>
              <a:t>- How different societal futures could affect the deliverability and costs of net zero.</a:t>
            </a:r>
          </a:p>
        </p:txBody>
      </p:sp>
      <p:sp>
        <p:nvSpPr>
          <p:cNvPr id="6" name="Footer Placeholder 3">
            <a:extLst>
              <a:ext uri="{FF2B5EF4-FFF2-40B4-BE49-F238E27FC236}">
                <a16:creationId xmlns:a16="http://schemas.microsoft.com/office/drawing/2014/main" id="{851C538C-CF68-4098-BD2B-C0D94C2DEFE4}"/>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2948756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Timescales and deliverables </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15</a:t>
            </a:fld>
            <a:endParaRPr lang="en-GB"/>
          </a:p>
        </p:txBody>
      </p:sp>
      <p:graphicFrame>
        <p:nvGraphicFramePr>
          <p:cNvPr id="6" name="Table 5"/>
          <p:cNvGraphicFramePr>
            <a:graphicFrameLocks noGrp="1"/>
          </p:cNvGraphicFramePr>
          <p:nvPr>
            <p:extLst>
              <p:ext uri="{D42A27DB-BD31-4B8C-83A1-F6EECF244321}">
                <p14:modId xmlns:p14="http://schemas.microsoft.com/office/powerpoint/2010/main" val="3488807822"/>
              </p:ext>
            </p:extLst>
          </p:nvPr>
        </p:nvGraphicFramePr>
        <p:xfrm>
          <a:off x="1470498" y="1246188"/>
          <a:ext cx="9251003" cy="4570730"/>
        </p:xfrm>
        <a:graphic>
          <a:graphicData uri="http://schemas.openxmlformats.org/drawingml/2006/table">
            <a:tbl>
              <a:tblPr firstRow="1" firstCol="1" bandRow="1">
                <a:tableStyleId>{7E9639D4-E3E2-4D34-9284-5A2195B3D0D7}</a:tableStyleId>
              </a:tblPr>
              <a:tblGrid>
                <a:gridCol w="4858510">
                  <a:extLst>
                    <a:ext uri="{9D8B030D-6E8A-4147-A177-3AD203B41FA5}">
                      <a16:colId xmlns:a16="http://schemas.microsoft.com/office/drawing/2014/main" val="20001"/>
                    </a:ext>
                  </a:extLst>
                </a:gridCol>
                <a:gridCol w="2497248">
                  <a:extLst>
                    <a:ext uri="{9D8B030D-6E8A-4147-A177-3AD203B41FA5}">
                      <a16:colId xmlns:a16="http://schemas.microsoft.com/office/drawing/2014/main" val="20002"/>
                    </a:ext>
                  </a:extLst>
                </a:gridCol>
                <a:gridCol w="1895245">
                  <a:extLst>
                    <a:ext uri="{9D8B030D-6E8A-4147-A177-3AD203B41FA5}">
                      <a16:colId xmlns:a16="http://schemas.microsoft.com/office/drawing/2014/main" val="20003"/>
                    </a:ext>
                  </a:extLst>
                </a:gridCol>
              </a:tblGrid>
              <a:tr h="186711">
                <a:tc>
                  <a:txBody>
                    <a:bodyPr/>
                    <a:lstStyle/>
                    <a:p>
                      <a:pPr fontAlgn="base">
                        <a:lnSpc>
                          <a:spcPct val="115000"/>
                        </a:lnSpc>
                        <a:spcAft>
                          <a:spcPts val="1000"/>
                        </a:spcAft>
                      </a:pPr>
                      <a:r>
                        <a:rPr lang="en-GB" sz="1800">
                          <a:effectLst/>
                        </a:rPr>
                        <a:t>Work package </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Deliverable </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Timings</a:t>
                      </a:r>
                      <a:endParaRPr lang="en-GB" sz="1800">
                        <a:effectLst/>
                        <a:latin typeface="Arial"/>
                        <a:ea typeface="Calibri" panose="020F0502020204030204" pitchFamily="34" charset="0"/>
                        <a:cs typeface="Arial"/>
                      </a:endParaRPr>
                    </a:p>
                  </a:txBody>
                  <a:tcPr marL="68580" marR="68580" marT="0" marB="0"/>
                </a:tc>
                <a:extLst>
                  <a:ext uri="{0D108BD9-81ED-4DB2-BD59-A6C34878D82A}">
                    <a16:rowId xmlns:a16="http://schemas.microsoft.com/office/drawing/2014/main" val="10000"/>
                  </a:ext>
                </a:extLst>
              </a:tr>
              <a:tr h="882143">
                <a:tc>
                  <a:txBody>
                    <a:bodyPr/>
                    <a:lstStyle/>
                    <a:p>
                      <a:pPr fontAlgn="base">
                        <a:lnSpc>
                          <a:spcPct val="115000"/>
                        </a:lnSpc>
                        <a:spcAft>
                          <a:spcPts val="1000"/>
                        </a:spcAft>
                      </a:pPr>
                      <a:r>
                        <a:rPr lang="en-GB" sz="1800">
                          <a:effectLst/>
                        </a:rPr>
                        <a:t>Work Package 1: Behaviour Mapping</a:t>
                      </a:r>
                    </a:p>
                    <a:p>
                      <a:pPr fontAlgn="base">
                        <a:lnSpc>
                          <a:spcPct val="115000"/>
                        </a:lnSpc>
                        <a:spcAft>
                          <a:spcPts val="1000"/>
                        </a:spcAft>
                      </a:pPr>
                      <a:endParaRPr lang="en-GB" sz="1800">
                        <a:effectLst/>
                        <a:latin typeface="Arial"/>
                        <a:ea typeface="Calibri" panose="020F0502020204030204" pitchFamily="34" charset="0"/>
                        <a:cs typeface="Arial"/>
                      </a:endParaRPr>
                    </a:p>
                  </a:txBody>
                  <a:tcPr marL="68580" marR="68580" marT="0" marB="0"/>
                </a:tc>
                <a:tc>
                  <a:txBody>
                    <a:bodyPr/>
                    <a:lstStyle/>
                    <a:p>
                      <a:pPr fontAlgn="base">
                        <a:lnSpc>
                          <a:spcPct val="115000"/>
                        </a:lnSpc>
                        <a:spcAft>
                          <a:spcPts val="1000"/>
                        </a:spcAft>
                      </a:pPr>
                      <a:r>
                        <a:rPr lang="en-GB" sz="1800">
                          <a:effectLst/>
                        </a:rPr>
                        <a:t>Behaviours mapping outputs (if applicable) </a:t>
                      </a:r>
                    </a:p>
                    <a:p>
                      <a:pPr fontAlgn="base">
                        <a:lnSpc>
                          <a:spcPct val="115000"/>
                        </a:lnSpc>
                        <a:spcAft>
                          <a:spcPts val="1000"/>
                        </a:spcAft>
                      </a:pPr>
                      <a:r>
                        <a:rPr lang="en-GB" sz="1800">
                          <a:effectLst/>
                        </a:rPr>
                        <a:t>Short accompanying  report</a:t>
                      </a:r>
                      <a:endParaRPr lang="en-GB" sz="1800">
                        <a:effectLst/>
                        <a:latin typeface="Arial"/>
                        <a:ea typeface="Calibri" panose="020F0502020204030204" pitchFamily="34" charset="0"/>
                        <a:cs typeface="Arial"/>
                      </a:endParaRPr>
                    </a:p>
                  </a:txBody>
                  <a:tcPr marL="68580" marR="68580" marT="0" marB="0"/>
                </a:tc>
                <a:tc>
                  <a:txBody>
                    <a:bodyPr/>
                    <a:lstStyle/>
                    <a:p>
                      <a:pPr fontAlgn="base">
                        <a:lnSpc>
                          <a:spcPct val="115000"/>
                        </a:lnSpc>
                        <a:spcAft>
                          <a:spcPts val="1000"/>
                        </a:spcAft>
                      </a:pPr>
                      <a:r>
                        <a:rPr lang="en-GB" sz="1800">
                          <a:effectLst/>
                        </a:rPr>
                        <a:t>End of September</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383277">
                <a:tc>
                  <a:txBody>
                    <a:bodyPr/>
                    <a:lstStyle/>
                    <a:p>
                      <a:pPr fontAlgn="base">
                        <a:lnSpc>
                          <a:spcPct val="115000"/>
                        </a:lnSpc>
                        <a:spcAft>
                          <a:spcPts val="1000"/>
                        </a:spcAft>
                      </a:pPr>
                      <a:r>
                        <a:rPr lang="en-GB" sz="1800">
                          <a:effectLst/>
                        </a:rPr>
                        <a:t>Work Package 2: International review of relevant initiatives</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Publishable report </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End of December</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010930094"/>
                  </a:ext>
                </a:extLst>
              </a:tr>
              <a:tr h="383277">
                <a:tc>
                  <a:txBody>
                    <a:bodyPr/>
                    <a:lstStyle/>
                    <a:p>
                      <a:pPr>
                        <a:lnSpc>
                          <a:spcPct val="115000"/>
                        </a:lnSpc>
                        <a:spcAft>
                          <a:spcPts val="1000"/>
                        </a:spcAft>
                      </a:pPr>
                      <a:r>
                        <a:rPr lang="en-GB" sz="1800">
                          <a:effectLst/>
                        </a:rPr>
                        <a:t>Work Package 3: Methodological framework scoping study</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Publishable report </a:t>
                      </a:r>
                    </a:p>
                    <a:p>
                      <a:pPr fontAlgn="base">
                        <a:lnSpc>
                          <a:spcPct val="115000"/>
                        </a:lnSpc>
                        <a:spcAft>
                          <a:spcPts val="1000"/>
                        </a:spcAft>
                      </a:pPr>
                      <a:r>
                        <a:rPr lang="en-GB" sz="1800" kern="1200">
                          <a:solidFill>
                            <a:schemeClr val="tx1"/>
                          </a:solidFill>
                          <a:effectLst/>
                          <a:latin typeface="+mn-lt"/>
                          <a:ea typeface="+mn-ea"/>
                          <a:cs typeface="+mn-cs"/>
                        </a:rPr>
                        <a:t>Evidence based proposals for WP4</a:t>
                      </a:r>
                    </a:p>
                  </a:txBody>
                  <a:tcPr marL="68580" marR="68580" marT="0" marB="0"/>
                </a:tc>
                <a:tc>
                  <a:txBody>
                    <a:bodyPr/>
                    <a:lstStyle/>
                    <a:p>
                      <a:pPr>
                        <a:lnSpc>
                          <a:spcPct val="115000"/>
                        </a:lnSpc>
                        <a:spcAft>
                          <a:spcPts val="1000"/>
                        </a:spcAft>
                      </a:pPr>
                      <a:r>
                        <a:rPr lang="en-GB" sz="1800">
                          <a:effectLst/>
                        </a:rPr>
                        <a:t>End of August</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52849409"/>
                  </a:ext>
                </a:extLst>
              </a:tr>
              <a:tr h="583437">
                <a:tc>
                  <a:txBody>
                    <a:bodyPr/>
                    <a:lstStyle/>
                    <a:p>
                      <a:pPr fontAlgn="base">
                        <a:lnSpc>
                          <a:spcPct val="115000"/>
                        </a:lnSpc>
                        <a:spcAft>
                          <a:spcPts val="1000"/>
                        </a:spcAft>
                      </a:pPr>
                      <a:r>
                        <a:rPr lang="en-GB" sz="1800">
                          <a:effectLst/>
                        </a:rPr>
                        <a:t>Work Package 4: Scenario development and assessment (subject to outputs from work package 3 and agreement to proceed at contract review point).</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fontAlgn="base">
                        <a:lnSpc>
                          <a:spcPct val="115000"/>
                        </a:lnSpc>
                        <a:spcAft>
                          <a:spcPts val="1000"/>
                        </a:spcAft>
                      </a:pPr>
                      <a:r>
                        <a:rPr lang="en-GB" sz="1800">
                          <a:effectLst/>
                        </a:rPr>
                        <a:t>Tbc</a:t>
                      </a:r>
                      <a:endParaRPr lang="en-GB" sz="1800">
                        <a:effectLst/>
                        <a:latin typeface="Arial"/>
                        <a:ea typeface="Calibri" panose="020F0502020204030204" pitchFamily="34" charset="0"/>
                        <a:cs typeface="Arial"/>
                      </a:endParaRPr>
                    </a:p>
                  </a:txBody>
                  <a:tcPr marL="68580" marR="68580" marT="0" marB="0"/>
                </a:tc>
                <a:tc>
                  <a:txBody>
                    <a:bodyPr/>
                    <a:lstStyle/>
                    <a:p>
                      <a:pPr fontAlgn="base">
                        <a:lnSpc>
                          <a:spcPct val="115000"/>
                        </a:lnSpc>
                        <a:spcAft>
                          <a:spcPts val="1000"/>
                        </a:spcAft>
                      </a:pPr>
                      <a:r>
                        <a:rPr lang="en-GB" sz="1800">
                          <a:effectLst/>
                        </a:rPr>
                        <a:t>Tbc - End of December</a:t>
                      </a:r>
                      <a:endParaRPr lang="en-GB"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6"/>
                  </a:ext>
                </a:extLst>
              </a:tr>
            </a:tbl>
          </a:graphicData>
        </a:graphic>
      </p:graphicFrame>
      <p:sp>
        <p:nvSpPr>
          <p:cNvPr id="3" name="Footer Placeholder 3">
            <a:extLst>
              <a:ext uri="{FF2B5EF4-FFF2-40B4-BE49-F238E27FC236}">
                <a16:creationId xmlns:a16="http://schemas.microsoft.com/office/drawing/2014/main" id="{1AE6ADDE-5A11-4D8C-9E73-4538BD307AD2}"/>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3245019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atin typeface="Arial" panose="020B0604020202020204" pitchFamily="34" charset="0"/>
                <a:cs typeface="Arial" panose="020B0604020202020204" pitchFamily="34" charset="0"/>
              </a:rPr>
              <a:t>Ways of working </a:t>
            </a:r>
          </a:p>
        </p:txBody>
      </p:sp>
      <p:sp>
        <p:nvSpPr>
          <p:cNvPr id="3" name="Content Placeholder 2"/>
          <p:cNvSpPr>
            <a:spLocks noGrp="1"/>
          </p:cNvSpPr>
          <p:nvPr>
            <p:ph idx="1"/>
          </p:nvPr>
        </p:nvSpPr>
        <p:spPr>
          <a:xfrm>
            <a:off x="609600" y="1600201"/>
            <a:ext cx="10972800" cy="888475"/>
          </a:xfrm>
        </p:spPr>
        <p:txBody>
          <a:bodyPr/>
          <a:lstStyle/>
          <a:p>
            <a:r>
              <a:rPr lang="en-GB" sz="2000">
                <a:latin typeface="Arial" panose="020B0604020202020204" pitchFamily="34" charset="0"/>
                <a:cs typeface="Arial" panose="020B0604020202020204" pitchFamily="34" charset="0"/>
              </a:rPr>
              <a:t>The project is owned by BEIS, but carried out in conjunction with a number of government departments </a:t>
            </a:r>
          </a:p>
          <a:p>
            <a:endParaRPr lang="en-GB" sz="200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16</a:t>
            </a:fld>
            <a:endParaRPr lang="en-GB"/>
          </a:p>
        </p:txBody>
      </p:sp>
      <p:pic>
        <p:nvPicPr>
          <p:cNvPr id="6" name="Picture 2" descr="Department for Environment, Food and Rural Affairs - Wikipedi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4163" y="2901334"/>
            <a:ext cx="1331158" cy="6866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ofgem (@ofgem) | Twitte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1670" b="28990"/>
          <a:stretch/>
        </p:blipFill>
        <p:spPr bwMode="auto">
          <a:xfrm>
            <a:off x="5300623" y="3029027"/>
            <a:ext cx="1389811" cy="54675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Department for Transport - Wikipedi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83998" y="2757663"/>
            <a:ext cx="1269060" cy="83123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Resilience - Government Science and Engineeri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9349" b="10152"/>
          <a:stretch/>
        </p:blipFill>
        <p:spPr bwMode="auto">
          <a:xfrm>
            <a:off x="9750457" y="2753571"/>
            <a:ext cx="1652902" cy="888475"/>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p:cNvSpPr txBox="1">
            <a:spLocks/>
          </p:cNvSpPr>
          <p:nvPr/>
        </p:nvSpPr>
        <p:spPr bwMode="auto">
          <a:xfrm>
            <a:off x="609600" y="4527933"/>
            <a:ext cx="10972800" cy="88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5588" indent="-255588" algn="l" defTabSz="684213"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5625" indent="-212725" algn="l" defTabSz="684213" rtl="0" fontAlgn="base">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5663" indent="-169863" algn="l" defTabSz="684213" rtl="0" fontAlgn="base">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1985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14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sz="2000">
                <a:latin typeface="Arial" panose="020B0604020202020204" pitchFamily="34" charset="0"/>
                <a:cs typeface="Arial" panose="020B0604020202020204" pitchFamily="34" charset="0"/>
              </a:rPr>
              <a:t>Bidders may need to form consortiums in order to address the range of skills and methodologies required to meet the project objectives</a:t>
            </a:r>
          </a:p>
          <a:p>
            <a:endParaRPr lang="en-GB" sz="2000">
              <a:latin typeface="Arial" panose="020B0604020202020204" pitchFamily="34" charset="0"/>
              <a:cs typeface="Arial" panose="020B0604020202020204" pitchFamily="34" charset="0"/>
            </a:endParaRPr>
          </a:p>
        </p:txBody>
      </p:sp>
      <p:pic>
        <p:nvPicPr>
          <p:cNvPr id="1026" name="Picture 2" descr="Department for Business, Energy and Industrial Strategy - Wikipedia">
            <a:extLst>
              <a:ext uri="{FF2B5EF4-FFF2-40B4-BE49-F238E27FC236}">
                <a16:creationId xmlns:a16="http://schemas.microsoft.com/office/drawing/2014/main" id="{1B1C3B01-D90F-4BD1-A195-A13D4FF1F38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8850" y="2811521"/>
            <a:ext cx="1540012" cy="824393"/>
          </a:xfrm>
          <a:prstGeom prst="rect">
            <a:avLst/>
          </a:prstGeom>
          <a:noFill/>
          <a:extLst>
            <a:ext uri="{909E8E84-426E-40DD-AFC4-6F175D3DCCD1}">
              <a14:hiddenFill xmlns:a14="http://schemas.microsoft.com/office/drawing/2010/main">
                <a:solidFill>
                  <a:srgbClr val="FFFFFF"/>
                </a:solidFill>
              </a14:hiddenFill>
            </a:ext>
          </a:extLst>
        </p:spPr>
      </p:pic>
      <p:sp>
        <p:nvSpPr>
          <p:cNvPr id="11" name="Footer Placeholder 3">
            <a:extLst>
              <a:ext uri="{FF2B5EF4-FFF2-40B4-BE49-F238E27FC236}">
                <a16:creationId xmlns:a16="http://schemas.microsoft.com/office/drawing/2014/main" id="{A6F866E8-AF0F-4C74-9A2F-13B47427FDFF}"/>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849103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3039" y="868883"/>
            <a:ext cx="6696173" cy="4525963"/>
          </a:xfrm>
        </p:spPr>
        <p:txBody>
          <a:bodyPr/>
          <a:lstStyle/>
          <a:p>
            <a:r>
              <a:rPr lang="en-GB" sz="2000">
                <a:latin typeface="Arial" panose="020B0604020202020204" pitchFamily="34" charset="0"/>
                <a:cs typeface="Arial" panose="020B0604020202020204" pitchFamily="34" charset="0"/>
              </a:rPr>
              <a:t>Was this information sufficiently clear? Are there any areas of clarity?</a:t>
            </a:r>
          </a:p>
          <a:p>
            <a:endParaRPr lang="en-GB" sz="2000">
              <a:latin typeface="Arial" panose="020B0604020202020204" pitchFamily="34" charset="0"/>
              <a:cs typeface="Arial" panose="020B0604020202020204" pitchFamily="34" charset="0"/>
            </a:endParaRPr>
          </a:p>
          <a:p>
            <a:r>
              <a:rPr lang="en-GB" sz="2000">
                <a:latin typeface="Arial" panose="020B0604020202020204" pitchFamily="34" charset="0"/>
                <a:cs typeface="Arial" panose="020B0604020202020204" pitchFamily="34" charset="0"/>
              </a:rPr>
              <a:t>Is this the right level of detail to be able to develop your bids?</a:t>
            </a:r>
          </a:p>
          <a:p>
            <a:endParaRPr lang="en-GB" sz="2000">
              <a:latin typeface="Arial" panose="020B0604020202020204" pitchFamily="34" charset="0"/>
              <a:cs typeface="Arial" panose="020B0604020202020204" pitchFamily="34" charset="0"/>
            </a:endParaRPr>
          </a:p>
          <a:p>
            <a:r>
              <a:rPr lang="en-GB" sz="2000">
                <a:latin typeface="Arial" panose="020B0604020202020204" pitchFamily="34" charset="0"/>
                <a:cs typeface="Arial" panose="020B0604020202020204" pitchFamily="34" charset="0"/>
              </a:rPr>
              <a:t>Any other areas of feedback or questions?</a:t>
            </a: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17</a:t>
            </a:fld>
            <a:endParaRPr lang="en-GB"/>
          </a:p>
        </p:txBody>
      </p:sp>
      <p:pic>
        <p:nvPicPr>
          <p:cNvPr id="6" name="Graphic 6" descr="Lightbulb">
            <a:extLst>
              <a:ext uri="{FF2B5EF4-FFF2-40B4-BE49-F238E27FC236}">
                <a16:creationId xmlns:a16="http://schemas.microsoft.com/office/drawing/2014/main" id="{960B3F9A-A3BC-420D-B8AF-33143F17FC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42504" y="716437"/>
            <a:ext cx="4830856" cy="4830856"/>
          </a:xfrm>
          <a:prstGeom prst="rect">
            <a:avLst/>
          </a:prstGeom>
        </p:spPr>
      </p:pic>
      <p:sp>
        <p:nvSpPr>
          <p:cNvPr id="7" name="TextBox 6">
            <a:extLst>
              <a:ext uri="{FF2B5EF4-FFF2-40B4-BE49-F238E27FC236}">
                <a16:creationId xmlns:a16="http://schemas.microsoft.com/office/drawing/2014/main" id="{89B5141F-D6A4-4B3E-99C3-9E07F8C84BED}"/>
              </a:ext>
            </a:extLst>
          </p:cNvPr>
          <p:cNvSpPr txBox="1"/>
          <p:nvPr/>
        </p:nvSpPr>
        <p:spPr>
          <a:xfrm>
            <a:off x="8542667" y="2103292"/>
            <a:ext cx="1763624" cy="461665"/>
          </a:xfrm>
          <a:prstGeom prst="rect">
            <a:avLst/>
          </a:prstGeom>
          <a:noFill/>
        </p:spPr>
        <p:txBody>
          <a:bodyPr wrap="none" rtlCol="0">
            <a:spAutoFit/>
          </a:bodyPr>
          <a:lstStyle/>
          <a:p>
            <a:r>
              <a:rPr lang="en-GB" sz="2400">
                <a:latin typeface="Arial" panose="020B0604020202020204" pitchFamily="34" charset="0"/>
                <a:cs typeface="Arial" panose="020B0604020202020204" pitchFamily="34" charset="0"/>
              </a:rPr>
              <a:t>Questions</a:t>
            </a:r>
            <a:r>
              <a:rPr lang="en-GB">
                <a:latin typeface="Arial" panose="020B0604020202020204" pitchFamily="34" charset="0"/>
                <a:cs typeface="Arial" panose="020B0604020202020204" pitchFamily="34" charset="0"/>
              </a:rPr>
              <a:t> ?</a:t>
            </a:r>
          </a:p>
        </p:txBody>
      </p:sp>
      <p:sp>
        <p:nvSpPr>
          <p:cNvPr id="2" name="Footer Placeholder 3">
            <a:extLst>
              <a:ext uri="{FF2B5EF4-FFF2-40B4-BE49-F238E27FC236}">
                <a16:creationId xmlns:a16="http://schemas.microsoft.com/office/drawing/2014/main" id="{1C1DC4B2-F50A-47AA-AEEE-9987CEE19E55}"/>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330398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BF73DEC-211F-4922-9762-BD614896BE24}"/>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
        <p:nvSpPr>
          <p:cNvPr id="5" name="Slide Number Placeholder 4">
            <a:extLst>
              <a:ext uri="{FF2B5EF4-FFF2-40B4-BE49-F238E27FC236}">
                <a16:creationId xmlns:a16="http://schemas.microsoft.com/office/drawing/2014/main" id="{C9F0E9DF-C213-454A-A880-A0E9197D9960}"/>
              </a:ext>
            </a:extLst>
          </p:cNvPr>
          <p:cNvSpPr>
            <a:spLocks noGrp="1"/>
          </p:cNvSpPr>
          <p:nvPr>
            <p:ph type="sldNum" sz="quarter" idx="12"/>
          </p:nvPr>
        </p:nvSpPr>
        <p:spPr/>
        <p:txBody>
          <a:bodyPr/>
          <a:lstStyle/>
          <a:p>
            <a:pPr>
              <a:defRPr/>
            </a:pPr>
            <a:fld id="{EBEDC72B-2DAA-43E3-9420-8E17A57CE1FE}" type="slidenum">
              <a:rPr lang="en-GB" smtClean="0"/>
              <a:pPr>
                <a:defRPr/>
              </a:pPr>
              <a:t>2</a:t>
            </a:fld>
            <a:endParaRPr lang="en-GB"/>
          </a:p>
        </p:txBody>
      </p:sp>
      <p:pic>
        <p:nvPicPr>
          <p:cNvPr id="1026" name="Picture 2" descr="Audio, mic, microphone, mute, sound icon">
            <a:extLst>
              <a:ext uri="{FF2B5EF4-FFF2-40B4-BE49-F238E27FC236}">
                <a16:creationId xmlns:a16="http://schemas.microsoft.com/office/drawing/2014/main" id="{7958CB67-7073-4046-85E7-3A8D2F0253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2475" y="690793"/>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o video camera sign icon on white background Vector Image">
            <a:extLst>
              <a:ext uri="{FF2B5EF4-FFF2-40B4-BE49-F238E27FC236}">
                <a16:creationId xmlns:a16="http://schemas.microsoft.com/office/drawing/2014/main" id="{0BCF6011-B1C9-44A0-B809-1287BCF8181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9417"/>
          <a:stretch/>
        </p:blipFill>
        <p:spPr bwMode="auto">
          <a:xfrm>
            <a:off x="7375137" y="534298"/>
            <a:ext cx="2353259" cy="229940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D472129C-D7F6-4316-9B4E-C2758926CF2E}"/>
              </a:ext>
            </a:extLst>
          </p:cNvPr>
          <p:cNvSpPr/>
          <p:nvPr/>
        </p:nvSpPr>
        <p:spPr>
          <a:xfrm>
            <a:off x="395526" y="3659876"/>
            <a:ext cx="11680955" cy="523220"/>
          </a:xfrm>
          <a:prstGeom prst="rect">
            <a:avLst/>
          </a:prstGeom>
        </p:spPr>
        <p:txBody>
          <a:bodyPr wrap="none">
            <a:spAutoFit/>
          </a:bodyPr>
          <a:lstStyle/>
          <a:p>
            <a:pPr>
              <a:spcAft>
                <a:spcPts val="0"/>
              </a:spcAft>
            </a:pPr>
            <a:r>
              <a:rPr lang="en-GB" sz="2800">
                <a:latin typeface="Calibri" panose="020F0502020204030204" pitchFamily="34" charset="0"/>
                <a:ea typeface="Calibri" panose="020F0502020204030204" pitchFamily="34" charset="0"/>
              </a:rPr>
              <a:t>Please submit your questions and suggestions on </a:t>
            </a:r>
            <a:r>
              <a:rPr lang="en-GB" sz="2800" u="sng">
                <a:solidFill>
                  <a:srgbClr val="0563C1"/>
                </a:solidFill>
                <a:latin typeface="Calibri" panose="020F0502020204030204" pitchFamily="34" charset="0"/>
                <a:ea typeface="Calibri" panose="020F0502020204030204" pitchFamily="34" charset="0"/>
                <a:hlinkClick r:id="rId5"/>
              </a:rPr>
              <a:t>Sli.do</a:t>
            </a:r>
            <a:r>
              <a:rPr lang="en-GB" sz="2800">
                <a:latin typeface="Calibri" panose="020F0502020204030204" pitchFamily="34" charset="0"/>
                <a:ea typeface="Calibri" panose="020F0502020204030204" pitchFamily="34" charset="0"/>
              </a:rPr>
              <a:t> using the code </a:t>
            </a:r>
            <a:r>
              <a:rPr lang="en-GB" sz="2800" b="1">
                <a:latin typeface="Calibri" panose="020F0502020204030204" pitchFamily="34" charset="0"/>
                <a:ea typeface="Calibri" panose="020F0502020204030204" pitchFamily="34" charset="0"/>
              </a:rPr>
              <a:t>#49992</a:t>
            </a:r>
            <a:r>
              <a:rPr lang="en-GB" sz="2800">
                <a:latin typeface="Calibri" panose="020F0502020204030204" pitchFamily="34" charset="0"/>
                <a:ea typeface="Calibri" panose="020F0502020204030204" pitchFamily="34" charset="0"/>
              </a:rPr>
              <a:t>.</a:t>
            </a:r>
          </a:p>
        </p:txBody>
      </p:sp>
      <p:sp>
        <p:nvSpPr>
          <p:cNvPr id="8" name="TextBox 7">
            <a:extLst>
              <a:ext uri="{FF2B5EF4-FFF2-40B4-BE49-F238E27FC236}">
                <a16:creationId xmlns:a16="http://schemas.microsoft.com/office/drawing/2014/main" id="{FDB00291-ADC2-4175-AA51-86B2EBD4DB31}"/>
              </a:ext>
            </a:extLst>
          </p:cNvPr>
          <p:cNvSpPr txBox="1"/>
          <p:nvPr/>
        </p:nvSpPr>
        <p:spPr>
          <a:xfrm>
            <a:off x="395526" y="4503568"/>
            <a:ext cx="10935093" cy="1200329"/>
          </a:xfrm>
          <a:prstGeom prst="rect">
            <a:avLst/>
          </a:prstGeom>
          <a:noFill/>
        </p:spPr>
        <p:txBody>
          <a:bodyPr wrap="square" rtlCol="0">
            <a:spAutoFit/>
          </a:bodyPr>
          <a:lstStyle/>
          <a:p>
            <a:r>
              <a:rPr lang="en-GB"/>
              <a:t>Note – we will try to answer as many </a:t>
            </a:r>
            <a:r>
              <a:rPr lang="en-GB" b="1" u="sng"/>
              <a:t>questions</a:t>
            </a:r>
            <a:r>
              <a:rPr lang="en-GB"/>
              <a:t> as possible. We will consider </a:t>
            </a:r>
            <a:r>
              <a:rPr lang="en-GB" b="1" u="sng"/>
              <a:t>suggestions/comments </a:t>
            </a:r>
            <a:r>
              <a:rPr lang="en-GB"/>
              <a:t>in drafting the tender but won’t respond to them here.</a:t>
            </a:r>
          </a:p>
          <a:p>
            <a:endParaRPr lang="en-GB"/>
          </a:p>
          <a:p>
            <a:r>
              <a:rPr lang="en-GB"/>
              <a:t>Questions and responses will also be published on contracts finder alongside the tender. </a:t>
            </a:r>
          </a:p>
        </p:txBody>
      </p:sp>
    </p:spTree>
    <p:extLst>
      <p:ext uri="{BB962C8B-B14F-4D97-AF65-F5344CB8AC3E}">
        <p14:creationId xmlns:p14="http://schemas.microsoft.com/office/powerpoint/2010/main" val="2317402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A2311-CD46-484E-B9B8-96CF3CFA9BF0}"/>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Outline</a:t>
            </a:r>
          </a:p>
        </p:txBody>
      </p:sp>
      <p:sp>
        <p:nvSpPr>
          <p:cNvPr id="3" name="Content Placeholder 2">
            <a:extLst>
              <a:ext uri="{FF2B5EF4-FFF2-40B4-BE49-F238E27FC236}">
                <a16:creationId xmlns:a16="http://schemas.microsoft.com/office/drawing/2014/main" id="{926B82A4-AFFC-43AB-9D3C-A1AA9AFFFF50}"/>
              </a:ext>
            </a:extLst>
          </p:cNvPr>
          <p:cNvSpPr>
            <a:spLocks noGrp="1"/>
          </p:cNvSpPr>
          <p:nvPr>
            <p:ph idx="1"/>
          </p:nvPr>
        </p:nvSpPr>
        <p:spPr/>
        <p:txBody>
          <a:bodyPr/>
          <a:lstStyle/>
          <a:p>
            <a:pPr marL="457200" indent="-457200">
              <a:buFont typeface="+mj-lt"/>
              <a:buAutoNum type="arabicPeriod"/>
            </a:pPr>
            <a:r>
              <a:rPr lang="en-GB">
                <a:latin typeface="Arial" panose="020B0604020202020204" pitchFamily="34" charset="0"/>
                <a:cs typeface="Arial" panose="020B0604020202020204" pitchFamily="34" charset="0"/>
              </a:rPr>
              <a:t>Aims of the event</a:t>
            </a:r>
          </a:p>
          <a:p>
            <a:pPr marL="457200" indent="-457200">
              <a:buFont typeface="+mj-lt"/>
              <a:buAutoNum type="arabicPeriod"/>
            </a:pPr>
            <a:r>
              <a:rPr lang="en-GB">
                <a:latin typeface="Arial" panose="020B0604020202020204" pitchFamily="34" charset="0"/>
                <a:cs typeface="Arial" panose="020B0604020202020204" pitchFamily="34" charset="0"/>
              </a:rPr>
              <a:t>Project background</a:t>
            </a:r>
          </a:p>
          <a:p>
            <a:pPr marL="457200" indent="-457200">
              <a:buFont typeface="+mj-lt"/>
              <a:buAutoNum type="arabicPeriod"/>
            </a:pPr>
            <a:r>
              <a:rPr lang="en-GB">
                <a:latin typeface="Arial" panose="020B0604020202020204" pitchFamily="34" charset="0"/>
                <a:cs typeface="Arial" panose="020B0604020202020204" pitchFamily="34" charset="0"/>
              </a:rPr>
              <a:t>Project objectives and research questions </a:t>
            </a:r>
          </a:p>
          <a:p>
            <a:pPr marL="457200" indent="-457200">
              <a:buFont typeface="+mj-lt"/>
              <a:buAutoNum type="arabicPeriod"/>
            </a:pPr>
            <a:r>
              <a:rPr lang="en-GB">
                <a:latin typeface="Arial" panose="020B0604020202020204" pitchFamily="34" charset="0"/>
                <a:cs typeface="Arial" panose="020B0604020202020204" pitchFamily="34" charset="0"/>
              </a:rPr>
              <a:t>Methodology </a:t>
            </a:r>
          </a:p>
          <a:p>
            <a:pPr marL="457200" indent="-457200">
              <a:buFont typeface="+mj-lt"/>
              <a:buAutoNum type="arabicPeriod"/>
            </a:pPr>
            <a:r>
              <a:rPr lang="en-GB">
                <a:latin typeface="Arial" panose="020B0604020202020204" pitchFamily="34" charset="0"/>
                <a:cs typeface="Arial" panose="020B0604020202020204" pitchFamily="34" charset="0"/>
              </a:rPr>
              <a:t>Timescales &amp; deliverables </a:t>
            </a:r>
          </a:p>
          <a:p>
            <a:pPr marL="457200" indent="-457200">
              <a:buFont typeface="+mj-lt"/>
              <a:buAutoNum type="arabicPeriod"/>
            </a:pPr>
            <a:r>
              <a:rPr lang="en-GB">
                <a:latin typeface="Arial" panose="020B0604020202020204" pitchFamily="34" charset="0"/>
                <a:cs typeface="Arial" panose="020B0604020202020204" pitchFamily="34" charset="0"/>
              </a:rPr>
              <a:t>Questions </a:t>
            </a:r>
          </a:p>
          <a:p>
            <a:pPr marL="255270" indent="-255270"/>
            <a:endParaRPr lang="en-GB">
              <a:latin typeface="Arial" panose="020B0604020202020204" pitchFamily="34" charset="0"/>
              <a:cs typeface="Arial" panose="020B0604020202020204" pitchFamily="34" charset="0"/>
            </a:endParaRPr>
          </a:p>
          <a:p>
            <a:pPr marL="255270" indent="-255270"/>
            <a:endParaRPr lang="en-GB">
              <a:latin typeface="Arial" panose="020B0604020202020204" pitchFamily="34" charset="0"/>
              <a:cs typeface="Arial" panose="020B0604020202020204" pitchFamily="34" charset="0"/>
            </a:endParaRPr>
          </a:p>
          <a:p>
            <a:pPr marL="255270" indent="-255270"/>
            <a:endParaRPr lang="en-GB">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2113D7A6-CD36-4BAB-BDFD-1136EFFB3A3B}"/>
              </a:ext>
            </a:extLst>
          </p:cNvPr>
          <p:cNvSpPr>
            <a:spLocks noGrp="1"/>
          </p:cNvSpPr>
          <p:nvPr>
            <p:ph type="sldNum" sz="quarter" idx="12"/>
          </p:nvPr>
        </p:nvSpPr>
        <p:spPr/>
        <p:txBody>
          <a:bodyPr/>
          <a:lstStyle/>
          <a:p>
            <a:pPr>
              <a:defRPr/>
            </a:pPr>
            <a:fld id="{EBEDC72B-2DAA-43E3-9420-8E17A57CE1FE}" type="slidenum">
              <a:rPr lang="en-GB" smtClean="0"/>
              <a:pPr>
                <a:defRPr/>
              </a:pPr>
              <a:t>3</a:t>
            </a:fld>
            <a:endParaRPr lang="en-GB"/>
          </a:p>
        </p:txBody>
      </p:sp>
      <p:sp>
        <p:nvSpPr>
          <p:cNvPr id="4" name="Footer Placeholder 3">
            <a:extLst>
              <a:ext uri="{FF2B5EF4-FFF2-40B4-BE49-F238E27FC236}">
                <a16:creationId xmlns:a16="http://schemas.microsoft.com/office/drawing/2014/main" id="{A7CF6B9C-4614-4930-8B51-E9F46EBD6D1C}"/>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
        <p:nvSpPr>
          <p:cNvPr id="6" name="Footer Placeholder 3">
            <a:extLst>
              <a:ext uri="{FF2B5EF4-FFF2-40B4-BE49-F238E27FC236}">
                <a16:creationId xmlns:a16="http://schemas.microsoft.com/office/drawing/2014/main" id="{F24C0E7F-BC68-4CC3-84F7-1DA65F4A6217}"/>
              </a:ext>
            </a:extLst>
          </p:cNvPr>
          <p:cNvSpPr txBox="1">
            <a:spLocks/>
          </p:cNvSpPr>
          <p:nvPr/>
        </p:nvSpPr>
        <p:spPr>
          <a:xfrm>
            <a:off x="3670300" y="110712"/>
            <a:ext cx="8301083" cy="829891"/>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This is initial thinking and not the detail that will necessarily be launched in the tender</a:t>
            </a:r>
            <a:endParaRPr lang="en-GB">
              <a:solidFill>
                <a:srgbClr val="FF0000"/>
              </a:solidFill>
            </a:endParaRPr>
          </a:p>
        </p:txBody>
      </p:sp>
    </p:spTree>
    <p:extLst>
      <p:ext uri="{BB962C8B-B14F-4D97-AF65-F5344CB8AC3E}">
        <p14:creationId xmlns:p14="http://schemas.microsoft.com/office/powerpoint/2010/main" val="4290621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atin typeface="Arial" panose="020B0604020202020204" pitchFamily="34" charset="0"/>
                <a:cs typeface="Arial" panose="020B0604020202020204" pitchFamily="34" charset="0"/>
              </a:rPr>
              <a:t>Aims of this pre-market engagement event</a:t>
            </a:r>
          </a:p>
        </p:txBody>
      </p:sp>
      <p:sp>
        <p:nvSpPr>
          <p:cNvPr id="3" name="Content Placeholder 2"/>
          <p:cNvSpPr>
            <a:spLocks noGrp="1"/>
          </p:cNvSpPr>
          <p:nvPr>
            <p:ph idx="1"/>
          </p:nvPr>
        </p:nvSpPr>
        <p:spPr>
          <a:xfrm>
            <a:off x="1593130" y="1600201"/>
            <a:ext cx="9989270" cy="4525963"/>
          </a:xfrm>
        </p:spPr>
        <p:txBody>
          <a:bodyPr/>
          <a:lstStyle/>
          <a:p>
            <a:pPr marL="0" indent="0">
              <a:buNone/>
            </a:pPr>
            <a:r>
              <a:rPr lang="en-GB">
                <a:latin typeface="Arial" panose="020B0604020202020204" pitchFamily="34" charset="0"/>
                <a:cs typeface="Arial" panose="020B0604020202020204" pitchFamily="34" charset="0"/>
              </a:rPr>
              <a:t>To get early views and comments on the project specification and scope </a:t>
            </a:r>
          </a:p>
          <a:p>
            <a:pPr marL="0" indent="0">
              <a:buNone/>
            </a:pPr>
            <a:endParaRPr lang="en-GB">
              <a:latin typeface="Arial" panose="020B0604020202020204" pitchFamily="34" charset="0"/>
              <a:cs typeface="Arial" panose="020B0604020202020204" pitchFamily="34" charset="0"/>
            </a:endParaRPr>
          </a:p>
          <a:p>
            <a:pPr marL="0" indent="0">
              <a:buNone/>
            </a:pPr>
            <a:r>
              <a:rPr lang="en-GB">
                <a:latin typeface="Arial" panose="020B0604020202020204" pitchFamily="34" charset="0"/>
                <a:cs typeface="Arial" panose="020B0604020202020204" pitchFamily="34" charset="0"/>
              </a:rPr>
              <a:t>To ensure that we provide suppliers with sufficient level of detail / clarity within the ITT to develop bids</a:t>
            </a:r>
          </a:p>
          <a:p>
            <a:pPr marL="0" indent="0">
              <a:buNone/>
            </a:pPr>
            <a:endParaRPr lang="en-GB">
              <a:latin typeface="Arial" panose="020B0604020202020204" pitchFamily="34" charset="0"/>
              <a:cs typeface="Arial" panose="020B0604020202020204" pitchFamily="34" charset="0"/>
            </a:endParaRPr>
          </a:p>
          <a:p>
            <a:pPr marL="0" indent="0">
              <a:buNone/>
            </a:pPr>
            <a:r>
              <a:rPr lang="en-GB">
                <a:latin typeface="Arial" panose="020B0604020202020204" pitchFamily="34" charset="0"/>
                <a:cs typeface="Arial" panose="020B0604020202020204" pitchFamily="34" charset="0"/>
              </a:rPr>
              <a:t>An opportunity for suppliers to ask clarification questions about the project specification</a:t>
            </a:r>
          </a:p>
          <a:p>
            <a:pPr marL="0" indent="0">
              <a:buNone/>
            </a:pPr>
            <a:endParaRPr lang="en-GB" sz="2000">
              <a:latin typeface="Arial" panose="020B0604020202020204" pitchFamily="34" charset="0"/>
              <a:cs typeface="Arial" panose="020B0604020202020204" pitchFamily="34" charset="0"/>
            </a:endParaRPr>
          </a:p>
          <a:p>
            <a:pPr marL="0" indent="0">
              <a:buNone/>
            </a:pPr>
            <a:endParaRPr lang="en-GB" sz="200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4</a:t>
            </a:fld>
            <a:endParaRPr lang="en-GB"/>
          </a:p>
        </p:txBody>
      </p:sp>
      <p:pic>
        <p:nvPicPr>
          <p:cNvPr id="2050" name="Picture 2" descr="Free Green Tick Mark, Download Free Clip Art, Free Clip Art on ...">
            <a:extLst>
              <a:ext uri="{FF2B5EF4-FFF2-40B4-BE49-F238E27FC236}">
                <a16:creationId xmlns:a16="http://schemas.microsoft.com/office/drawing/2014/main" id="{CA5F7915-B577-4627-8924-D3C4AA7021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00201"/>
            <a:ext cx="519112" cy="46654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Free Green Tick Mark, Download Free Clip Art, Free Clip Art on ...">
            <a:extLst>
              <a:ext uri="{FF2B5EF4-FFF2-40B4-BE49-F238E27FC236}">
                <a16:creationId xmlns:a16="http://schemas.microsoft.com/office/drawing/2014/main" id="{A8E3C301-2385-45A6-B6F5-D6C9704938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722859"/>
            <a:ext cx="519112" cy="46654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Free Green Tick Mark, Download Free Clip Art, Free Clip Art on ...">
            <a:extLst>
              <a:ext uri="{FF2B5EF4-FFF2-40B4-BE49-F238E27FC236}">
                <a16:creationId xmlns:a16="http://schemas.microsoft.com/office/drawing/2014/main" id="{C85F19E3-3E28-4EDA-AC5C-241B9C7A63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903565"/>
            <a:ext cx="519112" cy="466544"/>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3">
            <a:extLst>
              <a:ext uri="{FF2B5EF4-FFF2-40B4-BE49-F238E27FC236}">
                <a16:creationId xmlns:a16="http://schemas.microsoft.com/office/drawing/2014/main" id="{6932897F-0950-4B02-9866-1C6B5A7AAF18}"/>
              </a:ext>
            </a:extLst>
          </p:cNvPr>
          <p:cNvSpPr txBox="1">
            <a:spLocks/>
          </p:cNvSpPr>
          <p:nvPr/>
        </p:nvSpPr>
        <p:spPr>
          <a:xfrm>
            <a:off x="4403213" y="6356351"/>
            <a:ext cx="2353187" cy="365125"/>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4266011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5466655-E344-4B56-BC03-E9236387F424}"/>
              </a:ext>
            </a:extLst>
          </p:cNvPr>
          <p:cNvSpPr>
            <a:spLocks noGrp="1"/>
          </p:cNvSpPr>
          <p:nvPr>
            <p:ph type="sldNum" sz="quarter" idx="12"/>
          </p:nvPr>
        </p:nvSpPr>
        <p:spPr/>
        <p:txBody>
          <a:bodyPr/>
          <a:lstStyle/>
          <a:p>
            <a:pPr>
              <a:defRPr/>
            </a:pPr>
            <a:fld id="{EBEDC72B-2DAA-43E3-9420-8E17A57CE1FE}" type="slidenum">
              <a:rPr lang="en-GB" smtClean="0"/>
              <a:pPr>
                <a:defRPr/>
              </a:pPr>
              <a:t>5</a:t>
            </a:fld>
            <a:endParaRPr lang="en-GB"/>
          </a:p>
        </p:txBody>
      </p:sp>
      <p:sp>
        <p:nvSpPr>
          <p:cNvPr id="17" name="Content Placeholder 16">
            <a:extLst>
              <a:ext uri="{FF2B5EF4-FFF2-40B4-BE49-F238E27FC236}">
                <a16:creationId xmlns:a16="http://schemas.microsoft.com/office/drawing/2014/main" id="{E54503BF-56A7-4FFE-BA40-C8C2202347B1}"/>
              </a:ext>
            </a:extLst>
          </p:cNvPr>
          <p:cNvSpPr>
            <a:spLocks noGrp="1"/>
          </p:cNvSpPr>
          <p:nvPr>
            <p:ph idx="1"/>
          </p:nvPr>
        </p:nvSpPr>
        <p:spPr>
          <a:xfrm>
            <a:off x="678779" y="655502"/>
            <a:ext cx="10774016" cy="5128796"/>
          </a:xfrm>
        </p:spPr>
        <p:txBody>
          <a:bodyPr/>
          <a:lstStyle/>
          <a:p>
            <a:pPr marL="0" indent="0">
              <a:buNone/>
            </a:pPr>
            <a:endParaRPr lang="en-GB" sz="2000"/>
          </a:p>
          <a:p>
            <a:pPr marL="0" indent="0">
              <a:buNone/>
            </a:pPr>
            <a:endParaRPr lang="en-GB" sz="2000"/>
          </a:p>
          <a:p>
            <a:pPr marL="0" indent="0">
              <a:buNone/>
            </a:pPr>
            <a:endParaRPr lang="en-GB" sz="2000" b="1"/>
          </a:p>
          <a:p>
            <a:pPr marL="0" indent="0">
              <a:buNone/>
            </a:pPr>
            <a:endParaRPr lang="en-GB" sz="2000" b="1"/>
          </a:p>
          <a:p>
            <a:pPr marL="0" indent="0">
              <a:buNone/>
            </a:pPr>
            <a:endParaRPr lang="en-GB" sz="2000" b="1"/>
          </a:p>
          <a:p>
            <a:pPr marL="0" indent="0">
              <a:buNone/>
            </a:pPr>
            <a:endParaRPr lang="en-GB" sz="2000" b="1"/>
          </a:p>
          <a:p>
            <a:pPr marL="0" indent="0">
              <a:buNone/>
            </a:pPr>
            <a:endParaRPr lang="en-GB" sz="2000" b="1"/>
          </a:p>
          <a:p>
            <a:pPr marL="0" indent="0">
              <a:buNone/>
            </a:pPr>
            <a:endParaRPr lang="en-GB" sz="2000" b="1"/>
          </a:p>
          <a:p>
            <a:pPr marL="0" indent="0">
              <a:buNone/>
            </a:pPr>
            <a:endParaRPr lang="en-GB" sz="2000" b="1"/>
          </a:p>
        </p:txBody>
      </p:sp>
      <p:sp>
        <p:nvSpPr>
          <p:cNvPr id="8" name="Title 1">
            <a:extLst>
              <a:ext uri="{FF2B5EF4-FFF2-40B4-BE49-F238E27FC236}">
                <a16:creationId xmlns:a16="http://schemas.microsoft.com/office/drawing/2014/main" id="{384A2311-CD46-484E-B9B8-96CF3CFA9BF0}"/>
              </a:ext>
            </a:extLst>
          </p:cNvPr>
          <p:cNvSpPr>
            <a:spLocks noGrp="1"/>
          </p:cNvSpPr>
          <p:nvPr>
            <p:ph type="title"/>
          </p:nvPr>
        </p:nvSpPr>
        <p:spPr>
          <a:xfrm>
            <a:off x="609600" y="45414"/>
            <a:ext cx="10972800" cy="1143000"/>
          </a:xfrm>
        </p:spPr>
        <p:txBody>
          <a:bodyPr/>
          <a:lstStyle/>
          <a:p>
            <a:r>
              <a:rPr lang="en-GB">
                <a:latin typeface="Arial" panose="020B0604020202020204" pitchFamily="34" charset="0"/>
                <a:cs typeface="Arial" panose="020B0604020202020204" pitchFamily="34" charset="0"/>
              </a:rPr>
              <a:t>Project background</a:t>
            </a:r>
          </a:p>
        </p:txBody>
      </p:sp>
      <p:sp>
        <p:nvSpPr>
          <p:cNvPr id="9" name="Content Placeholder 2"/>
          <p:cNvSpPr txBox="1">
            <a:spLocks/>
          </p:cNvSpPr>
          <p:nvPr/>
        </p:nvSpPr>
        <p:spPr bwMode="auto">
          <a:xfrm>
            <a:off x="609600" y="1188414"/>
            <a:ext cx="8937356" cy="507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5588" indent="-255588" algn="l" defTabSz="684213"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5625" indent="-212725" algn="l" defTabSz="684213" rtl="0" fontAlgn="base">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5663" indent="-169863" algn="l" defTabSz="684213" rtl="0" fontAlgn="base">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1985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1463" indent="-169863" algn="l" defTabSz="684213"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sz="1800">
                <a:latin typeface="Arial" panose="020B0604020202020204" pitchFamily="34" charset="0"/>
                <a:cs typeface="Arial" panose="020B0604020202020204" pitchFamily="34" charset="0"/>
              </a:rPr>
              <a:t>In June 2019 the UK Parliament passed legislation for Net Zero emissions by 2050</a:t>
            </a:r>
          </a:p>
          <a:p>
            <a:pPr marL="0" indent="0">
              <a:buNone/>
            </a:pPr>
            <a:endParaRPr lang="en-GB" sz="1800">
              <a:latin typeface="Arial" panose="020B0604020202020204" pitchFamily="34" charset="0"/>
              <a:cs typeface="Arial" panose="020B0604020202020204" pitchFamily="34" charset="0"/>
            </a:endParaRPr>
          </a:p>
          <a:p>
            <a:r>
              <a:rPr lang="en-GB" sz="1800">
                <a:latin typeface="Arial" panose="020B0604020202020204" pitchFamily="34" charset="0"/>
                <a:cs typeface="Arial" panose="020B0604020202020204" pitchFamily="34" charset="0"/>
              </a:rPr>
              <a:t>Significant societal change is required to meet these decarbonisation goals</a:t>
            </a:r>
          </a:p>
          <a:p>
            <a:pPr lvl="1"/>
            <a:r>
              <a:rPr lang="en-GB" sz="1800">
                <a:latin typeface="Arial" panose="020B0604020202020204" pitchFamily="34" charset="0"/>
                <a:cs typeface="Arial" panose="020B0604020202020204" pitchFamily="34" charset="0"/>
              </a:rPr>
              <a:t>The CCC estimate that the majority (62%) of emission reductions will require some form of behaviour change. </a:t>
            </a:r>
          </a:p>
          <a:p>
            <a:pPr marL="342900" lvl="1" indent="0">
              <a:buNone/>
            </a:pPr>
            <a:endParaRPr lang="en-GB" sz="1800">
              <a:latin typeface="Arial" panose="020B0604020202020204" pitchFamily="34" charset="0"/>
              <a:cs typeface="Arial" panose="020B0604020202020204" pitchFamily="34" charset="0"/>
            </a:endParaRPr>
          </a:p>
          <a:p>
            <a:r>
              <a:rPr lang="en-GB" sz="1800">
                <a:latin typeface="Arial" panose="020B0604020202020204" pitchFamily="34" charset="0"/>
                <a:cs typeface="Arial" panose="020B0604020202020204" pitchFamily="34" charset="0"/>
              </a:rPr>
              <a:t>Policy makers need to move away from thinking about discreet low-carbon behaviours but rather thinking about a system-wide approach </a:t>
            </a:r>
          </a:p>
          <a:p>
            <a:pPr marL="0" indent="0">
              <a:buNone/>
            </a:pPr>
            <a:endParaRPr lang="en-GB" sz="1800">
              <a:latin typeface="Arial" panose="020B0604020202020204" pitchFamily="34" charset="0"/>
              <a:cs typeface="Arial" panose="020B0604020202020204" pitchFamily="34" charset="0"/>
            </a:endParaRPr>
          </a:p>
          <a:p>
            <a:r>
              <a:rPr lang="en-GB" sz="1800">
                <a:latin typeface="Arial" panose="020B0604020202020204" pitchFamily="34" charset="0"/>
                <a:cs typeface="Arial" panose="020B0604020202020204" pitchFamily="34" charset="0"/>
              </a:rPr>
              <a:t>To achieve this shift, engagement with the citizens on the issues around climate change will be crucial. </a:t>
            </a:r>
          </a:p>
          <a:p>
            <a:pPr marL="0" indent="0">
              <a:buNone/>
            </a:pPr>
            <a:endParaRPr lang="en-GB" sz="1800">
              <a:latin typeface="Arial" panose="020B0604020202020204" pitchFamily="34" charset="0"/>
              <a:cs typeface="Arial" panose="020B0604020202020204" pitchFamily="34" charset="0"/>
            </a:endParaRPr>
          </a:p>
          <a:p>
            <a:r>
              <a:rPr lang="en-GB" sz="1800">
                <a:latin typeface="Arial" panose="020B0604020202020204" pitchFamily="34" charset="0"/>
                <a:cs typeface="Arial" panose="020B0604020202020204" pitchFamily="34" charset="0"/>
              </a:rPr>
              <a:t>Long-term behaviour change can be sustained when habits and routines are disrupted. The outbreak of Covid-19 has brought the largest behavioural shifts we have experienced for decades. </a:t>
            </a:r>
          </a:p>
        </p:txBody>
      </p:sp>
      <p:pic>
        <p:nvPicPr>
          <p:cNvPr id="2" name="Picture 1"/>
          <p:cNvPicPr>
            <a:picLocks noChangeAspect="1"/>
          </p:cNvPicPr>
          <p:nvPr/>
        </p:nvPicPr>
        <p:blipFill rotWithShape="1">
          <a:blip r:embed="rId3"/>
          <a:srcRect r="14187"/>
          <a:stretch/>
        </p:blipFill>
        <p:spPr>
          <a:xfrm>
            <a:off x="10331827" y="993046"/>
            <a:ext cx="1250573" cy="5076825"/>
          </a:xfrm>
          <a:prstGeom prst="rect">
            <a:avLst/>
          </a:prstGeom>
        </p:spPr>
      </p:pic>
      <p:sp>
        <p:nvSpPr>
          <p:cNvPr id="3" name="Footer Placeholder 3">
            <a:extLst>
              <a:ext uri="{FF2B5EF4-FFF2-40B4-BE49-F238E27FC236}">
                <a16:creationId xmlns:a16="http://schemas.microsoft.com/office/drawing/2014/main" id="{7D7DE07A-0C98-458A-BBFE-1BCB5400348C}"/>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80927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721" y="211066"/>
            <a:ext cx="10972800" cy="1143000"/>
          </a:xfrm>
        </p:spPr>
        <p:txBody>
          <a:bodyPr/>
          <a:lstStyle/>
          <a:p>
            <a:r>
              <a:rPr lang="en-GB">
                <a:latin typeface="Arial"/>
                <a:cs typeface="Arial"/>
              </a:rPr>
              <a:t>Project objectives </a:t>
            </a:r>
            <a:endParaRPr lang="en-GB">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6</a:t>
            </a:fld>
            <a:endParaRPr lang="en-GB"/>
          </a:p>
        </p:txBody>
      </p:sp>
      <p:sp>
        <p:nvSpPr>
          <p:cNvPr id="7" name="TextBox 6"/>
          <p:cNvSpPr txBox="1"/>
          <p:nvPr/>
        </p:nvSpPr>
        <p:spPr>
          <a:xfrm>
            <a:off x="460866" y="1544299"/>
            <a:ext cx="11234655" cy="3693319"/>
          </a:xfrm>
          <a:prstGeom prst="rect">
            <a:avLst/>
          </a:prstGeom>
          <a:noFill/>
        </p:spPr>
        <p:txBody>
          <a:bodyPr wrap="square" rtlCol="0" anchor="t">
            <a:spAutoFit/>
          </a:bodyPr>
          <a:lstStyle/>
          <a:p>
            <a:pPr marL="457200" indent="-457200">
              <a:buAutoNum type="arabicPeriod"/>
            </a:pPr>
            <a:r>
              <a:rPr lang="en-GB">
                <a:latin typeface="Arial"/>
                <a:cs typeface="Arial"/>
              </a:rPr>
              <a:t>To holistically set out the implications of net zero for people (e.g. mapping out behaviours that could be required for net zero, how they interact with government policies and understanding their implications for lifestyles, homes etc).</a:t>
            </a:r>
          </a:p>
          <a:p>
            <a:pPr marL="457200" indent="-457200">
              <a:buAutoNum type="arabicPeriod"/>
            </a:pPr>
            <a:endParaRPr lang="en-GB">
              <a:latin typeface="Arial" panose="020B0604020202020204" pitchFamily="34" charset="0"/>
              <a:cs typeface="Arial" panose="020B0604020202020204" pitchFamily="34" charset="0"/>
            </a:endParaRPr>
          </a:p>
          <a:p>
            <a:pPr marL="457200" indent="-457200">
              <a:buAutoNum type="arabicPeriod"/>
            </a:pPr>
            <a:r>
              <a:rPr lang="en-GB">
                <a:latin typeface="Arial"/>
                <a:cs typeface="Arial"/>
              </a:rPr>
              <a:t>To identify how different levels of societal change/responsiveness can affect the feasibility, costs and policies of transitioning to net zero.</a:t>
            </a:r>
          </a:p>
          <a:p>
            <a:pPr marL="457200" indent="-457200">
              <a:buFontTx/>
              <a:buAutoNum type="arabicPeriod"/>
            </a:pPr>
            <a:endParaRPr lang="en-GB">
              <a:latin typeface="Arial" panose="020B0604020202020204" pitchFamily="34" charset="0"/>
              <a:cs typeface="Arial" panose="020B0604020202020204" pitchFamily="34" charset="0"/>
            </a:endParaRPr>
          </a:p>
          <a:p>
            <a:pPr marL="457200" indent="-457200">
              <a:buFontTx/>
              <a:buAutoNum type="arabicPeriod"/>
            </a:pPr>
            <a:r>
              <a:rPr lang="en-GB">
                <a:latin typeface="Arial" panose="020B0604020202020204" pitchFamily="34" charset="0"/>
                <a:cs typeface="Arial" panose="020B0604020202020204" pitchFamily="34" charset="0"/>
              </a:rPr>
              <a:t>To Identify how, and where, cross-cutting interventions could be implemented to support the societal change necessary for net zero.</a:t>
            </a:r>
          </a:p>
          <a:p>
            <a:endParaRPr lang="en-GB">
              <a:latin typeface="Arial" panose="020B0604020202020204" pitchFamily="34" charset="0"/>
              <a:cs typeface="Arial" panose="020B0604020202020204" pitchFamily="34" charset="0"/>
            </a:endParaRPr>
          </a:p>
          <a:p>
            <a:pPr marL="457200" indent="-457200">
              <a:buAutoNum type="arabicPeriod"/>
            </a:pPr>
            <a:endParaRPr lang="en-GB">
              <a:latin typeface="Arial" panose="020B0604020202020204" pitchFamily="34" charset="0"/>
              <a:cs typeface="Arial" panose="020B0604020202020204" pitchFamily="34" charset="0"/>
            </a:endParaRPr>
          </a:p>
          <a:p>
            <a:r>
              <a:rPr lang="en-GB">
                <a:latin typeface="Arial"/>
                <a:cs typeface="Arial"/>
              </a:rPr>
              <a:t>Max budget: £120k</a:t>
            </a:r>
          </a:p>
          <a:p>
            <a:pPr marL="457200" indent="-457200">
              <a:buAutoNum type="arabicPeriod"/>
            </a:pPr>
            <a:endParaRPr lang="en-GB">
              <a:latin typeface="Arial" panose="020B0604020202020204" pitchFamily="34" charset="0"/>
              <a:cs typeface="Arial" panose="020B0604020202020204" pitchFamily="34" charset="0"/>
            </a:endParaRPr>
          </a:p>
        </p:txBody>
      </p:sp>
      <p:sp>
        <p:nvSpPr>
          <p:cNvPr id="3" name="Footer Placeholder 3">
            <a:extLst>
              <a:ext uri="{FF2B5EF4-FFF2-40B4-BE49-F238E27FC236}">
                <a16:creationId xmlns:a16="http://schemas.microsoft.com/office/drawing/2014/main" id="{0AA9545B-48F8-4411-90E4-0136FB1A5219}"/>
              </a:ext>
            </a:extLst>
          </p:cNvPr>
          <p:cNvSpPr txBox="1">
            <a:spLocks/>
          </p:cNvSpPr>
          <p:nvPr/>
        </p:nvSpPr>
        <p:spPr>
          <a:xfrm>
            <a:off x="4403213" y="6356351"/>
            <a:ext cx="2353187" cy="365125"/>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OFFICIAL – SENSITIVE </a:t>
            </a:r>
            <a:endParaRPr lang="en-GB">
              <a:solidFill>
                <a:srgbClr val="FF0000"/>
              </a:solidFill>
            </a:endParaRPr>
          </a:p>
        </p:txBody>
      </p:sp>
      <p:sp>
        <p:nvSpPr>
          <p:cNvPr id="8" name="Footer Placeholder 3">
            <a:extLst>
              <a:ext uri="{FF2B5EF4-FFF2-40B4-BE49-F238E27FC236}">
                <a16:creationId xmlns:a16="http://schemas.microsoft.com/office/drawing/2014/main" id="{00250289-147D-4E3A-B38E-96E721AAB149}"/>
              </a:ext>
            </a:extLst>
          </p:cNvPr>
          <p:cNvSpPr txBox="1">
            <a:spLocks/>
          </p:cNvSpPr>
          <p:nvPr/>
        </p:nvSpPr>
        <p:spPr>
          <a:xfrm>
            <a:off x="3670300" y="110712"/>
            <a:ext cx="8301083" cy="829891"/>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This is initial thinking and not the detail that will necessarily be launched in the tender</a:t>
            </a:r>
            <a:endParaRPr lang="en-GB">
              <a:solidFill>
                <a:srgbClr val="FF0000"/>
              </a:solidFill>
            </a:endParaRPr>
          </a:p>
        </p:txBody>
      </p:sp>
    </p:spTree>
    <p:extLst>
      <p:ext uri="{BB962C8B-B14F-4D97-AF65-F5344CB8AC3E}">
        <p14:creationId xmlns:p14="http://schemas.microsoft.com/office/powerpoint/2010/main" val="199603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7</a:t>
            </a:fld>
            <a:endParaRPr lang="en-GB"/>
          </a:p>
        </p:txBody>
      </p:sp>
      <p:sp>
        <p:nvSpPr>
          <p:cNvPr id="7" name="TextBox 6"/>
          <p:cNvSpPr txBox="1"/>
          <p:nvPr/>
        </p:nvSpPr>
        <p:spPr>
          <a:xfrm>
            <a:off x="478673" y="2367167"/>
            <a:ext cx="8023977" cy="4001095"/>
          </a:xfrm>
          <a:prstGeom prst="rect">
            <a:avLst/>
          </a:prstGeom>
          <a:noFill/>
        </p:spPr>
        <p:txBody>
          <a:bodyPr wrap="square" rtlCol="0" anchor="t">
            <a:spAutoFit/>
          </a:bodyPr>
          <a:lstStyle/>
          <a:p>
            <a:pPr fontAlgn="base"/>
            <a:r>
              <a:rPr lang="en-GB" sz="1600" b="1">
                <a:latin typeface="Arial"/>
                <a:cs typeface="Arial"/>
              </a:rPr>
              <a:t>RQ1.1</a:t>
            </a:r>
            <a:r>
              <a:rPr lang="en-GB" sz="1600">
                <a:latin typeface="Arial"/>
                <a:cs typeface="Arial"/>
              </a:rPr>
              <a:t>: What are the large and small behaviour/societal changes that could contribute towards (or hinder) reaching net zero? </a:t>
            </a:r>
          </a:p>
          <a:p>
            <a:pPr fontAlgn="base"/>
            <a:endParaRPr lang="en-GB" sz="1400">
              <a:latin typeface="Arial" panose="020B0604020202020204" pitchFamily="34" charset="0"/>
              <a:cs typeface="Arial" panose="020B0604020202020204" pitchFamily="34" charset="0"/>
            </a:endParaRPr>
          </a:p>
          <a:p>
            <a:r>
              <a:rPr lang="en-GB" sz="1600" b="1">
                <a:latin typeface="Arial" panose="020B0604020202020204" pitchFamily="34" charset="0"/>
                <a:cs typeface="Arial" panose="020B0604020202020204" pitchFamily="34" charset="0"/>
              </a:rPr>
              <a:t>RQ1.2</a:t>
            </a:r>
            <a:r>
              <a:rPr lang="en-GB" sz="1600">
                <a:latin typeface="Arial" panose="020B0604020202020204" pitchFamily="34" charset="0"/>
                <a:cs typeface="Arial" panose="020B0604020202020204" pitchFamily="34" charset="0"/>
              </a:rPr>
              <a:t>: What evidence exists regarding the emission reduction potential associated with the behaviours identified in RQ1.1? Where are the evidence gaps? </a:t>
            </a:r>
          </a:p>
          <a:p>
            <a:endParaRPr lang="en-GB" sz="1600">
              <a:latin typeface="Arial" panose="020B0604020202020204" pitchFamily="34" charset="0"/>
              <a:cs typeface="Arial" panose="020B0604020202020204" pitchFamily="34" charset="0"/>
            </a:endParaRPr>
          </a:p>
          <a:p>
            <a:r>
              <a:rPr lang="en-GB" sz="1600" b="1">
                <a:latin typeface="Arial"/>
                <a:cs typeface="Arial"/>
              </a:rPr>
              <a:t>RQ1.3:</a:t>
            </a:r>
            <a:r>
              <a:rPr lang="en-GB" sz="1600">
                <a:latin typeface="Arial"/>
                <a:cs typeface="Arial"/>
              </a:rPr>
              <a:t> For the most significant/important behaviours identified in RQ1, what are all of the government policies that exist which may influence these behaviours? </a:t>
            </a:r>
          </a:p>
          <a:p>
            <a:endParaRPr lang="en-GB" sz="1600">
              <a:latin typeface="Arial" panose="020B0604020202020204" pitchFamily="34" charset="0"/>
              <a:cs typeface="Arial" panose="020B0604020202020204" pitchFamily="34" charset="0"/>
            </a:endParaRPr>
          </a:p>
          <a:p>
            <a:r>
              <a:rPr lang="en-GB" sz="1600" b="1">
                <a:latin typeface="Arial"/>
                <a:cs typeface="Arial"/>
              </a:rPr>
              <a:t>RQ1.4:</a:t>
            </a:r>
            <a:r>
              <a:rPr lang="en-GB" sz="1600">
                <a:latin typeface="Arial"/>
                <a:cs typeface="Arial"/>
              </a:rPr>
              <a:t> For the most significant/important behaviours identified in RQ1, what evidence exists regarding to the distributional impacts and considerations of changing these? </a:t>
            </a:r>
            <a:endParaRPr lang="en-GB" sz="1600">
              <a:ea typeface="+mn-lt"/>
              <a:cs typeface="+mn-lt"/>
            </a:endParaRPr>
          </a:p>
          <a:p>
            <a:endParaRPr lang="en-GB" sz="1600" b="1">
              <a:latin typeface="Arial"/>
              <a:cs typeface="Arial"/>
            </a:endParaRPr>
          </a:p>
          <a:p>
            <a:r>
              <a:rPr lang="en-GB" sz="1600" b="1">
                <a:latin typeface="Arial"/>
                <a:cs typeface="Arial"/>
              </a:rPr>
              <a:t>RQ1.5:</a:t>
            </a:r>
            <a:r>
              <a:rPr lang="en-GB" sz="1600">
                <a:latin typeface="Arial"/>
                <a:cs typeface="Arial"/>
              </a:rPr>
              <a:t> For the behaviours identified in RQ1.1, which (potentially) have been affected by COVID-19?</a:t>
            </a:r>
            <a:endParaRPr lang="en-GB"/>
          </a:p>
          <a:p>
            <a:pPr fontAlgn="base"/>
            <a:endParaRPr lang="en-GB" sz="1600">
              <a:latin typeface="Arial" panose="020B0604020202020204" pitchFamily="34" charset="0"/>
              <a:cs typeface="Arial" panose="020B0604020202020204" pitchFamily="34" charset="0"/>
            </a:endParaRPr>
          </a:p>
        </p:txBody>
      </p:sp>
      <p:sp>
        <p:nvSpPr>
          <p:cNvPr id="6" name="Rectangle 5"/>
          <p:cNvSpPr/>
          <p:nvPr/>
        </p:nvSpPr>
        <p:spPr>
          <a:xfrm>
            <a:off x="478673" y="1280083"/>
            <a:ext cx="11234654" cy="923330"/>
          </a:xfrm>
          <a:prstGeom prst="rect">
            <a:avLst/>
          </a:prstGeom>
          <a:solidFill>
            <a:schemeClr val="accent3">
              <a:lumMod val="40000"/>
              <a:lumOff val="60000"/>
            </a:schemeClr>
          </a:solidFill>
        </p:spPr>
        <p:txBody>
          <a:bodyPr wrap="square">
            <a:spAutoFit/>
          </a:bodyPr>
          <a:lstStyle/>
          <a:p>
            <a:r>
              <a:rPr lang="en-GB">
                <a:latin typeface="Arial" panose="020B0604020202020204" pitchFamily="34" charset="0"/>
                <a:cs typeface="Arial" panose="020B0604020202020204" pitchFamily="34" charset="0"/>
              </a:rPr>
              <a:t>Objective one: To holistically set out the implications of net zero for people (e.g. mapping out behaviours that could be required for net zero, how they interact with government policies and understanding their implications for lifestyles, homes </a:t>
            </a:r>
            <a:r>
              <a:rPr lang="en-GB" err="1">
                <a:latin typeface="Arial" panose="020B0604020202020204" pitchFamily="34" charset="0"/>
                <a:cs typeface="Arial" panose="020B0604020202020204" pitchFamily="34" charset="0"/>
              </a:rPr>
              <a:t>etc</a:t>
            </a:r>
            <a:r>
              <a:rPr lang="en-GB">
                <a:latin typeface="Arial" panose="020B0604020202020204" pitchFamily="34" charset="0"/>
                <a:cs typeface="Arial" panose="020B0604020202020204" pitchFamily="34" charset="0"/>
              </a:rPr>
              <a: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8083" y="2535326"/>
            <a:ext cx="3429176" cy="2632608"/>
          </a:xfrm>
          <a:prstGeom prst="rect">
            <a:avLst/>
          </a:prstGeom>
        </p:spPr>
      </p:pic>
      <p:sp>
        <p:nvSpPr>
          <p:cNvPr id="8" name="Title 1"/>
          <p:cNvSpPr>
            <a:spLocks noGrp="1"/>
          </p:cNvSpPr>
          <p:nvPr>
            <p:ph type="title"/>
          </p:nvPr>
        </p:nvSpPr>
        <p:spPr>
          <a:xfrm>
            <a:off x="740527" y="47815"/>
            <a:ext cx="10972800" cy="1143000"/>
          </a:xfrm>
        </p:spPr>
        <p:txBody>
          <a:bodyPr/>
          <a:lstStyle/>
          <a:p>
            <a:r>
              <a:rPr lang="en-GB">
                <a:latin typeface="Arial" panose="020B0604020202020204" pitchFamily="34" charset="0"/>
                <a:cs typeface="Arial" panose="020B0604020202020204" pitchFamily="34" charset="0"/>
              </a:rPr>
              <a:t>Project objectives and research questions </a:t>
            </a:r>
          </a:p>
        </p:txBody>
      </p:sp>
      <p:sp>
        <p:nvSpPr>
          <p:cNvPr id="2" name="Footer Placeholder 3">
            <a:extLst>
              <a:ext uri="{FF2B5EF4-FFF2-40B4-BE49-F238E27FC236}">
                <a16:creationId xmlns:a16="http://schemas.microsoft.com/office/drawing/2014/main" id="{1E1828C3-5958-49DF-AD71-29E57BD2EF0D}"/>
              </a:ext>
            </a:extLst>
          </p:cNvPr>
          <p:cNvSpPr txBox="1">
            <a:spLocks/>
          </p:cNvSpPr>
          <p:nvPr/>
        </p:nvSpPr>
        <p:spPr>
          <a:xfrm>
            <a:off x="4403213" y="6356351"/>
            <a:ext cx="2353187" cy="365125"/>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1575141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8</a:t>
            </a:fld>
            <a:endParaRPr lang="en-GB"/>
          </a:p>
        </p:txBody>
      </p:sp>
      <p:sp>
        <p:nvSpPr>
          <p:cNvPr id="7" name="TextBox 6"/>
          <p:cNvSpPr txBox="1"/>
          <p:nvPr/>
        </p:nvSpPr>
        <p:spPr>
          <a:xfrm>
            <a:off x="411440" y="2244168"/>
            <a:ext cx="9208810" cy="3970318"/>
          </a:xfrm>
          <a:prstGeom prst="rect">
            <a:avLst/>
          </a:prstGeom>
          <a:noFill/>
        </p:spPr>
        <p:txBody>
          <a:bodyPr wrap="square" rtlCol="0" anchor="t">
            <a:spAutoFit/>
          </a:bodyPr>
          <a:lstStyle/>
          <a:p>
            <a:pPr fontAlgn="base"/>
            <a:r>
              <a:rPr lang="en-GB" b="1"/>
              <a:t>RQ2.1:</a:t>
            </a:r>
            <a:r>
              <a:rPr lang="en-GB"/>
              <a:t> How can (positive and negative) societal change affect the deliverability, costs and benefits of reaching net zero?  </a:t>
            </a:r>
            <a:r>
              <a:rPr lang="en-US"/>
              <a:t> </a:t>
            </a:r>
          </a:p>
          <a:p>
            <a:pPr fontAlgn="base"/>
            <a:endParaRPr lang="en-US"/>
          </a:p>
          <a:p>
            <a:pPr fontAlgn="base"/>
            <a:r>
              <a:rPr lang="en-GB" i="1"/>
              <a:t>To achieve this it is envisaged that the following would, in turn, be addressed: </a:t>
            </a:r>
            <a:r>
              <a:rPr lang="en-US" i="1"/>
              <a:t> </a:t>
            </a:r>
          </a:p>
          <a:p>
            <a:pPr fontAlgn="base"/>
            <a:r>
              <a:rPr lang="en-GB" b="1"/>
              <a:t>RQ2.2:</a:t>
            </a:r>
            <a:r>
              <a:rPr lang="en-GB"/>
              <a:t> What are the current methodological limitations and challenges in incorporating evidence on societal change into whole-system planning and modelling?</a:t>
            </a:r>
            <a:r>
              <a:rPr lang="en-US"/>
              <a:t> </a:t>
            </a:r>
          </a:p>
          <a:p>
            <a:pPr fontAlgn="base"/>
            <a:r>
              <a:rPr lang="en-GB" b="1"/>
              <a:t>RQ2.3:</a:t>
            </a:r>
            <a:r>
              <a:rPr lang="en-GB"/>
              <a:t> What methodological frameworks/approaches could be adopted to better assess the impact that societal change could have on the deliverability/costs of net zero? </a:t>
            </a:r>
          </a:p>
          <a:p>
            <a:pPr fontAlgn="base"/>
            <a:endParaRPr lang="en-GB"/>
          </a:p>
          <a:p>
            <a:pPr fontAlgn="base"/>
            <a:r>
              <a:rPr lang="en-GB" i="1"/>
              <a:t>The remaining research questions would be dependent on the work picked up in work package 4 of the project, which would depend on a scoping study. For example, a research question may be:</a:t>
            </a:r>
            <a:r>
              <a:rPr lang="en-US" i="1"/>
              <a:t> </a:t>
            </a:r>
            <a:endParaRPr lang="en-US" i="1">
              <a:cs typeface="Calibri"/>
            </a:endParaRPr>
          </a:p>
          <a:p>
            <a:pPr fontAlgn="base"/>
            <a:r>
              <a:rPr lang="en-GB" b="1"/>
              <a:t>RQ2.4: </a:t>
            </a:r>
            <a:r>
              <a:rPr lang="en-GB"/>
              <a:t>How might different future societal scenarios be associated with differing levels of shifts in behaviour, demand and technology adoption (and rates of technology adoption)?</a:t>
            </a:r>
            <a:r>
              <a:rPr lang="en-US"/>
              <a:t> </a:t>
            </a:r>
          </a:p>
          <a:p>
            <a:endParaRPr lang="en-GB">
              <a:latin typeface="Arial" panose="020B0604020202020204" pitchFamily="34" charset="0"/>
              <a:cs typeface="Arial" panose="020B0604020202020204" pitchFamily="34" charset="0"/>
            </a:endParaRPr>
          </a:p>
        </p:txBody>
      </p:sp>
      <p:sp>
        <p:nvSpPr>
          <p:cNvPr id="6" name="Rectangle 5"/>
          <p:cNvSpPr/>
          <p:nvPr/>
        </p:nvSpPr>
        <p:spPr>
          <a:xfrm>
            <a:off x="478672" y="1365751"/>
            <a:ext cx="11234655" cy="646331"/>
          </a:xfrm>
          <a:prstGeom prst="rect">
            <a:avLst/>
          </a:prstGeom>
          <a:solidFill>
            <a:schemeClr val="accent3">
              <a:lumMod val="40000"/>
              <a:lumOff val="60000"/>
            </a:schemeClr>
          </a:solidFill>
        </p:spPr>
        <p:txBody>
          <a:bodyPr wrap="square" anchor="t">
            <a:spAutoFit/>
          </a:bodyPr>
          <a:lstStyle/>
          <a:p>
            <a:r>
              <a:rPr lang="en-GB">
                <a:latin typeface="Arial"/>
                <a:cs typeface="Arial"/>
              </a:rPr>
              <a:t>Objective two: To identify and assess how different levels of societal change/responsiveness can affect the deliverability (e.g. costs/benefits and feasibility) of transitioning to net zero.</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l="18872" r="17984"/>
          <a:stretch/>
        </p:blipFill>
        <p:spPr>
          <a:xfrm>
            <a:off x="9537700" y="2330449"/>
            <a:ext cx="2544711" cy="3022515"/>
          </a:xfrm>
          <a:prstGeom prst="rect">
            <a:avLst/>
          </a:prstGeom>
        </p:spPr>
      </p:pic>
      <p:sp>
        <p:nvSpPr>
          <p:cNvPr id="11" name="Title 1"/>
          <p:cNvSpPr txBox="1">
            <a:spLocks/>
          </p:cNvSpPr>
          <p:nvPr/>
        </p:nvSpPr>
        <p:spPr bwMode="auto">
          <a:xfrm>
            <a:off x="740527" y="47815"/>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4213" rtl="0" fontAlgn="base">
              <a:spcBef>
                <a:spcPct val="0"/>
              </a:spcBef>
              <a:spcAft>
                <a:spcPct val="0"/>
              </a:spcAft>
              <a:defRPr sz="3300" kern="1200">
                <a:solidFill>
                  <a:schemeClr val="tx1"/>
                </a:solidFill>
                <a:latin typeface="+mj-lt"/>
                <a:ea typeface="+mj-ea"/>
                <a:cs typeface="+mj-cs"/>
              </a:defRPr>
            </a:lvl1pPr>
            <a:lvl2pPr algn="ctr" defTabSz="684213" rtl="0" fontAlgn="base">
              <a:spcBef>
                <a:spcPct val="0"/>
              </a:spcBef>
              <a:spcAft>
                <a:spcPct val="0"/>
              </a:spcAft>
              <a:defRPr sz="3300">
                <a:solidFill>
                  <a:schemeClr val="tx1"/>
                </a:solidFill>
                <a:latin typeface="Calibri" panose="020F0502020204030204" pitchFamily="34" charset="0"/>
              </a:defRPr>
            </a:lvl2pPr>
            <a:lvl3pPr algn="ctr" defTabSz="684213" rtl="0" fontAlgn="base">
              <a:spcBef>
                <a:spcPct val="0"/>
              </a:spcBef>
              <a:spcAft>
                <a:spcPct val="0"/>
              </a:spcAft>
              <a:defRPr sz="3300">
                <a:solidFill>
                  <a:schemeClr val="tx1"/>
                </a:solidFill>
                <a:latin typeface="Calibri" panose="020F0502020204030204" pitchFamily="34" charset="0"/>
              </a:defRPr>
            </a:lvl3pPr>
            <a:lvl4pPr algn="ctr" defTabSz="684213" rtl="0" fontAlgn="base">
              <a:spcBef>
                <a:spcPct val="0"/>
              </a:spcBef>
              <a:spcAft>
                <a:spcPct val="0"/>
              </a:spcAft>
              <a:defRPr sz="3300">
                <a:solidFill>
                  <a:schemeClr val="tx1"/>
                </a:solidFill>
                <a:latin typeface="Calibri" panose="020F0502020204030204" pitchFamily="34" charset="0"/>
              </a:defRPr>
            </a:lvl4pPr>
            <a:lvl5pPr algn="ctr" defTabSz="684213" rtl="0" fontAlgn="base">
              <a:spcBef>
                <a:spcPct val="0"/>
              </a:spcBef>
              <a:spcAft>
                <a:spcPct val="0"/>
              </a:spcAft>
              <a:defRPr sz="3300">
                <a:solidFill>
                  <a:schemeClr val="tx1"/>
                </a:solidFill>
                <a:latin typeface="Calibri" panose="020F0502020204030204" pitchFamily="34" charset="0"/>
              </a:defRPr>
            </a:lvl5pPr>
            <a:lvl6pPr marL="457200" algn="ctr" defTabSz="684213" rtl="0" fontAlgn="base">
              <a:spcBef>
                <a:spcPct val="0"/>
              </a:spcBef>
              <a:spcAft>
                <a:spcPct val="0"/>
              </a:spcAft>
              <a:defRPr sz="3300">
                <a:solidFill>
                  <a:schemeClr val="tx1"/>
                </a:solidFill>
                <a:latin typeface="Calibri" panose="020F0502020204030204" pitchFamily="34" charset="0"/>
              </a:defRPr>
            </a:lvl6pPr>
            <a:lvl7pPr marL="914400" algn="ctr" defTabSz="684213" rtl="0" fontAlgn="base">
              <a:spcBef>
                <a:spcPct val="0"/>
              </a:spcBef>
              <a:spcAft>
                <a:spcPct val="0"/>
              </a:spcAft>
              <a:defRPr sz="3300">
                <a:solidFill>
                  <a:schemeClr val="tx1"/>
                </a:solidFill>
                <a:latin typeface="Calibri" panose="020F0502020204030204" pitchFamily="34" charset="0"/>
              </a:defRPr>
            </a:lvl7pPr>
            <a:lvl8pPr marL="1371600" algn="ctr" defTabSz="684213" rtl="0" fontAlgn="base">
              <a:spcBef>
                <a:spcPct val="0"/>
              </a:spcBef>
              <a:spcAft>
                <a:spcPct val="0"/>
              </a:spcAft>
              <a:defRPr sz="3300">
                <a:solidFill>
                  <a:schemeClr val="tx1"/>
                </a:solidFill>
                <a:latin typeface="Calibri" panose="020F0502020204030204" pitchFamily="34" charset="0"/>
              </a:defRPr>
            </a:lvl8pPr>
            <a:lvl9pPr marL="1828800" algn="ctr" defTabSz="684213" rtl="0" fontAlgn="base">
              <a:spcBef>
                <a:spcPct val="0"/>
              </a:spcBef>
              <a:spcAft>
                <a:spcPct val="0"/>
              </a:spcAft>
              <a:defRPr sz="3300">
                <a:solidFill>
                  <a:schemeClr val="tx1"/>
                </a:solidFill>
                <a:latin typeface="Calibri" panose="020F0502020204030204" pitchFamily="34" charset="0"/>
              </a:defRPr>
            </a:lvl9pPr>
          </a:lstStyle>
          <a:p>
            <a:r>
              <a:rPr lang="en-GB">
                <a:latin typeface="Arial" panose="020B0604020202020204" pitchFamily="34" charset="0"/>
                <a:cs typeface="Arial" panose="020B0604020202020204" pitchFamily="34" charset="0"/>
              </a:rPr>
              <a:t>Project objectives and research questions </a:t>
            </a:r>
          </a:p>
        </p:txBody>
      </p:sp>
      <p:sp>
        <p:nvSpPr>
          <p:cNvPr id="2" name="Footer Placeholder 3">
            <a:extLst>
              <a:ext uri="{FF2B5EF4-FFF2-40B4-BE49-F238E27FC236}">
                <a16:creationId xmlns:a16="http://schemas.microsoft.com/office/drawing/2014/main" id="{7BC99DDE-022B-4333-B734-2458D3F8A330}"/>
              </a:ext>
            </a:extLst>
          </p:cNvPr>
          <p:cNvSpPr txBox="1">
            <a:spLocks/>
          </p:cNvSpPr>
          <p:nvPr/>
        </p:nvSpPr>
        <p:spPr>
          <a:xfrm>
            <a:off x="4403213" y="6356351"/>
            <a:ext cx="2353187" cy="365125"/>
          </a:xfrm>
          <a:prstGeom prst="rect">
            <a:avLst/>
          </a:prstGeom>
        </p:spPr>
        <p:txBody>
          <a:bodyPr anchor="t"/>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17981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EBEDC72B-2DAA-43E3-9420-8E17A57CE1FE}" type="slidenum">
              <a:rPr lang="en-GB" smtClean="0"/>
              <a:pPr>
                <a:defRPr/>
              </a:pPr>
              <a:t>9</a:t>
            </a:fld>
            <a:endParaRPr lang="en-GB"/>
          </a:p>
        </p:txBody>
      </p:sp>
      <p:sp>
        <p:nvSpPr>
          <p:cNvPr id="7" name="TextBox 6"/>
          <p:cNvSpPr txBox="1"/>
          <p:nvPr/>
        </p:nvSpPr>
        <p:spPr>
          <a:xfrm>
            <a:off x="446201" y="2129074"/>
            <a:ext cx="6401847" cy="2616101"/>
          </a:xfrm>
          <a:prstGeom prst="rect">
            <a:avLst/>
          </a:prstGeom>
          <a:noFill/>
        </p:spPr>
        <p:txBody>
          <a:bodyPr wrap="square" rtlCol="0">
            <a:spAutoFit/>
          </a:bodyPr>
          <a:lstStyle/>
          <a:p>
            <a:r>
              <a:rPr lang="en-GB" sz="1600" b="1">
                <a:latin typeface="Arial" panose="020B0604020202020204" pitchFamily="34" charset="0"/>
                <a:cs typeface="Arial" panose="020B0604020202020204" pitchFamily="34" charset="0"/>
              </a:rPr>
              <a:t>RQ3.1:</a:t>
            </a:r>
            <a:r>
              <a:rPr lang="en-GB" sz="1600">
                <a:latin typeface="Arial" panose="020B0604020202020204" pitchFamily="34" charset="0"/>
                <a:cs typeface="Arial" panose="020B0604020202020204" pitchFamily="34" charset="0"/>
              </a:rPr>
              <a:t> What relevant climate change engagement, societal/behaviour change and public participation (e.g. co-production of policies, citizen assemblies) initiatives have been implemented in other countries? What evidence exists on the impact and success of these?</a:t>
            </a:r>
          </a:p>
          <a:p>
            <a:endParaRPr lang="en-GB" sz="1600">
              <a:latin typeface="Arial" panose="020B0604020202020204" pitchFamily="34" charset="0"/>
              <a:cs typeface="Arial" panose="020B0604020202020204" pitchFamily="34" charset="0"/>
            </a:endParaRPr>
          </a:p>
          <a:p>
            <a:r>
              <a:rPr lang="en-GB" sz="1600" b="1">
                <a:latin typeface="Arial" panose="020B0604020202020204" pitchFamily="34" charset="0"/>
                <a:cs typeface="Arial" panose="020B0604020202020204" pitchFamily="34" charset="0"/>
              </a:rPr>
              <a:t>RQ3.2: </a:t>
            </a:r>
            <a:r>
              <a:rPr lang="en-GB" sz="1600">
                <a:latin typeface="Arial" panose="020B0604020202020204" pitchFamily="34" charset="0"/>
                <a:cs typeface="Arial" panose="020B0604020202020204" pitchFamily="34" charset="0"/>
              </a:rPr>
              <a:t>What recommendations for interventions to support societal change can be inferred from the work to address all of the prior research questions?</a:t>
            </a:r>
            <a:endParaRPr lang="en-GB" sz="1600" b="1">
              <a:latin typeface="Arial" panose="020B0604020202020204" pitchFamily="34" charset="0"/>
              <a:cs typeface="Arial" panose="020B0604020202020204" pitchFamily="34" charset="0"/>
            </a:endParaRPr>
          </a:p>
          <a:p>
            <a:endParaRPr lang="en-GB" sz="2000">
              <a:latin typeface="Arial" panose="020B0604020202020204" pitchFamily="34" charset="0"/>
              <a:cs typeface="Arial" panose="020B0604020202020204" pitchFamily="34" charset="0"/>
            </a:endParaRPr>
          </a:p>
        </p:txBody>
      </p:sp>
      <p:sp>
        <p:nvSpPr>
          <p:cNvPr id="6" name="Rectangle 5"/>
          <p:cNvSpPr/>
          <p:nvPr/>
        </p:nvSpPr>
        <p:spPr>
          <a:xfrm>
            <a:off x="446201" y="1287339"/>
            <a:ext cx="11057641" cy="646331"/>
          </a:xfrm>
          <a:prstGeom prst="rect">
            <a:avLst/>
          </a:prstGeom>
          <a:solidFill>
            <a:schemeClr val="accent3">
              <a:lumMod val="40000"/>
              <a:lumOff val="60000"/>
            </a:schemeClr>
          </a:solidFill>
        </p:spPr>
        <p:txBody>
          <a:bodyPr wrap="square">
            <a:spAutoFit/>
          </a:bodyPr>
          <a:lstStyle/>
          <a:p>
            <a:r>
              <a:rPr lang="en-GB">
                <a:latin typeface="Arial" panose="020B0604020202020204" pitchFamily="34" charset="0"/>
                <a:cs typeface="Arial" panose="020B0604020202020204" pitchFamily="34" charset="0"/>
              </a:rPr>
              <a:t>Objective three: To Identify how, and where, cross-cutting interventions could be implemented to support the societal change necessary for net zero.</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26400" y="2202667"/>
            <a:ext cx="3238356" cy="3238356"/>
          </a:xfrm>
          <a:prstGeom prst="rect">
            <a:avLst/>
          </a:prstGeom>
        </p:spPr>
      </p:pic>
      <p:sp>
        <p:nvSpPr>
          <p:cNvPr id="11" name="Title 1"/>
          <p:cNvSpPr>
            <a:spLocks noGrp="1"/>
          </p:cNvSpPr>
          <p:nvPr>
            <p:ph type="title"/>
          </p:nvPr>
        </p:nvSpPr>
        <p:spPr>
          <a:xfrm>
            <a:off x="740527" y="47815"/>
            <a:ext cx="10972800" cy="1143000"/>
          </a:xfrm>
        </p:spPr>
        <p:txBody>
          <a:bodyPr/>
          <a:lstStyle/>
          <a:p>
            <a:r>
              <a:rPr lang="en-GB">
                <a:latin typeface="Arial" panose="020B0604020202020204" pitchFamily="34" charset="0"/>
                <a:cs typeface="Arial" panose="020B0604020202020204" pitchFamily="34" charset="0"/>
              </a:rPr>
              <a:t>Project objectives and research questions </a:t>
            </a:r>
          </a:p>
        </p:txBody>
      </p:sp>
      <p:sp>
        <p:nvSpPr>
          <p:cNvPr id="3" name="Footer Placeholder 3">
            <a:extLst>
              <a:ext uri="{FF2B5EF4-FFF2-40B4-BE49-F238E27FC236}">
                <a16:creationId xmlns:a16="http://schemas.microsoft.com/office/drawing/2014/main" id="{1A50750F-5985-4B9A-A13F-8E9CF0DD3FFC}"/>
              </a:ext>
            </a:extLst>
          </p:cNvPr>
          <p:cNvSpPr>
            <a:spLocks noGrp="1"/>
          </p:cNvSpPr>
          <p:nvPr>
            <p:ph type="ftr" sz="quarter" idx="11"/>
          </p:nvPr>
        </p:nvSpPr>
        <p:spPr>
          <a:xfrm>
            <a:off x="4403213" y="6356351"/>
            <a:ext cx="2353187" cy="365125"/>
          </a:xfrm>
        </p:spPr>
        <p:txBody>
          <a:bodyPr anchor="t"/>
          <a:lstStyle/>
          <a:p>
            <a:pPr>
              <a:defRPr/>
            </a:pPr>
            <a:r>
              <a:rPr lang="en-GB">
                <a:solidFill>
                  <a:srgbClr val="FF0000"/>
                </a:solidFill>
                <a:cs typeface="Calibri"/>
              </a:rPr>
              <a:t>OFFICIAL – SENSITIVE </a:t>
            </a:r>
            <a:endParaRPr lang="en-GB">
              <a:solidFill>
                <a:srgbClr val="FF0000"/>
              </a:solidFill>
            </a:endParaRPr>
          </a:p>
        </p:txBody>
      </p:sp>
    </p:spTree>
    <p:extLst>
      <p:ext uri="{BB962C8B-B14F-4D97-AF65-F5344CB8AC3E}">
        <p14:creationId xmlns:p14="http://schemas.microsoft.com/office/powerpoint/2010/main" val="1720112546"/>
      </p:ext>
    </p:extLst>
  </p:cSld>
  <p:clrMapOvr>
    <a:masterClrMapping/>
  </p:clrMapOvr>
</p:sld>
</file>

<file path=ppt/theme/theme1.xml><?xml version="1.0" encoding="utf-8"?>
<a:theme xmlns:a="http://schemas.openxmlformats.org/drawingml/2006/main" name="4-3_RA">
  <a:themeElements>
    <a:clrScheme name="BEIS Colours">
      <a:dk1>
        <a:srgbClr val="004A7F"/>
      </a:dk1>
      <a:lt1>
        <a:srgbClr val="FFFFFF"/>
      </a:lt1>
      <a:dk2>
        <a:srgbClr val="FFFFFF"/>
      </a:dk2>
      <a:lt2>
        <a:srgbClr val="FFFFFF"/>
      </a:lt2>
      <a:accent1>
        <a:srgbClr val="004A7F"/>
      </a:accent1>
      <a:accent2>
        <a:srgbClr val="55565A"/>
      </a:accent2>
      <a:accent3>
        <a:srgbClr val="73B72B"/>
      </a:accent3>
      <a:accent4>
        <a:srgbClr val="EE751B"/>
      </a:accent4>
      <a:accent5>
        <a:srgbClr val="AA1580"/>
      </a:accent5>
      <a:accent6>
        <a:srgbClr val="CBC1AF"/>
      </a:accent6>
      <a:hlink>
        <a:srgbClr val="1C9CD9"/>
      </a:hlink>
      <a:folHlink>
        <a:srgbClr val="1C9C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IS-Powerpoint-template-standard-screen-narrow-logo" id="{8D526677-D585-47B1-870F-05844B84F359}" vid="{E8FA540D-7C60-40F8-B78F-6C0EFDE43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Label xmlns="e0a0e130-f9e4-41d8-8eeb-8b444dcb12c3"/>
    <TaxCatchAll xmlns="e0a0e130-f9e4-41d8-8eeb-8b444dcb12c3">
      <Value>4</Value>
    </TaxCatchAll>
    <Government_x0020_Body xmlns="b413c3fd-5a3b-4239-b985-69032e371c04">BEIS</Government_x0020_Body>
    <Date_x0020_Opened xmlns="b413c3fd-5a3b-4239-b985-69032e371c04">2020-05-15T09:52:08+00:00</Date_x0020_Opened>
    <LegacyData xmlns="aaacb922-5235-4a66-b188-303b9b46fbd7" xsi:nil="true"/>
    <Descriptor xmlns="0063f72e-ace3-48fb-9c1f-5b513408b31f" xsi:nil="true"/>
    <Security_x0020_Classification xmlns="0063f72e-ace3-48fb-9c1f-5b513408b31f">OFFICIAL</Security_x0020_Classification>
    <Retention_x0020_Label xmlns="a8f60570-4bd3-4f2b-950b-a996de8ab151" xsi:nil="true"/>
    <Date_x0020_Closed xmlns="b413c3fd-5a3b-4239-b985-69032e371c04" xsi:nil="true"/>
    <m975189f4ba442ecbf67d4147307b177 xmlns="e0a0e130-f9e4-41d8-8eeb-8b444dcb12c3">
      <Terms xmlns="http://schemas.microsoft.com/office/infopath/2007/PartnerControls">
        <TermInfo xmlns="http://schemas.microsoft.com/office/infopath/2007/PartnerControls">
          <TermName xmlns="http://schemas.microsoft.com/office/infopath/2007/PartnerControls">UK Times</TermName>
          <TermId xmlns="http://schemas.microsoft.com/office/infopath/2007/PartnerControls">efeb1854-539a-4e68-bbc7-78d208af9806</TermId>
        </TermInfo>
      </Terms>
    </m975189f4ba442ecbf67d4147307b177>
    <_dlc_DocId xmlns="e0a0e130-f9e4-41d8-8eeb-8b444dcb12c3">5DAQH5AYE2SQ-2098137093-19</_dlc_DocId>
    <_dlc_DocIdUrl xmlns="e0a0e130-f9e4-41d8-8eeb-8b444dcb12c3">
      <Url>https://beisgov.sharepoint.com/sites/NZSCR/_layouts/15/DocIdRedir.aspx?ID=5DAQH5AYE2SQ-2098137093-19</Url>
      <Description>5DAQH5AYE2SQ-2098137093-19</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27CF2D6307017C41B591240C94522637" ma:contentTypeVersion="15" ma:contentTypeDescription="Create a new document." ma:contentTypeScope="" ma:versionID="ce594d00bb0135b1fc288a8ad7a5a3ef">
  <xsd:schema xmlns:xsd="http://www.w3.org/2001/XMLSchema" xmlns:xs="http://www.w3.org/2001/XMLSchema" xmlns:p="http://schemas.microsoft.com/office/2006/metadata/properties" xmlns:ns2="e0a0e130-f9e4-41d8-8eeb-8b444dcb12c3" xmlns:ns3="0063f72e-ace3-48fb-9c1f-5b513408b31f" xmlns:ns4="b413c3fd-5a3b-4239-b985-69032e371c04" xmlns:ns5="a8f60570-4bd3-4f2b-950b-a996de8ab151" xmlns:ns6="aaacb922-5235-4a66-b188-303b9b46fbd7" xmlns:ns7="e403075b-1134-43a2-b655-147bd19fe267" targetNamespace="http://schemas.microsoft.com/office/2006/metadata/properties" ma:root="true" ma:fieldsID="69e6bef7022567eff1a94189aa60b9a7" ns2:_="" ns3:_="" ns4:_="" ns5:_="" ns6:_="" ns7:_="">
    <xsd:import namespace="e0a0e130-f9e4-41d8-8eeb-8b444dcb12c3"/>
    <xsd:import namespace="0063f72e-ace3-48fb-9c1f-5b513408b31f"/>
    <xsd:import namespace="b413c3fd-5a3b-4239-b985-69032e371c04"/>
    <xsd:import namespace="a8f60570-4bd3-4f2b-950b-a996de8ab151"/>
    <xsd:import namespace="aaacb922-5235-4a66-b188-303b9b46fbd7"/>
    <xsd:import namespace="e403075b-1134-43a2-b655-147bd19fe267"/>
    <xsd:element name="properties">
      <xsd:complexType>
        <xsd:sequence>
          <xsd:element name="documentManagement">
            <xsd:complexType>
              <xsd:all>
                <xsd:element ref="ns2:_dlc_DocId" minOccurs="0"/>
                <xsd:element ref="ns2:_dlc_DocIdUrl" minOccurs="0"/>
                <xsd:element ref="ns2:_dlc_DocIdPersistId" minOccurs="0"/>
                <xsd:element ref="ns3:Security_x0020_Classification" minOccurs="0"/>
                <xsd:element ref="ns3:Descriptor" minOccurs="0"/>
                <xsd:element ref="ns2:m975189f4ba442ecbf67d4147307b177" minOccurs="0"/>
                <xsd:element ref="ns2:TaxCatchAll" minOccurs="0"/>
                <xsd:element ref="ns2:TaxCatchAllLabel" minOccurs="0"/>
                <xsd:element ref="ns4:Government_x0020_Body" minOccurs="0"/>
                <xsd:element ref="ns4:Date_x0020_Opened" minOccurs="0"/>
                <xsd:element ref="ns4:Date_x0020_Closed" minOccurs="0"/>
                <xsd:element ref="ns5:Retention_x0020_Label" minOccurs="0"/>
                <xsd:element ref="ns6:LegacyData" minOccurs="0"/>
                <xsd:element ref="ns7:MediaServiceMetadata" minOccurs="0"/>
                <xsd:element ref="ns7:MediaServiceFastMetadata" minOccurs="0"/>
                <xsd:element ref="ns7:MediaServiceAutoKeyPoints" minOccurs="0"/>
                <xsd:element ref="ns7:MediaServiceKeyPoint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0e130-f9e4-41d8-8eeb-8b444dcb12c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m975189f4ba442ecbf67d4147307b177" ma:index="13" nillable="true" ma:taxonomy="true" ma:internalName="m975189f4ba442ecbf67d4147307b177" ma:taxonomyFieldName="Business_x0020_Unit" ma:displayName="Business Unit" ma:default="-1;#BEIS:Energy, Transformation and Clean Growth:Clean Growth|f973f488-54cf-45aa-aac5-a52bc6d8f8c3"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element name="TaxCatchAll" ma:index="14" nillable="true" ma:displayName="Taxonomy Catch All Column" ma:hidden="true" ma:list="{b8e7d871-c595-422f-97e0-a25e58e4f865}" ma:internalName="TaxCatchAll" ma:showField="CatchAllData" ma:web="e0a0e130-f9e4-41d8-8eeb-8b444dcb12c3">
      <xsd:complexType>
        <xsd:complexContent>
          <xsd:extension base="dms:MultiChoiceLookup">
            <xsd:sequence>
              <xsd:element name="Value" type="dms:Lookup" maxOccurs="unbounded" minOccurs="0" nillable="true"/>
            </xsd:sequence>
          </xsd:extension>
        </xsd:complexContent>
      </xsd:complexType>
    </xsd:element>
    <xsd:element name="TaxCatchAllLabel" ma:index="15" nillable="true" ma:displayName="Taxonomy Catch All Column1" ma:hidden="true" ma:list="{b8e7d871-c595-422f-97e0-a25e58e4f865}" ma:internalName="TaxCatchAllLabel" ma:readOnly="true" ma:showField="CatchAllDataLabel" ma:web="e0a0e130-f9e4-41d8-8eeb-8b444dcb12c3">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11"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12" nillable="true" ma:displayName="Descriptor" ma:default="" ma:format="Dropdown" ma:indexed="true" ma:internalName="Descriptor">
      <xsd:simpleType>
        <xsd:restriction base="dms:Choice">
          <xsd:enumeration value="COMMERCIAL"/>
          <xsd:enumeration value="PERSONAL"/>
          <xsd:enumeration value="LOCSEN"/>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Government_x0020_Body" ma:index="17" nillable="true" ma:displayName="Government Body" ma:default="BEIS" ma:internalName="Government_x0020_Body">
      <xsd:simpleType>
        <xsd:restriction base="dms:Text">
          <xsd:maxLength value="255"/>
        </xsd:restriction>
      </xsd:simpleType>
    </xsd:element>
    <xsd:element name="Date_x0020_Opened" ma:index="18" nillable="true" ma:displayName="Date Opened" ma:default="[Today]" ma:format="DateOnly" ma:internalName="Date_x0020_Opened">
      <xsd:simpleType>
        <xsd:restriction base="dms:DateTime"/>
      </xsd:simpleType>
    </xsd:element>
    <xsd:element name="Date_x0020_Closed" ma:index="19" nillable="true" ma:displayName="Date Closed" ma:format="DateOnly" ma:internalName="Date_x0020_Clos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20"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acb922-5235-4a66-b188-303b9b46fbd7" elementFormDefault="qualified">
    <xsd:import namespace="http://schemas.microsoft.com/office/2006/documentManagement/types"/>
    <xsd:import namespace="http://schemas.microsoft.com/office/infopath/2007/PartnerControls"/>
    <xsd:element name="LegacyData" ma:index="21" nillable="true" ma:displayName="Legacy Data" ma:internalName="Legacy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03075b-1134-43a2-b655-147bd19fe267" elementFormDefault="qualified">
    <xsd:import namespace="http://schemas.microsoft.com/office/2006/documentManagement/types"/>
    <xsd:import namespace="http://schemas.microsoft.com/office/infopath/2007/PartnerControls"/>
    <xsd:element name="MediaServiceMetadata" ma:index="22" nillable="true" ma:displayName="MediaServiceMetadata" ma:hidden="true" ma:internalName="MediaServiceMetadata" ma:readOnly="true">
      <xsd:simpleType>
        <xsd:restriction base="dms:Note"/>
      </xsd:simpleType>
    </xsd:element>
    <xsd:element name="MediaServiceFastMetadata" ma:index="23" nillable="true" ma:displayName="MediaServiceFastMetadata" ma:hidden="true" ma:internalName="MediaServiceFastMetadata" ma:readOnly="true">
      <xsd:simpleType>
        <xsd:restriction base="dms:Note"/>
      </xsd:simpleType>
    </xsd:element>
    <xsd:element name="MediaServiceAutoKeyPoints" ma:index="24" nillable="true" ma:displayName="MediaServiceAutoKeyPoints" ma:hidden="true" ma:internalName="MediaServiceAutoKeyPoints" ma:readOnly="true">
      <xsd:simpleType>
        <xsd:restriction base="dms:Note"/>
      </xsd:simpleType>
    </xsd:element>
    <xsd:element name="MediaServiceKeyPoints" ma:index="2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A8D4B0-B44F-4277-A795-1BEE0580472A}">
  <ds:schemaRefs>
    <ds:schemaRef ds:uri="0063f72e-ace3-48fb-9c1f-5b513408b31f"/>
    <ds:schemaRef ds:uri="a8f60570-4bd3-4f2b-950b-a996de8ab151"/>
    <ds:schemaRef ds:uri="aaacb922-5235-4a66-b188-303b9b46fbd7"/>
    <ds:schemaRef ds:uri="b413c3fd-5a3b-4239-b985-69032e371c04"/>
    <ds:schemaRef ds:uri="e0a0e130-f9e4-41d8-8eeb-8b444dcb12c3"/>
    <ds:schemaRef ds:uri="e403075b-1134-43a2-b655-147bd19fe2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66AABFD-B53E-4B75-80A7-72458D598985}">
  <ds:schemaRefs>
    <ds:schemaRef ds:uri="http://schemas.microsoft.com/sharepoint/events"/>
  </ds:schemaRefs>
</ds:datastoreItem>
</file>

<file path=customXml/itemProps3.xml><?xml version="1.0" encoding="utf-8"?>
<ds:datastoreItem xmlns:ds="http://schemas.openxmlformats.org/officeDocument/2006/customXml" ds:itemID="{AB70A931-D6C8-423E-9F9F-533F5BE385DA}"/>
</file>

<file path=customXml/itemProps4.xml><?xml version="1.0" encoding="utf-8"?>
<ds:datastoreItem xmlns:ds="http://schemas.openxmlformats.org/officeDocument/2006/customXml" ds:itemID="{B5BCC2FB-3582-492F-920F-7718691844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17</Slides>
  <Notes>16</Notes>
  <HiddenSlides>0</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4-3_RA</vt:lpstr>
      <vt:lpstr>A Net Zero Society – Evidence and Analysis </vt:lpstr>
      <vt:lpstr>PowerPoint Presentation</vt:lpstr>
      <vt:lpstr>Outline</vt:lpstr>
      <vt:lpstr>Aims of this pre-market engagement event</vt:lpstr>
      <vt:lpstr>Project background</vt:lpstr>
      <vt:lpstr>Project objectives </vt:lpstr>
      <vt:lpstr>Project objectives and research questions </vt:lpstr>
      <vt:lpstr>PowerPoint Presentation</vt:lpstr>
      <vt:lpstr>Project objectives and research questions </vt:lpstr>
      <vt:lpstr>Example methodology </vt:lpstr>
      <vt:lpstr>Example Methodology </vt:lpstr>
      <vt:lpstr>Example Methodology </vt:lpstr>
      <vt:lpstr>Example Methodology </vt:lpstr>
      <vt:lpstr>Example Methodology </vt:lpstr>
      <vt:lpstr>Timescales and deliverables </vt:lpstr>
      <vt:lpstr>Ways of working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 Term Targets Project</dc:title>
  <dc:creator>Morgan Griffiths</dc:creator>
  <cp:revision>1</cp:revision>
  <cp:lastPrinted>2020-01-28T15:29:58Z</cp:lastPrinted>
  <dcterms:created xsi:type="dcterms:W3CDTF">2019-01-24T10:46:05Z</dcterms:created>
  <dcterms:modified xsi:type="dcterms:W3CDTF">2020-05-19T12:10:24Z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0x01010027CF2D6307017C41B591240C94522637</vt:lpwstr>
  </property>
  <property fmtid="{D5CDD505-2E9C-101B-9397-08002B2CF9AE}" pid="3" name="_dlc_DocIdItemGuid">
    <vt:lpwstr>a5320b92-0847-4e7a-bcad-d06d84dbb4e1</vt:lpwstr>
  </property>
  <property fmtid="{D5CDD505-2E9C-101B-9397-08002B2CF9AE}" pid="4" name="AuthorIds_UIVersion_1">
    <vt:lpwstr>6640</vt:lpwstr>
  </property>
  <property fmtid="{D5CDD505-2E9C-101B-9397-08002B2CF9AE}" pid="5" name="AuthorIds_UIVersion_3">
    <vt:lpwstr>6640</vt:lpwstr>
  </property>
  <property fmtid="{D5CDD505-2E9C-101B-9397-08002B2CF9AE}" pid="6" name="AuthorIds_UIVersion_4">
    <vt:lpwstr>29732</vt:lpwstr>
  </property>
  <property fmtid="{D5CDD505-2E9C-101B-9397-08002B2CF9AE}" pid="7" name="AuthorIds_UIVersion_5">
    <vt:lpwstr>29732</vt:lpwstr>
  </property>
  <property fmtid="{D5CDD505-2E9C-101B-9397-08002B2CF9AE}" pid="8" name="AuthorIds_UIVersion_7">
    <vt:lpwstr>29732</vt:lpwstr>
  </property>
  <property fmtid="{D5CDD505-2E9C-101B-9397-08002B2CF9AE}" pid="9" name="AuthorIds_UIVersion_10">
    <vt:lpwstr>29732</vt:lpwstr>
  </property>
  <property fmtid="{D5CDD505-2E9C-101B-9397-08002B2CF9AE}" pid="10" name="AuthorIds_UIVersion_11">
    <vt:lpwstr>29732</vt:lpwstr>
  </property>
  <property fmtid="{D5CDD505-2E9C-101B-9397-08002B2CF9AE}" pid="11" name="AuthorIds_UIVersion_13">
    <vt:lpwstr>29732</vt:lpwstr>
  </property>
  <property fmtid="{D5CDD505-2E9C-101B-9397-08002B2CF9AE}" pid="12" name="AuthorIds_UIVersion_14">
    <vt:lpwstr>29732</vt:lpwstr>
  </property>
  <property fmtid="{D5CDD505-2E9C-101B-9397-08002B2CF9AE}" pid="13" name="AuthorIds_UIVersion_18">
    <vt:lpwstr>29732</vt:lpwstr>
  </property>
  <property fmtid="{D5CDD505-2E9C-101B-9397-08002B2CF9AE}" pid="14" name="AuthorIds_UIVersion_20">
    <vt:lpwstr>29732</vt:lpwstr>
  </property>
  <property fmtid="{D5CDD505-2E9C-101B-9397-08002B2CF9AE}" pid="15" name="AuthorIds_UIVersion_23">
    <vt:lpwstr>30923,29732</vt:lpwstr>
  </property>
  <property fmtid="{D5CDD505-2E9C-101B-9397-08002B2CF9AE}" pid="16" name="AuthorIds_UIVersion_25">
    <vt:lpwstr>29732</vt:lpwstr>
  </property>
  <property fmtid="{D5CDD505-2E9C-101B-9397-08002B2CF9AE}" pid="17" name="AuthorIds_UIVersion_26">
    <vt:lpwstr>29732</vt:lpwstr>
  </property>
  <property fmtid="{D5CDD505-2E9C-101B-9397-08002B2CF9AE}" pid="18" name="AuthorIds_UIVersion_27">
    <vt:lpwstr>29732</vt:lpwstr>
  </property>
  <property fmtid="{D5CDD505-2E9C-101B-9397-08002B2CF9AE}" pid="19" name="AuthorIds_UIVersion_29">
    <vt:lpwstr>29732</vt:lpwstr>
  </property>
  <property fmtid="{D5CDD505-2E9C-101B-9397-08002B2CF9AE}" pid="20" name="AuthorIds_UIVersion_31">
    <vt:lpwstr>29732</vt:lpwstr>
  </property>
  <property fmtid="{D5CDD505-2E9C-101B-9397-08002B2CF9AE}" pid="21" name="AuthorIds_UIVersion_2">
    <vt:lpwstr>43785</vt:lpwstr>
  </property>
  <property fmtid="{D5CDD505-2E9C-101B-9397-08002B2CF9AE}" pid="22" name="AuthorIds_UIVersion_28">
    <vt:lpwstr>28093</vt:lpwstr>
  </property>
  <property fmtid="{D5CDD505-2E9C-101B-9397-08002B2CF9AE}" pid="23" name="AuthorIds_UIVersion_34">
    <vt:lpwstr>28093</vt:lpwstr>
  </property>
  <property fmtid="{D5CDD505-2E9C-101B-9397-08002B2CF9AE}" pid="24" name="AuthorIds_UIVersion_38">
    <vt:lpwstr>28093</vt:lpwstr>
  </property>
  <property fmtid="{D5CDD505-2E9C-101B-9397-08002B2CF9AE}" pid="25" name="AuthorIds_UIVersion_41">
    <vt:lpwstr>43785</vt:lpwstr>
  </property>
  <property fmtid="{D5CDD505-2E9C-101B-9397-08002B2CF9AE}" pid="26" name="AuthorIds_UIVersion_42">
    <vt:lpwstr>43785</vt:lpwstr>
  </property>
  <property fmtid="{D5CDD505-2E9C-101B-9397-08002B2CF9AE}" pid="27" name="AuthorIds_UIVersion_49">
    <vt:lpwstr>28093,43785</vt:lpwstr>
  </property>
  <property fmtid="{D5CDD505-2E9C-101B-9397-08002B2CF9AE}" pid="28" name="AuthorIds_UIVersion_51">
    <vt:lpwstr>28093</vt:lpwstr>
  </property>
  <property fmtid="{D5CDD505-2E9C-101B-9397-08002B2CF9AE}" pid="29" name="AuthorIds_UIVersion_52">
    <vt:lpwstr>28093</vt:lpwstr>
  </property>
  <property fmtid="{D5CDD505-2E9C-101B-9397-08002B2CF9AE}" pid="30" name="AuthorIds_UIVersion_55">
    <vt:lpwstr>28093</vt:lpwstr>
  </property>
  <property fmtid="{D5CDD505-2E9C-101B-9397-08002B2CF9AE}" pid="31" name="AuthorIds_UIVersion_56">
    <vt:lpwstr>28093</vt:lpwstr>
  </property>
  <property fmtid="{D5CDD505-2E9C-101B-9397-08002B2CF9AE}" pid="32" name="AuthorIds_UIVersion_62">
    <vt:lpwstr>28093,43785</vt:lpwstr>
  </property>
  <property fmtid="{D5CDD505-2E9C-101B-9397-08002B2CF9AE}" pid="33" name="AuthorIds_UIVersion_64">
    <vt:lpwstr>28093</vt:lpwstr>
  </property>
  <property fmtid="{D5CDD505-2E9C-101B-9397-08002B2CF9AE}" pid="34" name="AuthorIds_UIVersion_67">
    <vt:lpwstr>43785</vt:lpwstr>
  </property>
  <property fmtid="{D5CDD505-2E9C-101B-9397-08002B2CF9AE}" pid="35" name="AuthorIds_UIVersion_73">
    <vt:lpwstr>28093,43785</vt:lpwstr>
  </property>
  <property fmtid="{D5CDD505-2E9C-101B-9397-08002B2CF9AE}" pid="36" name="AuthorIds_UIVersion_75">
    <vt:lpwstr>43785</vt:lpwstr>
  </property>
  <property fmtid="{D5CDD505-2E9C-101B-9397-08002B2CF9AE}" pid="37" name="AuthorIds_UIVersion_76">
    <vt:lpwstr>28093</vt:lpwstr>
  </property>
  <property fmtid="{D5CDD505-2E9C-101B-9397-08002B2CF9AE}" pid="38" name="AuthorIds_UIVersion_6">
    <vt:lpwstr>28093</vt:lpwstr>
  </property>
  <property fmtid="{D5CDD505-2E9C-101B-9397-08002B2CF9AE}" pid="39" name="AuthorIds_UIVersion_8">
    <vt:lpwstr>29732</vt:lpwstr>
  </property>
  <property fmtid="{D5CDD505-2E9C-101B-9397-08002B2CF9AE}" pid="40" name="AuthorIds_UIVersion_9">
    <vt:lpwstr>29732</vt:lpwstr>
  </property>
  <property fmtid="{D5CDD505-2E9C-101B-9397-08002B2CF9AE}" pid="41" name="AuthorIds_UIVersion_12">
    <vt:lpwstr>28093</vt:lpwstr>
  </property>
  <property fmtid="{D5CDD505-2E9C-101B-9397-08002B2CF9AE}" pid="42" name="AuthorIds_UIVersion_15">
    <vt:lpwstr>28093</vt:lpwstr>
  </property>
  <property fmtid="{D5CDD505-2E9C-101B-9397-08002B2CF9AE}" pid="43" name="AuthorIds_UIVersion_16">
    <vt:lpwstr>28093</vt:lpwstr>
  </property>
  <property fmtid="{D5CDD505-2E9C-101B-9397-08002B2CF9AE}" pid="44" name="AuthorIds_UIVersion_19">
    <vt:lpwstr>28093</vt:lpwstr>
  </property>
  <property fmtid="{D5CDD505-2E9C-101B-9397-08002B2CF9AE}" pid="45" name="AuthorIds_UIVersion_33">
    <vt:lpwstr>28093</vt:lpwstr>
  </property>
  <property fmtid="{D5CDD505-2E9C-101B-9397-08002B2CF9AE}" pid="46" name="AuthorIds_UIVersion_37">
    <vt:lpwstr>28093</vt:lpwstr>
  </property>
  <property fmtid="{D5CDD505-2E9C-101B-9397-08002B2CF9AE}" pid="47" name="AuthorIds_UIVersion_39">
    <vt:lpwstr>28093</vt:lpwstr>
  </property>
  <property fmtid="{D5CDD505-2E9C-101B-9397-08002B2CF9AE}" pid="48" name="AuthorIds_UIVersion_40">
    <vt:lpwstr>28093</vt:lpwstr>
  </property>
  <property fmtid="{D5CDD505-2E9C-101B-9397-08002B2CF9AE}" pid="49" name="AuthorIds_UIVersion_46">
    <vt:lpwstr>28093</vt:lpwstr>
  </property>
  <property fmtid="{D5CDD505-2E9C-101B-9397-08002B2CF9AE}" pid="50" name="AuthorIds_UIVersion_47">
    <vt:lpwstr>28093</vt:lpwstr>
  </property>
  <property fmtid="{D5CDD505-2E9C-101B-9397-08002B2CF9AE}" pid="51" name="AuthorIds_UIVersion_48">
    <vt:lpwstr>28093</vt:lpwstr>
  </property>
  <property fmtid="{D5CDD505-2E9C-101B-9397-08002B2CF9AE}" pid="52" name="AuthorIds_UIVersion_50">
    <vt:lpwstr>28093</vt:lpwstr>
  </property>
  <property fmtid="{D5CDD505-2E9C-101B-9397-08002B2CF9AE}" pid="53" name="AuthorIds_UIVersion_53">
    <vt:lpwstr>28093</vt:lpwstr>
  </property>
  <property fmtid="{D5CDD505-2E9C-101B-9397-08002B2CF9AE}" pid="54" name="AuthorIds_UIVersion_54">
    <vt:lpwstr>6640</vt:lpwstr>
  </property>
  <property fmtid="{D5CDD505-2E9C-101B-9397-08002B2CF9AE}" pid="55" name="MSIP_Label_ba62f585-b40f-4ab9-bafe-39150f03d124_Enabled">
    <vt:lpwstr>true</vt:lpwstr>
  </property>
  <property fmtid="{D5CDD505-2E9C-101B-9397-08002B2CF9AE}" pid="56" name="MSIP_Label_ba62f585-b40f-4ab9-bafe-39150f03d124_SetDate">
    <vt:lpwstr>2019-11-22T11:21:34Z</vt:lpwstr>
  </property>
  <property fmtid="{D5CDD505-2E9C-101B-9397-08002B2CF9AE}" pid="57" name="MSIP_Label_ba62f585-b40f-4ab9-bafe-39150f03d124_Method">
    <vt:lpwstr>Standard</vt:lpwstr>
  </property>
  <property fmtid="{D5CDD505-2E9C-101B-9397-08002B2CF9AE}" pid="58" name="MSIP_Label_ba62f585-b40f-4ab9-bafe-39150f03d124_Name">
    <vt:lpwstr>OFFICIAL</vt:lpwstr>
  </property>
  <property fmtid="{D5CDD505-2E9C-101B-9397-08002B2CF9AE}" pid="59" name="MSIP_Label_ba62f585-b40f-4ab9-bafe-39150f03d124_SiteId">
    <vt:lpwstr>cbac7005-02c1-43eb-b497-e6492d1b2dd8</vt:lpwstr>
  </property>
  <property fmtid="{D5CDD505-2E9C-101B-9397-08002B2CF9AE}" pid="60" name="MSIP_Label_ba62f585-b40f-4ab9-bafe-39150f03d124_ActionId">
    <vt:lpwstr>52b0e770-9c79-4062-b663-00005c33397b</vt:lpwstr>
  </property>
  <property fmtid="{D5CDD505-2E9C-101B-9397-08002B2CF9AE}" pid="61" name="MSIP_Label_ba62f585-b40f-4ab9-bafe-39150f03d124_ContentBits">
    <vt:lpwstr>0</vt:lpwstr>
  </property>
  <property fmtid="{D5CDD505-2E9C-101B-9397-08002B2CF9AE}" pid="62" name="Business Unit">
    <vt:lpwstr>4;#UK Times|efeb1854-539a-4e68-bbc7-78d208af9806</vt:lpwstr>
  </property>
</Properties>
</file>