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4A332B-4F10-9A51-67BF-635E136BD6D7}" v="50" dt="2021-01-11T18:36:57.680"/>
    <p1510:client id="{24A51AF1-102C-085C-EB2B-60A24CF8086B}" v="1" dt="2020-10-30T15:05:55.177"/>
    <p1510:client id="{7FD23775-CCF1-4F8D-A10C-342C01B182A4}" v="104" dt="2021-05-07T07:42:03.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87" d="100"/>
          <a:sy n="87" d="100"/>
        </p:scale>
        <p:origin x="61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ir, Allan Mr (DIO DCT-PM3a3)" userId="S::allan.muir803@mod.gov.uk::e73eea48-ce6f-4bc5-b8e5-7c460daddb70" providerId="AD" clId="Web-{7FD23775-CCF1-4F8D-A10C-342C01B182A4}"/>
    <pc:docChg chg="modSld">
      <pc:chgData name="Muir, Allan Mr (DIO DCT-PM3a3)" userId="S::allan.muir803@mod.gov.uk::e73eea48-ce6f-4bc5-b8e5-7c460daddb70" providerId="AD" clId="Web-{7FD23775-CCF1-4F8D-A10C-342C01B182A4}" dt="2021-05-07T07:42:03.301" v="62" actId="1076"/>
      <pc:docMkLst>
        <pc:docMk/>
      </pc:docMkLst>
      <pc:sldChg chg="modSp">
        <pc:chgData name="Muir, Allan Mr (DIO DCT-PM3a3)" userId="S::allan.muir803@mod.gov.uk::e73eea48-ce6f-4bc5-b8e5-7c460daddb70" providerId="AD" clId="Web-{7FD23775-CCF1-4F8D-A10C-342C01B182A4}" dt="2021-05-07T07:42:03.301" v="62" actId="1076"/>
        <pc:sldMkLst>
          <pc:docMk/>
          <pc:sldMk cId="1690260166" sldId="262"/>
        </pc:sldMkLst>
        <pc:spChg chg="mod">
          <ac:chgData name="Muir, Allan Mr (DIO DCT-PM3a3)" userId="S::allan.muir803@mod.gov.uk::e73eea48-ce6f-4bc5-b8e5-7c460daddb70" providerId="AD" clId="Web-{7FD23775-CCF1-4F8D-A10C-342C01B182A4}" dt="2021-05-07T07:36:17.200" v="37" actId="1076"/>
          <ac:spMkLst>
            <pc:docMk/>
            <pc:sldMk cId="1690260166" sldId="262"/>
            <ac:spMk id="4" creationId="{F167385A-C808-43F8-9480-68D3E116EAC1}"/>
          </ac:spMkLst>
        </pc:spChg>
        <pc:spChg chg="mod">
          <ac:chgData name="Muir, Allan Mr (DIO DCT-PM3a3)" userId="S::allan.muir803@mod.gov.uk::e73eea48-ce6f-4bc5-b8e5-7c460daddb70" providerId="AD" clId="Web-{7FD23775-CCF1-4F8D-A10C-342C01B182A4}" dt="2021-05-07T07:42:03.301" v="62" actId="1076"/>
          <ac:spMkLst>
            <pc:docMk/>
            <pc:sldMk cId="1690260166" sldId="262"/>
            <ac:spMk id="13" creationId="{00000000-0000-0000-0000-000000000000}"/>
          </ac:spMkLst>
        </pc:spChg>
        <pc:spChg chg="mod">
          <ac:chgData name="Muir, Allan Mr (DIO DCT-PM3a3)" userId="S::allan.muir803@mod.gov.uk::e73eea48-ce6f-4bc5-b8e5-7c460daddb70" providerId="AD" clId="Web-{7FD23775-CCF1-4F8D-A10C-342C01B182A4}" dt="2021-05-07T07:36:34.606" v="40" actId="1076"/>
          <ac:spMkLst>
            <pc:docMk/>
            <pc:sldMk cId="1690260166" sldId="262"/>
            <ac:spMk id="14" creationId="{00000000-0000-0000-0000-000000000000}"/>
          </ac:spMkLst>
        </pc:spChg>
        <pc:spChg chg="mod">
          <ac:chgData name="Muir, Allan Mr (DIO DCT-PM3a3)" userId="S::allan.muir803@mod.gov.uk::e73eea48-ce6f-4bc5-b8e5-7c460daddb70" providerId="AD" clId="Web-{7FD23775-CCF1-4F8D-A10C-342C01B182A4}" dt="2021-05-07T07:35:10.573" v="14" actId="20577"/>
          <ac:spMkLst>
            <pc:docMk/>
            <pc:sldMk cId="1690260166" sldId="262"/>
            <ac:spMk id="15" creationId="{00000000-0000-0000-0000-000000000000}"/>
          </ac:spMkLst>
        </pc:spChg>
        <pc:spChg chg="mod">
          <ac:chgData name="Muir, Allan Mr (DIO DCT-PM3a3)" userId="S::allan.muir803@mod.gov.uk::e73eea48-ce6f-4bc5-b8e5-7c460daddb70" providerId="AD" clId="Web-{7FD23775-CCF1-4F8D-A10C-342C01B182A4}" dt="2021-05-07T07:37:27.014" v="46" actId="1076"/>
          <ac:spMkLst>
            <pc:docMk/>
            <pc:sldMk cId="1690260166" sldId="262"/>
            <ac:spMk id="16" creationId="{72EFEE2B-E3C5-4308-8A0B-9A8FF34818DA}"/>
          </ac:spMkLst>
        </pc:spChg>
        <pc:spChg chg="mod">
          <ac:chgData name="Muir, Allan Mr (DIO DCT-PM3a3)" userId="S::allan.muir803@mod.gov.uk::e73eea48-ce6f-4bc5-b8e5-7c460daddb70" providerId="AD" clId="Web-{7FD23775-CCF1-4F8D-A10C-342C01B182A4}" dt="2021-05-07T07:37:20.826" v="45" actId="1076"/>
          <ac:spMkLst>
            <pc:docMk/>
            <pc:sldMk cId="1690260166" sldId="262"/>
            <ac:spMk id="17" creationId="{560E1016-AF3C-4C35-B5A0-062A3D875957}"/>
          </ac:spMkLst>
        </pc:spChg>
        <pc:spChg chg="mod">
          <ac:chgData name="Muir, Allan Mr (DIO DCT-PM3a3)" userId="S::allan.muir803@mod.gov.uk::e73eea48-ce6f-4bc5-b8e5-7c460daddb70" providerId="AD" clId="Web-{7FD23775-CCF1-4F8D-A10C-342C01B182A4}" dt="2021-05-07T07:38:48.938" v="60" actId="20577"/>
          <ac:spMkLst>
            <pc:docMk/>
            <pc:sldMk cId="1690260166" sldId="262"/>
            <ac:spMk id="18" creationId="{00000000-0000-0000-0000-000000000000}"/>
          </ac:spMkLst>
        </pc:spChg>
        <pc:spChg chg="mod">
          <ac:chgData name="Muir, Allan Mr (DIO DCT-PM3a3)" userId="S::allan.muir803@mod.gov.uk::e73eea48-ce6f-4bc5-b8e5-7c460daddb70" providerId="AD" clId="Web-{7FD23775-CCF1-4F8D-A10C-342C01B182A4}" dt="2021-05-07T07:38:20.687" v="52" actId="1076"/>
          <ac:spMkLst>
            <pc:docMk/>
            <pc:sldMk cId="1690260166" sldId="262"/>
            <ac:spMk id="19" creationId="{06865278-5515-40F3-A364-AF6113A3E034}"/>
          </ac:spMkLst>
        </pc:spChg>
        <pc:spChg chg="mod">
          <ac:chgData name="Muir, Allan Mr (DIO DCT-PM3a3)" userId="S::allan.muir803@mod.gov.uk::e73eea48-ce6f-4bc5-b8e5-7c460daddb70" providerId="AD" clId="Web-{7FD23775-CCF1-4F8D-A10C-342C01B182A4}" dt="2021-05-07T07:37:13.685" v="44" actId="1076"/>
          <ac:spMkLst>
            <pc:docMk/>
            <pc:sldMk cId="1690260166" sldId="262"/>
            <ac:spMk id="20" creationId="{ED1C0116-FD04-4AD6-8D12-77D2AD57FDCD}"/>
          </ac:spMkLst>
        </pc:spChg>
        <pc:cxnChg chg="mod">
          <ac:chgData name="Muir, Allan Mr (DIO DCT-PM3a3)" userId="S::allan.muir803@mod.gov.uk::e73eea48-ce6f-4bc5-b8e5-7c460daddb70" providerId="AD" clId="Web-{7FD23775-CCF1-4F8D-A10C-342C01B182A4}" dt="2021-05-07T07:37:33.108" v="47" actId="1076"/>
          <ac:cxnSpMkLst>
            <pc:docMk/>
            <pc:sldMk cId="1690260166" sldId="262"/>
            <ac:cxnSpMk id="35" creationId="{11A95426-9EA8-4242-855A-A823B734A138}"/>
          </ac:cxnSpMkLst>
        </pc:cxnChg>
      </pc:sldChg>
    </pc:docChg>
  </pc:docChgLst>
  <pc:docChgLst>
    <pc:chgData clId="Web-{24A51AF1-102C-085C-EB2B-60A24CF8086B}"/>
    <pc:docChg chg="modSld">
      <pc:chgData name="" userId="" providerId="" clId="Web-{24A51AF1-102C-085C-EB2B-60A24CF8086B}" dt="2020-10-30T15:05:55.177" v="0" actId="1076"/>
      <pc:docMkLst>
        <pc:docMk/>
      </pc:docMkLst>
      <pc:sldChg chg="modSp">
        <pc:chgData name="" userId="" providerId="" clId="Web-{24A51AF1-102C-085C-EB2B-60A24CF8086B}" dt="2020-10-30T15:05:55.177" v="0" actId="1076"/>
        <pc:sldMkLst>
          <pc:docMk/>
          <pc:sldMk cId="1690260166" sldId="262"/>
        </pc:sldMkLst>
        <pc:spChg chg="mod">
          <ac:chgData name="" userId="" providerId="" clId="Web-{24A51AF1-102C-085C-EB2B-60A24CF8086B}" dt="2020-10-30T15:05:55.177" v="0" actId="1076"/>
          <ac:spMkLst>
            <pc:docMk/>
            <pc:sldMk cId="1690260166" sldId="262"/>
            <ac:spMk id="20" creationId="{ED1C0116-FD04-4AD6-8D12-77D2AD57FDCD}"/>
          </ac:spMkLst>
        </pc:spChg>
      </pc:sldChg>
    </pc:docChg>
  </pc:docChgLst>
  <pc:docChgLst>
    <pc:chgData name="Muir, Allan Mr (DIO DCT-PM3a3)" userId="S::allan.muir803@mod.gov.uk::e73eea48-ce6f-4bc5-b8e5-7c460daddb70" providerId="AD" clId="Web-{324A332B-4F10-9A51-67BF-635E136BD6D7}"/>
    <pc:docChg chg="modSld">
      <pc:chgData name="Muir, Allan Mr (DIO DCT-PM3a3)" userId="S::allan.muir803@mod.gov.uk::e73eea48-ce6f-4bc5-b8e5-7c460daddb70" providerId="AD" clId="Web-{324A332B-4F10-9A51-67BF-635E136BD6D7}" dt="2021-01-11T18:36:57.180" v="48" actId="20577"/>
      <pc:docMkLst>
        <pc:docMk/>
      </pc:docMkLst>
      <pc:sldChg chg="modSp">
        <pc:chgData name="Muir, Allan Mr (DIO DCT-PM3a3)" userId="S::allan.muir803@mod.gov.uk::e73eea48-ce6f-4bc5-b8e5-7c460daddb70" providerId="AD" clId="Web-{324A332B-4F10-9A51-67BF-635E136BD6D7}" dt="2021-01-11T18:36:55.601" v="46" actId="20577"/>
        <pc:sldMkLst>
          <pc:docMk/>
          <pc:sldMk cId="1690260166" sldId="262"/>
        </pc:sldMkLst>
        <pc:spChg chg="mod">
          <ac:chgData name="Muir, Allan Mr (DIO DCT-PM3a3)" userId="S::allan.muir803@mod.gov.uk::e73eea48-ce6f-4bc5-b8e5-7c460daddb70" providerId="AD" clId="Web-{324A332B-4F10-9A51-67BF-635E136BD6D7}" dt="2021-01-11T18:36:55.601" v="46" actId="20577"/>
          <ac:spMkLst>
            <pc:docMk/>
            <pc:sldMk cId="1690260166" sldId="262"/>
            <ac:spMk id="4" creationId="{F167385A-C808-43F8-9480-68D3E116EAC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46AF-E450-4FCF-AB8F-EC61C98BD9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F4C678C-2BD5-4E4C-8E12-53C3D6207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ADFAD9-BBE6-4F44-A963-A3FF639D7B53}"/>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6AB0B3A0-D3B9-4F2C-8B20-0116379609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D957DC-9A11-4815-949E-AB2FA06AD4A2}"/>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12977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7761-4C95-4019-A50D-6D6FACB208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4A8D09-F1D5-4F10-8252-C11B2EA98D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D85EF3-8BD3-49B7-8A45-82A20FB0554C}"/>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3675C222-2F1C-4715-A82B-A27551DCF2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3E0C9D-6E2E-469D-B307-33ABE5DA1E4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366049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6727EF-94D4-4668-9FFA-B05C9C98A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41F68A-8CA3-462A-AD88-68BB7B16F7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CC3A5E-F574-4CF8-BB1D-32E4975063AC}"/>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BC40AAB6-C279-488F-A5D8-D1EDEDC0DC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967C86-8A00-4E46-A403-70D3C3A622A9}"/>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13800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D091-DCA9-4676-87DB-1CCDCD59FB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BE2E9C-EE15-4306-BCDC-95A46DA88E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5C74-8992-47CD-BF50-E805A3825883}"/>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668E6B26-5C36-4645-B4C4-1B29E13E3B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67183-930A-42A3-95A1-3451C332DFF8}"/>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45334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E17-FD7D-403F-9C9E-E0961AE2B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AACBA-737F-4E64-B021-56996845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AD3469-9BE6-4DE5-8A05-3328556D4D0A}"/>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32F951F2-1764-4A7C-9E3B-CEDF3A0271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6A60A9-0B55-4ADB-9FC9-9CDE1D4669F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81593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B8AB-766A-47FC-ABB9-BE180FDBA9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BF8B4A-FFF1-42A6-ADC3-56A63670E4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52C8-2C44-4602-B498-723B7C297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0CB8E9-F916-4746-87B1-A46E37E7C85F}"/>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6" name="Footer Placeholder 5">
            <a:extLst>
              <a:ext uri="{FF2B5EF4-FFF2-40B4-BE49-F238E27FC236}">
                <a16:creationId xmlns:a16="http://schemas.microsoft.com/office/drawing/2014/main" id="{2FDB740F-2505-42E8-9C9A-6F85848B27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66FAA6-FF43-42D6-9CC4-B39664B0869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480935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51E8-39ED-49B8-B509-00FD564EA6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87A32E-25AD-4401-AD99-88D34793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B942AD-002F-461B-AD93-734250131C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826D78-86E4-4D03-A74B-8720D7C17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8A83D7-1D7D-49F2-8D9F-3E7A80C819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BD5703-8828-4BA2-BE48-C882FC7ABD03}"/>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8" name="Footer Placeholder 7">
            <a:extLst>
              <a:ext uri="{FF2B5EF4-FFF2-40B4-BE49-F238E27FC236}">
                <a16:creationId xmlns:a16="http://schemas.microsoft.com/office/drawing/2014/main" id="{35C8992C-FAF0-4896-AE6D-8BB9EB15BF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AA821C-50B0-4C85-BFEF-CF849D045065}"/>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1343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7A096-57D6-48A0-9D7F-96FD285345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9800C3-FACE-46AF-B67D-5E3E151D2AB0}"/>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4" name="Footer Placeholder 3">
            <a:extLst>
              <a:ext uri="{FF2B5EF4-FFF2-40B4-BE49-F238E27FC236}">
                <a16:creationId xmlns:a16="http://schemas.microsoft.com/office/drawing/2014/main" id="{C750466C-E822-4A09-8E2B-F657412C5A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6F4524-48AA-4454-B5C4-892680EAC637}"/>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799898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DF2DB-2F82-4153-9FF6-D7D2BC875782}"/>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3" name="Footer Placeholder 2">
            <a:extLst>
              <a:ext uri="{FF2B5EF4-FFF2-40B4-BE49-F238E27FC236}">
                <a16:creationId xmlns:a16="http://schemas.microsoft.com/office/drawing/2014/main" id="{84D378B8-2245-46CD-AD53-0C7ECF1E28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C7ABF8-2E79-45A1-8C92-7D5CEE359A1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615461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DB70-ACF6-47E1-A758-1002FA906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D1E9CA-A062-494E-9643-1B7FCCB20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72628-CD99-4F69-95C9-29F7581CC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954A79-1F64-4BB5-A881-BE1D969205B9}"/>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6" name="Footer Placeholder 5">
            <a:extLst>
              <a:ext uri="{FF2B5EF4-FFF2-40B4-BE49-F238E27FC236}">
                <a16:creationId xmlns:a16="http://schemas.microsoft.com/office/drawing/2014/main" id="{801A9182-4773-41A3-9F6F-76689D3EF1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5B0403-3E7C-4B85-A1C7-F1FAE4BD21ED}"/>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72119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280A-B97F-4D15-BCF2-8A47FBA69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679B32-4ECA-4C7E-BC12-D4065B5C4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857A8A-19D3-4D82-B7D6-9664BA658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64904-8A53-4886-82D3-83BF0CA9694B}"/>
              </a:ext>
            </a:extLst>
          </p:cNvPr>
          <p:cNvSpPr>
            <a:spLocks noGrp="1"/>
          </p:cNvSpPr>
          <p:nvPr>
            <p:ph type="dt" sz="half" idx="10"/>
          </p:nvPr>
        </p:nvSpPr>
        <p:spPr/>
        <p:txBody>
          <a:bodyPr/>
          <a:lstStyle/>
          <a:p>
            <a:fld id="{F95137B5-9BB7-4E39-A104-E38CA8BB138E}" type="datetimeFigureOut">
              <a:rPr lang="en-GB" smtClean="0"/>
              <a:t>16/08/2021</a:t>
            </a:fld>
            <a:endParaRPr lang="en-GB"/>
          </a:p>
        </p:txBody>
      </p:sp>
      <p:sp>
        <p:nvSpPr>
          <p:cNvPr id="6" name="Footer Placeholder 5">
            <a:extLst>
              <a:ext uri="{FF2B5EF4-FFF2-40B4-BE49-F238E27FC236}">
                <a16:creationId xmlns:a16="http://schemas.microsoft.com/office/drawing/2014/main" id="{279B8FFB-AE7A-4081-B3B2-5170D5A6AA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D29F7D-4E2C-42CA-91E4-EA77AED32B5A}"/>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975705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19250-0523-4C46-A3D5-D0DB63EA1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CA961B-21CA-4201-B147-1F4E8DAE6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33E10-A719-450E-B7F8-EFEAFEB5A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137B5-9BB7-4E39-A104-E38CA8BB138E}" type="datetimeFigureOut">
              <a:rPr lang="en-GB" smtClean="0"/>
              <a:t>16/08/2021</a:t>
            </a:fld>
            <a:endParaRPr lang="en-GB"/>
          </a:p>
        </p:txBody>
      </p:sp>
      <p:sp>
        <p:nvSpPr>
          <p:cNvPr id="5" name="Footer Placeholder 4">
            <a:extLst>
              <a:ext uri="{FF2B5EF4-FFF2-40B4-BE49-F238E27FC236}">
                <a16:creationId xmlns:a16="http://schemas.microsoft.com/office/drawing/2014/main" id="{7D0D57BE-7E66-4463-9F44-878CC9C4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FA0CE9-AB2B-4BE1-B916-97A5B2DF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204E-B836-4794-BD3A-9DB021FA4C93}" type="slidenum">
              <a:rPr lang="en-GB" smtClean="0"/>
              <a:t>‹#›</a:t>
            </a:fld>
            <a:endParaRPr lang="en-GB"/>
          </a:p>
        </p:txBody>
      </p:sp>
    </p:spTree>
    <p:extLst>
      <p:ext uri="{BB962C8B-B14F-4D97-AF65-F5344CB8AC3E}">
        <p14:creationId xmlns:p14="http://schemas.microsoft.com/office/powerpoint/2010/main" val="1858671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67385A-C808-43F8-9480-68D3E116EAC1}"/>
              </a:ext>
            </a:extLst>
          </p:cNvPr>
          <p:cNvSpPr txBox="1"/>
          <p:nvPr/>
        </p:nvSpPr>
        <p:spPr>
          <a:xfrm>
            <a:off x="670559" y="633661"/>
            <a:ext cx="8961713"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A - Management Services</a:t>
            </a: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 (For Core Services)</a:t>
            </a:r>
          </a:p>
          <a:p>
            <a:pPr>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Organisation, Affected Property, Health and Safety, Sustainable Development and Environmental Management, Security Measures, Fraud Prevention, Information Systems, Data Management, Interfaces</a:t>
            </a:r>
            <a:r>
              <a:rPr kumimoji="0" lang="en-GB" sz="1200" b="0" i="0" u="none" strike="noStrike" kern="1200" cap="none" spc="0" normalizeH="0" baseline="0" noProof="0" dirty="0">
                <a:ln>
                  <a:noFill/>
                </a:ln>
                <a:effectLst/>
                <a:uLnTx/>
                <a:uFillTx/>
                <a:latin typeface="Calibri" panose="020F0502020204030204"/>
                <a:ea typeface="+mn-ea"/>
                <a:cs typeface="Calibri"/>
              </a:rPr>
              <a:t>,</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Quality Management, Records, Meetings &amp; Reports, Service Register, Inclusive Repair Limit, Change Management Process</a:t>
            </a:r>
            <a:r>
              <a:rPr kumimoji="0" lang="en-GB" sz="1050" b="0" i="0" u="none" strike="noStrike" kern="1200" cap="none" spc="0" normalizeH="0" baseline="0" noProof="0" dirty="0">
                <a:ln>
                  <a:noFill/>
                </a:ln>
                <a:solidFill>
                  <a:srgbClr val="000000"/>
                </a:solidFill>
                <a:effectLst/>
                <a:uLnTx/>
                <a:uFillTx/>
                <a:latin typeface="Calibri" panose="020F0502020204030204"/>
                <a:ea typeface="+mn-ea"/>
                <a:cs typeface="Calibri"/>
              </a:rPr>
              <a:t>,</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Early Warnings, Business Continuity, Contractor's Accommodation, Mobilisation &amp; Transition, Exit Strategy, Relationship Management, Suppliers Relationship Management, Technical Building Inspections </a:t>
            </a:r>
            <a:r>
              <a:rPr lang="en-GB" sz="1200" dirty="0">
                <a:solidFill>
                  <a:srgbClr val="000000"/>
                </a:solidFill>
                <a:latin typeface="Calibri" panose="020F0502020204030204"/>
                <a:cs typeface="Calibri"/>
              </a:rPr>
              <a:t>&amp; Facility Condition Monitoring, Estate</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Documents and Records,</a:t>
            </a:r>
            <a:r>
              <a:rPr kumimoji="0" lang="en-GB" sz="1200" b="0" i="0" u="none" strike="noStrike" kern="1200" cap="none" spc="0" normalizeH="0" baseline="0" noProof="0" dirty="0">
                <a:ln>
                  <a:noFill/>
                </a:ln>
                <a:effectLst/>
                <a:uLnTx/>
                <a:uFillTx/>
                <a:latin typeface="Calibri" panose="020F0502020204030204"/>
                <a:ea typeface="+mn-ea"/>
                <a:cs typeface="Calibri"/>
              </a:rPr>
              <a:t> Infrastructure Information Gateway,</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Area Custodian Duties, Secondment of Employer Staff</a:t>
            </a:r>
            <a:r>
              <a:rPr kumimoji="0" lang="en-GB" sz="1050" b="0" i="0" u="none" strike="noStrike" kern="1200" cap="none" spc="0" normalizeH="0" baseline="0" noProof="0" dirty="0">
                <a:ln>
                  <a:noFill/>
                </a:ln>
                <a:solidFill>
                  <a:srgbClr val="000000"/>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Training for End Users, Contractors and Staff, Contractor's Plan,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Contractors Management Plan, </a:t>
            </a:r>
            <a:r>
              <a:rPr lang="en-GB" sz="1200" dirty="0">
                <a:solidFill>
                  <a:srgbClr val="000000"/>
                </a:solidFill>
                <a:latin typeface="Calibri" panose="020F0502020204030204"/>
                <a:ea typeface="+mn-lt"/>
                <a:cs typeface="+mn-lt"/>
              </a:rPr>
              <a:t>Utilities Management Bureau, Leaflets</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associated with this Module</a:t>
            </a: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9" name="Subtitle 8"/>
          <p:cNvSpPr txBox="1">
            <a:spLocks noGrp="1"/>
          </p:cNvSpPr>
          <p:nvPr>
            <p:ph type="subTitle" idx="1"/>
          </p:nvPr>
        </p:nvSpPr>
        <p:spPr>
          <a:xfrm>
            <a:off x="2934213" y="2252972"/>
            <a:ext cx="4422815" cy="1200329"/>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00000"/>
              </a:lnSpc>
              <a:spcBef>
                <a:spcPts val="0"/>
              </a:spcBef>
            </a:pPr>
            <a:r>
              <a:rPr lang="en-GB" sz="1200" b="1" u="sng" dirty="0">
                <a:solidFill>
                  <a:srgbClr val="000000"/>
                </a:solidFill>
                <a:cs typeface="Calibri"/>
              </a:rPr>
              <a:t>Module C - Statutory &amp; Mandatory</a:t>
            </a:r>
          </a:p>
          <a:p>
            <a:pPr algn="l">
              <a:lnSpc>
                <a:spcPct val="100000"/>
              </a:lnSpc>
              <a:spcBef>
                <a:spcPts val="0"/>
              </a:spcBef>
            </a:pPr>
            <a:r>
              <a:rPr lang="en-GB" sz="1200" dirty="0">
                <a:solidFill>
                  <a:srgbClr val="000000"/>
                </a:solidFill>
                <a:cs typeface="Calibri"/>
              </a:rPr>
              <a:t>Introduction, Service Requirements, MOD Bespoke Maintenance Requirements, Statutory and Mandatory Requirements, Establishment Specific Task Schedule (ESTS) Housing Regional Task Schedule (HRTS),Rural Estate Task Schedule (RETS), Failures, Repairs  Resulting from Inspection and Tests, Reporting and Records</a:t>
            </a:r>
            <a:endParaRPr lang="en-GB" sz="1200" dirty="0">
              <a:solidFill>
                <a:srgbClr val="C00000"/>
              </a:solidFill>
              <a:cs typeface="Calibri"/>
            </a:endParaRPr>
          </a:p>
        </p:txBody>
      </p:sp>
      <p:sp>
        <p:nvSpPr>
          <p:cNvPr id="10" name="Subtitle 8"/>
          <p:cNvSpPr txBox="1">
            <a:spLocks/>
          </p:cNvSpPr>
          <p:nvPr/>
        </p:nvSpPr>
        <p:spPr>
          <a:xfrm rot="10800000" flipV="1">
            <a:off x="2925444" y="3583099"/>
            <a:ext cx="4431583" cy="249299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D - Maintenance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Reactive Maintenance, Calculation of Response Times, Reactive Maintenance for Housing, Reactive Maintenance for Property that is a Hiring, Preventative Maintenance, Grounds Maintenance including Road Sweeping &amp; Snow and Ice Clearance, Grounds Maintenance Housing, Sustainable Development Tasks, Pest Control, Pollution Risks, Kitchen Deep Cleaning, Additional Fire Alarm Requirements, Legionella, Leaflets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Leaflet DL-02 - </a:t>
            </a: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Extra Maintenance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Enhanced Reactive Maintenance, Workshop Deep Cleaning, Vehicle Hanger Floor Cleaning, Demolitions, Fire Extinguisher Maintenance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13" name="TextBox 12"/>
          <p:cNvSpPr txBox="1"/>
          <p:nvPr/>
        </p:nvSpPr>
        <p:spPr>
          <a:xfrm>
            <a:off x="677408" y="4840937"/>
            <a:ext cx="2167391"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F - Housing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Housing Specific Reference Docs, Estate Management, Occupancy Cycle, Additional Needs and Disability Adaptions</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 Leaflet FL-01 -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Move-in and Move-out Standards</a:t>
            </a:r>
          </a:p>
        </p:txBody>
      </p:sp>
      <p:sp>
        <p:nvSpPr>
          <p:cNvPr id="15" name="TextBox 14"/>
          <p:cNvSpPr txBox="1"/>
          <p:nvPr/>
        </p:nvSpPr>
        <p:spPr>
          <a:xfrm>
            <a:off x="7453295" y="2262497"/>
            <a:ext cx="2139890" cy="249299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K – Overseas Services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Leaflets</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  KL-01 - Operation of Potable and Non-Potable Water Treatment and Sullage,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effectLst/>
                <a:uLnTx/>
                <a:uFillTx/>
                <a:latin typeface="Calibri" panose="020F0502020204030204"/>
                <a:ea typeface="+mn-ea"/>
                <a:cs typeface="Calibri"/>
              </a:rPr>
              <a:t>KL-02 - Generation and Operation of Electrical Power &amp; Standby Generators and UPS, KL-03 - Stores Management, </a:t>
            </a:r>
            <a:r>
              <a:rPr lang="en-GB" sz="1200" dirty="0">
                <a:latin typeface="Calibri" panose="020F0502020204030204"/>
                <a:cs typeface="Calibri"/>
              </a:rPr>
              <a:t>KL-06</a:t>
            </a:r>
            <a:r>
              <a:rPr kumimoji="0" lang="en-GB" sz="1200" b="0" i="0" u="none" strike="noStrike" kern="1200" cap="none" spc="0" normalizeH="0" baseline="0" noProof="0" dirty="0">
                <a:ln>
                  <a:noFill/>
                </a:ln>
                <a:effectLst/>
                <a:uLnTx/>
                <a:uFillTx/>
                <a:latin typeface="Calibri" panose="020F0502020204030204"/>
                <a:ea typeface="+mn-ea"/>
                <a:cs typeface="Calibri"/>
              </a:rPr>
              <a:t> - Calibration of Testing and Measuring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Calibri" panose="020F0502020204030204"/>
                <a:cs typeface="Calibri"/>
              </a:rPr>
              <a:t>KL-12 Utilities Procurement &amp; Management</a:t>
            </a:r>
            <a:endParaRPr lang="en-GB" sz="1200" b="0" i="0" u="none" strike="noStrike" kern="1200" cap="none" spc="0" normalizeH="0" baseline="0" noProof="0" dirty="0">
              <a:ln>
                <a:noFill/>
              </a:ln>
              <a:effectLst/>
              <a:uLnTx/>
              <a:uFillTx/>
              <a:latin typeface="Calibri" panose="020F0502020204030204"/>
              <a:cs typeface="Calibri"/>
            </a:endParaRPr>
          </a:p>
        </p:txBody>
      </p:sp>
      <p:sp>
        <p:nvSpPr>
          <p:cNvPr id="14" name="TextBox 13"/>
          <p:cNvSpPr txBox="1"/>
          <p:nvPr/>
        </p:nvSpPr>
        <p:spPr>
          <a:xfrm>
            <a:off x="675766" y="2252972"/>
            <a:ext cx="2162181" cy="64633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B - Help Desk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Introduction, Performance Standards, Complaints.</a:t>
            </a:r>
            <a:endParaRPr kumimoji="0" lang="en-GB" sz="1200" b="0" i="0" u="none" strike="noStrike" kern="1200" cap="none" spc="0" normalizeH="0" baseline="0" noProof="0" dirty="0">
              <a:ln>
                <a:noFill/>
              </a:ln>
              <a:solidFill>
                <a:srgbClr val="C00000"/>
              </a:solidFill>
              <a:effectLst/>
              <a:uLnTx/>
              <a:uFillTx/>
              <a:latin typeface="Calibri" panose="020F0502020204030204"/>
              <a:ea typeface="+mn-lt"/>
              <a:cs typeface="+mn-lt"/>
            </a:endParaRPr>
          </a:p>
        </p:txBody>
      </p:sp>
      <p:sp>
        <p:nvSpPr>
          <p:cNvPr id="18" name="TextBox 17"/>
          <p:cNvSpPr txBox="1"/>
          <p:nvPr/>
        </p:nvSpPr>
        <p:spPr>
          <a:xfrm>
            <a:off x="690143" y="3013579"/>
            <a:ext cx="2158224" cy="175432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H - Soft Facilities Management Services</a:t>
            </a:r>
          </a:p>
          <a:p>
            <a:pPr>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Service Description, Diagram of Soft FM Services Structure, Leaflets Associated with this Module:- Cleaning Service and Standards, </a:t>
            </a:r>
            <a:r>
              <a:rPr lang="en-GB" sz="1200" dirty="0">
                <a:solidFill>
                  <a:srgbClr val="000000"/>
                </a:solidFill>
                <a:latin typeface="Calibri" panose="020F0502020204030204"/>
                <a:ea typeface="+mn-lt"/>
                <a:cs typeface="+mn-lt"/>
              </a:rPr>
              <a:t>Laundry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and Dry Cleaning,</a:t>
            </a:r>
            <a:r>
              <a:rPr lang="en-GB" sz="1200" dirty="0">
                <a:solidFill>
                  <a:srgbClr val="000000"/>
                </a:solidFill>
                <a:latin typeface="Calibri" panose="020F0502020204030204"/>
                <a:ea typeface="+mn-lt"/>
                <a:cs typeface="+mn-lt"/>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Extraneous Services, Waste Management Service</a:t>
            </a:r>
            <a:endParaRPr kumimoji="0" lang="en-GB" sz="1200" b="0" i="0" u="none" strike="noStrike" kern="1200" cap="none" spc="0" normalizeH="0" baseline="0" noProof="0" dirty="0">
              <a:ln>
                <a:noFill/>
              </a:ln>
              <a:solidFill>
                <a:srgbClr val="000000"/>
              </a:solidFill>
              <a:effectLst/>
              <a:highlight>
                <a:srgbClr val="FFFF00"/>
              </a:highlight>
              <a:uLnTx/>
              <a:uFillTx/>
              <a:latin typeface="Calibri" panose="020F0502020204030204"/>
              <a:ea typeface="+mn-lt"/>
              <a:cs typeface="+mn-lt"/>
            </a:endParaRPr>
          </a:p>
        </p:txBody>
      </p:sp>
      <p:sp>
        <p:nvSpPr>
          <p:cNvPr id="19" name="TextBox 18">
            <a:extLst>
              <a:ext uri="{FF2B5EF4-FFF2-40B4-BE49-F238E27FC236}">
                <a16:creationId xmlns:a16="http://schemas.microsoft.com/office/drawing/2014/main" id="{06865278-5515-40F3-A364-AF6113A3E034}"/>
              </a:ext>
            </a:extLst>
          </p:cNvPr>
          <p:cNvSpPr txBox="1"/>
          <p:nvPr/>
        </p:nvSpPr>
        <p:spPr>
          <a:xfrm rot="10800000" flipH="1" flipV="1">
            <a:off x="7438918" y="4829594"/>
            <a:ext cx="2168644"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V - Operations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Introduction,</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Tasking Process,</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Relationships</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Military Works Area, Areas of Deployment</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Leaflets;</a:t>
            </a:r>
            <a:endPar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VL-01 - Preparation for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2" name="Rectangle 1">
            <a:extLst>
              <a:ext uri="{FF2B5EF4-FFF2-40B4-BE49-F238E27FC236}">
                <a16:creationId xmlns:a16="http://schemas.microsoft.com/office/drawing/2014/main" id="{ED03EA67-2362-44F6-B307-232937B5DDC0}"/>
              </a:ext>
            </a:extLst>
          </p:cNvPr>
          <p:cNvSpPr/>
          <p:nvPr/>
        </p:nvSpPr>
        <p:spPr>
          <a:xfrm>
            <a:off x="535933" y="554829"/>
            <a:ext cx="9229936" cy="6084094"/>
          </a:xfrm>
          <a:prstGeom prst="rect">
            <a:avLst/>
          </a:prstGeom>
          <a:noFill/>
          <a:ln w="28575">
            <a:solidFill>
              <a:schemeClr val="bg1"/>
            </a:solidFill>
            <a:prstDash val="dash"/>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6BF6D239-14B4-4D52-8618-40B05A1D6D63}"/>
              </a:ext>
            </a:extLst>
          </p:cNvPr>
          <p:cNvSpPr txBox="1"/>
          <p:nvPr/>
        </p:nvSpPr>
        <p:spPr>
          <a:xfrm>
            <a:off x="691212" y="-11756"/>
            <a:ext cx="10809576" cy="461665"/>
          </a:xfrm>
          <a:prstGeom prst="rect">
            <a:avLst/>
          </a:prstGeom>
          <a:noFill/>
          <a:ln w="12700">
            <a:solidFill>
              <a:schemeClr val="tx1"/>
            </a:solidFill>
            <a:prstDash val="dash"/>
          </a:ln>
        </p:spPr>
        <p:txBody>
          <a:bodyPr wrap="square"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sng" strike="noStrike" kern="1200" cap="none" spc="0" normalizeH="0" baseline="0" noProof="0" dirty="0">
                <a:ln>
                  <a:noFill/>
                </a:ln>
                <a:solidFill>
                  <a:prstClr val="white"/>
                </a:solidFill>
                <a:effectLst/>
                <a:uLnTx/>
                <a:uFillTx/>
                <a:latin typeface="Calibri" panose="020F0502020204030204"/>
                <a:ea typeface="+mn-ea"/>
                <a:cs typeface="+mn-cs"/>
              </a:rPr>
              <a:t>Leaflet AL-01  Germany and Europe Contract Modules</a:t>
            </a:r>
            <a:endParaRPr kumimoji="0" lang="en-GB" sz="2400" b="1" i="1" u="sng" strike="noStrike" kern="1200" cap="none" spc="0" normalizeH="0" baseline="0" noProof="0" dirty="0">
              <a:ln>
                <a:noFill/>
              </a:ln>
              <a:solidFill>
                <a:prstClr val="white"/>
              </a:solidFill>
              <a:effectLst/>
              <a:uLnTx/>
              <a:uFillTx/>
              <a:latin typeface="Calibri" panose="020F0502020204030204"/>
              <a:ea typeface="+mn-ea"/>
              <a:cs typeface="Calibri" panose="020F0502020204030204"/>
            </a:endParaRPr>
          </a:p>
        </p:txBody>
      </p:sp>
      <p:sp>
        <p:nvSpPr>
          <p:cNvPr id="17" name="Subtitle 8">
            <a:extLst>
              <a:ext uri="{FF2B5EF4-FFF2-40B4-BE49-F238E27FC236}">
                <a16:creationId xmlns:a16="http://schemas.microsoft.com/office/drawing/2014/main" id="{560E1016-AF3C-4C35-B5A0-062A3D875957}"/>
              </a:ext>
            </a:extLst>
          </p:cNvPr>
          <p:cNvSpPr txBox="1">
            <a:spLocks/>
          </p:cNvSpPr>
          <p:nvPr/>
        </p:nvSpPr>
        <p:spPr>
          <a:xfrm rot="10800000" flipH="1" flipV="1">
            <a:off x="9937600" y="3323706"/>
            <a:ext cx="1844777" cy="1007134"/>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NOT USED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rPr>
              <a:t>Module E</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 Support Services</a:t>
            </a:r>
            <a:b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br>
            <a:r>
              <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rPr>
              <a:t>Module G</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 Training Estate</a:t>
            </a:r>
          </a:p>
        </p:txBody>
      </p:sp>
      <p:sp>
        <p:nvSpPr>
          <p:cNvPr id="20" name="TextBox 19">
            <a:extLst>
              <a:ext uri="{FF2B5EF4-FFF2-40B4-BE49-F238E27FC236}">
                <a16:creationId xmlns:a16="http://schemas.microsoft.com/office/drawing/2014/main" id="{ED1C0116-FD04-4AD6-8D12-77D2AD57FDCD}"/>
              </a:ext>
            </a:extLst>
          </p:cNvPr>
          <p:cNvSpPr txBox="1"/>
          <p:nvPr/>
        </p:nvSpPr>
        <p:spPr>
          <a:xfrm>
            <a:off x="9944726" y="1627920"/>
            <a:ext cx="1830524"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I </a:t>
            </a:r>
            <a:endParaRPr kumimoji="0" lang="en-GB" sz="1200" b="1"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Additional Services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Additional Services,</a:t>
            </a:r>
            <a:r>
              <a:rPr kumimoji="0" lang="en-GB" sz="1200" b="0" i="0" u="none" strike="noStrike" kern="1200" cap="none" spc="0" normalizeH="0" baseline="0" noProof="0" dirty="0">
                <a:ln>
                  <a:noFill/>
                </a:ln>
                <a:solidFill>
                  <a:srgbClr val="C00000"/>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Additional Services Costs, Handover Procedures, Leaflets associated with this Module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16" name="Subtitle 8">
            <a:extLst>
              <a:ext uri="{FF2B5EF4-FFF2-40B4-BE49-F238E27FC236}">
                <a16:creationId xmlns:a16="http://schemas.microsoft.com/office/drawing/2014/main" id="{72EFEE2B-E3C5-4308-8A0B-9A8FF34818DA}"/>
              </a:ext>
            </a:extLst>
          </p:cNvPr>
          <p:cNvSpPr txBox="1">
            <a:spLocks/>
          </p:cNvSpPr>
          <p:nvPr/>
        </p:nvSpPr>
        <p:spPr>
          <a:xfrm rot="10800000" flipH="1" flipV="1">
            <a:off x="9929250" y="4511894"/>
            <a:ext cx="1844777"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Module V- Operations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Leaflets;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VL-02 - Response to Operational Need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VL-03 - Support to Deployed Operations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endParaRPr>
          </a:p>
        </p:txBody>
      </p:sp>
      <p:cxnSp>
        <p:nvCxnSpPr>
          <p:cNvPr id="35" name="Straight Arrow Connector 34">
            <a:extLst>
              <a:ext uri="{FF2B5EF4-FFF2-40B4-BE49-F238E27FC236}">
                <a16:creationId xmlns:a16="http://schemas.microsoft.com/office/drawing/2014/main" id="{11A95426-9EA8-4242-855A-A823B734A138}"/>
              </a:ext>
            </a:extLst>
          </p:cNvPr>
          <p:cNvCxnSpPr>
            <a:cxnSpLocks/>
          </p:cNvCxnSpPr>
          <p:nvPr/>
        </p:nvCxnSpPr>
        <p:spPr>
          <a:xfrm flipV="1">
            <a:off x="9643452" y="5220565"/>
            <a:ext cx="242625" cy="48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26016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266</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Muir, Allan Mr (DIO DCT-PM3a3)</dc:creator>
  <cp:lastModifiedBy>Muir, Allan Mr (DIO DCT-PM3a3)</cp:lastModifiedBy>
  <cp:revision>32</cp:revision>
  <dcterms:created xsi:type="dcterms:W3CDTF">2020-10-28T11:37:44Z</dcterms:created>
  <dcterms:modified xsi:type="dcterms:W3CDTF">2021-08-16T10:02:16Z</dcterms:modified>
</cp:coreProperties>
</file>