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300" r:id="rId3"/>
    <p:sldId id="295" r:id="rId4"/>
    <p:sldId id="285" r:id="rId5"/>
    <p:sldId id="286" r:id="rId6"/>
    <p:sldId id="288" r:id="rId7"/>
    <p:sldId id="289" r:id="rId8"/>
    <p:sldId id="297" r:id="rId9"/>
    <p:sldId id="298" r:id="rId10"/>
    <p:sldId id="304" r:id="rId11"/>
    <p:sldId id="305" r:id="rId12"/>
    <p:sldId id="309" r:id="rId13"/>
    <p:sldId id="306" r:id="rId14"/>
    <p:sldId id="307" r:id="rId15"/>
    <p:sldId id="308" r:id="rId16"/>
    <p:sldId id="311" r:id="rId17"/>
    <p:sldId id="301" r:id="rId18"/>
    <p:sldId id="310" r:id="rId19"/>
    <p:sldId id="299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838" autoAdjust="0"/>
    <p:restoredTop sz="90929"/>
  </p:normalViewPr>
  <p:slideViewPr>
    <p:cSldViewPr snapToGrid="0">
      <p:cViewPr>
        <p:scale>
          <a:sx n="75" d="100"/>
          <a:sy n="75" d="100"/>
        </p:scale>
        <p:origin x="-1944" y="-924"/>
      </p:cViewPr>
      <p:guideLst>
        <p:guide orient="horz" pos="1152"/>
        <p:guide pos="3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-1878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F54D9-75B3-403A-8BAA-0F69C062173A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362C954-E40E-4225-A288-8119A58392E1}">
      <dgm:prSet phldrT="[Text]" custT="1"/>
      <dgm:spPr/>
      <dgm:t>
        <a:bodyPr/>
        <a:lstStyle/>
        <a:p>
          <a:r>
            <a:rPr lang="en-GB" sz="2400">
              <a:solidFill>
                <a:schemeClr val="bg1"/>
              </a:solidFill>
            </a:rPr>
            <a:t>Beds </a:t>
          </a:r>
        </a:p>
      </dgm:t>
    </dgm:pt>
    <dgm:pt modelId="{C9EC7944-D524-4453-B7F6-3BAD62D9C738}" type="parTrans" cxnId="{052BB3B2-95FB-48E2-9637-6139780CDBB1}">
      <dgm:prSet/>
      <dgm:spPr/>
      <dgm:t>
        <a:bodyPr/>
        <a:lstStyle/>
        <a:p>
          <a:endParaRPr lang="en-GB"/>
        </a:p>
      </dgm:t>
    </dgm:pt>
    <dgm:pt modelId="{8DDDEC78-E910-4ECD-949C-BCA7A7767233}" type="sibTrans" cxnId="{052BB3B2-95FB-48E2-9637-6139780CDBB1}">
      <dgm:prSet/>
      <dgm:spPr/>
      <dgm:t>
        <a:bodyPr/>
        <a:lstStyle/>
        <a:p>
          <a:endParaRPr lang="en-GB"/>
        </a:p>
      </dgm:t>
    </dgm:pt>
    <dgm:pt modelId="{C2D455B7-A11F-4D48-9026-653B9BC2AE96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Community services &amp; home care</a:t>
          </a:r>
        </a:p>
      </dgm:t>
    </dgm:pt>
    <dgm:pt modelId="{F98FBEA9-53E9-4971-AA4F-740A8307B528}" type="parTrans" cxnId="{3F6372BC-FACD-4CFA-B4AB-71E3B7581EE1}">
      <dgm:prSet/>
      <dgm:spPr/>
      <dgm:t>
        <a:bodyPr/>
        <a:lstStyle/>
        <a:p>
          <a:endParaRPr lang="en-GB"/>
        </a:p>
      </dgm:t>
    </dgm:pt>
    <dgm:pt modelId="{30FDE3B3-9977-42F1-ABA3-3156F37FE26A}" type="sibTrans" cxnId="{3F6372BC-FACD-4CFA-B4AB-71E3B7581EE1}">
      <dgm:prSet/>
      <dgm:spPr/>
      <dgm:t>
        <a:bodyPr/>
        <a:lstStyle/>
        <a:p>
          <a:endParaRPr lang="en-GB"/>
        </a:p>
      </dgm:t>
    </dgm:pt>
    <dgm:pt modelId="{536C788E-AF6F-4D7E-A6AF-D5274D1D4648}">
      <dgm:prSet phldrT="[Text]" custT="1"/>
      <dgm:spPr/>
      <dgm:t>
        <a:bodyPr/>
        <a:lstStyle/>
        <a:p>
          <a:r>
            <a:rPr lang="en-GB" sz="1200">
              <a:solidFill>
                <a:schemeClr val="bg1"/>
              </a:solidFill>
            </a:rPr>
            <a:t>Reablement</a:t>
          </a:r>
        </a:p>
      </dgm:t>
    </dgm:pt>
    <dgm:pt modelId="{0F2B49BF-2D9B-4B14-9255-42977B336D2A}" type="parTrans" cxnId="{32C23E43-9A2B-4E6C-82C8-2974338269C4}">
      <dgm:prSet/>
      <dgm:spPr/>
      <dgm:t>
        <a:bodyPr/>
        <a:lstStyle/>
        <a:p>
          <a:endParaRPr lang="en-GB"/>
        </a:p>
      </dgm:t>
    </dgm:pt>
    <dgm:pt modelId="{BF54BA52-8EF0-4964-9BFB-B8FB77326CA5}" type="sibTrans" cxnId="{32C23E43-9A2B-4E6C-82C8-2974338269C4}">
      <dgm:prSet/>
      <dgm:spPr/>
      <dgm:t>
        <a:bodyPr/>
        <a:lstStyle/>
        <a:p>
          <a:endParaRPr lang="en-GB"/>
        </a:p>
      </dgm:t>
    </dgm:pt>
    <dgm:pt modelId="{94B40086-3D69-4526-B91B-1CCF06731F5A}" type="pres">
      <dgm:prSet presAssocID="{094F54D9-75B3-403A-8BAA-0F69C062173A}" presName="Name0" presStyleCnt="0">
        <dgm:presLayoutVars>
          <dgm:dir/>
          <dgm:animLvl val="lvl"/>
          <dgm:resizeHandles val="exact"/>
        </dgm:presLayoutVars>
      </dgm:prSet>
      <dgm:spPr/>
    </dgm:pt>
    <dgm:pt modelId="{E9B245AB-1C6B-4B3D-9778-13CF78B51BF1}" type="pres">
      <dgm:prSet presAssocID="{2362C954-E40E-4225-A288-8119A58392E1}" presName="Name8" presStyleCnt="0"/>
      <dgm:spPr/>
    </dgm:pt>
    <dgm:pt modelId="{82B828B3-427D-44D4-86B7-F9EA907856BC}" type="pres">
      <dgm:prSet presAssocID="{2362C954-E40E-4225-A288-8119A58392E1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051D2C-6CE4-444C-94B4-51A222008B52}" type="pres">
      <dgm:prSet presAssocID="{2362C954-E40E-4225-A288-8119A58392E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8E6317-F852-4A74-BF7E-A72FEE07A0E9}" type="pres">
      <dgm:prSet presAssocID="{C2D455B7-A11F-4D48-9026-653B9BC2AE96}" presName="Name8" presStyleCnt="0"/>
      <dgm:spPr/>
    </dgm:pt>
    <dgm:pt modelId="{12A4449D-045D-46E6-8C94-75AC8377B9BD}" type="pres">
      <dgm:prSet presAssocID="{C2D455B7-A11F-4D48-9026-653B9BC2AE96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93C81C-18B7-4B42-B10E-DC4FD151B659}" type="pres">
      <dgm:prSet presAssocID="{C2D455B7-A11F-4D48-9026-653B9BC2AE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C55F41-3542-411C-B6A4-2C6EC0056A56}" type="pres">
      <dgm:prSet presAssocID="{536C788E-AF6F-4D7E-A6AF-D5274D1D4648}" presName="Name8" presStyleCnt="0"/>
      <dgm:spPr/>
    </dgm:pt>
    <dgm:pt modelId="{C1317A5B-9A7C-40A4-8D8D-ABCE4286D7F7}" type="pres">
      <dgm:prSet presAssocID="{536C788E-AF6F-4D7E-A6AF-D5274D1D4648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9ED93B-9C15-47A7-9A9F-73048F79410F}" type="pres">
      <dgm:prSet presAssocID="{536C788E-AF6F-4D7E-A6AF-D5274D1D464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552A175-7204-4C3C-AEA8-EBEA85CC87E3}" type="presOf" srcId="{536C788E-AF6F-4D7E-A6AF-D5274D1D4648}" destId="{C1317A5B-9A7C-40A4-8D8D-ABCE4286D7F7}" srcOrd="0" destOrd="0" presId="urn:microsoft.com/office/officeart/2005/8/layout/pyramid3"/>
    <dgm:cxn modelId="{17DA88BB-A612-43F7-9C4A-72DAC5781524}" type="presOf" srcId="{C2D455B7-A11F-4D48-9026-653B9BC2AE96}" destId="{D393C81C-18B7-4B42-B10E-DC4FD151B659}" srcOrd="1" destOrd="0" presId="urn:microsoft.com/office/officeart/2005/8/layout/pyramid3"/>
    <dgm:cxn modelId="{0E5FAD26-5760-4773-A800-3A22424AD16F}" type="presOf" srcId="{2362C954-E40E-4225-A288-8119A58392E1}" destId="{BD051D2C-6CE4-444C-94B4-51A222008B52}" srcOrd="1" destOrd="0" presId="urn:microsoft.com/office/officeart/2005/8/layout/pyramid3"/>
    <dgm:cxn modelId="{7ADAA535-39BA-475F-8FFB-FD2824ECE3F7}" type="presOf" srcId="{C2D455B7-A11F-4D48-9026-653B9BC2AE96}" destId="{12A4449D-045D-46E6-8C94-75AC8377B9BD}" srcOrd="0" destOrd="0" presId="urn:microsoft.com/office/officeart/2005/8/layout/pyramid3"/>
    <dgm:cxn modelId="{D5E845C9-ACBE-4A9C-96F1-92A0D5C37582}" type="presOf" srcId="{536C788E-AF6F-4D7E-A6AF-D5274D1D4648}" destId="{239ED93B-9C15-47A7-9A9F-73048F79410F}" srcOrd="1" destOrd="0" presId="urn:microsoft.com/office/officeart/2005/8/layout/pyramid3"/>
    <dgm:cxn modelId="{32C23E43-9A2B-4E6C-82C8-2974338269C4}" srcId="{094F54D9-75B3-403A-8BAA-0F69C062173A}" destId="{536C788E-AF6F-4D7E-A6AF-D5274D1D4648}" srcOrd="2" destOrd="0" parTransId="{0F2B49BF-2D9B-4B14-9255-42977B336D2A}" sibTransId="{BF54BA52-8EF0-4964-9BFB-B8FB77326CA5}"/>
    <dgm:cxn modelId="{3F6372BC-FACD-4CFA-B4AB-71E3B7581EE1}" srcId="{094F54D9-75B3-403A-8BAA-0F69C062173A}" destId="{C2D455B7-A11F-4D48-9026-653B9BC2AE96}" srcOrd="1" destOrd="0" parTransId="{F98FBEA9-53E9-4971-AA4F-740A8307B528}" sibTransId="{30FDE3B3-9977-42F1-ABA3-3156F37FE26A}"/>
    <dgm:cxn modelId="{71E21D29-D445-4D73-A012-F059C2D78EDC}" type="presOf" srcId="{094F54D9-75B3-403A-8BAA-0F69C062173A}" destId="{94B40086-3D69-4526-B91B-1CCF06731F5A}" srcOrd="0" destOrd="0" presId="urn:microsoft.com/office/officeart/2005/8/layout/pyramid3"/>
    <dgm:cxn modelId="{6DE95DF1-5EAF-4B10-810E-89A601AE6B71}" type="presOf" srcId="{2362C954-E40E-4225-A288-8119A58392E1}" destId="{82B828B3-427D-44D4-86B7-F9EA907856BC}" srcOrd="0" destOrd="0" presId="urn:microsoft.com/office/officeart/2005/8/layout/pyramid3"/>
    <dgm:cxn modelId="{052BB3B2-95FB-48E2-9637-6139780CDBB1}" srcId="{094F54D9-75B3-403A-8BAA-0F69C062173A}" destId="{2362C954-E40E-4225-A288-8119A58392E1}" srcOrd="0" destOrd="0" parTransId="{C9EC7944-D524-4453-B7F6-3BAD62D9C738}" sibTransId="{8DDDEC78-E910-4ECD-949C-BCA7A7767233}"/>
    <dgm:cxn modelId="{EFFE3EFE-1AC0-437C-A9D9-243962DBEB21}" type="presParOf" srcId="{94B40086-3D69-4526-B91B-1CCF06731F5A}" destId="{E9B245AB-1C6B-4B3D-9778-13CF78B51BF1}" srcOrd="0" destOrd="0" presId="urn:microsoft.com/office/officeart/2005/8/layout/pyramid3"/>
    <dgm:cxn modelId="{470D1763-22D0-4F74-98BD-4E5F7A8CAF17}" type="presParOf" srcId="{E9B245AB-1C6B-4B3D-9778-13CF78B51BF1}" destId="{82B828B3-427D-44D4-86B7-F9EA907856BC}" srcOrd="0" destOrd="0" presId="urn:microsoft.com/office/officeart/2005/8/layout/pyramid3"/>
    <dgm:cxn modelId="{FFA0D563-D9E5-4877-A5EA-D162874A88F2}" type="presParOf" srcId="{E9B245AB-1C6B-4B3D-9778-13CF78B51BF1}" destId="{BD051D2C-6CE4-444C-94B4-51A222008B52}" srcOrd="1" destOrd="0" presId="urn:microsoft.com/office/officeart/2005/8/layout/pyramid3"/>
    <dgm:cxn modelId="{021BF2C2-7E50-4056-B77A-33F1F4648B63}" type="presParOf" srcId="{94B40086-3D69-4526-B91B-1CCF06731F5A}" destId="{EF8E6317-F852-4A74-BF7E-A72FEE07A0E9}" srcOrd="1" destOrd="0" presId="urn:microsoft.com/office/officeart/2005/8/layout/pyramid3"/>
    <dgm:cxn modelId="{5BAE7938-51C6-4A26-B6B3-4814459C95B4}" type="presParOf" srcId="{EF8E6317-F852-4A74-BF7E-A72FEE07A0E9}" destId="{12A4449D-045D-46E6-8C94-75AC8377B9BD}" srcOrd="0" destOrd="0" presId="urn:microsoft.com/office/officeart/2005/8/layout/pyramid3"/>
    <dgm:cxn modelId="{B45400DB-3D53-45F1-927E-A7931C7845DF}" type="presParOf" srcId="{EF8E6317-F852-4A74-BF7E-A72FEE07A0E9}" destId="{D393C81C-18B7-4B42-B10E-DC4FD151B659}" srcOrd="1" destOrd="0" presId="urn:microsoft.com/office/officeart/2005/8/layout/pyramid3"/>
    <dgm:cxn modelId="{E855449B-8329-448F-856A-7325BA033178}" type="presParOf" srcId="{94B40086-3D69-4526-B91B-1CCF06731F5A}" destId="{39C55F41-3542-411C-B6A4-2C6EC0056A56}" srcOrd="2" destOrd="0" presId="urn:microsoft.com/office/officeart/2005/8/layout/pyramid3"/>
    <dgm:cxn modelId="{67892F69-6879-4989-A033-C3AE628F1180}" type="presParOf" srcId="{39C55F41-3542-411C-B6A4-2C6EC0056A56}" destId="{C1317A5B-9A7C-40A4-8D8D-ABCE4286D7F7}" srcOrd="0" destOrd="0" presId="urn:microsoft.com/office/officeart/2005/8/layout/pyramid3"/>
    <dgm:cxn modelId="{CC74F392-9C47-415D-AB1B-23594E443BF3}" type="presParOf" srcId="{39C55F41-3542-411C-B6A4-2C6EC0056A56}" destId="{239ED93B-9C15-47A7-9A9F-73048F79410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91FD9F-17C9-4EDA-AD3C-FF20AC3092D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2471A9-11C9-456E-8123-AA0779FCBD7C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099DFF49-B9BC-4C0E-9061-A5B1CCDA7BFC}" type="parTrans" cxnId="{5B9D1B6F-3A95-4823-A100-2EFCCE8F9F11}">
      <dgm:prSet/>
      <dgm:spPr/>
      <dgm:t>
        <a:bodyPr/>
        <a:lstStyle/>
        <a:p>
          <a:endParaRPr lang="en-GB"/>
        </a:p>
      </dgm:t>
    </dgm:pt>
    <dgm:pt modelId="{B46B530F-0D09-469F-9E66-95A33601F522}" type="sibTrans" cxnId="{5B9D1B6F-3A95-4823-A100-2EFCCE8F9F11}">
      <dgm:prSet/>
      <dgm:spPr/>
      <dgm:t>
        <a:bodyPr/>
        <a:lstStyle/>
        <a:p>
          <a:endParaRPr lang="en-GB"/>
        </a:p>
      </dgm:t>
    </dgm:pt>
    <dgm:pt modelId="{CA59FA5C-DDD0-43D1-B2CF-6AF4B9717C37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DE33C313-9343-4465-AD6B-DAE555B4F356}" type="parTrans" cxnId="{16E7CB15-0403-46AD-9D1D-BBAF5F50802E}">
      <dgm:prSet/>
      <dgm:spPr/>
      <dgm:t>
        <a:bodyPr/>
        <a:lstStyle/>
        <a:p>
          <a:endParaRPr lang="en-GB"/>
        </a:p>
      </dgm:t>
    </dgm:pt>
    <dgm:pt modelId="{7E7C98D3-2B1F-4DF7-8899-55DA6494FF1C}" type="sibTrans" cxnId="{16E7CB15-0403-46AD-9D1D-BBAF5F50802E}">
      <dgm:prSet/>
      <dgm:spPr/>
      <dgm:t>
        <a:bodyPr/>
        <a:lstStyle/>
        <a:p>
          <a:endParaRPr lang="en-GB"/>
        </a:p>
      </dgm:t>
    </dgm:pt>
    <dgm:pt modelId="{4C518DD7-8854-40E1-9F42-922EE3C0CBF8}">
      <dgm:prSet phldrT="[Text]" custT="1"/>
      <dgm:spPr>
        <a:noFill/>
      </dgm:spPr>
      <dgm:t>
        <a:bodyPr/>
        <a:lstStyle/>
        <a:p>
          <a:r>
            <a:rPr lang="en-GB" sz="1100"/>
            <a:t>Provider</a:t>
          </a:r>
        </a:p>
      </dgm:t>
    </dgm:pt>
    <dgm:pt modelId="{8874E0A6-F539-4F25-B2B2-7542C2A52E2C}" type="parTrans" cxnId="{734EE43A-001D-4D48-8CD9-794A9FF3D24D}">
      <dgm:prSet/>
      <dgm:spPr/>
      <dgm:t>
        <a:bodyPr/>
        <a:lstStyle/>
        <a:p>
          <a:endParaRPr lang="en-GB"/>
        </a:p>
      </dgm:t>
    </dgm:pt>
    <dgm:pt modelId="{ABFE7747-27AE-468E-AFD2-4E99B2E0B4D8}" type="sibTrans" cxnId="{734EE43A-001D-4D48-8CD9-794A9FF3D24D}">
      <dgm:prSet/>
      <dgm:spPr/>
      <dgm:t>
        <a:bodyPr/>
        <a:lstStyle/>
        <a:p>
          <a:endParaRPr lang="en-GB"/>
        </a:p>
      </dgm:t>
    </dgm:pt>
    <dgm:pt modelId="{63201912-177B-4338-A376-AE98A2C2FD7B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0F200492-45E7-4B50-A303-53282560BAA6}" type="parTrans" cxnId="{E90091DC-2441-47EA-AF72-6C630C1A38DF}">
      <dgm:prSet/>
      <dgm:spPr/>
      <dgm:t>
        <a:bodyPr/>
        <a:lstStyle/>
        <a:p>
          <a:endParaRPr lang="en-GB"/>
        </a:p>
      </dgm:t>
    </dgm:pt>
    <dgm:pt modelId="{34FE6F38-6C86-4A17-BC2E-02BC961E48DC}" type="sibTrans" cxnId="{E90091DC-2441-47EA-AF72-6C630C1A38DF}">
      <dgm:prSet/>
      <dgm:spPr/>
      <dgm:t>
        <a:bodyPr/>
        <a:lstStyle/>
        <a:p>
          <a:endParaRPr lang="en-GB"/>
        </a:p>
      </dgm:t>
    </dgm:pt>
    <dgm:pt modelId="{8C0A4DA2-647C-4548-BF08-0DA198758634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3B233BCE-C6DA-420B-B8CD-36EBA7962E6E}" type="parTrans" cxnId="{18E9E931-7E2F-465A-9120-CD70F1733B6C}">
      <dgm:prSet/>
      <dgm:spPr/>
      <dgm:t>
        <a:bodyPr/>
        <a:lstStyle/>
        <a:p>
          <a:endParaRPr lang="en-GB"/>
        </a:p>
      </dgm:t>
    </dgm:pt>
    <dgm:pt modelId="{9C91668F-0924-443D-8F4C-ADA6A9130999}" type="sibTrans" cxnId="{18E9E931-7E2F-465A-9120-CD70F1733B6C}">
      <dgm:prSet/>
      <dgm:spPr/>
      <dgm:t>
        <a:bodyPr/>
        <a:lstStyle/>
        <a:p>
          <a:endParaRPr lang="en-GB"/>
        </a:p>
      </dgm:t>
    </dgm:pt>
    <dgm:pt modelId="{FCFC7ED9-2A64-46BC-9319-68F169470202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C1C54EA2-C002-4857-840C-826E3819DEAD}" type="parTrans" cxnId="{F612D5D7-6ABA-4804-9A05-8BDB135B2935}">
      <dgm:prSet/>
      <dgm:spPr/>
      <dgm:t>
        <a:bodyPr/>
        <a:lstStyle/>
        <a:p>
          <a:endParaRPr lang="en-GB"/>
        </a:p>
      </dgm:t>
    </dgm:pt>
    <dgm:pt modelId="{BBBC6D9B-C92D-443B-A06F-AA457C84C8DB}" type="sibTrans" cxnId="{F612D5D7-6ABA-4804-9A05-8BDB135B2935}">
      <dgm:prSet/>
      <dgm:spPr/>
      <dgm:t>
        <a:bodyPr/>
        <a:lstStyle/>
        <a:p>
          <a:endParaRPr lang="en-GB"/>
        </a:p>
      </dgm:t>
    </dgm:pt>
    <dgm:pt modelId="{2970644A-505B-4575-B788-105230C34DF4}">
      <dgm:prSet phldrT="[Text]" custT="1"/>
      <dgm:spPr>
        <a:noFill/>
      </dgm:spPr>
      <dgm:t>
        <a:bodyPr/>
        <a:lstStyle/>
        <a:p>
          <a:r>
            <a:rPr lang="en-GB" sz="1100"/>
            <a:t>Provider</a:t>
          </a:r>
        </a:p>
      </dgm:t>
    </dgm:pt>
    <dgm:pt modelId="{FE99CF1B-513F-4196-AA92-64FF21EB745D}" type="parTrans" cxnId="{2A286574-2E36-44B4-A107-1AF90770869B}">
      <dgm:prSet/>
      <dgm:spPr/>
      <dgm:t>
        <a:bodyPr/>
        <a:lstStyle/>
        <a:p>
          <a:endParaRPr lang="en-GB"/>
        </a:p>
      </dgm:t>
    </dgm:pt>
    <dgm:pt modelId="{61130C6B-ABF0-4091-AF5B-1F34A2642622}" type="sibTrans" cxnId="{2A286574-2E36-44B4-A107-1AF90770869B}">
      <dgm:prSet/>
      <dgm:spPr/>
      <dgm:t>
        <a:bodyPr/>
        <a:lstStyle/>
        <a:p>
          <a:endParaRPr lang="en-GB"/>
        </a:p>
      </dgm:t>
    </dgm:pt>
    <dgm:pt modelId="{7ECC2349-E994-454B-B677-FFE13F4CCAC3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3CF691CC-C337-4462-BC6E-A0DE6199B5B5}" type="parTrans" cxnId="{883DC313-778C-4176-8612-8428D5FF52A9}">
      <dgm:prSet/>
      <dgm:spPr/>
      <dgm:t>
        <a:bodyPr/>
        <a:lstStyle/>
        <a:p>
          <a:endParaRPr lang="en-GB"/>
        </a:p>
      </dgm:t>
    </dgm:pt>
    <dgm:pt modelId="{21FA9912-8079-4894-8EC5-5C84AC302AD8}" type="sibTrans" cxnId="{883DC313-778C-4176-8612-8428D5FF52A9}">
      <dgm:prSet/>
      <dgm:spPr/>
      <dgm:t>
        <a:bodyPr/>
        <a:lstStyle/>
        <a:p>
          <a:endParaRPr lang="en-GB"/>
        </a:p>
      </dgm:t>
    </dgm:pt>
    <dgm:pt modelId="{28656410-4A5F-4524-9BEC-B66336778CBE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34CD51C8-D2B3-4311-A1FC-2A2A428FC73E}" type="parTrans" cxnId="{BE3F0ADF-4179-4341-AA3D-67230208B20D}">
      <dgm:prSet/>
      <dgm:spPr/>
      <dgm:t>
        <a:bodyPr/>
        <a:lstStyle/>
        <a:p>
          <a:endParaRPr lang="en-GB"/>
        </a:p>
      </dgm:t>
    </dgm:pt>
    <dgm:pt modelId="{2B2D86D1-BC3C-4A65-B1C7-5E96956D93FB}" type="sibTrans" cxnId="{BE3F0ADF-4179-4341-AA3D-67230208B20D}">
      <dgm:prSet/>
      <dgm:spPr/>
      <dgm:t>
        <a:bodyPr/>
        <a:lstStyle/>
        <a:p>
          <a:endParaRPr lang="en-GB"/>
        </a:p>
      </dgm:t>
    </dgm:pt>
    <dgm:pt modelId="{3F3BCF7E-6D10-40B3-A2B0-971BCAF1332E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A9BC3160-FC1D-4BDD-A53A-62C04E79036B}" type="parTrans" cxnId="{94FAEA3D-5981-4F34-B431-24F2FC470B5A}">
      <dgm:prSet/>
      <dgm:spPr/>
      <dgm:t>
        <a:bodyPr/>
        <a:lstStyle/>
        <a:p>
          <a:endParaRPr lang="en-GB"/>
        </a:p>
      </dgm:t>
    </dgm:pt>
    <dgm:pt modelId="{7EC3F5DA-2691-42A5-94AC-CE6B50C2B5C1}" type="sibTrans" cxnId="{94FAEA3D-5981-4F34-B431-24F2FC470B5A}">
      <dgm:prSet/>
      <dgm:spPr/>
      <dgm:t>
        <a:bodyPr/>
        <a:lstStyle/>
        <a:p>
          <a:endParaRPr lang="en-GB"/>
        </a:p>
      </dgm:t>
    </dgm:pt>
    <dgm:pt modelId="{FD7B9DC4-17E3-42C5-9F46-CE74B19C10A2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1C765D14-D855-464A-B9EA-2849F85657C3}" type="parTrans" cxnId="{48BE2B3A-06F6-4012-8137-2A20CD982AD7}">
      <dgm:prSet/>
      <dgm:spPr/>
      <dgm:t>
        <a:bodyPr/>
        <a:lstStyle/>
        <a:p>
          <a:endParaRPr lang="en-GB"/>
        </a:p>
      </dgm:t>
    </dgm:pt>
    <dgm:pt modelId="{DC3AB760-3098-46A7-B2B9-1A98F4DDCE96}" type="sibTrans" cxnId="{48BE2B3A-06F6-4012-8137-2A20CD982AD7}">
      <dgm:prSet/>
      <dgm:spPr/>
      <dgm:t>
        <a:bodyPr/>
        <a:lstStyle/>
        <a:p>
          <a:endParaRPr lang="en-GB"/>
        </a:p>
      </dgm:t>
    </dgm:pt>
    <dgm:pt modelId="{42F08AB7-265E-4373-93AF-94BB114F72EF}">
      <dgm:prSet phldrT="[Text]" custT="1"/>
      <dgm:spPr/>
      <dgm:t>
        <a:bodyPr/>
        <a:lstStyle/>
        <a:p>
          <a:r>
            <a:rPr lang="en-GB" sz="1100"/>
            <a:t>Provider</a:t>
          </a:r>
        </a:p>
      </dgm:t>
    </dgm:pt>
    <dgm:pt modelId="{4C9C1840-61A1-4AE5-9A3B-5E873CCD654A}" type="parTrans" cxnId="{A8EE10AA-2B6B-4A04-BA18-38127895239A}">
      <dgm:prSet/>
      <dgm:spPr/>
      <dgm:t>
        <a:bodyPr/>
        <a:lstStyle/>
        <a:p>
          <a:endParaRPr lang="en-GB"/>
        </a:p>
      </dgm:t>
    </dgm:pt>
    <dgm:pt modelId="{D78D2CAE-568C-465F-B968-B82EFA400EBD}" type="sibTrans" cxnId="{A8EE10AA-2B6B-4A04-BA18-38127895239A}">
      <dgm:prSet/>
      <dgm:spPr/>
      <dgm:t>
        <a:bodyPr/>
        <a:lstStyle/>
        <a:p>
          <a:endParaRPr lang="en-GB"/>
        </a:p>
      </dgm:t>
    </dgm:pt>
    <dgm:pt modelId="{25ED3A78-DB70-410B-98BB-CFDBD708508B}">
      <dgm:prSet/>
      <dgm:spPr>
        <a:noFill/>
      </dgm:spPr>
      <dgm:t>
        <a:bodyPr/>
        <a:lstStyle/>
        <a:p>
          <a:endParaRPr lang="en-GB"/>
        </a:p>
      </dgm:t>
    </dgm:pt>
    <dgm:pt modelId="{194C8F6D-27F2-450B-ABFC-B9864DAB9AA7}" type="parTrans" cxnId="{C9F1D3A6-D30F-4686-A8FF-B5C60366A90F}">
      <dgm:prSet/>
      <dgm:spPr/>
      <dgm:t>
        <a:bodyPr/>
        <a:lstStyle/>
        <a:p>
          <a:endParaRPr lang="en-GB"/>
        </a:p>
      </dgm:t>
    </dgm:pt>
    <dgm:pt modelId="{03BB8D8D-1480-409E-9E00-D26FBCB15860}" type="sibTrans" cxnId="{C9F1D3A6-D30F-4686-A8FF-B5C60366A90F}">
      <dgm:prSet/>
      <dgm:spPr/>
      <dgm:t>
        <a:bodyPr/>
        <a:lstStyle/>
        <a:p>
          <a:endParaRPr lang="en-GB"/>
        </a:p>
      </dgm:t>
    </dgm:pt>
    <dgm:pt modelId="{24071948-DBCC-4066-8909-9C2AB4D67C8D}" type="pres">
      <dgm:prSet presAssocID="{B491FD9F-17C9-4EDA-AD3C-FF20AC3092D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B7E1A8-9DB7-47E4-BFEE-480D44905F76}" type="pres">
      <dgm:prSet presAssocID="{F02471A9-11C9-456E-8123-AA0779FCBD7C}" presName="node" presStyleLbl="node1" presStyleIdx="0" presStyleCnt="13" custScaleX="158955" custScaleY="167713" custRadScaleRad="173767" custRadScaleInc="39625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759B38-2B95-468F-868B-68B785664462}" type="pres">
      <dgm:prSet presAssocID="{B46B530F-0D09-469F-9E66-95A33601F522}" presName="sibTrans" presStyleLbl="sibTrans2D1" presStyleIdx="0" presStyleCnt="13" custAng="4459628" custScaleX="2000000" custScaleY="105706" custLinFactX="-1400000" custLinFactY="-100000" custLinFactNeighborX="-1464505" custLinFactNeighborY="-117909"/>
      <dgm:spPr/>
      <dgm:t>
        <a:bodyPr/>
        <a:lstStyle/>
        <a:p>
          <a:endParaRPr lang="en-GB"/>
        </a:p>
      </dgm:t>
    </dgm:pt>
    <dgm:pt modelId="{DD2FD8D8-6B7E-478E-9065-73B97C287C89}" type="pres">
      <dgm:prSet presAssocID="{B46B530F-0D09-469F-9E66-95A33601F522}" presName="connectorText" presStyleLbl="sibTrans2D1" presStyleIdx="0" presStyleCnt="13"/>
      <dgm:spPr/>
      <dgm:t>
        <a:bodyPr/>
        <a:lstStyle/>
        <a:p>
          <a:endParaRPr lang="en-GB"/>
        </a:p>
      </dgm:t>
    </dgm:pt>
    <dgm:pt modelId="{CB16747D-D126-4900-A070-63AD4B5D1886}" type="pres">
      <dgm:prSet presAssocID="{8C0A4DA2-647C-4548-BF08-0DA198758634}" presName="node" presStyleLbl="node1" presStyleIdx="1" presStyleCnt="13" custScaleX="158955" custScaleY="167713" custRadScaleRad="153408" custRadScaleInc="3307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E197F4-58F7-499A-8D2C-FB8D243F2BB9}" type="pres">
      <dgm:prSet presAssocID="{9C91668F-0924-443D-8F4C-ADA6A9130999}" presName="sibTrans" presStyleLbl="sibTrans2D1" presStyleIdx="1" presStyleCnt="13" custAng="20607919" custFlipVert="1" custScaleX="2000000" custScaleY="109434" custLinFactX="-4400000" custLinFactY="300000" custLinFactNeighborX="-4448804" custLinFactNeighborY="375552"/>
      <dgm:spPr/>
      <dgm:t>
        <a:bodyPr/>
        <a:lstStyle/>
        <a:p>
          <a:endParaRPr lang="en-GB"/>
        </a:p>
      </dgm:t>
    </dgm:pt>
    <dgm:pt modelId="{69A996AB-D2B7-4380-866D-16E65452CAE7}" type="pres">
      <dgm:prSet presAssocID="{9C91668F-0924-443D-8F4C-ADA6A9130999}" presName="connectorText" presStyleLbl="sibTrans2D1" presStyleIdx="1" presStyleCnt="13"/>
      <dgm:spPr/>
      <dgm:t>
        <a:bodyPr/>
        <a:lstStyle/>
        <a:p>
          <a:endParaRPr lang="en-GB"/>
        </a:p>
      </dgm:t>
    </dgm:pt>
    <dgm:pt modelId="{49C49E76-973A-4D23-92D0-F32B20CEDC8D}" type="pres">
      <dgm:prSet presAssocID="{FCFC7ED9-2A64-46BC-9319-68F169470202}" presName="node" presStyleLbl="node1" presStyleIdx="2" presStyleCnt="13" custScaleX="158955" custScaleY="167713" custRadScaleRad="153485" custRadScaleInc="28583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84086E-6233-437F-8177-7E83413C5E9A}" type="pres">
      <dgm:prSet presAssocID="{BBBC6D9B-C92D-443B-A06F-AA457C84C8DB}" presName="sibTrans" presStyleLbl="sibTrans2D1" presStyleIdx="2" presStyleCnt="13" custAng="3884789" custScaleX="481249" custScaleY="110802" custLinFactX="-200000" custLinFactY="-513472" custLinFactNeighborX="-232838" custLinFactNeighborY="-600000"/>
      <dgm:spPr/>
      <dgm:t>
        <a:bodyPr/>
        <a:lstStyle/>
        <a:p>
          <a:endParaRPr lang="en-GB"/>
        </a:p>
      </dgm:t>
    </dgm:pt>
    <dgm:pt modelId="{69274A1C-A70C-4F7F-B2A1-52C75704034D}" type="pres">
      <dgm:prSet presAssocID="{BBBC6D9B-C92D-443B-A06F-AA457C84C8DB}" presName="connectorText" presStyleLbl="sibTrans2D1" presStyleIdx="2" presStyleCnt="13"/>
      <dgm:spPr/>
      <dgm:t>
        <a:bodyPr/>
        <a:lstStyle/>
        <a:p>
          <a:endParaRPr lang="en-GB"/>
        </a:p>
      </dgm:t>
    </dgm:pt>
    <dgm:pt modelId="{B83837D8-9FF1-4847-A8E6-93EB5D75F969}" type="pres">
      <dgm:prSet presAssocID="{2970644A-505B-4575-B788-105230C34DF4}" presName="node" presStyleLbl="node1" presStyleIdx="3" presStyleCnt="13" custScaleX="61879" custScaleY="61879" custRadScaleRad="175508" custRadScaleInc="2492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C6A149-6A78-406A-841D-AEA4E16AD39B}" type="pres">
      <dgm:prSet presAssocID="{61130C6B-ABF0-4091-AF5B-1F34A2642622}" presName="sibTrans" presStyleLbl="sibTrans2D1" presStyleIdx="3" presStyleCnt="13" custAng="19001394" custScaleX="2000000" custScaleY="114983" custLinFactX="-920285" custLinFactY="-500000" custLinFactNeighborX="-1000000" custLinFactNeighborY="-556411"/>
      <dgm:spPr/>
      <dgm:t>
        <a:bodyPr/>
        <a:lstStyle/>
        <a:p>
          <a:endParaRPr lang="en-GB"/>
        </a:p>
      </dgm:t>
    </dgm:pt>
    <dgm:pt modelId="{745460B7-611C-4D85-86CE-3DFE4D783566}" type="pres">
      <dgm:prSet presAssocID="{61130C6B-ABF0-4091-AF5B-1F34A2642622}" presName="connectorText" presStyleLbl="sibTrans2D1" presStyleIdx="3" presStyleCnt="13"/>
      <dgm:spPr/>
      <dgm:t>
        <a:bodyPr/>
        <a:lstStyle/>
        <a:p>
          <a:endParaRPr lang="en-GB"/>
        </a:p>
      </dgm:t>
    </dgm:pt>
    <dgm:pt modelId="{EBCE80AD-397E-4DEE-A1C2-476A419BD526}" type="pres">
      <dgm:prSet presAssocID="{CA59FA5C-DDD0-43D1-B2CF-6AF4B9717C37}" presName="node" presStyleLbl="node1" presStyleIdx="4" presStyleCnt="13" custScaleX="158955" custScaleY="167713" custRadScaleRad="134550" custRadScaleInc="421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FA4B91-B6F1-467E-B449-296C39481111}" type="pres">
      <dgm:prSet presAssocID="{7E7C98D3-2B1F-4DF7-8899-55DA6494FF1C}" presName="sibTrans" presStyleLbl="sibTrans2D1" presStyleIdx="4" presStyleCnt="13" custAng="20772592" custScaleX="1186241" custScaleY="110112" custLinFactX="-1331258" custLinFactY="-500000" custLinFactNeighborX="-1400000" custLinFactNeighborY="-533556"/>
      <dgm:spPr/>
      <dgm:t>
        <a:bodyPr/>
        <a:lstStyle/>
        <a:p>
          <a:endParaRPr lang="en-GB"/>
        </a:p>
      </dgm:t>
    </dgm:pt>
    <dgm:pt modelId="{F1845FF1-543B-4498-A7F6-94BEDD4ECC91}" type="pres">
      <dgm:prSet presAssocID="{7E7C98D3-2B1F-4DF7-8899-55DA6494FF1C}" presName="connectorText" presStyleLbl="sibTrans2D1" presStyleIdx="4" presStyleCnt="13"/>
      <dgm:spPr/>
      <dgm:t>
        <a:bodyPr/>
        <a:lstStyle/>
        <a:p>
          <a:endParaRPr lang="en-GB"/>
        </a:p>
      </dgm:t>
    </dgm:pt>
    <dgm:pt modelId="{B013DEA2-C06E-4B56-925D-432BB16C8675}" type="pres">
      <dgm:prSet presAssocID="{4C518DD7-8854-40E1-9F42-922EE3C0CBF8}" presName="node" presStyleLbl="node1" presStyleIdx="5" presStyleCnt="13" custScaleX="61879" custScaleY="61879" custRadScaleRad="182978" custRadScaleInc="-2056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3EEF57B-87C9-4426-AE50-802141CE0078}" type="pres">
      <dgm:prSet presAssocID="{ABFE7747-27AE-468E-AFD2-4E99B2E0B4D8}" presName="sibTrans" presStyleLbl="sibTrans2D1" presStyleIdx="5" presStyleCnt="13" custAng="19711777" custFlipVert="1" custScaleX="202184" custScaleY="125355" custLinFactY="-559410" custLinFactNeighborX="-35666" custLinFactNeighborY="-600000"/>
      <dgm:spPr/>
      <dgm:t>
        <a:bodyPr/>
        <a:lstStyle/>
        <a:p>
          <a:endParaRPr lang="en-GB"/>
        </a:p>
      </dgm:t>
    </dgm:pt>
    <dgm:pt modelId="{6A1FB51D-725C-4145-9A12-D696EAEB4DC8}" type="pres">
      <dgm:prSet presAssocID="{ABFE7747-27AE-468E-AFD2-4E99B2E0B4D8}" presName="connectorText" presStyleLbl="sibTrans2D1" presStyleIdx="5" presStyleCnt="13"/>
      <dgm:spPr/>
      <dgm:t>
        <a:bodyPr/>
        <a:lstStyle/>
        <a:p>
          <a:endParaRPr lang="en-GB"/>
        </a:p>
      </dgm:t>
    </dgm:pt>
    <dgm:pt modelId="{A940084E-9FB1-4F2D-BF49-139A71E0DBAA}" type="pres">
      <dgm:prSet presAssocID="{25ED3A78-DB70-410B-98BB-CFDBD708508B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1F5595-1794-4C60-B016-092F6FC58EA4}" type="pres">
      <dgm:prSet presAssocID="{03BB8D8D-1480-409E-9E00-D26FBCB15860}" presName="sibTrans" presStyleLbl="sibTrans2D1" presStyleIdx="6" presStyleCnt="13" custAng="1870511" custScaleX="689619" custScaleY="89710" custLinFactX="266603" custLinFactY="-300000" custLinFactNeighborX="300000" custLinFactNeighborY="-389500"/>
      <dgm:spPr/>
      <dgm:t>
        <a:bodyPr/>
        <a:lstStyle/>
        <a:p>
          <a:endParaRPr lang="en-GB"/>
        </a:p>
      </dgm:t>
    </dgm:pt>
    <dgm:pt modelId="{589F62E9-D992-432A-A6EF-4DBEF5C3F968}" type="pres">
      <dgm:prSet presAssocID="{03BB8D8D-1480-409E-9E00-D26FBCB15860}" presName="connectorText" presStyleLbl="sibTrans2D1" presStyleIdx="6" presStyleCnt="13"/>
      <dgm:spPr/>
      <dgm:t>
        <a:bodyPr/>
        <a:lstStyle/>
        <a:p>
          <a:endParaRPr lang="en-GB"/>
        </a:p>
      </dgm:t>
    </dgm:pt>
    <dgm:pt modelId="{3E673500-3FFD-48C7-8ECC-C6C8D35E7FF2}" type="pres">
      <dgm:prSet presAssocID="{63201912-177B-4338-A376-AE98A2C2FD7B}" presName="node" presStyleLbl="node1" presStyleIdx="7" presStyleCnt="13" custScaleX="158955" custScaleY="167713" custRadScaleRad="94835" custRadScaleInc="7620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4E55BD-C0F8-4F9F-A423-7A71CB9DD759}" type="pres">
      <dgm:prSet presAssocID="{34FE6F38-6C86-4A17-BC2E-02BC961E48DC}" presName="sibTrans" presStyleLbl="sibTrans2D1" presStyleIdx="7" presStyleCnt="13" custAng="6714607" custFlipVert="0" custScaleX="694974" custScaleY="106090" custLinFactY="-232429" custLinFactNeighborX="-41265" custLinFactNeighborY="-300000"/>
      <dgm:spPr/>
      <dgm:t>
        <a:bodyPr/>
        <a:lstStyle/>
        <a:p>
          <a:endParaRPr lang="en-GB"/>
        </a:p>
      </dgm:t>
    </dgm:pt>
    <dgm:pt modelId="{5E12F430-6FD0-4641-A3E2-1D6D76B1AC7E}" type="pres">
      <dgm:prSet presAssocID="{34FE6F38-6C86-4A17-BC2E-02BC961E48DC}" presName="connectorText" presStyleLbl="sibTrans2D1" presStyleIdx="7" presStyleCnt="13"/>
      <dgm:spPr/>
      <dgm:t>
        <a:bodyPr/>
        <a:lstStyle/>
        <a:p>
          <a:endParaRPr lang="en-GB"/>
        </a:p>
      </dgm:t>
    </dgm:pt>
    <dgm:pt modelId="{173EE4ED-DBF0-4AC8-AB70-80A400F78D28}" type="pres">
      <dgm:prSet presAssocID="{7ECC2349-E994-454B-B677-FFE13F4CCAC3}" presName="node" presStyleLbl="node1" presStyleIdx="8" presStyleCnt="13" custScaleX="158955" custScaleY="167713" custRadScaleRad="150177" custRadScaleInc="1090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1FDF1E-FBBA-4653-8D8C-D3F568A4908B}" type="pres">
      <dgm:prSet presAssocID="{21FA9912-8079-4894-8EC5-5C84AC302AD8}" presName="sibTrans" presStyleLbl="sibTrans2D1" presStyleIdx="8" presStyleCnt="13" custAng="20910321" custScaleX="2000000" custScaleY="112020" custLinFactX="4024398" custLinFactY="-86402" custLinFactNeighborX="4100000" custLinFactNeighborY="-100000"/>
      <dgm:spPr/>
      <dgm:t>
        <a:bodyPr/>
        <a:lstStyle/>
        <a:p>
          <a:endParaRPr lang="en-GB"/>
        </a:p>
      </dgm:t>
    </dgm:pt>
    <dgm:pt modelId="{18E5FCF9-F299-42CE-B712-F0B8602158B1}" type="pres">
      <dgm:prSet presAssocID="{21FA9912-8079-4894-8EC5-5C84AC302AD8}" presName="connectorText" presStyleLbl="sibTrans2D1" presStyleIdx="8" presStyleCnt="13"/>
      <dgm:spPr/>
      <dgm:t>
        <a:bodyPr/>
        <a:lstStyle/>
        <a:p>
          <a:endParaRPr lang="en-GB"/>
        </a:p>
      </dgm:t>
    </dgm:pt>
    <dgm:pt modelId="{665F326D-F3B8-4EE2-8F6A-AB7D79F47C48}" type="pres">
      <dgm:prSet presAssocID="{28656410-4A5F-4524-9BEC-B66336778CBE}" presName="node" presStyleLbl="node1" presStyleIdx="9" presStyleCnt="13" custScaleX="158955" custScaleY="167713" custRadScaleRad="159973" custRadScaleInc="5907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AFE70B-1BC9-44B4-8ED7-E789DD6DEF3D}" type="pres">
      <dgm:prSet presAssocID="{2B2D86D1-BC3C-4A65-B1C7-5E96956D93FB}" presName="sibTrans" presStyleLbl="sibTrans2D1" presStyleIdx="9" presStyleCnt="13" custAng="2749226" custScaleX="411909" custScaleY="90490" custLinFactX="100000" custLinFactY="-44293" custLinFactNeighborX="100596" custLinFactNeighborY="-100000"/>
      <dgm:spPr/>
      <dgm:t>
        <a:bodyPr/>
        <a:lstStyle/>
        <a:p>
          <a:endParaRPr lang="en-GB"/>
        </a:p>
      </dgm:t>
    </dgm:pt>
    <dgm:pt modelId="{AB140235-5B41-4654-981B-727D97AD56CE}" type="pres">
      <dgm:prSet presAssocID="{2B2D86D1-BC3C-4A65-B1C7-5E96956D93FB}" presName="connectorText" presStyleLbl="sibTrans2D1" presStyleIdx="9" presStyleCnt="13"/>
      <dgm:spPr/>
      <dgm:t>
        <a:bodyPr/>
        <a:lstStyle/>
        <a:p>
          <a:endParaRPr lang="en-GB"/>
        </a:p>
      </dgm:t>
    </dgm:pt>
    <dgm:pt modelId="{F38D24EB-DDF7-4DBE-96CA-F9557CE08A14}" type="pres">
      <dgm:prSet presAssocID="{3F3BCF7E-6D10-40B3-A2B0-971BCAF1332E}" presName="node" presStyleLbl="node1" presStyleIdx="10" presStyleCnt="13" custScaleX="158955" custScaleY="167713" custRadScaleRad="170420" custRadScaleInc="1611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49B3732-5427-4AAE-AE7F-5D7F902F3D9B}" type="pres">
      <dgm:prSet presAssocID="{7EC3F5DA-2691-42A5-94AC-CE6B50C2B5C1}" presName="sibTrans" presStyleLbl="sibTrans2D1" presStyleIdx="10" presStyleCnt="13" custAng="15087054" custScaleX="2000000" custScaleY="85707" custLinFactX="1398272" custLinFactY="-162700" custLinFactNeighborX="1400000" custLinFactNeighborY="-200000"/>
      <dgm:spPr/>
      <dgm:t>
        <a:bodyPr/>
        <a:lstStyle/>
        <a:p>
          <a:endParaRPr lang="en-GB"/>
        </a:p>
      </dgm:t>
    </dgm:pt>
    <dgm:pt modelId="{8E13973F-5AF1-44E4-8E58-234B466AF294}" type="pres">
      <dgm:prSet presAssocID="{7EC3F5DA-2691-42A5-94AC-CE6B50C2B5C1}" presName="connectorText" presStyleLbl="sibTrans2D1" presStyleIdx="10" presStyleCnt="13"/>
      <dgm:spPr/>
      <dgm:t>
        <a:bodyPr/>
        <a:lstStyle/>
        <a:p>
          <a:endParaRPr lang="en-GB"/>
        </a:p>
      </dgm:t>
    </dgm:pt>
    <dgm:pt modelId="{86CE1CC5-D4E6-41C9-8C68-DD284090A038}" type="pres">
      <dgm:prSet presAssocID="{FD7B9DC4-17E3-42C5-9F46-CE74B19C10A2}" presName="node" presStyleLbl="node1" presStyleIdx="11" presStyleCnt="13" custScaleX="158955" custScaleY="167713" custRadScaleRad="158861" custRadScaleInc="-17984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CA996E-E520-49C5-ABCC-B7F793852A53}" type="pres">
      <dgm:prSet presAssocID="{DC3AB760-3098-46A7-B2B9-1A98F4DDCE96}" presName="sibTrans" presStyleLbl="sibTrans2D1" presStyleIdx="11" presStyleCnt="13" custAng="20968816" custScaleX="116790" custScaleY="80583" custLinFactY="-100000" custLinFactNeighborX="-24182" custLinFactNeighborY="-138205"/>
      <dgm:spPr/>
      <dgm:t>
        <a:bodyPr/>
        <a:lstStyle/>
        <a:p>
          <a:endParaRPr lang="en-GB"/>
        </a:p>
      </dgm:t>
    </dgm:pt>
    <dgm:pt modelId="{22A978EB-A5F8-44D5-B387-48E557125E2E}" type="pres">
      <dgm:prSet presAssocID="{DC3AB760-3098-46A7-B2B9-1A98F4DDCE96}" presName="connectorText" presStyleLbl="sibTrans2D1" presStyleIdx="11" presStyleCnt="13"/>
      <dgm:spPr/>
      <dgm:t>
        <a:bodyPr/>
        <a:lstStyle/>
        <a:p>
          <a:endParaRPr lang="en-GB"/>
        </a:p>
      </dgm:t>
    </dgm:pt>
    <dgm:pt modelId="{71A4D2BE-E3A9-422D-8B66-CFDAA048F38D}" type="pres">
      <dgm:prSet presAssocID="{42F08AB7-265E-4373-93AF-94BB114F72EF}" presName="node" presStyleLbl="node1" presStyleIdx="12" presStyleCnt="13" custScaleX="158955" custScaleY="167713" custRadScaleRad="108164" custRadScaleInc="120957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F821E3-729E-4671-BE9B-D1154BC860EC}" type="pres">
      <dgm:prSet presAssocID="{D78D2CAE-568C-465F-B968-B82EFA400EBD}" presName="sibTrans" presStyleLbl="sibTrans2D1" presStyleIdx="12" presStyleCnt="13" custAng="5647217" custFlipVert="1" custScaleX="123696" custScaleY="115797" custLinFactX="-100000" custLinFactY="200000" custLinFactNeighborX="-119034" custLinFactNeighborY="279105"/>
      <dgm:spPr/>
      <dgm:t>
        <a:bodyPr/>
        <a:lstStyle/>
        <a:p>
          <a:endParaRPr lang="en-GB"/>
        </a:p>
      </dgm:t>
    </dgm:pt>
    <dgm:pt modelId="{03749D3F-A0D6-4AF1-B31C-7152473EA8FF}" type="pres">
      <dgm:prSet presAssocID="{D78D2CAE-568C-465F-B968-B82EFA400EBD}" presName="connectorText" presStyleLbl="sibTrans2D1" presStyleIdx="12" presStyleCnt="13"/>
      <dgm:spPr/>
      <dgm:t>
        <a:bodyPr/>
        <a:lstStyle/>
        <a:p>
          <a:endParaRPr lang="en-GB"/>
        </a:p>
      </dgm:t>
    </dgm:pt>
  </dgm:ptLst>
  <dgm:cxnLst>
    <dgm:cxn modelId="{18E9E931-7E2F-465A-9120-CD70F1733B6C}" srcId="{B491FD9F-17C9-4EDA-AD3C-FF20AC3092D4}" destId="{8C0A4DA2-647C-4548-BF08-0DA198758634}" srcOrd="1" destOrd="0" parTransId="{3B233BCE-C6DA-420B-B8CD-36EBA7962E6E}" sibTransId="{9C91668F-0924-443D-8F4C-ADA6A9130999}"/>
    <dgm:cxn modelId="{926CD84C-4EB8-4890-AE85-137963A9F0DA}" type="presOf" srcId="{7E7C98D3-2B1F-4DF7-8899-55DA6494FF1C}" destId="{F1845FF1-543B-4498-A7F6-94BEDD4ECC91}" srcOrd="1" destOrd="0" presId="urn:microsoft.com/office/officeart/2005/8/layout/cycle2"/>
    <dgm:cxn modelId="{CB7394B0-0532-4638-8D4D-828D9D1473C3}" type="presOf" srcId="{FD7B9DC4-17E3-42C5-9F46-CE74B19C10A2}" destId="{86CE1CC5-D4E6-41C9-8C68-DD284090A038}" srcOrd="0" destOrd="0" presId="urn:microsoft.com/office/officeart/2005/8/layout/cycle2"/>
    <dgm:cxn modelId="{55A9F2DD-4EF8-4A35-B372-BCBC550C310C}" type="presOf" srcId="{D78D2CAE-568C-465F-B968-B82EFA400EBD}" destId="{03749D3F-A0D6-4AF1-B31C-7152473EA8FF}" srcOrd="1" destOrd="0" presId="urn:microsoft.com/office/officeart/2005/8/layout/cycle2"/>
    <dgm:cxn modelId="{C87DB9A5-81E9-4FDB-AF07-AB88A46F882C}" type="presOf" srcId="{7E7C98D3-2B1F-4DF7-8899-55DA6494FF1C}" destId="{C5FA4B91-B6F1-467E-B449-296C39481111}" srcOrd="0" destOrd="0" presId="urn:microsoft.com/office/officeart/2005/8/layout/cycle2"/>
    <dgm:cxn modelId="{C9F1D3A6-D30F-4686-A8FF-B5C60366A90F}" srcId="{B491FD9F-17C9-4EDA-AD3C-FF20AC3092D4}" destId="{25ED3A78-DB70-410B-98BB-CFDBD708508B}" srcOrd="6" destOrd="0" parTransId="{194C8F6D-27F2-450B-ABFC-B9864DAB9AA7}" sibTransId="{03BB8D8D-1480-409E-9E00-D26FBCB15860}"/>
    <dgm:cxn modelId="{218E1D7F-FE00-40D6-95BE-7C9222C3A319}" type="presOf" srcId="{B46B530F-0D09-469F-9E66-95A33601F522}" destId="{DD2FD8D8-6B7E-478E-9065-73B97C287C89}" srcOrd="1" destOrd="0" presId="urn:microsoft.com/office/officeart/2005/8/layout/cycle2"/>
    <dgm:cxn modelId="{F0264EFF-7D1D-4E4A-93BC-80B39CD487CE}" type="presOf" srcId="{7ECC2349-E994-454B-B677-FFE13F4CCAC3}" destId="{173EE4ED-DBF0-4AC8-AB70-80A400F78D28}" srcOrd="0" destOrd="0" presId="urn:microsoft.com/office/officeart/2005/8/layout/cycle2"/>
    <dgm:cxn modelId="{AA182EA6-A9A1-4DCD-AD5E-FC6D570CC5F2}" type="presOf" srcId="{B46B530F-0D09-469F-9E66-95A33601F522}" destId="{88759B38-2B95-468F-868B-68B785664462}" srcOrd="0" destOrd="0" presId="urn:microsoft.com/office/officeart/2005/8/layout/cycle2"/>
    <dgm:cxn modelId="{16E7CB15-0403-46AD-9D1D-BBAF5F50802E}" srcId="{B491FD9F-17C9-4EDA-AD3C-FF20AC3092D4}" destId="{CA59FA5C-DDD0-43D1-B2CF-6AF4B9717C37}" srcOrd="4" destOrd="0" parTransId="{DE33C313-9343-4465-AD6B-DAE555B4F356}" sibTransId="{7E7C98D3-2B1F-4DF7-8899-55DA6494FF1C}"/>
    <dgm:cxn modelId="{734EE43A-001D-4D48-8CD9-794A9FF3D24D}" srcId="{B491FD9F-17C9-4EDA-AD3C-FF20AC3092D4}" destId="{4C518DD7-8854-40E1-9F42-922EE3C0CBF8}" srcOrd="5" destOrd="0" parTransId="{8874E0A6-F539-4F25-B2B2-7542C2A52E2C}" sibTransId="{ABFE7747-27AE-468E-AFD2-4E99B2E0B4D8}"/>
    <dgm:cxn modelId="{473C9A9A-12DC-4DE2-9DFA-6333DB9040CC}" type="presOf" srcId="{03BB8D8D-1480-409E-9E00-D26FBCB15860}" destId="{589F62E9-D992-432A-A6EF-4DBEF5C3F968}" srcOrd="1" destOrd="0" presId="urn:microsoft.com/office/officeart/2005/8/layout/cycle2"/>
    <dgm:cxn modelId="{BF3A5C2E-EE04-433F-8D3C-DF9198A44B9B}" type="presOf" srcId="{ABFE7747-27AE-468E-AFD2-4E99B2E0B4D8}" destId="{B3EEF57B-87C9-4426-AE50-802141CE0078}" srcOrd="0" destOrd="0" presId="urn:microsoft.com/office/officeart/2005/8/layout/cycle2"/>
    <dgm:cxn modelId="{883DC313-778C-4176-8612-8428D5FF52A9}" srcId="{B491FD9F-17C9-4EDA-AD3C-FF20AC3092D4}" destId="{7ECC2349-E994-454B-B677-FFE13F4CCAC3}" srcOrd="8" destOrd="0" parTransId="{3CF691CC-C337-4462-BC6E-A0DE6199B5B5}" sibTransId="{21FA9912-8079-4894-8EC5-5C84AC302AD8}"/>
    <dgm:cxn modelId="{7112E944-FC38-4D38-909D-F6BE67FEFC8D}" type="presOf" srcId="{9C91668F-0924-443D-8F4C-ADA6A9130999}" destId="{69A996AB-D2B7-4380-866D-16E65452CAE7}" srcOrd="1" destOrd="0" presId="urn:microsoft.com/office/officeart/2005/8/layout/cycle2"/>
    <dgm:cxn modelId="{571B599E-C227-402B-8E74-A9B71238D620}" type="presOf" srcId="{B491FD9F-17C9-4EDA-AD3C-FF20AC3092D4}" destId="{24071948-DBCC-4066-8909-9C2AB4D67C8D}" srcOrd="0" destOrd="0" presId="urn:microsoft.com/office/officeart/2005/8/layout/cycle2"/>
    <dgm:cxn modelId="{F0F666DD-5C60-4CBD-85E0-67897AD3E9F9}" type="presOf" srcId="{D78D2CAE-568C-465F-B968-B82EFA400EBD}" destId="{C7F821E3-729E-4671-BE9B-D1154BC860EC}" srcOrd="0" destOrd="0" presId="urn:microsoft.com/office/officeart/2005/8/layout/cycle2"/>
    <dgm:cxn modelId="{5B9D1B6F-3A95-4823-A100-2EFCCE8F9F11}" srcId="{B491FD9F-17C9-4EDA-AD3C-FF20AC3092D4}" destId="{F02471A9-11C9-456E-8123-AA0779FCBD7C}" srcOrd="0" destOrd="0" parTransId="{099DFF49-B9BC-4C0E-9061-A5B1CCDA7BFC}" sibTransId="{B46B530F-0D09-469F-9E66-95A33601F522}"/>
    <dgm:cxn modelId="{CE2B131F-398B-4562-B5FD-20016A553A68}" type="presOf" srcId="{25ED3A78-DB70-410B-98BB-CFDBD708508B}" destId="{A940084E-9FB1-4F2D-BF49-139A71E0DBAA}" srcOrd="0" destOrd="0" presId="urn:microsoft.com/office/officeart/2005/8/layout/cycle2"/>
    <dgm:cxn modelId="{48BE2B3A-06F6-4012-8137-2A20CD982AD7}" srcId="{B491FD9F-17C9-4EDA-AD3C-FF20AC3092D4}" destId="{FD7B9DC4-17E3-42C5-9F46-CE74B19C10A2}" srcOrd="11" destOrd="0" parTransId="{1C765D14-D855-464A-B9EA-2849F85657C3}" sibTransId="{DC3AB760-3098-46A7-B2B9-1A98F4DDCE96}"/>
    <dgm:cxn modelId="{E6C40AAD-EEC8-495C-AFEB-E57719BAB176}" type="presOf" srcId="{ABFE7747-27AE-468E-AFD2-4E99B2E0B4D8}" destId="{6A1FB51D-725C-4145-9A12-D696EAEB4DC8}" srcOrd="1" destOrd="0" presId="urn:microsoft.com/office/officeart/2005/8/layout/cycle2"/>
    <dgm:cxn modelId="{04E8BC19-26A8-427F-9D14-171634E26EF2}" type="presOf" srcId="{21FA9912-8079-4894-8EC5-5C84AC302AD8}" destId="{6F1FDF1E-FBBA-4653-8D8C-D3F568A4908B}" srcOrd="0" destOrd="0" presId="urn:microsoft.com/office/officeart/2005/8/layout/cycle2"/>
    <dgm:cxn modelId="{75CE87ED-DF53-451A-9BA2-2E65E10276DF}" type="presOf" srcId="{21FA9912-8079-4894-8EC5-5C84AC302AD8}" destId="{18E5FCF9-F299-42CE-B712-F0B8602158B1}" srcOrd="1" destOrd="0" presId="urn:microsoft.com/office/officeart/2005/8/layout/cycle2"/>
    <dgm:cxn modelId="{2A286574-2E36-44B4-A107-1AF90770869B}" srcId="{B491FD9F-17C9-4EDA-AD3C-FF20AC3092D4}" destId="{2970644A-505B-4575-B788-105230C34DF4}" srcOrd="3" destOrd="0" parTransId="{FE99CF1B-513F-4196-AA92-64FF21EB745D}" sibTransId="{61130C6B-ABF0-4091-AF5B-1F34A2642622}"/>
    <dgm:cxn modelId="{DA737DC6-82D9-4ED4-A9CF-BC73E6818D64}" type="presOf" srcId="{9C91668F-0924-443D-8F4C-ADA6A9130999}" destId="{23E197F4-58F7-499A-8D2C-FB8D243F2BB9}" srcOrd="0" destOrd="0" presId="urn:microsoft.com/office/officeart/2005/8/layout/cycle2"/>
    <dgm:cxn modelId="{3AF0042C-04EC-4C71-8B10-8AC8130699CA}" type="presOf" srcId="{34FE6F38-6C86-4A17-BC2E-02BC961E48DC}" destId="{5E12F430-6FD0-4641-A3E2-1D6D76B1AC7E}" srcOrd="1" destOrd="0" presId="urn:microsoft.com/office/officeart/2005/8/layout/cycle2"/>
    <dgm:cxn modelId="{B7EEB539-1468-4DF9-A7AA-4ED44D455254}" type="presOf" srcId="{4C518DD7-8854-40E1-9F42-922EE3C0CBF8}" destId="{B013DEA2-C06E-4B56-925D-432BB16C8675}" srcOrd="0" destOrd="0" presId="urn:microsoft.com/office/officeart/2005/8/layout/cycle2"/>
    <dgm:cxn modelId="{83D9CEFA-8744-4E2D-B0DA-4E3D6A1572E4}" type="presOf" srcId="{34FE6F38-6C86-4A17-BC2E-02BC961E48DC}" destId="{164E55BD-C0F8-4F9F-A423-7A71CB9DD759}" srcOrd="0" destOrd="0" presId="urn:microsoft.com/office/officeart/2005/8/layout/cycle2"/>
    <dgm:cxn modelId="{F612D5D7-6ABA-4804-9A05-8BDB135B2935}" srcId="{B491FD9F-17C9-4EDA-AD3C-FF20AC3092D4}" destId="{FCFC7ED9-2A64-46BC-9319-68F169470202}" srcOrd="2" destOrd="0" parTransId="{C1C54EA2-C002-4857-840C-826E3819DEAD}" sibTransId="{BBBC6D9B-C92D-443B-A06F-AA457C84C8DB}"/>
    <dgm:cxn modelId="{18A9B4CC-5039-438A-AF19-BFF4BC1A4F1B}" type="presOf" srcId="{2B2D86D1-BC3C-4A65-B1C7-5E96956D93FB}" destId="{AB140235-5B41-4654-981B-727D97AD56CE}" srcOrd="1" destOrd="0" presId="urn:microsoft.com/office/officeart/2005/8/layout/cycle2"/>
    <dgm:cxn modelId="{BCE7F41A-1978-4461-9697-20913720D5DB}" type="presOf" srcId="{28656410-4A5F-4524-9BEC-B66336778CBE}" destId="{665F326D-F3B8-4EE2-8F6A-AB7D79F47C48}" srcOrd="0" destOrd="0" presId="urn:microsoft.com/office/officeart/2005/8/layout/cycle2"/>
    <dgm:cxn modelId="{273D8FC1-53DC-4EE6-A08F-A27E23133A89}" type="presOf" srcId="{42F08AB7-265E-4373-93AF-94BB114F72EF}" destId="{71A4D2BE-E3A9-422D-8B66-CFDAA048F38D}" srcOrd="0" destOrd="0" presId="urn:microsoft.com/office/officeart/2005/8/layout/cycle2"/>
    <dgm:cxn modelId="{78CB0118-B69A-4C56-9003-A290978F4111}" type="presOf" srcId="{BBBC6D9B-C92D-443B-A06F-AA457C84C8DB}" destId="{69274A1C-A70C-4F7F-B2A1-52C75704034D}" srcOrd="1" destOrd="0" presId="urn:microsoft.com/office/officeart/2005/8/layout/cycle2"/>
    <dgm:cxn modelId="{A8EE10AA-2B6B-4A04-BA18-38127895239A}" srcId="{B491FD9F-17C9-4EDA-AD3C-FF20AC3092D4}" destId="{42F08AB7-265E-4373-93AF-94BB114F72EF}" srcOrd="12" destOrd="0" parTransId="{4C9C1840-61A1-4AE5-9A3B-5E873CCD654A}" sibTransId="{D78D2CAE-568C-465F-B968-B82EFA400EBD}"/>
    <dgm:cxn modelId="{F5451D69-416F-400F-9C27-2784C1C66F65}" type="presOf" srcId="{DC3AB760-3098-46A7-B2B9-1A98F4DDCE96}" destId="{22A978EB-A5F8-44D5-B387-48E557125E2E}" srcOrd="1" destOrd="0" presId="urn:microsoft.com/office/officeart/2005/8/layout/cycle2"/>
    <dgm:cxn modelId="{A2E3B1F0-77C2-4071-B022-46CD666428CD}" type="presOf" srcId="{3F3BCF7E-6D10-40B3-A2B0-971BCAF1332E}" destId="{F38D24EB-DDF7-4DBE-96CA-F9557CE08A14}" srcOrd="0" destOrd="0" presId="urn:microsoft.com/office/officeart/2005/8/layout/cycle2"/>
    <dgm:cxn modelId="{DCE06DA5-FCE6-45F3-8AA4-814EC67D394A}" type="presOf" srcId="{8C0A4DA2-647C-4548-BF08-0DA198758634}" destId="{CB16747D-D126-4900-A070-63AD4B5D1886}" srcOrd="0" destOrd="0" presId="urn:microsoft.com/office/officeart/2005/8/layout/cycle2"/>
    <dgm:cxn modelId="{70A8FAC8-16B0-440A-96CE-0964B58A1DA0}" type="presOf" srcId="{63201912-177B-4338-A376-AE98A2C2FD7B}" destId="{3E673500-3FFD-48C7-8ECC-C6C8D35E7FF2}" srcOrd="0" destOrd="0" presId="urn:microsoft.com/office/officeart/2005/8/layout/cycle2"/>
    <dgm:cxn modelId="{C6D0DBF0-D8AD-4A70-91A2-2A5B6604C894}" type="presOf" srcId="{7EC3F5DA-2691-42A5-94AC-CE6B50C2B5C1}" destId="{149B3732-5427-4AAE-AE7F-5D7F902F3D9B}" srcOrd="0" destOrd="0" presId="urn:microsoft.com/office/officeart/2005/8/layout/cycle2"/>
    <dgm:cxn modelId="{BE3F0ADF-4179-4341-AA3D-67230208B20D}" srcId="{B491FD9F-17C9-4EDA-AD3C-FF20AC3092D4}" destId="{28656410-4A5F-4524-9BEC-B66336778CBE}" srcOrd="9" destOrd="0" parTransId="{34CD51C8-D2B3-4311-A1FC-2A2A428FC73E}" sibTransId="{2B2D86D1-BC3C-4A65-B1C7-5E96956D93FB}"/>
    <dgm:cxn modelId="{8FA7E5CC-3488-4A54-933D-BAD263DD7E40}" type="presOf" srcId="{7EC3F5DA-2691-42A5-94AC-CE6B50C2B5C1}" destId="{8E13973F-5AF1-44E4-8E58-234B466AF294}" srcOrd="1" destOrd="0" presId="urn:microsoft.com/office/officeart/2005/8/layout/cycle2"/>
    <dgm:cxn modelId="{94FAEA3D-5981-4F34-B431-24F2FC470B5A}" srcId="{B491FD9F-17C9-4EDA-AD3C-FF20AC3092D4}" destId="{3F3BCF7E-6D10-40B3-A2B0-971BCAF1332E}" srcOrd="10" destOrd="0" parTransId="{A9BC3160-FC1D-4BDD-A53A-62C04E79036B}" sibTransId="{7EC3F5DA-2691-42A5-94AC-CE6B50C2B5C1}"/>
    <dgm:cxn modelId="{E90091DC-2441-47EA-AF72-6C630C1A38DF}" srcId="{B491FD9F-17C9-4EDA-AD3C-FF20AC3092D4}" destId="{63201912-177B-4338-A376-AE98A2C2FD7B}" srcOrd="7" destOrd="0" parTransId="{0F200492-45E7-4B50-A303-53282560BAA6}" sibTransId="{34FE6F38-6C86-4A17-BC2E-02BC961E48DC}"/>
    <dgm:cxn modelId="{3CB3C702-7491-4E29-A3CC-0140AB85C80D}" type="presOf" srcId="{F02471A9-11C9-456E-8123-AA0779FCBD7C}" destId="{77B7E1A8-9DB7-47E4-BFEE-480D44905F76}" srcOrd="0" destOrd="0" presId="urn:microsoft.com/office/officeart/2005/8/layout/cycle2"/>
    <dgm:cxn modelId="{4A9BA80C-6596-409C-8B04-F521B5DC37E3}" type="presOf" srcId="{2B2D86D1-BC3C-4A65-B1C7-5E96956D93FB}" destId="{21AFE70B-1BC9-44B4-8ED7-E789DD6DEF3D}" srcOrd="0" destOrd="0" presId="urn:microsoft.com/office/officeart/2005/8/layout/cycle2"/>
    <dgm:cxn modelId="{7553C06C-A198-4FFE-9966-D4042F40BCAE}" type="presOf" srcId="{2970644A-505B-4575-B788-105230C34DF4}" destId="{B83837D8-9FF1-4847-A8E6-93EB5D75F969}" srcOrd="0" destOrd="0" presId="urn:microsoft.com/office/officeart/2005/8/layout/cycle2"/>
    <dgm:cxn modelId="{FE855881-17B7-4346-BCCF-0D7CB5A1BF3A}" type="presOf" srcId="{61130C6B-ABF0-4091-AF5B-1F34A2642622}" destId="{48C6A149-6A78-406A-841D-AEA4E16AD39B}" srcOrd="0" destOrd="0" presId="urn:microsoft.com/office/officeart/2005/8/layout/cycle2"/>
    <dgm:cxn modelId="{2329619B-300C-4215-A53E-7E4D1E21EE85}" type="presOf" srcId="{61130C6B-ABF0-4091-AF5B-1F34A2642622}" destId="{745460B7-611C-4D85-86CE-3DFE4D783566}" srcOrd="1" destOrd="0" presId="urn:microsoft.com/office/officeart/2005/8/layout/cycle2"/>
    <dgm:cxn modelId="{B1C2C45C-1D8F-4AFE-94C9-8AD1724AAF4D}" type="presOf" srcId="{CA59FA5C-DDD0-43D1-B2CF-6AF4B9717C37}" destId="{EBCE80AD-397E-4DEE-A1C2-476A419BD526}" srcOrd="0" destOrd="0" presId="urn:microsoft.com/office/officeart/2005/8/layout/cycle2"/>
    <dgm:cxn modelId="{F3FE4A30-8F88-4507-8E06-6D225915747C}" type="presOf" srcId="{FCFC7ED9-2A64-46BC-9319-68F169470202}" destId="{49C49E76-973A-4D23-92D0-F32B20CEDC8D}" srcOrd="0" destOrd="0" presId="urn:microsoft.com/office/officeart/2005/8/layout/cycle2"/>
    <dgm:cxn modelId="{EFEA07E6-5CA0-48BA-A595-C2D864834F21}" type="presOf" srcId="{BBBC6D9B-C92D-443B-A06F-AA457C84C8DB}" destId="{0684086E-6233-437F-8177-7E83413C5E9A}" srcOrd="0" destOrd="0" presId="urn:microsoft.com/office/officeart/2005/8/layout/cycle2"/>
    <dgm:cxn modelId="{253901AC-20DC-432E-9C13-738840489D47}" type="presOf" srcId="{DC3AB760-3098-46A7-B2B9-1A98F4DDCE96}" destId="{B1CA996E-E520-49C5-ABCC-B7F793852A53}" srcOrd="0" destOrd="0" presId="urn:microsoft.com/office/officeart/2005/8/layout/cycle2"/>
    <dgm:cxn modelId="{838CF48C-CC70-4B82-ABFE-85AFFAEB30BD}" type="presOf" srcId="{03BB8D8D-1480-409E-9E00-D26FBCB15860}" destId="{B21F5595-1794-4C60-B016-092F6FC58EA4}" srcOrd="0" destOrd="0" presId="urn:microsoft.com/office/officeart/2005/8/layout/cycle2"/>
    <dgm:cxn modelId="{E1823C69-87D2-4D22-8CD1-F216CED7F065}" type="presParOf" srcId="{24071948-DBCC-4066-8909-9C2AB4D67C8D}" destId="{77B7E1A8-9DB7-47E4-BFEE-480D44905F76}" srcOrd="0" destOrd="0" presId="urn:microsoft.com/office/officeart/2005/8/layout/cycle2"/>
    <dgm:cxn modelId="{557CD750-17C3-4D9C-A77B-2D5773582633}" type="presParOf" srcId="{24071948-DBCC-4066-8909-9C2AB4D67C8D}" destId="{88759B38-2B95-468F-868B-68B785664462}" srcOrd="1" destOrd="0" presId="urn:microsoft.com/office/officeart/2005/8/layout/cycle2"/>
    <dgm:cxn modelId="{3BDCBEE6-8C8F-4DBC-A99B-6A22C376204F}" type="presParOf" srcId="{88759B38-2B95-468F-868B-68B785664462}" destId="{DD2FD8D8-6B7E-478E-9065-73B97C287C89}" srcOrd="0" destOrd="0" presId="urn:microsoft.com/office/officeart/2005/8/layout/cycle2"/>
    <dgm:cxn modelId="{60180627-427C-465E-A099-101367C0245D}" type="presParOf" srcId="{24071948-DBCC-4066-8909-9C2AB4D67C8D}" destId="{CB16747D-D126-4900-A070-63AD4B5D1886}" srcOrd="2" destOrd="0" presId="urn:microsoft.com/office/officeart/2005/8/layout/cycle2"/>
    <dgm:cxn modelId="{5561B619-11F1-48BA-80F6-7855EA4CC18A}" type="presParOf" srcId="{24071948-DBCC-4066-8909-9C2AB4D67C8D}" destId="{23E197F4-58F7-499A-8D2C-FB8D243F2BB9}" srcOrd="3" destOrd="0" presId="urn:microsoft.com/office/officeart/2005/8/layout/cycle2"/>
    <dgm:cxn modelId="{FED858AD-E37F-4168-B710-6C20733044A2}" type="presParOf" srcId="{23E197F4-58F7-499A-8D2C-FB8D243F2BB9}" destId="{69A996AB-D2B7-4380-866D-16E65452CAE7}" srcOrd="0" destOrd="0" presId="urn:microsoft.com/office/officeart/2005/8/layout/cycle2"/>
    <dgm:cxn modelId="{9C4B2C9D-056E-4CDB-9E60-0C48A6A51B97}" type="presParOf" srcId="{24071948-DBCC-4066-8909-9C2AB4D67C8D}" destId="{49C49E76-973A-4D23-92D0-F32B20CEDC8D}" srcOrd="4" destOrd="0" presId="urn:microsoft.com/office/officeart/2005/8/layout/cycle2"/>
    <dgm:cxn modelId="{E484205D-7D4B-4481-948B-7091EA4A8168}" type="presParOf" srcId="{24071948-DBCC-4066-8909-9C2AB4D67C8D}" destId="{0684086E-6233-437F-8177-7E83413C5E9A}" srcOrd="5" destOrd="0" presId="urn:microsoft.com/office/officeart/2005/8/layout/cycle2"/>
    <dgm:cxn modelId="{74193AA8-E95A-4C4B-A49A-3F1356C265F5}" type="presParOf" srcId="{0684086E-6233-437F-8177-7E83413C5E9A}" destId="{69274A1C-A70C-4F7F-B2A1-52C75704034D}" srcOrd="0" destOrd="0" presId="urn:microsoft.com/office/officeart/2005/8/layout/cycle2"/>
    <dgm:cxn modelId="{5523ECC9-C24E-4866-BE41-79D0F878747D}" type="presParOf" srcId="{24071948-DBCC-4066-8909-9C2AB4D67C8D}" destId="{B83837D8-9FF1-4847-A8E6-93EB5D75F969}" srcOrd="6" destOrd="0" presId="urn:microsoft.com/office/officeart/2005/8/layout/cycle2"/>
    <dgm:cxn modelId="{C7706335-F2A1-448E-A84B-CE864B21788E}" type="presParOf" srcId="{24071948-DBCC-4066-8909-9C2AB4D67C8D}" destId="{48C6A149-6A78-406A-841D-AEA4E16AD39B}" srcOrd="7" destOrd="0" presId="urn:microsoft.com/office/officeart/2005/8/layout/cycle2"/>
    <dgm:cxn modelId="{0B0C67C3-CEEA-4A88-9A08-1BF4EC5BD4FA}" type="presParOf" srcId="{48C6A149-6A78-406A-841D-AEA4E16AD39B}" destId="{745460B7-611C-4D85-86CE-3DFE4D783566}" srcOrd="0" destOrd="0" presId="urn:microsoft.com/office/officeart/2005/8/layout/cycle2"/>
    <dgm:cxn modelId="{ED71334A-5BF2-4858-8F7E-CD2B5AB0E3C8}" type="presParOf" srcId="{24071948-DBCC-4066-8909-9C2AB4D67C8D}" destId="{EBCE80AD-397E-4DEE-A1C2-476A419BD526}" srcOrd="8" destOrd="0" presId="urn:microsoft.com/office/officeart/2005/8/layout/cycle2"/>
    <dgm:cxn modelId="{A74F758E-D0FB-44F5-AD22-80DA8E1C0646}" type="presParOf" srcId="{24071948-DBCC-4066-8909-9C2AB4D67C8D}" destId="{C5FA4B91-B6F1-467E-B449-296C39481111}" srcOrd="9" destOrd="0" presId="urn:microsoft.com/office/officeart/2005/8/layout/cycle2"/>
    <dgm:cxn modelId="{1C55C04C-A447-4553-9FD7-94645C485D6F}" type="presParOf" srcId="{C5FA4B91-B6F1-467E-B449-296C39481111}" destId="{F1845FF1-543B-4498-A7F6-94BEDD4ECC91}" srcOrd="0" destOrd="0" presId="urn:microsoft.com/office/officeart/2005/8/layout/cycle2"/>
    <dgm:cxn modelId="{4F0DA939-49E2-4C34-9675-CFFDD6DB8B55}" type="presParOf" srcId="{24071948-DBCC-4066-8909-9C2AB4D67C8D}" destId="{B013DEA2-C06E-4B56-925D-432BB16C8675}" srcOrd="10" destOrd="0" presId="urn:microsoft.com/office/officeart/2005/8/layout/cycle2"/>
    <dgm:cxn modelId="{36DA1D4A-78A7-4559-85F2-4211487A660D}" type="presParOf" srcId="{24071948-DBCC-4066-8909-9C2AB4D67C8D}" destId="{B3EEF57B-87C9-4426-AE50-802141CE0078}" srcOrd="11" destOrd="0" presId="urn:microsoft.com/office/officeart/2005/8/layout/cycle2"/>
    <dgm:cxn modelId="{2A671939-20C7-4A73-B2A2-C5B457D0C052}" type="presParOf" srcId="{B3EEF57B-87C9-4426-AE50-802141CE0078}" destId="{6A1FB51D-725C-4145-9A12-D696EAEB4DC8}" srcOrd="0" destOrd="0" presId="urn:microsoft.com/office/officeart/2005/8/layout/cycle2"/>
    <dgm:cxn modelId="{80701577-9CB2-47D9-A113-B895CF6FF736}" type="presParOf" srcId="{24071948-DBCC-4066-8909-9C2AB4D67C8D}" destId="{A940084E-9FB1-4F2D-BF49-139A71E0DBAA}" srcOrd="12" destOrd="0" presId="urn:microsoft.com/office/officeart/2005/8/layout/cycle2"/>
    <dgm:cxn modelId="{64A62EDF-A66F-4B5B-87F0-15656A14CD70}" type="presParOf" srcId="{24071948-DBCC-4066-8909-9C2AB4D67C8D}" destId="{B21F5595-1794-4C60-B016-092F6FC58EA4}" srcOrd="13" destOrd="0" presId="urn:microsoft.com/office/officeart/2005/8/layout/cycle2"/>
    <dgm:cxn modelId="{4A52614A-7863-4560-A736-E81190D3B9A6}" type="presParOf" srcId="{B21F5595-1794-4C60-B016-092F6FC58EA4}" destId="{589F62E9-D992-432A-A6EF-4DBEF5C3F968}" srcOrd="0" destOrd="0" presId="urn:microsoft.com/office/officeart/2005/8/layout/cycle2"/>
    <dgm:cxn modelId="{64B98012-767E-4662-AAF3-C49EFC81AA47}" type="presParOf" srcId="{24071948-DBCC-4066-8909-9C2AB4D67C8D}" destId="{3E673500-3FFD-48C7-8ECC-C6C8D35E7FF2}" srcOrd="14" destOrd="0" presId="urn:microsoft.com/office/officeart/2005/8/layout/cycle2"/>
    <dgm:cxn modelId="{29D6CDCA-B2CF-4F5E-A1C6-8EB1D897883F}" type="presParOf" srcId="{24071948-DBCC-4066-8909-9C2AB4D67C8D}" destId="{164E55BD-C0F8-4F9F-A423-7A71CB9DD759}" srcOrd="15" destOrd="0" presId="urn:microsoft.com/office/officeart/2005/8/layout/cycle2"/>
    <dgm:cxn modelId="{C5739DFB-2824-46E2-8AAD-37C425DD7271}" type="presParOf" srcId="{164E55BD-C0F8-4F9F-A423-7A71CB9DD759}" destId="{5E12F430-6FD0-4641-A3E2-1D6D76B1AC7E}" srcOrd="0" destOrd="0" presId="urn:microsoft.com/office/officeart/2005/8/layout/cycle2"/>
    <dgm:cxn modelId="{9F068D8D-D5B0-40A6-BFC7-A9F27AF211A2}" type="presParOf" srcId="{24071948-DBCC-4066-8909-9C2AB4D67C8D}" destId="{173EE4ED-DBF0-4AC8-AB70-80A400F78D28}" srcOrd="16" destOrd="0" presId="urn:microsoft.com/office/officeart/2005/8/layout/cycle2"/>
    <dgm:cxn modelId="{51675CFF-278D-4460-93F8-FDC07E43E5AC}" type="presParOf" srcId="{24071948-DBCC-4066-8909-9C2AB4D67C8D}" destId="{6F1FDF1E-FBBA-4653-8D8C-D3F568A4908B}" srcOrd="17" destOrd="0" presId="urn:microsoft.com/office/officeart/2005/8/layout/cycle2"/>
    <dgm:cxn modelId="{1D8EB651-FF17-401B-809C-64420F9FC711}" type="presParOf" srcId="{6F1FDF1E-FBBA-4653-8D8C-D3F568A4908B}" destId="{18E5FCF9-F299-42CE-B712-F0B8602158B1}" srcOrd="0" destOrd="0" presId="urn:microsoft.com/office/officeart/2005/8/layout/cycle2"/>
    <dgm:cxn modelId="{CB0FD6D4-65B9-4B51-9269-BDACD4F805F2}" type="presParOf" srcId="{24071948-DBCC-4066-8909-9C2AB4D67C8D}" destId="{665F326D-F3B8-4EE2-8F6A-AB7D79F47C48}" srcOrd="18" destOrd="0" presId="urn:microsoft.com/office/officeart/2005/8/layout/cycle2"/>
    <dgm:cxn modelId="{CD68C9FF-F590-42FE-B56C-25CE25C7D30C}" type="presParOf" srcId="{24071948-DBCC-4066-8909-9C2AB4D67C8D}" destId="{21AFE70B-1BC9-44B4-8ED7-E789DD6DEF3D}" srcOrd="19" destOrd="0" presId="urn:microsoft.com/office/officeart/2005/8/layout/cycle2"/>
    <dgm:cxn modelId="{A0E8AADB-0CB1-48CD-AD7D-F5909364463F}" type="presParOf" srcId="{21AFE70B-1BC9-44B4-8ED7-E789DD6DEF3D}" destId="{AB140235-5B41-4654-981B-727D97AD56CE}" srcOrd="0" destOrd="0" presId="urn:microsoft.com/office/officeart/2005/8/layout/cycle2"/>
    <dgm:cxn modelId="{C63F01D3-1AA1-4593-89DC-BBDB2A12CC46}" type="presParOf" srcId="{24071948-DBCC-4066-8909-9C2AB4D67C8D}" destId="{F38D24EB-DDF7-4DBE-96CA-F9557CE08A14}" srcOrd="20" destOrd="0" presId="urn:microsoft.com/office/officeart/2005/8/layout/cycle2"/>
    <dgm:cxn modelId="{E6826848-E9A1-455B-9D2A-ABFA811C11E1}" type="presParOf" srcId="{24071948-DBCC-4066-8909-9C2AB4D67C8D}" destId="{149B3732-5427-4AAE-AE7F-5D7F902F3D9B}" srcOrd="21" destOrd="0" presId="urn:microsoft.com/office/officeart/2005/8/layout/cycle2"/>
    <dgm:cxn modelId="{E8700397-C8B9-47F2-BE2C-83887ABFFA2C}" type="presParOf" srcId="{149B3732-5427-4AAE-AE7F-5D7F902F3D9B}" destId="{8E13973F-5AF1-44E4-8E58-234B466AF294}" srcOrd="0" destOrd="0" presId="urn:microsoft.com/office/officeart/2005/8/layout/cycle2"/>
    <dgm:cxn modelId="{E0F11C7C-A32F-4056-B4C6-D2E123F781AD}" type="presParOf" srcId="{24071948-DBCC-4066-8909-9C2AB4D67C8D}" destId="{86CE1CC5-D4E6-41C9-8C68-DD284090A038}" srcOrd="22" destOrd="0" presId="urn:microsoft.com/office/officeart/2005/8/layout/cycle2"/>
    <dgm:cxn modelId="{E2816CFB-A442-41B8-923E-3432ED0F8090}" type="presParOf" srcId="{24071948-DBCC-4066-8909-9C2AB4D67C8D}" destId="{B1CA996E-E520-49C5-ABCC-B7F793852A53}" srcOrd="23" destOrd="0" presId="urn:microsoft.com/office/officeart/2005/8/layout/cycle2"/>
    <dgm:cxn modelId="{655E70B7-D20F-4306-8678-E499D7A8C9EB}" type="presParOf" srcId="{B1CA996E-E520-49C5-ABCC-B7F793852A53}" destId="{22A978EB-A5F8-44D5-B387-48E557125E2E}" srcOrd="0" destOrd="0" presId="urn:microsoft.com/office/officeart/2005/8/layout/cycle2"/>
    <dgm:cxn modelId="{CEBCC9B3-79C4-4420-BC76-5F84E7D2C5DF}" type="presParOf" srcId="{24071948-DBCC-4066-8909-9C2AB4D67C8D}" destId="{71A4D2BE-E3A9-422D-8B66-CFDAA048F38D}" srcOrd="24" destOrd="0" presId="urn:microsoft.com/office/officeart/2005/8/layout/cycle2"/>
    <dgm:cxn modelId="{4C30D13B-318B-4130-B511-E26DBB507375}" type="presParOf" srcId="{24071948-DBCC-4066-8909-9C2AB4D67C8D}" destId="{C7F821E3-729E-4671-BE9B-D1154BC860EC}" srcOrd="25" destOrd="0" presId="urn:microsoft.com/office/officeart/2005/8/layout/cycle2"/>
    <dgm:cxn modelId="{CC61238F-C4B3-4281-AD62-D6E3006586E1}" type="presParOf" srcId="{C7F821E3-729E-4671-BE9B-D1154BC860EC}" destId="{03749D3F-A0D6-4AF1-B31C-7152473EA8F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7FE035-E923-4585-A11D-09C0E28E61F9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AA93239-57DB-4A8B-978F-B3B65062ECC2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Beds</a:t>
          </a:r>
        </a:p>
      </dgm:t>
    </dgm:pt>
    <dgm:pt modelId="{979DEA79-5D3D-479A-A66B-820399628378}" type="parTrans" cxnId="{8F0DF98D-D9D4-4FF8-AACB-B7AC2A2D730B}">
      <dgm:prSet/>
      <dgm:spPr/>
      <dgm:t>
        <a:bodyPr/>
        <a:lstStyle/>
        <a:p>
          <a:endParaRPr lang="en-GB"/>
        </a:p>
      </dgm:t>
    </dgm:pt>
    <dgm:pt modelId="{E0EEE67E-7894-42BE-95A3-801C92B9C32B}" type="sibTrans" cxnId="{8F0DF98D-D9D4-4FF8-AACB-B7AC2A2D730B}">
      <dgm:prSet/>
      <dgm:spPr/>
      <dgm:t>
        <a:bodyPr/>
        <a:lstStyle/>
        <a:p>
          <a:endParaRPr lang="en-GB"/>
        </a:p>
      </dgm:t>
    </dgm:pt>
    <dgm:pt modelId="{FCAC8BB8-1216-4DEA-93B3-5469350A1C76}">
      <dgm:prSet phldrT="[Text]" custT="1"/>
      <dgm:spPr/>
      <dgm:t>
        <a:bodyPr/>
        <a:lstStyle/>
        <a:p>
          <a:r>
            <a:rPr lang="en-GB" sz="2400">
              <a:solidFill>
                <a:schemeClr val="bg1"/>
              </a:solidFill>
            </a:rPr>
            <a:t>Reablement</a:t>
          </a:r>
        </a:p>
      </dgm:t>
    </dgm:pt>
    <dgm:pt modelId="{B8C28F8D-3A91-469F-9A94-65476DFFEA48}" type="parTrans" cxnId="{51D31750-4AC1-4979-A643-D2481DB1816D}">
      <dgm:prSet/>
      <dgm:spPr/>
      <dgm:t>
        <a:bodyPr/>
        <a:lstStyle/>
        <a:p>
          <a:endParaRPr lang="en-GB"/>
        </a:p>
      </dgm:t>
    </dgm:pt>
    <dgm:pt modelId="{753BD903-7752-4061-A642-6BDB6D05DBD1}" type="sibTrans" cxnId="{51D31750-4AC1-4979-A643-D2481DB1816D}">
      <dgm:prSet/>
      <dgm:spPr/>
      <dgm:t>
        <a:bodyPr/>
        <a:lstStyle/>
        <a:p>
          <a:endParaRPr lang="en-GB"/>
        </a:p>
      </dgm:t>
    </dgm:pt>
    <dgm:pt modelId="{7D6604AD-5BEA-464C-8135-85F1887ACF14}">
      <dgm:prSet phldrT="[Text]" custT="1"/>
      <dgm:spPr/>
      <dgm:t>
        <a:bodyPr/>
        <a:lstStyle/>
        <a:p>
          <a:r>
            <a:rPr lang="en-GB" sz="1800">
              <a:solidFill>
                <a:schemeClr val="bg1"/>
              </a:solidFill>
            </a:rPr>
            <a:t>Community Services </a:t>
          </a:r>
        </a:p>
      </dgm:t>
    </dgm:pt>
    <dgm:pt modelId="{EFB295B9-EE42-41F2-BD02-74F2574B191D}" type="parTrans" cxnId="{FA716385-197E-4E9F-9A59-C6A3999E3810}">
      <dgm:prSet/>
      <dgm:spPr/>
      <dgm:t>
        <a:bodyPr/>
        <a:lstStyle/>
        <a:p>
          <a:endParaRPr lang="en-GB"/>
        </a:p>
      </dgm:t>
    </dgm:pt>
    <dgm:pt modelId="{4140B840-15FB-47FD-800E-169CF5E69E84}" type="sibTrans" cxnId="{FA716385-197E-4E9F-9A59-C6A3999E3810}">
      <dgm:prSet/>
      <dgm:spPr/>
      <dgm:t>
        <a:bodyPr/>
        <a:lstStyle/>
        <a:p>
          <a:endParaRPr lang="en-GB"/>
        </a:p>
      </dgm:t>
    </dgm:pt>
    <dgm:pt modelId="{A5CF867E-C55F-4CB7-9C02-832D47F14146}" type="pres">
      <dgm:prSet presAssocID="{4A7FE035-E923-4585-A11D-09C0E28E61F9}" presName="Name0" presStyleCnt="0">
        <dgm:presLayoutVars>
          <dgm:dir/>
          <dgm:animLvl val="lvl"/>
          <dgm:resizeHandles val="exact"/>
        </dgm:presLayoutVars>
      </dgm:prSet>
      <dgm:spPr/>
    </dgm:pt>
    <dgm:pt modelId="{447CA72B-7261-4AD2-AB66-3A83B6F9AC1E}" type="pres">
      <dgm:prSet presAssocID="{7AA93239-57DB-4A8B-978F-B3B65062ECC2}" presName="Name8" presStyleCnt="0"/>
      <dgm:spPr/>
    </dgm:pt>
    <dgm:pt modelId="{620ACCF3-4E21-4986-A2F4-EC6073A5EA5E}" type="pres">
      <dgm:prSet presAssocID="{7AA93239-57DB-4A8B-978F-B3B65062ECC2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F0E74C5-BAFF-4B1F-B89C-F02742BABBD5}" type="pres">
      <dgm:prSet presAssocID="{7AA93239-57DB-4A8B-978F-B3B65062ECC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DC6AF5-9926-4CD2-B49D-08393406076C}" type="pres">
      <dgm:prSet presAssocID="{7D6604AD-5BEA-464C-8135-85F1887ACF14}" presName="Name8" presStyleCnt="0"/>
      <dgm:spPr/>
    </dgm:pt>
    <dgm:pt modelId="{2948642D-037A-4750-B202-DEB661BFFC3D}" type="pres">
      <dgm:prSet presAssocID="{7D6604AD-5BEA-464C-8135-85F1887ACF14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D5704A-A201-4721-B654-4BB64791E5F8}" type="pres">
      <dgm:prSet presAssocID="{7D6604AD-5BEA-464C-8135-85F1887ACF1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866E33-D27D-43D9-9F74-2A7665D4E29E}" type="pres">
      <dgm:prSet presAssocID="{FCAC8BB8-1216-4DEA-93B3-5469350A1C76}" presName="Name8" presStyleCnt="0"/>
      <dgm:spPr/>
    </dgm:pt>
    <dgm:pt modelId="{4C2C3DB6-32B8-4F9A-B073-EF91A0B93258}" type="pres">
      <dgm:prSet presAssocID="{FCAC8BB8-1216-4DEA-93B3-5469350A1C7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90351F-8797-4C17-8082-2417CBFAD555}" type="pres">
      <dgm:prSet presAssocID="{FCAC8BB8-1216-4DEA-93B3-5469350A1C7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9BE8532-5529-48E3-A985-097FA5C670FC}" type="presOf" srcId="{7AA93239-57DB-4A8B-978F-B3B65062ECC2}" destId="{620ACCF3-4E21-4986-A2F4-EC6073A5EA5E}" srcOrd="0" destOrd="0" presId="urn:microsoft.com/office/officeart/2005/8/layout/pyramid1"/>
    <dgm:cxn modelId="{C801BB0F-8518-49D9-9C6B-1835EFF24DCD}" type="presOf" srcId="{7D6604AD-5BEA-464C-8135-85F1887ACF14}" destId="{18D5704A-A201-4721-B654-4BB64791E5F8}" srcOrd="1" destOrd="0" presId="urn:microsoft.com/office/officeart/2005/8/layout/pyramid1"/>
    <dgm:cxn modelId="{FA716385-197E-4E9F-9A59-C6A3999E3810}" srcId="{4A7FE035-E923-4585-A11D-09C0E28E61F9}" destId="{7D6604AD-5BEA-464C-8135-85F1887ACF14}" srcOrd="1" destOrd="0" parTransId="{EFB295B9-EE42-41F2-BD02-74F2574B191D}" sibTransId="{4140B840-15FB-47FD-800E-169CF5E69E84}"/>
    <dgm:cxn modelId="{E4B81C82-AEAA-406C-A174-DB4BB1F7AF41}" type="presOf" srcId="{7AA93239-57DB-4A8B-978F-B3B65062ECC2}" destId="{6F0E74C5-BAFF-4B1F-B89C-F02742BABBD5}" srcOrd="1" destOrd="0" presId="urn:microsoft.com/office/officeart/2005/8/layout/pyramid1"/>
    <dgm:cxn modelId="{61C0CAE7-0225-434F-8408-5FED9A309482}" type="presOf" srcId="{4A7FE035-E923-4585-A11D-09C0E28E61F9}" destId="{A5CF867E-C55F-4CB7-9C02-832D47F14146}" srcOrd="0" destOrd="0" presId="urn:microsoft.com/office/officeart/2005/8/layout/pyramid1"/>
    <dgm:cxn modelId="{9730741E-799F-4CF5-A0D6-BC3615218406}" type="presOf" srcId="{7D6604AD-5BEA-464C-8135-85F1887ACF14}" destId="{2948642D-037A-4750-B202-DEB661BFFC3D}" srcOrd="0" destOrd="0" presId="urn:microsoft.com/office/officeart/2005/8/layout/pyramid1"/>
    <dgm:cxn modelId="{51D31750-4AC1-4979-A643-D2481DB1816D}" srcId="{4A7FE035-E923-4585-A11D-09C0E28E61F9}" destId="{FCAC8BB8-1216-4DEA-93B3-5469350A1C76}" srcOrd="2" destOrd="0" parTransId="{B8C28F8D-3A91-469F-9A94-65476DFFEA48}" sibTransId="{753BD903-7752-4061-A642-6BDB6D05DBD1}"/>
    <dgm:cxn modelId="{1F64FD13-E2E1-4EBC-A29D-73E3962A3352}" type="presOf" srcId="{FCAC8BB8-1216-4DEA-93B3-5469350A1C76}" destId="{4C2C3DB6-32B8-4F9A-B073-EF91A0B93258}" srcOrd="0" destOrd="0" presId="urn:microsoft.com/office/officeart/2005/8/layout/pyramid1"/>
    <dgm:cxn modelId="{8F0DF98D-D9D4-4FF8-AACB-B7AC2A2D730B}" srcId="{4A7FE035-E923-4585-A11D-09C0E28E61F9}" destId="{7AA93239-57DB-4A8B-978F-B3B65062ECC2}" srcOrd="0" destOrd="0" parTransId="{979DEA79-5D3D-479A-A66B-820399628378}" sibTransId="{E0EEE67E-7894-42BE-95A3-801C92B9C32B}"/>
    <dgm:cxn modelId="{B2041339-0B8F-452B-A3EB-D2230196880E}" type="presOf" srcId="{FCAC8BB8-1216-4DEA-93B3-5469350A1C76}" destId="{5F90351F-8797-4C17-8082-2417CBFAD555}" srcOrd="1" destOrd="0" presId="urn:microsoft.com/office/officeart/2005/8/layout/pyramid1"/>
    <dgm:cxn modelId="{86E6A27E-50F2-4FC8-BD12-9434042CA6A5}" type="presParOf" srcId="{A5CF867E-C55F-4CB7-9C02-832D47F14146}" destId="{447CA72B-7261-4AD2-AB66-3A83B6F9AC1E}" srcOrd="0" destOrd="0" presId="urn:microsoft.com/office/officeart/2005/8/layout/pyramid1"/>
    <dgm:cxn modelId="{745F69CB-5D95-4E33-8542-D4F3622F5767}" type="presParOf" srcId="{447CA72B-7261-4AD2-AB66-3A83B6F9AC1E}" destId="{620ACCF3-4E21-4986-A2F4-EC6073A5EA5E}" srcOrd="0" destOrd="0" presId="urn:microsoft.com/office/officeart/2005/8/layout/pyramid1"/>
    <dgm:cxn modelId="{125CAC64-B2D9-49F0-AF16-8EDA101A45A0}" type="presParOf" srcId="{447CA72B-7261-4AD2-AB66-3A83B6F9AC1E}" destId="{6F0E74C5-BAFF-4B1F-B89C-F02742BABBD5}" srcOrd="1" destOrd="0" presId="urn:microsoft.com/office/officeart/2005/8/layout/pyramid1"/>
    <dgm:cxn modelId="{9D707588-B0BA-4A94-A152-3461D6E85E47}" type="presParOf" srcId="{A5CF867E-C55F-4CB7-9C02-832D47F14146}" destId="{6DDC6AF5-9926-4CD2-B49D-08393406076C}" srcOrd="1" destOrd="0" presId="urn:microsoft.com/office/officeart/2005/8/layout/pyramid1"/>
    <dgm:cxn modelId="{92005494-CD0C-48C5-ABBB-96520E534F0E}" type="presParOf" srcId="{6DDC6AF5-9926-4CD2-B49D-08393406076C}" destId="{2948642D-037A-4750-B202-DEB661BFFC3D}" srcOrd="0" destOrd="0" presId="urn:microsoft.com/office/officeart/2005/8/layout/pyramid1"/>
    <dgm:cxn modelId="{1407516F-51AF-4399-A91E-73BCA2427C95}" type="presParOf" srcId="{6DDC6AF5-9926-4CD2-B49D-08393406076C}" destId="{18D5704A-A201-4721-B654-4BB64791E5F8}" srcOrd="1" destOrd="0" presId="urn:microsoft.com/office/officeart/2005/8/layout/pyramid1"/>
    <dgm:cxn modelId="{FC2EC364-63A1-4890-B512-8363F1E92F5A}" type="presParOf" srcId="{A5CF867E-C55F-4CB7-9C02-832D47F14146}" destId="{6C866E33-D27D-43D9-9F74-2A7665D4E29E}" srcOrd="2" destOrd="0" presId="urn:microsoft.com/office/officeart/2005/8/layout/pyramid1"/>
    <dgm:cxn modelId="{6EB4ED1D-2035-4883-A3C7-62422F0BF453}" type="presParOf" srcId="{6C866E33-D27D-43D9-9F74-2A7665D4E29E}" destId="{4C2C3DB6-32B8-4F9A-B073-EF91A0B93258}" srcOrd="0" destOrd="0" presId="urn:microsoft.com/office/officeart/2005/8/layout/pyramid1"/>
    <dgm:cxn modelId="{86FE18BB-0504-46A9-8CB7-63B550B4DC54}" type="presParOf" srcId="{6C866E33-D27D-43D9-9F74-2A7665D4E29E}" destId="{5F90351F-8797-4C17-8082-2417CBFAD55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C811BF-0C70-45E7-BCDF-03EBC55D5B6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E2F7D4B-97CC-4F72-8466-2B751427CE0E}">
      <dgm:prSet phldrT="[Text]" phldr="1"/>
      <dgm:spPr>
        <a:noFill/>
      </dgm:spPr>
      <dgm:t>
        <a:bodyPr/>
        <a:lstStyle/>
        <a:p>
          <a:endParaRPr lang="en-GB"/>
        </a:p>
      </dgm:t>
    </dgm:pt>
    <dgm:pt modelId="{C8654934-CBB9-4FB0-BCF3-D791892594BA}" type="parTrans" cxnId="{72738DCB-AFCA-48F4-A4DA-965920AD68C5}">
      <dgm:prSet/>
      <dgm:spPr/>
      <dgm:t>
        <a:bodyPr/>
        <a:lstStyle/>
        <a:p>
          <a:endParaRPr lang="en-GB"/>
        </a:p>
      </dgm:t>
    </dgm:pt>
    <dgm:pt modelId="{6BB772BF-051C-469C-9A52-6DC1CDD507E9}" type="sibTrans" cxnId="{72738DCB-AFCA-48F4-A4DA-965920AD68C5}">
      <dgm:prSet/>
      <dgm:spPr/>
      <dgm:t>
        <a:bodyPr/>
        <a:lstStyle/>
        <a:p>
          <a:endParaRPr lang="en-GB"/>
        </a:p>
      </dgm:t>
    </dgm:pt>
    <dgm:pt modelId="{4430EA8A-9AD2-45CA-ACE2-B7BEA209490F}">
      <dgm:prSet phldrT="[Text]" phldr="1"/>
      <dgm:spPr>
        <a:noFill/>
      </dgm:spPr>
      <dgm:t>
        <a:bodyPr/>
        <a:lstStyle/>
        <a:p>
          <a:endParaRPr lang="en-GB"/>
        </a:p>
      </dgm:t>
    </dgm:pt>
    <dgm:pt modelId="{8B3A9733-8187-4146-A02C-93F450AA2B4A}" type="parTrans" cxnId="{4B0822E6-AD83-413D-BCC7-B27845546EE1}">
      <dgm:prSet/>
      <dgm:spPr/>
      <dgm:t>
        <a:bodyPr/>
        <a:lstStyle/>
        <a:p>
          <a:endParaRPr lang="en-GB"/>
        </a:p>
      </dgm:t>
    </dgm:pt>
    <dgm:pt modelId="{DF8F1FBC-B2E1-4B8F-A4BC-58C9A06041AA}" type="sibTrans" cxnId="{4B0822E6-AD83-413D-BCC7-B27845546EE1}">
      <dgm:prSet/>
      <dgm:spPr/>
      <dgm:t>
        <a:bodyPr/>
        <a:lstStyle/>
        <a:p>
          <a:endParaRPr lang="en-GB"/>
        </a:p>
      </dgm:t>
    </dgm:pt>
    <dgm:pt modelId="{3DCEB6B6-3B2A-44C1-9551-1C33F4826C2F}">
      <dgm:prSet phldrT="[Text]" phldr="1"/>
      <dgm:spPr>
        <a:noFill/>
      </dgm:spPr>
      <dgm:t>
        <a:bodyPr/>
        <a:lstStyle/>
        <a:p>
          <a:endParaRPr lang="en-GB"/>
        </a:p>
      </dgm:t>
    </dgm:pt>
    <dgm:pt modelId="{EAA7E1A2-C100-42DF-A4E5-B1B16DB0A622}" type="parTrans" cxnId="{2FCB469D-384C-4FCA-8CF5-315ED758CBDB}">
      <dgm:prSet/>
      <dgm:spPr/>
      <dgm:t>
        <a:bodyPr/>
        <a:lstStyle/>
        <a:p>
          <a:endParaRPr lang="en-GB"/>
        </a:p>
      </dgm:t>
    </dgm:pt>
    <dgm:pt modelId="{316BBEC5-2C4D-4A94-8CD4-5C94D091A963}" type="sibTrans" cxnId="{2FCB469D-384C-4FCA-8CF5-315ED758CBDB}">
      <dgm:prSet/>
      <dgm:spPr/>
      <dgm:t>
        <a:bodyPr/>
        <a:lstStyle/>
        <a:p>
          <a:endParaRPr lang="en-GB"/>
        </a:p>
      </dgm:t>
    </dgm:pt>
    <dgm:pt modelId="{90E1E311-E5F2-4C56-BD21-E62FC037B314}">
      <dgm:prSet phldrT="[Text]"/>
      <dgm:spPr>
        <a:noFill/>
      </dgm:spPr>
      <dgm:t>
        <a:bodyPr/>
        <a:lstStyle/>
        <a:p>
          <a:endParaRPr lang="en-GB"/>
        </a:p>
      </dgm:t>
    </dgm:pt>
    <dgm:pt modelId="{0600A180-26FF-4877-812D-C2DFBED83AAD}" type="parTrans" cxnId="{0914F64A-F1A1-411F-A84B-D985C2B03299}">
      <dgm:prSet/>
      <dgm:spPr/>
      <dgm:t>
        <a:bodyPr/>
        <a:lstStyle/>
        <a:p>
          <a:endParaRPr lang="en-GB"/>
        </a:p>
      </dgm:t>
    </dgm:pt>
    <dgm:pt modelId="{4E428F4B-3573-4B2C-A360-B079FFDB8368}" type="sibTrans" cxnId="{0914F64A-F1A1-411F-A84B-D985C2B03299}">
      <dgm:prSet/>
      <dgm:spPr/>
      <dgm:t>
        <a:bodyPr/>
        <a:lstStyle/>
        <a:p>
          <a:endParaRPr lang="en-GB"/>
        </a:p>
      </dgm:t>
    </dgm:pt>
    <dgm:pt modelId="{E8CA4FDC-4C02-410D-865A-D5A74370AB57}" type="pres">
      <dgm:prSet presAssocID="{04C811BF-0C70-45E7-BCDF-03EBC55D5B6F}" presName="Name0" presStyleCnt="0">
        <dgm:presLayoutVars>
          <dgm:dir/>
          <dgm:resizeHandles val="exact"/>
        </dgm:presLayoutVars>
      </dgm:prSet>
      <dgm:spPr/>
    </dgm:pt>
    <dgm:pt modelId="{0D7B705D-279B-4BE7-9941-D67F0AD36300}" type="pres">
      <dgm:prSet presAssocID="{5E2F7D4B-97CC-4F72-8466-2B751427CE0E}" presName="node" presStyleLbl="node1" presStyleIdx="0" presStyleCnt="4" custFlipHor="1" custScaleX="4569" custScaleY="17185" custLinFactX="98523" custLinFactNeighborX="100000" custLinFactNeighborY="-4382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006129-137E-4025-8B90-1826D95C80D1}" type="pres">
      <dgm:prSet presAssocID="{6BB772BF-051C-469C-9A52-6DC1CDD507E9}" presName="sibTrans" presStyleLbl="sibTrans2D1" presStyleIdx="0" presStyleCnt="3" custAng="4902011" custScaleX="2000000" custScaleY="24817" custLinFactX="-1800000" custLinFactY="50574" custLinFactNeighborX="-1893170" custLinFactNeighborY="100000"/>
      <dgm:spPr/>
      <dgm:t>
        <a:bodyPr/>
        <a:lstStyle/>
        <a:p>
          <a:endParaRPr lang="en-GB"/>
        </a:p>
      </dgm:t>
    </dgm:pt>
    <dgm:pt modelId="{6A4AEB1A-06C2-446D-8AFA-8396687FAF64}" type="pres">
      <dgm:prSet presAssocID="{6BB772BF-051C-469C-9A52-6DC1CDD507E9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5B506A8D-DC2D-45C8-86E4-C233F74362AD}" type="pres">
      <dgm:prSet presAssocID="{4430EA8A-9AD2-45CA-ACE2-B7BEA209490F}" presName="node" presStyleLbl="node1" presStyleIdx="1" presStyleCnt="4" custFlipHor="1" custScaleX="9519" custScaleY="5230" custLinFactX="59665" custLinFactNeighborX="100000" custLinFactNeighborY="-4909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F2104BC-E645-4D90-AC81-0DC2765669F5}" type="pres">
      <dgm:prSet presAssocID="{DF8F1FBC-B2E1-4B8F-A4BC-58C9A06041AA}" presName="sibTrans" presStyleLbl="sibTrans2D1" presStyleIdx="1" presStyleCnt="3" custAng="21236581" custScaleX="904739" custScaleY="25768" custLinFactX="-952826" custLinFactY="17194" custLinFactNeighborX="-1000000" custLinFactNeighborY="100000"/>
      <dgm:spPr/>
      <dgm:t>
        <a:bodyPr/>
        <a:lstStyle/>
        <a:p>
          <a:endParaRPr lang="en-GB"/>
        </a:p>
      </dgm:t>
    </dgm:pt>
    <dgm:pt modelId="{9DBAB61E-EEC1-4321-9537-08C527AD7B38}" type="pres">
      <dgm:prSet presAssocID="{DF8F1FBC-B2E1-4B8F-A4BC-58C9A06041AA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39D3253-4B83-4070-A158-0FB60170D5E5}" type="pres">
      <dgm:prSet presAssocID="{3DCEB6B6-3B2A-44C1-9551-1C33F4826C2F}" presName="node" presStyleLbl="node1" presStyleIdx="2" presStyleCnt="4" custFlipHor="1" custScaleX="17073" custScaleY="33130" custLinFactNeighborX="19476" custLinFactNeighborY="-762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9F8078-F405-4B6B-A84E-D5304451AE84}" type="pres">
      <dgm:prSet presAssocID="{316BBEC5-2C4D-4A94-8CD4-5C94D091A963}" presName="sibTrans" presStyleLbl="sibTrans2D1" presStyleIdx="2" presStyleCnt="3" custAng="19510276" custScaleX="185191" custScaleY="26699" custLinFactX="-138424" custLinFactNeighborX="-200000" custLinFactNeighborY="1746"/>
      <dgm:spPr/>
      <dgm:t>
        <a:bodyPr/>
        <a:lstStyle/>
        <a:p>
          <a:endParaRPr lang="en-GB"/>
        </a:p>
      </dgm:t>
    </dgm:pt>
    <dgm:pt modelId="{D74B4CD9-2D06-429C-A75E-56DFC08B6253}" type="pres">
      <dgm:prSet presAssocID="{316BBEC5-2C4D-4A94-8CD4-5C94D091A963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7CEC8B22-F2C0-40A2-A31D-5704D371791F}" type="pres">
      <dgm:prSet presAssocID="{90E1E311-E5F2-4C56-BD21-E62FC037B314}" presName="node" presStyleLbl="node1" presStyleIdx="3" presStyleCnt="4" custScaleX="3459" custScaleY="2043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D778EB-51DB-4D47-A207-409AF62CBA06}" type="presOf" srcId="{6BB772BF-051C-469C-9A52-6DC1CDD507E9}" destId="{6C006129-137E-4025-8B90-1826D95C80D1}" srcOrd="0" destOrd="0" presId="urn:microsoft.com/office/officeart/2005/8/layout/process1"/>
    <dgm:cxn modelId="{F7730CDE-F4B0-4E26-BD7B-F8EEE9D85443}" type="presOf" srcId="{DF8F1FBC-B2E1-4B8F-A4BC-58C9A06041AA}" destId="{5F2104BC-E645-4D90-AC81-0DC2765669F5}" srcOrd="0" destOrd="0" presId="urn:microsoft.com/office/officeart/2005/8/layout/process1"/>
    <dgm:cxn modelId="{4B149C1E-4AC2-4CB7-BD49-449E285722F5}" type="presOf" srcId="{DF8F1FBC-B2E1-4B8F-A4BC-58C9A06041AA}" destId="{9DBAB61E-EEC1-4321-9537-08C527AD7B38}" srcOrd="1" destOrd="0" presId="urn:microsoft.com/office/officeart/2005/8/layout/process1"/>
    <dgm:cxn modelId="{814F789B-D34D-457D-8C35-D4352F1F23A5}" type="presOf" srcId="{90E1E311-E5F2-4C56-BD21-E62FC037B314}" destId="{7CEC8B22-F2C0-40A2-A31D-5704D371791F}" srcOrd="0" destOrd="0" presId="urn:microsoft.com/office/officeart/2005/8/layout/process1"/>
    <dgm:cxn modelId="{3840EED7-F06E-4E1D-80A8-4AA7CE50CF69}" type="presOf" srcId="{3DCEB6B6-3B2A-44C1-9551-1C33F4826C2F}" destId="{139D3253-4B83-4070-A158-0FB60170D5E5}" srcOrd="0" destOrd="0" presId="urn:microsoft.com/office/officeart/2005/8/layout/process1"/>
    <dgm:cxn modelId="{0914F64A-F1A1-411F-A84B-D985C2B03299}" srcId="{04C811BF-0C70-45E7-BCDF-03EBC55D5B6F}" destId="{90E1E311-E5F2-4C56-BD21-E62FC037B314}" srcOrd="3" destOrd="0" parTransId="{0600A180-26FF-4877-812D-C2DFBED83AAD}" sibTransId="{4E428F4B-3573-4B2C-A360-B079FFDB8368}"/>
    <dgm:cxn modelId="{503F8B81-1215-42E7-B013-251E27860A51}" type="presOf" srcId="{316BBEC5-2C4D-4A94-8CD4-5C94D091A963}" destId="{D74B4CD9-2D06-429C-A75E-56DFC08B6253}" srcOrd="1" destOrd="0" presId="urn:microsoft.com/office/officeart/2005/8/layout/process1"/>
    <dgm:cxn modelId="{2FCB469D-384C-4FCA-8CF5-315ED758CBDB}" srcId="{04C811BF-0C70-45E7-BCDF-03EBC55D5B6F}" destId="{3DCEB6B6-3B2A-44C1-9551-1C33F4826C2F}" srcOrd="2" destOrd="0" parTransId="{EAA7E1A2-C100-42DF-A4E5-B1B16DB0A622}" sibTransId="{316BBEC5-2C4D-4A94-8CD4-5C94D091A963}"/>
    <dgm:cxn modelId="{4B0822E6-AD83-413D-BCC7-B27845546EE1}" srcId="{04C811BF-0C70-45E7-BCDF-03EBC55D5B6F}" destId="{4430EA8A-9AD2-45CA-ACE2-B7BEA209490F}" srcOrd="1" destOrd="0" parTransId="{8B3A9733-8187-4146-A02C-93F450AA2B4A}" sibTransId="{DF8F1FBC-B2E1-4B8F-A4BC-58C9A06041AA}"/>
    <dgm:cxn modelId="{72738DCB-AFCA-48F4-A4DA-965920AD68C5}" srcId="{04C811BF-0C70-45E7-BCDF-03EBC55D5B6F}" destId="{5E2F7D4B-97CC-4F72-8466-2B751427CE0E}" srcOrd="0" destOrd="0" parTransId="{C8654934-CBB9-4FB0-BCF3-D791892594BA}" sibTransId="{6BB772BF-051C-469C-9A52-6DC1CDD507E9}"/>
    <dgm:cxn modelId="{FDD6B5E3-8B60-4344-AD44-73EA68A5B881}" type="presOf" srcId="{316BBEC5-2C4D-4A94-8CD4-5C94D091A963}" destId="{7F9F8078-F405-4B6B-A84E-D5304451AE84}" srcOrd="0" destOrd="0" presId="urn:microsoft.com/office/officeart/2005/8/layout/process1"/>
    <dgm:cxn modelId="{C4128DDC-188D-452D-A6A4-23BB567A59BF}" type="presOf" srcId="{4430EA8A-9AD2-45CA-ACE2-B7BEA209490F}" destId="{5B506A8D-DC2D-45C8-86E4-C233F74362AD}" srcOrd="0" destOrd="0" presId="urn:microsoft.com/office/officeart/2005/8/layout/process1"/>
    <dgm:cxn modelId="{F1EF1A1D-5F36-4DE7-9143-F44B33A074B6}" type="presOf" srcId="{6BB772BF-051C-469C-9A52-6DC1CDD507E9}" destId="{6A4AEB1A-06C2-446D-8AFA-8396687FAF64}" srcOrd="1" destOrd="0" presId="urn:microsoft.com/office/officeart/2005/8/layout/process1"/>
    <dgm:cxn modelId="{86BB665E-9D36-4C90-8C80-B9602D217B3A}" type="presOf" srcId="{5E2F7D4B-97CC-4F72-8466-2B751427CE0E}" destId="{0D7B705D-279B-4BE7-9941-D67F0AD36300}" srcOrd="0" destOrd="0" presId="urn:microsoft.com/office/officeart/2005/8/layout/process1"/>
    <dgm:cxn modelId="{6F42F046-3BEE-403F-A81D-55ABC2FCDE08}" type="presOf" srcId="{04C811BF-0C70-45E7-BCDF-03EBC55D5B6F}" destId="{E8CA4FDC-4C02-410D-865A-D5A74370AB57}" srcOrd="0" destOrd="0" presId="urn:microsoft.com/office/officeart/2005/8/layout/process1"/>
    <dgm:cxn modelId="{C886ED2A-E30D-49A3-8FDF-EEF7978A0725}" type="presParOf" srcId="{E8CA4FDC-4C02-410D-865A-D5A74370AB57}" destId="{0D7B705D-279B-4BE7-9941-D67F0AD36300}" srcOrd="0" destOrd="0" presId="urn:microsoft.com/office/officeart/2005/8/layout/process1"/>
    <dgm:cxn modelId="{61FD7118-F160-4937-A571-E9B16C4D6133}" type="presParOf" srcId="{E8CA4FDC-4C02-410D-865A-D5A74370AB57}" destId="{6C006129-137E-4025-8B90-1826D95C80D1}" srcOrd="1" destOrd="0" presId="urn:microsoft.com/office/officeart/2005/8/layout/process1"/>
    <dgm:cxn modelId="{EFEA98FF-AFD7-480A-B5E2-7C4EEB66A37A}" type="presParOf" srcId="{6C006129-137E-4025-8B90-1826D95C80D1}" destId="{6A4AEB1A-06C2-446D-8AFA-8396687FAF64}" srcOrd="0" destOrd="0" presId="urn:microsoft.com/office/officeart/2005/8/layout/process1"/>
    <dgm:cxn modelId="{41BFC0E8-CED4-4C2C-9DB3-8EFA9AF581B6}" type="presParOf" srcId="{E8CA4FDC-4C02-410D-865A-D5A74370AB57}" destId="{5B506A8D-DC2D-45C8-86E4-C233F74362AD}" srcOrd="2" destOrd="0" presId="urn:microsoft.com/office/officeart/2005/8/layout/process1"/>
    <dgm:cxn modelId="{542CC5BA-B045-4A9B-A3BA-78442E889A58}" type="presParOf" srcId="{E8CA4FDC-4C02-410D-865A-D5A74370AB57}" destId="{5F2104BC-E645-4D90-AC81-0DC2765669F5}" srcOrd="3" destOrd="0" presId="urn:microsoft.com/office/officeart/2005/8/layout/process1"/>
    <dgm:cxn modelId="{F4529829-BFC2-4EA6-BF5C-DAAD1B6258AB}" type="presParOf" srcId="{5F2104BC-E645-4D90-AC81-0DC2765669F5}" destId="{9DBAB61E-EEC1-4321-9537-08C527AD7B38}" srcOrd="0" destOrd="0" presId="urn:microsoft.com/office/officeart/2005/8/layout/process1"/>
    <dgm:cxn modelId="{3C243BD6-C700-4391-BA13-B15021B0CEAB}" type="presParOf" srcId="{E8CA4FDC-4C02-410D-865A-D5A74370AB57}" destId="{139D3253-4B83-4070-A158-0FB60170D5E5}" srcOrd="4" destOrd="0" presId="urn:microsoft.com/office/officeart/2005/8/layout/process1"/>
    <dgm:cxn modelId="{151C46F2-AD88-4A54-A5A2-CDFB01D37562}" type="presParOf" srcId="{E8CA4FDC-4C02-410D-865A-D5A74370AB57}" destId="{7F9F8078-F405-4B6B-A84E-D5304451AE84}" srcOrd="5" destOrd="0" presId="urn:microsoft.com/office/officeart/2005/8/layout/process1"/>
    <dgm:cxn modelId="{DCF6970F-324B-45ED-AED1-40E0C83F181D}" type="presParOf" srcId="{7F9F8078-F405-4B6B-A84E-D5304451AE84}" destId="{D74B4CD9-2D06-429C-A75E-56DFC08B6253}" srcOrd="0" destOrd="0" presId="urn:microsoft.com/office/officeart/2005/8/layout/process1"/>
    <dgm:cxn modelId="{65704A94-2EF5-4217-9502-276A0836254F}" type="presParOf" srcId="{E8CA4FDC-4C02-410D-865A-D5A74370AB57}" destId="{7CEC8B22-F2C0-40A2-A31D-5704D371791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B2B1E0-FC95-4796-BFC9-5E42F1F776D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9E30348-5627-4E85-9265-66E4250DEBDC}">
      <dgm:prSet phldrT="[Text]"/>
      <dgm:spPr/>
      <dgm:t>
        <a:bodyPr/>
        <a:lstStyle/>
        <a:p>
          <a:r>
            <a:rPr lang="en-GB" dirty="0"/>
            <a:t>Prime Contractor and Provider Consortium</a:t>
          </a:r>
        </a:p>
      </dgm:t>
    </dgm:pt>
    <dgm:pt modelId="{EB37579E-618D-46E8-8B21-1919BBDD521C}" type="parTrans" cxnId="{FF6A42FE-707E-47BB-8EA8-E7CC04CEC3B2}">
      <dgm:prSet/>
      <dgm:spPr/>
      <dgm:t>
        <a:bodyPr/>
        <a:lstStyle/>
        <a:p>
          <a:endParaRPr lang="en-GB"/>
        </a:p>
      </dgm:t>
    </dgm:pt>
    <dgm:pt modelId="{63861535-D8FD-4680-8FCB-A177BBD3A5D4}" type="sibTrans" cxnId="{FF6A42FE-707E-47BB-8EA8-E7CC04CEC3B2}">
      <dgm:prSet/>
      <dgm:spPr/>
      <dgm:t>
        <a:bodyPr/>
        <a:lstStyle/>
        <a:p>
          <a:endParaRPr lang="en-GB"/>
        </a:p>
      </dgm:t>
    </dgm:pt>
    <dgm:pt modelId="{9146CDAF-F8A3-43CF-B646-E849F492BD13}" type="pres">
      <dgm:prSet presAssocID="{AEB2B1E0-FC95-4796-BFC9-5E42F1F776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DD1469-4310-4136-89F3-A10D8C6A5995}" type="pres">
      <dgm:prSet presAssocID="{89E30348-5627-4E85-9265-66E4250DEBDC}" presName="linNode" presStyleCnt="0"/>
      <dgm:spPr/>
    </dgm:pt>
    <dgm:pt modelId="{56650355-8E24-417F-BA66-D203F782127C}" type="pres">
      <dgm:prSet presAssocID="{89E30348-5627-4E85-9265-66E4250DEBDC}" presName="parentText" presStyleLbl="node1" presStyleIdx="0" presStyleCnt="1" custScaleX="155014" custScaleY="69960" custLinFactNeighborX="-1768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5A5110-3F6F-4818-BC44-46C95E733AC7}" type="presOf" srcId="{AEB2B1E0-FC95-4796-BFC9-5E42F1F776DB}" destId="{9146CDAF-F8A3-43CF-B646-E849F492BD13}" srcOrd="0" destOrd="0" presId="urn:microsoft.com/office/officeart/2005/8/layout/vList5"/>
    <dgm:cxn modelId="{FF6A42FE-707E-47BB-8EA8-E7CC04CEC3B2}" srcId="{AEB2B1E0-FC95-4796-BFC9-5E42F1F776DB}" destId="{89E30348-5627-4E85-9265-66E4250DEBDC}" srcOrd="0" destOrd="0" parTransId="{EB37579E-618D-46E8-8B21-1919BBDD521C}" sibTransId="{63861535-D8FD-4680-8FCB-A177BBD3A5D4}"/>
    <dgm:cxn modelId="{B33EC78A-1C3A-4ACD-B504-B05273B43100}" type="presOf" srcId="{89E30348-5627-4E85-9265-66E4250DEBDC}" destId="{56650355-8E24-417F-BA66-D203F782127C}" srcOrd="0" destOrd="0" presId="urn:microsoft.com/office/officeart/2005/8/layout/vList5"/>
    <dgm:cxn modelId="{0C0ABF39-111C-4BAF-BE7C-ACBF841AB03C}" type="presParOf" srcId="{9146CDAF-F8A3-43CF-B646-E849F492BD13}" destId="{3FDD1469-4310-4136-89F3-A10D8C6A5995}" srcOrd="0" destOrd="0" presId="urn:microsoft.com/office/officeart/2005/8/layout/vList5"/>
    <dgm:cxn modelId="{AA711F9F-C1F9-4C23-A335-35BC6ED71BB0}" type="presParOf" srcId="{3FDD1469-4310-4136-89F3-A10D8C6A5995}" destId="{56650355-8E24-417F-BA66-D203F78212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828B3-427D-44D4-86B7-F9EA907856BC}">
      <dsp:nvSpPr>
        <dsp:cNvPr id="0" name=""/>
        <dsp:cNvSpPr/>
      </dsp:nvSpPr>
      <dsp:spPr>
        <a:xfrm rot="10800000">
          <a:off x="0" y="0"/>
          <a:ext cx="8001000" cy="1371600"/>
        </a:xfrm>
        <a:prstGeom prst="trapezoid">
          <a:avLst>
            <a:gd name="adj" fmla="val 97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solidFill>
                <a:schemeClr val="bg1"/>
              </a:solidFill>
            </a:rPr>
            <a:t>Beds </a:t>
          </a:r>
        </a:p>
      </dsp:txBody>
      <dsp:txXfrm rot="-10800000">
        <a:off x="1400174" y="0"/>
        <a:ext cx="5200650" cy="1371600"/>
      </dsp:txXfrm>
    </dsp:sp>
    <dsp:sp modelId="{12A4449D-045D-46E6-8C94-75AC8377B9BD}">
      <dsp:nvSpPr>
        <dsp:cNvPr id="0" name=""/>
        <dsp:cNvSpPr/>
      </dsp:nvSpPr>
      <dsp:spPr>
        <a:xfrm rot="10800000">
          <a:off x="1333500" y="1371599"/>
          <a:ext cx="5334000" cy="1371600"/>
        </a:xfrm>
        <a:prstGeom prst="trapezoid">
          <a:avLst>
            <a:gd name="adj" fmla="val 97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solidFill>
                <a:schemeClr val="bg1"/>
              </a:solidFill>
            </a:rPr>
            <a:t>Community services &amp; home care</a:t>
          </a:r>
        </a:p>
      </dsp:txBody>
      <dsp:txXfrm rot="-10800000">
        <a:off x="2266949" y="1371599"/>
        <a:ext cx="3467100" cy="1371600"/>
      </dsp:txXfrm>
    </dsp:sp>
    <dsp:sp modelId="{C1317A5B-9A7C-40A4-8D8D-ABCE4286D7F7}">
      <dsp:nvSpPr>
        <dsp:cNvPr id="0" name=""/>
        <dsp:cNvSpPr/>
      </dsp:nvSpPr>
      <dsp:spPr>
        <a:xfrm rot="10800000">
          <a:off x="2667000" y="2743200"/>
          <a:ext cx="2667000" cy="1371600"/>
        </a:xfrm>
        <a:prstGeom prst="trapezoid">
          <a:avLst>
            <a:gd name="adj" fmla="val 9722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>
              <a:solidFill>
                <a:schemeClr val="bg1"/>
              </a:solidFill>
            </a:rPr>
            <a:t>Reablement</a:t>
          </a:r>
        </a:p>
      </dsp:txBody>
      <dsp:txXfrm rot="-10800000">
        <a:off x="2667000" y="2743200"/>
        <a:ext cx="2667000" cy="1371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B7E1A8-9DB7-47E4-BFEE-480D44905F76}">
      <dsp:nvSpPr>
        <dsp:cNvPr id="0" name=""/>
        <dsp:cNvSpPr/>
      </dsp:nvSpPr>
      <dsp:spPr>
        <a:xfrm>
          <a:off x="6852820" y="-225903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7008598" y="-61542"/>
        <a:ext cx="752160" cy="793602"/>
      </dsp:txXfrm>
    </dsp:sp>
    <dsp:sp modelId="{88759B38-2B95-468F-868B-68B785664462}">
      <dsp:nvSpPr>
        <dsp:cNvPr id="0" name=""/>
        <dsp:cNvSpPr/>
      </dsp:nvSpPr>
      <dsp:spPr>
        <a:xfrm rot="9557273">
          <a:off x="6041415" y="315399"/>
          <a:ext cx="722180" cy="238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6110723" y="350482"/>
        <a:ext cx="650558" cy="143243"/>
      </dsp:txXfrm>
    </dsp:sp>
    <dsp:sp modelId="{CB16747D-D126-4900-A070-63AD4B5D1886}">
      <dsp:nvSpPr>
        <dsp:cNvPr id="0" name=""/>
        <dsp:cNvSpPr/>
      </dsp:nvSpPr>
      <dsp:spPr>
        <a:xfrm>
          <a:off x="6957345" y="959461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7113123" y="1123822"/>
        <a:ext cx="752160" cy="793602"/>
      </dsp:txXfrm>
    </dsp:sp>
    <dsp:sp modelId="{23E197F4-58F7-499A-8D2C-FB8D243F2BB9}">
      <dsp:nvSpPr>
        <dsp:cNvPr id="0" name=""/>
        <dsp:cNvSpPr/>
      </dsp:nvSpPr>
      <dsp:spPr>
        <a:xfrm rot="17543210" flipV="1">
          <a:off x="3365762" y="3519383"/>
          <a:ext cx="849765" cy="2471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10800000">
        <a:off x="3388716" y="3603095"/>
        <a:ext cx="775617" cy="148295"/>
      </dsp:txXfrm>
    </dsp:sp>
    <dsp:sp modelId="{49C49E76-973A-4D23-92D0-F32B20CEDC8D}">
      <dsp:nvSpPr>
        <dsp:cNvPr id="0" name=""/>
        <dsp:cNvSpPr/>
      </dsp:nvSpPr>
      <dsp:spPr>
        <a:xfrm>
          <a:off x="7079885" y="2155028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7235663" y="2319389"/>
        <a:ext cx="752160" cy="793602"/>
      </dsp:txXfrm>
    </dsp:sp>
    <dsp:sp modelId="{0684086E-6233-437F-8177-7E83413C5E9A}">
      <dsp:nvSpPr>
        <dsp:cNvPr id="0" name=""/>
        <dsp:cNvSpPr/>
      </dsp:nvSpPr>
      <dsp:spPr>
        <a:xfrm rot="9151697">
          <a:off x="5280572" y="958111"/>
          <a:ext cx="1690238" cy="2502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5351414" y="990845"/>
        <a:ext cx="1615163" cy="150149"/>
      </dsp:txXfrm>
    </dsp:sp>
    <dsp:sp modelId="{B83837D8-9FF1-4847-A8E6-93EB5D75F969}">
      <dsp:nvSpPr>
        <dsp:cNvPr id="0" name=""/>
        <dsp:cNvSpPr/>
      </dsp:nvSpPr>
      <dsp:spPr>
        <a:xfrm>
          <a:off x="7460079" y="3938910"/>
          <a:ext cx="414090" cy="41409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7520721" y="3999552"/>
        <a:ext cx="292806" cy="292806"/>
      </dsp:txXfrm>
    </dsp:sp>
    <dsp:sp modelId="{48C6A149-6A78-406A-841D-AEA4E16AD39B}">
      <dsp:nvSpPr>
        <dsp:cNvPr id="0" name=""/>
        <dsp:cNvSpPr/>
      </dsp:nvSpPr>
      <dsp:spPr>
        <a:xfrm rot="10052706">
          <a:off x="5636666" y="1494994"/>
          <a:ext cx="1235621" cy="2596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5713657" y="1538531"/>
        <a:ext cx="1157713" cy="155816"/>
      </dsp:txXfrm>
    </dsp:sp>
    <dsp:sp modelId="{EBCE80AD-397E-4DEE-A1C2-476A419BD526}">
      <dsp:nvSpPr>
        <dsp:cNvPr id="0" name=""/>
        <dsp:cNvSpPr/>
      </dsp:nvSpPr>
      <dsp:spPr>
        <a:xfrm>
          <a:off x="6394640" y="3142324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6550418" y="3306685"/>
        <a:ext cx="752160" cy="793602"/>
      </dsp:txXfrm>
    </dsp:sp>
    <dsp:sp modelId="{C5FA4B91-B6F1-467E-B449-296C39481111}">
      <dsp:nvSpPr>
        <dsp:cNvPr id="0" name=""/>
        <dsp:cNvSpPr/>
      </dsp:nvSpPr>
      <dsp:spPr>
        <a:xfrm rot="20925784">
          <a:off x="1500231" y="1276033"/>
          <a:ext cx="2185987" cy="2486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1500946" y="1333040"/>
        <a:ext cx="2111380" cy="149214"/>
      </dsp:txXfrm>
    </dsp:sp>
    <dsp:sp modelId="{B013DEA2-C06E-4B56-925D-432BB16C8675}">
      <dsp:nvSpPr>
        <dsp:cNvPr id="0" name=""/>
        <dsp:cNvSpPr/>
      </dsp:nvSpPr>
      <dsp:spPr>
        <a:xfrm>
          <a:off x="7805026" y="3544848"/>
          <a:ext cx="414090" cy="414090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7865668" y="3605490"/>
        <a:ext cx="292806" cy="292806"/>
      </dsp:txXfrm>
    </dsp:sp>
    <dsp:sp modelId="{B3EEF57B-87C9-4426-AE50-802141CE0078}">
      <dsp:nvSpPr>
        <dsp:cNvPr id="0" name=""/>
        <dsp:cNvSpPr/>
      </dsp:nvSpPr>
      <dsp:spPr>
        <a:xfrm rot="13476435" flipV="1">
          <a:off x="4634071" y="1331309"/>
          <a:ext cx="2843248" cy="283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4706773" y="1417755"/>
        <a:ext cx="2758313" cy="169871"/>
      </dsp:txXfrm>
    </dsp:sp>
    <dsp:sp modelId="{A940084E-9FB1-4F2D-BF49-139A71E0DBAA}">
      <dsp:nvSpPr>
        <dsp:cNvPr id="0" name=""/>
        <dsp:cNvSpPr/>
      </dsp:nvSpPr>
      <dsp:spPr>
        <a:xfrm>
          <a:off x="4566111" y="4143444"/>
          <a:ext cx="669193" cy="669193"/>
        </a:xfrm>
        <a:prstGeom prst="ellipse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4664112" y="4241445"/>
        <a:ext cx="473191" cy="473191"/>
      </dsp:txXfrm>
    </dsp:sp>
    <dsp:sp modelId="{B21F5595-1794-4C60-B016-092F6FC58EA4}">
      <dsp:nvSpPr>
        <dsp:cNvPr id="0" name=""/>
        <dsp:cNvSpPr/>
      </dsp:nvSpPr>
      <dsp:spPr>
        <a:xfrm rot="13249397">
          <a:off x="4904346" y="2724530"/>
          <a:ext cx="1747928" cy="2026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 rot="10800000">
        <a:off x="4957737" y="2784920"/>
        <a:ext cx="1687144" cy="121568"/>
      </dsp:txXfrm>
    </dsp:sp>
    <dsp:sp modelId="{3E673500-3FFD-48C7-8ECC-C6C8D35E7FF2}">
      <dsp:nvSpPr>
        <dsp:cNvPr id="0" name=""/>
        <dsp:cNvSpPr/>
      </dsp:nvSpPr>
      <dsp:spPr>
        <a:xfrm>
          <a:off x="3042432" y="3691386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3198210" y="3855747"/>
        <a:ext cx="752160" cy="793602"/>
      </dsp:txXfrm>
    </dsp:sp>
    <dsp:sp modelId="{164E55BD-C0F8-4F9F-A423-7A71CB9DD759}">
      <dsp:nvSpPr>
        <dsp:cNvPr id="0" name=""/>
        <dsp:cNvSpPr/>
      </dsp:nvSpPr>
      <dsp:spPr>
        <a:xfrm rot="17665052">
          <a:off x="1131825" y="2891036"/>
          <a:ext cx="2765956" cy="2396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1152909" y="2971683"/>
        <a:ext cx="2694074" cy="143765"/>
      </dsp:txXfrm>
    </dsp:sp>
    <dsp:sp modelId="{173EE4ED-DBF0-4AC8-AB70-80A400F78D28}">
      <dsp:nvSpPr>
        <dsp:cNvPr id="0" name=""/>
        <dsp:cNvSpPr/>
      </dsp:nvSpPr>
      <dsp:spPr>
        <a:xfrm>
          <a:off x="1229417" y="3611993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1385195" y="3776354"/>
        <a:ext cx="752160" cy="793602"/>
      </dsp:txXfrm>
    </dsp:sp>
    <dsp:sp modelId="{6F1FDF1E-FBBA-4653-8D8C-D3F568A4908B}">
      <dsp:nvSpPr>
        <dsp:cNvPr id="0" name=""/>
        <dsp:cNvSpPr/>
      </dsp:nvSpPr>
      <dsp:spPr>
        <a:xfrm rot="13545153">
          <a:off x="4782258" y="3125237"/>
          <a:ext cx="938437" cy="2530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10800000">
        <a:off x="4846688" y="3203022"/>
        <a:ext cx="862537" cy="151800"/>
      </dsp:txXfrm>
    </dsp:sp>
    <dsp:sp modelId="{665F326D-F3B8-4EE2-8F6A-AB7D79F47C48}">
      <dsp:nvSpPr>
        <dsp:cNvPr id="0" name=""/>
        <dsp:cNvSpPr/>
      </dsp:nvSpPr>
      <dsp:spPr>
        <a:xfrm>
          <a:off x="584144" y="2608911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739922" y="2773272"/>
        <a:ext cx="752160" cy="793602"/>
      </dsp:txXfrm>
    </dsp:sp>
    <dsp:sp modelId="{21AFE70B-1BC9-44B4-8ED7-E789DD6DEF3D}">
      <dsp:nvSpPr>
        <dsp:cNvPr id="0" name=""/>
        <dsp:cNvSpPr/>
      </dsp:nvSpPr>
      <dsp:spPr>
        <a:xfrm rot="19164968">
          <a:off x="1153942" y="1521113"/>
          <a:ext cx="2980989" cy="2043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900" kern="1200"/>
        </a:p>
      </dsp:txBody>
      <dsp:txXfrm>
        <a:off x="1161316" y="1581932"/>
        <a:ext cx="2919677" cy="122624"/>
      </dsp:txXfrm>
    </dsp:sp>
    <dsp:sp modelId="{F38D24EB-DDF7-4DBE-96CA-F9557CE08A14}">
      <dsp:nvSpPr>
        <dsp:cNvPr id="0" name=""/>
        <dsp:cNvSpPr/>
      </dsp:nvSpPr>
      <dsp:spPr>
        <a:xfrm>
          <a:off x="740152" y="126260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895930" y="290621"/>
        <a:ext cx="752160" cy="793602"/>
      </dsp:txXfrm>
    </dsp:sp>
    <dsp:sp modelId="{149B3732-5427-4AAE-AE7F-5D7F902F3D9B}">
      <dsp:nvSpPr>
        <dsp:cNvPr id="0" name=""/>
        <dsp:cNvSpPr/>
      </dsp:nvSpPr>
      <dsp:spPr>
        <a:xfrm rot="20963836">
          <a:off x="1920525" y="363491"/>
          <a:ext cx="813173" cy="193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10800000">
        <a:off x="1921021" y="407547"/>
        <a:ext cx="755102" cy="116143"/>
      </dsp:txXfrm>
    </dsp:sp>
    <dsp:sp modelId="{86CE1CC5-D4E6-41C9-8C68-DD284090A038}">
      <dsp:nvSpPr>
        <dsp:cNvPr id="0" name=""/>
        <dsp:cNvSpPr/>
      </dsp:nvSpPr>
      <dsp:spPr>
        <a:xfrm>
          <a:off x="574557" y="1312585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730335" y="1476946"/>
        <a:ext cx="752160" cy="793602"/>
      </dsp:txXfrm>
    </dsp:sp>
    <dsp:sp modelId="{B1CA996E-E520-49C5-ABCC-B7F793852A53}">
      <dsp:nvSpPr>
        <dsp:cNvPr id="0" name=""/>
        <dsp:cNvSpPr/>
      </dsp:nvSpPr>
      <dsp:spPr>
        <a:xfrm rot="916220">
          <a:off x="1585903" y="2367086"/>
          <a:ext cx="2606857" cy="181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1586867" y="2396296"/>
        <a:ext cx="2552258" cy="109198"/>
      </dsp:txXfrm>
    </dsp:sp>
    <dsp:sp modelId="{71A4D2BE-E3A9-422D-8B66-CFDAA048F38D}">
      <dsp:nvSpPr>
        <dsp:cNvPr id="0" name=""/>
        <dsp:cNvSpPr/>
      </dsp:nvSpPr>
      <dsp:spPr>
        <a:xfrm>
          <a:off x="5333678" y="3612216"/>
          <a:ext cx="1063716" cy="1122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/>
            <a:t>Provider</a:t>
          </a:r>
        </a:p>
      </dsp:txBody>
      <dsp:txXfrm>
        <a:off x="5489456" y="3776577"/>
        <a:ext cx="752160" cy="793602"/>
      </dsp:txXfrm>
    </dsp:sp>
    <dsp:sp modelId="{C7F821E3-729E-4671-BE9B-D1154BC860EC}">
      <dsp:nvSpPr>
        <dsp:cNvPr id="0" name=""/>
        <dsp:cNvSpPr/>
      </dsp:nvSpPr>
      <dsp:spPr>
        <a:xfrm rot="20057152" flipV="1">
          <a:off x="2121586" y="3247662"/>
          <a:ext cx="1975952" cy="261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 rot="-10800000">
        <a:off x="2125471" y="3316989"/>
        <a:ext cx="1897493" cy="156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CCF3-4E21-4986-A2F4-EC6073A5EA5E}">
      <dsp:nvSpPr>
        <dsp:cNvPr id="0" name=""/>
        <dsp:cNvSpPr/>
      </dsp:nvSpPr>
      <dsp:spPr>
        <a:xfrm>
          <a:off x="1828800" y="0"/>
          <a:ext cx="1828800" cy="1066800"/>
        </a:xfrm>
        <a:prstGeom prst="trapezoid">
          <a:avLst>
            <a:gd name="adj" fmla="val 857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solidFill>
                <a:schemeClr val="bg1"/>
              </a:solidFill>
            </a:rPr>
            <a:t>Beds</a:t>
          </a:r>
        </a:p>
      </dsp:txBody>
      <dsp:txXfrm>
        <a:off x="1828800" y="0"/>
        <a:ext cx="1828800" cy="1066800"/>
      </dsp:txXfrm>
    </dsp:sp>
    <dsp:sp modelId="{2948642D-037A-4750-B202-DEB661BFFC3D}">
      <dsp:nvSpPr>
        <dsp:cNvPr id="0" name=""/>
        <dsp:cNvSpPr/>
      </dsp:nvSpPr>
      <dsp:spPr>
        <a:xfrm>
          <a:off x="914400" y="1066800"/>
          <a:ext cx="3657600" cy="1066800"/>
        </a:xfrm>
        <a:prstGeom prst="trapezoid">
          <a:avLst>
            <a:gd name="adj" fmla="val 857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>
              <a:solidFill>
                <a:schemeClr val="bg1"/>
              </a:solidFill>
            </a:rPr>
            <a:t>Community Services </a:t>
          </a:r>
        </a:p>
      </dsp:txBody>
      <dsp:txXfrm>
        <a:off x="1554480" y="1066800"/>
        <a:ext cx="2377440" cy="1066800"/>
      </dsp:txXfrm>
    </dsp:sp>
    <dsp:sp modelId="{4C2C3DB6-32B8-4F9A-B073-EF91A0B93258}">
      <dsp:nvSpPr>
        <dsp:cNvPr id="0" name=""/>
        <dsp:cNvSpPr/>
      </dsp:nvSpPr>
      <dsp:spPr>
        <a:xfrm>
          <a:off x="0" y="2133600"/>
          <a:ext cx="5486400" cy="1066800"/>
        </a:xfrm>
        <a:prstGeom prst="trapezoid">
          <a:avLst>
            <a:gd name="adj" fmla="val 857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solidFill>
                <a:schemeClr val="bg1"/>
              </a:solidFill>
            </a:rPr>
            <a:t>Reablement</a:t>
          </a:r>
        </a:p>
      </dsp:txBody>
      <dsp:txXfrm>
        <a:off x="960119" y="2133600"/>
        <a:ext cx="3566160" cy="1066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7B705D-279B-4BE7-9941-D67F0AD36300}">
      <dsp:nvSpPr>
        <dsp:cNvPr id="0" name=""/>
        <dsp:cNvSpPr/>
      </dsp:nvSpPr>
      <dsp:spPr>
        <a:xfrm flipH="1">
          <a:off x="5201197" y="545040"/>
          <a:ext cx="236332" cy="533338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208119" y="551962"/>
        <a:ext cx="222488" cy="519494"/>
      </dsp:txXfrm>
    </dsp:sp>
    <dsp:sp modelId="{6C006129-137E-4025-8B90-1826D95C80D1}">
      <dsp:nvSpPr>
        <dsp:cNvPr id="0" name=""/>
        <dsp:cNvSpPr/>
      </dsp:nvSpPr>
      <dsp:spPr>
        <a:xfrm rot="3905158">
          <a:off x="748341" y="2520495"/>
          <a:ext cx="2038752" cy="3183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/>
        </a:p>
      </dsp:txBody>
      <dsp:txXfrm>
        <a:off x="775977" y="2540857"/>
        <a:ext cx="1943248" cy="191008"/>
      </dsp:txXfrm>
    </dsp:sp>
    <dsp:sp modelId="{5B506A8D-DC2D-45C8-86E4-C233F74362AD}">
      <dsp:nvSpPr>
        <dsp:cNvPr id="0" name=""/>
        <dsp:cNvSpPr/>
      </dsp:nvSpPr>
      <dsp:spPr>
        <a:xfrm flipH="1">
          <a:off x="5621835" y="566842"/>
          <a:ext cx="492372" cy="16231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700" kern="1200"/>
        </a:p>
      </dsp:txBody>
      <dsp:txXfrm>
        <a:off x="5626589" y="571596"/>
        <a:ext cx="482864" cy="152805"/>
      </dsp:txXfrm>
    </dsp:sp>
    <dsp:sp modelId="{5F2104BC-E645-4D90-AC81-0DC2765669F5}">
      <dsp:nvSpPr>
        <dsp:cNvPr id="0" name=""/>
        <dsp:cNvSpPr/>
      </dsp:nvSpPr>
      <dsp:spPr>
        <a:xfrm rot="924512">
          <a:off x="1609113" y="1967168"/>
          <a:ext cx="1583948" cy="330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>
        <a:off x="1610895" y="2020104"/>
        <a:ext cx="1484784" cy="198328"/>
      </dsp:txXfrm>
    </dsp:sp>
    <dsp:sp modelId="{139D3253-4B83-4070-A158-0FB60170D5E5}">
      <dsp:nvSpPr>
        <dsp:cNvPr id="0" name=""/>
        <dsp:cNvSpPr/>
      </dsp:nvSpPr>
      <dsp:spPr>
        <a:xfrm flipH="1">
          <a:off x="5085937" y="0"/>
          <a:ext cx="883104" cy="1028193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100" kern="1200"/>
        </a:p>
      </dsp:txBody>
      <dsp:txXfrm>
        <a:off x="5111802" y="25865"/>
        <a:ext cx="831374" cy="976463"/>
      </dsp:txXfrm>
    </dsp:sp>
    <dsp:sp modelId="{7F9F8078-F405-4B6B-A84E-D5304451AE84}">
      <dsp:nvSpPr>
        <dsp:cNvPr id="0" name=""/>
        <dsp:cNvSpPr/>
      </dsp:nvSpPr>
      <dsp:spPr>
        <a:xfrm rot="21600000">
          <a:off x="1770159" y="1335859"/>
          <a:ext cx="2213753" cy="3424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500" kern="1200"/>
        </a:p>
      </dsp:txBody>
      <dsp:txXfrm rot="-21600000">
        <a:off x="1770159" y="1404357"/>
        <a:ext cx="2111006" cy="205494"/>
      </dsp:txXfrm>
    </dsp:sp>
    <dsp:sp modelId="{7CEC8B22-F2C0-40A2-A31D-5704D371791F}">
      <dsp:nvSpPr>
        <dsp:cNvPr id="0" name=""/>
        <dsp:cNvSpPr/>
      </dsp:nvSpPr>
      <dsp:spPr>
        <a:xfrm>
          <a:off x="7820458" y="1854614"/>
          <a:ext cx="178917" cy="634171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/>
        </a:p>
      </dsp:txBody>
      <dsp:txXfrm>
        <a:off x="7825698" y="1859854"/>
        <a:ext cx="168437" cy="623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50355-8E24-417F-BA66-D203F782127C}">
      <dsp:nvSpPr>
        <dsp:cNvPr id="0" name=""/>
        <dsp:cNvSpPr/>
      </dsp:nvSpPr>
      <dsp:spPr>
        <a:xfrm>
          <a:off x="344966" y="327715"/>
          <a:ext cx="1223789" cy="1526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Prime Contractor and Provider Consortium</a:t>
          </a:r>
        </a:p>
      </dsp:txBody>
      <dsp:txXfrm>
        <a:off x="404706" y="387455"/>
        <a:ext cx="1104309" cy="1406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A5341BAE-B6CC-41F7-A6A0-A2F4A79801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45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ＭＳ Ｐゴシック" pitchFamily="-84" charset="-128"/>
              </a:defRPr>
            </a:lvl1pPr>
          </a:lstStyle>
          <a:p>
            <a:pPr>
              <a:defRPr/>
            </a:pPr>
            <a:fld id="{11AFDA0C-6462-41A9-9B9B-5ADF0D56E8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84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fld id="{1C4242C2-3A9E-47BE-9F98-EDA5AF9028D5}" type="slidenum">
              <a:rPr lang="en-GB" sz="1200" smtClean="0"/>
              <a:pPr eaLnBrk="1" hangingPunct="1">
                <a:defRPr/>
              </a:pPr>
              <a:t>1</a:t>
            </a:fld>
            <a:endParaRPr lang="en-GB" sz="1200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  <a:extLst>
            <a:ext uri="{FAA26D3D-D897-4be2-8F04-BA451C77F1D7}"/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6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1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66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6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80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8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5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2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0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0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304800"/>
            <a:ext cx="784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1100" y="1981200"/>
            <a:ext cx="8001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pic>
        <p:nvPicPr>
          <p:cNvPr id="1028" name="Picture 7" descr="C:\Documents and Settings\stephanie.fearria\Desktop\children_and_adults_pic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5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1219200" y="0"/>
            <a:ext cx="7924800" cy="304800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-84" charset="-128"/>
              </a:defRPr>
            </a:lvl9pPr>
          </a:lstStyle>
          <a:p>
            <a:pPr algn="ctr">
              <a:defRPr/>
            </a:pPr>
            <a:r>
              <a:rPr lang="en-GB" altLang="en-US" sz="1200" b="1" smtClean="0">
                <a:solidFill>
                  <a:schemeClr val="bg1"/>
                </a:solidFill>
                <a:latin typeface="Arial" pitchFamily="34" charset="0"/>
              </a:rPr>
              <a:t>C H I L D R E N   A N D   A D U L T 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ance.douglas@medway.gov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stephanie.fearria\Desktop\children_and_adults_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206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39238" cy="304800"/>
          </a:xfrm>
          <a:prstGeom prst="rect">
            <a:avLst/>
          </a:prstGeom>
          <a:solidFill>
            <a:srgbClr val="EC008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ea typeface="ＭＳ Ｐゴシック" charset="0"/>
              </a:rPr>
              <a:t>C H I L D R E N   A N D   A D U L T S</a:t>
            </a: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371600" y="2895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pPr>
              <a:buFontTx/>
              <a:buChar char="-"/>
            </a:pPr>
            <a:endParaRPr lang="en-US" altLang="en-US" sz="2000" b="1">
              <a:latin typeface="Arial" charset="0"/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2006600" y="2112963"/>
            <a:ext cx="6642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0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054" name="Picture 5" descr="Medway Council - June 2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819150"/>
            <a:ext cx="10795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31850"/>
            <a:ext cx="2933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Intermediate Care and </a:t>
            </a:r>
            <a:r>
              <a:rPr lang="en-GB" b="1" dirty="0" err="1" smtClean="0"/>
              <a:t>Reablement</a:t>
            </a:r>
            <a:r>
              <a:rPr lang="en-GB" b="1" dirty="0" smtClean="0"/>
              <a:t> Strategy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Market Event 26 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939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1100" y="19812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2412391"/>
              </p:ext>
            </p:extLst>
          </p:nvPr>
        </p:nvGraphicFramePr>
        <p:xfrm>
          <a:off x="596900" y="1879601"/>
          <a:ext cx="8674100" cy="4813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572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9453559"/>
              </p:ext>
            </p:extLst>
          </p:nvPr>
        </p:nvGraphicFramePr>
        <p:xfrm>
          <a:off x="3124200" y="2971800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want to get to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8989046"/>
              </p:ext>
            </p:extLst>
          </p:nvPr>
        </p:nvGraphicFramePr>
        <p:xfrm>
          <a:off x="1181100" y="1981200"/>
          <a:ext cx="8001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34238635"/>
              </p:ext>
            </p:extLst>
          </p:nvPr>
        </p:nvGraphicFramePr>
        <p:xfrm>
          <a:off x="1667827" y="2541270"/>
          <a:ext cx="2192973" cy="218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520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requirement is complex and needs development by interaction between the Council and Suppliers.</a:t>
            </a:r>
          </a:p>
          <a:p>
            <a:r>
              <a:rPr lang="en-GB" dirty="0" smtClean="0"/>
              <a:t>It is unlikely that traditional tender process such as the Open or Restricted procedure will allow sufficient flexibility to achieve the commisioning outcomes and service re-development required.</a:t>
            </a:r>
          </a:p>
        </p:txBody>
      </p:sp>
    </p:spTree>
    <p:extLst>
      <p:ext uri="{BB962C8B-B14F-4D97-AF65-F5344CB8AC3E}">
        <p14:creationId xmlns:p14="http://schemas.microsoft.com/office/powerpoint/2010/main" val="40516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Procurement 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Where the process is complex the Public Contracts </a:t>
            </a:r>
            <a:r>
              <a:rPr lang="en-GB" dirty="0"/>
              <a:t>R</a:t>
            </a:r>
            <a:r>
              <a:rPr lang="en-GB" dirty="0" smtClean="0"/>
              <a:t>egulations 2015 allow for the use of the Competitive Dialogue process.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What does a competitive dialogue process look like?</a:t>
            </a:r>
          </a:p>
        </p:txBody>
      </p:sp>
    </p:spTree>
    <p:extLst>
      <p:ext uri="{BB962C8B-B14F-4D97-AF65-F5344CB8AC3E}">
        <p14:creationId xmlns:p14="http://schemas.microsoft.com/office/powerpoint/2010/main" val="14003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smtClean="0"/>
              <a:t>What Does a Competitive Dialogue Look Like?</a:t>
            </a:r>
            <a:endParaRPr lang="en-GB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91" y="1485900"/>
            <a:ext cx="724981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2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Contract Term &amp;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651000"/>
            <a:ext cx="8001000" cy="4445000"/>
          </a:xfrm>
        </p:spPr>
        <p:txBody>
          <a:bodyPr/>
          <a:lstStyle/>
          <a:p>
            <a:r>
              <a:rPr lang="en-GB" dirty="0" smtClean="0"/>
              <a:t>Contract term is likely to be considerable to allow the development, reshaping and change required - 5 Years plus?</a:t>
            </a:r>
          </a:p>
          <a:p>
            <a:endParaRPr lang="en-GB" dirty="0"/>
          </a:p>
          <a:p>
            <a:r>
              <a:rPr lang="en-GB" dirty="0" smtClean="0"/>
              <a:t>It is likely that a development contract approach will be taken to reflect the innovative, flexible and developmental focus required by the Council and appointed Supplier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1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 Timetable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469755"/>
              </p:ext>
            </p:extLst>
          </p:nvPr>
        </p:nvGraphicFramePr>
        <p:xfrm>
          <a:off x="2369820" y="1460503"/>
          <a:ext cx="5471160" cy="44641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8985"/>
                <a:gridCol w="2162175"/>
              </a:tblGrid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Procurement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Activity </a:t>
                      </a:r>
                      <a:r>
                        <a:rPr lang="en-GB" sz="2000" dirty="0">
                          <a:effectLst/>
                        </a:rPr>
                        <a:t>(Milestones)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Timeline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Market Event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</a:rPr>
                        <a:t>26 </a:t>
                      </a:r>
                      <a:r>
                        <a:rPr lang="en-GB" sz="2000" dirty="0">
                          <a:effectLst/>
                        </a:rPr>
                        <a:t>November 2015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OJEU Advert published 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December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2015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PQQ Issued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December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2015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Competitive dialogue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February</a:t>
                      </a:r>
                      <a:r>
                        <a:rPr lang="en-GB" sz="2000" baseline="0" dirty="0" smtClean="0">
                          <a:effectLst/>
                        </a:rPr>
                        <a:t> – March 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2016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Invitation to Tender issued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May/June2016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Contract Award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July </a:t>
                      </a:r>
                      <a:r>
                        <a:rPr lang="en-GB" sz="2000" dirty="0" smtClean="0">
                          <a:effectLst/>
                        </a:rPr>
                        <a:t>2016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Mobilisation period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smtClean="0">
                          <a:effectLst/>
                        </a:rPr>
                        <a:t>July-Sep</a:t>
                      </a:r>
                      <a:r>
                        <a:rPr lang="en-GB" sz="2000" baseline="0" smtClean="0">
                          <a:effectLst/>
                        </a:rPr>
                        <a:t> </a:t>
                      </a:r>
                      <a:r>
                        <a:rPr lang="en-GB" sz="2000" dirty="0" smtClean="0">
                          <a:effectLst/>
                        </a:rPr>
                        <a:t>2016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Service Commencement</a:t>
                      </a:r>
                      <a:endParaRPr lang="en-GB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30/09/2016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88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6891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More use of </a:t>
            </a:r>
            <a:r>
              <a:rPr lang="en-GB" dirty="0" err="1"/>
              <a:t>R</a:t>
            </a:r>
            <a:r>
              <a:rPr lang="en-GB" dirty="0" err="1" smtClean="0"/>
              <a:t>eablement</a:t>
            </a:r>
            <a:r>
              <a:rPr lang="en-GB" dirty="0" smtClean="0"/>
              <a:t> services – piloting a more responsive service and developing a long term service</a:t>
            </a:r>
          </a:p>
          <a:p>
            <a:pPr>
              <a:defRPr/>
            </a:pPr>
            <a:r>
              <a:rPr lang="en-GB" dirty="0" smtClean="0"/>
              <a:t> Develop a more responsive Community Equipment Service by April 2016</a:t>
            </a:r>
          </a:p>
          <a:p>
            <a:pPr>
              <a:defRPr/>
            </a:pPr>
            <a:r>
              <a:rPr lang="en-GB" dirty="0" smtClean="0"/>
              <a:t>Make more use of </a:t>
            </a:r>
            <a:r>
              <a:rPr lang="en-GB" dirty="0" err="1" smtClean="0"/>
              <a:t>Telecare</a:t>
            </a:r>
            <a:r>
              <a:rPr lang="en-GB" dirty="0" smtClean="0"/>
              <a:t> services</a:t>
            </a:r>
          </a:p>
          <a:p>
            <a:pPr>
              <a:defRPr/>
            </a:pPr>
            <a:r>
              <a:rPr lang="en-GB" dirty="0" smtClean="0"/>
              <a:t>Trial a Discharge Home to Assess Scheme</a:t>
            </a:r>
          </a:p>
          <a:p>
            <a:pPr>
              <a:defRPr/>
            </a:pPr>
            <a:r>
              <a:rPr lang="en-GB" dirty="0" smtClean="0"/>
              <a:t>Work with market to change existing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58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do you think will be the opportunities in delivering this service in Medway? </a:t>
            </a:r>
          </a:p>
          <a:p>
            <a:r>
              <a:rPr lang="en-GB" dirty="0"/>
              <a:t>What do you think are the challenges in providing the service in Medway?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121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Further information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dirty="0" smtClean="0">
                <a:hlinkClick r:id="rId2"/>
              </a:rPr>
              <a:t>lance.douglas@medway.gov.uk</a:t>
            </a:r>
            <a:r>
              <a:rPr lang="en-GB" dirty="0" smtClean="0"/>
              <a:t> </a:t>
            </a:r>
          </a:p>
          <a:p>
            <a:pPr marL="0" indent="0">
              <a:buNone/>
              <a:defRPr/>
            </a:pPr>
            <a:r>
              <a:rPr lang="en-GB" dirty="0" smtClean="0"/>
              <a:t>Medway Portal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3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Objectives/draft agenda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Outline our Intermediate Care Strategy</a:t>
            </a:r>
          </a:p>
          <a:p>
            <a:pPr>
              <a:defRPr/>
            </a:pPr>
            <a:r>
              <a:rPr lang="en-GB" dirty="0" smtClean="0"/>
              <a:t>Tell you about a potential procurement</a:t>
            </a:r>
          </a:p>
          <a:p>
            <a:pPr>
              <a:defRPr/>
            </a:pPr>
            <a:r>
              <a:rPr lang="en-GB" dirty="0" smtClean="0"/>
              <a:t>Get your engagement in the process </a:t>
            </a:r>
          </a:p>
          <a:p>
            <a:pPr>
              <a:defRPr/>
            </a:pPr>
            <a:r>
              <a:rPr lang="en-GB" dirty="0" smtClean="0"/>
              <a:t>Hear your ideas </a:t>
            </a:r>
          </a:p>
          <a:p>
            <a:pPr marL="0" indent="0"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45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Intermediate Care Services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435100"/>
            <a:ext cx="8001000" cy="46609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smtClean="0"/>
              <a:t>Range of health and social care services offered on a short term basis to </a:t>
            </a:r>
          </a:p>
          <a:p>
            <a:pPr>
              <a:defRPr/>
            </a:pPr>
            <a:r>
              <a:rPr lang="en-GB" dirty="0" smtClean="0"/>
              <a:t>Promote faster recovery from illness</a:t>
            </a:r>
          </a:p>
          <a:p>
            <a:pPr>
              <a:defRPr/>
            </a:pPr>
            <a:r>
              <a:rPr lang="en-GB" dirty="0" smtClean="0"/>
              <a:t>Prevent unnecessary hospital admission</a:t>
            </a:r>
          </a:p>
          <a:p>
            <a:pPr>
              <a:defRPr/>
            </a:pPr>
            <a:r>
              <a:rPr lang="en-GB" dirty="0" smtClean="0"/>
              <a:t>Prevent premature admission to long-term residential care</a:t>
            </a:r>
          </a:p>
          <a:p>
            <a:pPr>
              <a:defRPr/>
            </a:pPr>
            <a:r>
              <a:rPr lang="en-GB" dirty="0" smtClean="0"/>
              <a:t>Support timely discharge from hospital</a:t>
            </a:r>
          </a:p>
          <a:p>
            <a:pPr>
              <a:defRPr/>
            </a:pPr>
            <a:r>
              <a:rPr lang="en-GB" dirty="0" smtClean="0"/>
              <a:t>Maximise independent living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6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Joint Strategy between Medway Council and Medway CCG</a:t>
            </a:r>
          </a:p>
          <a:p>
            <a:pPr>
              <a:defRPr/>
            </a:pPr>
            <a:r>
              <a:rPr lang="en-GB" dirty="0" smtClean="0"/>
              <a:t>Intermediate Care and </a:t>
            </a:r>
            <a:r>
              <a:rPr lang="en-GB" dirty="0" err="1" smtClean="0"/>
              <a:t>Reablement</a:t>
            </a:r>
            <a:r>
              <a:rPr lang="en-GB" dirty="0" smtClean="0"/>
              <a:t> is one of 5 themes within the Medway Better Care Fund (others are self help and community resilience, community services redesign, Dementia and Carers)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Costs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Costs broadly covered within £17.6m Pooled Budget for Better Care Fund</a:t>
            </a:r>
          </a:p>
          <a:p>
            <a:pPr>
              <a:defRPr/>
            </a:pPr>
            <a:r>
              <a:rPr lang="en-GB" dirty="0" smtClean="0"/>
              <a:t>Contributes to a sustainable health and Social Care economy </a:t>
            </a:r>
          </a:p>
          <a:p>
            <a:pPr lvl="1">
              <a:defRPr/>
            </a:pPr>
            <a:r>
              <a:rPr lang="en-GB" dirty="0" smtClean="0"/>
              <a:t>Makes Better use of  existing resources </a:t>
            </a:r>
          </a:p>
          <a:p>
            <a:pPr lvl="1">
              <a:defRPr/>
            </a:pPr>
            <a:r>
              <a:rPr lang="en-GB" dirty="0" smtClean="0"/>
              <a:t>Improves outcomes</a:t>
            </a:r>
          </a:p>
          <a:p>
            <a:pPr>
              <a:defRPr/>
            </a:pPr>
            <a:r>
              <a:rPr lang="en-GB" dirty="0" err="1" smtClean="0"/>
              <a:t>Approx</a:t>
            </a:r>
            <a:r>
              <a:rPr lang="en-GB" dirty="0" smtClean="0"/>
              <a:t> 4m involved in Intermediate Care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Peoples’ views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People told us they wish to be supported at home</a:t>
            </a:r>
          </a:p>
          <a:p>
            <a:pPr>
              <a:defRPr/>
            </a:pPr>
            <a:r>
              <a:rPr lang="en-GB" dirty="0" smtClean="0"/>
              <a:t>Extensive stakeholder consultation</a:t>
            </a:r>
          </a:p>
          <a:p>
            <a:pPr>
              <a:defRPr/>
            </a:pPr>
            <a:r>
              <a:rPr lang="en-GB" dirty="0" smtClean="0"/>
              <a:t>Strategy is in line with national good practice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2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Better use of services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100" y="1143000"/>
            <a:ext cx="8001000" cy="4953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In Medway there is evidence there is an over reliance on institutional services</a:t>
            </a:r>
          </a:p>
          <a:p>
            <a:pPr>
              <a:defRPr/>
            </a:pPr>
            <a:r>
              <a:rPr lang="en-GB" dirty="0" smtClean="0"/>
              <a:t>Inefficient use of residential care, nursing care, intermediate care beds and hospital beds – over half of the people do not need to be there at times</a:t>
            </a:r>
          </a:p>
          <a:p>
            <a:pPr>
              <a:defRPr/>
            </a:pPr>
            <a:r>
              <a:rPr lang="en-GB" dirty="0" smtClean="0"/>
              <a:t>Strategy proposes changes to a group of health and social care services</a:t>
            </a:r>
            <a:endParaRPr lang="en-GB" dirty="0"/>
          </a:p>
          <a:p>
            <a:pPr>
              <a:defRPr/>
            </a:pPr>
            <a:r>
              <a:rPr lang="en-GB" dirty="0" smtClean="0"/>
              <a:t>Right care in Right place-at Right 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28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342900"/>
            <a:ext cx="7111999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1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558800"/>
            <a:ext cx="7759700" cy="591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9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557</Words>
  <Application>Microsoft Office PowerPoint</Application>
  <PresentationFormat>On-screen Show (4:3)</PresentationFormat>
  <Paragraphs>99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Intermediate Care and Reablement Strategy</vt:lpstr>
      <vt:lpstr>Objectives/draft agenda </vt:lpstr>
      <vt:lpstr>Intermediate Care Services </vt:lpstr>
      <vt:lpstr>Context</vt:lpstr>
      <vt:lpstr>Costs </vt:lpstr>
      <vt:lpstr>Peoples’ views</vt:lpstr>
      <vt:lpstr>Better use of services </vt:lpstr>
      <vt:lpstr>PowerPoint Presentation</vt:lpstr>
      <vt:lpstr>PowerPoint Presentation</vt:lpstr>
      <vt:lpstr>Now</vt:lpstr>
      <vt:lpstr>What we want to get to</vt:lpstr>
      <vt:lpstr>Procurement Process</vt:lpstr>
      <vt:lpstr>Procurement Process</vt:lpstr>
      <vt:lpstr>What Does a Competitive Dialogue Look Like?</vt:lpstr>
      <vt:lpstr>Contract Term &amp; Approach</vt:lpstr>
      <vt:lpstr>Outline Timetable </vt:lpstr>
      <vt:lpstr>Actions</vt:lpstr>
      <vt:lpstr>Group Work</vt:lpstr>
      <vt:lpstr>Further information </vt:lpstr>
    </vt:vector>
  </TitlesOfParts>
  <Company>Medway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douglas, lance</cp:lastModifiedBy>
  <cp:revision>142</cp:revision>
  <cp:lastPrinted>2015-11-24T09:51:14Z</cp:lastPrinted>
  <dcterms:created xsi:type="dcterms:W3CDTF">2013-04-19T11:26:06Z</dcterms:created>
  <dcterms:modified xsi:type="dcterms:W3CDTF">2015-12-02T17:15:39Z</dcterms:modified>
</cp:coreProperties>
</file>