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5" r:id="rId3"/>
    <p:sldId id="260" r:id="rId4"/>
    <p:sldId id="261" r:id="rId5"/>
    <p:sldId id="266" r:id="rId6"/>
    <p:sldId id="267" r:id="rId7"/>
    <p:sldId id="262" r:id="rId8"/>
    <p:sldId id="264" r:id="rId9"/>
    <p:sldId id="270" r:id="rId10"/>
    <p:sldId id="269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7/5/2019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calibri bold 36pt blue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endParaRPr lang="en-GB" altLang="en-US" smtClean="0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107000"/>
            <a:ext cx="8712000" cy="4644000"/>
            <a:chOff x="1526797" y="840922"/>
            <a:chExt cx="9434796" cy="50613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797" y="840922"/>
              <a:ext cx="9434796" cy="506137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526797" y="3733102"/>
              <a:ext cx="2449585" cy="19735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31"/>
            <a:ext cx="10972800" cy="1143000"/>
          </a:xfrm>
        </p:spPr>
        <p:txBody>
          <a:bodyPr/>
          <a:lstStyle/>
          <a:p>
            <a:pPr algn="ctr"/>
            <a:r>
              <a:rPr lang="en-GB" u="sng" dirty="0" smtClean="0"/>
              <a:t>Accept Portal Terms and Conditions</a:t>
            </a:r>
            <a:endParaRPr lang="en-GB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740000" y="1089000"/>
            <a:ext cx="8712000" cy="4680000"/>
            <a:chOff x="1924833" y="1340202"/>
            <a:chExt cx="8852807" cy="4749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833" y="1340202"/>
              <a:ext cx="8852807" cy="474916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105460" y="5478069"/>
              <a:ext cx="2291384" cy="3202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089000"/>
            <a:ext cx="8712000" cy="4680000"/>
            <a:chOff x="1527967" y="571500"/>
            <a:chExt cx="9733304" cy="52215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7967" y="571500"/>
              <a:ext cx="9733304" cy="522151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945034" y="3692281"/>
              <a:ext cx="2449585" cy="19735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 smtClean="0"/>
              <a:t>Register at  https</a:t>
            </a:r>
            <a:r>
              <a:rPr lang="en-GB" sz="2400" dirty="0"/>
              <a:t>://supplysouthampton.esourcingportal.com/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40000" y="1089000"/>
            <a:ext cx="8712000" cy="4680000"/>
            <a:chOff x="1726066" y="1084713"/>
            <a:chExt cx="8739868" cy="4688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6066" y="1084713"/>
              <a:ext cx="8739868" cy="46885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155120" y="3470035"/>
              <a:ext cx="610113" cy="270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40000" y="1089000"/>
            <a:ext cx="8712000" cy="4680000"/>
            <a:chOff x="1645497" y="1033514"/>
            <a:chExt cx="8901006" cy="47909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" r="45721" b="4090"/>
            <a:stretch/>
          </p:blipFill>
          <p:spPr>
            <a:xfrm>
              <a:off x="1645497" y="1033514"/>
              <a:ext cx="8901006" cy="479097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807551" y="5406233"/>
              <a:ext cx="610113" cy="270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744139" y="1089000"/>
            <a:ext cx="870372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59" y="1089000"/>
            <a:ext cx="872388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089000"/>
            <a:ext cx="8712000" cy="4680000"/>
            <a:chOff x="1726066" y="1084713"/>
            <a:chExt cx="8739868" cy="4688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6066" y="1084713"/>
              <a:ext cx="8739868" cy="46885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7040820" y="2236335"/>
              <a:ext cx="1368394" cy="3190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 smtClean="0"/>
              <a:t>Registering for an event</a:t>
            </a:r>
            <a:endParaRPr lang="en-GB" alt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0000" y="1089000"/>
            <a:ext cx="8712000" cy="4680000"/>
            <a:chOff x="1494065" y="960254"/>
            <a:chExt cx="9203871" cy="49918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4065" y="960254"/>
              <a:ext cx="9203871" cy="4937493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8518404" y="5564044"/>
              <a:ext cx="2070523" cy="3880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4999" y="272194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/>
              <a:t>View opportunity of interest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746788" y="1089000"/>
            <a:ext cx="8698425" cy="4680000"/>
            <a:chOff x="1746788" y="1095829"/>
            <a:chExt cx="8698425" cy="46663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88" y="1095829"/>
              <a:ext cx="8698425" cy="4666342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9254522" y="2339111"/>
              <a:ext cx="679874" cy="2712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080374"/>
            <a:ext cx="8712000" cy="4680000"/>
            <a:chOff x="1268135" y="839052"/>
            <a:chExt cx="9655730" cy="51798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8135" y="839052"/>
              <a:ext cx="9655730" cy="517989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524418" y="5574346"/>
              <a:ext cx="1585285" cy="3202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FFC0A3C54694F8E8BA0ED2955EB8C" ma:contentTypeVersion="3" ma:contentTypeDescription="Create a new document." ma:contentTypeScope="" ma:versionID="ed3f7ce34649568599c30a758442bbc0">
  <xsd:schema xmlns:xsd="http://www.w3.org/2001/XMLSchema" xmlns:xs="http://www.w3.org/2001/XMLSchema" xmlns:p="http://schemas.microsoft.com/office/2006/metadata/properties" xmlns:ns2="955b04ca-b39c-4623-a488-7d6adaa66065" targetNamespace="http://schemas.microsoft.com/office/2006/metadata/properties" ma:root="true" ma:fieldsID="68f9afb4413caf56a98dacf6cd602c52" ns2:_="">
    <xsd:import namespace="955b04ca-b39c-4623-a488-7d6adaa66065"/>
    <xsd:element name="properties">
      <xsd:complexType>
        <xsd:sequence>
          <xsd:element name="documentManagement">
            <xsd:complexType>
              <xsd:all>
                <xsd:element ref="ns2:Stage" minOccurs="0"/>
                <xsd:element ref="ns2:Doc_x0020_Approval_x0020_Class" minOccurs="0"/>
                <xsd:element ref="ns2:Document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b04ca-b39c-4623-a488-7d6adaa66065" elementFormDefault="qualified">
    <xsd:import namespace="http://schemas.microsoft.com/office/2006/documentManagement/types"/>
    <xsd:import namespace="http://schemas.microsoft.com/office/infopath/2007/PartnerControls"/>
    <xsd:element name="Stage" ma:index="8" nillable="true" ma:displayName="Stage" ma:default="Stage 0" ma:description="Select Stage allocation" ma:format="Dropdown" ma:internalName="Stage">
      <xsd:simpleType>
        <xsd:restriction base="dms:Choice">
          <xsd:enumeration value="Stage 0"/>
          <xsd:enumeration value="Stage 1"/>
          <xsd:enumeration value="Stage 2"/>
          <xsd:enumeration value="Stage 3"/>
          <xsd:enumeration value="Stage 4"/>
          <xsd:enumeration value="Stage 5"/>
          <xsd:enumeration value="Stage 6"/>
          <xsd:enumeration value="Stage 7"/>
          <xsd:enumeration value="Sub £100k"/>
        </xsd:restriction>
      </xsd:simpleType>
    </xsd:element>
    <xsd:element name="Doc_x0020_Approval_x0020_Class" ma:index="9" nillable="true" ma:displayName="Doc Approval Class" ma:default="1) Critical" ma:format="Dropdown" ma:internalName="Doc_x0020_Approval_x0020_Class">
      <xsd:simpleType>
        <xsd:restriction base="dms:Choice">
          <xsd:enumeration value="1) Critical"/>
          <xsd:enumeration value="2) Non-Critical"/>
          <xsd:enumeration value="3) Internal"/>
        </xsd:restriction>
      </xsd:simpleType>
    </xsd:element>
    <xsd:element name="Document_x0020_Status" ma:index="10" nillable="true" ma:displayName="Document Status" ma:default="Current" ma:format="Dropdown" ma:internalName="Document_x0020_Status">
      <xsd:simpleType>
        <xsd:restriction base="dms:Choice">
          <xsd:enumeration value="Current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955b04ca-b39c-4623-a488-7d6adaa66065">Stage 4</Stage>
    <Doc_x0020_Approval_x0020_Class xmlns="955b04ca-b39c-4623-a488-7d6adaa66065">2) Non-Critical</Doc_x0020_Approval_x0020_Class>
    <Document_x0020_Status xmlns="955b04ca-b39c-4623-a488-7d6adaa66065">Current</Document_x0020_Status>
  </documentManagement>
</p:properties>
</file>

<file path=customXml/itemProps1.xml><?xml version="1.0" encoding="utf-8"?>
<ds:datastoreItem xmlns:ds="http://schemas.openxmlformats.org/officeDocument/2006/customXml" ds:itemID="{06204628-B090-40B6-A299-E4B3DE38D2DD}"/>
</file>

<file path=customXml/itemProps2.xml><?xml version="1.0" encoding="utf-8"?>
<ds:datastoreItem xmlns:ds="http://schemas.openxmlformats.org/officeDocument/2006/customXml" ds:itemID="{18787704-3D52-4D77-A1A5-8952FC257DBE}"/>
</file>

<file path=customXml/itemProps3.xml><?xml version="1.0" encoding="utf-8"?>
<ds:datastoreItem xmlns:ds="http://schemas.openxmlformats.org/officeDocument/2006/customXml" ds:itemID="{E1FB3074-4782-4180-B402-342E041C456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122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MPD050 Registration Information for Curtis Fitch</dc:title>
  <dc:creator>Nash, Susan</dc:creator>
  <cp:lastModifiedBy>Pegg, Phill</cp:lastModifiedBy>
  <cp:revision>9</cp:revision>
  <dcterms:created xsi:type="dcterms:W3CDTF">2016-10-13T10:05:25Z</dcterms:created>
  <dcterms:modified xsi:type="dcterms:W3CDTF">2019-07-05T08:37:13Z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0x01010087CFFC0A3C54694F8E8BA0ED2955EB8C</vt:lpwstr>
  </property>
</Properties>
</file>