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02" r:id="rId5"/>
  </p:sldMasterIdLst>
  <p:notesMasterIdLst>
    <p:notesMasterId r:id="rId17"/>
  </p:notesMasterIdLst>
  <p:handoutMasterIdLst>
    <p:handoutMasterId r:id="rId18"/>
  </p:handoutMasterIdLst>
  <p:sldIdLst>
    <p:sldId id="334" r:id="rId6"/>
    <p:sldId id="474" r:id="rId7"/>
    <p:sldId id="486" r:id="rId8"/>
    <p:sldId id="475" r:id="rId9"/>
    <p:sldId id="480" r:id="rId10"/>
    <p:sldId id="482" r:id="rId11"/>
    <p:sldId id="497" r:id="rId12"/>
    <p:sldId id="498" r:id="rId13"/>
    <p:sldId id="496" r:id="rId14"/>
    <p:sldId id="495" r:id="rId15"/>
    <p:sldId id="481" r:id="rId16"/>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79A3AD-CF97-4453-ADE6-FDDB98846A7E}">
          <p14:sldIdLst>
            <p14:sldId id="334"/>
            <p14:sldId id="474"/>
            <p14:sldId id="486"/>
            <p14:sldId id="475"/>
            <p14:sldId id="480"/>
            <p14:sldId id="482"/>
            <p14:sldId id="497"/>
            <p14:sldId id="498"/>
            <p14:sldId id="496"/>
            <p14:sldId id="495"/>
            <p14:sldId id="4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A66B3D-9DF4-443B-D2EF-5FDE04E4FC4F}" name="Gillian Crowhurst" initials="GC" userId="S::Gillian.Crowhurst@highwaysengland.co.uk::3176b234-0565-4bc7-be1c-e80947078a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rew Bailey" initials="AB" lastIdx="1" clrIdx="0">
    <p:extLst>
      <p:ext uri="{19B8F6BF-5375-455C-9EA6-DF929625EA0E}">
        <p15:presenceInfo xmlns:p15="http://schemas.microsoft.com/office/powerpoint/2012/main" userId="Andrew Bailey" providerId="None"/>
      </p:ext>
    </p:extLst>
  </p:cmAuthor>
  <p:cmAuthor id="2" name="Oliver, Ian" initials="OI" lastIdx="2" clrIdx="1">
    <p:extLst>
      <p:ext uri="{19B8F6BF-5375-455C-9EA6-DF929625EA0E}">
        <p15:presenceInfo xmlns:p15="http://schemas.microsoft.com/office/powerpoint/2012/main" userId="S::ian.oliver@highwaysengland.co.uk::f0a87803-23b7-4e34-af2e-41fb24b44103" providerId="AD"/>
      </p:ext>
    </p:extLst>
  </p:cmAuthor>
  <p:cmAuthor id="3" name="Bridge, Sarah" initials="BS" lastIdx="5" clrIdx="2">
    <p:extLst>
      <p:ext uri="{19B8F6BF-5375-455C-9EA6-DF929625EA0E}">
        <p15:presenceInfo xmlns:p15="http://schemas.microsoft.com/office/powerpoint/2012/main" userId="S-1-5-21-1105808109-960391626-1282477107-142469" providerId="AD"/>
      </p:ext>
    </p:extLst>
  </p:cmAuthor>
  <p:cmAuthor id="4" name="Burt, Sam" initials="BS" lastIdx="3" clrIdx="3">
    <p:extLst>
      <p:ext uri="{19B8F6BF-5375-455C-9EA6-DF929625EA0E}">
        <p15:presenceInfo xmlns:p15="http://schemas.microsoft.com/office/powerpoint/2012/main" userId="S-1-5-21-1105808109-960391626-1282477107-104160" providerId="AD"/>
      </p:ext>
    </p:extLst>
  </p:cmAuthor>
  <p:cmAuthor id="5" name="Watson, Rebekah" initials="WR" lastIdx="9" clrIdx="4">
    <p:extLst>
      <p:ext uri="{19B8F6BF-5375-455C-9EA6-DF929625EA0E}">
        <p15:presenceInfo xmlns:p15="http://schemas.microsoft.com/office/powerpoint/2012/main" userId="S-1-5-21-1105808109-960391626-1282477107-285951" providerId="AD"/>
      </p:ext>
    </p:extLst>
  </p:cmAuthor>
  <p:cmAuthor id="6" name="Teagle, Megan" initials="TM" lastIdx="6" clrIdx="5">
    <p:extLst>
      <p:ext uri="{19B8F6BF-5375-455C-9EA6-DF929625EA0E}">
        <p15:presenceInfo xmlns:p15="http://schemas.microsoft.com/office/powerpoint/2012/main" userId="S-1-5-21-1105808109-960391626-1282477107-2865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692"/>
    <a:srgbClr val="006898"/>
    <a:srgbClr val="FF33CC"/>
    <a:srgbClr val="00A6AA"/>
    <a:srgbClr val="00156B"/>
    <a:srgbClr val="000C00"/>
    <a:srgbClr val="CB2686"/>
    <a:srgbClr val="F49600"/>
    <a:srgbClr val="C21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47" autoAdjust="0"/>
  </p:normalViewPr>
  <p:slideViewPr>
    <p:cSldViewPr snapToGrid="0">
      <p:cViewPr varScale="1">
        <p:scale>
          <a:sx n="51" d="100"/>
          <a:sy n="51" d="100"/>
        </p:scale>
        <p:origin x="1232"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7ECE2F-503D-48F3-A7FA-7DD288A72AE1}"/>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a:extLst>
              <a:ext uri="{FF2B5EF4-FFF2-40B4-BE49-F238E27FC236}">
                <a16:creationId xmlns:a16="http://schemas.microsoft.com/office/drawing/2014/main" id="{4E9F5400-8A97-43C0-8658-454FCC5DF381}"/>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endParaRPr lang="en-GB"/>
          </a:p>
        </p:txBody>
      </p:sp>
      <p:sp>
        <p:nvSpPr>
          <p:cNvPr id="4" name="Footer Placeholder 3">
            <a:extLst>
              <a:ext uri="{FF2B5EF4-FFF2-40B4-BE49-F238E27FC236}">
                <a16:creationId xmlns:a16="http://schemas.microsoft.com/office/drawing/2014/main" id="{67C45826-04BB-4700-9F1A-00344D72129B}"/>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20330E29-D617-47C1-BCB6-53B92214722A}"/>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89B6483F-49ED-4480-8776-CE4B2B9124A0}" type="slidenum">
              <a:rPr lang="en-GB" smtClean="0"/>
              <a:t>‹#›</a:t>
            </a:fld>
            <a:endParaRPr lang="en-GB"/>
          </a:p>
        </p:txBody>
      </p:sp>
    </p:spTree>
    <p:extLst>
      <p:ext uri="{BB962C8B-B14F-4D97-AF65-F5344CB8AC3E}">
        <p14:creationId xmlns:p14="http://schemas.microsoft.com/office/powerpoint/2010/main" val="215698488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411CCE6-82D0-4532-A7FA-CA8D776D0476}" type="slidenum">
              <a:rPr lang="en-GB" smtClean="0"/>
              <a:t>‹#›</a:t>
            </a:fld>
            <a:endParaRPr lang="en-GB"/>
          </a:p>
        </p:txBody>
      </p:sp>
    </p:spTree>
    <p:extLst>
      <p:ext uri="{BB962C8B-B14F-4D97-AF65-F5344CB8AC3E}">
        <p14:creationId xmlns:p14="http://schemas.microsoft.com/office/powerpoint/2010/main" val="1523019884"/>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1180948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4090593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*Suppliers are requested to provide a response to each question – no later than 10 January 2025 via the MS Forms link https://forms.office.com/e/bvt9XhvLxE (copy and paste into browser). Any queries, please email ADProcurement@nationalhighways.co.uk</a:t>
            </a:r>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1370034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Details provided in good faith and are subject to change at the discretion of National Highways.</a:t>
            </a:r>
          </a:p>
          <a:p>
            <a:endParaRPr lang="en-GB" dirty="0"/>
          </a:p>
          <a:p>
            <a:r>
              <a:rPr lang="en-GB" dirty="0"/>
              <a:t>For background information, National Highways currently has a live contract with a single supplier that provides vehicle recovery and associated services. This is scheduled to expire on 30</a:t>
            </a:r>
            <a:r>
              <a:rPr lang="en-GB" baseline="30000" dirty="0"/>
              <a:t>th</a:t>
            </a:r>
            <a:r>
              <a:rPr lang="en-GB" dirty="0"/>
              <a:t> June 2026, and therefore this presents us with an opportunity to review our options.</a:t>
            </a:r>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149521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Three Imperatives are referenced within our 5 Year Delivery Plan 2020_25</a:t>
            </a:r>
          </a:p>
          <a:p>
            <a:r>
              <a:rPr lang="en-GB" dirty="0"/>
              <a:t>Safety - KPI 1 – reduction of the number of people killed or seriously injured (KSI) by 50% (by 2025) against baseline 2005_09.</a:t>
            </a:r>
          </a:p>
          <a:p>
            <a:r>
              <a:rPr lang="en-GB" dirty="0"/>
              <a:t>Customer - KPI 2 – Network availability (97.5%) &amp; Lane Incident Clearance (86% cleared within 1 hour)</a:t>
            </a:r>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2316355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network is integral to our customers’ journeys and is the backbone of the country’s economy. We operate a 365 day, 24 hour service and our Operations directorate is key in the delivery of this service.</a:t>
            </a:r>
          </a:p>
          <a:p>
            <a:endParaRPr lang="en-GB" dirty="0"/>
          </a:p>
          <a:p>
            <a:r>
              <a:rPr lang="en-GB" dirty="0"/>
              <a:t>Managing high volume of customer service queries and delivering public facing duties directly upon the Strategic Road Network.</a:t>
            </a:r>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189423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around 5,700 colleagues based in locations around the country. This includes our uniformed traffic officers, who patrol key areas of the network and Asset Delivery Inspectors. Our operations are split into seven regions: North-West, North-East and Yorkshire, West Midlands, East Midlands, South-West, South-East and East. There is a control room based within each region, and each region manages a programme of repairs and maintenance on their part of the network. There is also a National Traffic Operations Centre that is based at Quinton.</a:t>
            </a:r>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2601922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1023857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3062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154344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endParaRPr lang="en-GB"/>
          </a:p>
        </p:txBody>
      </p:sp>
    </p:spTree>
    <p:extLst>
      <p:ext uri="{BB962C8B-B14F-4D97-AF65-F5344CB8AC3E}">
        <p14:creationId xmlns:p14="http://schemas.microsoft.com/office/powerpoint/2010/main" val="4151290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accent1">
              <a:alpha val="40000"/>
            </a:schemeClr>
          </a:solidFill>
        </p:spPr>
        <p:txBody>
          <a:bodyPr wrap="square">
            <a:noAutofit/>
          </a:bodyPr>
          <a:lstStyle>
            <a:lvl1pPr>
              <a:buNone/>
              <a:defRPr>
                <a:noFill/>
              </a:defRPr>
            </a:lvl1pPr>
          </a:lstStyle>
          <a:p>
            <a:pPr lvl="0"/>
            <a:endParaRPr lang="en-GB"/>
          </a:p>
        </p:txBody>
      </p:sp>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040766"/>
            <a:ext cx="4314296" cy="1754326"/>
          </a:xfrm>
          <a:noFill/>
        </p:spPr>
        <p:txBody>
          <a:bodyPr wrap="square" rtlCol="0" anchor="b" anchorCtr="0">
            <a:spAutoFit/>
          </a:bodyPr>
          <a:lstStyle>
            <a:lvl1pPr algn="l">
              <a:defRPr lang="en-GB" sz="5400" b="1">
                <a:solidFill>
                  <a:schemeClr val="tx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61665"/>
          </a:xfrm>
          <a:noFill/>
        </p:spPr>
        <p:txBody>
          <a:bodyPr wrap="none" rtlCol="0">
            <a:spAutoFit/>
          </a:bodyPr>
          <a:lstStyle>
            <a:lvl1pPr marL="0" indent="0" algn="l">
              <a:buNone/>
              <a:defRPr lang="en-GB" sz="2400" dirty="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22">
            <a:extLst>
              <a:ext uri="{FF2B5EF4-FFF2-40B4-BE49-F238E27FC236}">
                <a16:creationId xmlns:a16="http://schemas.microsoft.com/office/drawing/2014/main" id="{01AF307A-48F0-49AE-B4CF-B72569B9BF63}"/>
              </a:ext>
            </a:extLst>
          </p:cNvPr>
          <p:cNvSpPr>
            <a:spLocks noGrp="1"/>
          </p:cNvSpPr>
          <p:nvPr>
            <p:ph type="ftr" sz="quarter" idx="22"/>
          </p:nvPr>
        </p:nvSpPr>
        <p:spPr>
          <a:xfrm>
            <a:off x="583294" y="6378063"/>
            <a:ext cx="1460791" cy="215444"/>
          </a:xfrm>
        </p:spPr>
        <p:txBody>
          <a:bodyPr/>
          <a:lstStyle>
            <a:lvl1pPr>
              <a:defRPr>
                <a:solidFill>
                  <a:schemeClr val="bg1"/>
                </a:solidFill>
              </a:defRPr>
            </a:lvl1pPr>
          </a:lstStyle>
          <a:p>
            <a:r>
              <a:rPr lang="en-GB"/>
              <a:t>© 2021 National Highways</a:t>
            </a:r>
          </a:p>
        </p:txBody>
      </p:sp>
      <p:pic>
        <p:nvPicPr>
          <p:cNvPr id="3" name="Picture 2">
            <a:extLst>
              <a:ext uri="{FF2B5EF4-FFF2-40B4-BE49-F238E27FC236}">
                <a16:creationId xmlns:a16="http://schemas.microsoft.com/office/drawing/2014/main" id="{999B8129-8487-47B5-A3EF-4E42D80D8A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850759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20000"/>
              <a:lumOff val="8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3148" r="959" b="51431"/>
          <a:stretch/>
        </p:blipFill>
        <p:spPr>
          <a:xfrm>
            <a:off x="107999" y="108000"/>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tx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119EFB89-D023-4A98-BC8B-2FBFC1D0C67C}"/>
              </a:ext>
            </a:extLst>
          </p:cNvPr>
          <p:cNvSpPr>
            <a:spLocks noGrp="1"/>
          </p:cNvSpPr>
          <p:nvPr>
            <p:ph type="ftr" sz="quarter" idx="22"/>
          </p:nvPr>
        </p:nvSpPr>
        <p:spPr>
          <a:xfrm>
            <a:off x="256195" y="6378063"/>
            <a:ext cx="1460791" cy="215444"/>
          </a:xfr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C50C9B71-97CE-4BB1-8B1C-97C134C971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841867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 Single Colum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tx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9" name="Footer Placeholder 4">
            <a:extLst>
              <a:ext uri="{FF2B5EF4-FFF2-40B4-BE49-F238E27FC236}">
                <a16:creationId xmlns:a16="http://schemas.microsoft.com/office/drawing/2014/main" id="{E2571950-23BF-44A7-ACAA-46A80E09CC91}"/>
              </a:ext>
            </a:extLst>
          </p:cNvPr>
          <p:cNvSpPr>
            <a:spLocks noGrp="1"/>
          </p:cNvSpPr>
          <p:nvPr>
            <p:ph type="ftr" sz="quarter" idx="3"/>
          </p:nvPr>
        </p:nvSpPr>
        <p:spPr>
          <a:xfrm>
            <a:off x="251053"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0" name="Picture 9">
            <a:extLst>
              <a:ext uri="{FF2B5EF4-FFF2-40B4-BE49-F238E27FC236}">
                <a16:creationId xmlns:a16="http://schemas.microsoft.com/office/drawing/2014/main" id="{83E01A20-A5A2-460A-AEDB-20D04CCB9F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193806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1"/>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5" y="1293377"/>
            <a:ext cx="5580000"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tx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4" name="Chart Placeholder 3">
            <a:extLst>
              <a:ext uri="{FF2B5EF4-FFF2-40B4-BE49-F238E27FC236}">
                <a16:creationId xmlns:a16="http://schemas.microsoft.com/office/drawing/2014/main" id="{1E425809-9303-40DC-A84A-47E3747DE11D}"/>
              </a:ext>
            </a:extLst>
          </p:cNvPr>
          <p:cNvSpPr>
            <a:spLocks noGrp="1"/>
          </p:cNvSpPr>
          <p:nvPr>
            <p:ph type="chart" sz="quarter" idx="23"/>
          </p:nvPr>
        </p:nvSpPr>
        <p:spPr>
          <a:xfrm>
            <a:off x="6281738" y="1293813"/>
            <a:ext cx="5575300" cy="4346575"/>
          </a:xfrm>
        </p:spPr>
        <p:txBody>
          <a:bodyPr anchor="ctr" anchorCtr="0"/>
          <a:lstStyle>
            <a:lvl1pPr algn="ctr">
              <a:defRPr/>
            </a:lvl1pPr>
          </a:lstStyle>
          <a:p>
            <a:endParaRPr lang="en-GB"/>
          </a:p>
        </p:txBody>
      </p:sp>
      <p:sp>
        <p:nvSpPr>
          <p:cNvPr id="10" name="Footer Placeholder 4">
            <a:extLst>
              <a:ext uri="{FF2B5EF4-FFF2-40B4-BE49-F238E27FC236}">
                <a16:creationId xmlns:a16="http://schemas.microsoft.com/office/drawing/2014/main" id="{09FCFB81-252E-408C-813E-36F445DF3F89}"/>
              </a:ext>
            </a:extLst>
          </p:cNvPr>
          <p:cNvSpPr>
            <a:spLocks noGrp="1"/>
          </p:cNvSpPr>
          <p:nvPr>
            <p:ph type="ftr" sz="quarter" idx="3"/>
          </p:nvPr>
        </p:nvSpPr>
        <p:spPr>
          <a:xfrm>
            <a:off x="258494"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1" name="Picture 10">
            <a:extLst>
              <a:ext uri="{FF2B5EF4-FFF2-40B4-BE49-F238E27FC236}">
                <a16:creationId xmlns:a16="http://schemas.microsoft.com/office/drawing/2014/main" id="{9CBE5B16-0F6E-46F6-96DB-D1F79172E0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454578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Two Columns">
    <p:bg>
      <p:bgPr>
        <a:solidFill>
          <a:schemeClr val="accent1"/>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numCol="2" spcCol="540000">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tx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9" name="Footer Placeholder 4">
            <a:extLst>
              <a:ext uri="{FF2B5EF4-FFF2-40B4-BE49-F238E27FC236}">
                <a16:creationId xmlns:a16="http://schemas.microsoft.com/office/drawing/2014/main" id="{2E6BCF04-9E3B-4134-A662-D81455C02735}"/>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0" name="Picture 9">
            <a:extLst>
              <a:ext uri="{FF2B5EF4-FFF2-40B4-BE49-F238E27FC236}">
                <a16:creationId xmlns:a16="http://schemas.microsoft.com/office/drawing/2014/main" id="{2367A676-589F-4D63-B060-5AB077DF2B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00434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ooter Placeholder 22">
            <a:extLst>
              <a:ext uri="{FF2B5EF4-FFF2-40B4-BE49-F238E27FC236}">
                <a16:creationId xmlns:a16="http://schemas.microsoft.com/office/drawing/2014/main" id="{EF1FD5AC-D2D3-400B-8541-8533534C2C91}"/>
              </a:ext>
            </a:extLst>
          </p:cNvPr>
          <p:cNvSpPr>
            <a:spLocks noGrp="1"/>
          </p:cNvSpPr>
          <p:nvPr>
            <p:ph type="ftr" sz="quarter" idx="22"/>
          </p:nvPr>
        </p:nvSpPr>
        <p:spPr>
          <a:xfrm>
            <a:off x="592730" y="6378063"/>
            <a:ext cx="1460791" cy="215444"/>
          </a:xfrm>
        </p:spPr>
        <p:txBody>
          <a:bodyPr/>
          <a:lstStyle>
            <a:lvl1pPr>
              <a:defRPr>
                <a:solidFill>
                  <a:schemeClr val="bg1"/>
                </a:solidFill>
              </a:defRPr>
            </a:lvl1pPr>
          </a:lstStyle>
          <a:p>
            <a:r>
              <a:rPr lang="en-GB"/>
              <a:t>© 2021 National Highways</a:t>
            </a:r>
          </a:p>
        </p:txBody>
      </p:sp>
      <p:pic>
        <p:nvPicPr>
          <p:cNvPr id="7" name="Picture 6">
            <a:extLst>
              <a:ext uri="{FF2B5EF4-FFF2-40B4-BE49-F238E27FC236}">
                <a16:creationId xmlns:a16="http://schemas.microsoft.com/office/drawing/2014/main" id="{58183864-82EA-4E22-BD44-64A411CC00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307864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1" name="Footer Placeholder 4">
            <a:extLst>
              <a:ext uri="{FF2B5EF4-FFF2-40B4-BE49-F238E27FC236}">
                <a16:creationId xmlns:a16="http://schemas.microsoft.com/office/drawing/2014/main" id="{1895E4B4-84A4-4E2E-9E1B-A809A924BDBB}"/>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42" name="Picture 41">
            <a:extLst>
              <a:ext uri="{FF2B5EF4-FFF2-40B4-BE49-F238E27FC236}">
                <a16:creationId xmlns:a16="http://schemas.microsoft.com/office/drawing/2014/main" id="{B91DB263-C946-4C12-905C-CF4B77B497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3567453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1391424"/>
            <a:ext cx="4314296" cy="1588127"/>
          </a:xfrm>
          <a:noFill/>
        </p:spPr>
        <p:txBody>
          <a:bodyPr wrap="square" rtlCol="0" anchor="b" anchorCtr="0">
            <a:noAutofit/>
          </a:bodyPr>
          <a:lstStyle>
            <a:lvl1pPr algn="l">
              <a:lnSpc>
                <a:spcPct val="90000"/>
              </a:lnSpc>
              <a:defRPr lang="en-GB" sz="5400" b="1">
                <a:solidFill>
                  <a:schemeClr val="bg1"/>
                </a:solidFill>
                <a:latin typeface="+mn-lt"/>
                <a:ea typeface="+mn-ea"/>
                <a:cs typeface="+mn-cs"/>
              </a:defRPr>
            </a:lvl1pPr>
          </a:lstStyle>
          <a:p>
            <a:pPr marL="0" lvl="0"/>
            <a:r>
              <a:rPr lang="en-US"/>
              <a:t>Find </a:t>
            </a:r>
            <a:br>
              <a:rPr lang="en-US"/>
            </a:br>
            <a:r>
              <a:rPr lang="en-US"/>
              <a:t>out more</a:t>
            </a:r>
            <a:endParaRPr lang="en-GB"/>
          </a:p>
        </p:txBody>
      </p:sp>
      <p:grpSp>
        <p:nvGrpSpPr>
          <p:cNvPr id="11" name="Group 10">
            <a:extLst>
              <a:ext uri="{FF2B5EF4-FFF2-40B4-BE49-F238E27FC236}">
                <a16:creationId xmlns:a16="http://schemas.microsoft.com/office/drawing/2014/main" id="{0715CB3A-64CF-42B7-93A8-ED6FAEC3DEE4}"/>
              </a:ext>
            </a:extLst>
          </p:cNvPr>
          <p:cNvGrpSpPr/>
          <p:nvPr userDrawn="1"/>
        </p:nvGrpSpPr>
        <p:grpSpPr>
          <a:xfrm>
            <a:off x="669925" y="4603644"/>
            <a:ext cx="1852559" cy="327489"/>
            <a:chOff x="669925" y="4496873"/>
            <a:chExt cx="1852559" cy="327489"/>
          </a:xfrm>
        </p:grpSpPr>
        <p:sp>
          <p:nvSpPr>
            <p:cNvPr id="12" name="Freeform 5">
              <a:extLst>
                <a:ext uri="{FF2B5EF4-FFF2-40B4-BE49-F238E27FC236}">
                  <a16:creationId xmlns:a16="http://schemas.microsoft.com/office/drawing/2014/main" id="{79FA3EC9-3E61-47A2-BC0A-E657ECCE8D87}"/>
                </a:ext>
              </a:extLst>
            </p:cNvPr>
            <p:cNvSpPr>
              <a:spLocks noEditPoints="1"/>
            </p:cNvSpPr>
            <p:nvPr/>
          </p:nvSpPr>
          <p:spPr bwMode="auto">
            <a:xfrm>
              <a:off x="669925" y="4496873"/>
              <a:ext cx="327488" cy="327489"/>
            </a:xfrm>
            <a:custGeom>
              <a:avLst/>
              <a:gdLst>
                <a:gd name="T0" fmla="*/ 1415 w 2016"/>
                <a:gd name="T1" fmla="*/ 188 h 2016"/>
                <a:gd name="T2" fmla="*/ 1718 w 2016"/>
                <a:gd name="T3" fmla="*/ 298 h 2016"/>
                <a:gd name="T4" fmla="*/ 1828 w 2016"/>
                <a:gd name="T5" fmla="*/ 601 h 2016"/>
                <a:gd name="T6" fmla="*/ 1828 w 2016"/>
                <a:gd name="T7" fmla="*/ 1415 h 2016"/>
                <a:gd name="T8" fmla="*/ 1718 w 2016"/>
                <a:gd name="T9" fmla="*/ 1718 h 2016"/>
                <a:gd name="T10" fmla="*/ 1415 w 2016"/>
                <a:gd name="T11" fmla="*/ 1828 h 2016"/>
                <a:gd name="T12" fmla="*/ 601 w 2016"/>
                <a:gd name="T13" fmla="*/ 1828 h 2016"/>
                <a:gd name="T14" fmla="*/ 298 w 2016"/>
                <a:gd name="T15" fmla="*/ 1718 h 2016"/>
                <a:gd name="T16" fmla="*/ 188 w 2016"/>
                <a:gd name="T17" fmla="*/ 1415 h 2016"/>
                <a:gd name="T18" fmla="*/ 188 w 2016"/>
                <a:gd name="T19" fmla="*/ 601 h 2016"/>
                <a:gd name="T20" fmla="*/ 298 w 2016"/>
                <a:gd name="T21" fmla="*/ 298 h 2016"/>
                <a:gd name="T22" fmla="*/ 601 w 2016"/>
                <a:gd name="T23" fmla="*/ 188 h 2016"/>
                <a:gd name="T24" fmla="*/ 1008 w 2016"/>
                <a:gd name="T25" fmla="*/ 0 h 2016"/>
                <a:gd name="T26" fmla="*/ 348 w 2016"/>
                <a:gd name="T27" fmla="*/ 53 h 2016"/>
                <a:gd name="T28" fmla="*/ 53 w 2016"/>
                <a:gd name="T29" fmla="*/ 348 h 2016"/>
                <a:gd name="T30" fmla="*/ 0 w 2016"/>
                <a:gd name="T31" fmla="*/ 1008 h 2016"/>
                <a:gd name="T32" fmla="*/ 53 w 2016"/>
                <a:gd name="T33" fmla="*/ 1668 h 2016"/>
                <a:gd name="T34" fmla="*/ 348 w 2016"/>
                <a:gd name="T35" fmla="*/ 1963 h 2016"/>
                <a:gd name="T36" fmla="*/ 1008 w 2016"/>
                <a:gd name="T37" fmla="*/ 2016 h 2016"/>
                <a:gd name="T38" fmla="*/ 1668 w 2016"/>
                <a:gd name="T39" fmla="*/ 1963 h 2016"/>
                <a:gd name="T40" fmla="*/ 1963 w 2016"/>
                <a:gd name="T41" fmla="*/ 1668 h 2016"/>
                <a:gd name="T42" fmla="*/ 2016 w 2016"/>
                <a:gd name="T43" fmla="*/ 1008 h 2016"/>
                <a:gd name="T44" fmla="*/ 1963 w 2016"/>
                <a:gd name="T45" fmla="*/ 348 h 2016"/>
                <a:gd name="T46" fmla="*/ 1668 w 2016"/>
                <a:gd name="T47" fmla="*/ 53 h 2016"/>
                <a:gd name="T48" fmla="*/ 1008 w 2016"/>
                <a:gd name="T49" fmla="*/ 0 h 2016"/>
                <a:gd name="T50" fmla="*/ 491 w 2016"/>
                <a:gd name="T51" fmla="*/ 1008 h 2016"/>
                <a:gd name="T52" fmla="*/ 1525 w 2016"/>
                <a:gd name="T53" fmla="*/ 1008 h 2016"/>
                <a:gd name="T54" fmla="*/ 1008 w 2016"/>
                <a:gd name="T55" fmla="*/ 1344 h 2016"/>
                <a:gd name="T56" fmla="*/ 1008 w 2016"/>
                <a:gd name="T57" fmla="*/ 672 h 2016"/>
                <a:gd name="T58" fmla="*/ 1008 w 2016"/>
                <a:gd name="T59" fmla="*/ 1344 h 2016"/>
                <a:gd name="T60" fmla="*/ 1425 w 2016"/>
                <a:gd name="T61" fmla="*/ 470 h 2016"/>
                <a:gd name="T62" fmla="*/ 1667 w 2016"/>
                <a:gd name="T63" fmla="*/ 4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moveTo>
                    <a:pt x="1008" y="491"/>
                  </a:moveTo>
                  <a:cubicBezTo>
                    <a:pt x="722" y="491"/>
                    <a:pt x="491" y="722"/>
                    <a:pt x="491" y="1008"/>
                  </a:cubicBezTo>
                  <a:cubicBezTo>
                    <a:pt x="491" y="1294"/>
                    <a:pt x="722" y="1525"/>
                    <a:pt x="1008" y="1525"/>
                  </a:cubicBezTo>
                  <a:cubicBezTo>
                    <a:pt x="1294" y="1525"/>
                    <a:pt x="1525" y="1294"/>
                    <a:pt x="1525" y="1008"/>
                  </a:cubicBezTo>
                  <a:cubicBezTo>
                    <a:pt x="1525" y="722"/>
                    <a:pt x="1294" y="491"/>
                    <a:pt x="1008" y="491"/>
                  </a:cubicBezTo>
                  <a:close/>
                  <a:moveTo>
                    <a:pt x="1008" y="1344"/>
                  </a:moveTo>
                  <a:cubicBezTo>
                    <a:pt x="822" y="1344"/>
                    <a:pt x="672" y="1194"/>
                    <a:pt x="672" y="1008"/>
                  </a:cubicBezTo>
                  <a:cubicBezTo>
                    <a:pt x="672" y="822"/>
                    <a:pt x="822" y="672"/>
                    <a:pt x="1008" y="672"/>
                  </a:cubicBezTo>
                  <a:cubicBezTo>
                    <a:pt x="1194" y="672"/>
                    <a:pt x="1344" y="822"/>
                    <a:pt x="1344" y="1008"/>
                  </a:cubicBezTo>
                  <a:cubicBezTo>
                    <a:pt x="1344" y="1194"/>
                    <a:pt x="1194" y="1344"/>
                    <a:pt x="1008" y="1344"/>
                  </a:cubicBezTo>
                  <a:close/>
                  <a:moveTo>
                    <a:pt x="1546" y="349"/>
                  </a:moveTo>
                  <a:cubicBezTo>
                    <a:pt x="1479" y="349"/>
                    <a:pt x="1425" y="403"/>
                    <a:pt x="1425" y="470"/>
                  </a:cubicBezTo>
                  <a:cubicBezTo>
                    <a:pt x="1425" y="537"/>
                    <a:pt x="1479" y="591"/>
                    <a:pt x="1546" y="591"/>
                  </a:cubicBezTo>
                  <a:cubicBezTo>
                    <a:pt x="1613" y="591"/>
                    <a:pt x="1667" y="537"/>
                    <a:pt x="1667" y="470"/>
                  </a:cubicBezTo>
                  <a:cubicBezTo>
                    <a:pt x="1667" y="403"/>
                    <a:pt x="1613" y="349"/>
                    <a:pt x="1546" y="349"/>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endParaRPr lang="en-GB" sz="1400"/>
            </a:p>
          </p:txBody>
        </p:sp>
        <p:sp>
          <p:nvSpPr>
            <p:cNvPr id="13" name="TextBox 12">
              <a:extLst>
                <a:ext uri="{FF2B5EF4-FFF2-40B4-BE49-F238E27FC236}">
                  <a16:creationId xmlns:a16="http://schemas.microsoft.com/office/drawing/2014/main" id="{3DE39E4F-C1C6-40EE-B6D7-0FA18A42A4FD}"/>
                </a:ext>
              </a:extLst>
            </p:cNvPr>
            <p:cNvSpPr txBox="1"/>
            <p:nvPr/>
          </p:nvSpPr>
          <p:spPr>
            <a:xfrm>
              <a:off x="1033826" y="4503651"/>
              <a:ext cx="1488658" cy="313932"/>
            </a:xfrm>
            <a:prstGeom prst="rect">
              <a:avLst/>
            </a:prstGeom>
            <a:noFill/>
          </p:spPr>
          <p:txBody>
            <a:bodyPr wrap="square" rtlCol="0" anchor="ctr" anchorCtr="0">
              <a:spAutoFit/>
            </a:bodyPr>
            <a:lstStyle/>
            <a:p>
              <a:pPr>
                <a:lnSpc>
                  <a:spcPct val="90000"/>
                </a:lnSpc>
              </a:pPr>
              <a:r>
                <a:rPr lang="en-GB" sz="1600">
                  <a:solidFill>
                    <a:schemeClr val="bg1"/>
                  </a:solidFill>
                </a:rPr>
                <a:t>Instagram</a:t>
              </a:r>
            </a:p>
          </p:txBody>
        </p:sp>
      </p:grpSp>
      <p:grpSp>
        <p:nvGrpSpPr>
          <p:cNvPr id="14" name="Group 13">
            <a:extLst>
              <a:ext uri="{FF2B5EF4-FFF2-40B4-BE49-F238E27FC236}">
                <a16:creationId xmlns:a16="http://schemas.microsoft.com/office/drawing/2014/main" id="{0AC5C3C0-7A94-418C-8639-47F191E5614E}"/>
              </a:ext>
            </a:extLst>
          </p:cNvPr>
          <p:cNvGrpSpPr/>
          <p:nvPr userDrawn="1"/>
        </p:nvGrpSpPr>
        <p:grpSpPr>
          <a:xfrm>
            <a:off x="670843" y="5189074"/>
            <a:ext cx="1851641" cy="327489"/>
            <a:chOff x="670843" y="5051470"/>
            <a:chExt cx="1851641" cy="327489"/>
          </a:xfrm>
        </p:grpSpPr>
        <p:sp>
          <p:nvSpPr>
            <p:cNvPr id="15" name="Freeform: Shape 14">
              <a:extLst>
                <a:ext uri="{FF2B5EF4-FFF2-40B4-BE49-F238E27FC236}">
                  <a16:creationId xmlns:a16="http://schemas.microsoft.com/office/drawing/2014/main" id="{0DEC7373-500D-4A6E-9DD6-D15996C0A38C}"/>
                </a:ext>
              </a:extLst>
            </p:cNvPr>
            <p:cNvSpPr>
              <a:spLocks/>
            </p:cNvSpPr>
            <p:nvPr/>
          </p:nvSpPr>
          <p:spPr bwMode="auto">
            <a:xfrm>
              <a:off x="670843" y="5051470"/>
              <a:ext cx="327360" cy="327489"/>
            </a:xfrm>
            <a:custGeom>
              <a:avLst/>
              <a:gdLst>
                <a:gd name="connsiteX0" fmla="*/ 222580 w 4029075"/>
                <a:gd name="connsiteY0" fmla="*/ 0 h 4030662"/>
                <a:gd name="connsiteX1" fmla="*/ 3806495 w 4029075"/>
                <a:gd name="connsiteY1" fmla="*/ 0 h 4030662"/>
                <a:gd name="connsiteX2" fmla="*/ 4029075 w 4029075"/>
                <a:gd name="connsiteY2" fmla="*/ 222668 h 4030662"/>
                <a:gd name="connsiteX3" fmla="*/ 4029075 w 4029075"/>
                <a:gd name="connsiteY3" fmla="*/ 3807994 h 4030662"/>
                <a:gd name="connsiteX4" fmla="*/ 3806495 w 4029075"/>
                <a:gd name="connsiteY4" fmla="*/ 4030662 h 4030662"/>
                <a:gd name="connsiteX5" fmla="*/ 2781290 w 4029075"/>
                <a:gd name="connsiteY5" fmla="*/ 4030662 h 4030662"/>
                <a:gd name="connsiteX6" fmla="*/ 2781290 w 4029075"/>
                <a:gd name="connsiteY6" fmla="*/ 2468394 h 4030662"/>
                <a:gd name="connsiteX7" fmla="*/ 3305539 w 4029075"/>
                <a:gd name="connsiteY7" fmla="*/ 2468394 h 4030662"/>
                <a:gd name="connsiteX8" fmla="*/ 3380971 w 4029075"/>
                <a:gd name="connsiteY8" fmla="*/ 1860845 h 4030662"/>
                <a:gd name="connsiteX9" fmla="*/ 2781290 w 4029075"/>
                <a:gd name="connsiteY9" fmla="*/ 1860845 h 4030662"/>
                <a:gd name="connsiteX10" fmla="*/ 2781290 w 4029075"/>
                <a:gd name="connsiteY10" fmla="*/ 1472165 h 4030662"/>
                <a:gd name="connsiteX11" fmla="*/ 3083016 w 4029075"/>
                <a:gd name="connsiteY11" fmla="*/ 1177825 h 4030662"/>
                <a:gd name="connsiteX12" fmla="*/ 3403600 w 4029075"/>
                <a:gd name="connsiteY12" fmla="*/ 1177825 h 4030662"/>
                <a:gd name="connsiteX13" fmla="*/ 3403600 w 4029075"/>
                <a:gd name="connsiteY13" fmla="*/ 634427 h 4030662"/>
                <a:gd name="connsiteX14" fmla="*/ 2935925 w 4029075"/>
                <a:gd name="connsiteY14" fmla="*/ 608012 h 4030662"/>
                <a:gd name="connsiteX15" fmla="*/ 2151436 w 4029075"/>
                <a:gd name="connsiteY15" fmla="*/ 1411788 h 4030662"/>
                <a:gd name="connsiteX16" fmla="*/ 2151436 w 4029075"/>
                <a:gd name="connsiteY16" fmla="*/ 1860845 h 4030662"/>
                <a:gd name="connsiteX17" fmla="*/ 1627187 w 4029075"/>
                <a:gd name="connsiteY17" fmla="*/ 1860845 h 4030662"/>
                <a:gd name="connsiteX18" fmla="*/ 1627187 w 4029075"/>
                <a:gd name="connsiteY18" fmla="*/ 2468394 h 4030662"/>
                <a:gd name="connsiteX19" fmla="*/ 2151436 w 4029075"/>
                <a:gd name="connsiteY19" fmla="*/ 2468394 h 4030662"/>
                <a:gd name="connsiteX20" fmla="*/ 2151436 w 4029075"/>
                <a:gd name="connsiteY20" fmla="*/ 4030662 h 4030662"/>
                <a:gd name="connsiteX21" fmla="*/ 222580 w 4029075"/>
                <a:gd name="connsiteY21" fmla="*/ 4030662 h 4030662"/>
                <a:gd name="connsiteX22" fmla="*/ 0 w 4029075"/>
                <a:gd name="connsiteY22" fmla="*/ 3807994 h 4030662"/>
                <a:gd name="connsiteX23" fmla="*/ 0 w 4029075"/>
                <a:gd name="connsiteY23" fmla="*/ 222668 h 4030662"/>
                <a:gd name="connsiteX24" fmla="*/ 222580 w 4029075"/>
                <a:gd name="connsiteY24" fmla="*/ 0 h 403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29075" h="4030662">
                  <a:moveTo>
                    <a:pt x="222580" y="0"/>
                  </a:moveTo>
                  <a:cubicBezTo>
                    <a:pt x="222580" y="0"/>
                    <a:pt x="222580" y="0"/>
                    <a:pt x="3806495" y="0"/>
                  </a:cubicBezTo>
                  <a:cubicBezTo>
                    <a:pt x="3927216" y="0"/>
                    <a:pt x="4029075" y="101899"/>
                    <a:pt x="4029075" y="222668"/>
                  </a:cubicBezTo>
                  <a:cubicBezTo>
                    <a:pt x="4029075" y="222668"/>
                    <a:pt x="4029075" y="222668"/>
                    <a:pt x="4029075" y="3807994"/>
                  </a:cubicBezTo>
                  <a:cubicBezTo>
                    <a:pt x="4029075" y="3928763"/>
                    <a:pt x="3927216" y="4030662"/>
                    <a:pt x="3806495" y="4030662"/>
                  </a:cubicBezTo>
                  <a:lnTo>
                    <a:pt x="2781290" y="4030662"/>
                  </a:lnTo>
                  <a:cubicBezTo>
                    <a:pt x="2781290" y="2468394"/>
                    <a:pt x="2781290" y="2468394"/>
                    <a:pt x="2781290" y="2468394"/>
                  </a:cubicBezTo>
                  <a:cubicBezTo>
                    <a:pt x="3305539" y="2468394"/>
                    <a:pt x="3305539" y="2468394"/>
                    <a:pt x="3305539" y="2468394"/>
                  </a:cubicBezTo>
                  <a:cubicBezTo>
                    <a:pt x="3380971" y="1860845"/>
                    <a:pt x="3380971" y="1860845"/>
                    <a:pt x="3380971" y="1860845"/>
                  </a:cubicBezTo>
                  <a:cubicBezTo>
                    <a:pt x="2781290" y="1860845"/>
                    <a:pt x="2781290" y="1860845"/>
                    <a:pt x="2781290" y="1860845"/>
                  </a:cubicBezTo>
                  <a:cubicBezTo>
                    <a:pt x="2781290" y="1472165"/>
                    <a:pt x="2781290" y="1472165"/>
                    <a:pt x="2781290" y="1472165"/>
                  </a:cubicBezTo>
                  <a:cubicBezTo>
                    <a:pt x="2781290" y="1298580"/>
                    <a:pt x="2830320" y="1177825"/>
                    <a:pt x="3083016" y="1177825"/>
                  </a:cubicBezTo>
                  <a:cubicBezTo>
                    <a:pt x="3403600" y="1177825"/>
                    <a:pt x="3403600" y="1177825"/>
                    <a:pt x="3403600" y="1177825"/>
                  </a:cubicBezTo>
                  <a:cubicBezTo>
                    <a:pt x="3403600" y="634427"/>
                    <a:pt x="3403600" y="634427"/>
                    <a:pt x="3403600" y="634427"/>
                  </a:cubicBezTo>
                  <a:cubicBezTo>
                    <a:pt x="3347026" y="626880"/>
                    <a:pt x="3158448" y="608012"/>
                    <a:pt x="2935925" y="608012"/>
                  </a:cubicBezTo>
                  <a:cubicBezTo>
                    <a:pt x="2472021" y="608012"/>
                    <a:pt x="2151436" y="894805"/>
                    <a:pt x="2151436" y="1411788"/>
                  </a:cubicBezTo>
                  <a:cubicBezTo>
                    <a:pt x="2151436" y="1860845"/>
                    <a:pt x="2151436" y="1860845"/>
                    <a:pt x="2151436" y="1860845"/>
                  </a:cubicBezTo>
                  <a:cubicBezTo>
                    <a:pt x="1627187" y="1860845"/>
                    <a:pt x="1627187" y="1860845"/>
                    <a:pt x="1627187" y="1860845"/>
                  </a:cubicBezTo>
                  <a:cubicBezTo>
                    <a:pt x="1627187" y="2468394"/>
                    <a:pt x="1627187" y="2468394"/>
                    <a:pt x="1627187" y="2468394"/>
                  </a:cubicBezTo>
                  <a:cubicBezTo>
                    <a:pt x="2151436" y="2468394"/>
                    <a:pt x="2151436" y="2468394"/>
                    <a:pt x="2151436" y="2468394"/>
                  </a:cubicBezTo>
                  <a:cubicBezTo>
                    <a:pt x="2151436" y="4030662"/>
                    <a:pt x="2151436" y="4030662"/>
                    <a:pt x="2151436" y="4030662"/>
                  </a:cubicBezTo>
                  <a:lnTo>
                    <a:pt x="222580" y="4030662"/>
                  </a:lnTo>
                  <a:cubicBezTo>
                    <a:pt x="101859" y="4030662"/>
                    <a:pt x="0" y="3928763"/>
                    <a:pt x="0" y="3807994"/>
                  </a:cubicBezTo>
                  <a:cubicBezTo>
                    <a:pt x="0" y="3807994"/>
                    <a:pt x="0" y="3807994"/>
                    <a:pt x="0" y="222668"/>
                  </a:cubicBezTo>
                  <a:cubicBezTo>
                    <a:pt x="0" y="101899"/>
                    <a:pt x="101859" y="0"/>
                    <a:pt x="222580" y="0"/>
                  </a:cubicBezTo>
                  <a:close/>
                </a:path>
              </a:pathLst>
            </a:custGeom>
            <a:solidFill>
              <a:schemeClr val="bg1"/>
            </a:solidFill>
            <a:ln>
              <a:noFill/>
            </a:ln>
          </p:spPr>
          <p:txBody>
            <a:bodyPr vert="horz" wrap="square" lIns="91440" tIns="45720" rIns="91440" bIns="45720" numCol="1" anchor="ctr" anchorCtr="0" compatLnSpc="1">
              <a:prstTxWarp prst="textNoShape">
                <a:avLst/>
              </a:prstTxWarp>
              <a:noAutofit/>
            </a:bodyPr>
            <a:lstStyle/>
            <a:p>
              <a:endParaRPr lang="en-GB" sz="1400"/>
            </a:p>
          </p:txBody>
        </p:sp>
        <p:sp>
          <p:nvSpPr>
            <p:cNvPr id="16" name="TextBox 15">
              <a:extLst>
                <a:ext uri="{FF2B5EF4-FFF2-40B4-BE49-F238E27FC236}">
                  <a16:creationId xmlns:a16="http://schemas.microsoft.com/office/drawing/2014/main" id="{2A1E0972-3ECC-4DAE-A7C9-8B948E0E356C}"/>
                </a:ext>
              </a:extLst>
            </p:cNvPr>
            <p:cNvSpPr txBox="1"/>
            <p:nvPr/>
          </p:nvSpPr>
          <p:spPr>
            <a:xfrm>
              <a:off x="1033826" y="5058248"/>
              <a:ext cx="1488658" cy="313932"/>
            </a:xfrm>
            <a:prstGeom prst="rect">
              <a:avLst/>
            </a:prstGeom>
            <a:noFill/>
          </p:spPr>
          <p:txBody>
            <a:bodyPr wrap="square" rtlCol="0" anchor="ctr" anchorCtr="0">
              <a:spAutoFit/>
            </a:bodyPr>
            <a:lstStyle/>
            <a:p>
              <a:pPr>
                <a:lnSpc>
                  <a:spcPct val="90000"/>
                </a:lnSpc>
              </a:pPr>
              <a:r>
                <a:rPr lang="en-GB" sz="1600">
                  <a:solidFill>
                    <a:schemeClr val="bg1"/>
                  </a:solidFill>
                </a:rPr>
                <a:t>Facebook</a:t>
              </a:r>
            </a:p>
          </p:txBody>
        </p:sp>
      </p:grpSp>
      <p:grpSp>
        <p:nvGrpSpPr>
          <p:cNvPr id="17" name="Group 16">
            <a:extLst>
              <a:ext uri="{FF2B5EF4-FFF2-40B4-BE49-F238E27FC236}">
                <a16:creationId xmlns:a16="http://schemas.microsoft.com/office/drawing/2014/main" id="{E9D93189-4870-49F6-B6DE-8EB89D9A6BAE}"/>
              </a:ext>
            </a:extLst>
          </p:cNvPr>
          <p:cNvGrpSpPr/>
          <p:nvPr userDrawn="1"/>
        </p:nvGrpSpPr>
        <p:grpSpPr>
          <a:xfrm>
            <a:off x="651267" y="3438850"/>
            <a:ext cx="3687819" cy="334980"/>
            <a:chOff x="651267" y="3555099"/>
            <a:chExt cx="3687819" cy="334980"/>
          </a:xfrm>
        </p:grpSpPr>
        <p:grpSp>
          <p:nvGrpSpPr>
            <p:cNvPr id="18" name="Graphic 41">
              <a:extLst>
                <a:ext uri="{FF2B5EF4-FFF2-40B4-BE49-F238E27FC236}">
                  <a16:creationId xmlns:a16="http://schemas.microsoft.com/office/drawing/2014/main" id="{8170C00D-D29B-485D-962E-6DCB718E49C2}"/>
                </a:ext>
              </a:extLst>
            </p:cNvPr>
            <p:cNvGrpSpPr/>
            <p:nvPr/>
          </p:nvGrpSpPr>
          <p:grpSpPr>
            <a:xfrm>
              <a:off x="651267" y="3555099"/>
              <a:ext cx="334980" cy="334980"/>
              <a:chOff x="651267" y="3786189"/>
              <a:chExt cx="334980" cy="334980"/>
            </a:xfrm>
          </p:grpSpPr>
          <p:sp>
            <p:nvSpPr>
              <p:cNvPr id="20" name="Freeform: Shape 19">
                <a:extLst>
                  <a:ext uri="{FF2B5EF4-FFF2-40B4-BE49-F238E27FC236}">
                    <a16:creationId xmlns:a16="http://schemas.microsoft.com/office/drawing/2014/main" id="{B36B6D4F-E3A1-47A9-A927-0124AE45A25B}"/>
                  </a:ext>
                </a:extLst>
              </p:cNvPr>
              <p:cNvSpPr/>
              <p:nvPr/>
            </p:nvSpPr>
            <p:spPr>
              <a:xfrm>
                <a:off x="651267" y="3786189"/>
                <a:ext cx="333863" cy="334980"/>
              </a:xfrm>
              <a:custGeom>
                <a:avLst/>
                <a:gdLst>
                  <a:gd name="connsiteX0" fmla="*/ 228903 w 333863"/>
                  <a:gd name="connsiteY0" fmla="*/ 299249 h 334980"/>
                  <a:gd name="connsiteX1" fmla="*/ 221087 w 333863"/>
                  <a:gd name="connsiteY1" fmla="*/ 302599 h 334980"/>
                  <a:gd name="connsiteX2" fmla="*/ 226670 w 333863"/>
                  <a:gd name="connsiteY2" fmla="*/ 293666 h 334980"/>
                  <a:gd name="connsiteX3" fmla="*/ 215504 w 333863"/>
                  <a:gd name="connsiteY3" fmla="*/ 266867 h 334980"/>
                  <a:gd name="connsiteX4" fmla="*/ 178656 w 333863"/>
                  <a:gd name="connsiteY4" fmla="*/ 310415 h 334980"/>
                  <a:gd name="connsiteX5" fmla="*/ 178656 w 333863"/>
                  <a:gd name="connsiteY5" fmla="*/ 256818 h 334980"/>
                  <a:gd name="connsiteX6" fmla="*/ 213271 w 333863"/>
                  <a:gd name="connsiteY6" fmla="*/ 260168 h 334980"/>
                  <a:gd name="connsiteX7" fmla="*/ 203221 w 333863"/>
                  <a:gd name="connsiteY7" fmla="*/ 236719 h 334980"/>
                  <a:gd name="connsiteX8" fmla="*/ 178656 w 333863"/>
                  <a:gd name="connsiteY8" fmla="*/ 234486 h 334980"/>
                  <a:gd name="connsiteX9" fmla="*/ 178656 w 333863"/>
                  <a:gd name="connsiteY9" fmla="*/ 178656 h 334980"/>
                  <a:gd name="connsiteX10" fmla="*/ 234486 w 333863"/>
                  <a:gd name="connsiteY10" fmla="*/ 178656 h 334980"/>
                  <a:gd name="connsiteX11" fmla="*/ 232253 w 333863"/>
                  <a:gd name="connsiteY11" fmla="*/ 200988 h 334980"/>
                  <a:gd name="connsiteX12" fmla="*/ 253468 w 333863"/>
                  <a:gd name="connsiteY12" fmla="*/ 209921 h 334980"/>
                  <a:gd name="connsiteX13" fmla="*/ 255701 w 333863"/>
                  <a:gd name="connsiteY13" fmla="*/ 178656 h 334980"/>
                  <a:gd name="connsiteX14" fmla="*/ 311531 w 333863"/>
                  <a:gd name="connsiteY14" fmla="*/ 178656 h 334980"/>
                  <a:gd name="connsiteX15" fmla="*/ 298132 w 333863"/>
                  <a:gd name="connsiteY15" fmla="*/ 228903 h 334980"/>
                  <a:gd name="connsiteX16" fmla="*/ 318231 w 333863"/>
                  <a:gd name="connsiteY16" fmla="*/ 237836 h 334980"/>
                  <a:gd name="connsiteX17" fmla="*/ 333863 w 333863"/>
                  <a:gd name="connsiteY17" fmla="*/ 167490 h 334980"/>
                  <a:gd name="connsiteX18" fmla="*/ 276917 w 333863"/>
                  <a:gd name="connsiteY18" fmla="*/ 42431 h 334980"/>
                  <a:gd name="connsiteX19" fmla="*/ 167490 w 333863"/>
                  <a:gd name="connsiteY19" fmla="*/ 0 h 334980"/>
                  <a:gd name="connsiteX20" fmla="*/ 56947 w 333863"/>
                  <a:gd name="connsiteY20" fmla="*/ 41314 h 334980"/>
                  <a:gd name="connsiteX21" fmla="*/ 0 w 333863"/>
                  <a:gd name="connsiteY21" fmla="*/ 167490 h 334980"/>
                  <a:gd name="connsiteX22" fmla="*/ 56947 w 333863"/>
                  <a:gd name="connsiteY22" fmla="*/ 292549 h 334980"/>
                  <a:gd name="connsiteX23" fmla="*/ 167490 w 333863"/>
                  <a:gd name="connsiteY23" fmla="*/ 334980 h 334980"/>
                  <a:gd name="connsiteX24" fmla="*/ 237836 w 333863"/>
                  <a:gd name="connsiteY24" fmla="*/ 319348 h 334980"/>
                  <a:gd name="connsiteX25" fmla="*/ 228903 w 333863"/>
                  <a:gd name="connsiteY25" fmla="*/ 299249 h 334980"/>
                  <a:gd name="connsiteX26" fmla="*/ 281383 w 333863"/>
                  <a:gd name="connsiteY26" fmla="*/ 77045 h 334980"/>
                  <a:gd name="connsiteX27" fmla="*/ 312648 w 333863"/>
                  <a:gd name="connsiteY27" fmla="*/ 156324 h 334980"/>
                  <a:gd name="connsiteX28" fmla="*/ 256818 w 333863"/>
                  <a:gd name="connsiteY28" fmla="*/ 156324 h 334980"/>
                  <a:gd name="connsiteX29" fmla="*/ 246769 w 333863"/>
                  <a:gd name="connsiteY29" fmla="*/ 90445 h 334980"/>
                  <a:gd name="connsiteX30" fmla="*/ 281383 w 333863"/>
                  <a:gd name="connsiteY30" fmla="*/ 77045 h 334980"/>
                  <a:gd name="connsiteX31" fmla="*/ 263518 w 333863"/>
                  <a:gd name="connsiteY31" fmla="*/ 59180 h 334980"/>
                  <a:gd name="connsiteX32" fmla="*/ 264634 w 333863"/>
                  <a:gd name="connsiteY32" fmla="*/ 60296 h 334980"/>
                  <a:gd name="connsiteX33" fmla="*/ 240069 w 333863"/>
                  <a:gd name="connsiteY33" fmla="*/ 69229 h 334980"/>
                  <a:gd name="connsiteX34" fmla="*/ 221087 w 333863"/>
                  <a:gd name="connsiteY34" fmla="*/ 33498 h 334980"/>
                  <a:gd name="connsiteX35" fmla="*/ 263518 w 333863"/>
                  <a:gd name="connsiteY35" fmla="*/ 59180 h 334980"/>
                  <a:gd name="connsiteX36" fmla="*/ 178656 w 333863"/>
                  <a:gd name="connsiteY36" fmla="*/ 24565 h 334980"/>
                  <a:gd name="connsiteX37" fmla="*/ 217737 w 333863"/>
                  <a:gd name="connsiteY37" fmla="*/ 73696 h 334980"/>
                  <a:gd name="connsiteX38" fmla="*/ 178656 w 333863"/>
                  <a:gd name="connsiteY38" fmla="*/ 78162 h 334980"/>
                  <a:gd name="connsiteX39" fmla="*/ 178656 w 333863"/>
                  <a:gd name="connsiteY39" fmla="*/ 24565 h 334980"/>
                  <a:gd name="connsiteX40" fmla="*/ 178656 w 333863"/>
                  <a:gd name="connsiteY40" fmla="*/ 100494 h 334980"/>
                  <a:gd name="connsiteX41" fmla="*/ 225553 w 333863"/>
                  <a:gd name="connsiteY41" fmla="*/ 94911 h 334980"/>
                  <a:gd name="connsiteX42" fmla="*/ 234486 w 333863"/>
                  <a:gd name="connsiteY42" fmla="*/ 156324 h 334980"/>
                  <a:gd name="connsiteX43" fmla="*/ 178656 w 333863"/>
                  <a:gd name="connsiteY43" fmla="*/ 156324 h 334980"/>
                  <a:gd name="connsiteX44" fmla="*/ 178656 w 333863"/>
                  <a:gd name="connsiteY44" fmla="*/ 100494 h 334980"/>
                  <a:gd name="connsiteX45" fmla="*/ 71462 w 333863"/>
                  <a:gd name="connsiteY45" fmla="*/ 58063 h 334980"/>
                  <a:gd name="connsiteX46" fmla="*/ 113893 w 333863"/>
                  <a:gd name="connsiteY46" fmla="*/ 32381 h 334980"/>
                  <a:gd name="connsiteX47" fmla="*/ 94911 w 333863"/>
                  <a:gd name="connsiteY47" fmla="*/ 68113 h 334980"/>
                  <a:gd name="connsiteX48" fmla="*/ 70346 w 333863"/>
                  <a:gd name="connsiteY48" fmla="*/ 60296 h 334980"/>
                  <a:gd name="connsiteX49" fmla="*/ 71462 w 333863"/>
                  <a:gd name="connsiteY49" fmla="*/ 58063 h 334980"/>
                  <a:gd name="connsiteX50" fmla="*/ 53597 w 333863"/>
                  <a:gd name="connsiteY50" fmla="*/ 77045 h 334980"/>
                  <a:gd name="connsiteX51" fmla="*/ 87095 w 333863"/>
                  <a:gd name="connsiteY51" fmla="*/ 89328 h 334980"/>
                  <a:gd name="connsiteX52" fmla="*/ 78162 w 333863"/>
                  <a:gd name="connsiteY52" fmla="*/ 156324 h 334980"/>
                  <a:gd name="connsiteX53" fmla="*/ 22332 w 333863"/>
                  <a:gd name="connsiteY53" fmla="*/ 156324 h 334980"/>
                  <a:gd name="connsiteX54" fmla="*/ 53597 w 333863"/>
                  <a:gd name="connsiteY54" fmla="*/ 77045 h 334980"/>
                  <a:gd name="connsiteX55" fmla="*/ 53597 w 333863"/>
                  <a:gd name="connsiteY55" fmla="*/ 257935 h 334980"/>
                  <a:gd name="connsiteX56" fmla="*/ 22332 w 333863"/>
                  <a:gd name="connsiteY56" fmla="*/ 178656 h 334980"/>
                  <a:gd name="connsiteX57" fmla="*/ 78162 w 333863"/>
                  <a:gd name="connsiteY57" fmla="*/ 178656 h 334980"/>
                  <a:gd name="connsiteX58" fmla="*/ 88211 w 333863"/>
                  <a:gd name="connsiteY58" fmla="*/ 244535 h 334980"/>
                  <a:gd name="connsiteX59" fmla="*/ 53597 w 333863"/>
                  <a:gd name="connsiteY59" fmla="*/ 257935 h 334980"/>
                  <a:gd name="connsiteX60" fmla="*/ 71462 w 333863"/>
                  <a:gd name="connsiteY60" fmla="*/ 275800 h 334980"/>
                  <a:gd name="connsiteX61" fmla="*/ 70346 w 333863"/>
                  <a:gd name="connsiteY61" fmla="*/ 274684 h 334980"/>
                  <a:gd name="connsiteX62" fmla="*/ 94911 w 333863"/>
                  <a:gd name="connsiteY62" fmla="*/ 265751 h 334980"/>
                  <a:gd name="connsiteX63" fmla="*/ 113893 w 333863"/>
                  <a:gd name="connsiteY63" fmla="*/ 301482 h 334980"/>
                  <a:gd name="connsiteX64" fmla="*/ 71462 w 333863"/>
                  <a:gd name="connsiteY64" fmla="*/ 275800 h 334980"/>
                  <a:gd name="connsiteX65" fmla="*/ 156324 w 333863"/>
                  <a:gd name="connsiteY65" fmla="*/ 310415 h 334980"/>
                  <a:gd name="connsiteX66" fmla="*/ 117243 w 333863"/>
                  <a:gd name="connsiteY66" fmla="*/ 261284 h 334980"/>
                  <a:gd name="connsiteX67" fmla="*/ 156324 w 333863"/>
                  <a:gd name="connsiteY67" fmla="*/ 256818 h 334980"/>
                  <a:gd name="connsiteX68" fmla="*/ 156324 w 333863"/>
                  <a:gd name="connsiteY68" fmla="*/ 310415 h 334980"/>
                  <a:gd name="connsiteX69" fmla="*/ 156324 w 333863"/>
                  <a:gd name="connsiteY69" fmla="*/ 234486 h 334980"/>
                  <a:gd name="connsiteX70" fmla="*/ 109427 w 333863"/>
                  <a:gd name="connsiteY70" fmla="*/ 240069 h 334980"/>
                  <a:gd name="connsiteX71" fmla="*/ 100494 w 333863"/>
                  <a:gd name="connsiteY71" fmla="*/ 178656 h 334980"/>
                  <a:gd name="connsiteX72" fmla="*/ 156324 w 333863"/>
                  <a:gd name="connsiteY72" fmla="*/ 178656 h 334980"/>
                  <a:gd name="connsiteX73" fmla="*/ 156324 w 333863"/>
                  <a:gd name="connsiteY73" fmla="*/ 234486 h 334980"/>
                  <a:gd name="connsiteX74" fmla="*/ 156324 w 333863"/>
                  <a:gd name="connsiteY74" fmla="*/ 156324 h 334980"/>
                  <a:gd name="connsiteX75" fmla="*/ 100494 w 333863"/>
                  <a:gd name="connsiteY75" fmla="*/ 156324 h 334980"/>
                  <a:gd name="connsiteX76" fmla="*/ 109427 w 333863"/>
                  <a:gd name="connsiteY76" fmla="*/ 94911 h 334980"/>
                  <a:gd name="connsiteX77" fmla="*/ 156324 w 333863"/>
                  <a:gd name="connsiteY77" fmla="*/ 100494 h 334980"/>
                  <a:gd name="connsiteX78" fmla="*/ 156324 w 333863"/>
                  <a:gd name="connsiteY78" fmla="*/ 156324 h 334980"/>
                  <a:gd name="connsiteX79" fmla="*/ 156324 w 333863"/>
                  <a:gd name="connsiteY79" fmla="*/ 78162 h 334980"/>
                  <a:gd name="connsiteX80" fmla="*/ 117243 w 333863"/>
                  <a:gd name="connsiteY80" fmla="*/ 73696 h 334980"/>
                  <a:gd name="connsiteX81" fmla="*/ 156324 w 333863"/>
                  <a:gd name="connsiteY81" fmla="*/ 24565 h 334980"/>
                  <a:gd name="connsiteX82" fmla="*/ 156324 w 333863"/>
                  <a:gd name="connsiteY82" fmla="*/ 78162 h 3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3863" h="334980">
                    <a:moveTo>
                      <a:pt x="228903" y="299249"/>
                    </a:moveTo>
                    <a:cubicBezTo>
                      <a:pt x="226670" y="300365"/>
                      <a:pt x="223320" y="301482"/>
                      <a:pt x="221087" y="302599"/>
                    </a:cubicBezTo>
                    <a:cubicBezTo>
                      <a:pt x="223320" y="299249"/>
                      <a:pt x="225553" y="297016"/>
                      <a:pt x="226670" y="293666"/>
                    </a:cubicBezTo>
                    <a:lnTo>
                      <a:pt x="215504" y="266867"/>
                    </a:lnTo>
                    <a:cubicBezTo>
                      <a:pt x="205454" y="289199"/>
                      <a:pt x="192055" y="304832"/>
                      <a:pt x="178656" y="310415"/>
                    </a:cubicBezTo>
                    <a:lnTo>
                      <a:pt x="178656" y="256818"/>
                    </a:lnTo>
                    <a:cubicBezTo>
                      <a:pt x="189822" y="256818"/>
                      <a:pt x="202105" y="257935"/>
                      <a:pt x="213271" y="260168"/>
                    </a:cubicBezTo>
                    <a:lnTo>
                      <a:pt x="203221" y="236719"/>
                    </a:lnTo>
                    <a:cubicBezTo>
                      <a:pt x="195405" y="235603"/>
                      <a:pt x="187589" y="235603"/>
                      <a:pt x="178656" y="234486"/>
                    </a:cubicBezTo>
                    <a:lnTo>
                      <a:pt x="178656" y="178656"/>
                    </a:lnTo>
                    <a:lnTo>
                      <a:pt x="234486" y="178656"/>
                    </a:lnTo>
                    <a:cubicBezTo>
                      <a:pt x="234486" y="186472"/>
                      <a:pt x="233369" y="194288"/>
                      <a:pt x="232253" y="200988"/>
                    </a:cubicBezTo>
                    <a:lnTo>
                      <a:pt x="253468" y="209921"/>
                    </a:lnTo>
                    <a:cubicBezTo>
                      <a:pt x="254585" y="199871"/>
                      <a:pt x="255701" y="188705"/>
                      <a:pt x="255701" y="178656"/>
                    </a:cubicBezTo>
                    <a:lnTo>
                      <a:pt x="311531" y="178656"/>
                    </a:lnTo>
                    <a:cubicBezTo>
                      <a:pt x="310415" y="196522"/>
                      <a:pt x="305948" y="213271"/>
                      <a:pt x="298132" y="228903"/>
                    </a:cubicBezTo>
                    <a:lnTo>
                      <a:pt x="318231" y="237836"/>
                    </a:lnTo>
                    <a:cubicBezTo>
                      <a:pt x="328280" y="215504"/>
                      <a:pt x="333863" y="192055"/>
                      <a:pt x="333863" y="167490"/>
                    </a:cubicBezTo>
                    <a:cubicBezTo>
                      <a:pt x="333863" y="119476"/>
                      <a:pt x="312648" y="73696"/>
                      <a:pt x="276917" y="42431"/>
                    </a:cubicBezTo>
                    <a:cubicBezTo>
                      <a:pt x="247885" y="14516"/>
                      <a:pt x="208804" y="0"/>
                      <a:pt x="167490" y="0"/>
                    </a:cubicBezTo>
                    <a:cubicBezTo>
                      <a:pt x="126176" y="0"/>
                      <a:pt x="87095" y="14516"/>
                      <a:pt x="56947" y="41314"/>
                    </a:cubicBezTo>
                    <a:cubicBezTo>
                      <a:pt x="21215" y="73696"/>
                      <a:pt x="0" y="119476"/>
                      <a:pt x="0" y="167490"/>
                    </a:cubicBezTo>
                    <a:cubicBezTo>
                      <a:pt x="0" y="215504"/>
                      <a:pt x="21215" y="261284"/>
                      <a:pt x="56947" y="292549"/>
                    </a:cubicBezTo>
                    <a:cubicBezTo>
                      <a:pt x="87095" y="320464"/>
                      <a:pt x="126176" y="334980"/>
                      <a:pt x="167490" y="334980"/>
                    </a:cubicBezTo>
                    <a:cubicBezTo>
                      <a:pt x="192055" y="334980"/>
                      <a:pt x="215504" y="329397"/>
                      <a:pt x="237836" y="319348"/>
                    </a:cubicBezTo>
                    <a:lnTo>
                      <a:pt x="228903" y="299249"/>
                    </a:lnTo>
                    <a:close/>
                    <a:moveTo>
                      <a:pt x="281383" y="77045"/>
                    </a:moveTo>
                    <a:cubicBezTo>
                      <a:pt x="299249" y="99377"/>
                      <a:pt x="310415" y="127292"/>
                      <a:pt x="312648" y="156324"/>
                    </a:cubicBezTo>
                    <a:lnTo>
                      <a:pt x="256818" y="156324"/>
                    </a:lnTo>
                    <a:cubicBezTo>
                      <a:pt x="255701" y="132875"/>
                      <a:pt x="252352" y="110543"/>
                      <a:pt x="246769" y="90445"/>
                    </a:cubicBezTo>
                    <a:cubicBezTo>
                      <a:pt x="259051" y="85978"/>
                      <a:pt x="271334" y="82628"/>
                      <a:pt x="281383" y="77045"/>
                    </a:cubicBezTo>
                    <a:close/>
                    <a:moveTo>
                      <a:pt x="263518" y="59180"/>
                    </a:moveTo>
                    <a:cubicBezTo>
                      <a:pt x="263518" y="59180"/>
                      <a:pt x="264634" y="60296"/>
                      <a:pt x="264634" y="60296"/>
                    </a:cubicBezTo>
                    <a:cubicBezTo>
                      <a:pt x="256818" y="63646"/>
                      <a:pt x="249002" y="66996"/>
                      <a:pt x="240069" y="69229"/>
                    </a:cubicBezTo>
                    <a:cubicBezTo>
                      <a:pt x="234486" y="55830"/>
                      <a:pt x="227786" y="43547"/>
                      <a:pt x="221087" y="33498"/>
                    </a:cubicBezTo>
                    <a:cubicBezTo>
                      <a:pt x="236719" y="39081"/>
                      <a:pt x="251235" y="48014"/>
                      <a:pt x="263518" y="59180"/>
                    </a:cubicBezTo>
                    <a:close/>
                    <a:moveTo>
                      <a:pt x="178656" y="24565"/>
                    </a:moveTo>
                    <a:cubicBezTo>
                      <a:pt x="193172" y="30148"/>
                      <a:pt x="207688" y="48014"/>
                      <a:pt x="217737" y="73696"/>
                    </a:cubicBezTo>
                    <a:cubicBezTo>
                      <a:pt x="205454" y="75929"/>
                      <a:pt x="192055" y="77045"/>
                      <a:pt x="178656" y="78162"/>
                    </a:cubicBezTo>
                    <a:lnTo>
                      <a:pt x="178656" y="24565"/>
                    </a:lnTo>
                    <a:close/>
                    <a:moveTo>
                      <a:pt x="178656" y="100494"/>
                    </a:moveTo>
                    <a:cubicBezTo>
                      <a:pt x="194288" y="100494"/>
                      <a:pt x="209921" y="98261"/>
                      <a:pt x="225553" y="94911"/>
                    </a:cubicBezTo>
                    <a:cubicBezTo>
                      <a:pt x="230020" y="112777"/>
                      <a:pt x="233369" y="132875"/>
                      <a:pt x="234486" y="156324"/>
                    </a:cubicBezTo>
                    <a:lnTo>
                      <a:pt x="178656" y="156324"/>
                    </a:lnTo>
                    <a:lnTo>
                      <a:pt x="178656" y="100494"/>
                    </a:lnTo>
                    <a:close/>
                    <a:moveTo>
                      <a:pt x="71462" y="58063"/>
                    </a:moveTo>
                    <a:cubicBezTo>
                      <a:pt x="83745" y="46897"/>
                      <a:pt x="98261" y="37964"/>
                      <a:pt x="113893" y="32381"/>
                    </a:cubicBezTo>
                    <a:cubicBezTo>
                      <a:pt x="106077" y="42431"/>
                      <a:pt x="100494" y="54713"/>
                      <a:pt x="94911" y="68113"/>
                    </a:cubicBezTo>
                    <a:cubicBezTo>
                      <a:pt x="85978" y="65879"/>
                      <a:pt x="78162" y="63646"/>
                      <a:pt x="70346" y="60296"/>
                    </a:cubicBezTo>
                    <a:cubicBezTo>
                      <a:pt x="70346" y="59180"/>
                      <a:pt x="71462" y="59180"/>
                      <a:pt x="71462" y="58063"/>
                    </a:cubicBezTo>
                    <a:close/>
                    <a:moveTo>
                      <a:pt x="53597" y="77045"/>
                    </a:moveTo>
                    <a:cubicBezTo>
                      <a:pt x="63646" y="81512"/>
                      <a:pt x="74812" y="85978"/>
                      <a:pt x="87095" y="89328"/>
                    </a:cubicBezTo>
                    <a:cubicBezTo>
                      <a:pt x="82628" y="110543"/>
                      <a:pt x="79279" y="132875"/>
                      <a:pt x="78162" y="156324"/>
                    </a:cubicBezTo>
                    <a:lnTo>
                      <a:pt x="22332" y="156324"/>
                    </a:lnTo>
                    <a:cubicBezTo>
                      <a:pt x="25682" y="127292"/>
                      <a:pt x="35731" y="99377"/>
                      <a:pt x="53597" y="77045"/>
                    </a:cubicBezTo>
                    <a:close/>
                    <a:moveTo>
                      <a:pt x="53597" y="257935"/>
                    </a:moveTo>
                    <a:cubicBezTo>
                      <a:pt x="35731" y="235603"/>
                      <a:pt x="24565" y="207688"/>
                      <a:pt x="22332" y="178656"/>
                    </a:cubicBezTo>
                    <a:lnTo>
                      <a:pt x="78162" y="178656"/>
                    </a:lnTo>
                    <a:cubicBezTo>
                      <a:pt x="79279" y="202105"/>
                      <a:pt x="82628" y="224437"/>
                      <a:pt x="88211" y="244535"/>
                    </a:cubicBezTo>
                    <a:cubicBezTo>
                      <a:pt x="75929" y="249002"/>
                      <a:pt x="63646" y="252352"/>
                      <a:pt x="53597" y="257935"/>
                    </a:cubicBezTo>
                    <a:close/>
                    <a:moveTo>
                      <a:pt x="71462" y="275800"/>
                    </a:moveTo>
                    <a:cubicBezTo>
                      <a:pt x="71462" y="275800"/>
                      <a:pt x="70346" y="274684"/>
                      <a:pt x="70346" y="274684"/>
                    </a:cubicBezTo>
                    <a:cubicBezTo>
                      <a:pt x="78162" y="271334"/>
                      <a:pt x="85978" y="267984"/>
                      <a:pt x="94911" y="265751"/>
                    </a:cubicBezTo>
                    <a:cubicBezTo>
                      <a:pt x="100494" y="279150"/>
                      <a:pt x="107194" y="291433"/>
                      <a:pt x="113893" y="301482"/>
                    </a:cubicBezTo>
                    <a:cubicBezTo>
                      <a:pt x="98261" y="295899"/>
                      <a:pt x="83745" y="286966"/>
                      <a:pt x="71462" y="275800"/>
                    </a:cubicBezTo>
                    <a:close/>
                    <a:moveTo>
                      <a:pt x="156324" y="310415"/>
                    </a:moveTo>
                    <a:cubicBezTo>
                      <a:pt x="141808" y="304832"/>
                      <a:pt x="127292" y="286966"/>
                      <a:pt x="117243" y="261284"/>
                    </a:cubicBezTo>
                    <a:cubicBezTo>
                      <a:pt x="129526" y="259051"/>
                      <a:pt x="142925" y="257935"/>
                      <a:pt x="156324" y="256818"/>
                    </a:cubicBezTo>
                    <a:lnTo>
                      <a:pt x="156324" y="310415"/>
                    </a:lnTo>
                    <a:close/>
                    <a:moveTo>
                      <a:pt x="156324" y="234486"/>
                    </a:moveTo>
                    <a:cubicBezTo>
                      <a:pt x="140692" y="234486"/>
                      <a:pt x="125059" y="236719"/>
                      <a:pt x="109427" y="240069"/>
                    </a:cubicBezTo>
                    <a:cubicBezTo>
                      <a:pt x="104960" y="222203"/>
                      <a:pt x="101611" y="200988"/>
                      <a:pt x="100494" y="178656"/>
                    </a:cubicBezTo>
                    <a:lnTo>
                      <a:pt x="156324" y="178656"/>
                    </a:lnTo>
                    <a:lnTo>
                      <a:pt x="156324" y="234486"/>
                    </a:lnTo>
                    <a:close/>
                    <a:moveTo>
                      <a:pt x="156324" y="156324"/>
                    </a:moveTo>
                    <a:lnTo>
                      <a:pt x="100494" y="156324"/>
                    </a:lnTo>
                    <a:cubicBezTo>
                      <a:pt x="101611" y="133992"/>
                      <a:pt x="104960" y="112777"/>
                      <a:pt x="109427" y="94911"/>
                    </a:cubicBezTo>
                    <a:cubicBezTo>
                      <a:pt x="123943" y="98261"/>
                      <a:pt x="139575" y="99377"/>
                      <a:pt x="156324" y="100494"/>
                    </a:cubicBezTo>
                    <a:lnTo>
                      <a:pt x="156324" y="156324"/>
                    </a:lnTo>
                    <a:close/>
                    <a:moveTo>
                      <a:pt x="156324" y="78162"/>
                    </a:moveTo>
                    <a:cubicBezTo>
                      <a:pt x="142925" y="78162"/>
                      <a:pt x="129526" y="75929"/>
                      <a:pt x="117243" y="73696"/>
                    </a:cubicBezTo>
                    <a:cubicBezTo>
                      <a:pt x="127292" y="48014"/>
                      <a:pt x="141808" y="30148"/>
                      <a:pt x="156324" y="24565"/>
                    </a:cubicBezTo>
                    <a:lnTo>
                      <a:pt x="156324" y="78162"/>
                    </a:lnTo>
                    <a:close/>
                  </a:path>
                </a:pathLst>
              </a:custGeom>
              <a:solidFill>
                <a:srgbClr val="FFFFFF"/>
              </a:solidFill>
              <a:ln w="11013" cap="flat">
                <a:noFill/>
                <a:prstDash val="solid"/>
                <a:miter/>
              </a:ln>
            </p:spPr>
            <p:txBody>
              <a:bodyPr rtlCol="0" anchor="ctr" anchorCtr="0"/>
              <a:lstStyle/>
              <a:p>
                <a:endParaRPr lang="en-GB" sz="1400"/>
              </a:p>
            </p:txBody>
          </p:sp>
          <p:sp>
            <p:nvSpPr>
              <p:cNvPr id="21" name="Freeform: Shape 20">
                <a:extLst>
                  <a:ext uri="{FF2B5EF4-FFF2-40B4-BE49-F238E27FC236}">
                    <a16:creationId xmlns:a16="http://schemas.microsoft.com/office/drawing/2014/main" id="{8B2F5DCF-FE45-4955-B086-CC505524D8A9}"/>
                  </a:ext>
                </a:extLst>
              </p:cNvPr>
              <p:cNvSpPr/>
              <p:nvPr/>
            </p:nvSpPr>
            <p:spPr>
              <a:xfrm>
                <a:off x="852255" y="3987177"/>
                <a:ext cx="133992" cy="133992"/>
              </a:xfrm>
              <a:custGeom>
                <a:avLst/>
                <a:gdLst>
                  <a:gd name="connsiteX0" fmla="*/ 133992 w 133992"/>
                  <a:gd name="connsiteY0" fmla="*/ 118360 h 133992"/>
                  <a:gd name="connsiteX1" fmla="*/ 83745 w 133992"/>
                  <a:gd name="connsiteY1" fmla="*/ 68113 h 133992"/>
                  <a:gd name="connsiteX2" fmla="*/ 132875 w 133992"/>
                  <a:gd name="connsiteY2" fmla="*/ 55830 h 133992"/>
                  <a:gd name="connsiteX3" fmla="*/ 0 w 133992"/>
                  <a:gd name="connsiteY3" fmla="*/ 0 h 133992"/>
                  <a:gd name="connsiteX4" fmla="*/ 55830 w 133992"/>
                  <a:gd name="connsiteY4" fmla="*/ 132875 h 133992"/>
                  <a:gd name="connsiteX5" fmla="*/ 68113 w 133992"/>
                  <a:gd name="connsiteY5" fmla="*/ 83745 h 133992"/>
                  <a:gd name="connsiteX6" fmla="*/ 118360 w 133992"/>
                  <a:gd name="connsiteY6" fmla="*/ 13399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92" h="133992">
                    <a:moveTo>
                      <a:pt x="133992" y="118360"/>
                    </a:moveTo>
                    <a:lnTo>
                      <a:pt x="83745" y="68113"/>
                    </a:lnTo>
                    <a:lnTo>
                      <a:pt x="132875" y="55830"/>
                    </a:lnTo>
                    <a:lnTo>
                      <a:pt x="0" y="0"/>
                    </a:lnTo>
                    <a:lnTo>
                      <a:pt x="55830" y="132875"/>
                    </a:lnTo>
                    <a:lnTo>
                      <a:pt x="68113" y="83745"/>
                    </a:lnTo>
                    <a:lnTo>
                      <a:pt x="118360" y="133992"/>
                    </a:lnTo>
                    <a:close/>
                  </a:path>
                </a:pathLst>
              </a:custGeom>
              <a:solidFill>
                <a:srgbClr val="FFFFFF"/>
              </a:solidFill>
              <a:ln w="11013" cap="flat">
                <a:noFill/>
                <a:prstDash val="solid"/>
                <a:miter/>
              </a:ln>
            </p:spPr>
            <p:txBody>
              <a:bodyPr rtlCol="0" anchor="ctr" anchorCtr="0"/>
              <a:lstStyle/>
              <a:p>
                <a:endParaRPr lang="en-GB" sz="1400"/>
              </a:p>
            </p:txBody>
          </p:sp>
        </p:grpSp>
        <p:sp>
          <p:nvSpPr>
            <p:cNvPr id="19" name="TextBox 18">
              <a:extLst>
                <a:ext uri="{FF2B5EF4-FFF2-40B4-BE49-F238E27FC236}">
                  <a16:creationId xmlns:a16="http://schemas.microsoft.com/office/drawing/2014/main" id="{08AE69F0-248D-4227-AE82-6E2FE5D8A811}"/>
                </a:ext>
              </a:extLst>
            </p:cNvPr>
            <p:cNvSpPr txBox="1"/>
            <p:nvPr/>
          </p:nvSpPr>
          <p:spPr>
            <a:xfrm>
              <a:off x="1033826" y="3565623"/>
              <a:ext cx="3305260" cy="313932"/>
            </a:xfrm>
            <a:prstGeom prst="rect">
              <a:avLst/>
            </a:prstGeom>
            <a:noFill/>
          </p:spPr>
          <p:txBody>
            <a:bodyPr wrap="square" rtlCol="0" anchor="ctr" anchorCtr="0">
              <a:spAutoFit/>
            </a:bodyPr>
            <a:lstStyle/>
            <a:p>
              <a:pPr>
                <a:lnSpc>
                  <a:spcPct val="90000"/>
                </a:lnSpc>
              </a:pPr>
              <a:r>
                <a:rPr lang="en-GB" sz="1600">
                  <a:solidFill>
                    <a:schemeClr val="bg1"/>
                  </a:solidFill>
                </a:rPr>
                <a:t>highwaysengland.co.uk</a:t>
              </a:r>
            </a:p>
          </p:txBody>
        </p:sp>
      </p:grpSp>
      <p:grpSp>
        <p:nvGrpSpPr>
          <p:cNvPr id="22" name="Group 21">
            <a:extLst>
              <a:ext uri="{FF2B5EF4-FFF2-40B4-BE49-F238E27FC236}">
                <a16:creationId xmlns:a16="http://schemas.microsoft.com/office/drawing/2014/main" id="{78C8B524-62C3-41EA-BFE9-9BF66A051521}"/>
              </a:ext>
            </a:extLst>
          </p:cNvPr>
          <p:cNvGrpSpPr/>
          <p:nvPr userDrawn="1"/>
        </p:nvGrpSpPr>
        <p:grpSpPr>
          <a:xfrm>
            <a:off x="642324" y="4031771"/>
            <a:ext cx="3696762" cy="313932"/>
            <a:chOff x="642324" y="4022120"/>
            <a:chExt cx="3696762" cy="313932"/>
          </a:xfrm>
        </p:grpSpPr>
        <p:sp>
          <p:nvSpPr>
            <p:cNvPr id="23" name="Graphic 52">
              <a:extLst>
                <a:ext uri="{FF2B5EF4-FFF2-40B4-BE49-F238E27FC236}">
                  <a16:creationId xmlns:a16="http://schemas.microsoft.com/office/drawing/2014/main" id="{1D936619-9B69-492D-8F09-F101804FDE6B}"/>
                </a:ext>
              </a:extLst>
            </p:cNvPr>
            <p:cNvSpPr/>
            <p:nvPr/>
          </p:nvSpPr>
          <p:spPr>
            <a:xfrm>
              <a:off x="642324" y="4027397"/>
              <a:ext cx="373296" cy="303379"/>
            </a:xfrm>
            <a:custGeom>
              <a:avLst/>
              <a:gdLst>
                <a:gd name="connsiteX0" fmla="*/ 892134 w 2838459"/>
                <a:gd name="connsiteY0" fmla="*/ 2306263 h 2306831"/>
                <a:gd name="connsiteX1" fmla="*/ 2549065 w 2838459"/>
                <a:gd name="connsiteY1" fmla="*/ 649332 h 2306831"/>
                <a:gd name="connsiteX2" fmla="*/ 2547427 w 2838459"/>
                <a:gd name="connsiteY2" fmla="*/ 574046 h 2306831"/>
                <a:gd name="connsiteX3" fmla="*/ 2837920 w 2838459"/>
                <a:gd name="connsiteY3" fmla="*/ 272494 h 2306831"/>
                <a:gd name="connsiteX4" fmla="*/ 2503488 w 2838459"/>
                <a:gd name="connsiteY4" fmla="*/ 364172 h 2306831"/>
                <a:gd name="connsiteX5" fmla="*/ 2759577 w 2838459"/>
                <a:gd name="connsiteY5" fmla="*/ 42065 h 2306831"/>
                <a:gd name="connsiteX6" fmla="*/ 2389778 w 2838459"/>
                <a:gd name="connsiteY6" fmla="*/ 183416 h 2306831"/>
                <a:gd name="connsiteX7" fmla="*/ 1964687 w 2838459"/>
                <a:gd name="connsiteY7" fmla="*/ -569 h 2306831"/>
                <a:gd name="connsiteX8" fmla="*/ 1382290 w 2838459"/>
                <a:gd name="connsiteY8" fmla="*/ 581714 h 2306831"/>
                <a:gd name="connsiteX9" fmla="*/ 1397388 w 2838459"/>
                <a:gd name="connsiteY9" fmla="*/ 714502 h 2306831"/>
                <a:gd name="connsiteX10" fmla="*/ 197000 w 2838459"/>
                <a:gd name="connsiteY10" fmla="*/ 106045 h 2306831"/>
                <a:gd name="connsiteX11" fmla="*/ 118142 w 2838459"/>
                <a:gd name="connsiteY11" fmla="*/ 398748 h 2306831"/>
                <a:gd name="connsiteX12" fmla="*/ 377298 w 2838459"/>
                <a:gd name="connsiteY12" fmla="*/ 883504 h 2306831"/>
                <a:gd name="connsiteX13" fmla="*/ 113542 w 2838459"/>
                <a:gd name="connsiteY13" fmla="*/ 810666 h 2306831"/>
                <a:gd name="connsiteX14" fmla="*/ 113456 w 2838459"/>
                <a:gd name="connsiteY14" fmla="*/ 818105 h 2306831"/>
                <a:gd name="connsiteX15" fmla="*/ 580676 w 2838459"/>
                <a:gd name="connsiteY15" fmla="*/ 1388977 h 2306831"/>
                <a:gd name="connsiteX16" fmla="*/ 427114 w 2838459"/>
                <a:gd name="connsiteY16" fmla="*/ 1409474 h 2306831"/>
                <a:gd name="connsiteX17" fmla="*/ 317662 w 2838459"/>
                <a:gd name="connsiteY17" fmla="*/ 1398968 h 2306831"/>
                <a:gd name="connsiteX18" fmla="*/ 861683 w 2838459"/>
                <a:gd name="connsiteY18" fmla="*/ 1803457 h 2306831"/>
                <a:gd name="connsiteX19" fmla="*/ 138383 w 2838459"/>
                <a:gd name="connsiteY19" fmla="*/ 2052726 h 2306831"/>
                <a:gd name="connsiteX20" fmla="*/ -539 w 2838459"/>
                <a:gd name="connsiteY20" fmla="*/ 2044668 h 2306831"/>
                <a:gd name="connsiteX21" fmla="*/ 892163 w 2838459"/>
                <a:gd name="connsiteY21" fmla="*/ 2306263 h 23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459" h="2306831">
                  <a:moveTo>
                    <a:pt x="892134" y="2306263"/>
                  </a:moveTo>
                  <a:cubicBezTo>
                    <a:pt x="1963325" y="2306263"/>
                    <a:pt x="2549065" y="1418838"/>
                    <a:pt x="2549065" y="649332"/>
                  </a:cubicBezTo>
                  <a:cubicBezTo>
                    <a:pt x="2549065" y="624119"/>
                    <a:pt x="2548561" y="599030"/>
                    <a:pt x="2547427" y="574046"/>
                  </a:cubicBezTo>
                  <a:cubicBezTo>
                    <a:pt x="2661136" y="491845"/>
                    <a:pt x="2759967" y="389271"/>
                    <a:pt x="2837920" y="272494"/>
                  </a:cubicBezTo>
                  <a:cubicBezTo>
                    <a:pt x="2733574" y="318872"/>
                    <a:pt x="2621283" y="350094"/>
                    <a:pt x="2503488" y="364172"/>
                  </a:cubicBezTo>
                  <a:cubicBezTo>
                    <a:pt x="2623722" y="292077"/>
                    <a:pt x="2716029" y="178025"/>
                    <a:pt x="2759577" y="42065"/>
                  </a:cubicBezTo>
                  <a:cubicBezTo>
                    <a:pt x="2647059" y="108769"/>
                    <a:pt x="2522443" y="157251"/>
                    <a:pt x="2389778" y="183416"/>
                  </a:cubicBezTo>
                  <a:cubicBezTo>
                    <a:pt x="2283508" y="70221"/>
                    <a:pt x="2132213" y="-569"/>
                    <a:pt x="1964687" y="-569"/>
                  </a:cubicBezTo>
                  <a:cubicBezTo>
                    <a:pt x="1643085" y="-569"/>
                    <a:pt x="1382290" y="260226"/>
                    <a:pt x="1382290" y="581714"/>
                  </a:cubicBezTo>
                  <a:cubicBezTo>
                    <a:pt x="1382290" y="627415"/>
                    <a:pt x="1387396" y="671868"/>
                    <a:pt x="1397388" y="714502"/>
                  </a:cubicBezTo>
                  <a:cubicBezTo>
                    <a:pt x="913375" y="690147"/>
                    <a:pt x="484188" y="458412"/>
                    <a:pt x="197000" y="106045"/>
                  </a:cubicBezTo>
                  <a:cubicBezTo>
                    <a:pt x="146984" y="192103"/>
                    <a:pt x="118142" y="292077"/>
                    <a:pt x="118142" y="398748"/>
                  </a:cubicBezTo>
                  <a:cubicBezTo>
                    <a:pt x="118142" y="600792"/>
                    <a:pt x="220955" y="779157"/>
                    <a:pt x="377298" y="883504"/>
                  </a:cubicBezTo>
                  <a:cubicBezTo>
                    <a:pt x="281753" y="880551"/>
                    <a:pt x="191999" y="854319"/>
                    <a:pt x="113542" y="810666"/>
                  </a:cubicBezTo>
                  <a:cubicBezTo>
                    <a:pt x="113456" y="813114"/>
                    <a:pt x="113456" y="815495"/>
                    <a:pt x="113456" y="818105"/>
                  </a:cubicBezTo>
                  <a:cubicBezTo>
                    <a:pt x="113456" y="1100131"/>
                    <a:pt x="314195" y="1335618"/>
                    <a:pt x="580676" y="1388977"/>
                  </a:cubicBezTo>
                  <a:cubicBezTo>
                    <a:pt x="531737" y="1402321"/>
                    <a:pt x="480245" y="1409474"/>
                    <a:pt x="427114" y="1409474"/>
                  </a:cubicBezTo>
                  <a:cubicBezTo>
                    <a:pt x="389643" y="1409474"/>
                    <a:pt x="353143" y="1405788"/>
                    <a:pt x="317662" y="1398968"/>
                  </a:cubicBezTo>
                  <a:cubicBezTo>
                    <a:pt x="391796" y="1630359"/>
                    <a:pt x="606784" y="1798742"/>
                    <a:pt x="861683" y="1803457"/>
                  </a:cubicBezTo>
                  <a:cubicBezTo>
                    <a:pt x="662363" y="1959686"/>
                    <a:pt x="411274" y="2052726"/>
                    <a:pt x="138383" y="2052726"/>
                  </a:cubicBezTo>
                  <a:cubicBezTo>
                    <a:pt x="91434" y="2052726"/>
                    <a:pt x="45048" y="2050059"/>
                    <a:pt x="-539" y="2044668"/>
                  </a:cubicBezTo>
                  <a:cubicBezTo>
                    <a:pt x="257197" y="2209870"/>
                    <a:pt x="563246" y="2306263"/>
                    <a:pt x="892163" y="2306263"/>
                  </a:cubicBezTo>
                </a:path>
              </a:pathLst>
            </a:custGeom>
            <a:solidFill>
              <a:schemeClr val="bg1"/>
            </a:solidFill>
            <a:ln w="9525" cap="flat">
              <a:noFill/>
              <a:prstDash val="solid"/>
              <a:miter/>
            </a:ln>
          </p:spPr>
          <p:txBody>
            <a:bodyPr rtlCol="0" anchor="ctr" anchorCtr="0"/>
            <a:lstStyle/>
            <a:p>
              <a:endParaRPr lang="en-GB" sz="1400"/>
            </a:p>
          </p:txBody>
        </p:sp>
        <p:sp>
          <p:nvSpPr>
            <p:cNvPr id="24" name="TextBox 23">
              <a:extLst>
                <a:ext uri="{FF2B5EF4-FFF2-40B4-BE49-F238E27FC236}">
                  <a16:creationId xmlns:a16="http://schemas.microsoft.com/office/drawing/2014/main" id="{EB17C879-28D5-472B-A84E-99227C2B54B4}"/>
                </a:ext>
              </a:extLst>
            </p:cNvPr>
            <p:cNvSpPr txBox="1"/>
            <p:nvPr/>
          </p:nvSpPr>
          <p:spPr>
            <a:xfrm>
              <a:off x="1033826" y="4022120"/>
              <a:ext cx="3305260" cy="313932"/>
            </a:xfrm>
            <a:prstGeom prst="rect">
              <a:avLst/>
            </a:prstGeom>
            <a:noFill/>
          </p:spPr>
          <p:txBody>
            <a:bodyPr wrap="square" rtlCol="0" anchor="ctr" anchorCtr="0">
              <a:spAutoFit/>
            </a:bodyPr>
            <a:lstStyle/>
            <a:p>
              <a:pPr>
                <a:lnSpc>
                  <a:spcPct val="90000"/>
                </a:lnSpc>
              </a:pPr>
              <a:r>
                <a:rPr lang="en-GB" sz="1600">
                  <a:solidFill>
                    <a:schemeClr val="bg1"/>
                  </a:solidFill>
                </a:rPr>
                <a:t>Twitter </a:t>
              </a:r>
              <a:r>
                <a:rPr lang="en-GB" sz="1600">
                  <a:solidFill>
                    <a:schemeClr val="accent1"/>
                  </a:solidFill>
                </a:rPr>
                <a:t>@HighwaysEngland</a:t>
              </a:r>
            </a:p>
          </p:txBody>
        </p:sp>
      </p:grpSp>
      <p:sp>
        <p:nvSpPr>
          <p:cNvPr id="25" name="Footer Placeholder 22">
            <a:extLst>
              <a:ext uri="{FF2B5EF4-FFF2-40B4-BE49-F238E27FC236}">
                <a16:creationId xmlns:a16="http://schemas.microsoft.com/office/drawing/2014/main" id="{5E4A6515-13E5-425D-92EC-7066188155A8}"/>
              </a:ext>
            </a:extLst>
          </p:cNvPr>
          <p:cNvSpPr>
            <a:spLocks noGrp="1"/>
          </p:cNvSpPr>
          <p:nvPr>
            <p:ph type="ftr" sz="quarter" idx="22"/>
          </p:nvPr>
        </p:nvSpPr>
        <p:spPr>
          <a:xfrm>
            <a:off x="592730" y="6378063"/>
            <a:ext cx="1460791" cy="215444"/>
          </a:xfrm>
        </p:spPr>
        <p:txBody>
          <a:bodyPr/>
          <a:lstStyle>
            <a:lvl1pPr>
              <a:defRPr>
                <a:solidFill>
                  <a:schemeClr val="bg1"/>
                </a:solidFill>
              </a:defRPr>
            </a:lvl1pPr>
          </a:lstStyle>
          <a:p>
            <a:r>
              <a:rPr lang="en-GB"/>
              <a:t>© 2021 National Highways</a:t>
            </a:r>
          </a:p>
        </p:txBody>
      </p:sp>
    </p:spTree>
    <p:extLst>
      <p:ext uri="{BB962C8B-B14F-4D97-AF65-F5344CB8AC3E}">
        <p14:creationId xmlns:p14="http://schemas.microsoft.com/office/powerpoint/2010/main" val="4088053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33" name="Footer Placeholder 22">
            <a:extLst>
              <a:ext uri="{FF2B5EF4-FFF2-40B4-BE49-F238E27FC236}">
                <a16:creationId xmlns:a16="http://schemas.microsoft.com/office/drawing/2014/main" id="{4AC31130-C459-48B4-8F8D-11447A88DA83}"/>
              </a:ext>
            </a:extLst>
          </p:cNvPr>
          <p:cNvSpPr>
            <a:spLocks noGrp="1"/>
          </p:cNvSpPr>
          <p:nvPr>
            <p:ph type="ftr" sz="quarter" idx="22"/>
          </p:nvPr>
        </p:nvSpPr>
        <p:spPr>
          <a:xfrm>
            <a:off x="592730"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34" name="Picture 33">
            <a:extLst>
              <a:ext uri="{FF2B5EF4-FFF2-40B4-BE49-F238E27FC236}">
                <a16:creationId xmlns:a16="http://schemas.microsoft.com/office/drawing/2014/main" id="{40669F01-73AE-495F-AD89-7FAE7558ED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793179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40000"/>
              <a:lumOff val="6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040766"/>
            <a:ext cx="4314296" cy="1754326"/>
          </a:xfrm>
          <a:noFill/>
        </p:spPr>
        <p:txBody>
          <a:bodyPr wrap="square" rtlCol="0" anchor="b" anchorCtr="0">
            <a:spAutoFit/>
          </a:bodyPr>
          <a:lstStyle>
            <a:lvl1pPr algn="l">
              <a:defRPr lang="en-GB" sz="5400" b="1">
                <a:solidFill>
                  <a:schemeClr val="accent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61665"/>
          </a:xfrm>
          <a:noFill/>
        </p:spPr>
        <p:txBody>
          <a:bodyPr wrap="none" rtlCol="0">
            <a:spAutoFit/>
          </a:bodyPr>
          <a:lstStyle>
            <a:lvl1pPr marL="0" indent="0" algn="l">
              <a:buNone/>
              <a:defRPr lang="en-GB" sz="2400" dirty="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tx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4">
            <a:extLst>
              <a:ext uri="{FF2B5EF4-FFF2-40B4-BE49-F238E27FC236}">
                <a16:creationId xmlns:a16="http://schemas.microsoft.com/office/drawing/2014/main" id="{FA843D7A-9C1C-4DAC-9465-2C435EC627AA}"/>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FE1A7BDA-B650-4AC3-A02C-69F79A0141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716940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D4170651-E1CC-406C-8238-BB9F394CBA50}"/>
              </a:ext>
            </a:extLst>
          </p:cNvPr>
          <p:cNvSpPr>
            <a:spLocks noGrp="1"/>
          </p:cNvSpPr>
          <p:nvPr>
            <p:ph type="ftr" sz="quarter" idx="22"/>
          </p:nvPr>
        </p:nvSpPr>
        <p:spPr>
          <a:xfrm>
            <a:off x="323101"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792E01CA-4265-4B06-AC53-1ECC1A3BB5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5197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accent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040766"/>
            <a:ext cx="4314296" cy="1754326"/>
          </a:xfrm>
          <a:noFill/>
        </p:spPr>
        <p:txBody>
          <a:bodyPr wrap="square" rtlCol="0" anchor="b" anchorCtr="0">
            <a:spAutoFit/>
          </a:bodyPr>
          <a:lstStyle>
            <a:lvl1pPr algn="l">
              <a:defRPr lang="en-GB" sz="5400" b="1">
                <a:solidFill>
                  <a:schemeClr val="tx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61665"/>
          </a:xfrm>
          <a:noFill/>
        </p:spPr>
        <p:txBody>
          <a:bodyPr wrap="none" rtlCol="0">
            <a:spAutoFit/>
          </a:bodyPr>
          <a:lstStyle>
            <a:lvl1pPr marL="0" indent="0" algn="l">
              <a:buNone/>
              <a:defRPr lang="en-GB" sz="2400" dirty="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4">
            <a:extLst>
              <a:ext uri="{FF2B5EF4-FFF2-40B4-BE49-F238E27FC236}">
                <a16:creationId xmlns:a16="http://schemas.microsoft.com/office/drawing/2014/main" id="{162B4C98-089F-43AE-A9E4-274BA3AF735A}"/>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A6801132-3E41-4AC0-92DA-8E86A43B4D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133303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40000"/>
              <a:lumOff val="6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4">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77760"/>
          <a:stretch/>
        </p:blipFill>
        <p:spPr>
          <a:xfrm>
            <a:off x="108000" y="108000"/>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4">
            <a:extLst>
              <a:ext uri="{FF2B5EF4-FFF2-40B4-BE49-F238E27FC236}">
                <a16:creationId xmlns:a16="http://schemas.microsoft.com/office/drawing/2014/main" id="{31980819-B587-45D1-AF9A-AA912410F639}"/>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ABA6C523-057B-4831-9423-B839EB08C5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4079937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654B7589-A7FC-4F7C-A908-29648EF3FF84}"/>
              </a:ext>
            </a:extLst>
          </p:cNvPr>
          <p:cNvSpPr>
            <a:spLocks noGrp="1"/>
          </p:cNvSpPr>
          <p:nvPr>
            <p:ph type="ftr" sz="quarter" idx="3"/>
          </p:nvPr>
        </p:nvSpPr>
        <p:spPr>
          <a:xfrm>
            <a:off x="258492"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2E20CB37-CFE9-4FC1-B985-DBA1FB9B00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150327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um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5092700" y="107950"/>
            <a:ext cx="6991349" cy="6642100"/>
          </a:xfrm>
          <a:solidFill>
            <a:schemeClr val="accent6">
              <a:lumMod val="40000"/>
              <a:lumOff val="60000"/>
            </a:schemeClr>
          </a:solidFill>
        </p:spPr>
        <p:txBody>
          <a:body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5092700"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98" name="Picture 97" descr="Shape, background pattern&#10;&#10;Description automatically generated">
            <a:extLst>
              <a:ext uri="{FF2B5EF4-FFF2-40B4-BE49-F238E27FC236}">
                <a16:creationId xmlns:a16="http://schemas.microsoft.com/office/drawing/2014/main" id="{D2A1DEC2-8A0D-478D-8F8C-68599FB664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3148" r="58227"/>
          <a:stretch/>
        </p:blipFill>
        <p:spPr>
          <a:xfrm>
            <a:off x="108000" y="108000"/>
            <a:ext cx="498470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3101" y="374859"/>
            <a:ext cx="4497765"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0" name="Footer Placeholder 4">
            <a:extLst>
              <a:ext uri="{FF2B5EF4-FFF2-40B4-BE49-F238E27FC236}">
                <a16:creationId xmlns:a16="http://schemas.microsoft.com/office/drawing/2014/main" id="{F241D32C-2D4C-4CE0-B19A-E42533FACE75}"/>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1" name="Picture 10">
            <a:extLst>
              <a:ext uri="{FF2B5EF4-FFF2-40B4-BE49-F238E27FC236}">
                <a16:creationId xmlns:a16="http://schemas.microsoft.com/office/drawing/2014/main" id="{42E287C4-2EE4-448E-9CDC-9CF202995E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958965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F9399C36-9F0E-4B05-B488-CCAF088AB049}"/>
              </a:ext>
            </a:extLst>
          </p:cNvPr>
          <p:cNvSpPr>
            <a:spLocks noGrp="1"/>
          </p:cNvSpPr>
          <p:nvPr>
            <p:ph type="ftr" sz="quarter" idx="3"/>
          </p:nvPr>
        </p:nvSpPr>
        <p:spPr>
          <a:xfrm>
            <a:off x="258490"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54FE6D2C-48DD-4CFE-BB22-B9E2635B1F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453295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Panel Lef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9367378"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244EE556-57EE-4C9C-8B8F-1D57D5A8BA6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8" t="1575" r="6618" b="1575"/>
          <a:stretch/>
        </p:blipFill>
        <p:spPr>
          <a:xfrm>
            <a:off x="107999" y="108000"/>
            <a:ext cx="9367378"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2" name="Footer Placeholder 4">
            <a:extLst>
              <a:ext uri="{FF2B5EF4-FFF2-40B4-BE49-F238E27FC236}">
                <a16:creationId xmlns:a16="http://schemas.microsoft.com/office/drawing/2014/main" id="{179D6825-E728-4AFA-8322-8256143E6F57}"/>
              </a:ext>
            </a:extLst>
          </p:cNvPr>
          <p:cNvSpPr>
            <a:spLocks noGrp="1"/>
          </p:cNvSpPr>
          <p:nvPr>
            <p:ph type="ftr" sz="quarter" idx="3"/>
          </p:nvPr>
        </p:nvSpPr>
        <p:spPr>
          <a:xfrm>
            <a:off x="258494"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D7096482-8ABF-4204-A8C7-A31B88418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872150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Panel Righ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40000"/>
              <a:lumOff val="6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0" name="Footer Placeholder 22">
            <a:extLst>
              <a:ext uri="{FF2B5EF4-FFF2-40B4-BE49-F238E27FC236}">
                <a16:creationId xmlns:a16="http://schemas.microsoft.com/office/drawing/2014/main" id="{C8CA65A5-B25E-41A9-9F5E-7C10B1F955B8}"/>
              </a:ext>
            </a:extLst>
          </p:cNvPr>
          <p:cNvSpPr>
            <a:spLocks noGrp="1"/>
          </p:cNvSpPr>
          <p:nvPr>
            <p:ph type="ftr" sz="quarter" idx="23"/>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41" name="Picture 40">
            <a:extLst>
              <a:ext uri="{FF2B5EF4-FFF2-40B4-BE49-F238E27FC236}">
                <a16:creationId xmlns:a16="http://schemas.microsoft.com/office/drawing/2014/main" id="{82DA8B12-3B2E-412C-A476-2F1740C124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68223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4424963"/>
            <a:ext cx="11976098" cy="2325087"/>
          </a:xfrm>
          <a:solidFill>
            <a:schemeClr val="accent6">
              <a:lumMod val="40000"/>
              <a:lumOff val="6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4316963"/>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230F433A-FD77-4D0D-8B38-2FE462502F50}"/>
              </a:ext>
            </a:extLst>
          </p:cNvPr>
          <p:cNvSpPr>
            <a:spLocks noGrp="1"/>
          </p:cNvSpPr>
          <p:nvPr>
            <p:ph type="ftr" sz="quarter" idx="22"/>
          </p:nvPr>
        </p:nvSpPr>
        <p:spPr>
          <a:xfrm>
            <a:off x="26362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A1AABF4B-EB75-495B-861C-0A4005A972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885490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7" name="Picture 6">
            <a:extLst>
              <a:ext uri="{FF2B5EF4-FFF2-40B4-BE49-F238E27FC236}">
                <a16:creationId xmlns:a16="http://schemas.microsoft.com/office/drawing/2014/main" id="{8B33ABE4-1167-4508-9529-65CA65C73D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828198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5" y="1293377"/>
            <a:ext cx="5580000"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sp>
        <p:nvSpPr>
          <p:cNvPr id="4" name="Chart Placeholder 3">
            <a:extLst>
              <a:ext uri="{FF2B5EF4-FFF2-40B4-BE49-F238E27FC236}">
                <a16:creationId xmlns:a16="http://schemas.microsoft.com/office/drawing/2014/main" id="{1E425809-9303-40DC-A84A-47E3747DE11D}"/>
              </a:ext>
            </a:extLst>
          </p:cNvPr>
          <p:cNvSpPr>
            <a:spLocks noGrp="1"/>
          </p:cNvSpPr>
          <p:nvPr>
            <p:ph type="chart" sz="quarter" idx="23"/>
          </p:nvPr>
        </p:nvSpPr>
        <p:spPr>
          <a:xfrm>
            <a:off x="6281738" y="1293813"/>
            <a:ext cx="5575300" cy="4346575"/>
          </a:xfrm>
        </p:spPr>
        <p:txBody>
          <a:bodyPr anchor="ctr" anchorCtr="0"/>
          <a:lstStyle>
            <a:lvl1pPr algn="ctr">
              <a:defRPr/>
            </a:lvl1pPr>
          </a:lstStyle>
          <a:p>
            <a:endParaRPr lang="en-GB"/>
          </a:p>
        </p:txBody>
      </p:sp>
      <p:pic>
        <p:nvPicPr>
          <p:cNvPr id="37" name="Picture 36">
            <a:extLst>
              <a:ext uri="{FF2B5EF4-FFF2-40B4-BE49-F238E27FC236}">
                <a16:creationId xmlns:a16="http://schemas.microsoft.com/office/drawing/2014/main" id="{5F0C6F63-9CD6-400B-BBEC-3ED8AB9D2C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8" name="Footer Placeholder 22">
            <a:extLst>
              <a:ext uri="{FF2B5EF4-FFF2-40B4-BE49-F238E27FC236}">
                <a16:creationId xmlns:a16="http://schemas.microsoft.com/office/drawing/2014/main" id="{9263A2CC-746E-4159-93E1-7899CAAA4835}"/>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3831805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nly - Two Columns">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numCol="2" spcCol="540000">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6" name="Picture 35">
            <a:extLst>
              <a:ext uri="{FF2B5EF4-FFF2-40B4-BE49-F238E27FC236}">
                <a16:creationId xmlns:a16="http://schemas.microsoft.com/office/drawing/2014/main" id="{17D85BFF-4D1E-40E4-839E-5879F759A0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7" name="Footer Placeholder 22">
            <a:extLst>
              <a:ext uri="{FF2B5EF4-FFF2-40B4-BE49-F238E27FC236}">
                <a16:creationId xmlns:a16="http://schemas.microsoft.com/office/drawing/2014/main" id="{8B4FAAC7-44C1-4F1B-8E80-39638F623EDC}"/>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1324204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553FA092-9276-4C76-9BFE-31FB09B93F9B}"/>
              </a:ext>
            </a:extLst>
          </p:cNvPr>
          <p:cNvSpPr>
            <a:spLocks noGrp="1"/>
          </p:cNvSpPr>
          <p:nvPr>
            <p:ph type="ftr" sz="quarter" idx="22"/>
          </p:nvPr>
        </p:nvSpPr>
        <p:spPr>
          <a:xfrm>
            <a:off x="271063" y="6378063"/>
            <a:ext cx="1460791" cy="215444"/>
          </a:xfr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796C104B-9C80-4334-830D-B03E106945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795063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 name="Picture 28">
            <a:extLst>
              <a:ext uri="{FF2B5EF4-FFF2-40B4-BE49-F238E27FC236}">
                <a16:creationId xmlns:a16="http://schemas.microsoft.com/office/drawing/2014/main" id="{502CB9CA-8C3D-48B5-9BA9-99E8426D1C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30" name="Footer Placeholder 22">
            <a:extLst>
              <a:ext uri="{FF2B5EF4-FFF2-40B4-BE49-F238E27FC236}">
                <a16:creationId xmlns:a16="http://schemas.microsoft.com/office/drawing/2014/main" id="{BF07AF26-5297-4B63-89C6-21A1013FB4B7}"/>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2854031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5DA53514-664F-40B4-B3CF-DBA209FBBC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2" name="Footer Placeholder 22">
            <a:extLst>
              <a:ext uri="{FF2B5EF4-FFF2-40B4-BE49-F238E27FC236}">
                <a16:creationId xmlns:a16="http://schemas.microsoft.com/office/drawing/2014/main" id="{9BFF2D35-BA25-4A27-ACDC-4858ABB0A283}"/>
              </a:ext>
            </a:extLst>
          </p:cNvPr>
          <p:cNvSpPr>
            <a:spLocks noGrp="1"/>
          </p:cNvSpPr>
          <p:nvPr>
            <p:ph type="ftr" sz="quarter" idx="21"/>
          </p:nvPr>
        </p:nvSpPr>
        <p:spPr>
          <a:xfrm>
            <a:off x="25619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55913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bg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1391424"/>
            <a:ext cx="4314296" cy="1588127"/>
          </a:xfrm>
          <a:noFill/>
        </p:spPr>
        <p:txBody>
          <a:bodyPr wrap="square" rtlCol="0" anchor="b" anchorCtr="0">
            <a:noAutofit/>
          </a:bodyPr>
          <a:lstStyle>
            <a:lvl1pPr algn="l">
              <a:lnSpc>
                <a:spcPct val="90000"/>
              </a:lnSpc>
              <a:defRPr lang="en-GB" sz="5400" b="1">
                <a:solidFill>
                  <a:schemeClr val="accent1"/>
                </a:solidFill>
                <a:latin typeface="+mn-lt"/>
                <a:ea typeface="+mn-ea"/>
                <a:cs typeface="+mn-cs"/>
              </a:defRPr>
            </a:lvl1pPr>
          </a:lstStyle>
          <a:p>
            <a:pPr marL="0" lvl="0"/>
            <a:r>
              <a:rPr lang="en-US"/>
              <a:t>Find </a:t>
            </a:r>
            <a:br>
              <a:rPr lang="en-US"/>
            </a:br>
            <a:r>
              <a:rPr lang="en-US"/>
              <a:t>out more</a:t>
            </a:r>
            <a:endParaRPr lang="en-GB"/>
          </a:p>
        </p:txBody>
      </p:sp>
      <p:grpSp>
        <p:nvGrpSpPr>
          <p:cNvPr id="11" name="Group 10">
            <a:extLst>
              <a:ext uri="{FF2B5EF4-FFF2-40B4-BE49-F238E27FC236}">
                <a16:creationId xmlns:a16="http://schemas.microsoft.com/office/drawing/2014/main" id="{0715CB3A-64CF-42B7-93A8-ED6FAEC3DEE4}"/>
              </a:ext>
            </a:extLst>
          </p:cNvPr>
          <p:cNvGrpSpPr/>
          <p:nvPr userDrawn="1"/>
        </p:nvGrpSpPr>
        <p:grpSpPr>
          <a:xfrm>
            <a:off x="669925" y="4603644"/>
            <a:ext cx="1852559" cy="327489"/>
            <a:chOff x="669925" y="4496873"/>
            <a:chExt cx="1852559" cy="327489"/>
          </a:xfrm>
        </p:grpSpPr>
        <p:sp>
          <p:nvSpPr>
            <p:cNvPr id="12" name="Freeform 5">
              <a:extLst>
                <a:ext uri="{FF2B5EF4-FFF2-40B4-BE49-F238E27FC236}">
                  <a16:creationId xmlns:a16="http://schemas.microsoft.com/office/drawing/2014/main" id="{79FA3EC9-3E61-47A2-BC0A-E657ECCE8D87}"/>
                </a:ext>
              </a:extLst>
            </p:cNvPr>
            <p:cNvSpPr>
              <a:spLocks noEditPoints="1"/>
            </p:cNvSpPr>
            <p:nvPr/>
          </p:nvSpPr>
          <p:spPr bwMode="auto">
            <a:xfrm>
              <a:off x="669925" y="4496873"/>
              <a:ext cx="327488" cy="327489"/>
            </a:xfrm>
            <a:custGeom>
              <a:avLst/>
              <a:gdLst>
                <a:gd name="T0" fmla="*/ 1415 w 2016"/>
                <a:gd name="T1" fmla="*/ 188 h 2016"/>
                <a:gd name="T2" fmla="*/ 1718 w 2016"/>
                <a:gd name="T3" fmla="*/ 298 h 2016"/>
                <a:gd name="T4" fmla="*/ 1828 w 2016"/>
                <a:gd name="T5" fmla="*/ 601 h 2016"/>
                <a:gd name="T6" fmla="*/ 1828 w 2016"/>
                <a:gd name="T7" fmla="*/ 1415 h 2016"/>
                <a:gd name="T8" fmla="*/ 1718 w 2016"/>
                <a:gd name="T9" fmla="*/ 1718 h 2016"/>
                <a:gd name="T10" fmla="*/ 1415 w 2016"/>
                <a:gd name="T11" fmla="*/ 1828 h 2016"/>
                <a:gd name="T12" fmla="*/ 601 w 2016"/>
                <a:gd name="T13" fmla="*/ 1828 h 2016"/>
                <a:gd name="T14" fmla="*/ 298 w 2016"/>
                <a:gd name="T15" fmla="*/ 1718 h 2016"/>
                <a:gd name="T16" fmla="*/ 188 w 2016"/>
                <a:gd name="T17" fmla="*/ 1415 h 2016"/>
                <a:gd name="T18" fmla="*/ 188 w 2016"/>
                <a:gd name="T19" fmla="*/ 601 h 2016"/>
                <a:gd name="T20" fmla="*/ 298 w 2016"/>
                <a:gd name="T21" fmla="*/ 298 h 2016"/>
                <a:gd name="T22" fmla="*/ 601 w 2016"/>
                <a:gd name="T23" fmla="*/ 188 h 2016"/>
                <a:gd name="T24" fmla="*/ 1008 w 2016"/>
                <a:gd name="T25" fmla="*/ 0 h 2016"/>
                <a:gd name="T26" fmla="*/ 348 w 2016"/>
                <a:gd name="T27" fmla="*/ 53 h 2016"/>
                <a:gd name="T28" fmla="*/ 53 w 2016"/>
                <a:gd name="T29" fmla="*/ 348 h 2016"/>
                <a:gd name="T30" fmla="*/ 0 w 2016"/>
                <a:gd name="T31" fmla="*/ 1008 h 2016"/>
                <a:gd name="T32" fmla="*/ 53 w 2016"/>
                <a:gd name="T33" fmla="*/ 1668 h 2016"/>
                <a:gd name="T34" fmla="*/ 348 w 2016"/>
                <a:gd name="T35" fmla="*/ 1963 h 2016"/>
                <a:gd name="T36" fmla="*/ 1008 w 2016"/>
                <a:gd name="T37" fmla="*/ 2016 h 2016"/>
                <a:gd name="T38" fmla="*/ 1668 w 2016"/>
                <a:gd name="T39" fmla="*/ 1963 h 2016"/>
                <a:gd name="T40" fmla="*/ 1963 w 2016"/>
                <a:gd name="T41" fmla="*/ 1668 h 2016"/>
                <a:gd name="T42" fmla="*/ 2016 w 2016"/>
                <a:gd name="T43" fmla="*/ 1008 h 2016"/>
                <a:gd name="T44" fmla="*/ 1963 w 2016"/>
                <a:gd name="T45" fmla="*/ 348 h 2016"/>
                <a:gd name="T46" fmla="*/ 1668 w 2016"/>
                <a:gd name="T47" fmla="*/ 53 h 2016"/>
                <a:gd name="T48" fmla="*/ 1008 w 2016"/>
                <a:gd name="T49" fmla="*/ 0 h 2016"/>
                <a:gd name="T50" fmla="*/ 491 w 2016"/>
                <a:gd name="T51" fmla="*/ 1008 h 2016"/>
                <a:gd name="T52" fmla="*/ 1525 w 2016"/>
                <a:gd name="T53" fmla="*/ 1008 h 2016"/>
                <a:gd name="T54" fmla="*/ 1008 w 2016"/>
                <a:gd name="T55" fmla="*/ 1344 h 2016"/>
                <a:gd name="T56" fmla="*/ 1008 w 2016"/>
                <a:gd name="T57" fmla="*/ 672 h 2016"/>
                <a:gd name="T58" fmla="*/ 1008 w 2016"/>
                <a:gd name="T59" fmla="*/ 1344 h 2016"/>
                <a:gd name="T60" fmla="*/ 1425 w 2016"/>
                <a:gd name="T61" fmla="*/ 470 h 2016"/>
                <a:gd name="T62" fmla="*/ 1667 w 2016"/>
                <a:gd name="T63" fmla="*/ 4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moveTo>
                    <a:pt x="1008" y="491"/>
                  </a:moveTo>
                  <a:cubicBezTo>
                    <a:pt x="722" y="491"/>
                    <a:pt x="491" y="722"/>
                    <a:pt x="491" y="1008"/>
                  </a:cubicBezTo>
                  <a:cubicBezTo>
                    <a:pt x="491" y="1294"/>
                    <a:pt x="722" y="1525"/>
                    <a:pt x="1008" y="1525"/>
                  </a:cubicBezTo>
                  <a:cubicBezTo>
                    <a:pt x="1294" y="1525"/>
                    <a:pt x="1525" y="1294"/>
                    <a:pt x="1525" y="1008"/>
                  </a:cubicBezTo>
                  <a:cubicBezTo>
                    <a:pt x="1525" y="722"/>
                    <a:pt x="1294" y="491"/>
                    <a:pt x="1008" y="491"/>
                  </a:cubicBezTo>
                  <a:close/>
                  <a:moveTo>
                    <a:pt x="1008" y="1344"/>
                  </a:moveTo>
                  <a:cubicBezTo>
                    <a:pt x="822" y="1344"/>
                    <a:pt x="672" y="1194"/>
                    <a:pt x="672" y="1008"/>
                  </a:cubicBezTo>
                  <a:cubicBezTo>
                    <a:pt x="672" y="822"/>
                    <a:pt x="822" y="672"/>
                    <a:pt x="1008" y="672"/>
                  </a:cubicBezTo>
                  <a:cubicBezTo>
                    <a:pt x="1194" y="672"/>
                    <a:pt x="1344" y="822"/>
                    <a:pt x="1344" y="1008"/>
                  </a:cubicBezTo>
                  <a:cubicBezTo>
                    <a:pt x="1344" y="1194"/>
                    <a:pt x="1194" y="1344"/>
                    <a:pt x="1008" y="1344"/>
                  </a:cubicBezTo>
                  <a:close/>
                  <a:moveTo>
                    <a:pt x="1546" y="349"/>
                  </a:moveTo>
                  <a:cubicBezTo>
                    <a:pt x="1479" y="349"/>
                    <a:pt x="1425" y="403"/>
                    <a:pt x="1425" y="470"/>
                  </a:cubicBezTo>
                  <a:cubicBezTo>
                    <a:pt x="1425" y="537"/>
                    <a:pt x="1479" y="591"/>
                    <a:pt x="1546" y="591"/>
                  </a:cubicBezTo>
                  <a:cubicBezTo>
                    <a:pt x="1613" y="591"/>
                    <a:pt x="1667" y="537"/>
                    <a:pt x="1667" y="470"/>
                  </a:cubicBezTo>
                  <a:cubicBezTo>
                    <a:pt x="1667" y="403"/>
                    <a:pt x="1613" y="349"/>
                    <a:pt x="1546" y="349"/>
                  </a:cubicBezTo>
                  <a:close/>
                </a:path>
              </a:pathLst>
            </a:custGeom>
            <a:solidFill>
              <a:schemeClr val="tx1"/>
            </a:solidFill>
            <a:ln>
              <a:noFill/>
            </a:ln>
          </p:spPr>
          <p:txBody>
            <a:bodyPr vert="horz" wrap="square" lIns="91440" tIns="45720" rIns="91440" bIns="45720" numCol="1" anchor="ctr" anchorCtr="0" compatLnSpc="1">
              <a:prstTxWarp prst="textNoShape">
                <a:avLst/>
              </a:prstTxWarp>
            </a:bodyPr>
            <a:lstStyle/>
            <a:p>
              <a:endParaRPr lang="en-GB" sz="1400"/>
            </a:p>
          </p:txBody>
        </p:sp>
        <p:sp>
          <p:nvSpPr>
            <p:cNvPr id="13" name="TextBox 12">
              <a:extLst>
                <a:ext uri="{FF2B5EF4-FFF2-40B4-BE49-F238E27FC236}">
                  <a16:creationId xmlns:a16="http://schemas.microsoft.com/office/drawing/2014/main" id="{3DE39E4F-C1C6-40EE-B6D7-0FA18A42A4FD}"/>
                </a:ext>
              </a:extLst>
            </p:cNvPr>
            <p:cNvSpPr txBox="1"/>
            <p:nvPr/>
          </p:nvSpPr>
          <p:spPr>
            <a:xfrm>
              <a:off x="1033826" y="4503651"/>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Instagram</a:t>
              </a:r>
            </a:p>
          </p:txBody>
        </p:sp>
      </p:grpSp>
      <p:grpSp>
        <p:nvGrpSpPr>
          <p:cNvPr id="14" name="Group 13">
            <a:extLst>
              <a:ext uri="{FF2B5EF4-FFF2-40B4-BE49-F238E27FC236}">
                <a16:creationId xmlns:a16="http://schemas.microsoft.com/office/drawing/2014/main" id="{0AC5C3C0-7A94-418C-8639-47F191E5614E}"/>
              </a:ext>
            </a:extLst>
          </p:cNvPr>
          <p:cNvGrpSpPr/>
          <p:nvPr userDrawn="1"/>
        </p:nvGrpSpPr>
        <p:grpSpPr>
          <a:xfrm>
            <a:off x="670843" y="5189074"/>
            <a:ext cx="1851641" cy="327489"/>
            <a:chOff x="670843" y="5051470"/>
            <a:chExt cx="1851641" cy="327489"/>
          </a:xfrm>
        </p:grpSpPr>
        <p:sp>
          <p:nvSpPr>
            <p:cNvPr id="15" name="Freeform: Shape 14">
              <a:extLst>
                <a:ext uri="{FF2B5EF4-FFF2-40B4-BE49-F238E27FC236}">
                  <a16:creationId xmlns:a16="http://schemas.microsoft.com/office/drawing/2014/main" id="{0DEC7373-500D-4A6E-9DD6-D15996C0A38C}"/>
                </a:ext>
              </a:extLst>
            </p:cNvPr>
            <p:cNvSpPr>
              <a:spLocks/>
            </p:cNvSpPr>
            <p:nvPr/>
          </p:nvSpPr>
          <p:spPr bwMode="auto">
            <a:xfrm>
              <a:off x="670843" y="5051470"/>
              <a:ext cx="327360" cy="327489"/>
            </a:xfrm>
            <a:custGeom>
              <a:avLst/>
              <a:gdLst>
                <a:gd name="connsiteX0" fmla="*/ 222580 w 4029075"/>
                <a:gd name="connsiteY0" fmla="*/ 0 h 4030662"/>
                <a:gd name="connsiteX1" fmla="*/ 3806495 w 4029075"/>
                <a:gd name="connsiteY1" fmla="*/ 0 h 4030662"/>
                <a:gd name="connsiteX2" fmla="*/ 4029075 w 4029075"/>
                <a:gd name="connsiteY2" fmla="*/ 222668 h 4030662"/>
                <a:gd name="connsiteX3" fmla="*/ 4029075 w 4029075"/>
                <a:gd name="connsiteY3" fmla="*/ 3807994 h 4030662"/>
                <a:gd name="connsiteX4" fmla="*/ 3806495 w 4029075"/>
                <a:gd name="connsiteY4" fmla="*/ 4030662 h 4030662"/>
                <a:gd name="connsiteX5" fmla="*/ 2781290 w 4029075"/>
                <a:gd name="connsiteY5" fmla="*/ 4030662 h 4030662"/>
                <a:gd name="connsiteX6" fmla="*/ 2781290 w 4029075"/>
                <a:gd name="connsiteY6" fmla="*/ 2468394 h 4030662"/>
                <a:gd name="connsiteX7" fmla="*/ 3305539 w 4029075"/>
                <a:gd name="connsiteY7" fmla="*/ 2468394 h 4030662"/>
                <a:gd name="connsiteX8" fmla="*/ 3380971 w 4029075"/>
                <a:gd name="connsiteY8" fmla="*/ 1860845 h 4030662"/>
                <a:gd name="connsiteX9" fmla="*/ 2781290 w 4029075"/>
                <a:gd name="connsiteY9" fmla="*/ 1860845 h 4030662"/>
                <a:gd name="connsiteX10" fmla="*/ 2781290 w 4029075"/>
                <a:gd name="connsiteY10" fmla="*/ 1472165 h 4030662"/>
                <a:gd name="connsiteX11" fmla="*/ 3083016 w 4029075"/>
                <a:gd name="connsiteY11" fmla="*/ 1177825 h 4030662"/>
                <a:gd name="connsiteX12" fmla="*/ 3403600 w 4029075"/>
                <a:gd name="connsiteY12" fmla="*/ 1177825 h 4030662"/>
                <a:gd name="connsiteX13" fmla="*/ 3403600 w 4029075"/>
                <a:gd name="connsiteY13" fmla="*/ 634427 h 4030662"/>
                <a:gd name="connsiteX14" fmla="*/ 2935925 w 4029075"/>
                <a:gd name="connsiteY14" fmla="*/ 608012 h 4030662"/>
                <a:gd name="connsiteX15" fmla="*/ 2151436 w 4029075"/>
                <a:gd name="connsiteY15" fmla="*/ 1411788 h 4030662"/>
                <a:gd name="connsiteX16" fmla="*/ 2151436 w 4029075"/>
                <a:gd name="connsiteY16" fmla="*/ 1860845 h 4030662"/>
                <a:gd name="connsiteX17" fmla="*/ 1627187 w 4029075"/>
                <a:gd name="connsiteY17" fmla="*/ 1860845 h 4030662"/>
                <a:gd name="connsiteX18" fmla="*/ 1627187 w 4029075"/>
                <a:gd name="connsiteY18" fmla="*/ 2468394 h 4030662"/>
                <a:gd name="connsiteX19" fmla="*/ 2151436 w 4029075"/>
                <a:gd name="connsiteY19" fmla="*/ 2468394 h 4030662"/>
                <a:gd name="connsiteX20" fmla="*/ 2151436 w 4029075"/>
                <a:gd name="connsiteY20" fmla="*/ 4030662 h 4030662"/>
                <a:gd name="connsiteX21" fmla="*/ 222580 w 4029075"/>
                <a:gd name="connsiteY21" fmla="*/ 4030662 h 4030662"/>
                <a:gd name="connsiteX22" fmla="*/ 0 w 4029075"/>
                <a:gd name="connsiteY22" fmla="*/ 3807994 h 4030662"/>
                <a:gd name="connsiteX23" fmla="*/ 0 w 4029075"/>
                <a:gd name="connsiteY23" fmla="*/ 222668 h 4030662"/>
                <a:gd name="connsiteX24" fmla="*/ 222580 w 4029075"/>
                <a:gd name="connsiteY24" fmla="*/ 0 h 403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29075" h="4030662">
                  <a:moveTo>
                    <a:pt x="222580" y="0"/>
                  </a:moveTo>
                  <a:cubicBezTo>
                    <a:pt x="222580" y="0"/>
                    <a:pt x="222580" y="0"/>
                    <a:pt x="3806495" y="0"/>
                  </a:cubicBezTo>
                  <a:cubicBezTo>
                    <a:pt x="3927216" y="0"/>
                    <a:pt x="4029075" y="101899"/>
                    <a:pt x="4029075" y="222668"/>
                  </a:cubicBezTo>
                  <a:cubicBezTo>
                    <a:pt x="4029075" y="222668"/>
                    <a:pt x="4029075" y="222668"/>
                    <a:pt x="4029075" y="3807994"/>
                  </a:cubicBezTo>
                  <a:cubicBezTo>
                    <a:pt x="4029075" y="3928763"/>
                    <a:pt x="3927216" y="4030662"/>
                    <a:pt x="3806495" y="4030662"/>
                  </a:cubicBezTo>
                  <a:lnTo>
                    <a:pt x="2781290" y="4030662"/>
                  </a:lnTo>
                  <a:cubicBezTo>
                    <a:pt x="2781290" y="2468394"/>
                    <a:pt x="2781290" y="2468394"/>
                    <a:pt x="2781290" y="2468394"/>
                  </a:cubicBezTo>
                  <a:cubicBezTo>
                    <a:pt x="3305539" y="2468394"/>
                    <a:pt x="3305539" y="2468394"/>
                    <a:pt x="3305539" y="2468394"/>
                  </a:cubicBezTo>
                  <a:cubicBezTo>
                    <a:pt x="3380971" y="1860845"/>
                    <a:pt x="3380971" y="1860845"/>
                    <a:pt x="3380971" y="1860845"/>
                  </a:cubicBezTo>
                  <a:cubicBezTo>
                    <a:pt x="2781290" y="1860845"/>
                    <a:pt x="2781290" y="1860845"/>
                    <a:pt x="2781290" y="1860845"/>
                  </a:cubicBezTo>
                  <a:cubicBezTo>
                    <a:pt x="2781290" y="1472165"/>
                    <a:pt x="2781290" y="1472165"/>
                    <a:pt x="2781290" y="1472165"/>
                  </a:cubicBezTo>
                  <a:cubicBezTo>
                    <a:pt x="2781290" y="1298580"/>
                    <a:pt x="2830320" y="1177825"/>
                    <a:pt x="3083016" y="1177825"/>
                  </a:cubicBezTo>
                  <a:cubicBezTo>
                    <a:pt x="3403600" y="1177825"/>
                    <a:pt x="3403600" y="1177825"/>
                    <a:pt x="3403600" y="1177825"/>
                  </a:cubicBezTo>
                  <a:cubicBezTo>
                    <a:pt x="3403600" y="634427"/>
                    <a:pt x="3403600" y="634427"/>
                    <a:pt x="3403600" y="634427"/>
                  </a:cubicBezTo>
                  <a:cubicBezTo>
                    <a:pt x="3347026" y="626880"/>
                    <a:pt x="3158448" y="608012"/>
                    <a:pt x="2935925" y="608012"/>
                  </a:cubicBezTo>
                  <a:cubicBezTo>
                    <a:pt x="2472021" y="608012"/>
                    <a:pt x="2151436" y="894805"/>
                    <a:pt x="2151436" y="1411788"/>
                  </a:cubicBezTo>
                  <a:cubicBezTo>
                    <a:pt x="2151436" y="1860845"/>
                    <a:pt x="2151436" y="1860845"/>
                    <a:pt x="2151436" y="1860845"/>
                  </a:cubicBezTo>
                  <a:cubicBezTo>
                    <a:pt x="1627187" y="1860845"/>
                    <a:pt x="1627187" y="1860845"/>
                    <a:pt x="1627187" y="1860845"/>
                  </a:cubicBezTo>
                  <a:cubicBezTo>
                    <a:pt x="1627187" y="2468394"/>
                    <a:pt x="1627187" y="2468394"/>
                    <a:pt x="1627187" y="2468394"/>
                  </a:cubicBezTo>
                  <a:cubicBezTo>
                    <a:pt x="2151436" y="2468394"/>
                    <a:pt x="2151436" y="2468394"/>
                    <a:pt x="2151436" y="2468394"/>
                  </a:cubicBezTo>
                  <a:cubicBezTo>
                    <a:pt x="2151436" y="4030662"/>
                    <a:pt x="2151436" y="4030662"/>
                    <a:pt x="2151436" y="4030662"/>
                  </a:cubicBezTo>
                  <a:lnTo>
                    <a:pt x="222580" y="4030662"/>
                  </a:lnTo>
                  <a:cubicBezTo>
                    <a:pt x="101859" y="4030662"/>
                    <a:pt x="0" y="3928763"/>
                    <a:pt x="0" y="3807994"/>
                  </a:cubicBezTo>
                  <a:cubicBezTo>
                    <a:pt x="0" y="3807994"/>
                    <a:pt x="0" y="3807994"/>
                    <a:pt x="0" y="222668"/>
                  </a:cubicBezTo>
                  <a:cubicBezTo>
                    <a:pt x="0" y="101899"/>
                    <a:pt x="101859" y="0"/>
                    <a:pt x="222580" y="0"/>
                  </a:cubicBezTo>
                  <a:close/>
                </a:path>
              </a:pathLst>
            </a:custGeom>
            <a:solidFill>
              <a:schemeClr val="tx1"/>
            </a:solidFill>
            <a:ln>
              <a:noFill/>
            </a:ln>
          </p:spPr>
          <p:txBody>
            <a:bodyPr vert="horz" wrap="square" lIns="91440" tIns="45720" rIns="91440" bIns="45720" numCol="1" anchor="ctr" anchorCtr="0" compatLnSpc="1">
              <a:prstTxWarp prst="textNoShape">
                <a:avLst/>
              </a:prstTxWarp>
              <a:noAutofit/>
            </a:bodyPr>
            <a:lstStyle/>
            <a:p>
              <a:endParaRPr lang="en-GB" sz="1400"/>
            </a:p>
          </p:txBody>
        </p:sp>
        <p:sp>
          <p:nvSpPr>
            <p:cNvPr id="16" name="TextBox 15">
              <a:extLst>
                <a:ext uri="{FF2B5EF4-FFF2-40B4-BE49-F238E27FC236}">
                  <a16:creationId xmlns:a16="http://schemas.microsoft.com/office/drawing/2014/main" id="{2A1E0972-3ECC-4DAE-A7C9-8B948E0E356C}"/>
                </a:ext>
              </a:extLst>
            </p:cNvPr>
            <p:cNvSpPr txBox="1"/>
            <p:nvPr/>
          </p:nvSpPr>
          <p:spPr>
            <a:xfrm>
              <a:off x="1033826" y="5058248"/>
              <a:ext cx="1488658" cy="313932"/>
            </a:xfrm>
            <a:prstGeom prst="rect">
              <a:avLst/>
            </a:prstGeom>
            <a:noFill/>
          </p:spPr>
          <p:txBody>
            <a:bodyPr wrap="square" rtlCol="0" anchor="ctr" anchorCtr="0">
              <a:spAutoFit/>
            </a:bodyPr>
            <a:lstStyle/>
            <a:p>
              <a:pPr>
                <a:lnSpc>
                  <a:spcPct val="90000"/>
                </a:lnSpc>
              </a:pPr>
              <a:r>
                <a:rPr lang="en-GB" sz="1600">
                  <a:solidFill>
                    <a:schemeClr val="tx1"/>
                  </a:solidFill>
                </a:rPr>
                <a:t>Facebook</a:t>
              </a:r>
            </a:p>
          </p:txBody>
        </p:sp>
      </p:grpSp>
      <p:grpSp>
        <p:nvGrpSpPr>
          <p:cNvPr id="17" name="Group 16">
            <a:extLst>
              <a:ext uri="{FF2B5EF4-FFF2-40B4-BE49-F238E27FC236}">
                <a16:creationId xmlns:a16="http://schemas.microsoft.com/office/drawing/2014/main" id="{E9D93189-4870-49F6-B6DE-8EB89D9A6BAE}"/>
              </a:ext>
            </a:extLst>
          </p:cNvPr>
          <p:cNvGrpSpPr/>
          <p:nvPr userDrawn="1"/>
        </p:nvGrpSpPr>
        <p:grpSpPr>
          <a:xfrm>
            <a:off x="651267" y="3438850"/>
            <a:ext cx="3687819" cy="334980"/>
            <a:chOff x="651267" y="3555099"/>
            <a:chExt cx="3687819" cy="334980"/>
          </a:xfrm>
        </p:grpSpPr>
        <p:grpSp>
          <p:nvGrpSpPr>
            <p:cNvPr id="18" name="Graphic 41">
              <a:extLst>
                <a:ext uri="{FF2B5EF4-FFF2-40B4-BE49-F238E27FC236}">
                  <a16:creationId xmlns:a16="http://schemas.microsoft.com/office/drawing/2014/main" id="{8170C00D-D29B-485D-962E-6DCB718E49C2}"/>
                </a:ext>
              </a:extLst>
            </p:cNvPr>
            <p:cNvGrpSpPr/>
            <p:nvPr/>
          </p:nvGrpSpPr>
          <p:grpSpPr>
            <a:xfrm>
              <a:off x="651267" y="3555099"/>
              <a:ext cx="334980" cy="334980"/>
              <a:chOff x="651267" y="3786189"/>
              <a:chExt cx="334980" cy="334980"/>
            </a:xfrm>
          </p:grpSpPr>
          <p:sp>
            <p:nvSpPr>
              <p:cNvPr id="20" name="Freeform: Shape 19">
                <a:extLst>
                  <a:ext uri="{FF2B5EF4-FFF2-40B4-BE49-F238E27FC236}">
                    <a16:creationId xmlns:a16="http://schemas.microsoft.com/office/drawing/2014/main" id="{B36B6D4F-E3A1-47A9-A927-0124AE45A25B}"/>
                  </a:ext>
                </a:extLst>
              </p:cNvPr>
              <p:cNvSpPr/>
              <p:nvPr/>
            </p:nvSpPr>
            <p:spPr>
              <a:xfrm>
                <a:off x="651267" y="3786189"/>
                <a:ext cx="333863" cy="334980"/>
              </a:xfrm>
              <a:custGeom>
                <a:avLst/>
                <a:gdLst>
                  <a:gd name="connsiteX0" fmla="*/ 228903 w 333863"/>
                  <a:gd name="connsiteY0" fmla="*/ 299249 h 334980"/>
                  <a:gd name="connsiteX1" fmla="*/ 221087 w 333863"/>
                  <a:gd name="connsiteY1" fmla="*/ 302599 h 334980"/>
                  <a:gd name="connsiteX2" fmla="*/ 226670 w 333863"/>
                  <a:gd name="connsiteY2" fmla="*/ 293666 h 334980"/>
                  <a:gd name="connsiteX3" fmla="*/ 215504 w 333863"/>
                  <a:gd name="connsiteY3" fmla="*/ 266867 h 334980"/>
                  <a:gd name="connsiteX4" fmla="*/ 178656 w 333863"/>
                  <a:gd name="connsiteY4" fmla="*/ 310415 h 334980"/>
                  <a:gd name="connsiteX5" fmla="*/ 178656 w 333863"/>
                  <a:gd name="connsiteY5" fmla="*/ 256818 h 334980"/>
                  <a:gd name="connsiteX6" fmla="*/ 213271 w 333863"/>
                  <a:gd name="connsiteY6" fmla="*/ 260168 h 334980"/>
                  <a:gd name="connsiteX7" fmla="*/ 203221 w 333863"/>
                  <a:gd name="connsiteY7" fmla="*/ 236719 h 334980"/>
                  <a:gd name="connsiteX8" fmla="*/ 178656 w 333863"/>
                  <a:gd name="connsiteY8" fmla="*/ 234486 h 334980"/>
                  <a:gd name="connsiteX9" fmla="*/ 178656 w 333863"/>
                  <a:gd name="connsiteY9" fmla="*/ 178656 h 334980"/>
                  <a:gd name="connsiteX10" fmla="*/ 234486 w 333863"/>
                  <a:gd name="connsiteY10" fmla="*/ 178656 h 334980"/>
                  <a:gd name="connsiteX11" fmla="*/ 232253 w 333863"/>
                  <a:gd name="connsiteY11" fmla="*/ 200988 h 334980"/>
                  <a:gd name="connsiteX12" fmla="*/ 253468 w 333863"/>
                  <a:gd name="connsiteY12" fmla="*/ 209921 h 334980"/>
                  <a:gd name="connsiteX13" fmla="*/ 255701 w 333863"/>
                  <a:gd name="connsiteY13" fmla="*/ 178656 h 334980"/>
                  <a:gd name="connsiteX14" fmla="*/ 311531 w 333863"/>
                  <a:gd name="connsiteY14" fmla="*/ 178656 h 334980"/>
                  <a:gd name="connsiteX15" fmla="*/ 298132 w 333863"/>
                  <a:gd name="connsiteY15" fmla="*/ 228903 h 334980"/>
                  <a:gd name="connsiteX16" fmla="*/ 318231 w 333863"/>
                  <a:gd name="connsiteY16" fmla="*/ 237836 h 334980"/>
                  <a:gd name="connsiteX17" fmla="*/ 333863 w 333863"/>
                  <a:gd name="connsiteY17" fmla="*/ 167490 h 334980"/>
                  <a:gd name="connsiteX18" fmla="*/ 276917 w 333863"/>
                  <a:gd name="connsiteY18" fmla="*/ 42431 h 334980"/>
                  <a:gd name="connsiteX19" fmla="*/ 167490 w 333863"/>
                  <a:gd name="connsiteY19" fmla="*/ 0 h 334980"/>
                  <a:gd name="connsiteX20" fmla="*/ 56947 w 333863"/>
                  <a:gd name="connsiteY20" fmla="*/ 41314 h 334980"/>
                  <a:gd name="connsiteX21" fmla="*/ 0 w 333863"/>
                  <a:gd name="connsiteY21" fmla="*/ 167490 h 334980"/>
                  <a:gd name="connsiteX22" fmla="*/ 56947 w 333863"/>
                  <a:gd name="connsiteY22" fmla="*/ 292549 h 334980"/>
                  <a:gd name="connsiteX23" fmla="*/ 167490 w 333863"/>
                  <a:gd name="connsiteY23" fmla="*/ 334980 h 334980"/>
                  <a:gd name="connsiteX24" fmla="*/ 237836 w 333863"/>
                  <a:gd name="connsiteY24" fmla="*/ 319348 h 334980"/>
                  <a:gd name="connsiteX25" fmla="*/ 228903 w 333863"/>
                  <a:gd name="connsiteY25" fmla="*/ 299249 h 334980"/>
                  <a:gd name="connsiteX26" fmla="*/ 281383 w 333863"/>
                  <a:gd name="connsiteY26" fmla="*/ 77045 h 334980"/>
                  <a:gd name="connsiteX27" fmla="*/ 312648 w 333863"/>
                  <a:gd name="connsiteY27" fmla="*/ 156324 h 334980"/>
                  <a:gd name="connsiteX28" fmla="*/ 256818 w 333863"/>
                  <a:gd name="connsiteY28" fmla="*/ 156324 h 334980"/>
                  <a:gd name="connsiteX29" fmla="*/ 246769 w 333863"/>
                  <a:gd name="connsiteY29" fmla="*/ 90445 h 334980"/>
                  <a:gd name="connsiteX30" fmla="*/ 281383 w 333863"/>
                  <a:gd name="connsiteY30" fmla="*/ 77045 h 334980"/>
                  <a:gd name="connsiteX31" fmla="*/ 263518 w 333863"/>
                  <a:gd name="connsiteY31" fmla="*/ 59180 h 334980"/>
                  <a:gd name="connsiteX32" fmla="*/ 264634 w 333863"/>
                  <a:gd name="connsiteY32" fmla="*/ 60296 h 334980"/>
                  <a:gd name="connsiteX33" fmla="*/ 240069 w 333863"/>
                  <a:gd name="connsiteY33" fmla="*/ 69229 h 334980"/>
                  <a:gd name="connsiteX34" fmla="*/ 221087 w 333863"/>
                  <a:gd name="connsiteY34" fmla="*/ 33498 h 334980"/>
                  <a:gd name="connsiteX35" fmla="*/ 263518 w 333863"/>
                  <a:gd name="connsiteY35" fmla="*/ 59180 h 334980"/>
                  <a:gd name="connsiteX36" fmla="*/ 178656 w 333863"/>
                  <a:gd name="connsiteY36" fmla="*/ 24565 h 334980"/>
                  <a:gd name="connsiteX37" fmla="*/ 217737 w 333863"/>
                  <a:gd name="connsiteY37" fmla="*/ 73696 h 334980"/>
                  <a:gd name="connsiteX38" fmla="*/ 178656 w 333863"/>
                  <a:gd name="connsiteY38" fmla="*/ 78162 h 334980"/>
                  <a:gd name="connsiteX39" fmla="*/ 178656 w 333863"/>
                  <a:gd name="connsiteY39" fmla="*/ 24565 h 334980"/>
                  <a:gd name="connsiteX40" fmla="*/ 178656 w 333863"/>
                  <a:gd name="connsiteY40" fmla="*/ 100494 h 334980"/>
                  <a:gd name="connsiteX41" fmla="*/ 225553 w 333863"/>
                  <a:gd name="connsiteY41" fmla="*/ 94911 h 334980"/>
                  <a:gd name="connsiteX42" fmla="*/ 234486 w 333863"/>
                  <a:gd name="connsiteY42" fmla="*/ 156324 h 334980"/>
                  <a:gd name="connsiteX43" fmla="*/ 178656 w 333863"/>
                  <a:gd name="connsiteY43" fmla="*/ 156324 h 334980"/>
                  <a:gd name="connsiteX44" fmla="*/ 178656 w 333863"/>
                  <a:gd name="connsiteY44" fmla="*/ 100494 h 334980"/>
                  <a:gd name="connsiteX45" fmla="*/ 71462 w 333863"/>
                  <a:gd name="connsiteY45" fmla="*/ 58063 h 334980"/>
                  <a:gd name="connsiteX46" fmla="*/ 113893 w 333863"/>
                  <a:gd name="connsiteY46" fmla="*/ 32381 h 334980"/>
                  <a:gd name="connsiteX47" fmla="*/ 94911 w 333863"/>
                  <a:gd name="connsiteY47" fmla="*/ 68113 h 334980"/>
                  <a:gd name="connsiteX48" fmla="*/ 70346 w 333863"/>
                  <a:gd name="connsiteY48" fmla="*/ 60296 h 334980"/>
                  <a:gd name="connsiteX49" fmla="*/ 71462 w 333863"/>
                  <a:gd name="connsiteY49" fmla="*/ 58063 h 334980"/>
                  <a:gd name="connsiteX50" fmla="*/ 53597 w 333863"/>
                  <a:gd name="connsiteY50" fmla="*/ 77045 h 334980"/>
                  <a:gd name="connsiteX51" fmla="*/ 87095 w 333863"/>
                  <a:gd name="connsiteY51" fmla="*/ 89328 h 334980"/>
                  <a:gd name="connsiteX52" fmla="*/ 78162 w 333863"/>
                  <a:gd name="connsiteY52" fmla="*/ 156324 h 334980"/>
                  <a:gd name="connsiteX53" fmla="*/ 22332 w 333863"/>
                  <a:gd name="connsiteY53" fmla="*/ 156324 h 334980"/>
                  <a:gd name="connsiteX54" fmla="*/ 53597 w 333863"/>
                  <a:gd name="connsiteY54" fmla="*/ 77045 h 334980"/>
                  <a:gd name="connsiteX55" fmla="*/ 53597 w 333863"/>
                  <a:gd name="connsiteY55" fmla="*/ 257935 h 334980"/>
                  <a:gd name="connsiteX56" fmla="*/ 22332 w 333863"/>
                  <a:gd name="connsiteY56" fmla="*/ 178656 h 334980"/>
                  <a:gd name="connsiteX57" fmla="*/ 78162 w 333863"/>
                  <a:gd name="connsiteY57" fmla="*/ 178656 h 334980"/>
                  <a:gd name="connsiteX58" fmla="*/ 88211 w 333863"/>
                  <a:gd name="connsiteY58" fmla="*/ 244535 h 334980"/>
                  <a:gd name="connsiteX59" fmla="*/ 53597 w 333863"/>
                  <a:gd name="connsiteY59" fmla="*/ 257935 h 334980"/>
                  <a:gd name="connsiteX60" fmla="*/ 71462 w 333863"/>
                  <a:gd name="connsiteY60" fmla="*/ 275800 h 334980"/>
                  <a:gd name="connsiteX61" fmla="*/ 70346 w 333863"/>
                  <a:gd name="connsiteY61" fmla="*/ 274684 h 334980"/>
                  <a:gd name="connsiteX62" fmla="*/ 94911 w 333863"/>
                  <a:gd name="connsiteY62" fmla="*/ 265751 h 334980"/>
                  <a:gd name="connsiteX63" fmla="*/ 113893 w 333863"/>
                  <a:gd name="connsiteY63" fmla="*/ 301482 h 334980"/>
                  <a:gd name="connsiteX64" fmla="*/ 71462 w 333863"/>
                  <a:gd name="connsiteY64" fmla="*/ 275800 h 334980"/>
                  <a:gd name="connsiteX65" fmla="*/ 156324 w 333863"/>
                  <a:gd name="connsiteY65" fmla="*/ 310415 h 334980"/>
                  <a:gd name="connsiteX66" fmla="*/ 117243 w 333863"/>
                  <a:gd name="connsiteY66" fmla="*/ 261284 h 334980"/>
                  <a:gd name="connsiteX67" fmla="*/ 156324 w 333863"/>
                  <a:gd name="connsiteY67" fmla="*/ 256818 h 334980"/>
                  <a:gd name="connsiteX68" fmla="*/ 156324 w 333863"/>
                  <a:gd name="connsiteY68" fmla="*/ 310415 h 334980"/>
                  <a:gd name="connsiteX69" fmla="*/ 156324 w 333863"/>
                  <a:gd name="connsiteY69" fmla="*/ 234486 h 334980"/>
                  <a:gd name="connsiteX70" fmla="*/ 109427 w 333863"/>
                  <a:gd name="connsiteY70" fmla="*/ 240069 h 334980"/>
                  <a:gd name="connsiteX71" fmla="*/ 100494 w 333863"/>
                  <a:gd name="connsiteY71" fmla="*/ 178656 h 334980"/>
                  <a:gd name="connsiteX72" fmla="*/ 156324 w 333863"/>
                  <a:gd name="connsiteY72" fmla="*/ 178656 h 334980"/>
                  <a:gd name="connsiteX73" fmla="*/ 156324 w 333863"/>
                  <a:gd name="connsiteY73" fmla="*/ 234486 h 334980"/>
                  <a:gd name="connsiteX74" fmla="*/ 156324 w 333863"/>
                  <a:gd name="connsiteY74" fmla="*/ 156324 h 334980"/>
                  <a:gd name="connsiteX75" fmla="*/ 100494 w 333863"/>
                  <a:gd name="connsiteY75" fmla="*/ 156324 h 334980"/>
                  <a:gd name="connsiteX76" fmla="*/ 109427 w 333863"/>
                  <a:gd name="connsiteY76" fmla="*/ 94911 h 334980"/>
                  <a:gd name="connsiteX77" fmla="*/ 156324 w 333863"/>
                  <a:gd name="connsiteY77" fmla="*/ 100494 h 334980"/>
                  <a:gd name="connsiteX78" fmla="*/ 156324 w 333863"/>
                  <a:gd name="connsiteY78" fmla="*/ 156324 h 334980"/>
                  <a:gd name="connsiteX79" fmla="*/ 156324 w 333863"/>
                  <a:gd name="connsiteY79" fmla="*/ 78162 h 334980"/>
                  <a:gd name="connsiteX80" fmla="*/ 117243 w 333863"/>
                  <a:gd name="connsiteY80" fmla="*/ 73696 h 334980"/>
                  <a:gd name="connsiteX81" fmla="*/ 156324 w 333863"/>
                  <a:gd name="connsiteY81" fmla="*/ 24565 h 334980"/>
                  <a:gd name="connsiteX82" fmla="*/ 156324 w 333863"/>
                  <a:gd name="connsiteY82" fmla="*/ 78162 h 3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3863" h="334980">
                    <a:moveTo>
                      <a:pt x="228903" y="299249"/>
                    </a:moveTo>
                    <a:cubicBezTo>
                      <a:pt x="226670" y="300365"/>
                      <a:pt x="223320" y="301482"/>
                      <a:pt x="221087" y="302599"/>
                    </a:cubicBezTo>
                    <a:cubicBezTo>
                      <a:pt x="223320" y="299249"/>
                      <a:pt x="225553" y="297016"/>
                      <a:pt x="226670" y="293666"/>
                    </a:cubicBezTo>
                    <a:lnTo>
                      <a:pt x="215504" y="266867"/>
                    </a:lnTo>
                    <a:cubicBezTo>
                      <a:pt x="205454" y="289199"/>
                      <a:pt x="192055" y="304832"/>
                      <a:pt x="178656" y="310415"/>
                    </a:cubicBezTo>
                    <a:lnTo>
                      <a:pt x="178656" y="256818"/>
                    </a:lnTo>
                    <a:cubicBezTo>
                      <a:pt x="189822" y="256818"/>
                      <a:pt x="202105" y="257935"/>
                      <a:pt x="213271" y="260168"/>
                    </a:cubicBezTo>
                    <a:lnTo>
                      <a:pt x="203221" y="236719"/>
                    </a:lnTo>
                    <a:cubicBezTo>
                      <a:pt x="195405" y="235603"/>
                      <a:pt x="187589" y="235603"/>
                      <a:pt x="178656" y="234486"/>
                    </a:cubicBezTo>
                    <a:lnTo>
                      <a:pt x="178656" y="178656"/>
                    </a:lnTo>
                    <a:lnTo>
                      <a:pt x="234486" y="178656"/>
                    </a:lnTo>
                    <a:cubicBezTo>
                      <a:pt x="234486" y="186472"/>
                      <a:pt x="233369" y="194288"/>
                      <a:pt x="232253" y="200988"/>
                    </a:cubicBezTo>
                    <a:lnTo>
                      <a:pt x="253468" y="209921"/>
                    </a:lnTo>
                    <a:cubicBezTo>
                      <a:pt x="254585" y="199871"/>
                      <a:pt x="255701" y="188705"/>
                      <a:pt x="255701" y="178656"/>
                    </a:cubicBezTo>
                    <a:lnTo>
                      <a:pt x="311531" y="178656"/>
                    </a:lnTo>
                    <a:cubicBezTo>
                      <a:pt x="310415" y="196522"/>
                      <a:pt x="305948" y="213271"/>
                      <a:pt x="298132" y="228903"/>
                    </a:cubicBezTo>
                    <a:lnTo>
                      <a:pt x="318231" y="237836"/>
                    </a:lnTo>
                    <a:cubicBezTo>
                      <a:pt x="328280" y="215504"/>
                      <a:pt x="333863" y="192055"/>
                      <a:pt x="333863" y="167490"/>
                    </a:cubicBezTo>
                    <a:cubicBezTo>
                      <a:pt x="333863" y="119476"/>
                      <a:pt x="312648" y="73696"/>
                      <a:pt x="276917" y="42431"/>
                    </a:cubicBezTo>
                    <a:cubicBezTo>
                      <a:pt x="247885" y="14516"/>
                      <a:pt x="208804" y="0"/>
                      <a:pt x="167490" y="0"/>
                    </a:cubicBezTo>
                    <a:cubicBezTo>
                      <a:pt x="126176" y="0"/>
                      <a:pt x="87095" y="14516"/>
                      <a:pt x="56947" y="41314"/>
                    </a:cubicBezTo>
                    <a:cubicBezTo>
                      <a:pt x="21215" y="73696"/>
                      <a:pt x="0" y="119476"/>
                      <a:pt x="0" y="167490"/>
                    </a:cubicBezTo>
                    <a:cubicBezTo>
                      <a:pt x="0" y="215504"/>
                      <a:pt x="21215" y="261284"/>
                      <a:pt x="56947" y="292549"/>
                    </a:cubicBezTo>
                    <a:cubicBezTo>
                      <a:pt x="87095" y="320464"/>
                      <a:pt x="126176" y="334980"/>
                      <a:pt x="167490" y="334980"/>
                    </a:cubicBezTo>
                    <a:cubicBezTo>
                      <a:pt x="192055" y="334980"/>
                      <a:pt x="215504" y="329397"/>
                      <a:pt x="237836" y="319348"/>
                    </a:cubicBezTo>
                    <a:lnTo>
                      <a:pt x="228903" y="299249"/>
                    </a:lnTo>
                    <a:close/>
                    <a:moveTo>
                      <a:pt x="281383" y="77045"/>
                    </a:moveTo>
                    <a:cubicBezTo>
                      <a:pt x="299249" y="99377"/>
                      <a:pt x="310415" y="127292"/>
                      <a:pt x="312648" y="156324"/>
                    </a:cubicBezTo>
                    <a:lnTo>
                      <a:pt x="256818" y="156324"/>
                    </a:lnTo>
                    <a:cubicBezTo>
                      <a:pt x="255701" y="132875"/>
                      <a:pt x="252352" y="110543"/>
                      <a:pt x="246769" y="90445"/>
                    </a:cubicBezTo>
                    <a:cubicBezTo>
                      <a:pt x="259051" y="85978"/>
                      <a:pt x="271334" y="82628"/>
                      <a:pt x="281383" y="77045"/>
                    </a:cubicBezTo>
                    <a:close/>
                    <a:moveTo>
                      <a:pt x="263518" y="59180"/>
                    </a:moveTo>
                    <a:cubicBezTo>
                      <a:pt x="263518" y="59180"/>
                      <a:pt x="264634" y="60296"/>
                      <a:pt x="264634" y="60296"/>
                    </a:cubicBezTo>
                    <a:cubicBezTo>
                      <a:pt x="256818" y="63646"/>
                      <a:pt x="249002" y="66996"/>
                      <a:pt x="240069" y="69229"/>
                    </a:cubicBezTo>
                    <a:cubicBezTo>
                      <a:pt x="234486" y="55830"/>
                      <a:pt x="227786" y="43547"/>
                      <a:pt x="221087" y="33498"/>
                    </a:cubicBezTo>
                    <a:cubicBezTo>
                      <a:pt x="236719" y="39081"/>
                      <a:pt x="251235" y="48014"/>
                      <a:pt x="263518" y="59180"/>
                    </a:cubicBezTo>
                    <a:close/>
                    <a:moveTo>
                      <a:pt x="178656" y="24565"/>
                    </a:moveTo>
                    <a:cubicBezTo>
                      <a:pt x="193172" y="30148"/>
                      <a:pt x="207688" y="48014"/>
                      <a:pt x="217737" y="73696"/>
                    </a:cubicBezTo>
                    <a:cubicBezTo>
                      <a:pt x="205454" y="75929"/>
                      <a:pt x="192055" y="77045"/>
                      <a:pt x="178656" y="78162"/>
                    </a:cubicBezTo>
                    <a:lnTo>
                      <a:pt x="178656" y="24565"/>
                    </a:lnTo>
                    <a:close/>
                    <a:moveTo>
                      <a:pt x="178656" y="100494"/>
                    </a:moveTo>
                    <a:cubicBezTo>
                      <a:pt x="194288" y="100494"/>
                      <a:pt x="209921" y="98261"/>
                      <a:pt x="225553" y="94911"/>
                    </a:cubicBezTo>
                    <a:cubicBezTo>
                      <a:pt x="230020" y="112777"/>
                      <a:pt x="233369" y="132875"/>
                      <a:pt x="234486" y="156324"/>
                    </a:cubicBezTo>
                    <a:lnTo>
                      <a:pt x="178656" y="156324"/>
                    </a:lnTo>
                    <a:lnTo>
                      <a:pt x="178656" y="100494"/>
                    </a:lnTo>
                    <a:close/>
                    <a:moveTo>
                      <a:pt x="71462" y="58063"/>
                    </a:moveTo>
                    <a:cubicBezTo>
                      <a:pt x="83745" y="46897"/>
                      <a:pt x="98261" y="37964"/>
                      <a:pt x="113893" y="32381"/>
                    </a:cubicBezTo>
                    <a:cubicBezTo>
                      <a:pt x="106077" y="42431"/>
                      <a:pt x="100494" y="54713"/>
                      <a:pt x="94911" y="68113"/>
                    </a:cubicBezTo>
                    <a:cubicBezTo>
                      <a:pt x="85978" y="65879"/>
                      <a:pt x="78162" y="63646"/>
                      <a:pt x="70346" y="60296"/>
                    </a:cubicBezTo>
                    <a:cubicBezTo>
                      <a:pt x="70346" y="59180"/>
                      <a:pt x="71462" y="59180"/>
                      <a:pt x="71462" y="58063"/>
                    </a:cubicBezTo>
                    <a:close/>
                    <a:moveTo>
                      <a:pt x="53597" y="77045"/>
                    </a:moveTo>
                    <a:cubicBezTo>
                      <a:pt x="63646" y="81512"/>
                      <a:pt x="74812" y="85978"/>
                      <a:pt x="87095" y="89328"/>
                    </a:cubicBezTo>
                    <a:cubicBezTo>
                      <a:pt x="82628" y="110543"/>
                      <a:pt x="79279" y="132875"/>
                      <a:pt x="78162" y="156324"/>
                    </a:cubicBezTo>
                    <a:lnTo>
                      <a:pt x="22332" y="156324"/>
                    </a:lnTo>
                    <a:cubicBezTo>
                      <a:pt x="25682" y="127292"/>
                      <a:pt x="35731" y="99377"/>
                      <a:pt x="53597" y="77045"/>
                    </a:cubicBezTo>
                    <a:close/>
                    <a:moveTo>
                      <a:pt x="53597" y="257935"/>
                    </a:moveTo>
                    <a:cubicBezTo>
                      <a:pt x="35731" y="235603"/>
                      <a:pt x="24565" y="207688"/>
                      <a:pt x="22332" y="178656"/>
                    </a:cubicBezTo>
                    <a:lnTo>
                      <a:pt x="78162" y="178656"/>
                    </a:lnTo>
                    <a:cubicBezTo>
                      <a:pt x="79279" y="202105"/>
                      <a:pt x="82628" y="224437"/>
                      <a:pt x="88211" y="244535"/>
                    </a:cubicBezTo>
                    <a:cubicBezTo>
                      <a:pt x="75929" y="249002"/>
                      <a:pt x="63646" y="252352"/>
                      <a:pt x="53597" y="257935"/>
                    </a:cubicBezTo>
                    <a:close/>
                    <a:moveTo>
                      <a:pt x="71462" y="275800"/>
                    </a:moveTo>
                    <a:cubicBezTo>
                      <a:pt x="71462" y="275800"/>
                      <a:pt x="70346" y="274684"/>
                      <a:pt x="70346" y="274684"/>
                    </a:cubicBezTo>
                    <a:cubicBezTo>
                      <a:pt x="78162" y="271334"/>
                      <a:pt x="85978" y="267984"/>
                      <a:pt x="94911" y="265751"/>
                    </a:cubicBezTo>
                    <a:cubicBezTo>
                      <a:pt x="100494" y="279150"/>
                      <a:pt x="107194" y="291433"/>
                      <a:pt x="113893" y="301482"/>
                    </a:cubicBezTo>
                    <a:cubicBezTo>
                      <a:pt x="98261" y="295899"/>
                      <a:pt x="83745" y="286966"/>
                      <a:pt x="71462" y="275800"/>
                    </a:cubicBezTo>
                    <a:close/>
                    <a:moveTo>
                      <a:pt x="156324" y="310415"/>
                    </a:moveTo>
                    <a:cubicBezTo>
                      <a:pt x="141808" y="304832"/>
                      <a:pt x="127292" y="286966"/>
                      <a:pt x="117243" y="261284"/>
                    </a:cubicBezTo>
                    <a:cubicBezTo>
                      <a:pt x="129526" y="259051"/>
                      <a:pt x="142925" y="257935"/>
                      <a:pt x="156324" y="256818"/>
                    </a:cubicBezTo>
                    <a:lnTo>
                      <a:pt x="156324" y="310415"/>
                    </a:lnTo>
                    <a:close/>
                    <a:moveTo>
                      <a:pt x="156324" y="234486"/>
                    </a:moveTo>
                    <a:cubicBezTo>
                      <a:pt x="140692" y="234486"/>
                      <a:pt x="125059" y="236719"/>
                      <a:pt x="109427" y="240069"/>
                    </a:cubicBezTo>
                    <a:cubicBezTo>
                      <a:pt x="104960" y="222203"/>
                      <a:pt x="101611" y="200988"/>
                      <a:pt x="100494" y="178656"/>
                    </a:cubicBezTo>
                    <a:lnTo>
                      <a:pt x="156324" y="178656"/>
                    </a:lnTo>
                    <a:lnTo>
                      <a:pt x="156324" y="234486"/>
                    </a:lnTo>
                    <a:close/>
                    <a:moveTo>
                      <a:pt x="156324" y="156324"/>
                    </a:moveTo>
                    <a:lnTo>
                      <a:pt x="100494" y="156324"/>
                    </a:lnTo>
                    <a:cubicBezTo>
                      <a:pt x="101611" y="133992"/>
                      <a:pt x="104960" y="112777"/>
                      <a:pt x="109427" y="94911"/>
                    </a:cubicBezTo>
                    <a:cubicBezTo>
                      <a:pt x="123943" y="98261"/>
                      <a:pt x="139575" y="99377"/>
                      <a:pt x="156324" y="100494"/>
                    </a:cubicBezTo>
                    <a:lnTo>
                      <a:pt x="156324" y="156324"/>
                    </a:lnTo>
                    <a:close/>
                    <a:moveTo>
                      <a:pt x="156324" y="78162"/>
                    </a:moveTo>
                    <a:cubicBezTo>
                      <a:pt x="142925" y="78162"/>
                      <a:pt x="129526" y="75929"/>
                      <a:pt x="117243" y="73696"/>
                    </a:cubicBezTo>
                    <a:cubicBezTo>
                      <a:pt x="127292" y="48014"/>
                      <a:pt x="141808" y="30148"/>
                      <a:pt x="156324" y="24565"/>
                    </a:cubicBezTo>
                    <a:lnTo>
                      <a:pt x="156324" y="78162"/>
                    </a:lnTo>
                    <a:close/>
                  </a:path>
                </a:pathLst>
              </a:custGeom>
              <a:solidFill>
                <a:schemeClr val="tx1"/>
              </a:solidFill>
              <a:ln w="11013" cap="flat">
                <a:noFill/>
                <a:prstDash val="solid"/>
                <a:miter/>
              </a:ln>
            </p:spPr>
            <p:txBody>
              <a:bodyPr rtlCol="0" anchor="ctr" anchorCtr="0"/>
              <a:lstStyle/>
              <a:p>
                <a:endParaRPr lang="en-GB" sz="1400"/>
              </a:p>
            </p:txBody>
          </p:sp>
          <p:sp>
            <p:nvSpPr>
              <p:cNvPr id="21" name="Freeform: Shape 20">
                <a:extLst>
                  <a:ext uri="{FF2B5EF4-FFF2-40B4-BE49-F238E27FC236}">
                    <a16:creationId xmlns:a16="http://schemas.microsoft.com/office/drawing/2014/main" id="{8B2F5DCF-FE45-4955-B086-CC505524D8A9}"/>
                  </a:ext>
                </a:extLst>
              </p:cNvPr>
              <p:cNvSpPr/>
              <p:nvPr/>
            </p:nvSpPr>
            <p:spPr>
              <a:xfrm>
                <a:off x="852255" y="3987177"/>
                <a:ext cx="133992" cy="133992"/>
              </a:xfrm>
              <a:custGeom>
                <a:avLst/>
                <a:gdLst>
                  <a:gd name="connsiteX0" fmla="*/ 133992 w 133992"/>
                  <a:gd name="connsiteY0" fmla="*/ 118360 h 133992"/>
                  <a:gd name="connsiteX1" fmla="*/ 83745 w 133992"/>
                  <a:gd name="connsiteY1" fmla="*/ 68113 h 133992"/>
                  <a:gd name="connsiteX2" fmla="*/ 132875 w 133992"/>
                  <a:gd name="connsiteY2" fmla="*/ 55830 h 133992"/>
                  <a:gd name="connsiteX3" fmla="*/ 0 w 133992"/>
                  <a:gd name="connsiteY3" fmla="*/ 0 h 133992"/>
                  <a:gd name="connsiteX4" fmla="*/ 55830 w 133992"/>
                  <a:gd name="connsiteY4" fmla="*/ 132875 h 133992"/>
                  <a:gd name="connsiteX5" fmla="*/ 68113 w 133992"/>
                  <a:gd name="connsiteY5" fmla="*/ 83745 h 133992"/>
                  <a:gd name="connsiteX6" fmla="*/ 118360 w 133992"/>
                  <a:gd name="connsiteY6" fmla="*/ 133992 h 1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92" h="133992">
                    <a:moveTo>
                      <a:pt x="133992" y="118360"/>
                    </a:moveTo>
                    <a:lnTo>
                      <a:pt x="83745" y="68113"/>
                    </a:lnTo>
                    <a:lnTo>
                      <a:pt x="132875" y="55830"/>
                    </a:lnTo>
                    <a:lnTo>
                      <a:pt x="0" y="0"/>
                    </a:lnTo>
                    <a:lnTo>
                      <a:pt x="55830" y="132875"/>
                    </a:lnTo>
                    <a:lnTo>
                      <a:pt x="68113" y="83745"/>
                    </a:lnTo>
                    <a:lnTo>
                      <a:pt x="118360" y="133992"/>
                    </a:lnTo>
                    <a:close/>
                  </a:path>
                </a:pathLst>
              </a:custGeom>
              <a:solidFill>
                <a:schemeClr val="tx1"/>
              </a:solidFill>
              <a:ln w="11013" cap="flat">
                <a:noFill/>
                <a:prstDash val="solid"/>
                <a:miter/>
              </a:ln>
            </p:spPr>
            <p:txBody>
              <a:bodyPr rtlCol="0" anchor="ctr" anchorCtr="0"/>
              <a:lstStyle/>
              <a:p>
                <a:endParaRPr lang="en-GB" sz="1400"/>
              </a:p>
            </p:txBody>
          </p:sp>
        </p:grpSp>
        <p:sp>
          <p:nvSpPr>
            <p:cNvPr id="19" name="TextBox 18">
              <a:extLst>
                <a:ext uri="{FF2B5EF4-FFF2-40B4-BE49-F238E27FC236}">
                  <a16:creationId xmlns:a16="http://schemas.microsoft.com/office/drawing/2014/main" id="{08AE69F0-248D-4227-AE82-6E2FE5D8A811}"/>
                </a:ext>
              </a:extLst>
            </p:cNvPr>
            <p:cNvSpPr txBox="1"/>
            <p:nvPr/>
          </p:nvSpPr>
          <p:spPr>
            <a:xfrm>
              <a:off x="1033826" y="3565623"/>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highwaysengland.co.uk</a:t>
              </a:r>
            </a:p>
          </p:txBody>
        </p:sp>
      </p:grpSp>
      <p:grpSp>
        <p:nvGrpSpPr>
          <p:cNvPr id="22" name="Group 21">
            <a:extLst>
              <a:ext uri="{FF2B5EF4-FFF2-40B4-BE49-F238E27FC236}">
                <a16:creationId xmlns:a16="http://schemas.microsoft.com/office/drawing/2014/main" id="{78C8B524-62C3-41EA-BFE9-9BF66A051521}"/>
              </a:ext>
            </a:extLst>
          </p:cNvPr>
          <p:cNvGrpSpPr/>
          <p:nvPr userDrawn="1"/>
        </p:nvGrpSpPr>
        <p:grpSpPr>
          <a:xfrm>
            <a:off x="642324" y="4031771"/>
            <a:ext cx="3696762" cy="313932"/>
            <a:chOff x="642324" y="4022120"/>
            <a:chExt cx="3696762" cy="313932"/>
          </a:xfrm>
        </p:grpSpPr>
        <p:sp>
          <p:nvSpPr>
            <p:cNvPr id="23" name="Graphic 52">
              <a:extLst>
                <a:ext uri="{FF2B5EF4-FFF2-40B4-BE49-F238E27FC236}">
                  <a16:creationId xmlns:a16="http://schemas.microsoft.com/office/drawing/2014/main" id="{1D936619-9B69-492D-8F09-F101804FDE6B}"/>
                </a:ext>
              </a:extLst>
            </p:cNvPr>
            <p:cNvSpPr/>
            <p:nvPr/>
          </p:nvSpPr>
          <p:spPr>
            <a:xfrm>
              <a:off x="642324" y="4027397"/>
              <a:ext cx="373296" cy="303379"/>
            </a:xfrm>
            <a:custGeom>
              <a:avLst/>
              <a:gdLst>
                <a:gd name="connsiteX0" fmla="*/ 892134 w 2838459"/>
                <a:gd name="connsiteY0" fmla="*/ 2306263 h 2306831"/>
                <a:gd name="connsiteX1" fmla="*/ 2549065 w 2838459"/>
                <a:gd name="connsiteY1" fmla="*/ 649332 h 2306831"/>
                <a:gd name="connsiteX2" fmla="*/ 2547427 w 2838459"/>
                <a:gd name="connsiteY2" fmla="*/ 574046 h 2306831"/>
                <a:gd name="connsiteX3" fmla="*/ 2837920 w 2838459"/>
                <a:gd name="connsiteY3" fmla="*/ 272494 h 2306831"/>
                <a:gd name="connsiteX4" fmla="*/ 2503488 w 2838459"/>
                <a:gd name="connsiteY4" fmla="*/ 364172 h 2306831"/>
                <a:gd name="connsiteX5" fmla="*/ 2759577 w 2838459"/>
                <a:gd name="connsiteY5" fmla="*/ 42065 h 2306831"/>
                <a:gd name="connsiteX6" fmla="*/ 2389778 w 2838459"/>
                <a:gd name="connsiteY6" fmla="*/ 183416 h 2306831"/>
                <a:gd name="connsiteX7" fmla="*/ 1964687 w 2838459"/>
                <a:gd name="connsiteY7" fmla="*/ -569 h 2306831"/>
                <a:gd name="connsiteX8" fmla="*/ 1382290 w 2838459"/>
                <a:gd name="connsiteY8" fmla="*/ 581714 h 2306831"/>
                <a:gd name="connsiteX9" fmla="*/ 1397388 w 2838459"/>
                <a:gd name="connsiteY9" fmla="*/ 714502 h 2306831"/>
                <a:gd name="connsiteX10" fmla="*/ 197000 w 2838459"/>
                <a:gd name="connsiteY10" fmla="*/ 106045 h 2306831"/>
                <a:gd name="connsiteX11" fmla="*/ 118142 w 2838459"/>
                <a:gd name="connsiteY11" fmla="*/ 398748 h 2306831"/>
                <a:gd name="connsiteX12" fmla="*/ 377298 w 2838459"/>
                <a:gd name="connsiteY12" fmla="*/ 883504 h 2306831"/>
                <a:gd name="connsiteX13" fmla="*/ 113542 w 2838459"/>
                <a:gd name="connsiteY13" fmla="*/ 810666 h 2306831"/>
                <a:gd name="connsiteX14" fmla="*/ 113456 w 2838459"/>
                <a:gd name="connsiteY14" fmla="*/ 818105 h 2306831"/>
                <a:gd name="connsiteX15" fmla="*/ 580676 w 2838459"/>
                <a:gd name="connsiteY15" fmla="*/ 1388977 h 2306831"/>
                <a:gd name="connsiteX16" fmla="*/ 427114 w 2838459"/>
                <a:gd name="connsiteY16" fmla="*/ 1409474 h 2306831"/>
                <a:gd name="connsiteX17" fmla="*/ 317662 w 2838459"/>
                <a:gd name="connsiteY17" fmla="*/ 1398968 h 2306831"/>
                <a:gd name="connsiteX18" fmla="*/ 861683 w 2838459"/>
                <a:gd name="connsiteY18" fmla="*/ 1803457 h 2306831"/>
                <a:gd name="connsiteX19" fmla="*/ 138383 w 2838459"/>
                <a:gd name="connsiteY19" fmla="*/ 2052726 h 2306831"/>
                <a:gd name="connsiteX20" fmla="*/ -539 w 2838459"/>
                <a:gd name="connsiteY20" fmla="*/ 2044668 h 2306831"/>
                <a:gd name="connsiteX21" fmla="*/ 892163 w 2838459"/>
                <a:gd name="connsiteY21" fmla="*/ 2306263 h 230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8459" h="2306831">
                  <a:moveTo>
                    <a:pt x="892134" y="2306263"/>
                  </a:moveTo>
                  <a:cubicBezTo>
                    <a:pt x="1963325" y="2306263"/>
                    <a:pt x="2549065" y="1418838"/>
                    <a:pt x="2549065" y="649332"/>
                  </a:cubicBezTo>
                  <a:cubicBezTo>
                    <a:pt x="2549065" y="624119"/>
                    <a:pt x="2548561" y="599030"/>
                    <a:pt x="2547427" y="574046"/>
                  </a:cubicBezTo>
                  <a:cubicBezTo>
                    <a:pt x="2661136" y="491845"/>
                    <a:pt x="2759967" y="389271"/>
                    <a:pt x="2837920" y="272494"/>
                  </a:cubicBezTo>
                  <a:cubicBezTo>
                    <a:pt x="2733574" y="318872"/>
                    <a:pt x="2621283" y="350094"/>
                    <a:pt x="2503488" y="364172"/>
                  </a:cubicBezTo>
                  <a:cubicBezTo>
                    <a:pt x="2623722" y="292077"/>
                    <a:pt x="2716029" y="178025"/>
                    <a:pt x="2759577" y="42065"/>
                  </a:cubicBezTo>
                  <a:cubicBezTo>
                    <a:pt x="2647059" y="108769"/>
                    <a:pt x="2522443" y="157251"/>
                    <a:pt x="2389778" y="183416"/>
                  </a:cubicBezTo>
                  <a:cubicBezTo>
                    <a:pt x="2283508" y="70221"/>
                    <a:pt x="2132213" y="-569"/>
                    <a:pt x="1964687" y="-569"/>
                  </a:cubicBezTo>
                  <a:cubicBezTo>
                    <a:pt x="1643085" y="-569"/>
                    <a:pt x="1382290" y="260226"/>
                    <a:pt x="1382290" y="581714"/>
                  </a:cubicBezTo>
                  <a:cubicBezTo>
                    <a:pt x="1382290" y="627415"/>
                    <a:pt x="1387396" y="671868"/>
                    <a:pt x="1397388" y="714502"/>
                  </a:cubicBezTo>
                  <a:cubicBezTo>
                    <a:pt x="913375" y="690147"/>
                    <a:pt x="484188" y="458412"/>
                    <a:pt x="197000" y="106045"/>
                  </a:cubicBezTo>
                  <a:cubicBezTo>
                    <a:pt x="146984" y="192103"/>
                    <a:pt x="118142" y="292077"/>
                    <a:pt x="118142" y="398748"/>
                  </a:cubicBezTo>
                  <a:cubicBezTo>
                    <a:pt x="118142" y="600792"/>
                    <a:pt x="220955" y="779157"/>
                    <a:pt x="377298" y="883504"/>
                  </a:cubicBezTo>
                  <a:cubicBezTo>
                    <a:pt x="281753" y="880551"/>
                    <a:pt x="191999" y="854319"/>
                    <a:pt x="113542" y="810666"/>
                  </a:cubicBezTo>
                  <a:cubicBezTo>
                    <a:pt x="113456" y="813114"/>
                    <a:pt x="113456" y="815495"/>
                    <a:pt x="113456" y="818105"/>
                  </a:cubicBezTo>
                  <a:cubicBezTo>
                    <a:pt x="113456" y="1100131"/>
                    <a:pt x="314195" y="1335618"/>
                    <a:pt x="580676" y="1388977"/>
                  </a:cubicBezTo>
                  <a:cubicBezTo>
                    <a:pt x="531737" y="1402321"/>
                    <a:pt x="480245" y="1409474"/>
                    <a:pt x="427114" y="1409474"/>
                  </a:cubicBezTo>
                  <a:cubicBezTo>
                    <a:pt x="389643" y="1409474"/>
                    <a:pt x="353143" y="1405788"/>
                    <a:pt x="317662" y="1398968"/>
                  </a:cubicBezTo>
                  <a:cubicBezTo>
                    <a:pt x="391796" y="1630359"/>
                    <a:pt x="606784" y="1798742"/>
                    <a:pt x="861683" y="1803457"/>
                  </a:cubicBezTo>
                  <a:cubicBezTo>
                    <a:pt x="662363" y="1959686"/>
                    <a:pt x="411274" y="2052726"/>
                    <a:pt x="138383" y="2052726"/>
                  </a:cubicBezTo>
                  <a:cubicBezTo>
                    <a:pt x="91434" y="2052726"/>
                    <a:pt x="45048" y="2050059"/>
                    <a:pt x="-539" y="2044668"/>
                  </a:cubicBezTo>
                  <a:cubicBezTo>
                    <a:pt x="257197" y="2209870"/>
                    <a:pt x="563246" y="2306263"/>
                    <a:pt x="892163" y="2306263"/>
                  </a:cubicBezTo>
                </a:path>
              </a:pathLst>
            </a:custGeom>
            <a:solidFill>
              <a:schemeClr val="tx1"/>
            </a:solidFill>
            <a:ln w="9525" cap="flat">
              <a:noFill/>
              <a:prstDash val="solid"/>
              <a:miter/>
            </a:ln>
          </p:spPr>
          <p:txBody>
            <a:bodyPr rtlCol="0" anchor="ctr" anchorCtr="0"/>
            <a:lstStyle/>
            <a:p>
              <a:endParaRPr lang="en-GB" sz="1400"/>
            </a:p>
          </p:txBody>
        </p:sp>
        <p:sp>
          <p:nvSpPr>
            <p:cNvPr id="24" name="TextBox 23">
              <a:extLst>
                <a:ext uri="{FF2B5EF4-FFF2-40B4-BE49-F238E27FC236}">
                  <a16:creationId xmlns:a16="http://schemas.microsoft.com/office/drawing/2014/main" id="{EB17C879-28D5-472B-A84E-99227C2B54B4}"/>
                </a:ext>
              </a:extLst>
            </p:cNvPr>
            <p:cNvSpPr txBox="1"/>
            <p:nvPr/>
          </p:nvSpPr>
          <p:spPr>
            <a:xfrm>
              <a:off x="1033826" y="4022120"/>
              <a:ext cx="3305260" cy="313932"/>
            </a:xfrm>
            <a:prstGeom prst="rect">
              <a:avLst/>
            </a:prstGeom>
            <a:noFill/>
          </p:spPr>
          <p:txBody>
            <a:bodyPr wrap="square" rtlCol="0" anchor="ctr" anchorCtr="0">
              <a:spAutoFit/>
            </a:bodyPr>
            <a:lstStyle/>
            <a:p>
              <a:pPr>
                <a:lnSpc>
                  <a:spcPct val="90000"/>
                </a:lnSpc>
              </a:pPr>
              <a:r>
                <a:rPr lang="en-GB" sz="1600">
                  <a:solidFill>
                    <a:schemeClr val="tx1"/>
                  </a:solidFill>
                </a:rPr>
                <a:t>Twitter</a:t>
              </a:r>
              <a:r>
                <a:rPr lang="en-GB" sz="1600">
                  <a:solidFill>
                    <a:schemeClr val="accent1"/>
                  </a:solidFill>
                </a:rPr>
                <a:t> @HighwaysEngland</a:t>
              </a:r>
            </a:p>
          </p:txBody>
        </p:sp>
      </p:grpSp>
      <p:sp>
        <p:nvSpPr>
          <p:cNvPr id="25" name="Footer Placeholder 22">
            <a:extLst>
              <a:ext uri="{FF2B5EF4-FFF2-40B4-BE49-F238E27FC236}">
                <a16:creationId xmlns:a16="http://schemas.microsoft.com/office/drawing/2014/main" id="{3FCFEDDE-61C7-47BB-B4ED-579722986406}"/>
              </a:ext>
            </a:extLst>
          </p:cNvPr>
          <p:cNvSpPr>
            <a:spLocks noGrp="1"/>
          </p:cNvSpPr>
          <p:nvPr>
            <p:ph type="ftr" sz="quarter" idx="21"/>
          </p:nvPr>
        </p:nvSpPr>
        <p:spPr>
          <a:xfrm>
            <a:off x="590731" y="6378063"/>
            <a:ext cx="1460791" cy="215444"/>
          </a:xfrm>
          <a:prstGeom prst="rect">
            <a:avLst/>
          </a:prstGeom>
        </p:spPr>
        <p:txBody>
          <a:bodyPr/>
          <a:lstStyle/>
          <a:p>
            <a:r>
              <a:rPr lang="en-GB"/>
              <a:t>© 2021 National Highways</a:t>
            </a:r>
          </a:p>
        </p:txBody>
      </p:sp>
      <p:pic>
        <p:nvPicPr>
          <p:cNvPr id="26" name="Picture 25">
            <a:extLst>
              <a:ext uri="{FF2B5EF4-FFF2-40B4-BE49-F238E27FC236}">
                <a16:creationId xmlns:a16="http://schemas.microsoft.com/office/drawing/2014/main" id="{31A86E18-A781-40CD-BDE1-5052E28662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424047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 Right Panel">
    <p:spTree>
      <p:nvGrpSpPr>
        <p:cNvPr id="1" name=""/>
        <p:cNvGrpSpPr/>
        <p:nvPr/>
      </p:nvGrpSpPr>
      <p:grpSpPr>
        <a:xfrm>
          <a:off x="0" y="0"/>
          <a:ext cx="0" cy="0"/>
          <a:chOff x="0" y="0"/>
          <a:chExt cx="0" cy="0"/>
        </a:xfrm>
      </p:grpSpPr>
      <p:sp>
        <p:nvSpPr>
          <p:cNvPr id="84" name="Freeform: Shape 83">
            <a:extLst>
              <a:ext uri="{FF2B5EF4-FFF2-40B4-BE49-F238E27FC236}">
                <a16:creationId xmlns:a16="http://schemas.microsoft.com/office/drawing/2014/main" id="{3976210C-D24D-4E0A-A484-1FC87D2536AE}"/>
              </a:ext>
            </a:extLst>
          </p:cNvPr>
          <p:cNvSpPr/>
          <p:nvPr userDrawn="1"/>
        </p:nvSpPr>
        <p:spPr>
          <a:xfrm>
            <a:off x="4765372"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Picture Placeholder 71">
            <a:extLst>
              <a:ext uri="{FF2B5EF4-FFF2-40B4-BE49-F238E27FC236}">
                <a16:creationId xmlns:a16="http://schemas.microsoft.com/office/drawing/2014/main" id="{800706A8-25EF-42C5-A0B2-3F3301D25430}"/>
              </a:ext>
            </a:extLst>
          </p:cNvPr>
          <p:cNvSpPr>
            <a:spLocks noGrp="1"/>
          </p:cNvSpPr>
          <p:nvPr>
            <p:ph type="pic" sz="quarter" idx="13"/>
          </p:nvPr>
        </p:nvSpPr>
        <p:spPr>
          <a:xfrm>
            <a:off x="108000" y="108000"/>
            <a:ext cx="5404890" cy="6642000"/>
          </a:xfrm>
          <a:custGeom>
            <a:avLst/>
            <a:gdLst>
              <a:gd name="connsiteX0" fmla="*/ 0 w 5404890"/>
              <a:gd name="connsiteY0" fmla="*/ 0 h 6642000"/>
              <a:gd name="connsiteX1" fmla="*/ 5404890 w 5404890"/>
              <a:gd name="connsiteY1" fmla="*/ 0 h 6642000"/>
              <a:gd name="connsiteX2" fmla="*/ 4657373 w 5404890"/>
              <a:gd name="connsiteY2" fmla="*/ 6642000 h 6642000"/>
              <a:gd name="connsiteX3" fmla="*/ 0 w 540489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90" h="6642000">
                <a:moveTo>
                  <a:pt x="0" y="0"/>
                </a:moveTo>
                <a:lnTo>
                  <a:pt x="5404890" y="0"/>
                </a:lnTo>
                <a:lnTo>
                  <a:pt x="4657373"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75" name="Text Placeholder 74">
            <a:extLst>
              <a:ext uri="{FF2B5EF4-FFF2-40B4-BE49-F238E27FC236}">
                <a16:creationId xmlns:a16="http://schemas.microsoft.com/office/drawing/2014/main" id="{D266AD8C-98A0-4E68-8C4D-A605D3CBC9A7}"/>
              </a:ext>
            </a:extLst>
          </p:cNvPr>
          <p:cNvSpPr>
            <a:spLocks noGrp="1"/>
          </p:cNvSpPr>
          <p:nvPr>
            <p:ph type="body" sz="quarter" idx="14"/>
          </p:nvPr>
        </p:nvSpPr>
        <p:spPr>
          <a:xfrm>
            <a:off x="4557232"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sp>
        <p:nvSpPr>
          <p:cNvPr id="53" name="Title 1">
            <a:extLst>
              <a:ext uri="{FF2B5EF4-FFF2-40B4-BE49-F238E27FC236}">
                <a16:creationId xmlns:a16="http://schemas.microsoft.com/office/drawing/2014/main" id="{B78C392B-22FB-4786-B34B-231E89B0823C}"/>
              </a:ext>
            </a:extLst>
          </p:cNvPr>
          <p:cNvSpPr>
            <a:spLocks noGrp="1"/>
          </p:cNvSpPr>
          <p:nvPr>
            <p:ph type="ctrTitle" hasCustomPrompt="1"/>
          </p:nvPr>
        </p:nvSpPr>
        <p:spPr>
          <a:xfrm>
            <a:off x="6611573"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54" name="Subtitle 2">
            <a:extLst>
              <a:ext uri="{FF2B5EF4-FFF2-40B4-BE49-F238E27FC236}">
                <a16:creationId xmlns:a16="http://schemas.microsoft.com/office/drawing/2014/main" id="{27C2A406-7183-4098-B99F-C135AEA3EA9C}"/>
              </a:ext>
            </a:extLst>
          </p:cNvPr>
          <p:cNvSpPr>
            <a:spLocks noGrp="1"/>
          </p:cNvSpPr>
          <p:nvPr>
            <p:ph type="subTitle" idx="1" hasCustomPrompt="1"/>
          </p:nvPr>
        </p:nvSpPr>
        <p:spPr>
          <a:xfrm>
            <a:off x="6611573"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pic>
        <p:nvPicPr>
          <p:cNvPr id="82" name="Picture 81" descr="Shape, background pattern&#10;&#10;Description automatically generated">
            <a:extLst>
              <a:ext uri="{FF2B5EF4-FFF2-40B4-BE49-F238E27FC236}">
                <a16:creationId xmlns:a16="http://schemas.microsoft.com/office/drawing/2014/main" id="{2A0A1DB7-664C-469D-98B3-04942EB044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086" t="1575" r="886" b="1575"/>
          <a:stretch/>
        </p:blipFill>
        <p:spPr>
          <a:xfrm>
            <a:off x="4765373" y="108000"/>
            <a:ext cx="7318629" cy="6642000"/>
          </a:xfrm>
          <a:custGeom>
            <a:avLst/>
            <a:gdLst>
              <a:gd name="connsiteX0" fmla="*/ 747517 w 7318629"/>
              <a:gd name="connsiteY0" fmla="*/ 0 h 6642000"/>
              <a:gd name="connsiteX1" fmla="*/ 7318629 w 7318629"/>
              <a:gd name="connsiteY1" fmla="*/ 0 h 6642000"/>
              <a:gd name="connsiteX2" fmla="*/ 7318629 w 7318629"/>
              <a:gd name="connsiteY2" fmla="*/ 6642000 h 6642000"/>
              <a:gd name="connsiteX3" fmla="*/ 0 w 731862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9" h="6642000">
                <a:moveTo>
                  <a:pt x="747517" y="0"/>
                </a:moveTo>
                <a:lnTo>
                  <a:pt x="7318629" y="0"/>
                </a:lnTo>
                <a:lnTo>
                  <a:pt x="7318629" y="6642000"/>
                </a:lnTo>
                <a:lnTo>
                  <a:pt x="0" y="6642000"/>
                </a:lnTo>
                <a:close/>
              </a:path>
            </a:pathLst>
          </a:custGeom>
        </p:spPr>
      </p:pic>
      <p:sp>
        <p:nvSpPr>
          <p:cNvPr id="86" name="Text Placeholder 64">
            <a:extLst>
              <a:ext uri="{FF2B5EF4-FFF2-40B4-BE49-F238E27FC236}">
                <a16:creationId xmlns:a16="http://schemas.microsoft.com/office/drawing/2014/main" id="{06A07F6F-93B3-467C-B467-94AD85A2A2DF}"/>
              </a:ext>
            </a:extLst>
          </p:cNvPr>
          <p:cNvSpPr>
            <a:spLocks noGrp="1"/>
          </p:cNvSpPr>
          <p:nvPr>
            <p:ph type="body" sz="quarter" idx="17" hasCustomPrompt="1"/>
          </p:nvPr>
        </p:nvSpPr>
        <p:spPr>
          <a:xfrm>
            <a:off x="6611572" y="4311588"/>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2" name="Footer Placeholder 22">
            <a:extLst>
              <a:ext uri="{FF2B5EF4-FFF2-40B4-BE49-F238E27FC236}">
                <a16:creationId xmlns:a16="http://schemas.microsoft.com/office/drawing/2014/main" id="{F2635FBA-9EC2-42FB-99B4-22D6188E8E2B}"/>
              </a:ext>
            </a:extLst>
          </p:cNvPr>
          <p:cNvSpPr>
            <a:spLocks noGrp="1"/>
          </p:cNvSpPr>
          <p:nvPr>
            <p:ph type="ftr" sz="quarter" idx="22"/>
          </p:nvPr>
        </p:nvSpPr>
        <p:spPr>
          <a:xfrm>
            <a:off x="260484"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93507236-A559-44D5-A6D5-9FA2548132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672795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 Left Panel">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86E245BE-FC38-4CBF-9845-5CFC627DA0F3}"/>
              </a:ext>
            </a:extLst>
          </p:cNvPr>
          <p:cNvSpPr>
            <a:spLocks noGrp="1"/>
          </p:cNvSpPr>
          <p:nvPr>
            <p:ph type="pic" sz="quarter" idx="13"/>
          </p:nvPr>
        </p:nvSpPr>
        <p:spPr>
          <a:xfrm>
            <a:off x="4765373" y="108000"/>
            <a:ext cx="7318627" cy="6642000"/>
          </a:xfrm>
          <a:custGeom>
            <a:avLst/>
            <a:gdLst>
              <a:gd name="connsiteX0" fmla="*/ 747517 w 7318627"/>
              <a:gd name="connsiteY0" fmla="*/ 0 h 6642000"/>
              <a:gd name="connsiteX1" fmla="*/ 7318627 w 7318627"/>
              <a:gd name="connsiteY1" fmla="*/ 0 h 6642000"/>
              <a:gd name="connsiteX2" fmla="*/ 7318627 w 7318627"/>
              <a:gd name="connsiteY2" fmla="*/ 6642000 h 6642000"/>
              <a:gd name="connsiteX3" fmla="*/ 0 w 7318627"/>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7318627" h="6642000">
                <a:moveTo>
                  <a:pt x="747517" y="0"/>
                </a:moveTo>
                <a:lnTo>
                  <a:pt x="7318627" y="0"/>
                </a:lnTo>
                <a:lnTo>
                  <a:pt x="7318627" y="6642000"/>
                </a:lnTo>
                <a:lnTo>
                  <a:pt x="0" y="6642000"/>
                </a:lnTo>
                <a:close/>
              </a:path>
            </a:pathLst>
          </a:custGeom>
          <a:solidFill>
            <a:schemeClr val="accent6">
              <a:lumMod val="20000"/>
              <a:lumOff val="80000"/>
            </a:schemeClr>
          </a:solidFill>
        </p:spPr>
        <p:txBody>
          <a:bodyPr wrap="square" anchor="ctr" anchorCtr="0">
            <a:noAutofit/>
          </a:bodyPr>
          <a:lstStyle>
            <a:lvl1pPr algn="ctr">
              <a:buNone/>
              <a:defRPr/>
            </a:lvl1pPr>
          </a:lstStyle>
          <a:p>
            <a:endParaRPr lang="en-GB"/>
          </a:p>
        </p:txBody>
      </p:sp>
      <p:sp>
        <p:nvSpPr>
          <p:cNvPr id="56" name="Freeform: Shape 55">
            <a:extLst>
              <a:ext uri="{FF2B5EF4-FFF2-40B4-BE49-F238E27FC236}">
                <a16:creationId xmlns:a16="http://schemas.microsoft.com/office/drawing/2014/main" id="{88CFCD81-9940-415C-921E-0946675F30D7}"/>
              </a:ext>
            </a:extLst>
          </p:cNvPr>
          <p:cNvSpPr/>
          <p:nvPr userDrawn="1"/>
        </p:nvSpPr>
        <p:spPr>
          <a:xfrm rot="10800000">
            <a:off x="-1" y="-1"/>
            <a:ext cx="5525043" cy="6857999"/>
          </a:xfrm>
          <a:custGeom>
            <a:avLst/>
            <a:gdLst>
              <a:gd name="connsiteX0" fmla="*/ 5417042 w 5525043"/>
              <a:gd name="connsiteY0" fmla="*/ 6749998 h 6857999"/>
              <a:gd name="connsiteX1" fmla="*/ 12154 w 5525043"/>
              <a:gd name="connsiteY1" fmla="*/ 6749998 h 6857999"/>
              <a:gd name="connsiteX2" fmla="*/ 759671 w 5525043"/>
              <a:gd name="connsiteY2" fmla="*/ 107998 h 6857999"/>
              <a:gd name="connsiteX3" fmla="*/ 5417042 w 5525043"/>
              <a:gd name="connsiteY3" fmla="*/ 107998 h 6857999"/>
              <a:gd name="connsiteX4" fmla="*/ 5525043 w 5525043"/>
              <a:gd name="connsiteY4" fmla="*/ 6857996 h 6857999"/>
              <a:gd name="connsiteX5" fmla="*/ 5525042 w 5525043"/>
              <a:gd name="connsiteY5" fmla="*/ 6857996 h 6857999"/>
              <a:gd name="connsiteX6" fmla="*/ 5525042 w 5525043"/>
              <a:gd name="connsiteY6" fmla="*/ 0 h 6857999"/>
              <a:gd name="connsiteX7" fmla="*/ 5525043 w 5525043"/>
              <a:gd name="connsiteY7" fmla="*/ 0 h 6857999"/>
              <a:gd name="connsiteX8" fmla="*/ 3415191 w 5525043"/>
              <a:gd name="connsiteY8" fmla="*/ 6857999 h 6857999"/>
              <a:gd name="connsiteX9" fmla="*/ 3240819 w 5525043"/>
              <a:gd name="connsiteY9" fmla="*/ 6857999 h 6857999"/>
              <a:gd name="connsiteX10" fmla="*/ 2816630 w 5525043"/>
              <a:gd name="connsiteY10" fmla="*/ 6857999 h 6857999"/>
              <a:gd name="connsiteX11" fmla="*/ 2642258 w 5525043"/>
              <a:gd name="connsiteY11" fmla="*/ 6857999 h 6857999"/>
              <a:gd name="connsiteX12" fmla="*/ 2556779 w 5525043"/>
              <a:gd name="connsiteY12" fmla="*/ 6857999 h 6857999"/>
              <a:gd name="connsiteX13" fmla="*/ 2382407 w 5525043"/>
              <a:gd name="connsiteY13" fmla="*/ 6857999 h 6857999"/>
              <a:gd name="connsiteX14" fmla="*/ 1958218 w 5525043"/>
              <a:gd name="connsiteY14" fmla="*/ 6857999 h 6857999"/>
              <a:gd name="connsiteX15" fmla="*/ 1783846 w 5525043"/>
              <a:gd name="connsiteY15" fmla="*/ 6857999 h 6857999"/>
              <a:gd name="connsiteX16" fmla="*/ 1631345 w 5525043"/>
              <a:gd name="connsiteY16" fmla="*/ 6857999 h 6857999"/>
              <a:gd name="connsiteX17" fmla="*/ 1456973 w 5525043"/>
              <a:gd name="connsiteY17" fmla="*/ 6857999 h 6857999"/>
              <a:gd name="connsiteX18" fmla="*/ 1032784 w 5525043"/>
              <a:gd name="connsiteY18" fmla="*/ 6857999 h 6857999"/>
              <a:gd name="connsiteX19" fmla="*/ 858412 w 5525043"/>
              <a:gd name="connsiteY19" fmla="*/ 6857999 h 6857999"/>
              <a:gd name="connsiteX20" fmla="*/ 772933 w 5525043"/>
              <a:gd name="connsiteY20" fmla="*/ 6857999 h 6857999"/>
              <a:gd name="connsiteX21" fmla="*/ 598561 w 5525043"/>
              <a:gd name="connsiteY21" fmla="*/ 6857999 h 6857999"/>
              <a:gd name="connsiteX22" fmla="*/ 174372 w 5525043"/>
              <a:gd name="connsiteY22" fmla="*/ 6857999 h 6857999"/>
              <a:gd name="connsiteX23" fmla="*/ 0 w 5525043"/>
              <a:gd name="connsiteY23" fmla="*/ 6857999 h 6857999"/>
              <a:gd name="connsiteX24" fmla="*/ 0 w 5525043"/>
              <a:gd name="connsiteY24" fmla="*/ 6857998 h 6857999"/>
              <a:gd name="connsiteX25" fmla="*/ 3415191 w 5525043"/>
              <a:gd name="connsiteY25" fmla="*/ 685799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5043" h="6857999">
                <a:moveTo>
                  <a:pt x="5417042" y="6749998"/>
                </a:moveTo>
                <a:lnTo>
                  <a:pt x="12154" y="6749998"/>
                </a:lnTo>
                <a:lnTo>
                  <a:pt x="759671" y="107998"/>
                </a:lnTo>
                <a:lnTo>
                  <a:pt x="5417042" y="107998"/>
                </a:lnTo>
                <a:close/>
                <a:moveTo>
                  <a:pt x="5525043" y="6857996"/>
                </a:moveTo>
                <a:lnTo>
                  <a:pt x="5525042" y="6857996"/>
                </a:lnTo>
                <a:lnTo>
                  <a:pt x="5525042" y="0"/>
                </a:lnTo>
                <a:lnTo>
                  <a:pt x="5525043" y="0"/>
                </a:lnTo>
                <a:close/>
                <a:moveTo>
                  <a:pt x="3415191" y="6857999"/>
                </a:moveTo>
                <a:lnTo>
                  <a:pt x="3240819" y="6857999"/>
                </a:lnTo>
                <a:lnTo>
                  <a:pt x="2816630" y="6857999"/>
                </a:lnTo>
                <a:lnTo>
                  <a:pt x="2642258" y="6857999"/>
                </a:lnTo>
                <a:lnTo>
                  <a:pt x="2556779" y="6857999"/>
                </a:lnTo>
                <a:lnTo>
                  <a:pt x="2382407" y="6857999"/>
                </a:lnTo>
                <a:lnTo>
                  <a:pt x="1958218" y="6857999"/>
                </a:lnTo>
                <a:lnTo>
                  <a:pt x="1783846" y="6857999"/>
                </a:lnTo>
                <a:lnTo>
                  <a:pt x="1631345" y="6857999"/>
                </a:lnTo>
                <a:lnTo>
                  <a:pt x="1456973" y="6857999"/>
                </a:lnTo>
                <a:lnTo>
                  <a:pt x="1032784" y="6857999"/>
                </a:lnTo>
                <a:lnTo>
                  <a:pt x="858412" y="6857999"/>
                </a:lnTo>
                <a:lnTo>
                  <a:pt x="772933" y="6857999"/>
                </a:lnTo>
                <a:lnTo>
                  <a:pt x="598561" y="6857999"/>
                </a:lnTo>
                <a:lnTo>
                  <a:pt x="174372" y="6857999"/>
                </a:lnTo>
                <a:lnTo>
                  <a:pt x="0" y="6857999"/>
                </a:lnTo>
                <a:lnTo>
                  <a:pt x="0" y="6857998"/>
                </a:lnTo>
                <a:lnTo>
                  <a:pt x="3415191" y="685799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3" name="Text Placeholder 52">
            <a:extLst>
              <a:ext uri="{FF2B5EF4-FFF2-40B4-BE49-F238E27FC236}">
                <a16:creationId xmlns:a16="http://schemas.microsoft.com/office/drawing/2014/main" id="{B687906A-7D8C-4AD3-9509-E52CDF14C200}"/>
              </a:ext>
            </a:extLst>
          </p:cNvPr>
          <p:cNvSpPr>
            <a:spLocks noGrp="1"/>
          </p:cNvSpPr>
          <p:nvPr>
            <p:ph type="body" sz="quarter" idx="14"/>
          </p:nvPr>
        </p:nvSpPr>
        <p:spPr>
          <a:xfrm>
            <a:off x="4753218" y="108000"/>
            <a:ext cx="962794" cy="6642000"/>
          </a:xfrm>
          <a:custGeom>
            <a:avLst/>
            <a:gdLst>
              <a:gd name="connsiteX0" fmla="*/ 0 w 987036"/>
              <a:gd name="connsiteY0" fmla="*/ 6858002 h 6858003"/>
              <a:gd name="connsiteX1" fmla="*/ 217358 w 987036"/>
              <a:gd name="connsiteY1" fmla="*/ 6858002 h 6858003"/>
              <a:gd name="connsiteX2" fmla="*/ 217357 w 987036"/>
              <a:gd name="connsiteY2" fmla="*/ 6858003 h 6858003"/>
              <a:gd name="connsiteX3" fmla="*/ 757557 w 987036"/>
              <a:gd name="connsiteY3" fmla="*/ 108002 h 6858003"/>
              <a:gd name="connsiteX4" fmla="*/ 974915 w 987036"/>
              <a:gd name="connsiteY4" fmla="*/ 108002 h 6858003"/>
              <a:gd name="connsiteX5" fmla="*/ 229478 w 987036"/>
              <a:gd name="connsiteY5" fmla="*/ 6750002 h 6858003"/>
              <a:gd name="connsiteX6" fmla="*/ 12121 w 987036"/>
              <a:gd name="connsiteY6" fmla="*/ 6750002 h 6858003"/>
              <a:gd name="connsiteX7" fmla="*/ 769678 w 987036"/>
              <a:gd name="connsiteY7" fmla="*/ 0 h 6858003"/>
              <a:gd name="connsiteX8" fmla="*/ 987036 w 987036"/>
              <a:gd name="connsiteY8" fmla="*/ 0 h 6858003"/>
              <a:gd name="connsiteX9" fmla="*/ 987036 w 987036"/>
              <a:gd name="connsiteY9" fmla="*/ 2 h 6858003"/>
              <a:gd name="connsiteX10" fmla="*/ 769678 w 987036"/>
              <a:gd name="connsiteY10" fmla="*/ 2 h 6858003"/>
              <a:gd name="connsiteX0" fmla="*/ 0 w 987036"/>
              <a:gd name="connsiteY0" fmla="*/ 6858002 h 6858003"/>
              <a:gd name="connsiteX1" fmla="*/ 217358 w 987036"/>
              <a:gd name="connsiteY1" fmla="*/ 6858002 h 6858003"/>
              <a:gd name="connsiteX2" fmla="*/ 217357 w 987036"/>
              <a:gd name="connsiteY2" fmla="*/ 6858003 h 6858003"/>
              <a:gd name="connsiteX3" fmla="*/ 0 w 987036"/>
              <a:gd name="connsiteY3" fmla="*/ 6858002 h 6858003"/>
              <a:gd name="connsiteX4" fmla="*/ 757557 w 987036"/>
              <a:gd name="connsiteY4" fmla="*/ 108002 h 6858003"/>
              <a:gd name="connsiteX5" fmla="*/ 974915 w 987036"/>
              <a:gd name="connsiteY5" fmla="*/ 108002 h 6858003"/>
              <a:gd name="connsiteX6" fmla="*/ 229478 w 987036"/>
              <a:gd name="connsiteY6" fmla="*/ 6750002 h 6858003"/>
              <a:gd name="connsiteX7" fmla="*/ 12121 w 987036"/>
              <a:gd name="connsiteY7" fmla="*/ 6750002 h 6858003"/>
              <a:gd name="connsiteX8" fmla="*/ 757557 w 987036"/>
              <a:gd name="connsiteY8" fmla="*/ 108002 h 6858003"/>
              <a:gd name="connsiteX9" fmla="*/ 769678 w 987036"/>
              <a:gd name="connsiteY9" fmla="*/ 0 h 6858003"/>
              <a:gd name="connsiteX10" fmla="*/ 987036 w 987036"/>
              <a:gd name="connsiteY10" fmla="*/ 0 h 6858003"/>
              <a:gd name="connsiteX11" fmla="*/ 769678 w 987036"/>
              <a:gd name="connsiteY11" fmla="*/ 2 h 6858003"/>
              <a:gd name="connsiteX12" fmla="*/ 769678 w 987036"/>
              <a:gd name="connsiteY12" fmla="*/ 0 h 6858003"/>
              <a:gd name="connsiteX0" fmla="*/ 0 w 974915"/>
              <a:gd name="connsiteY0" fmla="*/ 6858002 h 6858003"/>
              <a:gd name="connsiteX1" fmla="*/ 217358 w 974915"/>
              <a:gd name="connsiteY1" fmla="*/ 6858002 h 6858003"/>
              <a:gd name="connsiteX2" fmla="*/ 217357 w 974915"/>
              <a:gd name="connsiteY2" fmla="*/ 6858003 h 6858003"/>
              <a:gd name="connsiteX3" fmla="*/ 0 w 974915"/>
              <a:gd name="connsiteY3" fmla="*/ 6858002 h 6858003"/>
              <a:gd name="connsiteX4" fmla="*/ 757557 w 974915"/>
              <a:gd name="connsiteY4" fmla="*/ 108002 h 6858003"/>
              <a:gd name="connsiteX5" fmla="*/ 974915 w 974915"/>
              <a:gd name="connsiteY5" fmla="*/ 108002 h 6858003"/>
              <a:gd name="connsiteX6" fmla="*/ 229478 w 974915"/>
              <a:gd name="connsiteY6" fmla="*/ 6750002 h 6858003"/>
              <a:gd name="connsiteX7" fmla="*/ 12121 w 974915"/>
              <a:gd name="connsiteY7" fmla="*/ 6750002 h 6858003"/>
              <a:gd name="connsiteX8" fmla="*/ 757557 w 974915"/>
              <a:gd name="connsiteY8" fmla="*/ 108002 h 6858003"/>
              <a:gd name="connsiteX9" fmla="*/ 769678 w 974915"/>
              <a:gd name="connsiteY9" fmla="*/ 0 h 6858003"/>
              <a:gd name="connsiteX10" fmla="*/ 769678 w 974915"/>
              <a:gd name="connsiteY10" fmla="*/ 2 h 6858003"/>
              <a:gd name="connsiteX11" fmla="*/ 769678 w 974915"/>
              <a:gd name="connsiteY11" fmla="*/ 0 h 6858003"/>
              <a:gd name="connsiteX0" fmla="*/ 0 w 974915"/>
              <a:gd name="connsiteY0" fmla="*/ 6750000 h 6750001"/>
              <a:gd name="connsiteX1" fmla="*/ 217358 w 974915"/>
              <a:gd name="connsiteY1" fmla="*/ 6750000 h 6750001"/>
              <a:gd name="connsiteX2" fmla="*/ 217357 w 974915"/>
              <a:gd name="connsiteY2" fmla="*/ 6750001 h 6750001"/>
              <a:gd name="connsiteX3" fmla="*/ 0 w 974915"/>
              <a:gd name="connsiteY3" fmla="*/ 6750000 h 6750001"/>
              <a:gd name="connsiteX4" fmla="*/ 757557 w 974915"/>
              <a:gd name="connsiteY4" fmla="*/ 0 h 6750001"/>
              <a:gd name="connsiteX5" fmla="*/ 974915 w 974915"/>
              <a:gd name="connsiteY5" fmla="*/ 0 h 6750001"/>
              <a:gd name="connsiteX6" fmla="*/ 229478 w 974915"/>
              <a:gd name="connsiteY6" fmla="*/ 6642000 h 6750001"/>
              <a:gd name="connsiteX7" fmla="*/ 12121 w 974915"/>
              <a:gd name="connsiteY7" fmla="*/ 6642000 h 6750001"/>
              <a:gd name="connsiteX8" fmla="*/ 757557 w 974915"/>
              <a:gd name="connsiteY8" fmla="*/ 0 h 6750001"/>
              <a:gd name="connsiteX0" fmla="*/ 0 w 974915"/>
              <a:gd name="connsiteY0" fmla="*/ 6750000 h 6750000"/>
              <a:gd name="connsiteX1" fmla="*/ 217358 w 974915"/>
              <a:gd name="connsiteY1" fmla="*/ 6750000 h 6750000"/>
              <a:gd name="connsiteX2" fmla="*/ 0 w 974915"/>
              <a:gd name="connsiteY2" fmla="*/ 6750000 h 6750000"/>
              <a:gd name="connsiteX3" fmla="*/ 757557 w 974915"/>
              <a:gd name="connsiteY3" fmla="*/ 0 h 6750000"/>
              <a:gd name="connsiteX4" fmla="*/ 974915 w 974915"/>
              <a:gd name="connsiteY4" fmla="*/ 0 h 6750000"/>
              <a:gd name="connsiteX5" fmla="*/ 229478 w 974915"/>
              <a:gd name="connsiteY5" fmla="*/ 6642000 h 6750000"/>
              <a:gd name="connsiteX6" fmla="*/ 12121 w 974915"/>
              <a:gd name="connsiteY6" fmla="*/ 6642000 h 6750000"/>
              <a:gd name="connsiteX7" fmla="*/ 757557 w 974915"/>
              <a:gd name="connsiteY7" fmla="*/ 0 h 6750000"/>
              <a:gd name="connsiteX0" fmla="*/ 745436 w 962794"/>
              <a:gd name="connsiteY0" fmla="*/ 0 h 6642000"/>
              <a:gd name="connsiteX1" fmla="*/ 962794 w 962794"/>
              <a:gd name="connsiteY1" fmla="*/ 0 h 6642000"/>
              <a:gd name="connsiteX2" fmla="*/ 217357 w 962794"/>
              <a:gd name="connsiteY2" fmla="*/ 6642000 h 6642000"/>
              <a:gd name="connsiteX3" fmla="*/ 0 w 962794"/>
              <a:gd name="connsiteY3" fmla="*/ 6642000 h 6642000"/>
              <a:gd name="connsiteX4" fmla="*/ 745436 w 962794"/>
              <a:gd name="connsiteY4" fmla="*/ 0 h 66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794" h="6642000">
                <a:moveTo>
                  <a:pt x="745436" y="0"/>
                </a:moveTo>
                <a:lnTo>
                  <a:pt x="962794" y="0"/>
                </a:lnTo>
                <a:lnTo>
                  <a:pt x="217357" y="6642000"/>
                </a:lnTo>
                <a:lnTo>
                  <a:pt x="0" y="6642000"/>
                </a:lnTo>
                <a:lnTo>
                  <a:pt x="745436" y="0"/>
                </a:lnTo>
                <a:close/>
              </a:path>
            </a:pathLst>
          </a:custGeom>
          <a:solidFill>
            <a:schemeClr val="tx1">
              <a:alpha val="40000"/>
            </a:schemeClr>
          </a:solidFill>
        </p:spPr>
        <p:txBody>
          <a:bodyPr wrap="square">
            <a:noAutofit/>
          </a:bodyPr>
          <a:lstStyle>
            <a:lvl1pPr>
              <a:buNone/>
              <a:defRPr>
                <a:noFill/>
              </a:defRPr>
            </a:lvl1pPr>
          </a:lstStyle>
          <a:p>
            <a:pPr lvl="0"/>
            <a:endParaRPr lang="en-GB"/>
          </a:p>
        </p:txBody>
      </p:sp>
      <p:pic>
        <p:nvPicPr>
          <p:cNvPr id="62" name="Picture 61" descr="Shape, background pattern&#10;&#10;Description automatically generated">
            <a:extLst>
              <a:ext uri="{FF2B5EF4-FFF2-40B4-BE49-F238E27FC236}">
                <a16:creationId xmlns:a16="http://schemas.microsoft.com/office/drawing/2014/main" id="{B4C19D12-F0F8-45F6-89F7-2EFED63B39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1575" r="54783" b="1575"/>
          <a:stretch/>
        </p:blipFill>
        <p:spPr>
          <a:xfrm>
            <a:off x="108000" y="108000"/>
            <a:ext cx="5404889" cy="6642000"/>
          </a:xfrm>
          <a:custGeom>
            <a:avLst/>
            <a:gdLst>
              <a:gd name="connsiteX0" fmla="*/ 0 w 5404889"/>
              <a:gd name="connsiteY0" fmla="*/ 0 h 6642000"/>
              <a:gd name="connsiteX1" fmla="*/ 5404889 w 5404889"/>
              <a:gd name="connsiteY1" fmla="*/ 0 h 6642000"/>
              <a:gd name="connsiteX2" fmla="*/ 4657372 w 5404889"/>
              <a:gd name="connsiteY2" fmla="*/ 6642000 h 6642000"/>
              <a:gd name="connsiteX3" fmla="*/ 0 w 5404889"/>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404889" h="6642000">
                <a:moveTo>
                  <a:pt x="0" y="0"/>
                </a:moveTo>
                <a:lnTo>
                  <a:pt x="5404889" y="0"/>
                </a:lnTo>
                <a:lnTo>
                  <a:pt x="4657372" y="6642000"/>
                </a:lnTo>
                <a:lnTo>
                  <a:pt x="0" y="6642000"/>
                </a:lnTo>
                <a:close/>
              </a:path>
            </a:pathLst>
          </a:custGeom>
        </p:spPr>
      </p:pic>
      <p:sp>
        <p:nvSpPr>
          <p:cNvPr id="41" name="Title 1">
            <a:extLst>
              <a:ext uri="{FF2B5EF4-FFF2-40B4-BE49-F238E27FC236}">
                <a16:creationId xmlns:a16="http://schemas.microsoft.com/office/drawing/2014/main" id="{771AF2BA-B533-4456-94D9-5477CD509B4F}"/>
              </a:ext>
            </a:extLst>
          </p:cNvPr>
          <p:cNvSpPr>
            <a:spLocks noGrp="1"/>
          </p:cNvSpPr>
          <p:nvPr>
            <p:ph type="ctrTitle" hasCustomPrompt="1"/>
          </p:nvPr>
        </p:nvSpPr>
        <p:spPr>
          <a:xfrm>
            <a:off x="554302" y="2206965"/>
            <a:ext cx="4314296" cy="1588127"/>
          </a:xfrm>
          <a:noFill/>
        </p:spPr>
        <p:txBody>
          <a:bodyPr wrap="square" rtlCol="0" anchor="b" anchorCtr="0">
            <a:spAutoFit/>
          </a:bodyPr>
          <a:lstStyle>
            <a:lvl1pPr algn="l">
              <a:defRPr lang="en-GB" sz="5400" b="1">
                <a:solidFill>
                  <a:schemeClr val="bg1"/>
                </a:solidFill>
                <a:latin typeface="+mn-lt"/>
                <a:ea typeface="+mn-ea"/>
                <a:cs typeface="+mn-cs"/>
              </a:defRPr>
            </a:lvl1pPr>
          </a:lstStyle>
          <a:p>
            <a:pPr marL="0" lvl="0"/>
            <a:r>
              <a:rPr lang="en-US"/>
              <a:t>Insert deck</a:t>
            </a:r>
            <a:br>
              <a:rPr lang="en-US"/>
            </a:br>
            <a:r>
              <a:rPr lang="en-US"/>
              <a:t>title here</a:t>
            </a:r>
            <a:endParaRPr lang="en-GB"/>
          </a:p>
        </p:txBody>
      </p:sp>
      <p:sp>
        <p:nvSpPr>
          <p:cNvPr id="42" name="Subtitle 2">
            <a:extLst>
              <a:ext uri="{FF2B5EF4-FFF2-40B4-BE49-F238E27FC236}">
                <a16:creationId xmlns:a16="http://schemas.microsoft.com/office/drawing/2014/main" id="{71E1C05D-82F2-45AB-B1CB-A65320472690}"/>
              </a:ext>
            </a:extLst>
          </p:cNvPr>
          <p:cNvSpPr>
            <a:spLocks noGrp="1"/>
          </p:cNvSpPr>
          <p:nvPr>
            <p:ph type="subTitle" idx="1" hasCustomPrompt="1"/>
          </p:nvPr>
        </p:nvSpPr>
        <p:spPr>
          <a:xfrm>
            <a:off x="554302" y="3825618"/>
            <a:ext cx="2717411" cy="424732"/>
          </a:xfrm>
          <a:noFill/>
        </p:spPr>
        <p:txBody>
          <a:bodyPr wrap="none" rtlCol="0">
            <a:spAutoFit/>
          </a:bodyPr>
          <a:lstStyle>
            <a:lvl1pPr marL="0" indent="0" algn="l">
              <a:buNone/>
              <a:defRPr lang="en-GB" sz="2400" dirty="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a:r>
              <a:rPr lang="en-US"/>
              <a:t>Insert subtitle here</a:t>
            </a:r>
            <a:endParaRPr lang="en-GB"/>
          </a:p>
        </p:txBody>
      </p:sp>
      <p:sp>
        <p:nvSpPr>
          <p:cNvPr id="65" name="Text Placeholder 64">
            <a:extLst>
              <a:ext uri="{FF2B5EF4-FFF2-40B4-BE49-F238E27FC236}">
                <a16:creationId xmlns:a16="http://schemas.microsoft.com/office/drawing/2014/main" id="{C68D8FC7-0DF1-4B70-934D-54D9D06E29BE}"/>
              </a:ext>
            </a:extLst>
          </p:cNvPr>
          <p:cNvSpPr>
            <a:spLocks noGrp="1"/>
          </p:cNvSpPr>
          <p:nvPr>
            <p:ph type="body" sz="quarter" idx="16" hasCustomPrompt="1"/>
          </p:nvPr>
        </p:nvSpPr>
        <p:spPr>
          <a:xfrm>
            <a:off x="554302" y="4281703"/>
            <a:ext cx="1900800" cy="370800"/>
          </a:xfrm>
        </p:spPr>
        <p:txBody>
          <a:bodyPr/>
          <a:lstStyle>
            <a:lvl1pPr>
              <a:buNone/>
              <a:defRPr lang="en-US" sz="1800" kern="1200" dirty="0" smtClean="0">
                <a:solidFill>
                  <a:schemeClr val="accent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DD Month YYYY</a:t>
            </a:r>
          </a:p>
        </p:txBody>
      </p:sp>
      <p:sp>
        <p:nvSpPr>
          <p:cNvPr id="11" name="Footer Placeholder 22">
            <a:extLst>
              <a:ext uri="{FF2B5EF4-FFF2-40B4-BE49-F238E27FC236}">
                <a16:creationId xmlns:a16="http://schemas.microsoft.com/office/drawing/2014/main" id="{094ECEE1-0877-4BB4-A4BC-1F6B29FC8D5C}"/>
              </a:ext>
            </a:extLst>
          </p:cNvPr>
          <p:cNvSpPr>
            <a:spLocks noGrp="1"/>
          </p:cNvSpPr>
          <p:nvPr>
            <p:ph type="ftr" sz="quarter" idx="22"/>
          </p:nvPr>
        </p:nvSpPr>
        <p:spPr>
          <a:xfrm>
            <a:off x="598151" y="6393457"/>
            <a:ext cx="1606870"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BDF565C7-7937-40DE-89A3-7483B4F4E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187619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ull Bleed Image Slide">
    <p:bg>
      <p:bgPr>
        <a:solidFill>
          <a:schemeClr val="bg1"/>
        </a:solidFill>
        <a:effectLst/>
      </p:bgPr>
    </p:bg>
    <p:spTree>
      <p:nvGrpSpPr>
        <p:cNvPr id="1" name=""/>
        <p:cNvGrpSpPr/>
        <p:nvPr/>
      </p:nvGrpSpPr>
      <p:grpSpPr>
        <a:xfrm>
          <a:off x="0" y="0"/>
          <a:ext cx="0" cy="0"/>
          <a:chOff x="0" y="0"/>
          <a:chExt cx="0" cy="0"/>
        </a:xfrm>
      </p:grpSpPr>
      <p:sp>
        <p:nvSpPr>
          <p:cNvPr id="18" name="Picture Placeholder 111">
            <a:extLst>
              <a:ext uri="{FF2B5EF4-FFF2-40B4-BE49-F238E27FC236}">
                <a16:creationId xmlns:a16="http://schemas.microsoft.com/office/drawing/2014/main" id="{42EEEA11-AB39-412C-86FC-F8404FD3B426}"/>
              </a:ext>
            </a:extLst>
          </p:cNvPr>
          <p:cNvSpPr>
            <a:spLocks noGrp="1"/>
          </p:cNvSpPr>
          <p:nvPr>
            <p:ph type="pic" sz="quarter" idx="20"/>
          </p:nvPr>
        </p:nvSpPr>
        <p:spPr>
          <a:xfrm>
            <a:off x="108000" y="107950"/>
            <a:ext cx="11976050" cy="6642100"/>
          </a:xfrm>
          <a:solidFill>
            <a:schemeClr val="accent6">
              <a:lumMod val="20000"/>
              <a:lumOff val="80000"/>
            </a:schemeClr>
          </a:solidFill>
        </p:spPr>
        <p:txBody>
          <a:bodyPr anchor="ctr" anchorCtr="0"/>
          <a:lstStyle>
            <a:lvl1pPr algn="ctr">
              <a:defRPr/>
            </a:lvl1p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4" name="Title 1">
            <a:extLst>
              <a:ext uri="{FF2B5EF4-FFF2-40B4-BE49-F238E27FC236}">
                <a16:creationId xmlns:a16="http://schemas.microsoft.com/office/drawing/2014/main" id="{255CC76D-CDE9-4CC7-8142-7522641FE1D4}"/>
              </a:ext>
            </a:extLst>
          </p:cNvPr>
          <p:cNvSpPr>
            <a:spLocks noGrp="1"/>
          </p:cNvSpPr>
          <p:nvPr>
            <p:ph type="title" hasCustomPrompt="1"/>
          </p:nvPr>
        </p:nvSpPr>
        <p:spPr>
          <a:xfrm>
            <a:off x="224552" y="421351"/>
            <a:ext cx="9255998" cy="838426"/>
          </a:xfrm>
        </p:spPr>
        <p:txBody>
          <a:bodyPr anchor="t" anchorCtr="0">
            <a:noAutofit/>
          </a:bodyPr>
          <a:lstStyle>
            <a:lvl1pPr>
              <a:defRPr lang="en-GB" sz="2400" b="1" kern="1200" dirty="0">
                <a:solidFill>
                  <a:prstClr val="white"/>
                </a:solidFill>
                <a:latin typeface="Arial"/>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goes here</a:t>
            </a:r>
            <a:endParaRPr lang="en-GB"/>
          </a:p>
        </p:txBody>
      </p:sp>
      <p:sp>
        <p:nvSpPr>
          <p:cNvPr id="7" name="Footer Placeholder 22">
            <a:extLst>
              <a:ext uri="{FF2B5EF4-FFF2-40B4-BE49-F238E27FC236}">
                <a16:creationId xmlns:a16="http://schemas.microsoft.com/office/drawing/2014/main" id="{7213C10F-FA96-439A-8D31-C4A46C8CAF1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8" name="Picture 7">
            <a:extLst>
              <a:ext uri="{FF2B5EF4-FFF2-40B4-BE49-F238E27FC236}">
                <a16:creationId xmlns:a16="http://schemas.microsoft.com/office/drawing/2014/main" id="{6277EDF7-7AC5-4510-B24F-9B35ECD00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632273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20000"/>
              <a:lumOff val="8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3148" r="77760"/>
          <a:stretch/>
        </p:blipFill>
        <p:spPr>
          <a:xfrm>
            <a:off x="108000" y="107896"/>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1" name="Footer Placeholder 22">
            <a:extLst>
              <a:ext uri="{FF2B5EF4-FFF2-40B4-BE49-F238E27FC236}">
                <a16:creationId xmlns:a16="http://schemas.microsoft.com/office/drawing/2014/main" id="{AAA615B6-3A10-4209-A08A-56193EFC0BFF}"/>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FF59BDC2-2204-4739-ABD5-BA840783B1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16325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614AE89D-327F-4360-92ED-25C670DD736A}"/>
              </a:ext>
            </a:extLst>
          </p:cNvPr>
          <p:cNvSpPr>
            <a:spLocks noGrp="1"/>
          </p:cNvSpPr>
          <p:nvPr>
            <p:ph type="ftr" sz="quarter" idx="22"/>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EC4F4C8D-5B24-40B1-9637-E322D9743A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95299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tx2">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accent1"/>
                </a:solidFill>
              </a:defRPr>
            </a:lvl1pPr>
          </a:lstStyle>
          <a:p>
            <a:r>
              <a:rPr lang="en-US"/>
              <a:t>Insert title here</a:t>
            </a:r>
            <a:endParaRPr lang="en-GB"/>
          </a:p>
        </p:txBody>
      </p:sp>
      <p:sp>
        <p:nvSpPr>
          <p:cNvPr id="12" name="Footer Placeholder 22">
            <a:extLst>
              <a:ext uri="{FF2B5EF4-FFF2-40B4-BE49-F238E27FC236}">
                <a16:creationId xmlns:a16="http://schemas.microsoft.com/office/drawing/2014/main" id="{08BC1AD0-4DCC-458A-86F4-950856ACCDB9}"/>
              </a:ext>
            </a:extLst>
          </p:cNvPr>
          <p:cNvSpPr>
            <a:spLocks noGrp="1"/>
          </p:cNvSpPr>
          <p:nvPr>
            <p:ph type="ftr" sz="quarter" idx="22"/>
          </p:nvPr>
        </p:nvSpPr>
        <p:spPr>
          <a:xfrm>
            <a:off x="268775"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4DF95019-CD5E-4738-8780-71EC5D9BE5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482176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rge Panel Left">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6576" b="1575"/>
          <a:stretch/>
        </p:blipFill>
        <p:spPr>
          <a:xfrm>
            <a:off x="107999" y="108000"/>
            <a:ext cx="93725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A533155B-7870-4820-B470-41C52B74ED4B}"/>
              </a:ext>
            </a:extLst>
          </p:cNvPr>
          <p:cNvSpPr>
            <a:spLocks noGrp="1"/>
          </p:cNvSpPr>
          <p:nvPr>
            <p:ph type="ftr" sz="quarter" idx="23"/>
          </p:nvPr>
        </p:nvSpPr>
        <p:spPr>
          <a:xfrm>
            <a:off x="264486"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0A401C81-67D4-426B-886C-25BB25754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74828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y Small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2711176" y="107950"/>
            <a:ext cx="9372873" cy="6642100"/>
          </a:xfrm>
          <a:solidFill>
            <a:schemeClr val="accent6">
              <a:lumMod val="20000"/>
              <a:lumOff val="80000"/>
            </a:schemeClr>
          </a:solidFill>
        </p:spPr>
        <p:txBody>
          <a:bodyPr/>
          <a:lstStyle/>
          <a:p>
            <a:endParaRPr lang="en-GB"/>
          </a:p>
        </p:txBody>
      </p:sp>
      <p:pic>
        <p:nvPicPr>
          <p:cNvPr id="68" name="Picture 67" descr="Shape, background pattern&#10;&#10;Description automatically generated">
            <a:extLst>
              <a:ext uri="{FF2B5EF4-FFF2-40B4-BE49-F238E27FC236}">
                <a16:creationId xmlns:a16="http://schemas.microsoft.com/office/drawing/2014/main" id="{10196F8E-5E44-4665-A65C-90F868E051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1575" r="77760" b="1575"/>
          <a:stretch/>
        </p:blipFill>
        <p:spPr>
          <a:xfrm>
            <a:off x="108000" y="107996"/>
            <a:ext cx="260345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260345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2711177"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115" name="Picture 114" descr="Shape, background pattern&#10;&#10;Description automatically generated">
            <a:extLst>
              <a:ext uri="{FF2B5EF4-FFF2-40B4-BE49-F238E27FC236}">
                <a16:creationId xmlns:a16="http://schemas.microsoft.com/office/drawing/2014/main" id="{BB4159B2-B0BD-4544-BEAF-669EBFAEC04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3148" r="77760"/>
          <a:stretch/>
        </p:blipFill>
        <p:spPr>
          <a:xfrm>
            <a:off x="108000" y="108000"/>
            <a:ext cx="260345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5" y="1293377"/>
            <a:ext cx="2213784"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3" name="Title 112">
            <a:extLst>
              <a:ext uri="{FF2B5EF4-FFF2-40B4-BE49-F238E27FC236}">
                <a16:creationId xmlns:a16="http://schemas.microsoft.com/office/drawing/2014/main" id="{A2FDC223-394D-4235-82FC-0D371562A19B}"/>
              </a:ext>
            </a:extLst>
          </p:cNvPr>
          <p:cNvSpPr>
            <a:spLocks noGrp="1"/>
          </p:cNvSpPr>
          <p:nvPr>
            <p:ph type="title" hasCustomPrompt="1"/>
          </p:nvPr>
        </p:nvSpPr>
        <p:spPr>
          <a:xfrm>
            <a:off x="323103" y="374859"/>
            <a:ext cx="2300827" cy="838426"/>
          </a:xfrm>
        </p:spPr>
        <p:txBody>
          <a:bodyPr lIns="0" anchor="t" anchorCtr="0">
            <a:noAutofit/>
          </a:bodyPr>
          <a:lstStyle>
            <a:lvl1pPr>
              <a:defRPr>
                <a:solidFill>
                  <a:schemeClr val="tx1"/>
                </a:solidFill>
              </a:defRPr>
            </a:lvl1pPr>
          </a:lstStyle>
          <a:p>
            <a:r>
              <a:rPr lang="en-US"/>
              <a:t>Insert title here</a:t>
            </a:r>
            <a:endParaRPr lang="en-GB"/>
          </a:p>
        </p:txBody>
      </p:sp>
      <p:sp>
        <p:nvSpPr>
          <p:cNvPr id="11" name="Footer Placeholder 4">
            <a:extLst>
              <a:ext uri="{FF2B5EF4-FFF2-40B4-BE49-F238E27FC236}">
                <a16:creationId xmlns:a16="http://schemas.microsoft.com/office/drawing/2014/main" id="{F389A2EF-99DA-4DA6-A4E0-1D84396949A8}"/>
              </a:ext>
            </a:extLst>
          </p:cNvPr>
          <p:cNvSpPr>
            <a:spLocks noGrp="1"/>
          </p:cNvSpPr>
          <p:nvPr>
            <p:ph type="ftr" sz="quarter" idx="3"/>
          </p:nvPr>
        </p:nvSpPr>
        <p:spPr>
          <a:xfrm>
            <a:off x="258491"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2" name="Picture 11">
            <a:extLst>
              <a:ext uri="{FF2B5EF4-FFF2-40B4-BE49-F238E27FC236}">
                <a16:creationId xmlns:a16="http://schemas.microsoft.com/office/drawing/2014/main" id="{76216725-480D-4E6E-8288-425E382FBA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3154513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rge Panel Righ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bg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D6D59567-5FE0-4FD2-ACAE-625F9C39C858}"/>
              </a:ext>
            </a:extLst>
          </p:cNvPr>
          <p:cNvSpPr>
            <a:spLocks noGrp="1"/>
          </p:cNvSpPr>
          <p:nvPr>
            <p:ph type="ftr" sz="quarter" idx="21"/>
          </p:nvPr>
        </p:nvSpPr>
        <p:spPr>
          <a:xfrm>
            <a:off x="263629" y="6378063"/>
            <a:ext cx="1460791" cy="215444"/>
          </a:xfrm>
          <a:prstGeom prst="rect">
            <a:avLst/>
          </a:prstGeom>
        </p:spPr>
        <p:txBody>
          <a:bodyPr/>
          <a:lstStyle/>
          <a:p>
            <a:r>
              <a:rPr lang="en-GB"/>
              <a:t>© 2021 National Highways</a:t>
            </a:r>
          </a:p>
        </p:txBody>
      </p:sp>
      <p:pic>
        <p:nvPicPr>
          <p:cNvPr id="13" name="Picture 12">
            <a:extLst>
              <a:ext uri="{FF2B5EF4-FFF2-40B4-BE49-F238E27FC236}">
                <a16:creationId xmlns:a16="http://schemas.microsoft.com/office/drawing/2014/main" id="{83E141CE-1F15-4159-AD5B-D6AEF489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807200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Medium Panel Top">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107952" y="3222863"/>
            <a:ext cx="11976098" cy="3527187"/>
          </a:xfrm>
          <a:solidFill>
            <a:schemeClr val="accent6">
              <a:lumMod val="20000"/>
              <a:lumOff val="80000"/>
            </a:schemeClr>
          </a:solidFill>
        </p:spPr>
        <p:txBody>
          <a:bodyPr anchor="ctr" anchorCtr="0"/>
          <a:lstStyle>
            <a:lvl1pPr algn="ctr">
              <a:defRPr/>
            </a:lvl1p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11976000" cy="3114967"/>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rot="5400000">
            <a:off x="5987976" y="-2655407"/>
            <a:ext cx="216000" cy="11976049"/>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741E8919-3E3C-4F65-AD6D-552AC8FE47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5" t="3148" r="959" b="51431"/>
          <a:stretch/>
        </p:blipFill>
        <p:spPr>
          <a:xfrm>
            <a:off x="107999" y="107896"/>
            <a:ext cx="11966293" cy="3114967"/>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34695" y="1480056"/>
            <a:ext cx="9568612" cy="1572851"/>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2673" y="374859"/>
            <a:ext cx="10260000"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8" name="Text Placeholder 7">
            <a:extLst>
              <a:ext uri="{FF2B5EF4-FFF2-40B4-BE49-F238E27FC236}">
                <a16:creationId xmlns:a16="http://schemas.microsoft.com/office/drawing/2014/main" id="{D16131BA-622C-41A9-B3D0-A19E9C2B76D6}"/>
              </a:ext>
            </a:extLst>
          </p:cNvPr>
          <p:cNvSpPr>
            <a:spLocks noGrp="1"/>
          </p:cNvSpPr>
          <p:nvPr>
            <p:ph type="body" sz="quarter" idx="21" hasCustomPrompt="1"/>
          </p:nvPr>
        </p:nvSpPr>
        <p:spPr>
          <a:xfrm>
            <a:off x="322673" y="751477"/>
            <a:ext cx="10260000"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1" name="Footer Placeholder 22">
            <a:extLst>
              <a:ext uri="{FF2B5EF4-FFF2-40B4-BE49-F238E27FC236}">
                <a16:creationId xmlns:a16="http://schemas.microsoft.com/office/drawing/2014/main" id="{AE1C284B-392F-40EE-A53B-EA3C962F460F}"/>
              </a:ext>
            </a:extLst>
          </p:cNvPr>
          <p:cNvSpPr>
            <a:spLocks noGrp="1"/>
          </p:cNvSpPr>
          <p:nvPr>
            <p:ph type="ftr" sz="quarter" idx="22"/>
          </p:nvPr>
        </p:nvSpPr>
        <p:spPr>
          <a:xfrm>
            <a:off x="276209" y="6378063"/>
            <a:ext cx="1460791" cy="215444"/>
          </a:xfrm>
          <a:prstGeom prst="rect">
            <a:avLst/>
          </a:prstGeom>
        </p:spPr>
        <p:txBody>
          <a:bodyPr/>
          <a:lstStyle>
            <a:lvl1pPr>
              <a:defRPr>
                <a:solidFill>
                  <a:schemeClr val="bg1"/>
                </a:solidFill>
              </a:defRPr>
            </a:lvl1pPr>
          </a:lstStyle>
          <a:p>
            <a:r>
              <a:rPr lang="en-GB"/>
              <a:t>© 2021 National Highways</a:t>
            </a:r>
          </a:p>
        </p:txBody>
      </p:sp>
      <p:pic>
        <p:nvPicPr>
          <p:cNvPr id="12" name="Picture 11">
            <a:extLst>
              <a:ext uri="{FF2B5EF4-FFF2-40B4-BE49-F238E27FC236}">
                <a16:creationId xmlns:a16="http://schemas.microsoft.com/office/drawing/2014/main" id="{EAC2A520-ADDE-46CF-96C0-C0A3F04B3F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406838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Slide - White">
    <p:bg>
      <p:bgPr>
        <a:solidFill>
          <a:schemeClr val="bg1"/>
        </a:solidFill>
        <a:effectLst/>
      </p:bgPr>
    </p:bg>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39CA28D-395F-4F9D-A99B-60621F2D23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556" t="1575" r="1213" b="1575"/>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1" name="Picture 40">
            <a:extLst>
              <a:ext uri="{FF2B5EF4-FFF2-40B4-BE49-F238E27FC236}">
                <a16:creationId xmlns:a16="http://schemas.microsoft.com/office/drawing/2014/main" id="{8624FDE6-2D06-4735-AFCC-2C0B6F6136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
        <p:nvSpPr>
          <p:cNvPr id="43" name="Footer Placeholder 22">
            <a:extLst>
              <a:ext uri="{FF2B5EF4-FFF2-40B4-BE49-F238E27FC236}">
                <a16:creationId xmlns:a16="http://schemas.microsoft.com/office/drawing/2014/main" id="{D8FC6C6A-6A90-4B64-A809-377916474F48}"/>
              </a:ext>
            </a:extLst>
          </p:cNvPr>
          <p:cNvSpPr>
            <a:spLocks noGrp="1"/>
          </p:cNvSpPr>
          <p:nvPr>
            <p:ph type="ftr" sz="quarter" idx="21"/>
          </p:nvPr>
        </p:nvSpPr>
        <p:spPr>
          <a:xfrm>
            <a:off x="268775" y="6378063"/>
            <a:ext cx="1460791" cy="215444"/>
          </a:xfrm>
          <a:prstGeom prst="rect">
            <a:avLst/>
          </a:prstGeom>
        </p:spPr>
        <p:txBody>
          <a:bodyPr/>
          <a:lstStyle/>
          <a:p>
            <a:r>
              <a:rPr lang="en-GB"/>
              <a:t>© 2021 National Highways</a:t>
            </a:r>
          </a:p>
        </p:txBody>
      </p:sp>
    </p:spTree>
    <p:extLst>
      <p:ext uri="{BB962C8B-B14F-4D97-AF65-F5344CB8AC3E}">
        <p14:creationId xmlns:p14="http://schemas.microsoft.com/office/powerpoint/2010/main" val="22051901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ext Only - Single Colum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Picture 1" descr="Shape, background pattern&#10;&#10;Description automatically generated">
            <a:extLst>
              <a:ext uri="{FF2B5EF4-FFF2-40B4-BE49-F238E27FC236}">
                <a16:creationId xmlns:a16="http://schemas.microsoft.com/office/drawing/2014/main" id="{D434DB07-E52E-4332-AD3E-D8C8931E70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8000" y="108000"/>
            <a:ext cx="1197600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10839425"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22">
            <a:extLst>
              <a:ext uri="{FF2B5EF4-FFF2-40B4-BE49-F238E27FC236}">
                <a16:creationId xmlns:a16="http://schemas.microsoft.com/office/drawing/2014/main" id="{EBC06D21-C5DF-4643-BACD-F304CB8866E9}"/>
              </a:ext>
            </a:extLst>
          </p:cNvPr>
          <p:cNvSpPr>
            <a:spLocks noGrp="1"/>
          </p:cNvSpPr>
          <p:nvPr>
            <p:ph type="ftr" sz="quarter" idx="21"/>
          </p:nvPr>
        </p:nvSpPr>
        <p:spPr>
          <a:xfrm>
            <a:off x="276209" y="6378063"/>
            <a:ext cx="1460791" cy="215444"/>
          </a:xfrm>
          <a:prstGeom prst="rect">
            <a:avLst/>
          </a:prstGeom>
        </p:spPr>
        <p:txBody>
          <a:bodyPr/>
          <a:lstStyle/>
          <a:p>
            <a:r>
              <a:rPr lang="en-GB"/>
              <a:t>© 2021 National Highways</a:t>
            </a:r>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0" y="374859"/>
            <a:ext cx="10772427" cy="361850"/>
          </a:xfrm>
        </p:spPr>
        <p:txBody>
          <a:bodyPr lIns="0" anchor="t" anchorCtr="0">
            <a:noAutofit/>
          </a:bodyPr>
          <a:lstStyle>
            <a:lvl1pPr>
              <a:defRPr>
                <a:solidFill>
                  <a:schemeClr val="accent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10768784" cy="382587"/>
          </a:xfrm>
        </p:spPr>
        <p:txBody>
          <a:bodyPr lIns="0">
            <a:noAutofit/>
          </a:bodyPr>
          <a:lstStyle>
            <a:lvl1pPr>
              <a:buFont typeface="Arial" panose="020B0604020202020204" pitchFamily="34" charset="0"/>
              <a:buNone/>
              <a:defRPr lang="en-US" sz="1800" b="0" kern="1200" dirty="0" smtClean="0">
                <a:solidFill>
                  <a:schemeClr val="tx1"/>
                </a:solidFill>
                <a:latin typeface="+mj-lt"/>
                <a:ea typeface="+mj-ea"/>
                <a:cs typeface="+mj-cs"/>
              </a:defRPr>
            </a:lvl1pPr>
            <a:lvl2pPr>
              <a:buNone/>
              <a:defRPr/>
            </a:lvl2pPr>
          </a:lstStyle>
          <a:p>
            <a:pPr lvl="0"/>
            <a:r>
              <a:rPr lang="en-US"/>
              <a:t>Click to edit master text styles</a:t>
            </a:r>
          </a:p>
        </p:txBody>
      </p:sp>
      <p:pic>
        <p:nvPicPr>
          <p:cNvPr id="35" name="Picture 34">
            <a:extLst>
              <a:ext uri="{FF2B5EF4-FFF2-40B4-BE49-F238E27FC236}">
                <a16:creationId xmlns:a16="http://schemas.microsoft.com/office/drawing/2014/main" id="{49217061-AC03-4564-A922-5DB7D5379A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1952" y="5912526"/>
            <a:ext cx="1866269" cy="793083"/>
          </a:xfrm>
          <a:prstGeom prst="rect">
            <a:avLst/>
          </a:prstGeom>
        </p:spPr>
      </p:pic>
    </p:spTree>
    <p:extLst>
      <p:ext uri="{BB962C8B-B14F-4D97-AF65-F5344CB8AC3E}">
        <p14:creationId xmlns:p14="http://schemas.microsoft.com/office/powerpoint/2010/main" val="49480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mall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3027455"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58621" b="1575"/>
          <a:stretch/>
        </p:blipFill>
        <p:spPr>
          <a:xfrm>
            <a:off x="108000" y="108000"/>
            <a:ext cx="3027456"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3135455" y="108000"/>
            <a:ext cx="8948545"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accent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3138726"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accent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2740181" cy="4351338"/>
          </a:xfrm>
        </p:spPr>
        <p:txBody>
          <a:bodyPr>
            <a:noAutofit/>
          </a:bodyPr>
          <a:lstStyle>
            <a:lvl1pPr>
              <a:defRPr sz="1400">
                <a:solidFill>
                  <a:schemeClr val="tx1"/>
                </a:solidFill>
              </a:defRPr>
            </a:lvl1pPr>
            <a:lvl2pPr>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2669114" cy="838426"/>
          </a:xfrm>
        </p:spPr>
        <p:txBody>
          <a:bodyPr lIns="0" anchor="t" anchorCtr="0">
            <a:noAutofit/>
          </a:bodyPr>
          <a:lstStyle>
            <a:lvl1pPr>
              <a:defRPr>
                <a:solidFill>
                  <a:schemeClr val="tx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FB9C9F2D-759E-4B40-9050-E9376E80CEF5}"/>
              </a:ext>
            </a:extLst>
          </p:cNvPr>
          <p:cNvSpPr>
            <a:spLocks noGrp="1"/>
          </p:cNvSpPr>
          <p:nvPr>
            <p:ph type="ftr" sz="quarter" idx="3"/>
          </p:nvPr>
        </p:nvSpPr>
        <p:spPr>
          <a:xfrm>
            <a:off x="258491"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03491F14-864B-41EA-BAB9-A4965FCF50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47442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um Panel Left">
    <p:bg>
      <p:bgPr>
        <a:solidFill>
          <a:schemeClr val="bg1"/>
        </a:solidFill>
        <a:effectLst/>
      </p:bgPr>
    </p:bg>
    <p:spTree>
      <p:nvGrpSpPr>
        <p:cNvPr id="1" name=""/>
        <p:cNvGrpSpPr/>
        <p:nvPr/>
      </p:nvGrpSpPr>
      <p:grpSpPr>
        <a:xfrm>
          <a:off x="0" y="0"/>
          <a:ext cx="0" cy="0"/>
          <a:chOff x="0" y="0"/>
          <a:chExt cx="0" cy="0"/>
        </a:xfrm>
      </p:grpSpPr>
      <p:sp>
        <p:nvSpPr>
          <p:cNvPr id="112" name="Picture Placeholder 111">
            <a:extLst>
              <a:ext uri="{FF2B5EF4-FFF2-40B4-BE49-F238E27FC236}">
                <a16:creationId xmlns:a16="http://schemas.microsoft.com/office/drawing/2014/main" id="{D30B78DA-832B-4D99-9274-AFE8B4F464B0}"/>
              </a:ext>
            </a:extLst>
          </p:cNvPr>
          <p:cNvSpPr>
            <a:spLocks noGrp="1"/>
          </p:cNvSpPr>
          <p:nvPr>
            <p:ph type="pic" sz="quarter" idx="20"/>
          </p:nvPr>
        </p:nvSpPr>
        <p:spPr>
          <a:xfrm>
            <a:off x="5092700" y="107950"/>
            <a:ext cx="6991349" cy="6642100"/>
          </a:xfrm>
          <a:solidFill>
            <a:schemeClr val="accent6">
              <a:lumMod val="20000"/>
              <a:lumOff val="80000"/>
            </a:schemeClr>
          </a:solidFill>
        </p:spPr>
        <p:txBody>
          <a:bodyPr/>
          <a:lstStyle/>
          <a:p>
            <a:endParaRPr lang="en-GB"/>
          </a:p>
        </p:txBody>
      </p:sp>
      <p:sp>
        <p:nvSpPr>
          <p:cNvPr id="94" name="Freeform: Shape 93">
            <a:extLst>
              <a:ext uri="{FF2B5EF4-FFF2-40B4-BE49-F238E27FC236}">
                <a16:creationId xmlns:a16="http://schemas.microsoft.com/office/drawing/2014/main" id="{5D43A24B-3440-472A-BED9-490C4BFB9AFB}"/>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6" name="Text Placeholder 10">
            <a:extLst>
              <a:ext uri="{FF2B5EF4-FFF2-40B4-BE49-F238E27FC236}">
                <a16:creationId xmlns:a16="http://schemas.microsoft.com/office/drawing/2014/main" id="{DC0EC70C-66DC-42E6-AB98-30BF7692B83B}"/>
              </a:ext>
            </a:extLst>
          </p:cNvPr>
          <p:cNvSpPr>
            <a:spLocks noGrp="1"/>
          </p:cNvSpPr>
          <p:nvPr>
            <p:ph type="body" sz="quarter" idx="18"/>
          </p:nvPr>
        </p:nvSpPr>
        <p:spPr>
          <a:xfrm>
            <a:off x="5092700" y="107996"/>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kumimoji="0" lang="en-US" sz="1800" b="0" i="0" u="none" strike="noStrike" cap="none" spc="0" normalizeH="0" baseline="0" dirty="0">
                <a:ln>
                  <a:noFill/>
                </a:ln>
                <a:noFill/>
                <a:effectLst/>
                <a:uLnTx/>
                <a:uFillTx/>
                <a:latin typeface="Arial"/>
              </a:defRPr>
            </a:lvl1pPr>
          </a:lstStyle>
          <a:p>
            <a:pPr marR="0" lvl="0" algn="ctr" fontAlgn="auto">
              <a:lnSpc>
                <a:spcPct val="100000"/>
              </a:lnSpc>
              <a:spcBef>
                <a:spcPts val="0"/>
              </a:spcBef>
              <a:spcAft>
                <a:spcPts val="0"/>
              </a:spcAft>
              <a:buClrTx/>
              <a:buSzTx/>
              <a:buFontTx/>
              <a:tabLst/>
            </a:pPr>
            <a:r>
              <a:rPr lang="en-US"/>
              <a:t>Click to edit Master text styles</a:t>
            </a:r>
          </a:p>
        </p:txBody>
      </p:sp>
      <p:pic>
        <p:nvPicPr>
          <p:cNvPr id="98" name="Picture 97" descr="Shape, background pattern&#10;&#10;Description automatically generated">
            <a:extLst>
              <a:ext uri="{FF2B5EF4-FFF2-40B4-BE49-F238E27FC236}">
                <a16:creationId xmlns:a16="http://schemas.microsoft.com/office/drawing/2014/main" id="{D2A1DEC2-8A0D-478D-8F8C-68599FB664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885" t="3148" r="58227"/>
          <a:stretch/>
        </p:blipFill>
        <p:spPr>
          <a:xfrm>
            <a:off x="108000" y="108000"/>
            <a:ext cx="4984700" cy="66421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83" name="Content Placeholder 2">
            <a:extLst>
              <a:ext uri="{FF2B5EF4-FFF2-40B4-BE49-F238E27FC236}">
                <a16:creationId xmlns:a16="http://schemas.microsoft.com/office/drawing/2014/main" id="{93E2A133-2F6C-4EE7-BB62-9E51A6111D9B}"/>
              </a:ext>
            </a:extLst>
          </p:cNvPr>
          <p:cNvSpPr>
            <a:spLocks noGrp="1"/>
          </p:cNvSpPr>
          <p:nvPr>
            <p:ph idx="1"/>
          </p:nvPr>
        </p:nvSpPr>
        <p:spPr>
          <a:xfrm>
            <a:off x="252034" y="1293377"/>
            <a:ext cx="449776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761A4FC-5F18-4EB7-8DC6-5619BFAAD378}"/>
              </a:ext>
            </a:extLst>
          </p:cNvPr>
          <p:cNvSpPr>
            <a:spLocks noGrp="1"/>
          </p:cNvSpPr>
          <p:nvPr>
            <p:ph type="title" hasCustomPrompt="1"/>
          </p:nvPr>
        </p:nvSpPr>
        <p:spPr>
          <a:xfrm>
            <a:off x="323101" y="374859"/>
            <a:ext cx="4497765" cy="838426"/>
          </a:xfrm>
        </p:spPr>
        <p:txBody>
          <a:bodyPr lIns="0" anchor="t" anchorCtr="0">
            <a:noAutofit/>
          </a:bodyPr>
          <a:lstStyle>
            <a:lvl1pPr>
              <a:defRPr>
                <a:solidFill>
                  <a:schemeClr val="tx1"/>
                </a:solidFill>
              </a:defRPr>
            </a:lvl1pPr>
          </a:lstStyle>
          <a:p>
            <a:r>
              <a:rPr lang="en-US"/>
              <a:t>Insert title here</a:t>
            </a:r>
            <a:endParaRPr lang="en-GB"/>
          </a:p>
        </p:txBody>
      </p:sp>
      <p:sp>
        <p:nvSpPr>
          <p:cNvPr id="10" name="Footer Placeholder 4">
            <a:extLst>
              <a:ext uri="{FF2B5EF4-FFF2-40B4-BE49-F238E27FC236}">
                <a16:creationId xmlns:a16="http://schemas.microsoft.com/office/drawing/2014/main" id="{5B765277-6E25-4F5B-829E-390B2E0A53BA}"/>
              </a:ext>
            </a:extLst>
          </p:cNvPr>
          <p:cNvSpPr>
            <a:spLocks noGrp="1"/>
          </p:cNvSpPr>
          <p:nvPr>
            <p:ph type="ftr" sz="quarter" idx="3"/>
          </p:nvPr>
        </p:nvSpPr>
        <p:spPr>
          <a:xfrm>
            <a:off x="258495"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1" name="Picture 10">
            <a:extLst>
              <a:ext uri="{FF2B5EF4-FFF2-40B4-BE49-F238E27FC236}">
                <a16:creationId xmlns:a16="http://schemas.microsoft.com/office/drawing/2014/main" id="{C505C634-E318-4180-A0DB-C90DD5E6EE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463887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um Panel Left with Callout Overla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4984700"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7" t="1575" r="42567" b="1575"/>
          <a:stretch/>
        </p:blipFill>
        <p:spPr>
          <a:xfrm>
            <a:off x="107999" y="108000"/>
            <a:ext cx="4984701"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5092700" y="108000"/>
            <a:ext cx="699130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oAutofit/>
          </a:bodyPr>
          <a:lstStyle>
            <a:lvl1pPr algn="ctr">
              <a:buNone/>
              <a:defRPr/>
            </a:lvl1pPr>
          </a:lstStyle>
          <a:p>
            <a:r>
              <a:rPr lang="en-GB"/>
              <a:t>Insert picture by dragging from your folder system onto the slide</a:t>
            </a:r>
          </a:p>
        </p:txBody>
      </p:sp>
      <p:sp>
        <p:nvSpPr>
          <p:cNvPr id="8" name="Text Placeholder 7">
            <a:extLst>
              <a:ext uri="{FF2B5EF4-FFF2-40B4-BE49-F238E27FC236}">
                <a16:creationId xmlns:a16="http://schemas.microsoft.com/office/drawing/2014/main" id="{379F88EC-208D-4A35-8AAF-5136BDB4B9B3}"/>
              </a:ext>
            </a:extLst>
          </p:cNvPr>
          <p:cNvSpPr>
            <a:spLocks noGrp="1"/>
          </p:cNvSpPr>
          <p:nvPr>
            <p:ph type="body" sz="quarter" idx="14" hasCustomPrompt="1"/>
          </p:nvPr>
        </p:nvSpPr>
        <p:spPr>
          <a:xfrm>
            <a:off x="8192294" y="0"/>
            <a:ext cx="3664744" cy="4193177"/>
          </a:xfrm>
          <a:solidFill>
            <a:schemeClr val="accent1">
              <a:alpha val="52000"/>
            </a:schemeClr>
          </a:solidFill>
        </p:spPr>
        <p:txBody>
          <a:bodyPr lIns="144000" tIns="144000" rIns="144000" bIns="180000" anchor="b" anchorCtr="0">
            <a:noAutofit/>
          </a:bodyPr>
          <a:lstStyle>
            <a:lvl1pPr marL="0" indent="0">
              <a:lnSpc>
                <a:spcPct val="100000"/>
              </a:lnSpc>
              <a:spcBef>
                <a:spcPts val="0"/>
              </a:spcBef>
              <a:buNone/>
              <a:defRPr sz="16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a:t>
            </a:r>
            <a:r>
              <a:rPr lang="en-US" err="1"/>
              <a:t>tellus</a:t>
            </a:r>
            <a:r>
              <a:rPr lang="en-US"/>
              <a:t>.</a:t>
            </a:r>
          </a:p>
          <a:p>
            <a:pPr lvl="0"/>
            <a:endParaRPr lang="en-US"/>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509270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accent1">
              <a:alpha val="40000"/>
            </a:schemeClr>
          </a:solidFill>
        </p:spPr>
        <p:txBody>
          <a:bodyPr wrap="square">
            <a:noAutofit/>
          </a:bodyPr>
          <a:lstStyle>
            <a:lvl1pPr>
              <a:buNone/>
              <a:defRPr sz="1600">
                <a:noFill/>
              </a:defRPr>
            </a:lvl1pPr>
          </a:lstStyle>
          <a:p>
            <a:pPr lvl="0"/>
            <a:r>
              <a:rPr lang="en-US"/>
              <a:t>Click to edit Master text styles</a:t>
            </a:r>
          </a:p>
        </p:txBody>
      </p:sp>
      <p:sp>
        <p:nvSpPr>
          <p:cNvPr id="3" name="Freeform: Shape 2">
            <a:extLst>
              <a:ext uri="{FF2B5EF4-FFF2-40B4-BE49-F238E27FC236}">
                <a16:creationId xmlns:a16="http://schemas.microsoft.com/office/drawing/2014/main" id="{4BAE5526-F7F5-4627-8FC8-13FEC6EDA529}"/>
              </a:ext>
            </a:extLst>
          </p:cNvPr>
          <p:cNvSpPr/>
          <p:nvPr userDrawn="1"/>
        </p:nvSpPr>
        <p:spPr>
          <a:xfrm flipH="1">
            <a:off x="0" y="0"/>
            <a:ext cx="12192000" cy="6858000"/>
          </a:xfrm>
          <a:custGeom>
            <a:avLst/>
            <a:gdLst>
              <a:gd name="connsiteX0" fmla="*/ 12084000 w 12192000"/>
              <a:gd name="connsiteY0" fmla="*/ 108000 h 6858000"/>
              <a:gd name="connsiteX1" fmla="*/ 12084000 w 12192000"/>
              <a:gd name="connsiteY1" fmla="*/ 6750000 h 6858000"/>
              <a:gd name="connsiteX2" fmla="*/ 108000 w 12192000"/>
              <a:gd name="connsiteY2" fmla="*/ 6750000 h 6858000"/>
              <a:gd name="connsiteX3" fmla="*/ 108000 w 12192000"/>
              <a:gd name="connsiteY3" fmla="*/ 108000 h 6858000"/>
              <a:gd name="connsiteX4" fmla="*/ 12192000 w 12192000"/>
              <a:gd name="connsiteY4" fmla="*/ 0 h 6858000"/>
              <a:gd name="connsiteX5" fmla="*/ 12084000 w 12192000"/>
              <a:gd name="connsiteY5" fmla="*/ 0 h 6858000"/>
              <a:gd name="connsiteX6" fmla="*/ 12084000 w 12192000"/>
              <a:gd name="connsiteY6" fmla="*/ 0 h 6858000"/>
              <a:gd name="connsiteX7" fmla="*/ 108000 w 12192000"/>
              <a:gd name="connsiteY7" fmla="*/ 0 h 6858000"/>
              <a:gd name="connsiteX8" fmla="*/ 0 w 12192000"/>
              <a:gd name="connsiteY8" fmla="*/ 0 h 6858000"/>
              <a:gd name="connsiteX9" fmla="*/ 0 w 12192000"/>
              <a:gd name="connsiteY9" fmla="*/ 108000 h 6858000"/>
              <a:gd name="connsiteX10" fmla="*/ 0 w 12192000"/>
              <a:gd name="connsiteY10" fmla="*/ 6750000 h 6858000"/>
              <a:gd name="connsiteX11" fmla="*/ 0 w 12192000"/>
              <a:gd name="connsiteY11" fmla="*/ 6858000 h 6858000"/>
              <a:gd name="connsiteX12" fmla="*/ 108000 w 12192000"/>
              <a:gd name="connsiteY12" fmla="*/ 6858000 h 6858000"/>
              <a:gd name="connsiteX13" fmla="*/ 12084000 w 12192000"/>
              <a:gd name="connsiteY13" fmla="*/ 6858000 h 6858000"/>
              <a:gd name="connsiteX14" fmla="*/ 12192000 w 12192000"/>
              <a:gd name="connsiteY14" fmla="*/ 6858000 h 6858000"/>
              <a:gd name="connsiteX15" fmla="*/ 1219200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12084000" y="108000"/>
                </a:moveTo>
                <a:lnTo>
                  <a:pt x="12084000" y="6750000"/>
                </a:lnTo>
                <a:lnTo>
                  <a:pt x="108000" y="6750000"/>
                </a:lnTo>
                <a:lnTo>
                  <a:pt x="108000" y="108000"/>
                </a:lnTo>
                <a:close/>
                <a:moveTo>
                  <a:pt x="12192000" y="0"/>
                </a:moveTo>
                <a:lnTo>
                  <a:pt x="12084000" y="0"/>
                </a:lnTo>
                <a:lnTo>
                  <a:pt x="12084000" y="0"/>
                </a:lnTo>
                <a:lnTo>
                  <a:pt x="108000" y="0"/>
                </a:lnTo>
                <a:lnTo>
                  <a:pt x="0" y="0"/>
                </a:lnTo>
                <a:lnTo>
                  <a:pt x="0" y="108000"/>
                </a:lnTo>
                <a:lnTo>
                  <a:pt x="0" y="6750000"/>
                </a:lnTo>
                <a:lnTo>
                  <a:pt x="0" y="6858000"/>
                </a:lnTo>
                <a:lnTo>
                  <a:pt x="108000" y="6858000"/>
                </a:lnTo>
                <a:lnTo>
                  <a:pt x="12084000" y="6858000"/>
                </a:lnTo>
                <a:lnTo>
                  <a:pt x="12192000" y="6858000"/>
                </a:lnTo>
                <a:lnTo>
                  <a:pt x="1219200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449776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7E62FEB0-FB70-4182-A906-08DB46C79DC3}"/>
              </a:ext>
            </a:extLst>
          </p:cNvPr>
          <p:cNvSpPr>
            <a:spLocks noGrp="1"/>
          </p:cNvSpPr>
          <p:nvPr>
            <p:ph type="title" hasCustomPrompt="1"/>
          </p:nvPr>
        </p:nvSpPr>
        <p:spPr>
          <a:xfrm>
            <a:off x="323101" y="374859"/>
            <a:ext cx="4248000" cy="838426"/>
          </a:xfrm>
        </p:spPr>
        <p:txBody>
          <a:bodyPr lIns="0" anchor="t" anchorCtr="0">
            <a:noAutofit/>
          </a:bodyPr>
          <a:lstStyle>
            <a:lvl1pPr>
              <a:defRPr>
                <a:solidFill>
                  <a:schemeClr val="tx1"/>
                </a:solidFill>
              </a:defRPr>
            </a:lvl1pPr>
          </a:lstStyle>
          <a:p>
            <a:r>
              <a:rPr lang="en-US"/>
              <a:t>Insert title here</a:t>
            </a:r>
            <a:endParaRPr lang="en-GB"/>
          </a:p>
        </p:txBody>
      </p:sp>
      <p:sp>
        <p:nvSpPr>
          <p:cNvPr id="12" name="Footer Placeholder 4">
            <a:extLst>
              <a:ext uri="{FF2B5EF4-FFF2-40B4-BE49-F238E27FC236}">
                <a16:creationId xmlns:a16="http://schemas.microsoft.com/office/drawing/2014/main" id="{5BD0A0A6-C9E1-4C7A-A759-133E595049A6}"/>
              </a:ext>
            </a:extLst>
          </p:cNvPr>
          <p:cNvSpPr>
            <a:spLocks noGrp="1"/>
          </p:cNvSpPr>
          <p:nvPr>
            <p:ph type="ftr" sz="quarter" idx="3"/>
          </p:nvPr>
        </p:nvSpPr>
        <p:spPr>
          <a:xfrm>
            <a:off x="25105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3E950C7C-5B83-446F-BE2B-8A995705DF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581909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anel Lef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948055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108000" y="108000"/>
            <a:ext cx="9367378"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9475378"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accent1">
              <a:alpha val="40000"/>
            </a:schemeClr>
          </a:solidFill>
        </p:spPr>
        <p:txBody>
          <a:bodyPr wrap="square">
            <a:noAutofit/>
          </a:bodyPr>
          <a:lstStyle>
            <a:lvl1pPr>
              <a:buNone/>
              <a:defRPr sz="1600">
                <a:noFill/>
              </a:defRPr>
            </a:lvl1pPr>
          </a:lstStyle>
          <a:p>
            <a:pPr lvl="0"/>
            <a:r>
              <a:rPr lang="en-US"/>
              <a:t>Click to edit Master text styles</a:t>
            </a:r>
          </a:p>
        </p:txBody>
      </p:sp>
      <p:pic>
        <p:nvPicPr>
          <p:cNvPr id="4" name="Picture 3" descr="Shape, background pattern&#10;&#10;Description automatically generated">
            <a:extLst>
              <a:ext uri="{FF2B5EF4-FFF2-40B4-BE49-F238E27FC236}">
                <a16:creationId xmlns:a16="http://schemas.microsoft.com/office/drawing/2014/main" id="{244EE556-57EE-4C9C-8B8F-1D57D5A8BA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48" t="1575" r="6618" b="1575"/>
          <a:stretch/>
        </p:blipFill>
        <p:spPr>
          <a:xfrm>
            <a:off x="107999" y="108000"/>
            <a:ext cx="9367378"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252034"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9031" y="374859"/>
            <a:ext cx="8756388" cy="361850"/>
          </a:xfrm>
        </p:spPr>
        <p:txBody>
          <a:bodyPr lIns="0" anchor="t" anchorCtr="0">
            <a:noAutofit/>
          </a:bodyPr>
          <a:lstStyle>
            <a:lvl1pPr>
              <a:defRPr>
                <a:solidFill>
                  <a:schemeClr val="tx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22673"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4">
            <a:extLst>
              <a:ext uri="{FF2B5EF4-FFF2-40B4-BE49-F238E27FC236}">
                <a16:creationId xmlns:a16="http://schemas.microsoft.com/office/drawing/2014/main" id="{6ABCEE0A-8E8A-42F7-9B5F-2A144FE43D43}"/>
              </a:ext>
            </a:extLst>
          </p:cNvPr>
          <p:cNvSpPr>
            <a:spLocks noGrp="1"/>
          </p:cNvSpPr>
          <p:nvPr>
            <p:ph type="ftr" sz="quarter" idx="3"/>
          </p:nvPr>
        </p:nvSpPr>
        <p:spPr>
          <a:xfrm>
            <a:off x="258495"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pic>
        <p:nvPicPr>
          <p:cNvPr id="13" name="Picture 12">
            <a:extLst>
              <a:ext uri="{FF2B5EF4-FFF2-40B4-BE49-F238E27FC236}">
                <a16:creationId xmlns:a16="http://schemas.microsoft.com/office/drawing/2014/main" id="{EE091CEA-D869-4647-99C9-953E89ABD8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121595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anel Righ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43FAA6-BFB6-4048-8858-9942018F6576}"/>
              </a:ext>
            </a:extLst>
          </p:cNvPr>
          <p:cNvSpPr>
            <a:spLocks noGrp="1"/>
          </p:cNvSpPr>
          <p:nvPr>
            <p:ph type="pic" sz="quarter" idx="13" hasCustomPrompt="1"/>
          </p:nvPr>
        </p:nvSpPr>
        <p:spPr>
          <a:xfrm>
            <a:off x="108000" y="108000"/>
            <a:ext cx="2603450" cy="6642000"/>
          </a:xfrm>
          <a:custGeom>
            <a:avLst/>
            <a:gdLst>
              <a:gd name="connsiteX0" fmla="*/ 0 w 5988000"/>
              <a:gd name="connsiteY0" fmla="*/ 0 h 6642000"/>
              <a:gd name="connsiteX1" fmla="*/ 5988000 w 5988000"/>
              <a:gd name="connsiteY1" fmla="*/ 0 h 6642000"/>
              <a:gd name="connsiteX2" fmla="*/ 5988000 w 5988000"/>
              <a:gd name="connsiteY2" fmla="*/ 6642000 h 6642000"/>
              <a:gd name="connsiteX3" fmla="*/ 0 w 598800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5988000" h="6642000">
                <a:moveTo>
                  <a:pt x="0" y="0"/>
                </a:moveTo>
                <a:lnTo>
                  <a:pt x="5988000" y="0"/>
                </a:lnTo>
                <a:lnTo>
                  <a:pt x="5988000" y="6642000"/>
                </a:lnTo>
                <a:lnTo>
                  <a:pt x="0" y="6642000"/>
                </a:lnTo>
                <a:close/>
              </a:path>
            </a:pathLst>
          </a:custGeom>
          <a:solidFill>
            <a:schemeClr val="accent6">
              <a:lumMod val="20000"/>
              <a:lumOff val="80000"/>
            </a:schemeClr>
          </a:solidFill>
        </p:spPr>
        <p:txBody>
          <a:bodyPr wrap="square" lIns="360000" tIns="216000" rIns="360000" anchor="ctr" anchorCtr="0">
            <a:noAutofit/>
          </a:bodyPr>
          <a:lstStyle>
            <a:lvl1pPr algn="ctr">
              <a:buNone/>
              <a:defRPr/>
            </a:lvl1pPr>
          </a:lstStyle>
          <a:p>
            <a:r>
              <a:rPr lang="en-GB"/>
              <a:t>Insert picture by dragging from your folder system onto the slide</a:t>
            </a:r>
          </a:p>
        </p:txBody>
      </p:sp>
      <p:sp>
        <p:nvSpPr>
          <p:cNvPr id="14" name="Freeform: Shape 13">
            <a:extLst>
              <a:ext uri="{FF2B5EF4-FFF2-40B4-BE49-F238E27FC236}">
                <a16:creationId xmlns:a16="http://schemas.microsoft.com/office/drawing/2014/main" id="{5884E824-6CDD-4DEF-B82B-8D16FE687592}"/>
              </a:ext>
            </a:extLst>
          </p:cNvPr>
          <p:cNvSpPr/>
          <p:nvPr userDrawn="1"/>
        </p:nvSpPr>
        <p:spPr>
          <a:xfrm>
            <a:off x="2711450" y="108000"/>
            <a:ext cx="9364613" cy="6642000"/>
          </a:xfrm>
          <a:custGeom>
            <a:avLst/>
            <a:gdLst>
              <a:gd name="connsiteX0" fmla="*/ 0 w 2603450"/>
              <a:gd name="connsiteY0" fmla="*/ 0 h 6642000"/>
              <a:gd name="connsiteX1" fmla="*/ 2603450 w 2603450"/>
              <a:gd name="connsiteY1" fmla="*/ 0 h 6642000"/>
              <a:gd name="connsiteX2" fmla="*/ 2603450 w 2603450"/>
              <a:gd name="connsiteY2" fmla="*/ 6642000 h 6642000"/>
              <a:gd name="connsiteX3" fmla="*/ 0 w 2603450"/>
              <a:gd name="connsiteY3" fmla="*/ 6642000 h 6642000"/>
            </a:gdLst>
            <a:ahLst/>
            <a:cxnLst>
              <a:cxn ang="0">
                <a:pos x="connsiteX0" y="connsiteY0"/>
              </a:cxn>
              <a:cxn ang="0">
                <a:pos x="connsiteX1" y="connsiteY1"/>
              </a:cxn>
              <a:cxn ang="0">
                <a:pos x="connsiteX2" y="connsiteY2"/>
              </a:cxn>
              <a:cxn ang="0">
                <a:pos x="connsiteX3" y="connsiteY3"/>
              </a:cxn>
            </a:cxnLst>
            <a:rect l="l" t="t" r="r" b="b"/>
            <a:pathLst>
              <a:path w="2603450" h="6642000">
                <a:moveTo>
                  <a:pt x="0" y="0"/>
                </a:moveTo>
                <a:lnTo>
                  <a:pt x="2603450" y="0"/>
                </a:lnTo>
                <a:lnTo>
                  <a:pt x="2603450" y="6642000"/>
                </a:lnTo>
                <a:lnTo>
                  <a:pt x="0" y="6642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descr="Shape, background pattern&#10;&#10;Description automatically generated">
            <a:extLst>
              <a:ext uri="{FF2B5EF4-FFF2-40B4-BE49-F238E27FC236}">
                <a16:creationId xmlns:a16="http://schemas.microsoft.com/office/drawing/2014/main" id="{6D334E1F-1EDC-448F-8D9D-27579E2C4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62" t="1575" r="7462" b="1575"/>
          <a:stretch/>
        </p:blipFill>
        <p:spPr>
          <a:xfrm>
            <a:off x="2711451" y="108000"/>
            <a:ext cx="9372550" cy="6642000"/>
          </a:xfrm>
          <a:custGeom>
            <a:avLst/>
            <a:gdLst>
              <a:gd name="connsiteX0" fmla="*/ 0 w 2711451"/>
              <a:gd name="connsiteY0" fmla="*/ 0 h 6858000"/>
              <a:gd name="connsiteX1" fmla="*/ 2711451 w 2711451"/>
              <a:gd name="connsiteY1" fmla="*/ 0 h 6858000"/>
              <a:gd name="connsiteX2" fmla="*/ 2711451 w 2711451"/>
              <a:gd name="connsiteY2" fmla="*/ 6858000 h 6858000"/>
              <a:gd name="connsiteX3" fmla="*/ 0 w 27114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1451" h="6858000">
                <a:moveTo>
                  <a:pt x="0" y="0"/>
                </a:moveTo>
                <a:lnTo>
                  <a:pt x="2711451" y="0"/>
                </a:lnTo>
                <a:lnTo>
                  <a:pt x="2711451" y="6858000"/>
                </a:lnTo>
                <a:lnTo>
                  <a:pt x="0" y="6858000"/>
                </a:lnTo>
                <a:close/>
              </a:path>
            </a:pathLst>
          </a:custGeom>
        </p:spPr>
      </p:pic>
      <p:sp>
        <p:nvSpPr>
          <p:cNvPr id="11" name="Text Placeholder 10">
            <a:extLst>
              <a:ext uri="{FF2B5EF4-FFF2-40B4-BE49-F238E27FC236}">
                <a16:creationId xmlns:a16="http://schemas.microsoft.com/office/drawing/2014/main" id="{D0E9A8B0-E03A-41FF-B730-A693AC0B36E0}"/>
              </a:ext>
            </a:extLst>
          </p:cNvPr>
          <p:cNvSpPr>
            <a:spLocks noGrp="1"/>
          </p:cNvSpPr>
          <p:nvPr>
            <p:ph type="body" sz="quarter" idx="16"/>
          </p:nvPr>
        </p:nvSpPr>
        <p:spPr>
          <a:xfrm>
            <a:off x="2495450" y="108000"/>
            <a:ext cx="216000" cy="6642000"/>
          </a:xfrm>
          <a:custGeom>
            <a:avLst/>
            <a:gdLst>
              <a:gd name="connsiteX0" fmla="*/ 0 w 216000"/>
              <a:gd name="connsiteY0" fmla="*/ 0 h 6858000"/>
              <a:gd name="connsiteX1" fmla="*/ 216000 w 216000"/>
              <a:gd name="connsiteY1" fmla="*/ 0 h 6858000"/>
              <a:gd name="connsiteX2" fmla="*/ 216000 w 216000"/>
              <a:gd name="connsiteY2" fmla="*/ 6858000 h 6858000"/>
              <a:gd name="connsiteX3" fmla="*/ 0 w 21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6000" h="6858000">
                <a:moveTo>
                  <a:pt x="0" y="0"/>
                </a:moveTo>
                <a:lnTo>
                  <a:pt x="216000" y="0"/>
                </a:lnTo>
                <a:lnTo>
                  <a:pt x="216000" y="6858000"/>
                </a:lnTo>
                <a:lnTo>
                  <a:pt x="0" y="6858000"/>
                </a:lnTo>
                <a:close/>
              </a:path>
            </a:pathLst>
          </a:custGeom>
          <a:solidFill>
            <a:schemeClr val="accent1">
              <a:alpha val="40000"/>
            </a:schemeClr>
          </a:solidFill>
        </p:spPr>
        <p:txBody>
          <a:bodyPr wrap="square">
            <a:noAutofit/>
          </a:bodyPr>
          <a:lstStyle>
            <a:lvl1pPr>
              <a:buNone/>
              <a:defRPr sz="1600">
                <a:no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86DC80CF-FDED-46A8-BE3E-F6BD252A0032}"/>
              </a:ext>
            </a:extLst>
          </p:cNvPr>
          <p:cNvSpPr>
            <a:spLocks noGrp="1"/>
          </p:cNvSpPr>
          <p:nvPr>
            <p:ph idx="1"/>
          </p:nvPr>
        </p:nvSpPr>
        <p:spPr>
          <a:xfrm>
            <a:off x="3065675" y="1293377"/>
            <a:ext cx="8823385" cy="4351338"/>
          </a:xfrm>
        </p:spPr>
        <p:txBody>
          <a:bodyPr>
            <a:noAutofit/>
          </a:bodyPr>
          <a:lstStyle>
            <a:lvl1pPr>
              <a:defRPr sz="1400">
                <a:solidFill>
                  <a:schemeClr val="bg1"/>
                </a:solidFill>
              </a:defRPr>
            </a:lvl1pPr>
            <a:lvl2pPr>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
            <a:extLst>
              <a:ext uri="{FF2B5EF4-FFF2-40B4-BE49-F238E27FC236}">
                <a16:creationId xmlns:a16="http://schemas.microsoft.com/office/drawing/2014/main" id="{9464B9A7-04A9-480D-B3C2-383807839C93}"/>
              </a:ext>
            </a:extLst>
          </p:cNvPr>
          <p:cNvSpPr>
            <a:spLocks noGrp="1"/>
          </p:cNvSpPr>
          <p:nvPr>
            <p:ph type="title" hasCustomPrompt="1"/>
          </p:nvPr>
        </p:nvSpPr>
        <p:spPr>
          <a:xfrm>
            <a:off x="3132672" y="374859"/>
            <a:ext cx="8756388" cy="361850"/>
          </a:xfrm>
        </p:spPr>
        <p:txBody>
          <a:bodyPr lIns="0" anchor="t" anchorCtr="0">
            <a:noAutofit/>
          </a:bodyPr>
          <a:lstStyle>
            <a:lvl1pPr>
              <a:defRPr>
                <a:solidFill>
                  <a:schemeClr val="tx1"/>
                </a:solidFill>
              </a:defRPr>
            </a:lvl1pPr>
          </a:lstStyle>
          <a:p>
            <a:r>
              <a:rPr lang="en-US"/>
              <a:t>Insert title here</a:t>
            </a:r>
            <a:endParaRPr lang="en-GB"/>
          </a:p>
        </p:txBody>
      </p:sp>
      <p:sp>
        <p:nvSpPr>
          <p:cNvPr id="21" name="Text Placeholder 7">
            <a:extLst>
              <a:ext uri="{FF2B5EF4-FFF2-40B4-BE49-F238E27FC236}">
                <a16:creationId xmlns:a16="http://schemas.microsoft.com/office/drawing/2014/main" id="{4446B882-D2F0-4698-AEE0-64C0F3C1F27E}"/>
              </a:ext>
            </a:extLst>
          </p:cNvPr>
          <p:cNvSpPr>
            <a:spLocks noGrp="1"/>
          </p:cNvSpPr>
          <p:nvPr>
            <p:ph type="body" sz="quarter" idx="22" hasCustomPrompt="1"/>
          </p:nvPr>
        </p:nvSpPr>
        <p:spPr>
          <a:xfrm>
            <a:off x="3136314" y="751477"/>
            <a:ext cx="8752746" cy="382587"/>
          </a:xfrm>
        </p:spPr>
        <p:txBody>
          <a:bodyPr lIns="0">
            <a:noAutofit/>
          </a:bodyPr>
          <a:lstStyle>
            <a:lvl1pPr>
              <a:buFont typeface="Arial" panose="020B0604020202020204" pitchFamily="34" charset="0"/>
              <a:buNone/>
              <a:defRPr lang="en-US" sz="1800" b="0" kern="1200" dirty="0" smtClean="0">
                <a:solidFill>
                  <a:schemeClr val="bg1"/>
                </a:solidFill>
                <a:latin typeface="+mj-lt"/>
                <a:ea typeface="+mj-ea"/>
                <a:cs typeface="+mj-cs"/>
              </a:defRPr>
            </a:lvl1pPr>
            <a:lvl2pPr>
              <a:buNone/>
              <a:defRPr/>
            </a:lvl2pPr>
          </a:lstStyle>
          <a:p>
            <a:pPr lvl="0"/>
            <a:r>
              <a:rPr lang="en-US"/>
              <a:t>Click to edit master text styles</a:t>
            </a:r>
          </a:p>
        </p:txBody>
      </p:sp>
      <p:sp>
        <p:nvSpPr>
          <p:cNvPr id="12" name="Footer Placeholder 22">
            <a:extLst>
              <a:ext uri="{FF2B5EF4-FFF2-40B4-BE49-F238E27FC236}">
                <a16:creationId xmlns:a16="http://schemas.microsoft.com/office/drawing/2014/main" id="{B4FE2AE8-3044-43C4-B861-8DC2E8692ECE}"/>
              </a:ext>
            </a:extLst>
          </p:cNvPr>
          <p:cNvSpPr>
            <a:spLocks noGrp="1"/>
          </p:cNvSpPr>
          <p:nvPr>
            <p:ph type="ftr" sz="quarter" idx="23"/>
          </p:nvPr>
        </p:nvSpPr>
        <p:spPr>
          <a:xfrm>
            <a:off x="278497" y="6378063"/>
            <a:ext cx="1460791" cy="215444"/>
          </a:xfrm>
        </p:spPr>
        <p:txBody>
          <a:bodyPr/>
          <a:lstStyle>
            <a:lvl1pPr>
              <a:defRPr>
                <a:solidFill>
                  <a:schemeClr val="bg1"/>
                </a:solidFill>
              </a:defRPr>
            </a:lvl1pPr>
          </a:lstStyle>
          <a:p>
            <a:r>
              <a:rPr lang="en-GB"/>
              <a:t>© 2021 National Highways</a:t>
            </a:r>
          </a:p>
        </p:txBody>
      </p:sp>
      <p:pic>
        <p:nvPicPr>
          <p:cNvPr id="13" name="Picture 12">
            <a:extLst>
              <a:ext uri="{FF2B5EF4-FFF2-40B4-BE49-F238E27FC236}">
                <a16:creationId xmlns:a16="http://schemas.microsoft.com/office/drawing/2014/main" id="{7F302325-D0E3-4722-A3C2-E78AE53DD8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6141" y="5888067"/>
            <a:ext cx="1910883" cy="809518"/>
          </a:xfrm>
          <a:prstGeom prst="rect">
            <a:avLst/>
          </a:prstGeom>
        </p:spPr>
      </p:pic>
    </p:spTree>
    <p:extLst>
      <p:ext uri="{BB962C8B-B14F-4D97-AF65-F5344CB8AC3E}">
        <p14:creationId xmlns:p14="http://schemas.microsoft.com/office/powerpoint/2010/main" val="2686152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3864A-C2DB-4CD0-8470-FBCFE8BB4021}"/>
              </a:ext>
            </a:extLst>
          </p:cNvPr>
          <p:cNvSpPr>
            <a:spLocks noGrp="1"/>
          </p:cNvSpPr>
          <p:nvPr>
            <p:ph type="title"/>
          </p:nvPr>
        </p:nvSpPr>
        <p:spPr>
          <a:xfrm>
            <a:off x="228937" y="195492"/>
            <a:ext cx="10515600" cy="838426"/>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B5605AB-D030-4BF5-8357-29528435315D}"/>
              </a:ext>
            </a:extLst>
          </p:cNvPr>
          <p:cNvSpPr>
            <a:spLocks noGrp="1"/>
          </p:cNvSpPr>
          <p:nvPr>
            <p:ph type="body" idx="1"/>
          </p:nvPr>
        </p:nvSpPr>
        <p:spPr>
          <a:xfrm>
            <a:off x="228937" y="11652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F2B98-BDD8-434C-B520-BB7F902BC92C}"/>
              </a:ext>
            </a:extLst>
          </p:cNvPr>
          <p:cNvSpPr>
            <a:spLocks noGrp="1"/>
          </p:cNvSpPr>
          <p:nvPr>
            <p:ph type="dt" sz="half" idx="2"/>
          </p:nvPr>
        </p:nvSpPr>
        <p:spPr>
          <a:xfrm>
            <a:off x="35814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F6F7-4607-4745-AD82-656B92778960}" type="datetimeFigureOut">
              <a:rPr lang="en-GB" smtClean="0"/>
              <a:t>03/12/2024</a:t>
            </a:fld>
            <a:endParaRPr lang="en-GB"/>
          </a:p>
        </p:txBody>
      </p:sp>
      <p:sp>
        <p:nvSpPr>
          <p:cNvPr id="5" name="Footer Placeholder 4">
            <a:extLst>
              <a:ext uri="{FF2B5EF4-FFF2-40B4-BE49-F238E27FC236}">
                <a16:creationId xmlns:a16="http://schemas.microsoft.com/office/drawing/2014/main" id="{F97757BA-E1C3-405B-8FF1-B963A64937D9}"/>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sp>
        <p:nvSpPr>
          <p:cNvPr id="6" name="Slide Number Placeholder 5">
            <a:extLst>
              <a:ext uri="{FF2B5EF4-FFF2-40B4-BE49-F238E27FC236}">
                <a16:creationId xmlns:a16="http://schemas.microsoft.com/office/drawing/2014/main" id="{BECD7E49-48B9-4DCD-9081-B3AC8D062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443A2-A4B8-4E2F-82AA-63F4836A0303}" type="slidenum">
              <a:rPr lang="en-GB" smtClean="0"/>
              <a:t>‹#›</a:t>
            </a:fld>
            <a:endParaRPr lang="en-GB"/>
          </a:p>
        </p:txBody>
      </p:sp>
    </p:spTree>
    <p:extLst>
      <p:ext uri="{BB962C8B-B14F-4D97-AF65-F5344CB8AC3E}">
        <p14:creationId xmlns:p14="http://schemas.microsoft.com/office/powerpoint/2010/main" val="3899426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6" r:id="rId11"/>
    <p:sldLayoutId id="2147483697" r:id="rId12"/>
    <p:sldLayoutId id="2147483698" r:id="rId13"/>
    <p:sldLayoutId id="2147483699" r:id="rId14"/>
    <p:sldLayoutId id="2147483700" r:id="rId15"/>
    <p:sldLayoutId id="2147483701" r:id="rId16"/>
  </p:sldLayoutIdLst>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52400" indent="-1524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30200" indent="-14922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14350" indent="-1555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692150" indent="-1524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6199" userDrawn="1">
          <p15:clr>
            <a:srgbClr val="F26B43"/>
          </p15:clr>
        </p15:guide>
        <p15:guide id="3" pos="211" userDrawn="1">
          <p15:clr>
            <a:srgbClr val="F26B43"/>
          </p15:clr>
        </p15:guide>
        <p15:guide id="4" pos="7469" userDrawn="1">
          <p15:clr>
            <a:srgbClr val="F26B43"/>
          </p15:clr>
        </p15:guide>
        <p15:guide id="5" orient="horz" pos="3475" userDrawn="1">
          <p15:clr>
            <a:srgbClr val="F26B43"/>
          </p15:clr>
        </p15:guide>
        <p15:guide id="6" orient="horz" pos="4110" userDrawn="1">
          <p15:clr>
            <a:srgbClr val="F26B43"/>
          </p15:clr>
        </p15:guide>
        <p15:guide id="7" orient="horz" pos="210" userDrawn="1">
          <p15:clr>
            <a:srgbClr val="F26B43"/>
          </p15:clr>
        </p15:guide>
        <p15:guide id="8" pos="1481" userDrawn="1">
          <p15:clr>
            <a:srgbClr val="F26B43"/>
          </p15:clr>
        </p15:guide>
        <p15:guide id="9" pos="1708" userDrawn="1">
          <p15:clr>
            <a:srgbClr val="F26B43"/>
          </p15:clr>
        </p15:guide>
        <p15:guide id="10" pos="2992" userDrawn="1">
          <p15:clr>
            <a:srgbClr val="F26B43"/>
          </p15:clr>
        </p15:guide>
        <p15:guide id="11" pos="3208" userDrawn="1">
          <p15:clr>
            <a:srgbClr val="F26B43"/>
          </p15:clr>
        </p15:guide>
        <p15:guide id="12" pos="4475" userDrawn="1">
          <p15:clr>
            <a:srgbClr val="F26B43"/>
          </p15:clr>
        </p15:guide>
        <p15:guide id="13" pos="4702" userDrawn="1">
          <p15:clr>
            <a:srgbClr val="F26B43"/>
          </p15:clr>
        </p15:guide>
        <p15:guide id="14" pos="5972" userDrawn="1">
          <p15:clr>
            <a:srgbClr val="F26B43"/>
          </p15:clr>
        </p15:guide>
        <p15:guide id="15" orient="horz" pos="312" userDrawn="1">
          <p15:clr>
            <a:srgbClr val="F26B43"/>
          </p15:clr>
        </p15:guide>
        <p15:guide id="16" pos="4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3864A-C2DB-4CD0-8470-FBCFE8BB4021}"/>
              </a:ext>
            </a:extLst>
          </p:cNvPr>
          <p:cNvSpPr>
            <a:spLocks noGrp="1"/>
          </p:cNvSpPr>
          <p:nvPr>
            <p:ph type="title"/>
          </p:nvPr>
        </p:nvSpPr>
        <p:spPr>
          <a:xfrm>
            <a:off x="228937" y="195492"/>
            <a:ext cx="10515600" cy="838426"/>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B5605AB-D030-4BF5-8357-29528435315D}"/>
              </a:ext>
            </a:extLst>
          </p:cNvPr>
          <p:cNvSpPr>
            <a:spLocks noGrp="1"/>
          </p:cNvSpPr>
          <p:nvPr>
            <p:ph type="body" idx="1"/>
          </p:nvPr>
        </p:nvSpPr>
        <p:spPr>
          <a:xfrm>
            <a:off x="228937" y="11652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F2B98-BDD8-434C-B520-BB7F902BC92C}"/>
              </a:ext>
            </a:extLst>
          </p:cNvPr>
          <p:cNvSpPr>
            <a:spLocks noGrp="1"/>
          </p:cNvSpPr>
          <p:nvPr>
            <p:ph type="dt" sz="half" idx="2"/>
          </p:nvPr>
        </p:nvSpPr>
        <p:spPr>
          <a:xfrm>
            <a:off x="35814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F6F7-4607-4745-AD82-656B92778960}" type="datetimeFigureOut">
              <a:rPr lang="en-GB" smtClean="0"/>
              <a:t>03/12/2024</a:t>
            </a:fld>
            <a:endParaRPr lang="en-GB"/>
          </a:p>
        </p:txBody>
      </p:sp>
      <p:sp>
        <p:nvSpPr>
          <p:cNvPr id="6" name="Slide Number Placeholder 5">
            <a:extLst>
              <a:ext uri="{FF2B5EF4-FFF2-40B4-BE49-F238E27FC236}">
                <a16:creationId xmlns:a16="http://schemas.microsoft.com/office/drawing/2014/main" id="{BECD7E49-48B9-4DCD-9081-B3AC8D062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443A2-A4B8-4E2F-82AA-63F4836A0303}" type="slidenum">
              <a:rPr lang="en-GB" smtClean="0"/>
              <a:t>‹#›</a:t>
            </a:fld>
            <a:endParaRPr lang="en-GB"/>
          </a:p>
        </p:txBody>
      </p:sp>
      <p:sp>
        <p:nvSpPr>
          <p:cNvPr id="7" name="Footer Placeholder 4">
            <a:extLst>
              <a:ext uri="{FF2B5EF4-FFF2-40B4-BE49-F238E27FC236}">
                <a16:creationId xmlns:a16="http://schemas.microsoft.com/office/drawing/2014/main" id="{5B31A1EF-3AFC-4CAB-893F-74D71FC74C35}"/>
              </a:ext>
            </a:extLst>
          </p:cNvPr>
          <p:cNvSpPr>
            <a:spLocks noGrp="1"/>
          </p:cNvSpPr>
          <p:nvPr>
            <p:ph type="ftr" sz="quarter" idx="3"/>
          </p:nvPr>
        </p:nvSpPr>
        <p:spPr>
          <a:xfrm>
            <a:off x="593026" y="6378063"/>
            <a:ext cx="1460791" cy="215444"/>
          </a:xfrm>
          <a:prstGeom prst="rect">
            <a:avLst/>
          </a:prstGeom>
          <a:noFill/>
        </p:spPr>
        <p:txBody>
          <a:bodyPr wrap="square" rtlCol="0">
            <a:spAutoFit/>
          </a:bodyPr>
          <a:lstStyle>
            <a:lvl1pPr algn="l">
              <a:defRPr lang="en-GB" sz="800" dirty="0">
                <a:solidFill>
                  <a:schemeClr val="tx1"/>
                </a:solidFill>
              </a:defRPr>
            </a:lvl1pPr>
          </a:lstStyle>
          <a:p>
            <a:r>
              <a:rPr lang="en-GB"/>
              <a:t>© 2021 National Highways</a:t>
            </a:r>
          </a:p>
        </p:txBody>
      </p:sp>
    </p:spTree>
    <p:extLst>
      <p:ext uri="{BB962C8B-B14F-4D97-AF65-F5344CB8AC3E}">
        <p14:creationId xmlns:p14="http://schemas.microsoft.com/office/powerpoint/2010/main" val="34320363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4" r:id="rId11"/>
    <p:sldLayoutId id="2147483715" r:id="rId12"/>
    <p:sldLayoutId id="2147483716" r:id="rId13"/>
    <p:sldLayoutId id="2147483717" r:id="rId14"/>
    <p:sldLayoutId id="2147483718" r:id="rId15"/>
    <p:sldLayoutId id="2147483719" r:id="rId16"/>
    <p:sldLayoutId id="2147483723" r:id="rId17"/>
    <p:sldLayoutId id="2147483667" r:id="rId18"/>
    <p:sldLayoutId id="2147483669" r:id="rId19"/>
    <p:sldLayoutId id="2147483668" r:id="rId20"/>
    <p:sldLayoutId id="2147483674" r:id="rId21"/>
    <p:sldLayoutId id="2147483665" r:id="rId22"/>
    <p:sldLayoutId id="2147483677" r:id="rId23"/>
    <p:sldLayoutId id="2147483678" r:id="rId24"/>
    <p:sldLayoutId id="2147483671" r:id="rId25"/>
    <p:sldLayoutId id="2147483682" r:id="rId26"/>
    <p:sldLayoutId id="2147483721" r:id="rId27"/>
  </p:sldLayoutIdLst>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152400" indent="-1524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330200" indent="-14922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14350" indent="-1555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692150" indent="-1524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6199" userDrawn="1">
          <p15:clr>
            <a:srgbClr val="F26B43"/>
          </p15:clr>
        </p15:guide>
        <p15:guide id="3" pos="211" userDrawn="1">
          <p15:clr>
            <a:srgbClr val="F26B43"/>
          </p15:clr>
        </p15:guide>
        <p15:guide id="4" pos="7469" userDrawn="1">
          <p15:clr>
            <a:srgbClr val="F26B43"/>
          </p15:clr>
        </p15:guide>
        <p15:guide id="5" orient="horz" pos="3475" userDrawn="1">
          <p15:clr>
            <a:srgbClr val="F26B43"/>
          </p15:clr>
        </p15:guide>
        <p15:guide id="6" orient="horz" pos="4110" userDrawn="1">
          <p15:clr>
            <a:srgbClr val="F26B43"/>
          </p15:clr>
        </p15:guide>
        <p15:guide id="7" orient="horz" pos="210" userDrawn="1">
          <p15:clr>
            <a:srgbClr val="F26B43"/>
          </p15:clr>
        </p15:guide>
        <p15:guide id="8" pos="1481" userDrawn="1">
          <p15:clr>
            <a:srgbClr val="F26B43"/>
          </p15:clr>
        </p15:guide>
        <p15:guide id="9" pos="1708" userDrawn="1">
          <p15:clr>
            <a:srgbClr val="F26B43"/>
          </p15:clr>
        </p15:guide>
        <p15:guide id="10" pos="2992" userDrawn="1">
          <p15:clr>
            <a:srgbClr val="F26B43"/>
          </p15:clr>
        </p15:guide>
        <p15:guide id="11" pos="3208" userDrawn="1">
          <p15:clr>
            <a:srgbClr val="F26B43"/>
          </p15:clr>
        </p15:guide>
        <p15:guide id="12" pos="4475" userDrawn="1">
          <p15:clr>
            <a:srgbClr val="F26B43"/>
          </p15:clr>
        </p15:guide>
        <p15:guide id="13" pos="4702" userDrawn="1">
          <p15:clr>
            <a:srgbClr val="F26B43"/>
          </p15:clr>
        </p15:guide>
        <p15:guide id="14" pos="5972" userDrawn="1">
          <p15:clr>
            <a:srgbClr val="F26B43"/>
          </p15:clr>
        </p15:guide>
        <p15:guide id="15" orient="horz" pos="312" userDrawn="1">
          <p15:clr>
            <a:srgbClr val="F26B43"/>
          </p15:clr>
        </p15:guide>
        <p15:guide id="16" pos="42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hyperlink" Target="https://forms.office.com/e/bvt9XhvLxE"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hyperlink" Target="https://nationalhighways.co.uk/our-roads/roads-we-manage/" TargetMode="External"/><Relationship Id="rId4" Type="http://schemas.openxmlformats.org/officeDocument/2006/relationships/hyperlink" Target="https://nationalhighways.co.u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legislation.gov.uk/uksi/2008/2367/contents/made" TargetMode="External"/><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hyperlink" Target="https://www.legislation.gov.uk/uksi/2023/331/contents/mad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9C985C-529B-4B02-835C-16EDFFFD92A7}"/>
              </a:ext>
            </a:extLst>
          </p:cNvPr>
          <p:cNvPicPr>
            <a:picLocks noGrp="1" noChangeAspect="1"/>
          </p:cNvPicPr>
          <p:nvPr>
            <p:ph type="pic" sz="quarter" idx="13"/>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9783" r="29926" b="16894"/>
          <a:stretch/>
        </p:blipFill>
        <p:spPr>
          <a:xfrm>
            <a:off x="108000" y="108000"/>
            <a:ext cx="5412026" cy="6642000"/>
          </a:xfrm>
          <a:solidFill>
            <a:schemeClr val="tx1"/>
          </a:solidFill>
        </p:spPr>
      </p:pic>
      <p:sp>
        <p:nvSpPr>
          <p:cNvPr id="9" name="Parallelogram 8">
            <a:extLst>
              <a:ext uri="{FF2B5EF4-FFF2-40B4-BE49-F238E27FC236}">
                <a16:creationId xmlns:a16="http://schemas.microsoft.com/office/drawing/2014/main" id="{738D1608-7535-49D7-AF1E-B762E86DDC4A}"/>
              </a:ext>
            </a:extLst>
          </p:cNvPr>
          <p:cNvSpPr/>
          <p:nvPr/>
        </p:nvSpPr>
        <p:spPr>
          <a:xfrm>
            <a:off x="118945" y="108000"/>
            <a:ext cx="5208289" cy="6638693"/>
          </a:xfrm>
          <a:custGeom>
            <a:avLst/>
            <a:gdLst>
              <a:gd name="connsiteX0" fmla="*/ 0 w 1216152"/>
              <a:gd name="connsiteY0" fmla="*/ 914400 h 914400"/>
              <a:gd name="connsiteX1" fmla="*/ 228600 w 1216152"/>
              <a:gd name="connsiteY1" fmla="*/ 0 h 914400"/>
              <a:gd name="connsiteX2" fmla="*/ 1216152 w 1216152"/>
              <a:gd name="connsiteY2" fmla="*/ 0 h 914400"/>
              <a:gd name="connsiteX3" fmla="*/ 987552 w 1216152"/>
              <a:gd name="connsiteY3" fmla="*/ 914400 h 914400"/>
              <a:gd name="connsiteX4" fmla="*/ 0 w 1216152"/>
              <a:gd name="connsiteY4" fmla="*/ 914400 h 914400"/>
              <a:gd name="connsiteX0" fmla="*/ 0 w 1216152"/>
              <a:gd name="connsiteY0" fmla="*/ 914400 h 6660995"/>
              <a:gd name="connsiteX1" fmla="*/ 228600 w 1216152"/>
              <a:gd name="connsiteY1" fmla="*/ 0 h 6660995"/>
              <a:gd name="connsiteX2" fmla="*/ 1216152 w 1216152"/>
              <a:gd name="connsiteY2" fmla="*/ 0 h 6660995"/>
              <a:gd name="connsiteX3" fmla="*/ 467162 w 1216152"/>
              <a:gd name="connsiteY3" fmla="*/ 6660995 h 6660995"/>
              <a:gd name="connsiteX4" fmla="*/ 0 w 1216152"/>
              <a:gd name="connsiteY4" fmla="*/ 914400 h 6660995"/>
              <a:gd name="connsiteX0" fmla="*/ 3986561 w 5202713"/>
              <a:gd name="connsiteY0" fmla="*/ 914400 h 6660995"/>
              <a:gd name="connsiteX1" fmla="*/ 0 w 5202713"/>
              <a:gd name="connsiteY1" fmla="*/ 7434 h 6660995"/>
              <a:gd name="connsiteX2" fmla="*/ 5202713 w 5202713"/>
              <a:gd name="connsiteY2" fmla="*/ 0 h 6660995"/>
              <a:gd name="connsiteX3" fmla="*/ 4453723 w 5202713"/>
              <a:gd name="connsiteY3" fmla="*/ 6660995 h 6660995"/>
              <a:gd name="connsiteX4" fmla="*/ 3986561 w 5202713"/>
              <a:gd name="connsiteY4" fmla="*/ 914400 h 6660995"/>
              <a:gd name="connsiteX0" fmla="*/ 0 w 5208289"/>
              <a:gd name="connsiteY0" fmla="*/ 6631259 h 6660995"/>
              <a:gd name="connsiteX1" fmla="*/ 5576 w 5208289"/>
              <a:gd name="connsiteY1" fmla="*/ 7434 h 6660995"/>
              <a:gd name="connsiteX2" fmla="*/ 5208289 w 5208289"/>
              <a:gd name="connsiteY2" fmla="*/ 0 h 6660995"/>
              <a:gd name="connsiteX3" fmla="*/ 4459299 w 5208289"/>
              <a:gd name="connsiteY3" fmla="*/ 6660995 h 6660995"/>
              <a:gd name="connsiteX4" fmla="*/ 0 w 5208289"/>
              <a:gd name="connsiteY4" fmla="*/ 6631259 h 6660995"/>
              <a:gd name="connsiteX0" fmla="*/ 0 w 5208289"/>
              <a:gd name="connsiteY0" fmla="*/ 6631259 h 6638693"/>
              <a:gd name="connsiteX1" fmla="*/ 5576 w 5208289"/>
              <a:gd name="connsiteY1" fmla="*/ 7434 h 6638693"/>
              <a:gd name="connsiteX2" fmla="*/ 5208289 w 5208289"/>
              <a:gd name="connsiteY2" fmla="*/ 0 h 6638693"/>
              <a:gd name="connsiteX3" fmla="*/ 4459299 w 5208289"/>
              <a:gd name="connsiteY3" fmla="*/ 6638693 h 6638693"/>
              <a:gd name="connsiteX4" fmla="*/ 0 w 5208289"/>
              <a:gd name="connsiteY4" fmla="*/ 6631259 h 6638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289" h="6638693">
                <a:moveTo>
                  <a:pt x="0" y="6631259"/>
                </a:moveTo>
                <a:cubicBezTo>
                  <a:pt x="1859" y="4423317"/>
                  <a:pt x="3717" y="2215376"/>
                  <a:pt x="5576" y="7434"/>
                </a:cubicBezTo>
                <a:lnTo>
                  <a:pt x="5208289" y="0"/>
                </a:lnTo>
                <a:lnTo>
                  <a:pt x="4459299" y="6638693"/>
                </a:lnTo>
                <a:lnTo>
                  <a:pt x="0" y="663125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B7AF659F-A2DA-4702-A983-696A4D3F8AAC}"/>
              </a:ext>
            </a:extLst>
          </p:cNvPr>
          <p:cNvSpPr>
            <a:spLocks noGrp="1"/>
          </p:cNvSpPr>
          <p:nvPr>
            <p:ph type="body" sz="quarter" idx="14"/>
          </p:nvPr>
        </p:nvSpPr>
        <p:spPr>
          <a:xfrm>
            <a:off x="4579534" y="108000"/>
            <a:ext cx="962794" cy="6642000"/>
          </a:xfrm>
          <a:solidFill>
            <a:schemeClr val="tx1">
              <a:alpha val="76000"/>
            </a:schemeClr>
          </a:solidFill>
        </p:spPr>
        <p:txBody>
          <a:bodyPr/>
          <a:lstStyle/>
          <a:p>
            <a:endParaRPr lang="en-GB"/>
          </a:p>
        </p:txBody>
      </p:sp>
      <p:sp>
        <p:nvSpPr>
          <p:cNvPr id="4" name="Title 3">
            <a:extLst>
              <a:ext uri="{FF2B5EF4-FFF2-40B4-BE49-F238E27FC236}">
                <a16:creationId xmlns:a16="http://schemas.microsoft.com/office/drawing/2014/main" id="{7D2FA427-625B-4376-8C12-01F17D784228}"/>
              </a:ext>
            </a:extLst>
          </p:cNvPr>
          <p:cNvSpPr>
            <a:spLocks noGrp="1"/>
          </p:cNvSpPr>
          <p:nvPr>
            <p:ph type="ctrTitle"/>
          </p:nvPr>
        </p:nvSpPr>
        <p:spPr>
          <a:xfrm>
            <a:off x="5889645" y="1779509"/>
            <a:ext cx="5832850" cy="1754326"/>
          </a:xfrm>
        </p:spPr>
        <p:txBody>
          <a:bodyPr/>
          <a:lstStyle/>
          <a:p>
            <a:r>
              <a:rPr lang="en-GB" sz="3600" dirty="0"/>
              <a:t>National Highways Vehicle Recovery (NHVR) overview</a:t>
            </a:r>
          </a:p>
        </p:txBody>
      </p:sp>
      <p:sp>
        <p:nvSpPr>
          <p:cNvPr id="8" name="Footer Placeholder 7">
            <a:extLst>
              <a:ext uri="{FF2B5EF4-FFF2-40B4-BE49-F238E27FC236}">
                <a16:creationId xmlns:a16="http://schemas.microsoft.com/office/drawing/2014/main" id="{03F27C22-E071-40C6-AB0C-583301F0FC9B}"/>
              </a:ext>
            </a:extLst>
          </p:cNvPr>
          <p:cNvSpPr>
            <a:spLocks noGrp="1"/>
          </p:cNvSpPr>
          <p:nvPr>
            <p:ph type="ftr" sz="quarter" idx="22"/>
          </p:nvPr>
        </p:nvSpPr>
        <p:spPr>
          <a:xfrm>
            <a:off x="593026" y="6378063"/>
            <a:ext cx="1460791" cy="215444"/>
          </a:xfrm>
        </p:spPr>
        <p:txBody>
          <a:bodyPr/>
          <a:lstStyle/>
          <a:p>
            <a:r>
              <a:rPr lang="en-GB"/>
              <a:t>© 2021 National Highways</a:t>
            </a:r>
          </a:p>
        </p:txBody>
      </p:sp>
      <p:sp>
        <p:nvSpPr>
          <p:cNvPr id="20" name="Text Placeholder 19">
            <a:extLst>
              <a:ext uri="{FF2B5EF4-FFF2-40B4-BE49-F238E27FC236}">
                <a16:creationId xmlns:a16="http://schemas.microsoft.com/office/drawing/2014/main" id="{A4B8580B-F701-4C8C-8E23-1CE9121F6928}"/>
              </a:ext>
            </a:extLst>
          </p:cNvPr>
          <p:cNvSpPr>
            <a:spLocks noGrp="1"/>
          </p:cNvSpPr>
          <p:nvPr>
            <p:ph type="body" sz="quarter" idx="17"/>
          </p:nvPr>
        </p:nvSpPr>
        <p:spPr>
          <a:xfrm>
            <a:off x="5952151" y="3960860"/>
            <a:ext cx="1900800" cy="370800"/>
          </a:xfrm>
        </p:spPr>
        <p:txBody>
          <a:bodyPr vert="horz" lIns="91440" tIns="45720" rIns="91440" bIns="45720" rtlCol="0" anchor="t">
            <a:normAutofit/>
          </a:bodyPr>
          <a:lstStyle/>
          <a:p>
            <a:r>
              <a:rPr lang="en-GB" dirty="0">
                <a:solidFill>
                  <a:schemeClr val="accent1">
                    <a:lumMod val="40000"/>
                    <a:lumOff val="60000"/>
                  </a:schemeClr>
                </a:solidFill>
              </a:rPr>
              <a:t>December 2024</a:t>
            </a:r>
          </a:p>
        </p:txBody>
      </p:sp>
    </p:spTree>
    <p:extLst>
      <p:ext uri="{BB962C8B-B14F-4D97-AF65-F5344CB8AC3E}">
        <p14:creationId xmlns:p14="http://schemas.microsoft.com/office/powerpoint/2010/main" val="1950528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F04389D-45D9-4FF8-A527-3640B6CF543F}"/>
              </a:ext>
            </a:extLst>
          </p:cNvPr>
          <p:cNvSpPr txBox="1">
            <a:spLocks/>
          </p:cNvSpPr>
          <p:nvPr/>
        </p:nvSpPr>
        <p:spPr>
          <a:xfrm>
            <a:off x="322673" y="374859"/>
            <a:ext cx="10260000" cy="510966"/>
          </a:xfrm>
          <a:prstGeom prst="rect">
            <a:avLst/>
          </a:prstGeom>
        </p:spPr>
        <p:txBody>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dirty="0"/>
              <a:t>Scope of Requirements – Scopes / Services</a:t>
            </a:r>
          </a:p>
        </p:txBody>
      </p:sp>
      <p:sp>
        <p:nvSpPr>
          <p:cNvPr id="3" name="Rectangle 2">
            <a:extLst>
              <a:ext uri="{FF2B5EF4-FFF2-40B4-BE49-F238E27FC236}">
                <a16:creationId xmlns:a16="http://schemas.microsoft.com/office/drawing/2014/main" id="{E4D948C7-1F02-46D3-9450-589192FFF6CE}"/>
              </a:ext>
            </a:extLst>
          </p:cNvPr>
          <p:cNvSpPr/>
          <p:nvPr/>
        </p:nvSpPr>
        <p:spPr>
          <a:xfrm>
            <a:off x="408923" y="1010952"/>
            <a:ext cx="10961441" cy="5355312"/>
          </a:xfrm>
          <a:prstGeom prst="rect">
            <a:avLst/>
          </a:prstGeom>
        </p:spPr>
        <p:txBody>
          <a:bodyPr wrap="square" lIns="91440" tIns="45720" rIns="91440" bIns="45720" anchor="t">
            <a:spAutoFit/>
          </a:bodyPr>
          <a:lstStyle/>
          <a:p>
            <a:r>
              <a:rPr lang="en-GB" sz="2000" dirty="0"/>
              <a:t>The key requirements for a contracting proposal include:</a:t>
            </a:r>
          </a:p>
          <a:p>
            <a:endParaRPr lang="en-GB" sz="1600" dirty="0"/>
          </a:p>
          <a:p>
            <a:pPr marL="285750" indent="-285750">
              <a:buFont typeface="Arial" panose="020B0604020202020204" pitchFamily="34" charset="0"/>
              <a:buChar char="•"/>
            </a:pPr>
            <a:r>
              <a:rPr lang="en-GB" sz="1600" b="1" dirty="0"/>
              <a:t>Recovery service. </a:t>
            </a:r>
          </a:p>
          <a:p>
            <a:pPr marL="285750" indent="-285750">
              <a:buFont typeface="Arial" panose="020B0604020202020204" pitchFamily="34" charset="0"/>
              <a:buChar char="•"/>
            </a:pPr>
            <a:r>
              <a:rPr lang="en-GB" sz="1600" dirty="0"/>
              <a:t>A 24/7/365 recovery service for Lights and Heavy vehicles. </a:t>
            </a:r>
          </a:p>
          <a:p>
            <a:pPr marL="285750" indent="-285750">
              <a:buFont typeface="Arial" panose="020B0604020202020204" pitchFamily="34" charset="0"/>
              <a:buChar char="•"/>
            </a:pPr>
            <a:r>
              <a:rPr lang="en-GB" sz="1600" dirty="0">
                <a:cs typeface="Arial"/>
              </a:rPr>
              <a:t>The recovery service to cover all six of National Highways Regions. </a:t>
            </a:r>
          </a:p>
          <a:p>
            <a:pPr marL="285750" indent="-285750">
              <a:buFont typeface="Arial" panose="020B0604020202020204" pitchFamily="34" charset="0"/>
              <a:buChar char="•"/>
            </a:pPr>
            <a:r>
              <a:rPr lang="en-GB" sz="1600" dirty="0">
                <a:cs typeface="Arial"/>
              </a:rPr>
              <a:t>A network of suitably qualified vehicle recovery operators. All should met expected standards, including but not limited to NHSS17, PAS43, DBS vetting.  </a:t>
            </a:r>
          </a:p>
          <a:p>
            <a:pPr marL="285750" indent="-285750">
              <a:buFont typeface="Arial" panose="020B0604020202020204" pitchFamily="34" charset="0"/>
              <a:buChar char="•"/>
            </a:pPr>
            <a:r>
              <a:rPr lang="en-GB" sz="1600" dirty="0">
                <a:cs typeface="Arial"/>
              </a:rPr>
              <a:t>Ensure compliance of the vehicle recovery operators. </a:t>
            </a:r>
          </a:p>
          <a:p>
            <a:pPr marL="285750" indent="-285750">
              <a:buFont typeface="Arial" panose="020B0604020202020204" pitchFamily="34" charset="0"/>
              <a:buChar char="•"/>
            </a:pPr>
            <a:r>
              <a:rPr lang="en-GB" sz="1600" dirty="0">
                <a:cs typeface="Arial"/>
              </a:rPr>
              <a:t>Secure storage facilities for vehicles and welfare facilities for customers. </a:t>
            </a:r>
          </a:p>
          <a:p>
            <a:pPr marL="285750" indent="-285750">
              <a:buFont typeface="Arial" panose="020B0604020202020204" pitchFamily="34" charset="0"/>
              <a:buChar char="•"/>
            </a:pPr>
            <a:r>
              <a:rPr lang="en-GB" sz="1600" dirty="0"/>
              <a:t>VRO vehicle tracking that can be accessed by Traffic Officers. </a:t>
            </a:r>
          </a:p>
          <a:p>
            <a:pPr marL="285750" indent="-285750">
              <a:buFont typeface="Arial" panose="020B0604020202020204" pitchFamily="34" charset="0"/>
              <a:buChar char="•"/>
            </a:pPr>
            <a:endParaRPr lang="en-GB" sz="1600" dirty="0">
              <a:cs typeface="Arial"/>
            </a:endParaRPr>
          </a:p>
          <a:p>
            <a:pPr marL="285750" indent="-285750">
              <a:buFont typeface="Arial" panose="020B0604020202020204" pitchFamily="34" charset="0"/>
              <a:buChar char="•"/>
            </a:pPr>
            <a:r>
              <a:rPr lang="en-GB" sz="1600" b="1" dirty="0">
                <a:cs typeface="Arial"/>
              </a:rPr>
              <a:t>Additional Support </a:t>
            </a:r>
          </a:p>
          <a:p>
            <a:pPr marL="285750" indent="-285750">
              <a:buFont typeface="Arial" panose="020B0604020202020204" pitchFamily="34" charset="0"/>
              <a:buChar char="•"/>
            </a:pPr>
            <a:r>
              <a:rPr lang="en-GB" sz="1600" dirty="0">
                <a:cs typeface="Arial"/>
              </a:rPr>
              <a:t>Ability to provide pre-positioned vehicles and additional equipment. </a:t>
            </a:r>
          </a:p>
          <a:p>
            <a:pPr marL="285750" indent="-285750">
              <a:buFont typeface="Arial" panose="020B0604020202020204" pitchFamily="34" charset="0"/>
              <a:buChar char="•"/>
            </a:pPr>
            <a:r>
              <a:rPr lang="en-GB" sz="1600" dirty="0">
                <a:cs typeface="Arial"/>
              </a:rPr>
              <a:t>Ability to support on suitable ‘free recovery’ roadworks schemes.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b="1" dirty="0"/>
              <a:t>Post incident </a:t>
            </a:r>
          </a:p>
          <a:p>
            <a:pPr marL="285750" indent="-285750">
              <a:buFont typeface="Arial" panose="020B0604020202020204" pitchFamily="34" charset="0"/>
              <a:buChar char="•"/>
            </a:pPr>
            <a:r>
              <a:rPr lang="en-GB" sz="1600" dirty="0"/>
              <a:t>Identify vehicle owners, collect customer payments and chase outstanding debt.</a:t>
            </a:r>
          </a:p>
          <a:p>
            <a:pPr marL="285750" indent="-285750">
              <a:buFont typeface="Arial" panose="020B0604020202020204" pitchFamily="34" charset="0"/>
              <a:buChar char="•"/>
            </a:pPr>
            <a:r>
              <a:rPr lang="en-GB" sz="1600" dirty="0"/>
              <a:t>Disposal of vehicles to minimise outstanding charges.  </a:t>
            </a:r>
          </a:p>
          <a:p>
            <a:pPr marL="285750" indent="-285750">
              <a:buFont typeface="Arial" panose="020B0604020202020204" pitchFamily="34" charset="0"/>
              <a:buChar char="•"/>
            </a:pPr>
            <a:r>
              <a:rPr lang="en-GB" sz="1600" dirty="0"/>
              <a:t>Monthly performance reports. </a:t>
            </a:r>
          </a:p>
          <a:p>
            <a:pPr marL="285750" indent="-285750">
              <a:buFont typeface="Arial" panose="020B0604020202020204" pitchFamily="34" charset="0"/>
              <a:buChar char="•"/>
            </a:pPr>
            <a:r>
              <a:rPr lang="en-GB" sz="1600" dirty="0"/>
              <a:t>Customisable and downloadable MI reports.</a:t>
            </a:r>
            <a:endParaRPr lang="en-GB" sz="1600" dirty="0">
              <a:cs typeface="Arial"/>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732897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A1AD0D-AB2D-41EF-9791-889BBD04D2BF}"/>
              </a:ext>
            </a:extLst>
          </p:cNvPr>
          <p:cNvSpPr txBox="1">
            <a:spLocks/>
          </p:cNvSpPr>
          <p:nvPr/>
        </p:nvSpPr>
        <p:spPr>
          <a:xfrm>
            <a:off x="322673" y="374858"/>
            <a:ext cx="10964926" cy="463341"/>
          </a:xfrm>
          <a:prstGeom prst="rect">
            <a:avLst/>
          </a:prstGeom>
        </p:spPr>
        <p:txBody>
          <a:bodyPr lIns="91440" tIns="45720" rIns="91440" bIns="45720" anchor="t"/>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dirty="0"/>
              <a:t>Questions* </a:t>
            </a:r>
            <a:r>
              <a:rPr lang="en-GB" sz="1600" dirty="0"/>
              <a:t>link to </a:t>
            </a:r>
            <a:r>
              <a:rPr lang="en-GB" sz="1600" dirty="0">
                <a:hlinkClick r:id="rId3"/>
              </a:rPr>
              <a:t>MS Forms Questionnaire (to provide responses)</a:t>
            </a:r>
            <a:r>
              <a:rPr lang="en-GB" sz="1600" dirty="0"/>
              <a:t> </a:t>
            </a:r>
          </a:p>
        </p:txBody>
      </p:sp>
      <p:sp>
        <p:nvSpPr>
          <p:cNvPr id="5" name="TextBox 4">
            <a:extLst>
              <a:ext uri="{FF2B5EF4-FFF2-40B4-BE49-F238E27FC236}">
                <a16:creationId xmlns:a16="http://schemas.microsoft.com/office/drawing/2014/main" id="{A76F864A-2273-43A6-CF7E-2B8FF522639C}"/>
              </a:ext>
            </a:extLst>
          </p:cNvPr>
          <p:cNvSpPr txBox="1"/>
          <p:nvPr/>
        </p:nvSpPr>
        <p:spPr>
          <a:xfrm>
            <a:off x="488515" y="1002081"/>
            <a:ext cx="11210795" cy="5076198"/>
          </a:xfrm>
          <a:prstGeom prst="rect">
            <a:avLst/>
          </a:prstGeom>
          <a:noFill/>
        </p:spPr>
        <p:txBody>
          <a:bodyPr wrap="square" lIns="91440" tIns="45720" rIns="91440" bIns="45720" anchor="t">
            <a:spAutoFit/>
          </a:bodyPr>
          <a:lstStyle/>
          <a:p>
            <a:r>
              <a:rPr lang="en-GB" kern="100" dirty="0">
                <a:ea typeface="+mn-lt"/>
                <a:cs typeface="+mn-lt"/>
              </a:rPr>
              <a:t>1) </a:t>
            </a:r>
            <a:r>
              <a:rPr lang="en-GB" sz="1800" kern="100" dirty="0">
                <a:effectLst/>
                <a:latin typeface="Arial"/>
                <a:ea typeface="Aptos" panose="020B0004020202020204" pitchFamily="34" charset="0"/>
                <a:cs typeface="Arial"/>
              </a:rPr>
              <a:t>Is this contract opportunity of interest to you?</a:t>
            </a:r>
            <a:r>
              <a:rPr lang="en-GB" kern="100" dirty="0">
                <a:solidFill>
                  <a:srgbClr val="002E5F"/>
                </a:solidFill>
                <a:latin typeface="Arial"/>
                <a:ea typeface="Aptos" panose="020B0004020202020204" pitchFamily="34" charset="0"/>
                <a:cs typeface="Arial"/>
              </a:rPr>
              <a:t> (</a:t>
            </a:r>
            <a:r>
              <a:rPr lang="en-GB" kern="100" dirty="0">
                <a:latin typeface="Arial"/>
                <a:ea typeface="Aptos" panose="020B0004020202020204" pitchFamily="34" charset="0"/>
                <a:cs typeface="Arial"/>
              </a:rPr>
              <a:t>YES/NO) </a:t>
            </a:r>
            <a:endParaRPr lang="en-GB" dirty="0">
              <a:cs typeface="Arial"/>
            </a:endParaRPr>
          </a:p>
          <a:p>
            <a:endParaRPr lang="en-GB" kern="100" dirty="0">
              <a:ea typeface="+mn-lt"/>
              <a:cs typeface="+mn-lt"/>
            </a:endParaRPr>
          </a:p>
          <a:p>
            <a:r>
              <a:rPr lang="en-GB" kern="100" dirty="0">
                <a:ea typeface="+mn-lt"/>
                <a:cs typeface="+mn-lt"/>
              </a:rPr>
              <a:t>2) </a:t>
            </a:r>
            <a:r>
              <a:rPr lang="en-GB" sz="1800" kern="100" dirty="0">
                <a:effectLst/>
                <a:latin typeface="Arial"/>
                <a:ea typeface="Aptos" panose="020B0004020202020204" pitchFamily="34" charset="0"/>
                <a:cs typeface="Arial"/>
              </a:rPr>
              <a:t>If your response to Q1 is yes, can you confirm that you can provide the complete range of services as specified within </a:t>
            </a:r>
            <a:r>
              <a:rPr lang="en-GB" kern="100" dirty="0">
                <a:latin typeface="Arial"/>
                <a:ea typeface="Aptos" panose="020B0004020202020204" pitchFamily="34" charset="0"/>
                <a:cs typeface="Arial"/>
              </a:rPr>
              <a:t>Slides </a:t>
            </a:r>
            <a:r>
              <a:rPr lang="en-GB" sz="1800" kern="100" dirty="0">
                <a:effectLst/>
                <a:latin typeface="Arial"/>
                <a:ea typeface="Aptos" panose="020B0004020202020204" pitchFamily="34" charset="0"/>
                <a:cs typeface="Arial"/>
              </a:rPr>
              <a:t>8 and 10? </a:t>
            </a:r>
            <a:r>
              <a:rPr lang="en-GB" kern="100" dirty="0">
                <a:latin typeface="Arial"/>
                <a:ea typeface="Aptos" panose="020B0004020202020204" pitchFamily="34" charset="0"/>
                <a:cs typeface="Arial"/>
              </a:rPr>
              <a:t>(YES/NO)</a:t>
            </a:r>
            <a:endParaRPr lang="en-GB" dirty="0">
              <a:cs typeface="Arial"/>
            </a:endParaRPr>
          </a:p>
          <a:p>
            <a:endParaRPr lang="en-GB" kern="100" dirty="0">
              <a:ea typeface="+mn-lt"/>
              <a:cs typeface="+mn-lt"/>
            </a:endParaRPr>
          </a:p>
          <a:p>
            <a:r>
              <a:rPr lang="en-GB" kern="100" dirty="0">
                <a:ea typeface="+mn-lt"/>
                <a:cs typeface="+mn-lt"/>
              </a:rPr>
              <a:t>3) </a:t>
            </a:r>
            <a:r>
              <a:rPr lang="en-GB" sz="1800" kern="100" dirty="0">
                <a:effectLst/>
                <a:latin typeface="Arial"/>
                <a:ea typeface="Aptos" panose="020B0004020202020204" pitchFamily="34" charset="0"/>
                <a:cs typeface="Arial"/>
              </a:rPr>
              <a:t>If your response to </a:t>
            </a:r>
            <a:r>
              <a:rPr lang="en-GB" kern="100" dirty="0">
                <a:latin typeface="Arial"/>
                <a:ea typeface="Aptos" panose="020B0004020202020204" pitchFamily="34" charset="0"/>
                <a:cs typeface="Arial"/>
              </a:rPr>
              <a:t>Q2 </a:t>
            </a:r>
            <a:r>
              <a:rPr lang="en-GB" sz="1800" kern="100" dirty="0">
                <a:effectLst/>
                <a:latin typeface="Arial"/>
                <a:ea typeface="Aptos" panose="020B0004020202020204" pitchFamily="34" charset="0"/>
                <a:cs typeface="Arial"/>
              </a:rPr>
              <a:t>is no, can you confirm which services you would not be able to provide?</a:t>
            </a:r>
            <a:r>
              <a:rPr lang="en-GB" kern="100" dirty="0">
                <a:latin typeface="Arial"/>
                <a:ea typeface="Aptos" panose="020B0004020202020204" pitchFamily="34" charset="0"/>
                <a:cs typeface="Arial"/>
              </a:rPr>
              <a:t> (FREE TEXT)</a:t>
            </a:r>
            <a:endParaRPr lang="en-GB" dirty="0">
              <a:latin typeface="Arial"/>
              <a:ea typeface="Aptos" panose="020B0004020202020204" pitchFamily="34" charset="0"/>
              <a:cs typeface="Arial"/>
            </a:endParaRPr>
          </a:p>
          <a:p>
            <a:endParaRPr lang="en-GB" kern="100" dirty="0">
              <a:cs typeface="Arial"/>
            </a:endParaRPr>
          </a:p>
          <a:p>
            <a:r>
              <a:rPr lang="en-GB" kern="100" dirty="0">
                <a:ea typeface="+mn-lt"/>
                <a:cs typeface="+mn-lt"/>
              </a:rPr>
              <a:t>4) </a:t>
            </a:r>
            <a:r>
              <a:rPr lang="en-GB" kern="100" dirty="0">
                <a:latin typeface="Arial"/>
                <a:ea typeface="Aptos" panose="020B0004020202020204" pitchFamily="34" charset="0"/>
                <a:cs typeface="Arial"/>
              </a:rPr>
              <a:t>Would</a:t>
            </a:r>
            <a:r>
              <a:rPr lang="en-GB" kern="100" dirty="0">
                <a:solidFill>
                  <a:srgbClr val="002E5F"/>
                </a:solidFill>
                <a:latin typeface="Arial"/>
                <a:ea typeface="Aptos" panose="020B0004020202020204" pitchFamily="34" charset="0"/>
                <a:cs typeface="Arial"/>
              </a:rPr>
              <a:t> a </a:t>
            </a:r>
            <a:r>
              <a:rPr lang="en-GB" sz="1800" kern="100" dirty="0">
                <a:effectLst/>
                <a:latin typeface="Arial"/>
                <a:ea typeface="Aptos" panose="020B0004020202020204" pitchFamily="34" charset="0"/>
                <a:cs typeface="Arial"/>
              </a:rPr>
              <a:t>contract length</a:t>
            </a:r>
            <a:r>
              <a:rPr lang="en-GB" kern="100" dirty="0">
                <a:latin typeface="Arial"/>
                <a:ea typeface="Aptos" panose="020B0004020202020204" pitchFamily="34" charset="0"/>
                <a:cs typeface="Arial"/>
              </a:rPr>
              <a:t> of up to 10 years</a:t>
            </a:r>
            <a:r>
              <a:rPr lang="en-GB" sz="1800" kern="100" dirty="0">
                <a:solidFill>
                  <a:srgbClr val="002E5F"/>
                </a:solidFill>
                <a:effectLst/>
                <a:latin typeface="Arial"/>
                <a:ea typeface="Aptos" panose="020B0004020202020204" pitchFamily="34" charset="0"/>
                <a:cs typeface="Arial"/>
              </a:rPr>
              <a:t>, </a:t>
            </a:r>
            <a:r>
              <a:rPr lang="en-GB" kern="100" dirty="0">
                <a:solidFill>
                  <a:srgbClr val="002E5F"/>
                </a:solidFill>
                <a:latin typeface="Arial"/>
                <a:ea typeface="Aptos" panose="020B0004020202020204" pitchFamily="34" charset="0"/>
                <a:cs typeface="Arial"/>
              </a:rPr>
              <a:t>with potential break </a:t>
            </a:r>
            <a:r>
              <a:rPr lang="en-GB" sz="1800" kern="100" dirty="0">
                <a:effectLst/>
                <a:latin typeface="Arial"/>
                <a:ea typeface="Aptos" panose="020B0004020202020204" pitchFamily="34" charset="0"/>
                <a:cs typeface="Arial"/>
              </a:rPr>
              <a:t>clauses</a:t>
            </a:r>
            <a:r>
              <a:rPr lang="en-GB" sz="1800" kern="100" dirty="0">
                <a:solidFill>
                  <a:srgbClr val="002E5F"/>
                </a:solidFill>
                <a:effectLst/>
                <a:latin typeface="Arial"/>
                <a:ea typeface="Aptos" panose="020B0004020202020204" pitchFamily="34" charset="0"/>
                <a:cs typeface="Arial"/>
              </a:rPr>
              <a:t>, </a:t>
            </a:r>
            <a:r>
              <a:rPr lang="en-GB" kern="100" dirty="0">
                <a:solidFill>
                  <a:srgbClr val="002E5F"/>
                </a:solidFill>
                <a:latin typeface="Arial"/>
                <a:ea typeface="Aptos" panose="020B0004020202020204" pitchFamily="34" charset="0"/>
                <a:cs typeface="Arial"/>
              </a:rPr>
              <a:t>be of interest</a:t>
            </a:r>
            <a:r>
              <a:rPr lang="en-GB" kern="100" dirty="0">
                <a:latin typeface="Arial"/>
                <a:ea typeface="Aptos" panose="020B0004020202020204" pitchFamily="34" charset="0"/>
                <a:cs typeface="Arial"/>
              </a:rPr>
              <a:t>?</a:t>
            </a:r>
            <a:r>
              <a:rPr lang="en-GB" sz="1800" kern="100" dirty="0">
                <a:effectLst/>
                <a:latin typeface="Arial"/>
                <a:ea typeface="Aptos" panose="020B0004020202020204" pitchFamily="34" charset="0"/>
                <a:cs typeface="Arial"/>
              </a:rPr>
              <a:t> </a:t>
            </a:r>
            <a:r>
              <a:rPr lang="en-GB" sz="1800" kern="100" dirty="0">
                <a:solidFill>
                  <a:srgbClr val="002E5F"/>
                </a:solidFill>
                <a:effectLst/>
                <a:latin typeface="Arial"/>
                <a:ea typeface="Aptos" panose="020B0004020202020204" pitchFamily="34" charset="0"/>
                <a:cs typeface="Arial"/>
              </a:rPr>
              <a:t>(</a:t>
            </a:r>
            <a:r>
              <a:rPr lang="en-GB" kern="100" dirty="0">
                <a:solidFill>
                  <a:srgbClr val="002E5F"/>
                </a:solidFill>
                <a:latin typeface="Arial"/>
                <a:ea typeface="Aptos" panose="020B0004020202020204" pitchFamily="34" charset="0"/>
                <a:cs typeface="Arial"/>
              </a:rPr>
              <a:t>YES/NO</a:t>
            </a:r>
            <a:r>
              <a:rPr lang="en-GB" sz="1800" kern="100" dirty="0">
                <a:solidFill>
                  <a:srgbClr val="002E5F"/>
                </a:solidFill>
                <a:effectLst/>
                <a:latin typeface="Arial"/>
                <a:ea typeface="Aptos" panose="020B0004020202020204" pitchFamily="34" charset="0"/>
                <a:cs typeface="Arial"/>
              </a:rPr>
              <a:t>)</a:t>
            </a:r>
            <a:endParaRPr lang="en-GB" dirty="0">
              <a:solidFill>
                <a:srgbClr val="002E5F"/>
              </a:solidFill>
              <a:latin typeface="Arial"/>
              <a:cs typeface="Arial"/>
            </a:endParaRPr>
          </a:p>
          <a:p>
            <a:endParaRPr lang="en-GB" kern="100" dirty="0">
              <a:ea typeface="+mn-lt"/>
              <a:cs typeface="+mn-lt"/>
            </a:endParaRPr>
          </a:p>
          <a:p>
            <a:r>
              <a:rPr lang="en-GB" kern="100" dirty="0">
                <a:ea typeface="+mn-lt"/>
                <a:cs typeface="+mn-lt"/>
              </a:rPr>
              <a:t>5) </a:t>
            </a:r>
            <a:r>
              <a:rPr lang="en-GB" kern="100" dirty="0">
                <a:solidFill>
                  <a:srgbClr val="002E5F"/>
                </a:solidFill>
                <a:latin typeface="Arial"/>
                <a:ea typeface="Aptos" panose="020B0004020202020204" pitchFamily="34" charset="0"/>
                <a:cs typeface="Arial"/>
              </a:rPr>
              <a:t>If your response to Q4 is no, please confirm why it would not be of interest. (FREE TEXT) </a:t>
            </a:r>
            <a:endParaRPr lang="en-GB" dirty="0">
              <a:solidFill>
                <a:srgbClr val="002E5F"/>
              </a:solidFill>
              <a:latin typeface="Arial"/>
              <a:ea typeface="Aptos" panose="020B0004020202020204" pitchFamily="34" charset="0"/>
              <a:cs typeface="Arial"/>
            </a:endParaRPr>
          </a:p>
          <a:p>
            <a:endParaRPr lang="en-GB" kern="100" dirty="0">
              <a:cs typeface="Arial"/>
            </a:endParaRPr>
          </a:p>
          <a:p>
            <a:r>
              <a:rPr lang="en-GB" kern="100" dirty="0">
                <a:ea typeface="+mn-lt"/>
                <a:cs typeface="+mn-lt"/>
              </a:rPr>
              <a:t>6) </a:t>
            </a:r>
            <a:r>
              <a:rPr lang="en-GB" kern="100" dirty="0">
                <a:latin typeface="Arial"/>
                <a:ea typeface="Aptos" panose="020B0004020202020204" pitchFamily="34" charset="0"/>
                <a:cs typeface="Arial"/>
              </a:rPr>
              <a:t>Will you be able </a:t>
            </a:r>
            <a:r>
              <a:rPr lang="en-GB" sz="1800" kern="100" dirty="0">
                <a:effectLst/>
                <a:latin typeface="Arial"/>
                <a:ea typeface="Aptos" panose="020B0004020202020204" pitchFamily="34" charset="0"/>
                <a:cs typeface="Arial"/>
              </a:rPr>
              <a:t>to </a:t>
            </a:r>
            <a:r>
              <a:rPr lang="en-GB" kern="100" dirty="0">
                <a:latin typeface="Arial"/>
                <a:ea typeface="Aptos" panose="020B0004020202020204" pitchFamily="34" charset="0"/>
                <a:cs typeface="Arial"/>
              </a:rPr>
              <a:t>fully mobilise by the 1</a:t>
            </a:r>
            <a:r>
              <a:rPr lang="en-GB" kern="100" baseline="30000" dirty="0">
                <a:latin typeface="Arial"/>
                <a:ea typeface="Aptos" panose="020B0004020202020204" pitchFamily="34" charset="0"/>
                <a:cs typeface="Arial"/>
              </a:rPr>
              <a:t>st</a:t>
            </a:r>
            <a:r>
              <a:rPr lang="en-GB" kern="100" dirty="0">
                <a:latin typeface="Arial"/>
                <a:ea typeface="Aptos" panose="020B0004020202020204" pitchFamily="34" charset="0"/>
                <a:cs typeface="Arial"/>
              </a:rPr>
              <a:t> July 2026</a:t>
            </a:r>
            <a:r>
              <a:rPr lang="en-GB" sz="1800" kern="100" dirty="0">
                <a:effectLst/>
                <a:latin typeface="Arial"/>
                <a:ea typeface="Aptos" panose="020B0004020202020204" pitchFamily="34" charset="0"/>
                <a:cs typeface="Arial"/>
              </a:rPr>
              <a:t>? </a:t>
            </a:r>
            <a:r>
              <a:rPr lang="en-GB" kern="100" dirty="0">
                <a:latin typeface="Arial"/>
                <a:ea typeface="Aptos" panose="020B0004020202020204" pitchFamily="34" charset="0"/>
                <a:cs typeface="Arial"/>
              </a:rPr>
              <a:t>(FREE TEXT)</a:t>
            </a:r>
          </a:p>
          <a:p>
            <a:endParaRPr lang="en-GB" kern="100" dirty="0">
              <a:latin typeface="Arial"/>
              <a:ea typeface="Aptos" panose="020B0004020202020204" pitchFamily="34" charset="0"/>
              <a:cs typeface="Arial"/>
            </a:endParaRPr>
          </a:p>
          <a:p>
            <a:r>
              <a:rPr lang="en-GB" kern="100" dirty="0">
                <a:latin typeface="Arial"/>
                <a:ea typeface="Aptos" panose="020B0004020202020204" pitchFamily="34" charset="0"/>
                <a:cs typeface="Arial"/>
              </a:rPr>
              <a:t>7) Do you have any further comments (FREE TEXT)</a:t>
            </a:r>
          </a:p>
          <a:p>
            <a:endParaRPr lang="en-GB" kern="100" dirty="0">
              <a:latin typeface="Arial"/>
              <a:ea typeface="Aptos" panose="020B0004020202020204" pitchFamily="34" charset="0"/>
              <a:cs typeface="Arial"/>
            </a:endParaRPr>
          </a:p>
          <a:p>
            <a:r>
              <a:rPr lang="en-GB" kern="100" dirty="0">
                <a:latin typeface="Arial"/>
                <a:ea typeface="Aptos" panose="020B0004020202020204" pitchFamily="34" charset="0"/>
                <a:cs typeface="Arial"/>
              </a:rPr>
              <a:t>8) Please provide your contact details (name, company name, email and telephone number) </a:t>
            </a:r>
            <a:endParaRPr lang="en-GB" dirty="0">
              <a:cs typeface="Arial"/>
            </a:endParaRPr>
          </a:p>
          <a:p>
            <a:pPr marL="342900" lvl="0" indent="-342900">
              <a:lnSpc>
                <a:spcPct val="107000"/>
              </a:lnSpc>
              <a:buAutoNum type="arabicParenR"/>
            </a:pPr>
            <a:endParaRPr lang="en-GB" sz="1800" kern="100" dirty="0">
              <a:effectLst/>
              <a:latin typeface="Arial" panose="020B0604020202020204" pitchFamily="34" charset="0"/>
              <a:ea typeface="Aptos" panose="020B0004020202020204" pitchFamily="34" charset="0"/>
              <a:cs typeface="Arial"/>
            </a:endParaRPr>
          </a:p>
        </p:txBody>
      </p:sp>
    </p:spTree>
    <p:extLst>
      <p:ext uri="{BB962C8B-B14F-4D97-AF65-F5344CB8AC3E}">
        <p14:creationId xmlns:p14="http://schemas.microsoft.com/office/powerpoint/2010/main" val="1207321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F04389D-45D9-4FF8-A527-3640B6CF543F}"/>
              </a:ext>
            </a:extLst>
          </p:cNvPr>
          <p:cNvSpPr txBox="1">
            <a:spLocks/>
          </p:cNvSpPr>
          <p:nvPr/>
        </p:nvSpPr>
        <p:spPr>
          <a:xfrm>
            <a:off x="322673" y="374859"/>
            <a:ext cx="10260000" cy="361850"/>
          </a:xfrm>
          <a:prstGeom prst="rect">
            <a:avLst/>
          </a:prstGeom>
        </p:spPr>
        <p:txBody>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a:t>Disclaimer</a:t>
            </a:r>
          </a:p>
        </p:txBody>
      </p:sp>
      <p:sp>
        <p:nvSpPr>
          <p:cNvPr id="3" name="Rectangle 2">
            <a:extLst>
              <a:ext uri="{FF2B5EF4-FFF2-40B4-BE49-F238E27FC236}">
                <a16:creationId xmlns:a16="http://schemas.microsoft.com/office/drawing/2014/main" id="{E4D948C7-1F02-46D3-9450-589192FFF6CE}"/>
              </a:ext>
            </a:extLst>
          </p:cNvPr>
          <p:cNvSpPr/>
          <p:nvPr/>
        </p:nvSpPr>
        <p:spPr>
          <a:xfrm>
            <a:off x="408923" y="1010952"/>
            <a:ext cx="10961441" cy="3139321"/>
          </a:xfrm>
          <a:prstGeom prst="rect">
            <a:avLst/>
          </a:prstGeom>
        </p:spPr>
        <p:txBody>
          <a:bodyPr wrap="square">
            <a:spAutoFit/>
          </a:bodyPr>
          <a:lstStyle/>
          <a:p>
            <a:r>
              <a:rPr lang="en-GB"/>
              <a:t>Please note that details contained within this presentation and any supporting documentation have been provided by National Highways in the spirit of good faith and must be treated as both private and confidential. </a:t>
            </a:r>
          </a:p>
          <a:p>
            <a:endParaRPr lang="en-GB"/>
          </a:p>
          <a:p>
            <a:r>
              <a:rPr lang="en-GB"/>
              <a:t>Information contained within, including any supporting documentation must not be disclosed and are provided solely for information, and to enable the continued development of future tender documentation. </a:t>
            </a:r>
          </a:p>
          <a:p>
            <a:endParaRPr lang="en-GB"/>
          </a:p>
          <a:p>
            <a:r>
              <a:rPr lang="en-GB"/>
              <a:t>Whilst details contained within this presentation and supporting documentation, lists the types of services National Highways is seeking, these are not to be treated or taken as final, and therefore National Highways reserves the right to make any changes or additions until a formal tender opportunity is published. </a:t>
            </a:r>
          </a:p>
        </p:txBody>
      </p:sp>
    </p:spTree>
    <p:extLst>
      <p:ext uri="{BB962C8B-B14F-4D97-AF65-F5344CB8AC3E}">
        <p14:creationId xmlns:p14="http://schemas.microsoft.com/office/powerpoint/2010/main" val="407444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F04389D-45D9-4FF8-A527-3640B6CF543F}"/>
              </a:ext>
            </a:extLst>
          </p:cNvPr>
          <p:cNvSpPr txBox="1">
            <a:spLocks/>
          </p:cNvSpPr>
          <p:nvPr/>
        </p:nvSpPr>
        <p:spPr>
          <a:xfrm>
            <a:off x="322673" y="374859"/>
            <a:ext cx="10260000" cy="361850"/>
          </a:xfrm>
          <a:prstGeom prst="rect">
            <a:avLst/>
          </a:prstGeom>
        </p:spPr>
        <p:txBody>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a:t>Overview of National Highways</a:t>
            </a:r>
          </a:p>
        </p:txBody>
      </p:sp>
      <p:sp>
        <p:nvSpPr>
          <p:cNvPr id="3" name="Rectangle 2">
            <a:extLst>
              <a:ext uri="{FF2B5EF4-FFF2-40B4-BE49-F238E27FC236}">
                <a16:creationId xmlns:a16="http://schemas.microsoft.com/office/drawing/2014/main" id="{E4D948C7-1F02-46D3-9450-589192FFF6CE}"/>
              </a:ext>
            </a:extLst>
          </p:cNvPr>
          <p:cNvSpPr/>
          <p:nvPr/>
        </p:nvSpPr>
        <p:spPr>
          <a:xfrm>
            <a:off x="408923" y="1010952"/>
            <a:ext cx="10961441" cy="5632311"/>
          </a:xfrm>
          <a:prstGeom prst="rect">
            <a:avLst/>
          </a:prstGeom>
        </p:spPr>
        <p:txBody>
          <a:bodyPr wrap="square">
            <a:spAutoFit/>
          </a:bodyPr>
          <a:lstStyle/>
          <a:p>
            <a:r>
              <a:rPr lang="en-GB" dirty="0"/>
              <a:t>National Highways is a government owned company, that plans, designs, builds, operates and maintains England’s motorways and major A roads, known as the strategic road network (SRN).</a:t>
            </a:r>
          </a:p>
          <a:p>
            <a:endParaRPr lang="en-GB" dirty="0"/>
          </a:p>
          <a:p>
            <a:r>
              <a:rPr lang="en-GB" dirty="0"/>
              <a:t>Our priorities are safety, customer and delivery.</a:t>
            </a:r>
          </a:p>
          <a:p>
            <a:endParaRPr lang="en-GB" dirty="0"/>
          </a:p>
          <a:p>
            <a:r>
              <a:rPr lang="en-GB" b="1" dirty="0"/>
              <a:t>Safety</a:t>
            </a:r>
          </a:p>
          <a:p>
            <a:r>
              <a:rPr lang="en-GB" dirty="0"/>
              <a:t>We want everyone who uses and works on our roads to get home safe and well. We achieve this by planning and designing roads that meet the highest levels of safety, so that we reduce the number of fatal or serious injuries. Safety is our prime imperative.</a:t>
            </a:r>
          </a:p>
          <a:p>
            <a:endParaRPr lang="en-GB" dirty="0"/>
          </a:p>
          <a:p>
            <a:r>
              <a:rPr lang="en-GB" b="1" dirty="0"/>
              <a:t>Customer</a:t>
            </a:r>
          </a:p>
          <a:p>
            <a:r>
              <a:rPr lang="en-GB" dirty="0"/>
              <a:t>With more than four million journeys taking place daily, our roads play a vital part in many people's lives.  We listen to our customers, through various surveys and by working closely with Transport Focus to share information and collaborate on research.</a:t>
            </a:r>
          </a:p>
          <a:p>
            <a:endParaRPr lang="en-GB" dirty="0"/>
          </a:p>
          <a:p>
            <a:r>
              <a:rPr lang="en-GB" b="1" dirty="0"/>
              <a:t>Delivery</a:t>
            </a:r>
          </a:p>
          <a:p>
            <a:r>
              <a:rPr lang="en-GB" dirty="0"/>
              <a:t>Since 2015 we’ve invested billions in new routes and extra capacity. We aim to deliver best value for the taxpayer, without compromising on quality.</a:t>
            </a:r>
          </a:p>
          <a:p>
            <a:endParaRPr lang="en-GB" dirty="0"/>
          </a:p>
          <a:p>
            <a:endParaRPr lang="en-GB" dirty="0"/>
          </a:p>
        </p:txBody>
      </p:sp>
    </p:spTree>
    <p:extLst>
      <p:ext uri="{BB962C8B-B14F-4D97-AF65-F5344CB8AC3E}">
        <p14:creationId xmlns:p14="http://schemas.microsoft.com/office/powerpoint/2010/main" val="1091830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F04389D-45D9-4FF8-A527-3640B6CF543F}"/>
              </a:ext>
            </a:extLst>
          </p:cNvPr>
          <p:cNvSpPr txBox="1">
            <a:spLocks/>
          </p:cNvSpPr>
          <p:nvPr/>
        </p:nvSpPr>
        <p:spPr>
          <a:xfrm>
            <a:off x="322673" y="374859"/>
            <a:ext cx="10260000" cy="361850"/>
          </a:xfrm>
          <a:prstGeom prst="rect">
            <a:avLst/>
          </a:prstGeom>
        </p:spPr>
        <p:txBody>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dirty="0"/>
              <a:t>Overview of Operations</a:t>
            </a:r>
          </a:p>
        </p:txBody>
      </p:sp>
      <p:sp>
        <p:nvSpPr>
          <p:cNvPr id="3" name="Rectangle 2">
            <a:extLst>
              <a:ext uri="{FF2B5EF4-FFF2-40B4-BE49-F238E27FC236}">
                <a16:creationId xmlns:a16="http://schemas.microsoft.com/office/drawing/2014/main" id="{E4D948C7-1F02-46D3-9450-589192FFF6CE}"/>
              </a:ext>
            </a:extLst>
          </p:cNvPr>
          <p:cNvSpPr/>
          <p:nvPr/>
        </p:nvSpPr>
        <p:spPr>
          <a:xfrm>
            <a:off x="408923" y="1010952"/>
            <a:ext cx="10961441" cy="4524315"/>
          </a:xfrm>
          <a:prstGeom prst="rect">
            <a:avLst/>
          </a:prstGeom>
        </p:spPr>
        <p:txBody>
          <a:bodyPr wrap="square">
            <a:spAutoFit/>
          </a:bodyPr>
          <a:lstStyle/>
          <a:p>
            <a:r>
              <a:rPr lang="en-GB" sz="1600" dirty="0"/>
              <a:t>Operations is at the heart of keeping the strategic road network moving and ensuring our customers get the best possible experience when using our roads.</a:t>
            </a:r>
          </a:p>
          <a:p>
            <a:endParaRPr lang="en-GB" sz="1600" dirty="0"/>
          </a:p>
          <a:p>
            <a:r>
              <a:rPr lang="en-GB" sz="1600" dirty="0"/>
              <a:t>We address over 39,000 customer enquiries every month, plan and deliver all maintenance activities on the network, drive efficiencies and improvements across our systems and roads, and respond to incidents across 4,500 miles of motorways and major A-roads that we manage. All to make sure National Highways customers have safer, smoother, and more reliable journeys</a:t>
            </a:r>
          </a:p>
          <a:p>
            <a:endParaRPr lang="en-GB" sz="1600" dirty="0"/>
          </a:p>
          <a:p>
            <a:r>
              <a:rPr lang="en-GB" sz="1600" dirty="0"/>
              <a:t>Critical public facing duties, are delivered directly through our Traffic Officers who patrol the SRN and Asset Delivery operational colleagues who carry inspection and maintenance activities.</a:t>
            </a:r>
          </a:p>
          <a:p>
            <a:endParaRPr lang="en-GB" sz="1600" dirty="0"/>
          </a:p>
          <a:p>
            <a:r>
              <a:rPr lang="en-GB" sz="1600" dirty="0"/>
              <a:t>Both carry out a wide range of duties, that include:</a:t>
            </a:r>
          </a:p>
          <a:p>
            <a:endParaRPr lang="en-GB" sz="1600" dirty="0"/>
          </a:p>
          <a:p>
            <a:pPr marL="285750" indent="-285750">
              <a:buFont typeface="Arial" panose="020B0604020202020204" pitchFamily="34" charset="0"/>
              <a:buChar char="•"/>
            </a:pPr>
            <a:r>
              <a:rPr lang="en-GB" sz="1600" dirty="0"/>
              <a:t>Clearing of incidents on the SRN safely to ensure that disruption to traffic is kept to a minimum.</a:t>
            </a:r>
          </a:p>
          <a:p>
            <a:pPr marL="285750" indent="-285750">
              <a:buFont typeface="Arial" panose="020B0604020202020204" pitchFamily="34" charset="0"/>
              <a:buChar char="•"/>
            </a:pPr>
            <a:r>
              <a:rPr lang="en-GB" sz="1600" dirty="0"/>
              <a:t>Supporting motorists who have broken down on the SRN.</a:t>
            </a:r>
          </a:p>
          <a:p>
            <a:pPr marL="285750" indent="-285750">
              <a:buFont typeface="Arial" panose="020B0604020202020204" pitchFamily="34" charset="0"/>
              <a:buChar char="•"/>
            </a:pPr>
            <a:r>
              <a:rPr lang="en-GB" sz="1600" dirty="0"/>
              <a:t>Arranging recovery of stricken or abandoned vehicles from the carriageway. </a:t>
            </a:r>
          </a:p>
          <a:p>
            <a:pPr marL="285750" indent="-285750">
              <a:buFont typeface="Arial" panose="020B0604020202020204" pitchFamily="34" charset="0"/>
              <a:buChar char="•"/>
            </a:pPr>
            <a:r>
              <a:rPr lang="en-GB" sz="1600" dirty="0"/>
              <a:t>Assisting police and other emergency services at major incidents.</a:t>
            </a:r>
          </a:p>
          <a:p>
            <a:pPr marL="285750" indent="-285750">
              <a:buFont typeface="Arial" panose="020B0604020202020204" pitchFamily="34" charset="0"/>
              <a:buChar char="•"/>
            </a:pPr>
            <a:r>
              <a:rPr lang="en-GB" sz="1600" dirty="0"/>
              <a:t>Carrying out inspection and maintenance duties on National Highways Assets.</a:t>
            </a:r>
          </a:p>
        </p:txBody>
      </p:sp>
    </p:spTree>
    <p:extLst>
      <p:ext uri="{BB962C8B-B14F-4D97-AF65-F5344CB8AC3E}">
        <p14:creationId xmlns:p14="http://schemas.microsoft.com/office/powerpoint/2010/main" val="3710160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F7F523F-F777-4158-876B-8772886D4E40}"/>
              </a:ext>
            </a:extLst>
          </p:cNvPr>
          <p:cNvSpPr txBox="1">
            <a:spLocks/>
          </p:cNvSpPr>
          <p:nvPr/>
        </p:nvSpPr>
        <p:spPr>
          <a:xfrm>
            <a:off x="322673" y="374859"/>
            <a:ext cx="8491916" cy="361850"/>
          </a:xfrm>
          <a:prstGeom prst="rect">
            <a:avLst/>
          </a:prstGeom>
        </p:spPr>
        <p:txBody>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a:t>National Highways Regions &amp; Estate</a:t>
            </a:r>
            <a:endParaRPr lang="en-GB">
              <a:solidFill>
                <a:srgbClr val="004692"/>
              </a:solidFill>
            </a:endParaRPr>
          </a:p>
        </p:txBody>
      </p:sp>
      <p:sp>
        <p:nvSpPr>
          <p:cNvPr id="8" name="Text Placeholder 3">
            <a:extLst>
              <a:ext uri="{FF2B5EF4-FFF2-40B4-BE49-F238E27FC236}">
                <a16:creationId xmlns:a16="http://schemas.microsoft.com/office/drawing/2014/main" id="{AE20E5ED-E29E-4501-8037-1F13547B9BB9}"/>
              </a:ext>
            </a:extLst>
          </p:cNvPr>
          <p:cNvSpPr txBox="1">
            <a:spLocks/>
          </p:cNvSpPr>
          <p:nvPr/>
        </p:nvSpPr>
        <p:spPr>
          <a:xfrm>
            <a:off x="345390" y="859388"/>
            <a:ext cx="4090302" cy="400110"/>
          </a:xfrm>
          <a:prstGeom prst="rect">
            <a:avLst/>
          </a:prstGeom>
          <a:noFill/>
        </p:spPr>
        <p:txBody>
          <a:bodyPr wrap="square" rtlCol="0">
            <a:spAutoFit/>
          </a:bodyPr>
          <a:lstStyle>
            <a:defPPr>
              <a:defRPr lang="en-US"/>
            </a:defPPr>
            <a:lvl1pPr marL="0" algn="l" defTabSz="914400" rtl="0" eaLnBrk="1" latinLnBrk="0" hangingPunct="1">
              <a:defRPr lang="en-GB" sz="800" kern="1200" dirty="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t>Regions</a:t>
            </a:r>
          </a:p>
        </p:txBody>
      </p:sp>
      <p:sp>
        <p:nvSpPr>
          <p:cNvPr id="9" name="AutoShape 3">
            <a:extLst>
              <a:ext uri="{FF2B5EF4-FFF2-40B4-BE49-F238E27FC236}">
                <a16:creationId xmlns:a16="http://schemas.microsoft.com/office/drawing/2014/main" id="{325E5D76-1257-4918-8BFE-ED828679FD00}"/>
              </a:ext>
            </a:extLst>
          </p:cNvPr>
          <p:cNvSpPr>
            <a:spLocks noChangeAspect="1" noChangeArrowheads="1" noTextEdit="1"/>
          </p:cNvSpPr>
          <p:nvPr/>
        </p:nvSpPr>
        <p:spPr bwMode="auto">
          <a:xfrm>
            <a:off x="595883" y="1573222"/>
            <a:ext cx="3904333" cy="502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pic>
        <p:nvPicPr>
          <p:cNvPr id="2" name="Picture 1">
            <a:extLst>
              <a:ext uri="{FF2B5EF4-FFF2-40B4-BE49-F238E27FC236}">
                <a16:creationId xmlns:a16="http://schemas.microsoft.com/office/drawing/2014/main" id="{D18E5CC3-65E3-4D63-A143-247711548E06}"/>
              </a:ext>
            </a:extLst>
          </p:cNvPr>
          <p:cNvPicPr>
            <a:picLocks noChangeAspect="1"/>
          </p:cNvPicPr>
          <p:nvPr/>
        </p:nvPicPr>
        <p:blipFill>
          <a:blip r:embed="rId3"/>
          <a:stretch>
            <a:fillRect/>
          </a:stretch>
        </p:blipFill>
        <p:spPr>
          <a:xfrm>
            <a:off x="1191770" y="1218244"/>
            <a:ext cx="3901778" cy="5023539"/>
          </a:xfrm>
          <a:prstGeom prst="rect">
            <a:avLst/>
          </a:prstGeom>
        </p:spPr>
      </p:pic>
      <p:pic>
        <p:nvPicPr>
          <p:cNvPr id="3" name="Picture 2">
            <a:extLst>
              <a:ext uri="{FF2B5EF4-FFF2-40B4-BE49-F238E27FC236}">
                <a16:creationId xmlns:a16="http://schemas.microsoft.com/office/drawing/2014/main" id="{E9CCF2A7-6487-4635-8346-E347B48BB16E}"/>
              </a:ext>
            </a:extLst>
          </p:cNvPr>
          <p:cNvPicPr>
            <a:picLocks noChangeAspect="1"/>
          </p:cNvPicPr>
          <p:nvPr/>
        </p:nvPicPr>
        <p:blipFill>
          <a:blip r:embed="rId3"/>
          <a:stretch>
            <a:fillRect/>
          </a:stretch>
        </p:blipFill>
        <p:spPr>
          <a:xfrm>
            <a:off x="794203" y="1178488"/>
            <a:ext cx="3901778" cy="5023539"/>
          </a:xfrm>
          <a:prstGeom prst="rect">
            <a:avLst/>
          </a:prstGeom>
        </p:spPr>
      </p:pic>
      <p:sp>
        <p:nvSpPr>
          <p:cNvPr id="11" name="AutoShape 3">
            <a:extLst>
              <a:ext uri="{FF2B5EF4-FFF2-40B4-BE49-F238E27FC236}">
                <a16:creationId xmlns:a16="http://schemas.microsoft.com/office/drawing/2014/main" id="{95F85668-19ED-4A50-93D1-7F1269540561}"/>
              </a:ext>
            </a:extLst>
          </p:cNvPr>
          <p:cNvSpPr>
            <a:spLocks noChangeAspect="1" noChangeArrowheads="1" noTextEdit="1"/>
          </p:cNvSpPr>
          <p:nvPr/>
        </p:nvSpPr>
        <p:spPr bwMode="auto">
          <a:xfrm>
            <a:off x="748283" y="1725622"/>
            <a:ext cx="3904333" cy="502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sp>
        <p:nvSpPr>
          <p:cNvPr id="13" name="AutoShape 3">
            <a:extLst>
              <a:ext uri="{FF2B5EF4-FFF2-40B4-BE49-F238E27FC236}">
                <a16:creationId xmlns:a16="http://schemas.microsoft.com/office/drawing/2014/main" id="{AE892517-36CD-49ED-BB11-0AB95CD26B48}"/>
              </a:ext>
            </a:extLst>
          </p:cNvPr>
          <p:cNvSpPr>
            <a:spLocks noChangeAspect="1" noChangeArrowheads="1" noTextEdit="1"/>
          </p:cNvSpPr>
          <p:nvPr/>
        </p:nvSpPr>
        <p:spPr bwMode="auto">
          <a:xfrm>
            <a:off x="495005" y="1070133"/>
            <a:ext cx="4118801" cy="529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5">
            <a:extLst>
              <a:ext uri="{FF2B5EF4-FFF2-40B4-BE49-F238E27FC236}">
                <a16:creationId xmlns:a16="http://schemas.microsoft.com/office/drawing/2014/main" id="{BB3C58D2-52E8-41D5-BC87-4B9A780BD3A2}"/>
              </a:ext>
            </a:extLst>
          </p:cNvPr>
          <p:cNvSpPr>
            <a:spLocks/>
          </p:cNvSpPr>
          <p:nvPr/>
        </p:nvSpPr>
        <p:spPr bwMode="auto">
          <a:xfrm>
            <a:off x="2164359" y="1067680"/>
            <a:ext cx="1251095" cy="1692658"/>
          </a:xfrm>
          <a:custGeom>
            <a:avLst/>
            <a:gdLst>
              <a:gd name="T0" fmla="*/ 268 w 1020"/>
              <a:gd name="T1" fmla="*/ 0 h 1380"/>
              <a:gd name="T2" fmla="*/ 240 w 1020"/>
              <a:gd name="T3" fmla="*/ 75 h 1380"/>
              <a:gd name="T4" fmla="*/ 147 w 1020"/>
              <a:gd name="T5" fmla="*/ 130 h 1380"/>
              <a:gd name="T6" fmla="*/ 202 w 1020"/>
              <a:gd name="T7" fmla="*/ 279 h 1380"/>
              <a:gd name="T8" fmla="*/ 0 w 1020"/>
              <a:gd name="T9" fmla="*/ 478 h 1380"/>
              <a:gd name="T10" fmla="*/ 60 w 1020"/>
              <a:gd name="T11" fmla="*/ 597 h 1380"/>
              <a:gd name="T12" fmla="*/ 85 w 1020"/>
              <a:gd name="T13" fmla="*/ 682 h 1380"/>
              <a:gd name="T14" fmla="*/ 222 w 1020"/>
              <a:gd name="T15" fmla="*/ 996 h 1380"/>
              <a:gd name="T16" fmla="*/ 245 w 1020"/>
              <a:gd name="T17" fmla="*/ 1169 h 1380"/>
              <a:gd name="T18" fmla="*/ 272 w 1020"/>
              <a:gd name="T19" fmla="*/ 1380 h 1380"/>
              <a:gd name="T20" fmla="*/ 524 w 1020"/>
              <a:gd name="T21" fmla="*/ 1247 h 1380"/>
              <a:gd name="T22" fmla="*/ 650 w 1020"/>
              <a:gd name="T23" fmla="*/ 1257 h 1380"/>
              <a:gd name="T24" fmla="*/ 1020 w 1020"/>
              <a:gd name="T25" fmla="*/ 1085 h 1380"/>
              <a:gd name="T26" fmla="*/ 910 w 1020"/>
              <a:gd name="T27" fmla="*/ 966 h 1380"/>
              <a:gd name="T28" fmla="*/ 711 w 1020"/>
              <a:gd name="T29" fmla="*/ 842 h 1380"/>
              <a:gd name="T30" fmla="*/ 615 w 1020"/>
              <a:gd name="T31" fmla="*/ 863 h 1380"/>
              <a:gd name="T32" fmla="*/ 643 w 1020"/>
              <a:gd name="T33" fmla="*/ 767 h 1380"/>
              <a:gd name="T34" fmla="*/ 506 w 1020"/>
              <a:gd name="T35" fmla="*/ 526 h 1380"/>
              <a:gd name="T36" fmla="*/ 410 w 1020"/>
              <a:gd name="T37" fmla="*/ 146 h 1380"/>
              <a:gd name="T38" fmla="*/ 268 w 1020"/>
              <a:gd name="T3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0" h="1380">
                <a:moveTo>
                  <a:pt x="268" y="0"/>
                </a:moveTo>
                <a:lnTo>
                  <a:pt x="240" y="75"/>
                </a:lnTo>
                <a:lnTo>
                  <a:pt x="147" y="130"/>
                </a:lnTo>
                <a:lnTo>
                  <a:pt x="202" y="279"/>
                </a:lnTo>
                <a:lnTo>
                  <a:pt x="0" y="478"/>
                </a:lnTo>
                <a:lnTo>
                  <a:pt x="60" y="597"/>
                </a:lnTo>
                <a:lnTo>
                  <a:pt x="85" y="682"/>
                </a:lnTo>
                <a:lnTo>
                  <a:pt x="222" y="996"/>
                </a:lnTo>
                <a:lnTo>
                  <a:pt x="245" y="1169"/>
                </a:lnTo>
                <a:lnTo>
                  <a:pt x="272" y="1380"/>
                </a:lnTo>
                <a:lnTo>
                  <a:pt x="524" y="1247"/>
                </a:lnTo>
                <a:lnTo>
                  <a:pt x="650" y="1257"/>
                </a:lnTo>
                <a:lnTo>
                  <a:pt x="1020" y="1085"/>
                </a:lnTo>
                <a:lnTo>
                  <a:pt x="910" y="966"/>
                </a:lnTo>
                <a:lnTo>
                  <a:pt x="711" y="842"/>
                </a:lnTo>
                <a:lnTo>
                  <a:pt x="615" y="863"/>
                </a:lnTo>
                <a:lnTo>
                  <a:pt x="643" y="767"/>
                </a:lnTo>
                <a:lnTo>
                  <a:pt x="506" y="526"/>
                </a:lnTo>
                <a:lnTo>
                  <a:pt x="410" y="146"/>
                </a:lnTo>
                <a:lnTo>
                  <a:pt x="268"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6">
            <a:extLst>
              <a:ext uri="{FF2B5EF4-FFF2-40B4-BE49-F238E27FC236}">
                <a16:creationId xmlns:a16="http://schemas.microsoft.com/office/drawing/2014/main" id="{AEDAA631-00BB-4085-9D42-83D57538C4D7}"/>
              </a:ext>
            </a:extLst>
          </p:cNvPr>
          <p:cNvSpPr>
            <a:spLocks/>
          </p:cNvSpPr>
          <p:nvPr/>
        </p:nvSpPr>
        <p:spPr bwMode="auto">
          <a:xfrm>
            <a:off x="2164359" y="1067680"/>
            <a:ext cx="1251095" cy="1692658"/>
          </a:xfrm>
          <a:custGeom>
            <a:avLst/>
            <a:gdLst>
              <a:gd name="T0" fmla="*/ 268 w 1020"/>
              <a:gd name="T1" fmla="*/ 0 h 1380"/>
              <a:gd name="T2" fmla="*/ 240 w 1020"/>
              <a:gd name="T3" fmla="*/ 75 h 1380"/>
              <a:gd name="T4" fmla="*/ 147 w 1020"/>
              <a:gd name="T5" fmla="*/ 130 h 1380"/>
              <a:gd name="T6" fmla="*/ 202 w 1020"/>
              <a:gd name="T7" fmla="*/ 279 h 1380"/>
              <a:gd name="T8" fmla="*/ 0 w 1020"/>
              <a:gd name="T9" fmla="*/ 478 h 1380"/>
              <a:gd name="T10" fmla="*/ 60 w 1020"/>
              <a:gd name="T11" fmla="*/ 597 h 1380"/>
              <a:gd name="T12" fmla="*/ 85 w 1020"/>
              <a:gd name="T13" fmla="*/ 682 h 1380"/>
              <a:gd name="T14" fmla="*/ 222 w 1020"/>
              <a:gd name="T15" fmla="*/ 996 h 1380"/>
              <a:gd name="T16" fmla="*/ 245 w 1020"/>
              <a:gd name="T17" fmla="*/ 1169 h 1380"/>
              <a:gd name="T18" fmla="*/ 272 w 1020"/>
              <a:gd name="T19" fmla="*/ 1380 h 1380"/>
              <a:gd name="T20" fmla="*/ 524 w 1020"/>
              <a:gd name="T21" fmla="*/ 1247 h 1380"/>
              <a:gd name="T22" fmla="*/ 650 w 1020"/>
              <a:gd name="T23" fmla="*/ 1257 h 1380"/>
              <a:gd name="T24" fmla="*/ 1020 w 1020"/>
              <a:gd name="T25" fmla="*/ 1085 h 1380"/>
              <a:gd name="T26" fmla="*/ 910 w 1020"/>
              <a:gd name="T27" fmla="*/ 966 h 1380"/>
              <a:gd name="T28" fmla="*/ 711 w 1020"/>
              <a:gd name="T29" fmla="*/ 842 h 1380"/>
              <a:gd name="T30" fmla="*/ 615 w 1020"/>
              <a:gd name="T31" fmla="*/ 863 h 1380"/>
              <a:gd name="T32" fmla="*/ 643 w 1020"/>
              <a:gd name="T33" fmla="*/ 767 h 1380"/>
              <a:gd name="T34" fmla="*/ 506 w 1020"/>
              <a:gd name="T35" fmla="*/ 526 h 1380"/>
              <a:gd name="T36" fmla="*/ 410 w 1020"/>
              <a:gd name="T37" fmla="*/ 146 h 1380"/>
              <a:gd name="T38" fmla="*/ 268 w 1020"/>
              <a:gd name="T3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0" h="1380">
                <a:moveTo>
                  <a:pt x="268" y="0"/>
                </a:moveTo>
                <a:lnTo>
                  <a:pt x="240" y="75"/>
                </a:lnTo>
                <a:lnTo>
                  <a:pt x="147" y="130"/>
                </a:lnTo>
                <a:lnTo>
                  <a:pt x="202" y="279"/>
                </a:lnTo>
                <a:lnTo>
                  <a:pt x="0" y="478"/>
                </a:lnTo>
                <a:lnTo>
                  <a:pt x="60" y="597"/>
                </a:lnTo>
                <a:lnTo>
                  <a:pt x="85" y="682"/>
                </a:lnTo>
                <a:lnTo>
                  <a:pt x="222" y="996"/>
                </a:lnTo>
                <a:lnTo>
                  <a:pt x="245" y="1169"/>
                </a:lnTo>
                <a:lnTo>
                  <a:pt x="272" y="1380"/>
                </a:lnTo>
                <a:lnTo>
                  <a:pt x="524" y="1247"/>
                </a:lnTo>
                <a:lnTo>
                  <a:pt x="650" y="1257"/>
                </a:lnTo>
                <a:lnTo>
                  <a:pt x="1020" y="1085"/>
                </a:lnTo>
                <a:lnTo>
                  <a:pt x="910" y="966"/>
                </a:lnTo>
                <a:lnTo>
                  <a:pt x="711" y="842"/>
                </a:lnTo>
                <a:lnTo>
                  <a:pt x="615" y="863"/>
                </a:lnTo>
                <a:lnTo>
                  <a:pt x="643" y="767"/>
                </a:lnTo>
                <a:lnTo>
                  <a:pt x="506" y="526"/>
                </a:lnTo>
                <a:lnTo>
                  <a:pt x="410" y="146"/>
                </a:lnTo>
                <a:lnTo>
                  <a:pt x="2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7">
            <a:extLst>
              <a:ext uri="{FF2B5EF4-FFF2-40B4-BE49-F238E27FC236}">
                <a16:creationId xmlns:a16="http://schemas.microsoft.com/office/drawing/2014/main" id="{7A909D61-EF4B-4EB1-8820-B966E0C9AFDB}"/>
              </a:ext>
            </a:extLst>
          </p:cNvPr>
          <p:cNvSpPr>
            <a:spLocks/>
          </p:cNvSpPr>
          <p:nvPr/>
        </p:nvSpPr>
        <p:spPr bwMode="auto">
          <a:xfrm>
            <a:off x="1667600" y="1679736"/>
            <a:ext cx="799720" cy="1300157"/>
          </a:xfrm>
          <a:custGeom>
            <a:avLst/>
            <a:gdLst>
              <a:gd name="T0" fmla="*/ 384 w 652"/>
              <a:gd name="T1" fmla="*/ 0 h 1060"/>
              <a:gd name="T2" fmla="*/ 254 w 652"/>
              <a:gd name="T3" fmla="*/ 135 h 1060"/>
              <a:gd name="T4" fmla="*/ 108 w 652"/>
              <a:gd name="T5" fmla="*/ 188 h 1060"/>
              <a:gd name="T6" fmla="*/ 0 w 652"/>
              <a:gd name="T7" fmla="*/ 464 h 1060"/>
              <a:gd name="T8" fmla="*/ 87 w 652"/>
              <a:gd name="T9" fmla="*/ 613 h 1060"/>
              <a:gd name="T10" fmla="*/ 204 w 652"/>
              <a:gd name="T11" fmla="*/ 751 h 1060"/>
              <a:gd name="T12" fmla="*/ 375 w 652"/>
              <a:gd name="T13" fmla="*/ 668 h 1060"/>
              <a:gd name="T14" fmla="*/ 332 w 652"/>
              <a:gd name="T15" fmla="*/ 876 h 1060"/>
              <a:gd name="T16" fmla="*/ 266 w 652"/>
              <a:gd name="T17" fmla="*/ 897 h 1060"/>
              <a:gd name="T18" fmla="*/ 282 w 652"/>
              <a:gd name="T19" fmla="*/ 1009 h 1060"/>
              <a:gd name="T20" fmla="*/ 366 w 652"/>
              <a:gd name="T21" fmla="*/ 1009 h 1060"/>
              <a:gd name="T22" fmla="*/ 323 w 652"/>
              <a:gd name="T23" fmla="*/ 1050 h 1060"/>
              <a:gd name="T24" fmla="*/ 329 w 652"/>
              <a:gd name="T25" fmla="*/ 1048 h 1060"/>
              <a:gd name="T26" fmla="*/ 339 w 652"/>
              <a:gd name="T27" fmla="*/ 1044 h 1060"/>
              <a:gd name="T28" fmla="*/ 339 w 652"/>
              <a:gd name="T29" fmla="*/ 1044 h 1060"/>
              <a:gd name="T30" fmla="*/ 343 w 652"/>
              <a:gd name="T31" fmla="*/ 1044 h 1060"/>
              <a:gd name="T32" fmla="*/ 353 w 652"/>
              <a:gd name="T33" fmla="*/ 1041 h 1060"/>
              <a:gd name="T34" fmla="*/ 355 w 652"/>
              <a:gd name="T35" fmla="*/ 1041 h 1060"/>
              <a:gd name="T36" fmla="*/ 359 w 652"/>
              <a:gd name="T37" fmla="*/ 1041 h 1060"/>
              <a:gd name="T38" fmla="*/ 362 w 652"/>
              <a:gd name="T39" fmla="*/ 1039 h 1060"/>
              <a:gd name="T40" fmla="*/ 380 w 652"/>
              <a:gd name="T41" fmla="*/ 1037 h 1060"/>
              <a:gd name="T42" fmla="*/ 412 w 652"/>
              <a:gd name="T43" fmla="*/ 1060 h 1060"/>
              <a:gd name="T44" fmla="*/ 625 w 652"/>
              <a:gd name="T45" fmla="*/ 961 h 1060"/>
              <a:gd name="T46" fmla="*/ 652 w 652"/>
              <a:gd name="T47" fmla="*/ 900 h 1060"/>
              <a:gd name="T48" fmla="*/ 622 w 652"/>
              <a:gd name="T49" fmla="*/ 675 h 1060"/>
              <a:gd name="T50" fmla="*/ 600 w 652"/>
              <a:gd name="T51" fmla="*/ 506 h 1060"/>
              <a:gd name="T52" fmla="*/ 464 w 652"/>
              <a:gd name="T53" fmla="*/ 192 h 1060"/>
              <a:gd name="T54" fmla="*/ 439 w 652"/>
              <a:gd name="T55" fmla="*/ 108 h 1060"/>
              <a:gd name="T56" fmla="*/ 384 w 652"/>
              <a:gd name="T57"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2" h="1060">
                <a:moveTo>
                  <a:pt x="384" y="0"/>
                </a:moveTo>
                <a:lnTo>
                  <a:pt x="254" y="135"/>
                </a:lnTo>
                <a:lnTo>
                  <a:pt x="108" y="188"/>
                </a:lnTo>
                <a:lnTo>
                  <a:pt x="0" y="464"/>
                </a:lnTo>
                <a:lnTo>
                  <a:pt x="87" y="613"/>
                </a:lnTo>
                <a:lnTo>
                  <a:pt x="204" y="751"/>
                </a:lnTo>
                <a:lnTo>
                  <a:pt x="375" y="668"/>
                </a:lnTo>
                <a:lnTo>
                  <a:pt x="332" y="876"/>
                </a:lnTo>
                <a:lnTo>
                  <a:pt x="266" y="897"/>
                </a:lnTo>
                <a:lnTo>
                  <a:pt x="282" y="1009"/>
                </a:lnTo>
                <a:lnTo>
                  <a:pt x="366" y="1009"/>
                </a:lnTo>
                <a:lnTo>
                  <a:pt x="323" y="1050"/>
                </a:lnTo>
                <a:lnTo>
                  <a:pt x="329" y="1048"/>
                </a:lnTo>
                <a:lnTo>
                  <a:pt x="339" y="1044"/>
                </a:lnTo>
                <a:lnTo>
                  <a:pt x="339" y="1044"/>
                </a:lnTo>
                <a:lnTo>
                  <a:pt x="343" y="1044"/>
                </a:lnTo>
                <a:lnTo>
                  <a:pt x="353" y="1041"/>
                </a:lnTo>
                <a:lnTo>
                  <a:pt x="355" y="1041"/>
                </a:lnTo>
                <a:lnTo>
                  <a:pt x="359" y="1041"/>
                </a:lnTo>
                <a:lnTo>
                  <a:pt x="362" y="1039"/>
                </a:lnTo>
                <a:lnTo>
                  <a:pt x="380" y="1037"/>
                </a:lnTo>
                <a:lnTo>
                  <a:pt x="412" y="1060"/>
                </a:lnTo>
                <a:lnTo>
                  <a:pt x="625" y="961"/>
                </a:lnTo>
                <a:lnTo>
                  <a:pt x="652" y="900"/>
                </a:lnTo>
                <a:lnTo>
                  <a:pt x="622" y="675"/>
                </a:lnTo>
                <a:lnTo>
                  <a:pt x="600" y="506"/>
                </a:lnTo>
                <a:lnTo>
                  <a:pt x="464" y="192"/>
                </a:lnTo>
                <a:lnTo>
                  <a:pt x="439" y="108"/>
                </a:lnTo>
                <a:lnTo>
                  <a:pt x="384"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8">
            <a:extLst>
              <a:ext uri="{FF2B5EF4-FFF2-40B4-BE49-F238E27FC236}">
                <a16:creationId xmlns:a16="http://schemas.microsoft.com/office/drawing/2014/main" id="{83FDDB36-87A7-4E29-A847-126504E520D8}"/>
              </a:ext>
            </a:extLst>
          </p:cNvPr>
          <p:cNvSpPr>
            <a:spLocks/>
          </p:cNvSpPr>
          <p:nvPr/>
        </p:nvSpPr>
        <p:spPr bwMode="auto">
          <a:xfrm>
            <a:off x="1667600" y="1679736"/>
            <a:ext cx="799720" cy="1300157"/>
          </a:xfrm>
          <a:custGeom>
            <a:avLst/>
            <a:gdLst>
              <a:gd name="T0" fmla="*/ 384 w 652"/>
              <a:gd name="T1" fmla="*/ 0 h 1060"/>
              <a:gd name="T2" fmla="*/ 254 w 652"/>
              <a:gd name="T3" fmla="*/ 135 h 1060"/>
              <a:gd name="T4" fmla="*/ 108 w 652"/>
              <a:gd name="T5" fmla="*/ 188 h 1060"/>
              <a:gd name="T6" fmla="*/ 0 w 652"/>
              <a:gd name="T7" fmla="*/ 464 h 1060"/>
              <a:gd name="T8" fmla="*/ 87 w 652"/>
              <a:gd name="T9" fmla="*/ 613 h 1060"/>
              <a:gd name="T10" fmla="*/ 204 w 652"/>
              <a:gd name="T11" fmla="*/ 751 h 1060"/>
              <a:gd name="T12" fmla="*/ 375 w 652"/>
              <a:gd name="T13" fmla="*/ 668 h 1060"/>
              <a:gd name="T14" fmla="*/ 332 w 652"/>
              <a:gd name="T15" fmla="*/ 876 h 1060"/>
              <a:gd name="T16" fmla="*/ 266 w 652"/>
              <a:gd name="T17" fmla="*/ 897 h 1060"/>
              <a:gd name="T18" fmla="*/ 282 w 652"/>
              <a:gd name="T19" fmla="*/ 1009 h 1060"/>
              <a:gd name="T20" fmla="*/ 366 w 652"/>
              <a:gd name="T21" fmla="*/ 1009 h 1060"/>
              <a:gd name="T22" fmla="*/ 323 w 652"/>
              <a:gd name="T23" fmla="*/ 1050 h 1060"/>
              <a:gd name="T24" fmla="*/ 329 w 652"/>
              <a:gd name="T25" fmla="*/ 1048 h 1060"/>
              <a:gd name="T26" fmla="*/ 339 w 652"/>
              <a:gd name="T27" fmla="*/ 1044 h 1060"/>
              <a:gd name="T28" fmla="*/ 339 w 652"/>
              <a:gd name="T29" fmla="*/ 1044 h 1060"/>
              <a:gd name="T30" fmla="*/ 343 w 652"/>
              <a:gd name="T31" fmla="*/ 1044 h 1060"/>
              <a:gd name="T32" fmla="*/ 353 w 652"/>
              <a:gd name="T33" fmla="*/ 1041 h 1060"/>
              <a:gd name="T34" fmla="*/ 355 w 652"/>
              <a:gd name="T35" fmla="*/ 1041 h 1060"/>
              <a:gd name="T36" fmla="*/ 359 w 652"/>
              <a:gd name="T37" fmla="*/ 1041 h 1060"/>
              <a:gd name="T38" fmla="*/ 362 w 652"/>
              <a:gd name="T39" fmla="*/ 1039 h 1060"/>
              <a:gd name="T40" fmla="*/ 380 w 652"/>
              <a:gd name="T41" fmla="*/ 1037 h 1060"/>
              <a:gd name="T42" fmla="*/ 412 w 652"/>
              <a:gd name="T43" fmla="*/ 1060 h 1060"/>
              <a:gd name="T44" fmla="*/ 625 w 652"/>
              <a:gd name="T45" fmla="*/ 961 h 1060"/>
              <a:gd name="T46" fmla="*/ 652 w 652"/>
              <a:gd name="T47" fmla="*/ 900 h 1060"/>
              <a:gd name="T48" fmla="*/ 622 w 652"/>
              <a:gd name="T49" fmla="*/ 675 h 1060"/>
              <a:gd name="T50" fmla="*/ 600 w 652"/>
              <a:gd name="T51" fmla="*/ 506 h 1060"/>
              <a:gd name="T52" fmla="*/ 464 w 652"/>
              <a:gd name="T53" fmla="*/ 192 h 1060"/>
              <a:gd name="T54" fmla="*/ 439 w 652"/>
              <a:gd name="T55" fmla="*/ 108 h 1060"/>
              <a:gd name="T56" fmla="*/ 384 w 652"/>
              <a:gd name="T57"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2" h="1060">
                <a:moveTo>
                  <a:pt x="384" y="0"/>
                </a:moveTo>
                <a:lnTo>
                  <a:pt x="254" y="135"/>
                </a:lnTo>
                <a:lnTo>
                  <a:pt x="108" y="188"/>
                </a:lnTo>
                <a:lnTo>
                  <a:pt x="0" y="464"/>
                </a:lnTo>
                <a:lnTo>
                  <a:pt x="87" y="613"/>
                </a:lnTo>
                <a:lnTo>
                  <a:pt x="204" y="751"/>
                </a:lnTo>
                <a:lnTo>
                  <a:pt x="375" y="668"/>
                </a:lnTo>
                <a:lnTo>
                  <a:pt x="332" y="876"/>
                </a:lnTo>
                <a:lnTo>
                  <a:pt x="266" y="897"/>
                </a:lnTo>
                <a:lnTo>
                  <a:pt x="282" y="1009"/>
                </a:lnTo>
                <a:lnTo>
                  <a:pt x="366" y="1009"/>
                </a:lnTo>
                <a:lnTo>
                  <a:pt x="323" y="1050"/>
                </a:lnTo>
                <a:lnTo>
                  <a:pt x="329" y="1048"/>
                </a:lnTo>
                <a:lnTo>
                  <a:pt x="339" y="1044"/>
                </a:lnTo>
                <a:lnTo>
                  <a:pt x="339" y="1044"/>
                </a:lnTo>
                <a:lnTo>
                  <a:pt x="343" y="1044"/>
                </a:lnTo>
                <a:lnTo>
                  <a:pt x="353" y="1041"/>
                </a:lnTo>
                <a:lnTo>
                  <a:pt x="355" y="1041"/>
                </a:lnTo>
                <a:lnTo>
                  <a:pt x="359" y="1041"/>
                </a:lnTo>
                <a:lnTo>
                  <a:pt x="362" y="1039"/>
                </a:lnTo>
                <a:lnTo>
                  <a:pt x="380" y="1037"/>
                </a:lnTo>
                <a:lnTo>
                  <a:pt x="412" y="1060"/>
                </a:lnTo>
                <a:lnTo>
                  <a:pt x="625" y="961"/>
                </a:lnTo>
                <a:lnTo>
                  <a:pt x="652" y="900"/>
                </a:lnTo>
                <a:lnTo>
                  <a:pt x="622" y="675"/>
                </a:lnTo>
                <a:lnTo>
                  <a:pt x="600" y="506"/>
                </a:lnTo>
                <a:lnTo>
                  <a:pt x="464" y="192"/>
                </a:lnTo>
                <a:lnTo>
                  <a:pt x="439" y="108"/>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9">
            <a:extLst>
              <a:ext uri="{FF2B5EF4-FFF2-40B4-BE49-F238E27FC236}">
                <a16:creationId xmlns:a16="http://schemas.microsoft.com/office/drawing/2014/main" id="{0278D89A-B141-4FDC-9230-BEA3774C7C1C}"/>
              </a:ext>
            </a:extLst>
          </p:cNvPr>
          <p:cNvSpPr>
            <a:spLocks/>
          </p:cNvSpPr>
          <p:nvPr/>
        </p:nvSpPr>
        <p:spPr bwMode="auto">
          <a:xfrm>
            <a:off x="1937444" y="2895260"/>
            <a:ext cx="543368" cy="808306"/>
          </a:xfrm>
          <a:custGeom>
            <a:avLst/>
            <a:gdLst>
              <a:gd name="T0" fmla="*/ 407 w 443"/>
              <a:gd name="T1" fmla="*/ 0 h 659"/>
              <a:gd name="T2" fmla="*/ 188 w 443"/>
              <a:gd name="T3" fmla="*/ 101 h 659"/>
              <a:gd name="T4" fmla="*/ 153 w 443"/>
              <a:gd name="T5" fmla="*/ 76 h 659"/>
              <a:gd name="T6" fmla="*/ 148 w 443"/>
              <a:gd name="T7" fmla="*/ 76 h 659"/>
              <a:gd name="T8" fmla="*/ 144 w 443"/>
              <a:gd name="T9" fmla="*/ 78 h 659"/>
              <a:gd name="T10" fmla="*/ 142 w 443"/>
              <a:gd name="T11" fmla="*/ 78 h 659"/>
              <a:gd name="T12" fmla="*/ 139 w 443"/>
              <a:gd name="T13" fmla="*/ 78 h 659"/>
              <a:gd name="T14" fmla="*/ 130 w 443"/>
              <a:gd name="T15" fmla="*/ 82 h 659"/>
              <a:gd name="T16" fmla="*/ 128 w 443"/>
              <a:gd name="T17" fmla="*/ 82 h 659"/>
              <a:gd name="T18" fmla="*/ 125 w 443"/>
              <a:gd name="T19" fmla="*/ 82 h 659"/>
              <a:gd name="T20" fmla="*/ 116 w 443"/>
              <a:gd name="T21" fmla="*/ 83 h 659"/>
              <a:gd name="T22" fmla="*/ 61 w 443"/>
              <a:gd name="T23" fmla="*/ 99 h 659"/>
              <a:gd name="T24" fmla="*/ 41 w 443"/>
              <a:gd name="T25" fmla="*/ 117 h 659"/>
              <a:gd name="T26" fmla="*/ 84 w 443"/>
              <a:gd name="T27" fmla="*/ 305 h 659"/>
              <a:gd name="T28" fmla="*/ 29 w 443"/>
              <a:gd name="T29" fmla="*/ 272 h 659"/>
              <a:gd name="T30" fmla="*/ 0 w 443"/>
              <a:gd name="T31" fmla="*/ 312 h 659"/>
              <a:gd name="T32" fmla="*/ 84 w 443"/>
              <a:gd name="T33" fmla="*/ 430 h 659"/>
              <a:gd name="T34" fmla="*/ 137 w 443"/>
              <a:gd name="T35" fmla="*/ 627 h 659"/>
              <a:gd name="T36" fmla="*/ 244 w 443"/>
              <a:gd name="T37" fmla="*/ 659 h 659"/>
              <a:gd name="T38" fmla="*/ 302 w 443"/>
              <a:gd name="T39" fmla="*/ 570 h 659"/>
              <a:gd name="T40" fmla="*/ 443 w 443"/>
              <a:gd name="T41" fmla="*/ 376 h 659"/>
              <a:gd name="T42" fmla="*/ 439 w 443"/>
              <a:gd name="T43" fmla="*/ 291 h 659"/>
              <a:gd name="T44" fmla="*/ 443 w 443"/>
              <a:gd name="T45" fmla="*/ 151 h 659"/>
              <a:gd name="T46" fmla="*/ 407 w 443"/>
              <a:gd name="T47"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3" h="659">
                <a:moveTo>
                  <a:pt x="407" y="0"/>
                </a:moveTo>
                <a:lnTo>
                  <a:pt x="188" y="101"/>
                </a:lnTo>
                <a:lnTo>
                  <a:pt x="153" y="76"/>
                </a:lnTo>
                <a:lnTo>
                  <a:pt x="148" y="76"/>
                </a:lnTo>
                <a:lnTo>
                  <a:pt x="144" y="78"/>
                </a:lnTo>
                <a:lnTo>
                  <a:pt x="142" y="78"/>
                </a:lnTo>
                <a:lnTo>
                  <a:pt x="139" y="78"/>
                </a:lnTo>
                <a:lnTo>
                  <a:pt x="130" y="82"/>
                </a:lnTo>
                <a:lnTo>
                  <a:pt x="128" y="82"/>
                </a:lnTo>
                <a:lnTo>
                  <a:pt x="125" y="82"/>
                </a:lnTo>
                <a:lnTo>
                  <a:pt x="116" y="83"/>
                </a:lnTo>
                <a:lnTo>
                  <a:pt x="61" y="99"/>
                </a:lnTo>
                <a:lnTo>
                  <a:pt x="41" y="117"/>
                </a:lnTo>
                <a:lnTo>
                  <a:pt x="84" y="305"/>
                </a:lnTo>
                <a:lnTo>
                  <a:pt x="29" y="272"/>
                </a:lnTo>
                <a:lnTo>
                  <a:pt x="0" y="312"/>
                </a:lnTo>
                <a:lnTo>
                  <a:pt x="84" y="430"/>
                </a:lnTo>
                <a:lnTo>
                  <a:pt x="137" y="627"/>
                </a:lnTo>
                <a:lnTo>
                  <a:pt x="244" y="659"/>
                </a:lnTo>
                <a:lnTo>
                  <a:pt x="302" y="570"/>
                </a:lnTo>
                <a:lnTo>
                  <a:pt x="443" y="376"/>
                </a:lnTo>
                <a:lnTo>
                  <a:pt x="439" y="291"/>
                </a:lnTo>
                <a:lnTo>
                  <a:pt x="443" y="151"/>
                </a:lnTo>
                <a:lnTo>
                  <a:pt x="407"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0">
            <a:extLst>
              <a:ext uri="{FF2B5EF4-FFF2-40B4-BE49-F238E27FC236}">
                <a16:creationId xmlns:a16="http://schemas.microsoft.com/office/drawing/2014/main" id="{A4A43621-A3E3-44BD-B03A-A2E4E625D4CB}"/>
              </a:ext>
            </a:extLst>
          </p:cNvPr>
          <p:cNvSpPr>
            <a:spLocks/>
          </p:cNvSpPr>
          <p:nvPr/>
        </p:nvSpPr>
        <p:spPr bwMode="auto">
          <a:xfrm>
            <a:off x="1937444" y="2895260"/>
            <a:ext cx="543368" cy="808306"/>
          </a:xfrm>
          <a:custGeom>
            <a:avLst/>
            <a:gdLst>
              <a:gd name="T0" fmla="*/ 407 w 443"/>
              <a:gd name="T1" fmla="*/ 0 h 659"/>
              <a:gd name="T2" fmla="*/ 188 w 443"/>
              <a:gd name="T3" fmla="*/ 101 h 659"/>
              <a:gd name="T4" fmla="*/ 153 w 443"/>
              <a:gd name="T5" fmla="*/ 76 h 659"/>
              <a:gd name="T6" fmla="*/ 148 w 443"/>
              <a:gd name="T7" fmla="*/ 76 h 659"/>
              <a:gd name="T8" fmla="*/ 144 w 443"/>
              <a:gd name="T9" fmla="*/ 78 h 659"/>
              <a:gd name="T10" fmla="*/ 142 w 443"/>
              <a:gd name="T11" fmla="*/ 78 h 659"/>
              <a:gd name="T12" fmla="*/ 139 w 443"/>
              <a:gd name="T13" fmla="*/ 78 h 659"/>
              <a:gd name="T14" fmla="*/ 130 w 443"/>
              <a:gd name="T15" fmla="*/ 82 h 659"/>
              <a:gd name="T16" fmla="*/ 128 w 443"/>
              <a:gd name="T17" fmla="*/ 82 h 659"/>
              <a:gd name="T18" fmla="*/ 125 w 443"/>
              <a:gd name="T19" fmla="*/ 82 h 659"/>
              <a:gd name="T20" fmla="*/ 116 w 443"/>
              <a:gd name="T21" fmla="*/ 83 h 659"/>
              <a:gd name="T22" fmla="*/ 61 w 443"/>
              <a:gd name="T23" fmla="*/ 99 h 659"/>
              <a:gd name="T24" fmla="*/ 41 w 443"/>
              <a:gd name="T25" fmla="*/ 117 h 659"/>
              <a:gd name="T26" fmla="*/ 84 w 443"/>
              <a:gd name="T27" fmla="*/ 305 h 659"/>
              <a:gd name="T28" fmla="*/ 29 w 443"/>
              <a:gd name="T29" fmla="*/ 272 h 659"/>
              <a:gd name="T30" fmla="*/ 0 w 443"/>
              <a:gd name="T31" fmla="*/ 312 h 659"/>
              <a:gd name="T32" fmla="*/ 84 w 443"/>
              <a:gd name="T33" fmla="*/ 430 h 659"/>
              <a:gd name="T34" fmla="*/ 137 w 443"/>
              <a:gd name="T35" fmla="*/ 627 h 659"/>
              <a:gd name="T36" fmla="*/ 244 w 443"/>
              <a:gd name="T37" fmla="*/ 659 h 659"/>
              <a:gd name="T38" fmla="*/ 302 w 443"/>
              <a:gd name="T39" fmla="*/ 570 h 659"/>
              <a:gd name="T40" fmla="*/ 443 w 443"/>
              <a:gd name="T41" fmla="*/ 376 h 659"/>
              <a:gd name="T42" fmla="*/ 439 w 443"/>
              <a:gd name="T43" fmla="*/ 291 h 659"/>
              <a:gd name="T44" fmla="*/ 443 w 443"/>
              <a:gd name="T45" fmla="*/ 151 h 659"/>
              <a:gd name="T46" fmla="*/ 407 w 443"/>
              <a:gd name="T47"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3" h="659">
                <a:moveTo>
                  <a:pt x="407" y="0"/>
                </a:moveTo>
                <a:lnTo>
                  <a:pt x="188" y="101"/>
                </a:lnTo>
                <a:lnTo>
                  <a:pt x="153" y="76"/>
                </a:lnTo>
                <a:lnTo>
                  <a:pt x="148" y="76"/>
                </a:lnTo>
                <a:lnTo>
                  <a:pt x="144" y="78"/>
                </a:lnTo>
                <a:lnTo>
                  <a:pt x="142" y="78"/>
                </a:lnTo>
                <a:lnTo>
                  <a:pt x="139" y="78"/>
                </a:lnTo>
                <a:lnTo>
                  <a:pt x="130" y="82"/>
                </a:lnTo>
                <a:lnTo>
                  <a:pt x="128" y="82"/>
                </a:lnTo>
                <a:lnTo>
                  <a:pt x="125" y="82"/>
                </a:lnTo>
                <a:lnTo>
                  <a:pt x="116" y="83"/>
                </a:lnTo>
                <a:lnTo>
                  <a:pt x="61" y="99"/>
                </a:lnTo>
                <a:lnTo>
                  <a:pt x="41" y="117"/>
                </a:lnTo>
                <a:lnTo>
                  <a:pt x="84" y="305"/>
                </a:lnTo>
                <a:lnTo>
                  <a:pt x="29" y="272"/>
                </a:lnTo>
                <a:lnTo>
                  <a:pt x="0" y="312"/>
                </a:lnTo>
                <a:lnTo>
                  <a:pt x="84" y="430"/>
                </a:lnTo>
                <a:lnTo>
                  <a:pt x="137" y="627"/>
                </a:lnTo>
                <a:lnTo>
                  <a:pt x="244" y="659"/>
                </a:lnTo>
                <a:lnTo>
                  <a:pt x="302" y="570"/>
                </a:lnTo>
                <a:lnTo>
                  <a:pt x="443" y="376"/>
                </a:lnTo>
                <a:lnTo>
                  <a:pt x="439" y="291"/>
                </a:lnTo>
                <a:lnTo>
                  <a:pt x="443" y="151"/>
                </a:lnTo>
                <a:lnTo>
                  <a:pt x="4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1">
            <a:extLst>
              <a:ext uri="{FF2B5EF4-FFF2-40B4-BE49-F238E27FC236}">
                <a16:creationId xmlns:a16="http://schemas.microsoft.com/office/drawing/2014/main" id="{DC3028B2-FF1F-411B-A4BA-03EB6BDF2BD6}"/>
              </a:ext>
            </a:extLst>
          </p:cNvPr>
          <p:cNvSpPr>
            <a:spLocks/>
          </p:cNvSpPr>
          <p:nvPr/>
        </p:nvSpPr>
        <p:spPr bwMode="auto">
          <a:xfrm>
            <a:off x="497458" y="5208559"/>
            <a:ext cx="1287892" cy="1160329"/>
          </a:xfrm>
          <a:custGeom>
            <a:avLst/>
            <a:gdLst>
              <a:gd name="T0" fmla="*/ 886 w 1050"/>
              <a:gd name="T1" fmla="*/ 0 h 946"/>
              <a:gd name="T2" fmla="*/ 650 w 1050"/>
              <a:gd name="T3" fmla="*/ 58 h 946"/>
              <a:gd name="T4" fmla="*/ 762 w 1050"/>
              <a:gd name="T5" fmla="*/ 133 h 946"/>
              <a:gd name="T6" fmla="*/ 650 w 1050"/>
              <a:gd name="T7" fmla="*/ 175 h 946"/>
              <a:gd name="T8" fmla="*/ 554 w 1050"/>
              <a:gd name="T9" fmla="*/ 126 h 946"/>
              <a:gd name="T10" fmla="*/ 520 w 1050"/>
              <a:gd name="T11" fmla="*/ 346 h 946"/>
              <a:gd name="T12" fmla="*/ 408 w 1050"/>
              <a:gd name="T13" fmla="*/ 405 h 946"/>
              <a:gd name="T14" fmla="*/ 375 w 1050"/>
              <a:gd name="T15" fmla="*/ 507 h 946"/>
              <a:gd name="T16" fmla="*/ 300 w 1050"/>
              <a:gd name="T17" fmla="*/ 507 h 946"/>
              <a:gd name="T18" fmla="*/ 241 w 1050"/>
              <a:gd name="T19" fmla="*/ 680 h 946"/>
              <a:gd name="T20" fmla="*/ 78 w 1050"/>
              <a:gd name="T21" fmla="*/ 776 h 946"/>
              <a:gd name="T22" fmla="*/ 16 w 1050"/>
              <a:gd name="T23" fmla="*/ 779 h 946"/>
              <a:gd name="T24" fmla="*/ 0 w 1050"/>
              <a:gd name="T25" fmla="*/ 870 h 946"/>
              <a:gd name="T26" fmla="*/ 87 w 1050"/>
              <a:gd name="T27" fmla="*/ 838 h 946"/>
              <a:gd name="T28" fmla="*/ 229 w 1050"/>
              <a:gd name="T29" fmla="*/ 946 h 946"/>
              <a:gd name="T30" fmla="*/ 279 w 1050"/>
              <a:gd name="T31" fmla="*/ 879 h 946"/>
              <a:gd name="T32" fmla="*/ 241 w 1050"/>
              <a:gd name="T33" fmla="*/ 838 h 946"/>
              <a:gd name="T34" fmla="*/ 320 w 1050"/>
              <a:gd name="T35" fmla="*/ 729 h 946"/>
              <a:gd name="T36" fmla="*/ 375 w 1050"/>
              <a:gd name="T37" fmla="*/ 767 h 946"/>
              <a:gd name="T38" fmla="*/ 536 w 1050"/>
              <a:gd name="T39" fmla="*/ 655 h 946"/>
              <a:gd name="T40" fmla="*/ 700 w 1050"/>
              <a:gd name="T41" fmla="*/ 680 h 946"/>
              <a:gd name="T42" fmla="*/ 691 w 1050"/>
              <a:gd name="T43" fmla="*/ 603 h 946"/>
              <a:gd name="T44" fmla="*/ 870 w 1050"/>
              <a:gd name="T45" fmla="*/ 758 h 946"/>
              <a:gd name="T46" fmla="*/ 957 w 1050"/>
              <a:gd name="T47" fmla="*/ 733 h 946"/>
              <a:gd name="T48" fmla="*/ 966 w 1050"/>
              <a:gd name="T49" fmla="*/ 650 h 946"/>
              <a:gd name="T50" fmla="*/ 1032 w 1050"/>
              <a:gd name="T51" fmla="*/ 658 h 946"/>
              <a:gd name="T52" fmla="*/ 1050 w 1050"/>
              <a:gd name="T53" fmla="*/ 634 h 946"/>
              <a:gd name="T54" fmla="*/ 998 w 1050"/>
              <a:gd name="T55" fmla="*/ 566 h 946"/>
              <a:gd name="T56" fmla="*/ 1005 w 1050"/>
              <a:gd name="T57" fmla="*/ 548 h 946"/>
              <a:gd name="T58" fmla="*/ 950 w 1050"/>
              <a:gd name="T59" fmla="*/ 513 h 946"/>
              <a:gd name="T60" fmla="*/ 940 w 1050"/>
              <a:gd name="T61" fmla="*/ 477 h 946"/>
              <a:gd name="T62" fmla="*/ 909 w 1050"/>
              <a:gd name="T63" fmla="*/ 477 h 946"/>
              <a:gd name="T64" fmla="*/ 909 w 1050"/>
              <a:gd name="T65" fmla="*/ 389 h 946"/>
              <a:gd name="T66" fmla="*/ 982 w 1050"/>
              <a:gd name="T67" fmla="*/ 262 h 946"/>
              <a:gd name="T68" fmla="*/ 886 w 1050"/>
              <a:gd name="T69" fmla="*/ 0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0" h="946">
                <a:moveTo>
                  <a:pt x="886" y="0"/>
                </a:moveTo>
                <a:lnTo>
                  <a:pt x="650" y="58"/>
                </a:lnTo>
                <a:lnTo>
                  <a:pt x="762" y="133"/>
                </a:lnTo>
                <a:lnTo>
                  <a:pt x="650" y="175"/>
                </a:lnTo>
                <a:lnTo>
                  <a:pt x="554" y="126"/>
                </a:lnTo>
                <a:lnTo>
                  <a:pt x="520" y="346"/>
                </a:lnTo>
                <a:lnTo>
                  <a:pt x="408" y="405"/>
                </a:lnTo>
                <a:lnTo>
                  <a:pt x="375" y="507"/>
                </a:lnTo>
                <a:lnTo>
                  <a:pt x="300" y="507"/>
                </a:lnTo>
                <a:lnTo>
                  <a:pt x="241" y="680"/>
                </a:lnTo>
                <a:lnTo>
                  <a:pt x="78" y="776"/>
                </a:lnTo>
                <a:lnTo>
                  <a:pt x="16" y="779"/>
                </a:lnTo>
                <a:lnTo>
                  <a:pt x="0" y="870"/>
                </a:lnTo>
                <a:lnTo>
                  <a:pt x="87" y="838"/>
                </a:lnTo>
                <a:lnTo>
                  <a:pt x="229" y="946"/>
                </a:lnTo>
                <a:lnTo>
                  <a:pt x="279" y="879"/>
                </a:lnTo>
                <a:lnTo>
                  <a:pt x="241" y="838"/>
                </a:lnTo>
                <a:lnTo>
                  <a:pt x="320" y="729"/>
                </a:lnTo>
                <a:lnTo>
                  <a:pt x="375" y="767"/>
                </a:lnTo>
                <a:lnTo>
                  <a:pt x="536" y="655"/>
                </a:lnTo>
                <a:lnTo>
                  <a:pt x="700" y="680"/>
                </a:lnTo>
                <a:lnTo>
                  <a:pt x="691" y="603"/>
                </a:lnTo>
                <a:lnTo>
                  <a:pt x="870" y="758"/>
                </a:lnTo>
                <a:lnTo>
                  <a:pt x="957" y="733"/>
                </a:lnTo>
                <a:lnTo>
                  <a:pt x="966" y="650"/>
                </a:lnTo>
                <a:lnTo>
                  <a:pt x="1032" y="658"/>
                </a:lnTo>
                <a:lnTo>
                  <a:pt x="1050" y="634"/>
                </a:lnTo>
                <a:lnTo>
                  <a:pt x="998" y="566"/>
                </a:lnTo>
                <a:lnTo>
                  <a:pt x="1005" y="548"/>
                </a:lnTo>
                <a:lnTo>
                  <a:pt x="950" y="513"/>
                </a:lnTo>
                <a:lnTo>
                  <a:pt x="940" y="477"/>
                </a:lnTo>
                <a:lnTo>
                  <a:pt x="909" y="477"/>
                </a:lnTo>
                <a:lnTo>
                  <a:pt x="909" y="389"/>
                </a:lnTo>
                <a:lnTo>
                  <a:pt x="982" y="262"/>
                </a:lnTo>
                <a:lnTo>
                  <a:pt x="886"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2">
            <a:extLst>
              <a:ext uri="{FF2B5EF4-FFF2-40B4-BE49-F238E27FC236}">
                <a16:creationId xmlns:a16="http://schemas.microsoft.com/office/drawing/2014/main" id="{F7DEBFAD-9B54-4601-90AC-9454A4EFFE54}"/>
              </a:ext>
            </a:extLst>
          </p:cNvPr>
          <p:cNvSpPr>
            <a:spLocks/>
          </p:cNvSpPr>
          <p:nvPr/>
        </p:nvSpPr>
        <p:spPr bwMode="auto">
          <a:xfrm>
            <a:off x="497458" y="5208559"/>
            <a:ext cx="1287892" cy="1160329"/>
          </a:xfrm>
          <a:custGeom>
            <a:avLst/>
            <a:gdLst>
              <a:gd name="T0" fmla="*/ 886 w 1050"/>
              <a:gd name="T1" fmla="*/ 0 h 946"/>
              <a:gd name="T2" fmla="*/ 650 w 1050"/>
              <a:gd name="T3" fmla="*/ 58 h 946"/>
              <a:gd name="T4" fmla="*/ 762 w 1050"/>
              <a:gd name="T5" fmla="*/ 133 h 946"/>
              <a:gd name="T6" fmla="*/ 650 w 1050"/>
              <a:gd name="T7" fmla="*/ 175 h 946"/>
              <a:gd name="T8" fmla="*/ 554 w 1050"/>
              <a:gd name="T9" fmla="*/ 126 h 946"/>
              <a:gd name="T10" fmla="*/ 520 w 1050"/>
              <a:gd name="T11" fmla="*/ 346 h 946"/>
              <a:gd name="T12" fmla="*/ 408 w 1050"/>
              <a:gd name="T13" fmla="*/ 405 h 946"/>
              <a:gd name="T14" fmla="*/ 375 w 1050"/>
              <a:gd name="T15" fmla="*/ 507 h 946"/>
              <a:gd name="T16" fmla="*/ 300 w 1050"/>
              <a:gd name="T17" fmla="*/ 507 h 946"/>
              <a:gd name="T18" fmla="*/ 241 w 1050"/>
              <a:gd name="T19" fmla="*/ 680 h 946"/>
              <a:gd name="T20" fmla="*/ 78 w 1050"/>
              <a:gd name="T21" fmla="*/ 776 h 946"/>
              <a:gd name="T22" fmla="*/ 16 w 1050"/>
              <a:gd name="T23" fmla="*/ 779 h 946"/>
              <a:gd name="T24" fmla="*/ 0 w 1050"/>
              <a:gd name="T25" fmla="*/ 870 h 946"/>
              <a:gd name="T26" fmla="*/ 87 w 1050"/>
              <a:gd name="T27" fmla="*/ 838 h 946"/>
              <a:gd name="T28" fmla="*/ 229 w 1050"/>
              <a:gd name="T29" fmla="*/ 946 h 946"/>
              <a:gd name="T30" fmla="*/ 279 w 1050"/>
              <a:gd name="T31" fmla="*/ 879 h 946"/>
              <a:gd name="T32" fmla="*/ 241 w 1050"/>
              <a:gd name="T33" fmla="*/ 838 h 946"/>
              <a:gd name="T34" fmla="*/ 320 w 1050"/>
              <a:gd name="T35" fmla="*/ 729 h 946"/>
              <a:gd name="T36" fmla="*/ 375 w 1050"/>
              <a:gd name="T37" fmla="*/ 767 h 946"/>
              <a:gd name="T38" fmla="*/ 536 w 1050"/>
              <a:gd name="T39" fmla="*/ 655 h 946"/>
              <a:gd name="T40" fmla="*/ 700 w 1050"/>
              <a:gd name="T41" fmla="*/ 680 h 946"/>
              <a:gd name="T42" fmla="*/ 691 w 1050"/>
              <a:gd name="T43" fmla="*/ 603 h 946"/>
              <a:gd name="T44" fmla="*/ 870 w 1050"/>
              <a:gd name="T45" fmla="*/ 758 h 946"/>
              <a:gd name="T46" fmla="*/ 957 w 1050"/>
              <a:gd name="T47" fmla="*/ 733 h 946"/>
              <a:gd name="T48" fmla="*/ 966 w 1050"/>
              <a:gd name="T49" fmla="*/ 650 h 946"/>
              <a:gd name="T50" fmla="*/ 1032 w 1050"/>
              <a:gd name="T51" fmla="*/ 658 h 946"/>
              <a:gd name="T52" fmla="*/ 1050 w 1050"/>
              <a:gd name="T53" fmla="*/ 634 h 946"/>
              <a:gd name="T54" fmla="*/ 998 w 1050"/>
              <a:gd name="T55" fmla="*/ 566 h 946"/>
              <a:gd name="T56" fmla="*/ 1005 w 1050"/>
              <a:gd name="T57" fmla="*/ 548 h 946"/>
              <a:gd name="T58" fmla="*/ 950 w 1050"/>
              <a:gd name="T59" fmla="*/ 513 h 946"/>
              <a:gd name="T60" fmla="*/ 940 w 1050"/>
              <a:gd name="T61" fmla="*/ 477 h 946"/>
              <a:gd name="T62" fmla="*/ 909 w 1050"/>
              <a:gd name="T63" fmla="*/ 477 h 946"/>
              <a:gd name="T64" fmla="*/ 909 w 1050"/>
              <a:gd name="T65" fmla="*/ 389 h 946"/>
              <a:gd name="T66" fmla="*/ 982 w 1050"/>
              <a:gd name="T67" fmla="*/ 262 h 946"/>
              <a:gd name="T68" fmla="*/ 886 w 1050"/>
              <a:gd name="T69" fmla="*/ 0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0" h="946">
                <a:moveTo>
                  <a:pt x="886" y="0"/>
                </a:moveTo>
                <a:lnTo>
                  <a:pt x="650" y="58"/>
                </a:lnTo>
                <a:lnTo>
                  <a:pt x="762" y="133"/>
                </a:lnTo>
                <a:lnTo>
                  <a:pt x="650" y="175"/>
                </a:lnTo>
                <a:lnTo>
                  <a:pt x="554" y="126"/>
                </a:lnTo>
                <a:lnTo>
                  <a:pt x="520" y="346"/>
                </a:lnTo>
                <a:lnTo>
                  <a:pt x="408" y="405"/>
                </a:lnTo>
                <a:lnTo>
                  <a:pt x="375" y="507"/>
                </a:lnTo>
                <a:lnTo>
                  <a:pt x="300" y="507"/>
                </a:lnTo>
                <a:lnTo>
                  <a:pt x="241" y="680"/>
                </a:lnTo>
                <a:lnTo>
                  <a:pt x="78" y="776"/>
                </a:lnTo>
                <a:lnTo>
                  <a:pt x="16" y="779"/>
                </a:lnTo>
                <a:lnTo>
                  <a:pt x="0" y="870"/>
                </a:lnTo>
                <a:lnTo>
                  <a:pt x="87" y="838"/>
                </a:lnTo>
                <a:lnTo>
                  <a:pt x="229" y="946"/>
                </a:lnTo>
                <a:lnTo>
                  <a:pt x="279" y="879"/>
                </a:lnTo>
                <a:lnTo>
                  <a:pt x="241" y="838"/>
                </a:lnTo>
                <a:lnTo>
                  <a:pt x="320" y="729"/>
                </a:lnTo>
                <a:lnTo>
                  <a:pt x="375" y="767"/>
                </a:lnTo>
                <a:lnTo>
                  <a:pt x="536" y="655"/>
                </a:lnTo>
                <a:lnTo>
                  <a:pt x="700" y="680"/>
                </a:lnTo>
                <a:lnTo>
                  <a:pt x="691" y="603"/>
                </a:lnTo>
                <a:lnTo>
                  <a:pt x="870" y="758"/>
                </a:lnTo>
                <a:lnTo>
                  <a:pt x="957" y="733"/>
                </a:lnTo>
                <a:lnTo>
                  <a:pt x="966" y="650"/>
                </a:lnTo>
                <a:lnTo>
                  <a:pt x="1032" y="658"/>
                </a:lnTo>
                <a:lnTo>
                  <a:pt x="1050" y="634"/>
                </a:lnTo>
                <a:lnTo>
                  <a:pt x="998" y="566"/>
                </a:lnTo>
                <a:lnTo>
                  <a:pt x="1005" y="548"/>
                </a:lnTo>
                <a:lnTo>
                  <a:pt x="950" y="513"/>
                </a:lnTo>
                <a:lnTo>
                  <a:pt x="940" y="477"/>
                </a:lnTo>
                <a:lnTo>
                  <a:pt x="909" y="477"/>
                </a:lnTo>
                <a:lnTo>
                  <a:pt x="909" y="389"/>
                </a:lnTo>
                <a:lnTo>
                  <a:pt x="982" y="262"/>
                </a:lnTo>
                <a:lnTo>
                  <a:pt x="8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3">
            <a:extLst>
              <a:ext uri="{FF2B5EF4-FFF2-40B4-BE49-F238E27FC236}">
                <a16:creationId xmlns:a16="http://schemas.microsoft.com/office/drawing/2014/main" id="{DFBD2D77-908F-4969-9178-821E022726B1}"/>
              </a:ext>
            </a:extLst>
          </p:cNvPr>
          <p:cNvSpPr>
            <a:spLocks/>
          </p:cNvSpPr>
          <p:nvPr/>
        </p:nvSpPr>
        <p:spPr bwMode="auto">
          <a:xfrm>
            <a:off x="1933765" y="3394472"/>
            <a:ext cx="1015595" cy="1323463"/>
          </a:xfrm>
          <a:custGeom>
            <a:avLst/>
            <a:gdLst>
              <a:gd name="T0" fmla="*/ 458 w 828"/>
              <a:gd name="T1" fmla="*/ 0 h 1079"/>
              <a:gd name="T2" fmla="*/ 328 w 828"/>
              <a:gd name="T3" fmla="*/ 179 h 1079"/>
              <a:gd name="T4" fmla="*/ 259 w 828"/>
              <a:gd name="T5" fmla="*/ 284 h 1079"/>
              <a:gd name="T6" fmla="*/ 165 w 828"/>
              <a:gd name="T7" fmla="*/ 255 h 1079"/>
              <a:gd name="T8" fmla="*/ 136 w 828"/>
              <a:gd name="T9" fmla="*/ 314 h 1079"/>
              <a:gd name="T10" fmla="*/ 65 w 828"/>
              <a:gd name="T11" fmla="*/ 261 h 1079"/>
              <a:gd name="T12" fmla="*/ 19 w 828"/>
              <a:gd name="T13" fmla="*/ 314 h 1079"/>
              <a:gd name="T14" fmla="*/ 74 w 828"/>
              <a:gd name="T15" fmla="*/ 484 h 1079"/>
              <a:gd name="T16" fmla="*/ 0 w 828"/>
              <a:gd name="T17" fmla="*/ 589 h 1079"/>
              <a:gd name="T18" fmla="*/ 87 w 828"/>
              <a:gd name="T19" fmla="*/ 676 h 1079"/>
              <a:gd name="T20" fmla="*/ 28 w 828"/>
              <a:gd name="T21" fmla="*/ 868 h 1079"/>
              <a:gd name="T22" fmla="*/ 96 w 828"/>
              <a:gd name="T23" fmla="*/ 955 h 1079"/>
              <a:gd name="T24" fmla="*/ 149 w 828"/>
              <a:gd name="T25" fmla="*/ 1076 h 1079"/>
              <a:gd name="T26" fmla="*/ 160 w 828"/>
              <a:gd name="T27" fmla="*/ 1079 h 1079"/>
              <a:gd name="T28" fmla="*/ 174 w 828"/>
              <a:gd name="T29" fmla="*/ 1054 h 1079"/>
              <a:gd name="T30" fmla="*/ 195 w 828"/>
              <a:gd name="T31" fmla="*/ 1040 h 1079"/>
              <a:gd name="T32" fmla="*/ 241 w 828"/>
              <a:gd name="T33" fmla="*/ 1017 h 1079"/>
              <a:gd name="T34" fmla="*/ 405 w 828"/>
              <a:gd name="T35" fmla="*/ 948 h 1079"/>
              <a:gd name="T36" fmla="*/ 431 w 828"/>
              <a:gd name="T37" fmla="*/ 951 h 1079"/>
              <a:gd name="T38" fmla="*/ 430 w 828"/>
              <a:gd name="T39" fmla="*/ 957 h 1079"/>
              <a:gd name="T40" fmla="*/ 609 w 828"/>
              <a:gd name="T41" fmla="*/ 960 h 1079"/>
              <a:gd name="T42" fmla="*/ 629 w 828"/>
              <a:gd name="T43" fmla="*/ 763 h 1079"/>
              <a:gd name="T44" fmla="*/ 762 w 828"/>
              <a:gd name="T45" fmla="*/ 710 h 1079"/>
              <a:gd name="T46" fmla="*/ 771 w 828"/>
              <a:gd name="T47" fmla="*/ 688 h 1079"/>
              <a:gd name="T48" fmla="*/ 828 w 828"/>
              <a:gd name="T49" fmla="*/ 685 h 1079"/>
              <a:gd name="T50" fmla="*/ 826 w 828"/>
              <a:gd name="T51" fmla="*/ 681 h 1079"/>
              <a:gd name="T52" fmla="*/ 812 w 828"/>
              <a:gd name="T53" fmla="*/ 680 h 1079"/>
              <a:gd name="T54" fmla="*/ 749 w 828"/>
              <a:gd name="T55" fmla="*/ 596 h 1079"/>
              <a:gd name="T56" fmla="*/ 669 w 828"/>
              <a:gd name="T57" fmla="*/ 555 h 1079"/>
              <a:gd name="T58" fmla="*/ 662 w 828"/>
              <a:gd name="T59" fmla="*/ 461 h 1079"/>
              <a:gd name="T60" fmla="*/ 655 w 828"/>
              <a:gd name="T61" fmla="*/ 459 h 1079"/>
              <a:gd name="T62" fmla="*/ 643 w 828"/>
              <a:gd name="T63" fmla="*/ 326 h 1079"/>
              <a:gd name="T64" fmla="*/ 645 w 828"/>
              <a:gd name="T65" fmla="*/ 324 h 1079"/>
              <a:gd name="T66" fmla="*/ 645 w 828"/>
              <a:gd name="T67" fmla="*/ 319 h 1079"/>
              <a:gd name="T68" fmla="*/ 458 w 828"/>
              <a:gd name="T69"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8" h="1079">
                <a:moveTo>
                  <a:pt x="458" y="0"/>
                </a:moveTo>
                <a:lnTo>
                  <a:pt x="328" y="179"/>
                </a:lnTo>
                <a:lnTo>
                  <a:pt x="259" y="284"/>
                </a:lnTo>
                <a:lnTo>
                  <a:pt x="165" y="255"/>
                </a:lnTo>
                <a:lnTo>
                  <a:pt x="136" y="314"/>
                </a:lnTo>
                <a:lnTo>
                  <a:pt x="65" y="261"/>
                </a:lnTo>
                <a:lnTo>
                  <a:pt x="19" y="314"/>
                </a:lnTo>
                <a:lnTo>
                  <a:pt x="74" y="484"/>
                </a:lnTo>
                <a:lnTo>
                  <a:pt x="0" y="589"/>
                </a:lnTo>
                <a:lnTo>
                  <a:pt x="87" y="676"/>
                </a:lnTo>
                <a:lnTo>
                  <a:pt x="28" y="868"/>
                </a:lnTo>
                <a:lnTo>
                  <a:pt x="96" y="955"/>
                </a:lnTo>
                <a:lnTo>
                  <a:pt x="149" y="1076"/>
                </a:lnTo>
                <a:lnTo>
                  <a:pt x="160" y="1079"/>
                </a:lnTo>
                <a:lnTo>
                  <a:pt x="174" y="1054"/>
                </a:lnTo>
                <a:lnTo>
                  <a:pt x="195" y="1040"/>
                </a:lnTo>
                <a:lnTo>
                  <a:pt x="241" y="1017"/>
                </a:lnTo>
                <a:lnTo>
                  <a:pt x="405" y="948"/>
                </a:lnTo>
                <a:lnTo>
                  <a:pt x="431" y="951"/>
                </a:lnTo>
                <a:lnTo>
                  <a:pt x="430" y="957"/>
                </a:lnTo>
                <a:lnTo>
                  <a:pt x="609" y="960"/>
                </a:lnTo>
                <a:lnTo>
                  <a:pt x="629" y="763"/>
                </a:lnTo>
                <a:lnTo>
                  <a:pt x="762" y="710"/>
                </a:lnTo>
                <a:lnTo>
                  <a:pt x="771" y="688"/>
                </a:lnTo>
                <a:lnTo>
                  <a:pt x="828" y="685"/>
                </a:lnTo>
                <a:lnTo>
                  <a:pt x="826" y="681"/>
                </a:lnTo>
                <a:lnTo>
                  <a:pt x="812" y="680"/>
                </a:lnTo>
                <a:lnTo>
                  <a:pt x="749" y="596"/>
                </a:lnTo>
                <a:lnTo>
                  <a:pt x="669" y="555"/>
                </a:lnTo>
                <a:lnTo>
                  <a:pt x="662" y="461"/>
                </a:lnTo>
                <a:lnTo>
                  <a:pt x="655" y="459"/>
                </a:lnTo>
                <a:lnTo>
                  <a:pt x="643" y="326"/>
                </a:lnTo>
                <a:lnTo>
                  <a:pt x="645" y="324"/>
                </a:lnTo>
                <a:lnTo>
                  <a:pt x="645" y="319"/>
                </a:lnTo>
                <a:lnTo>
                  <a:pt x="458"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4">
            <a:extLst>
              <a:ext uri="{FF2B5EF4-FFF2-40B4-BE49-F238E27FC236}">
                <a16:creationId xmlns:a16="http://schemas.microsoft.com/office/drawing/2014/main" id="{477674CD-705C-4725-999F-1A867393B0C9}"/>
              </a:ext>
            </a:extLst>
          </p:cNvPr>
          <p:cNvSpPr>
            <a:spLocks/>
          </p:cNvSpPr>
          <p:nvPr/>
        </p:nvSpPr>
        <p:spPr bwMode="auto">
          <a:xfrm>
            <a:off x="1933765" y="3394472"/>
            <a:ext cx="1015595" cy="1323463"/>
          </a:xfrm>
          <a:custGeom>
            <a:avLst/>
            <a:gdLst>
              <a:gd name="T0" fmla="*/ 458 w 828"/>
              <a:gd name="T1" fmla="*/ 0 h 1079"/>
              <a:gd name="T2" fmla="*/ 328 w 828"/>
              <a:gd name="T3" fmla="*/ 179 h 1079"/>
              <a:gd name="T4" fmla="*/ 259 w 828"/>
              <a:gd name="T5" fmla="*/ 284 h 1079"/>
              <a:gd name="T6" fmla="*/ 165 w 828"/>
              <a:gd name="T7" fmla="*/ 255 h 1079"/>
              <a:gd name="T8" fmla="*/ 136 w 828"/>
              <a:gd name="T9" fmla="*/ 314 h 1079"/>
              <a:gd name="T10" fmla="*/ 65 w 828"/>
              <a:gd name="T11" fmla="*/ 261 h 1079"/>
              <a:gd name="T12" fmla="*/ 19 w 828"/>
              <a:gd name="T13" fmla="*/ 314 h 1079"/>
              <a:gd name="T14" fmla="*/ 74 w 828"/>
              <a:gd name="T15" fmla="*/ 484 h 1079"/>
              <a:gd name="T16" fmla="*/ 0 w 828"/>
              <a:gd name="T17" fmla="*/ 589 h 1079"/>
              <a:gd name="T18" fmla="*/ 87 w 828"/>
              <a:gd name="T19" fmla="*/ 676 h 1079"/>
              <a:gd name="T20" fmla="*/ 28 w 828"/>
              <a:gd name="T21" fmla="*/ 868 h 1079"/>
              <a:gd name="T22" fmla="*/ 96 w 828"/>
              <a:gd name="T23" fmla="*/ 955 h 1079"/>
              <a:gd name="T24" fmla="*/ 149 w 828"/>
              <a:gd name="T25" fmla="*/ 1076 h 1079"/>
              <a:gd name="T26" fmla="*/ 160 w 828"/>
              <a:gd name="T27" fmla="*/ 1079 h 1079"/>
              <a:gd name="T28" fmla="*/ 174 w 828"/>
              <a:gd name="T29" fmla="*/ 1054 h 1079"/>
              <a:gd name="T30" fmla="*/ 195 w 828"/>
              <a:gd name="T31" fmla="*/ 1040 h 1079"/>
              <a:gd name="T32" fmla="*/ 241 w 828"/>
              <a:gd name="T33" fmla="*/ 1017 h 1079"/>
              <a:gd name="T34" fmla="*/ 405 w 828"/>
              <a:gd name="T35" fmla="*/ 948 h 1079"/>
              <a:gd name="T36" fmla="*/ 431 w 828"/>
              <a:gd name="T37" fmla="*/ 951 h 1079"/>
              <a:gd name="T38" fmla="*/ 430 w 828"/>
              <a:gd name="T39" fmla="*/ 957 h 1079"/>
              <a:gd name="T40" fmla="*/ 609 w 828"/>
              <a:gd name="T41" fmla="*/ 960 h 1079"/>
              <a:gd name="T42" fmla="*/ 629 w 828"/>
              <a:gd name="T43" fmla="*/ 763 h 1079"/>
              <a:gd name="T44" fmla="*/ 762 w 828"/>
              <a:gd name="T45" fmla="*/ 710 h 1079"/>
              <a:gd name="T46" fmla="*/ 771 w 828"/>
              <a:gd name="T47" fmla="*/ 688 h 1079"/>
              <a:gd name="T48" fmla="*/ 828 w 828"/>
              <a:gd name="T49" fmla="*/ 685 h 1079"/>
              <a:gd name="T50" fmla="*/ 826 w 828"/>
              <a:gd name="T51" fmla="*/ 681 h 1079"/>
              <a:gd name="T52" fmla="*/ 812 w 828"/>
              <a:gd name="T53" fmla="*/ 680 h 1079"/>
              <a:gd name="T54" fmla="*/ 749 w 828"/>
              <a:gd name="T55" fmla="*/ 596 h 1079"/>
              <a:gd name="T56" fmla="*/ 669 w 828"/>
              <a:gd name="T57" fmla="*/ 555 h 1079"/>
              <a:gd name="T58" fmla="*/ 662 w 828"/>
              <a:gd name="T59" fmla="*/ 461 h 1079"/>
              <a:gd name="T60" fmla="*/ 655 w 828"/>
              <a:gd name="T61" fmla="*/ 459 h 1079"/>
              <a:gd name="T62" fmla="*/ 643 w 828"/>
              <a:gd name="T63" fmla="*/ 326 h 1079"/>
              <a:gd name="T64" fmla="*/ 645 w 828"/>
              <a:gd name="T65" fmla="*/ 324 h 1079"/>
              <a:gd name="T66" fmla="*/ 645 w 828"/>
              <a:gd name="T67" fmla="*/ 319 h 1079"/>
              <a:gd name="T68" fmla="*/ 458 w 828"/>
              <a:gd name="T69"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8" h="1079">
                <a:moveTo>
                  <a:pt x="458" y="0"/>
                </a:moveTo>
                <a:lnTo>
                  <a:pt x="328" y="179"/>
                </a:lnTo>
                <a:lnTo>
                  <a:pt x="259" y="284"/>
                </a:lnTo>
                <a:lnTo>
                  <a:pt x="165" y="255"/>
                </a:lnTo>
                <a:lnTo>
                  <a:pt x="136" y="314"/>
                </a:lnTo>
                <a:lnTo>
                  <a:pt x="65" y="261"/>
                </a:lnTo>
                <a:lnTo>
                  <a:pt x="19" y="314"/>
                </a:lnTo>
                <a:lnTo>
                  <a:pt x="74" y="484"/>
                </a:lnTo>
                <a:lnTo>
                  <a:pt x="0" y="589"/>
                </a:lnTo>
                <a:lnTo>
                  <a:pt x="87" y="676"/>
                </a:lnTo>
                <a:lnTo>
                  <a:pt x="28" y="868"/>
                </a:lnTo>
                <a:lnTo>
                  <a:pt x="96" y="955"/>
                </a:lnTo>
                <a:lnTo>
                  <a:pt x="149" y="1076"/>
                </a:lnTo>
                <a:lnTo>
                  <a:pt x="160" y="1079"/>
                </a:lnTo>
                <a:lnTo>
                  <a:pt x="174" y="1054"/>
                </a:lnTo>
                <a:lnTo>
                  <a:pt x="195" y="1040"/>
                </a:lnTo>
                <a:lnTo>
                  <a:pt x="241" y="1017"/>
                </a:lnTo>
                <a:lnTo>
                  <a:pt x="405" y="948"/>
                </a:lnTo>
                <a:lnTo>
                  <a:pt x="431" y="951"/>
                </a:lnTo>
                <a:lnTo>
                  <a:pt x="430" y="957"/>
                </a:lnTo>
                <a:lnTo>
                  <a:pt x="609" y="960"/>
                </a:lnTo>
                <a:lnTo>
                  <a:pt x="629" y="763"/>
                </a:lnTo>
                <a:lnTo>
                  <a:pt x="762" y="710"/>
                </a:lnTo>
                <a:lnTo>
                  <a:pt x="771" y="688"/>
                </a:lnTo>
                <a:lnTo>
                  <a:pt x="828" y="685"/>
                </a:lnTo>
                <a:lnTo>
                  <a:pt x="826" y="681"/>
                </a:lnTo>
                <a:lnTo>
                  <a:pt x="812" y="680"/>
                </a:lnTo>
                <a:lnTo>
                  <a:pt x="749" y="596"/>
                </a:lnTo>
                <a:lnTo>
                  <a:pt x="669" y="555"/>
                </a:lnTo>
                <a:lnTo>
                  <a:pt x="662" y="461"/>
                </a:lnTo>
                <a:lnTo>
                  <a:pt x="655" y="459"/>
                </a:lnTo>
                <a:lnTo>
                  <a:pt x="643" y="326"/>
                </a:lnTo>
                <a:lnTo>
                  <a:pt x="645" y="324"/>
                </a:lnTo>
                <a:lnTo>
                  <a:pt x="645" y="319"/>
                </a:lnTo>
                <a:lnTo>
                  <a:pt x="4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5">
            <a:extLst>
              <a:ext uri="{FF2B5EF4-FFF2-40B4-BE49-F238E27FC236}">
                <a16:creationId xmlns:a16="http://schemas.microsoft.com/office/drawing/2014/main" id="{7BB13FAA-8FAD-4DA4-905C-398A571915C6}"/>
              </a:ext>
            </a:extLst>
          </p:cNvPr>
          <p:cNvSpPr>
            <a:spLocks/>
          </p:cNvSpPr>
          <p:nvPr/>
        </p:nvSpPr>
        <p:spPr bwMode="auto">
          <a:xfrm>
            <a:off x="2467319" y="2424259"/>
            <a:ext cx="1248642" cy="959173"/>
          </a:xfrm>
          <a:custGeom>
            <a:avLst/>
            <a:gdLst>
              <a:gd name="T0" fmla="*/ 794 w 1018"/>
              <a:gd name="T1" fmla="*/ 0 h 782"/>
              <a:gd name="T2" fmla="*/ 409 w 1018"/>
              <a:gd name="T3" fmla="*/ 180 h 782"/>
              <a:gd name="T4" fmla="*/ 282 w 1018"/>
              <a:gd name="T5" fmla="*/ 171 h 782"/>
              <a:gd name="T6" fmla="*/ 25 w 1018"/>
              <a:gd name="T7" fmla="*/ 306 h 782"/>
              <a:gd name="T8" fmla="*/ 0 w 1018"/>
              <a:gd name="T9" fmla="*/ 364 h 782"/>
              <a:gd name="T10" fmla="*/ 39 w 1018"/>
              <a:gd name="T11" fmla="*/ 533 h 782"/>
              <a:gd name="T12" fmla="*/ 35 w 1018"/>
              <a:gd name="T13" fmla="*/ 675 h 782"/>
              <a:gd name="T14" fmla="*/ 39 w 1018"/>
              <a:gd name="T15" fmla="*/ 751 h 782"/>
              <a:gd name="T16" fmla="*/ 332 w 1018"/>
              <a:gd name="T17" fmla="*/ 782 h 782"/>
              <a:gd name="T18" fmla="*/ 355 w 1018"/>
              <a:gd name="T19" fmla="*/ 782 h 782"/>
              <a:gd name="T20" fmla="*/ 430 w 1018"/>
              <a:gd name="T21" fmla="*/ 723 h 782"/>
              <a:gd name="T22" fmla="*/ 448 w 1018"/>
              <a:gd name="T23" fmla="*/ 693 h 782"/>
              <a:gd name="T24" fmla="*/ 975 w 1018"/>
              <a:gd name="T25" fmla="*/ 592 h 782"/>
              <a:gd name="T26" fmla="*/ 959 w 1018"/>
              <a:gd name="T27" fmla="*/ 563 h 782"/>
              <a:gd name="T28" fmla="*/ 910 w 1018"/>
              <a:gd name="T29" fmla="*/ 501 h 782"/>
              <a:gd name="T30" fmla="*/ 817 w 1018"/>
              <a:gd name="T31" fmla="*/ 430 h 782"/>
              <a:gd name="T32" fmla="*/ 830 w 1018"/>
              <a:gd name="T33" fmla="*/ 380 h 782"/>
              <a:gd name="T34" fmla="*/ 1018 w 1018"/>
              <a:gd name="T35" fmla="*/ 485 h 782"/>
              <a:gd name="T36" fmla="*/ 826 w 1018"/>
              <a:gd name="T37" fmla="*/ 182 h 782"/>
              <a:gd name="T38" fmla="*/ 879 w 1018"/>
              <a:gd name="T39" fmla="*/ 93 h 782"/>
              <a:gd name="T40" fmla="*/ 794 w 1018"/>
              <a:gd name="T41"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8" h="782">
                <a:moveTo>
                  <a:pt x="794" y="0"/>
                </a:moveTo>
                <a:lnTo>
                  <a:pt x="409" y="180"/>
                </a:lnTo>
                <a:lnTo>
                  <a:pt x="282" y="171"/>
                </a:lnTo>
                <a:lnTo>
                  <a:pt x="25" y="306"/>
                </a:lnTo>
                <a:lnTo>
                  <a:pt x="0" y="364"/>
                </a:lnTo>
                <a:lnTo>
                  <a:pt x="39" y="533"/>
                </a:lnTo>
                <a:lnTo>
                  <a:pt x="35" y="675"/>
                </a:lnTo>
                <a:lnTo>
                  <a:pt x="39" y="751"/>
                </a:lnTo>
                <a:lnTo>
                  <a:pt x="332" y="782"/>
                </a:lnTo>
                <a:lnTo>
                  <a:pt x="355" y="782"/>
                </a:lnTo>
                <a:lnTo>
                  <a:pt x="430" y="723"/>
                </a:lnTo>
                <a:lnTo>
                  <a:pt x="448" y="693"/>
                </a:lnTo>
                <a:lnTo>
                  <a:pt x="975" y="592"/>
                </a:lnTo>
                <a:lnTo>
                  <a:pt x="959" y="563"/>
                </a:lnTo>
                <a:lnTo>
                  <a:pt x="910" y="501"/>
                </a:lnTo>
                <a:lnTo>
                  <a:pt x="817" y="430"/>
                </a:lnTo>
                <a:lnTo>
                  <a:pt x="830" y="380"/>
                </a:lnTo>
                <a:lnTo>
                  <a:pt x="1018" y="485"/>
                </a:lnTo>
                <a:lnTo>
                  <a:pt x="826" y="182"/>
                </a:lnTo>
                <a:lnTo>
                  <a:pt x="879" y="93"/>
                </a:lnTo>
                <a:lnTo>
                  <a:pt x="794"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00F2CD0-C8B2-49F1-818E-E9A757452577}"/>
              </a:ext>
            </a:extLst>
          </p:cNvPr>
          <p:cNvSpPr>
            <a:spLocks/>
          </p:cNvSpPr>
          <p:nvPr/>
        </p:nvSpPr>
        <p:spPr bwMode="auto">
          <a:xfrm>
            <a:off x="2467319" y="2424259"/>
            <a:ext cx="1248642" cy="959173"/>
          </a:xfrm>
          <a:custGeom>
            <a:avLst/>
            <a:gdLst>
              <a:gd name="T0" fmla="*/ 794 w 1018"/>
              <a:gd name="T1" fmla="*/ 0 h 782"/>
              <a:gd name="T2" fmla="*/ 409 w 1018"/>
              <a:gd name="T3" fmla="*/ 180 h 782"/>
              <a:gd name="T4" fmla="*/ 282 w 1018"/>
              <a:gd name="T5" fmla="*/ 171 h 782"/>
              <a:gd name="T6" fmla="*/ 25 w 1018"/>
              <a:gd name="T7" fmla="*/ 306 h 782"/>
              <a:gd name="T8" fmla="*/ 0 w 1018"/>
              <a:gd name="T9" fmla="*/ 364 h 782"/>
              <a:gd name="T10" fmla="*/ 39 w 1018"/>
              <a:gd name="T11" fmla="*/ 533 h 782"/>
              <a:gd name="T12" fmla="*/ 35 w 1018"/>
              <a:gd name="T13" fmla="*/ 675 h 782"/>
              <a:gd name="T14" fmla="*/ 39 w 1018"/>
              <a:gd name="T15" fmla="*/ 751 h 782"/>
              <a:gd name="T16" fmla="*/ 332 w 1018"/>
              <a:gd name="T17" fmla="*/ 782 h 782"/>
              <a:gd name="T18" fmla="*/ 355 w 1018"/>
              <a:gd name="T19" fmla="*/ 782 h 782"/>
              <a:gd name="T20" fmla="*/ 430 w 1018"/>
              <a:gd name="T21" fmla="*/ 723 h 782"/>
              <a:gd name="T22" fmla="*/ 448 w 1018"/>
              <a:gd name="T23" fmla="*/ 693 h 782"/>
              <a:gd name="T24" fmla="*/ 975 w 1018"/>
              <a:gd name="T25" fmla="*/ 592 h 782"/>
              <a:gd name="T26" fmla="*/ 959 w 1018"/>
              <a:gd name="T27" fmla="*/ 563 h 782"/>
              <a:gd name="T28" fmla="*/ 910 w 1018"/>
              <a:gd name="T29" fmla="*/ 501 h 782"/>
              <a:gd name="T30" fmla="*/ 817 w 1018"/>
              <a:gd name="T31" fmla="*/ 430 h 782"/>
              <a:gd name="T32" fmla="*/ 830 w 1018"/>
              <a:gd name="T33" fmla="*/ 380 h 782"/>
              <a:gd name="T34" fmla="*/ 1018 w 1018"/>
              <a:gd name="T35" fmla="*/ 485 h 782"/>
              <a:gd name="T36" fmla="*/ 826 w 1018"/>
              <a:gd name="T37" fmla="*/ 182 h 782"/>
              <a:gd name="T38" fmla="*/ 879 w 1018"/>
              <a:gd name="T39" fmla="*/ 93 h 782"/>
              <a:gd name="T40" fmla="*/ 794 w 1018"/>
              <a:gd name="T41"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8" h="782">
                <a:moveTo>
                  <a:pt x="794" y="0"/>
                </a:moveTo>
                <a:lnTo>
                  <a:pt x="409" y="180"/>
                </a:lnTo>
                <a:lnTo>
                  <a:pt x="282" y="171"/>
                </a:lnTo>
                <a:lnTo>
                  <a:pt x="25" y="306"/>
                </a:lnTo>
                <a:lnTo>
                  <a:pt x="0" y="364"/>
                </a:lnTo>
                <a:lnTo>
                  <a:pt x="39" y="533"/>
                </a:lnTo>
                <a:lnTo>
                  <a:pt x="35" y="675"/>
                </a:lnTo>
                <a:lnTo>
                  <a:pt x="39" y="751"/>
                </a:lnTo>
                <a:lnTo>
                  <a:pt x="332" y="782"/>
                </a:lnTo>
                <a:lnTo>
                  <a:pt x="355" y="782"/>
                </a:lnTo>
                <a:lnTo>
                  <a:pt x="430" y="723"/>
                </a:lnTo>
                <a:lnTo>
                  <a:pt x="448" y="693"/>
                </a:lnTo>
                <a:lnTo>
                  <a:pt x="975" y="592"/>
                </a:lnTo>
                <a:lnTo>
                  <a:pt x="959" y="563"/>
                </a:lnTo>
                <a:lnTo>
                  <a:pt x="910" y="501"/>
                </a:lnTo>
                <a:lnTo>
                  <a:pt x="817" y="430"/>
                </a:lnTo>
                <a:lnTo>
                  <a:pt x="830" y="380"/>
                </a:lnTo>
                <a:lnTo>
                  <a:pt x="1018" y="485"/>
                </a:lnTo>
                <a:lnTo>
                  <a:pt x="826" y="182"/>
                </a:lnTo>
                <a:lnTo>
                  <a:pt x="879" y="93"/>
                </a:lnTo>
                <a:lnTo>
                  <a:pt x="7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1D416B4E-394A-4C41-9228-CD0B967D626E}"/>
              </a:ext>
            </a:extLst>
          </p:cNvPr>
          <p:cNvSpPr>
            <a:spLocks/>
          </p:cNvSpPr>
          <p:nvPr/>
        </p:nvSpPr>
        <p:spPr bwMode="auto">
          <a:xfrm>
            <a:off x="2529875" y="3178596"/>
            <a:ext cx="1303838" cy="1497635"/>
          </a:xfrm>
          <a:custGeom>
            <a:avLst/>
            <a:gdLst>
              <a:gd name="T0" fmla="*/ 954 w 1063"/>
              <a:gd name="T1" fmla="*/ 0 h 1221"/>
              <a:gd name="T2" fmla="*/ 414 w 1063"/>
              <a:gd name="T3" fmla="*/ 105 h 1221"/>
              <a:gd name="T4" fmla="*/ 400 w 1063"/>
              <a:gd name="T5" fmla="*/ 126 h 1221"/>
              <a:gd name="T6" fmla="*/ 313 w 1063"/>
              <a:gd name="T7" fmla="*/ 197 h 1221"/>
              <a:gd name="T8" fmla="*/ 279 w 1063"/>
              <a:gd name="T9" fmla="*/ 195 h 1221"/>
              <a:gd name="T10" fmla="*/ 0 w 1063"/>
              <a:gd name="T11" fmla="*/ 167 h 1221"/>
              <a:gd name="T12" fmla="*/ 189 w 1063"/>
              <a:gd name="T13" fmla="*/ 490 h 1221"/>
              <a:gd name="T14" fmla="*/ 187 w 1063"/>
              <a:gd name="T15" fmla="*/ 502 h 1221"/>
              <a:gd name="T16" fmla="*/ 196 w 1063"/>
              <a:gd name="T17" fmla="*/ 612 h 1221"/>
              <a:gd name="T18" fmla="*/ 203 w 1063"/>
              <a:gd name="T19" fmla="*/ 614 h 1221"/>
              <a:gd name="T20" fmla="*/ 210 w 1063"/>
              <a:gd name="T21" fmla="*/ 714 h 1221"/>
              <a:gd name="T22" fmla="*/ 281 w 1063"/>
              <a:gd name="T23" fmla="*/ 751 h 1221"/>
              <a:gd name="T24" fmla="*/ 340 w 1063"/>
              <a:gd name="T25" fmla="*/ 829 h 1221"/>
              <a:gd name="T26" fmla="*/ 361 w 1063"/>
              <a:gd name="T27" fmla="*/ 831 h 1221"/>
              <a:gd name="T28" fmla="*/ 379 w 1063"/>
              <a:gd name="T29" fmla="*/ 886 h 1221"/>
              <a:gd name="T30" fmla="*/ 304 w 1063"/>
              <a:gd name="T31" fmla="*/ 893 h 1221"/>
              <a:gd name="T32" fmla="*/ 297 w 1063"/>
              <a:gd name="T33" fmla="*/ 907 h 1221"/>
              <a:gd name="T34" fmla="*/ 167 w 1063"/>
              <a:gd name="T35" fmla="*/ 959 h 1221"/>
              <a:gd name="T36" fmla="*/ 151 w 1063"/>
              <a:gd name="T37" fmla="*/ 1141 h 1221"/>
              <a:gd name="T38" fmla="*/ 347 w 1063"/>
              <a:gd name="T39" fmla="*/ 1221 h 1221"/>
              <a:gd name="T40" fmla="*/ 386 w 1063"/>
              <a:gd name="T41" fmla="*/ 1179 h 1221"/>
              <a:gd name="T42" fmla="*/ 485 w 1063"/>
              <a:gd name="T43" fmla="*/ 1085 h 1221"/>
              <a:gd name="T44" fmla="*/ 494 w 1063"/>
              <a:gd name="T45" fmla="*/ 1023 h 1221"/>
              <a:gd name="T46" fmla="*/ 636 w 1063"/>
              <a:gd name="T47" fmla="*/ 925 h 1221"/>
              <a:gd name="T48" fmla="*/ 642 w 1063"/>
              <a:gd name="T49" fmla="*/ 840 h 1221"/>
              <a:gd name="T50" fmla="*/ 695 w 1063"/>
              <a:gd name="T51" fmla="*/ 751 h 1221"/>
              <a:gd name="T52" fmla="*/ 642 w 1063"/>
              <a:gd name="T53" fmla="*/ 655 h 1221"/>
              <a:gd name="T54" fmla="*/ 1020 w 1063"/>
              <a:gd name="T55" fmla="*/ 428 h 1221"/>
              <a:gd name="T56" fmla="*/ 946 w 1063"/>
              <a:gd name="T57" fmla="*/ 378 h 1221"/>
              <a:gd name="T58" fmla="*/ 1063 w 1063"/>
              <a:gd name="T59" fmla="*/ 195 h 1221"/>
              <a:gd name="T60" fmla="*/ 954 w 1063"/>
              <a:gd name="T61" fmla="*/ 0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3" h="1221">
                <a:moveTo>
                  <a:pt x="954" y="0"/>
                </a:moveTo>
                <a:lnTo>
                  <a:pt x="414" y="105"/>
                </a:lnTo>
                <a:lnTo>
                  <a:pt x="400" y="126"/>
                </a:lnTo>
                <a:lnTo>
                  <a:pt x="313" y="197"/>
                </a:lnTo>
                <a:lnTo>
                  <a:pt x="279" y="195"/>
                </a:lnTo>
                <a:lnTo>
                  <a:pt x="0" y="167"/>
                </a:lnTo>
                <a:lnTo>
                  <a:pt x="189" y="490"/>
                </a:lnTo>
                <a:lnTo>
                  <a:pt x="187" y="502"/>
                </a:lnTo>
                <a:lnTo>
                  <a:pt x="196" y="612"/>
                </a:lnTo>
                <a:lnTo>
                  <a:pt x="203" y="614"/>
                </a:lnTo>
                <a:lnTo>
                  <a:pt x="210" y="714"/>
                </a:lnTo>
                <a:lnTo>
                  <a:pt x="281" y="751"/>
                </a:lnTo>
                <a:lnTo>
                  <a:pt x="340" y="829"/>
                </a:lnTo>
                <a:lnTo>
                  <a:pt x="361" y="831"/>
                </a:lnTo>
                <a:lnTo>
                  <a:pt x="379" y="886"/>
                </a:lnTo>
                <a:lnTo>
                  <a:pt x="304" y="893"/>
                </a:lnTo>
                <a:lnTo>
                  <a:pt x="297" y="907"/>
                </a:lnTo>
                <a:lnTo>
                  <a:pt x="167" y="959"/>
                </a:lnTo>
                <a:lnTo>
                  <a:pt x="151" y="1141"/>
                </a:lnTo>
                <a:lnTo>
                  <a:pt x="347" y="1221"/>
                </a:lnTo>
                <a:lnTo>
                  <a:pt x="386" y="1179"/>
                </a:lnTo>
                <a:lnTo>
                  <a:pt x="485" y="1085"/>
                </a:lnTo>
                <a:lnTo>
                  <a:pt x="494" y="1023"/>
                </a:lnTo>
                <a:lnTo>
                  <a:pt x="636" y="925"/>
                </a:lnTo>
                <a:lnTo>
                  <a:pt x="642" y="840"/>
                </a:lnTo>
                <a:lnTo>
                  <a:pt x="695" y="751"/>
                </a:lnTo>
                <a:lnTo>
                  <a:pt x="642" y="655"/>
                </a:lnTo>
                <a:lnTo>
                  <a:pt x="1020" y="428"/>
                </a:lnTo>
                <a:lnTo>
                  <a:pt x="946" y="378"/>
                </a:lnTo>
                <a:lnTo>
                  <a:pt x="1063" y="195"/>
                </a:lnTo>
                <a:lnTo>
                  <a:pt x="954"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1611A41D-ED7F-4142-A50A-8B87F0F47690}"/>
              </a:ext>
            </a:extLst>
          </p:cNvPr>
          <p:cNvSpPr>
            <a:spLocks/>
          </p:cNvSpPr>
          <p:nvPr/>
        </p:nvSpPr>
        <p:spPr bwMode="auto">
          <a:xfrm>
            <a:off x="2529875" y="3178596"/>
            <a:ext cx="1303838" cy="1497635"/>
          </a:xfrm>
          <a:custGeom>
            <a:avLst/>
            <a:gdLst>
              <a:gd name="T0" fmla="*/ 954 w 1063"/>
              <a:gd name="T1" fmla="*/ 0 h 1221"/>
              <a:gd name="T2" fmla="*/ 414 w 1063"/>
              <a:gd name="T3" fmla="*/ 105 h 1221"/>
              <a:gd name="T4" fmla="*/ 400 w 1063"/>
              <a:gd name="T5" fmla="*/ 126 h 1221"/>
              <a:gd name="T6" fmla="*/ 313 w 1063"/>
              <a:gd name="T7" fmla="*/ 197 h 1221"/>
              <a:gd name="T8" fmla="*/ 279 w 1063"/>
              <a:gd name="T9" fmla="*/ 195 h 1221"/>
              <a:gd name="T10" fmla="*/ 0 w 1063"/>
              <a:gd name="T11" fmla="*/ 167 h 1221"/>
              <a:gd name="T12" fmla="*/ 189 w 1063"/>
              <a:gd name="T13" fmla="*/ 490 h 1221"/>
              <a:gd name="T14" fmla="*/ 187 w 1063"/>
              <a:gd name="T15" fmla="*/ 502 h 1221"/>
              <a:gd name="T16" fmla="*/ 196 w 1063"/>
              <a:gd name="T17" fmla="*/ 612 h 1221"/>
              <a:gd name="T18" fmla="*/ 203 w 1063"/>
              <a:gd name="T19" fmla="*/ 614 h 1221"/>
              <a:gd name="T20" fmla="*/ 210 w 1063"/>
              <a:gd name="T21" fmla="*/ 714 h 1221"/>
              <a:gd name="T22" fmla="*/ 281 w 1063"/>
              <a:gd name="T23" fmla="*/ 751 h 1221"/>
              <a:gd name="T24" fmla="*/ 340 w 1063"/>
              <a:gd name="T25" fmla="*/ 829 h 1221"/>
              <a:gd name="T26" fmla="*/ 361 w 1063"/>
              <a:gd name="T27" fmla="*/ 831 h 1221"/>
              <a:gd name="T28" fmla="*/ 379 w 1063"/>
              <a:gd name="T29" fmla="*/ 886 h 1221"/>
              <a:gd name="T30" fmla="*/ 304 w 1063"/>
              <a:gd name="T31" fmla="*/ 893 h 1221"/>
              <a:gd name="T32" fmla="*/ 297 w 1063"/>
              <a:gd name="T33" fmla="*/ 907 h 1221"/>
              <a:gd name="T34" fmla="*/ 167 w 1063"/>
              <a:gd name="T35" fmla="*/ 959 h 1221"/>
              <a:gd name="T36" fmla="*/ 151 w 1063"/>
              <a:gd name="T37" fmla="*/ 1141 h 1221"/>
              <a:gd name="T38" fmla="*/ 347 w 1063"/>
              <a:gd name="T39" fmla="*/ 1221 h 1221"/>
              <a:gd name="T40" fmla="*/ 386 w 1063"/>
              <a:gd name="T41" fmla="*/ 1179 h 1221"/>
              <a:gd name="T42" fmla="*/ 485 w 1063"/>
              <a:gd name="T43" fmla="*/ 1085 h 1221"/>
              <a:gd name="T44" fmla="*/ 494 w 1063"/>
              <a:gd name="T45" fmla="*/ 1023 h 1221"/>
              <a:gd name="T46" fmla="*/ 636 w 1063"/>
              <a:gd name="T47" fmla="*/ 925 h 1221"/>
              <a:gd name="T48" fmla="*/ 642 w 1063"/>
              <a:gd name="T49" fmla="*/ 840 h 1221"/>
              <a:gd name="T50" fmla="*/ 695 w 1063"/>
              <a:gd name="T51" fmla="*/ 751 h 1221"/>
              <a:gd name="T52" fmla="*/ 642 w 1063"/>
              <a:gd name="T53" fmla="*/ 655 h 1221"/>
              <a:gd name="T54" fmla="*/ 1020 w 1063"/>
              <a:gd name="T55" fmla="*/ 428 h 1221"/>
              <a:gd name="T56" fmla="*/ 946 w 1063"/>
              <a:gd name="T57" fmla="*/ 378 h 1221"/>
              <a:gd name="T58" fmla="*/ 1063 w 1063"/>
              <a:gd name="T59" fmla="*/ 195 h 1221"/>
              <a:gd name="T60" fmla="*/ 954 w 1063"/>
              <a:gd name="T61" fmla="*/ 0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3" h="1221">
                <a:moveTo>
                  <a:pt x="954" y="0"/>
                </a:moveTo>
                <a:lnTo>
                  <a:pt x="414" y="105"/>
                </a:lnTo>
                <a:lnTo>
                  <a:pt x="400" y="126"/>
                </a:lnTo>
                <a:lnTo>
                  <a:pt x="313" y="197"/>
                </a:lnTo>
                <a:lnTo>
                  <a:pt x="279" y="195"/>
                </a:lnTo>
                <a:lnTo>
                  <a:pt x="0" y="167"/>
                </a:lnTo>
                <a:lnTo>
                  <a:pt x="189" y="490"/>
                </a:lnTo>
                <a:lnTo>
                  <a:pt x="187" y="502"/>
                </a:lnTo>
                <a:lnTo>
                  <a:pt x="196" y="612"/>
                </a:lnTo>
                <a:lnTo>
                  <a:pt x="203" y="614"/>
                </a:lnTo>
                <a:lnTo>
                  <a:pt x="210" y="714"/>
                </a:lnTo>
                <a:lnTo>
                  <a:pt x="281" y="751"/>
                </a:lnTo>
                <a:lnTo>
                  <a:pt x="340" y="829"/>
                </a:lnTo>
                <a:lnTo>
                  <a:pt x="361" y="831"/>
                </a:lnTo>
                <a:lnTo>
                  <a:pt x="379" y="886"/>
                </a:lnTo>
                <a:lnTo>
                  <a:pt x="304" y="893"/>
                </a:lnTo>
                <a:lnTo>
                  <a:pt x="297" y="907"/>
                </a:lnTo>
                <a:lnTo>
                  <a:pt x="167" y="959"/>
                </a:lnTo>
                <a:lnTo>
                  <a:pt x="151" y="1141"/>
                </a:lnTo>
                <a:lnTo>
                  <a:pt x="347" y="1221"/>
                </a:lnTo>
                <a:lnTo>
                  <a:pt x="386" y="1179"/>
                </a:lnTo>
                <a:lnTo>
                  <a:pt x="485" y="1085"/>
                </a:lnTo>
                <a:lnTo>
                  <a:pt x="494" y="1023"/>
                </a:lnTo>
                <a:lnTo>
                  <a:pt x="636" y="925"/>
                </a:lnTo>
                <a:lnTo>
                  <a:pt x="642" y="840"/>
                </a:lnTo>
                <a:lnTo>
                  <a:pt x="695" y="751"/>
                </a:lnTo>
                <a:lnTo>
                  <a:pt x="642" y="655"/>
                </a:lnTo>
                <a:lnTo>
                  <a:pt x="1020" y="428"/>
                </a:lnTo>
                <a:lnTo>
                  <a:pt x="946" y="378"/>
                </a:lnTo>
                <a:lnTo>
                  <a:pt x="1063" y="195"/>
                </a:lnTo>
                <a:lnTo>
                  <a:pt x="9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9">
            <a:extLst>
              <a:ext uri="{FF2B5EF4-FFF2-40B4-BE49-F238E27FC236}">
                <a16:creationId xmlns:a16="http://schemas.microsoft.com/office/drawing/2014/main" id="{2B6F711B-6381-48B7-B053-0499C1DB9A60}"/>
              </a:ext>
            </a:extLst>
          </p:cNvPr>
          <p:cNvSpPr>
            <a:spLocks/>
          </p:cNvSpPr>
          <p:nvPr/>
        </p:nvSpPr>
        <p:spPr bwMode="auto">
          <a:xfrm>
            <a:off x="3334500" y="4742465"/>
            <a:ext cx="527422" cy="502891"/>
          </a:xfrm>
          <a:custGeom>
            <a:avLst/>
            <a:gdLst>
              <a:gd name="T0" fmla="*/ 147 w 430"/>
              <a:gd name="T1" fmla="*/ 0 h 410"/>
              <a:gd name="T2" fmla="*/ 80 w 430"/>
              <a:gd name="T3" fmla="*/ 78 h 410"/>
              <a:gd name="T4" fmla="*/ 5 w 430"/>
              <a:gd name="T5" fmla="*/ 90 h 410"/>
              <a:gd name="T6" fmla="*/ 7 w 430"/>
              <a:gd name="T7" fmla="*/ 168 h 410"/>
              <a:gd name="T8" fmla="*/ 18 w 430"/>
              <a:gd name="T9" fmla="*/ 206 h 410"/>
              <a:gd name="T10" fmla="*/ 12 w 430"/>
              <a:gd name="T11" fmla="*/ 206 h 410"/>
              <a:gd name="T12" fmla="*/ 12 w 430"/>
              <a:gd name="T13" fmla="*/ 231 h 410"/>
              <a:gd name="T14" fmla="*/ 16 w 430"/>
              <a:gd name="T15" fmla="*/ 239 h 410"/>
              <a:gd name="T16" fmla="*/ 0 w 430"/>
              <a:gd name="T17" fmla="*/ 305 h 410"/>
              <a:gd name="T18" fmla="*/ 41 w 430"/>
              <a:gd name="T19" fmla="*/ 364 h 410"/>
              <a:gd name="T20" fmla="*/ 155 w 430"/>
              <a:gd name="T21" fmla="*/ 410 h 410"/>
              <a:gd name="T22" fmla="*/ 188 w 430"/>
              <a:gd name="T23" fmla="*/ 405 h 410"/>
              <a:gd name="T24" fmla="*/ 190 w 430"/>
              <a:gd name="T25" fmla="*/ 405 h 410"/>
              <a:gd name="T26" fmla="*/ 192 w 430"/>
              <a:gd name="T27" fmla="*/ 405 h 410"/>
              <a:gd name="T28" fmla="*/ 195 w 430"/>
              <a:gd name="T29" fmla="*/ 405 h 410"/>
              <a:gd name="T30" fmla="*/ 195 w 430"/>
              <a:gd name="T31" fmla="*/ 405 h 410"/>
              <a:gd name="T32" fmla="*/ 265 w 430"/>
              <a:gd name="T33" fmla="*/ 406 h 410"/>
              <a:gd name="T34" fmla="*/ 316 w 430"/>
              <a:gd name="T35" fmla="*/ 373 h 410"/>
              <a:gd name="T36" fmla="*/ 316 w 430"/>
              <a:gd name="T37" fmla="*/ 373 h 410"/>
              <a:gd name="T38" fmla="*/ 323 w 430"/>
              <a:gd name="T39" fmla="*/ 369 h 410"/>
              <a:gd name="T40" fmla="*/ 414 w 430"/>
              <a:gd name="T41" fmla="*/ 367 h 410"/>
              <a:gd name="T42" fmla="*/ 416 w 430"/>
              <a:gd name="T43" fmla="*/ 349 h 410"/>
              <a:gd name="T44" fmla="*/ 345 w 430"/>
              <a:gd name="T45" fmla="*/ 277 h 410"/>
              <a:gd name="T46" fmla="*/ 361 w 430"/>
              <a:gd name="T47" fmla="*/ 255 h 410"/>
              <a:gd name="T48" fmla="*/ 430 w 430"/>
              <a:gd name="T49" fmla="*/ 243 h 410"/>
              <a:gd name="T50" fmla="*/ 425 w 430"/>
              <a:gd name="T51" fmla="*/ 220 h 410"/>
              <a:gd name="T52" fmla="*/ 382 w 430"/>
              <a:gd name="T53" fmla="*/ 161 h 410"/>
              <a:gd name="T54" fmla="*/ 359 w 430"/>
              <a:gd name="T55" fmla="*/ 149 h 410"/>
              <a:gd name="T56" fmla="*/ 345 w 430"/>
              <a:gd name="T57" fmla="*/ 108 h 410"/>
              <a:gd name="T58" fmla="*/ 307 w 430"/>
              <a:gd name="T59" fmla="*/ 104 h 410"/>
              <a:gd name="T60" fmla="*/ 147 w 430"/>
              <a:gd name="T61" fmla="*/ 0 h 410"/>
              <a:gd name="T62" fmla="*/ 147 w 430"/>
              <a:gd name="T63"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0" h="410">
                <a:moveTo>
                  <a:pt x="147" y="0"/>
                </a:moveTo>
                <a:lnTo>
                  <a:pt x="80" y="78"/>
                </a:lnTo>
                <a:lnTo>
                  <a:pt x="5" y="90"/>
                </a:lnTo>
                <a:lnTo>
                  <a:pt x="7" y="168"/>
                </a:lnTo>
                <a:lnTo>
                  <a:pt x="18" y="206"/>
                </a:lnTo>
                <a:lnTo>
                  <a:pt x="12" y="206"/>
                </a:lnTo>
                <a:lnTo>
                  <a:pt x="12" y="231"/>
                </a:lnTo>
                <a:lnTo>
                  <a:pt x="16" y="239"/>
                </a:lnTo>
                <a:lnTo>
                  <a:pt x="0" y="305"/>
                </a:lnTo>
                <a:lnTo>
                  <a:pt x="41" y="364"/>
                </a:lnTo>
                <a:lnTo>
                  <a:pt x="155" y="410"/>
                </a:lnTo>
                <a:lnTo>
                  <a:pt x="188" y="405"/>
                </a:lnTo>
                <a:lnTo>
                  <a:pt x="190" y="405"/>
                </a:lnTo>
                <a:lnTo>
                  <a:pt x="192" y="405"/>
                </a:lnTo>
                <a:lnTo>
                  <a:pt x="195" y="405"/>
                </a:lnTo>
                <a:lnTo>
                  <a:pt x="195" y="405"/>
                </a:lnTo>
                <a:lnTo>
                  <a:pt x="265" y="406"/>
                </a:lnTo>
                <a:lnTo>
                  <a:pt x="316" y="373"/>
                </a:lnTo>
                <a:lnTo>
                  <a:pt x="316" y="373"/>
                </a:lnTo>
                <a:lnTo>
                  <a:pt x="323" y="369"/>
                </a:lnTo>
                <a:lnTo>
                  <a:pt x="414" y="367"/>
                </a:lnTo>
                <a:lnTo>
                  <a:pt x="416" y="349"/>
                </a:lnTo>
                <a:lnTo>
                  <a:pt x="345" y="277"/>
                </a:lnTo>
                <a:lnTo>
                  <a:pt x="361" y="255"/>
                </a:lnTo>
                <a:lnTo>
                  <a:pt x="430" y="243"/>
                </a:lnTo>
                <a:lnTo>
                  <a:pt x="425" y="220"/>
                </a:lnTo>
                <a:lnTo>
                  <a:pt x="382" y="161"/>
                </a:lnTo>
                <a:lnTo>
                  <a:pt x="359" y="149"/>
                </a:lnTo>
                <a:lnTo>
                  <a:pt x="345" y="108"/>
                </a:lnTo>
                <a:lnTo>
                  <a:pt x="307" y="104"/>
                </a:lnTo>
                <a:lnTo>
                  <a:pt x="147" y="0"/>
                </a:lnTo>
                <a:lnTo>
                  <a:pt x="147"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0">
            <a:extLst>
              <a:ext uri="{FF2B5EF4-FFF2-40B4-BE49-F238E27FC236}">
                <a16:creationId xmlns:a16="http://schemas.microsoft.com/office/drawing/2014/main" id="{77B20D53-DC2B-4874-B3F5-C11B8B3E308F}"/>
              </a:ext>
            </a:extLst>
          </p:cNvPr>
          <p:cNvSpPr>
            <a:spLocks/>
          </p:cNvSpPr>
          <p:nvPr/>
        </p:nvSpPr>
        <p:spPr bwMode="auto">
          <a:xfrm>
            <a:off x="3334500" y="4742465"/>
            <a:ext cx="527422" cy="502891"/>
          </a:xfrm>
          <a:custGeom>
            <a:avLst/>
            <a:gdLst>
              <a:gd name="T0" fmla="*/ 147 w 430"/>
              <a:gd name="T1" fmla="*/ 0 h 410"/>
              <a:gd name="T2" fmla="*/ 80 w 430"/>
              <a:gd name="T3" fmla="*/ 78 h 410"/>
              <a:gd name="T4" fmla="*/ 5 w 430"/>
              <a:gd name="T5" fmla="*/ 90 h 410"/>
              <a:gd name="T6" fmla="*/ 7 w 430"/>
              <a:gd name="T7" fmla="*/ 168 h 410"/>
              <a:gd name="T8" fmla="*/ 18 w 430"/>
              <a:gd name="T9" fmla="*/ 206 h 410"/>
              <a:gd name="T10" fmla="*/ 12 w 430"/>
              <a:gd name="T11" fmla="*/ 206 h 410"/>
              <a:gd name="T12" fmla="*/ 12 w 430"/>
              <a:gd name="T13" fmla="*/ 231 h 410"/>
              <a:gd name="T14" fmla="*/ 16 w 430"/>
              <a:gd name="T15" fmla="*/ 239 h 410"/>
              <a:gd name="T16" fmla="*/ 0 w 430"/>
              <a:gd name="T17" fmla="*/ 305 h 410"/>
              <a:gd name="T18" fmla="*/ 41 w 430"/>
              <a:gd name="T19" fmla="*/ 364 h 410"/>
              <a:gd name="T20" fmla="*/ 155 w 430"/>
              <a:gd name="T21" fmla="*/ 410 h 410"/>
              <a:gd name="T22" fmla="*/ 188 w 430"/>
              <a:gd name="T23" fmla="*/ 405 h 410"/>
              <a:gd name="T24" fmla="*/ 190 w 430"/>
              <a:gd name="T25" fmla="*/ 405 h 410"/>
              <a:gd name="T26" fmla="*/ 192 w 430"/>
              <a:gd name="T27" fmla="*/ 405 h 410"/>
              <a:gd name="T28" fmla="*/ 195 w 430"/>
              <a:gd name="T29" fmla="*/ 405 h 410"/>
              <a:gd name="T30" fmla="*/ 195 w 430"/>
              <a:gd name="T31" fmla="*/ 405 h 410"/>
              <a:gd name="T32" fmla="*/ 265 w 430"/>
              <a:gd name="T33" fmla="*/ 406 h 410"/>
              <a:gd name="T34" fmla="*/ 316 w 430"/>
              <a:gd name="T35" fmla="*/ 373 h 410"/>
              <a:gd name="T36" fmla="*/ 316 w 430"/>
              <a:gd name="T37" fmla="*/ 373 h 410"/>
              <a:gd name="T38" fmla="*/ 323 w 430"/>
              <a:gd name="T39" fmla="*/ 369 h 410"/>
              <a:gd name="T40" fmla="*/ 414 w 430"/>
              <a:gd name="T41" fmla="*/ 367 h 410"/>
              <a:gd name="T42" fmla="*/ 416 w 430"/>
              <a:gd name="T43" fmla="*/ 349 h 410"/>
              <a:gd name="T44" fmla="*/ 345 w 430"/>
              <a:gd name="T45" fmla="*/ 277 h 410"/>
              <a:gd name="T46" fmla="*/ 361 w 430"/>
              <a:gd name="T47" fmla="*/ 255 h 410"/>
              <a:gd name="T48" fmla="*/ 430 w 430"/>
              <a:gd name="T49" fmla="*/ 243 h 410"/>
              <a:gd name="T50" fmla="*/ 425 w 430"/>
              <a:gd name="T51" fmla="*/ 220 h 410"/>
              <a:gd name="T52" fmla="*/ 382 w 430"/>
              <a:gd name="T53" fmla="*/ 161 h 410"/>
              <a:gd name="T54" fmla="*/ 359 w 430"/>
              <a:gd name="T55" fmla="*/ 149 h 410"/>
              <a:gd name="T56" fmla="*/ 345 w 430"/>
              <a:gd name="T57" fmla="*/ 108 h 410"/>
              <a:gd name="T58" fmla="*/ 307 w 430"/>
              <a:gd name="T59" fmla="*/ 104 h 410"/>
              <a:gd name="T60" fmla="*/ 147 w 430"/>
              <a:gd name="T61" fmla="*/ 0 h 410"/>
              <a:gd name="T62" fmla="*/ 147 w 430"/>
              <a:gd name="T63"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0" h="410">
                <a:moveTo>
                  <a:pt x="147" y="0"/>
                </a:moveTo>
                <a:lnTo>
                  <a:pt x="80" y="78"/>
                </a:lnTo>
                <a:lnTo>
                  <a:pt x="5" y="90"/>
                </a:lnTo>
                <a:lnTo>
                  <a:pt x="7" y="168"/>
                </a:lnTo>
                <a:lnTo>
                  <a:pt x="18" y="206"/>
                </a:lnTo>
                <a:lnTo>
                  <a:pt x="12" y="206"/>
                </a:lnTo>
                <a:lnTo>
                  <a:pt x="12" y="231"/>
                </a:lnTo>
                <a:lnTo>
                  <a:pt x="16" y="239"/>
                </a:lnTo>
                <a:lnTo>
                  <a:pt x="0" y="305"/>
                </a:lnTo>
                <a:lnTo>
                  <a:pt x="41" y="364"/>
                </a:lnTo>
                <a:lnTo>
                  <a:pt x="155" y="410"/>
                </a:lnTo>
                <a:lnTo>
                  <a:pt x="188" y="405"/>
                </a:lnTo>
                <a:lnTo>
                  <a:pt x="190" y="405"/>
                </a:lnTo>
                <a:lnTo>
                  <a:pt x="192" y="405"/>
                </a:lnTo>
                <a:lnTo>
                  <a:pt x="195" y="405"/>
                </a:lnTo>
                <a:lnTo>
                  <a:pt x="195" y="405"/>
                </a:lnTo>
                <a:lnTo>
                  <a:pt x="265" y="406"/>
                </a:lnTo>
                <a:lnTo>
                  <a:pt x="316" y="373"/>
                </a:lnTo>
                <a:lnTo>
                  <a:pt x="316" y="373"/>
                </a:lnTo>
                <a:lnTo>
                  <a:pt x="323" y="369"/>
                </a:lnTo>
                <a:lnTo>
                  <a:pt x="414" y="367"/>
                </a:lnTo>
                <a:lnTo>
                  <a:pt x="416" y="349"/>
                </a:lnTo>
                <a:lnTo>
                  <a:pt x="345" y="277"/>
                </a:lnTo>
                <a:lnTo>
                  <a:pt x="361" y="255"/>
                </a:lnTo>
                <a:lnTo>
                  <a:pt x="430" y="243"/>
                </a:lnTo>
                <a:lnTo>
                  <a:pt x="425" y="220"/>
                </a:lnTo>
                <a:lnTo>
                  <a:pt x="382" y="161"/>
                </a:lnTo>
                <a:lnTo>
                  <a:pt x="359" y="149"/>
                </a:lnTo>
                <a:lnTo>
                  <a:pt x="345" y="108"/>
                </a:lnTo>
                <a:lnTo>
                  <a:pt x="307" y="104"/>
                </a:lnTo>
                <a:lnTo>
                  <a:pt x="147" y="0"/>
                </a:lnTo>
                <a:lnTo>
                  <a:pt x="1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1">
            <a:extLst>
              <a:ext uri="{FF2B5EF4-FFF2-40B4-BE49-F238E27FC236}">
                <a16:creationId xmlns:a16="http://schemas.microsoft.com/office/drawing/2014/main" id="{1C20B86B-5B80-424F-8753-5C28CBF59CF2}"/>
              </a:ext>
            </a:extLst>
          </p:cNvPr>
          <p:cNvSpPr>
            <a:spLocks/>
          </p:cNvSpPr>
          <p:nvPr/>
        </p:nvSpPr>
        <p:spPr bwMode="auto">
          <a:xfrm>
            <a:off x="2978797" y="4088707"/>
            <a:ext cx="848782" cy="870860"/>
          </a:xfrm>
          <a:custGeom>
            <a:avLst/>
            <a:gdLst>
              <a:gd name="T0" fmla="*/ 398 w 692"/>
              <a:gd name="T1" fmla="*/ 0 h 710"/>
              <a:gd name="T2" fmla="*/ 356 w 692"/>
              <a:gd name="T3" fmla="*/ 20 h 710"/>
              <a:gd name="T4" fmla="*/ 302 w 692"/>
              <a:gd name="T5" fmla="*/ 105 h 710"/>
              <a:gd name="T6" fmla="*/ 299 w 692"/>
              <a:gd name="T7" fmla="*/ 197 h 710"/>
              <a:gd name="T8" fmla="*/ 155 w 692"/>
              <a:gd name="T9" fmla="*/ 297 h 710"/>
              <a:gd name="T10" fmla="*/ 146 w 692"/>
              <a:gd name="T11" fmla="*/ 353 h 710"/>
              <a:gd name="T12" fmla="*/ 146 w 692"/>
              <a:gd name="T13" fmla="*/ 353 h 710"/>
              <a:gd name="T14" fmla="*/ 134 w 692"/>
              <a:gd name="T15" fmla="*/ 350 h 710"/>
              <a:gd name="T16" fmla="*/ 143 w 692"/>
              <a:gd name="T17" fmla="*/ 360 h 710"/>
              <a:gd name="T18" fmla="*/ 41 w 692"/>
              <a:gd name="T19" fmla="*/ 456 h 710"/>
              <a:gd name="T20" fmla="*/ 0 w 692"/>
              <a:gd name="T21" fmla="*/ 501 h 710"/>
              <a:gd name="T22" fmla="*/ 20 w 692"/>
              <a:gd name="T23" fmla="*/ 588 h 710"/>
              <a:gd name="T24" fmla="*/ 102 w 692"/>
              <a:gd name="T25" fmla="*/ 669 h 710"/>
              <a:gd name="T26" fmla="*/ 191 w 692"/>
              <a:gd name="T27" fmla="*/ 669 h 710"/>
              <a:gd name="T28" fmla="*/ 238 w 692"/>
              <a:gd name="T29" fmla="*/ 710 h 710"/>
              <a:gd name="T30" fmla="*/ 270 w 692"/>
              <a:gd name="T31" fmla="*/ 710 h 710"/>
              <a:gd name="T32" fmla="*/ 269 w 692"/>
              <a:gd name="T33" fmla="*/ 707 h 710"/>
              <a:gd name="T34" fmla="*/ 265 w 692"/>
              <a:gd name="T35" fmla="*/ 600 h 710"/>
              <a:gd name="T36" fmla="*/ 354 w 692"/>
              <a:gd name="T37" fmla="*/ 584 h 710"/>
              <a:gd name="T38" fmla="*/ 429 w 692"/>
              <a:gd name="T39" fmla="*/ 497 h 710"/>
              <a:gd name="T40" fmla="*/ 441 w 692"/>
              <a:gd name="T41" fmla="*/ 502 h 710"/>
              <a:gd name="T42" fmla="*/ 597 w 692"/>
              <a:gd name="T43" fmla="*/ 339 h 710"/>
              <a:gd name="T44" fmla="*/ 592 w 692"/>
              <a:gd name="T45" fmla="*/ 336 h 710"/>
              <a:gd name="T46" fmla="*/ 610 w 692"/>
              <a:gd name="T47" fmla="*/ 304 h 710"/>
              <a:gd name="T48" fmla="*/ 620 w 692"/>
              <a:gd name="T49" fmla="*/ 311 h 710"/>
              <a:gd name="T50" fmla="*/ 692 w 692"/>
              <a:gd name="T51" fmla="*/ 186 h 710"/>
              <a:gd name="T52" fmla="*/ 398 w 692"/>
              <a:gd name="T53"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2" h="710">
                <a:moveTo>
                  <a:pt x="398" y="0"/>
                </a:moveTo>
                <a:lnTo>
                  <a:pt x="356" y="20"/>
                </a:lnTo>
                <a:lnTo>
                  <a:pt x="302" y="105"/>
                </a:lnTo>
                <a:lnTo>
                  <a:pt x="299" y="197"/>
                </a:lnTo>
                <a:lnTo>
                  <a:pt x="155" y="297"/>
                </a:lnTo>
                <a:lnTo>
                  <a:pt x="146" y="353"/>
                </a:lnTo>
                <a:lnTo>
                  <a:pt x="146" y="353"/>
                </a:lnTo>
                <a:lnTo>
                  <a:pt x="134" y="350"/>
                </a:lnTo>
                <a:lnTo>
                  <a:pt x="143" y="360"/>
                </a:lnTo>
                <a:lnTo>
                  <a:pt x="41" y="456"/>
                </a:lnTo>
                <a:lnTo>
                  <a:pt x="0" y="501"/>
                </a:lnTo>
                <a:lnTo>
                  <a:pt x="20" y="588"/>
                </a:lnTo>
                <a:lnTo>
                  <a:pt x="102" y="669"/>
                </a:lnTo>
                <a:lnTo>
                  <a:pt x="191" y="669"/>
                </a:lnTo>
                <a:lnTo>
                  <a:pt x="238" y="710"/>
                </a:lnTo>
                <a:lnTo>
                  <a:pt x="270" y="710"/>
                </a:lnTo>
                <a:lnTo>
                  <a:pt x="269" y="707"/>
                </a:lnTo>
                <a:lnTo>
                  <a:pt x="265" y="600"/>
                </a:lnTo>
                <a:lnTo>
                  <a:pt x="354" y="584"/>
                </a:lnTo>
                <a:lnTo>
                  <a:pt x="429" y="497"/>
                </a:lnTo>
                <a:lnTo>
                  <a:pt x="441" y="502"/>
                </a:lnTo>
                <a:lnTo>
                  <a:pt x="597" y="339"/>
                </a:lnTo>
                <a:lnTo>
                  <a:pt x="592" y="336"/>
                </a:lnTo>
                <a:lnTo>
                  <a:pt x="610" y="304"/>
                </a:lnTo>
                <a:lnTo>
                  <a:pt x="620" y="311"/>
                </a:lnTo>
                <a:lnTo>
                  <a:pt x="692" y="186"/>
                </a:lnTo>
                <a:lnTo>
                  <a:pt x="398"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2">
            <a:extLst>
              <a:ext uri="{FF2B5EF4-FFF2-40B4-BE49-F238E27FC236}">
                <a16:creationId xmlns:a16="http://schemas.microsoft.com/office/drawing/2014/main" id="{6B923153-77FB-4BEB-952F-E12E395115ED}"/>
              </a:ext>
            </a:extLst>
          </p:cNvPr>
          <p:cNvSpPr>
            <a:spLocks/>
          </p:cNvSpPr>
          <p:nvPr/>
        </p:nvSpPr>
        <p:spPr bwMode="auto">
          <a:xfrm>
            <a:off x="2978797" y="4088707"/>
            <a:ext cx="848782" cy="870860"/>
          </a:xfrm>
          <a:custGeom>
            <a:avLst/>
            <a:gdLst>
              <a:gd name="T0" fmla="*/ 398 w 692"/>
              <a:gd name="T1" fmla="*/ 0 h 710"/>
              <a:gd name="T2" fmla="*/ 356 w 692"/>
              <a:gd name="T3" fmla="*/ 20 h 710"/>
              <a:gd name="T4" fmla="*/ 302 w 692"/>
              <a:gd name="T5" fmla="*/ 105 h 710"/>
              <a:gd name="T6" fmla="*/ 299 w 692"/>
              <a:gd name="T7" fmla="*/ 197 h 710"/>
              <a:gd name="T8" fmla="*/ 155 w 692"/>
              <a:gd name="T9" fmla="*/ 297 h 710"/>
              <a:gd name="T10" fmla="*/ 146 w 692"/>
              <a:gd name="T11" fmla="*/ 353 h 710"/>
              <a:gd name="T12" fmla="*/ 146 w 692"/>
              <a:gd name="T13" fmla="*/ 353 h 710"/>
              <a:gd name="T14" fmla="*/ 134 w 692"/>
              <a:gd name="T15" fmla="*/ 350 h 710"/>
              <a:gd name="T16" fmla="*/ 143 w 692"/>
              <a:gd name="T17" fmla="*/ 360 h 710"/>
              <a:gd name="T18" fmla="*/ 41 w 692"/>
              <a:gd name="T19" fmla="*/ 456 h 710"/>
              <a:gd name="T20" fmla="*/ 0 w 692"/>
              <a:gd name="T21" fmla="*/ 501 h 710"/>
              <a:gd name="T22" fmla="*/ 20 w 692"/>
              <a:gd name="T23" fmla="*/ 588 h 710"/>
              <a:gd name="T24" fmla="*/ 102 w 692"/>
              <a:gd name="T25" fmla="*/ 669 h 710"/>
              <a:gd name="T26" fmla="*/ 191 w 692"/>
              <a:gd name="T27" fmla="*/ 669 h 710"/>
              <a:gd name="T28" fmla="*/ 238 w 692"/>
              <a:gd name="T29" fmla="*/ 710 h 710"/>
              <a:gd name="T30" fmla="*/ 270 w 692"/>
              <a:gd name="T31" fmla="*/ 710 h 710"/>
              <a:gd name="T32" fmla="*/ 269 w 692"/>
              <a:gd name="T33" fmla="*/ 707 h 710"/>
              <a:gd name="T34" fmla="*/ 265 w 692"/>
              <a:gd name="T35" fmla="*/ 600 h 710"/>
              <a:gd name="T36" fmla="*/ 354 w 692"/>
              <a:gd name="T37" fmla="*/ 584 h 710"/>
              <a:gd name="T38" fmla="*/ 429 w 692"/>
              <a:gd name="T39" fmla="*/ 497 h 710"/>
              <a:gd name="T40" fmla="*/ 441 w 692"/>
              <a:gd name="T41" fmla="*/ 502 h 710"/>
              <a:gd name="T42" fmla="*/ 597 w 692"/>
              <a:gd name="T43" fmla="*/ 339 h 710"/>
              <a:gd name="T44" fmla="*/ 592 w 692"/>
              <a:gd name="T45" fmla="*/ 336 h 710"/>
              <a:gd name="T46" fmla="*/ 610 w 692"/>
              <a:gd name="T47" fmla="*/ 304 h 710"/>
              <a:gd name="T48" fmla="*/ 620 w 692"/>
              <a:gd name="T49" fmla="*/ 311 h 710"/>
              <a:gd name="T50" fmla="*/ 692 w 692"/>
              <a:gd name="T51" fmla="*/ 186 h 710"/>
              <a:gd name="T52" fmla="*/ 398 w 692"/>
              <a:gd name="T53"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2" h="710">
                <a:moveTo>
                  <a:pt x="398" y="0"/>
                </a:moveTo>
                <a:lnTo>
                  <a:pt x="356" y="20"/>
                </a:lnTo>
                <a:lnTo>
                  <a:pt x="302" y="105"/>
                </a:lnTo>
                <a:lnTo>
                  <a:pt x="299" y="197"/>
                </a:lnTo>
                <a:lnTo>
                  <a:pt x="155" y="297"/>
                </a:lnTo>
                <a:lnTo>
                  <a:pt x="146" y="353"/>
                </a:lnTo>
                <a:lnTo>
                  <a:pt x="146" y="353"/>
                </a:lnTo>
                <a:lnTo>
                  <a:pt x="134" y="350"/>
                </a:lnTo>
                <a:lnTo>
                  <a:pt x="143" y="360"/>
                </a:lnTo>
                <a:lnTo>
                  <a:pt x="41" y="456"/>
                </a:lnTo>
                <a:lnTo>
                  <a:pt x="0" y="501"/>
                </a:lnTo>
                <a:lnTo>
                  <a:pt x="20" y="588"/>
                </a:lnTo>
                <a:lnTo>
                  <a:pt x="102" y="669"/>
                </a:lnTo>
                <a:lnTo>
                  <a:pt x="191" y="669"/>
                </a:lnTo>
                <a:lnTo>
                  <a:pt x="238" y="710"/>
                </a:lnTo>
                <a:lnTo>
                  <a:pt x="270" y="710"/>
                </a:lnTo>
                <a:lnTo>
                  <a:pt x="269" y="707"/>
                </a:lnTo>
                <a:lnTo>
                  <a:pt x="265" y="600"/>
                </a:lnTo>
                <a:lnTo>
                  <a:pt x="354" y="584"/>
                </a:lnTo>
                <a:lnTo>
                  <a:pt x="429" y="497"/>
                </a:lnTo>
                <a:lnTo>
                  <a:pt x="441" y="502"/>
                </a:lnTo>
                <a:lnTo>
                  <a:pt x="597" y="339"/>
                </a:lnTo>
                <a:lnTo>
                  <a:pt x="592" y="336"/>
                </a:lnTo>
                <a:lnTo>
                  <a:pt x="610" y="304"/>
                </a:lnTo>
                <a:lnTo>
                  <a:pt x="620" y="311"/>
                </a:lnTo>
                <a:lnTo>
                  <a:pt x="692" y="186"/>
                </a:lnTo>
                <a:lnTo>
                  <a:pt x="3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3">
            <a:extLst>
              <a:ext uri="{FF2B5EF4-FFF2-40B4-BE49-F238E27FC236}">
                <a16:creationId xmlns:a16="http://schemas.microsoft.com/office/drawing/2014/main" id="{46877D83-83F5-43B7-A110-05EFC3CE79C7}"/>
              </a:ext>
            </a:extLst>
          </p:cNvPr>
          <p:cNvSpPr>
            <a:spLocks/>
          </p:cNvSpPr>
          <p:nvPr/>
        </p:nvSpPr>
        <p:spPr bwMode="auto">
          <a:xfrm>
            <a:off x="3124758" y="4975512"/>
            <a:ext cx="1435080" cy="668478"/>
          </a:xfrm>
          <a:custGeom>
            <a:avLst/>
            <a:gdLst>
              <a:gd name="T0" fmla="*/ 1170 w 1170"/>
              <a:gd name="T1" fmla="*/ 0 h 545"/>
              <a:gd name="T2" fmla="*/ 873 w 1170"/>
              <a:gd name="T3" fmla="*/ 14 h 545"/>
              <a:gd name="T4" fmla="*/ 846 w 1170"/>
              <a:gd name="T5" fmla="*/ 42 h 545"/>
              <a:gd name="T6" fmla="*/ 647 w 1170"/>
              <a:gd name="T7" fmla="*/ 42 h 545"/>
              <a:gd name="T8" fmla="*/ 647 w 1170"/>
              <a:gd name="T9" fmla="*/ 44 h 545"/>
              <a:gd name="T10" fmla="*/ 640 w 1170"/>
              <a:gd name="T11" fmla="*/ 67 h 545"/>
              <a:gd name="T12" fmla="*/ 610 w 1170"/>
              <a:gd name="T13" fmla="*/ 88 h 545"/>
              <a:gd name="T14" fmla="*/ 608 w 1170"/>
              <a:gd name="T15" fmla="*/ 81 h 545"/>
              <a:gd name="T16" fmla="*/ 558 w 1170"/>
              <a:gd name="T17" fmla="*/ 90 h 545"/>
              <a:gd name="T18" fmla="*/ 615 w 1170"/>
              <a:gd name="T19" fmla="*/ 149 h 545"/>
              <a:gd name="T20" fmla="*/ 612 w 1170"/>
              <a:gd name="T21" fmla="*/ 204 h 545"/>
              <a:gd name="T22" fmla="*/ 500 w 1170"/>
              <a:gd name="T23" fmla="*/ 207 h 545"/>
              <a:gd name="T24" fmla="*/ 445 w 1170"/>
              <a:gd name="T25" fmla="*/ 245 h 545"/>
              <a:gd name="T26" fmla="*/ 370 w 1170"/>
              <a:gd name="T27" fmla="*/ 243 h 545"/>
              <a:gd name="T28" fmla="*/ 0 w 1170"/>
              <a:gd name="T29" fmla="*/ 515 h 545"/>
              <a:gd name="T30" fmla="*/ 57 w 1170"/>
              <a:gd name="T31" fmla="*/ 545 h 545"/>
              <a:gd name="T32" fmla="*/ 144 w 1170"/>
              <a:gd name="T33" fmla="*/ 483 h 545"/>
              <a:gd name="T34" fmla="*/ 203 w 1170"/>
              <a:gd name="T35" fmla="*/ 511 h 545"/>
              <a:gd name="T36" fmla="*/ 631 w 1170"/>
              <a:gd name="T37" fmla="*/ 523 h 545"/>
              <a:gd name="T38" fmla="*/ 876 w 1170"/>
              <a:gd name="T39" fmla="*/ 341 h 545"/>
              <a:gd name="T40" fmla="*/ 965 w 1170"/>
              <a:gd name="T41" fmla="*/ 378 h 545"/>
              <a:gd name="T42" fmla="*/ 969 w 1170"/>
              <a:gd name="T43" fmla="*/ 266 h 545"/>
              <a:gd name="T44" fmla="*/ 1127 w 1170"/>
              <a:gd name="T45" fmla="*/ 170 h 545"/>
              <a:gd name="T46" fmla="*/ 1170 w 1170"/>
              <a:gd name="T47"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0" h="545">
                <a:moveTo>
                  <a:pt x="1170" y="0"/>
                </a:moveTo>
                <a:lnTo>
                  <a:pt x="873" y="14"/>
                </a:lnTo>
                <a:lnTo>
                  <a:pt x="846" y="42"/>
                </a:lnTo>
                <a:lnTo>
                  <a:pt x="647" y="42"/>
                </a:lnTo>
                <a:lnTo>
                  <a:pt x="647" y="44"/>
                </a:lnTo>
                <a:lnTo>
                  <a:pt x="640" y="67"/>
                </a:lnTo>
                <a:lnTo>
                  <a:pt x="610" y="88"/>
                </a:lnTo>
                <a:lnTo>
                  <a:pt x="608" y="81"/>
                </a:lnTo>
                <a:lnTo>
                  <a:pt x="558" y="90"/>
                </a:lnTo>
                <a:lnTo>
                  <a:pt x="615" y="149"/>
                </a:lnTo>
                <a:lnTo>
                  <a:pt x="612" y="204"/>
                </a:lnTo>
                <a:lnTo>
                  <a:pt x="500" y="207"/>
                </a:lnTo>
                <a:lnTo>
                  <a:pt x="445" y="245"/>
                </a:lnTo>
                <a:lnTo>
                  <a:pt x="370" y="243"/>
                </a:lnTo>
                <a:lnTo>
                  <a:pt x="0" y="515"/>
                </a:lnTo>
                <a:lnTo>
                  <a:pt x="57" y="545"/>
                </a:lnTo>
                <a:lnTo>
                  <a:pt x="144" y="483"/>
                </a:lnTo>
                <a:lnTo>
                  <a:pt x="203" y="511"/>
                </a:lnTo>
                <a:lnTo>
                  <a:pt x="631" y="523"/>
                </a:lnTo>
                <a:lnTo>
                  <a:pt x="876" y="341"/>
                </a:lnTo>
                <a:lnTo>
                  <a:pt x="965" y="378"/>
                </a:lnTo>
                <a:lnTo>
                  <a:pt x="969" y="266"/>
                </a:lnTo>
                <a:lnTo>
                  <a:pt x="1127" y="170"/>
                </a:lnTo>
                <a:lnTo>
                  <a:pt x="1170"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4">
            <a:extLst>
              <a:ext uri="{FF2B5EF4-FFF2-40B4-BE49-F238E27FC236}">
                <a16:creationId xmlns:a16="http://schemas.microsoft.com/office/drawing/2014/main" id="{38346419-6A7B-4DFE-BDB7-189E12DAF921}"/>
              </a:ext>
            </a:extLst>
          </p:cNvPr>
          <p:cNvSpPr>
            <a:spLocks/>
          </p:cNvSpPr>
          <p:nvPr/>
        </p:nvSpPr>
        <p:spPr bwMode="auto">
          <a:xfrm>
            <a:off x="3124758" y="4975512"/>
            <a:ext cx="1435080" cy="668478"/>
          </a:xfrm>
          <a:custGeom>
            <a:avLst/>
            <a:gdLst>
              <a:gd name="T0" fmla="*/ 1170 w 1170"/>
              <a:gd name="T1" fmla="*/ 0 h 545"/>
              <a:gd name="T2" fmla="*/ 873 w 1170"/>
              <a:gd name="T3" fmla="*/ 14 h 545"/>
              <a:gd name="T4" fmla="*/ 846 w 1170"/>
              <a:gd name="T5" fmla="*/ 42 h 545"/>
              <a:gd name="T6" fmla="*/ 647 w 1170"/>
              <a:gd name="T7" fmla="*/ 42 h 545"/>
              <a:gd name="T8" fmla="*/ 647 w 1170"/>
              <a:gd name="T9" fmla="*/ 44 h 545"/>
              <a:gd name="T10" fmla="*/ 640 w 1170"/>
              <a:gd name="T11" fmla="*/ 67 h 545"/>
              <a:gd name="T12" fmla="*/ 610 w 1170"/>
              <a:gd name="T13" fmla="*/ 88 h 545"/>
              <a:gd name="T14" fmla="*/ 608 w 1170"/>
              <a:gd name="T15" fmla="*/ 81 h 545"/>
              <a:gd name="T16" fmla="*/ 558 w 1170"/>
              <a:gd name="T17" fmla="*/ 90 h 545"/>
              <a:gd name="T18" fmla="*/ 615 w 1170"/>
              <a:gd name="T19" fmla="*/ 149 h 545"/>
              <a:gd name="T20" fmla="*/ 612 w 1170"/>
              <a:gd name="T21" fmla="*/ 204 h 545"/>
              <a:gd name="T22" fmla="*/ 500 w 1170"/>
              <a:gd name="T23" fmla="*/ 207 h 545"/>
              <a:gd name="T24" fmla="*/ 445 w 1170"/>
              <a:gd name="T25" fmla="*/ 245 h 545"/>
              <a:gd name="T26" fmla="*/ 370 w 1170"/>
              <a:gd name="T27" fmla="*/ 243 h 545"/>
              <a:gd name="T28" fmla="*/ 0 w 1170"/>
              <a:gd name="T29" fmla="*/ 515 h 545"/>
              <a:gd name="T30" fmla="*/ 57 w 1170"/>
              <a:gd name="T31" fmla="*/ 545 h 545"/>
              <a:gd name="T32" fmla="*/ 144 w 1170"/>
              <a:gd name="T33" fmla="*/ 483 h 545"/>
              <a:gd name="T34" fmla="*/ 203 w 1170"/>
              <a:gd name="T35" fmla="*/ 511 h 545"/>
              <a:gd name="T36" fmla="*/ 631 w 1170"/>
              <a:gd name="T37" fmla="*/ 523 h 545"/>
              <a:gd name="T38" fmla="*/ 876 w 1170"/>
              <a:gd name="T39" fmla="*/ 341 h 545"/>
              <a:gd name="T40" fmla="*/ 965 w 1170"/>
              <a:gd name="T41" fmla="*/ 378 h 545"/>
              <a:gd name="T42" fmla="*/ 969 w 1170"/>
              <a:gd name="T43" fmla="*/ 266 h 545"/>
              <a:gd name="T44" fmla="*/ 1127 w 1170"/>
              <a:gd name="T45" fmla="*/ 170 h 545"/>
              <a:gd name="T46" fmla="*/ 1170 w 1170"/>
              <a:gd name="T47"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0" h="545">
                <a:moveTo>
                  <a:pt x="1170" y="0"/>
                </a:moveTo>
                <a:lnTo>
                  <a:pt x="873" y="14"/>
                </a:lnTo>
                <a:lnTo>
                  <a:pt x="846" y="42"/>
                </a:lnTo>
                <a:lnTo>
                  <a:pt x="647" y="42"/>
                </a:lnTo>
                <a:lnTo>
                  <a:pt x="647" y="44"/>
                </a:lnTo>
                <a:lnTo>
                  <a:pt x="640" y="67"/>
                </a:lnTo>
                <a:lnTo>
                  <a:pt x="610" y="88"/>
                </a:lnTo>
                <a:lnTo>
                  <a:pt x="608" y="81"/>
                </a:lnTo>
                <a:lnTo>
                  <a:pt x="558" y="90"/>
                </a:lnTo>
                <a:lnTo>
                  <a:pt x="615" y="149"/>
                </a:lnTo>
                <a:lnTo>
                  <a:pt x="612" y="204"/>
                </a:lnTo>
                <a:lnTo>
                  <a:pt x="500" y="207"/>
                </a:lnTo>
                <a:lnTo>
                  <a:pt x="445" y="245"/>
                </a:lnTo>
                <a:lnTo>
                  <a:pt x="370" y="243"/>
                </a:lnTo>
                <a:lnTo>
                  <a:pt x="0" y="515"/>
                </a:lnTo>
                <a:lnTo>
                  <a:pt x="57" y="545"/>
                </a:lnTo>
                <a:lnTo>
                  <a:pt x="144" y="483"/>
                </a:lnTo>
                <a:lnTo>
                  <a:pt x="203" y="511"/>
                </a:lnTo>
                <a:lnTo>
                  <a:pt x="631" y="523"/>
                </a:lnTo>
                <a:lnTo>
                  <a:pt x="876" y="341"/>
                </a:lnTo>
                <a:lnTo>
                  <a:pt x="965" y="378"/>
                </a:lnTo>
                <a:lnTo>
                  <a:pt x="969" y="266"/>
                </a:lnTo>
                <a:lnTo>
                  <a:pt x="1127" y="170"/>
                </a:lnTo>
                <a:lnTo>
                  <a:pt x="1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5">
            <a:extLst>
              <a:ext uri="{FF2B5EF4-FFF2-40B4-BE49-F238E27FC236}">
                <a16:creationId xmlns:a16="http://schemas.microsoft.com/office/drawing/2014/main" id="{02F6F426-A7CA-4D74-95F7-2B2BC28C211C}"/>
              </a:ext>
            </a:extLst>
          </p:cNvPr>
          <p:cNvSpPr>
            <a:spLocks/>
          </p:cNvSpPr>
          <p:nvPr/>
        </p:nvSpPr>
        <p:spPr bwMode="auto">
          <a:xfrm>
            <a:off x="2386366" y="4616129"/>
            <a:ext cx="1127212" cy="1176275"/>
          </a:xfrm>
          <a:custGeom>
            <a:avLst/>
            <a:gdLst>
              <a:gd name="T0" fmla="*/ 268 w 919"/>
              <a:gd name="T1" fmla="*/ 0 h 959"/>
              <a:gd name="T2" fmla="*/ 290 w 919"/>
              <a:gd name="T3" fmla="*/ 259 h 959"/>
              <a:gd name="T4" fmla="*/ 238 w 919"/>
              <a:gd name="T5" fmla="*/ 328 h 959"/>
              <a:gd name="T6" fmla="*/ 236 w 919"/>
              <a:gd name="T7" fmla="*/ 328 h 959"/>
              <a:gd name="T8" fmla="*/ 267 w 919"/>
              <a:gd name="T9" fmla="*/ 563 h 959"/>
              <a:gd name="T10" fmla="*/ 341 w 919"/>
              <a:gd name="T11" fmla="*/ 754 h 959"/>
              <a:gd name="T12" fmla="*/ 23 w 919"/>
              <a:gd name="T13" fmla="*/ 850 h 959"/>
              <a:gd name="T14" fmla="*/ 0 w 919"/>
              <a:gd name="T15" fmla="*/ 959 h 959"/>
              <a:gd name="T16" fmla="*/ 21 w 919"/>
              <a:gd name="T17" fmla="*/ 946 h 959"/>
              <a:gd name="T18" fmla="*/ 204 w 919"/>
              <a:gd name="T19" fmla="*/ 959 h 959"/>
              <a:gd name="T20" fmla="*/ 196 w 919"/>
              <a:gd name="T21" fmla="*/ 863 h 959"/>
              <a:gd name="T22" fmla="*/ 371 w 919"/>
              <a:gd name="T23" fmla="*/ 857 h 959"/>
              <a:gd name="T24" fmla="*/ 475 w 919"/>
              <a:gd name="T25" fmla="*/ 804 h 959"/>
              <a:gd name="T26" fmla="*/ 430 w 919"/>
              <a:gd name="T27" fmla="*/ 717 h 959"/>
              <a:gd name="T28" fmla="*/ 576 w 919"/>
              <a:gd name="T29" fmla="*/ 793 h 959"/>
              <a:gd name="T30" fmla="*/ 919 w 919"/>
              <a:gd name="T31" fmla="*/ 541 h 959"/>
              <a:gd name="T32" fmla="*/ 796 w 919"/>
              <a:gd name="T33" fmla="*/ 490 h 959"/>
              <a:gd name="T34" fmla="*/ 743 w 919"/>
              <a:gd name="T35" fmla="*/ 415 h 959"/>
              <a:gd name="T36" fmla="*/ 759 w 919"/>
              <a:gd name="T37" fmla="*/ 344 h 959"/>
              <a:gd name="T38" fmla="*/ 757 w 919"/>
              <a:gd name="T39" fmla="*/ 337 h 959"/>
              <a:gd name="T40" fmla="*/ 757 w 919"/>
              <a:gd name="T41" fmla="*/ 309 h 959"/>
              <a:gd name="T42" fmla="*/ 711 w 919"/>
              <a:gd name="T43" fmla="*/ 309 h 959"/>
              <a:gd name="T44" fmla="*/ 663 w 919"/>
              <a:gd name="T45" fmla="*/ 268 h 959"/>
              <a:gd name="T46" fmla="*/ 574 w 919"/>
              <a:gd name="T47" fmla="*/ 268 h 959"/>
              <a:gd name="T48" fmla="*/ 476 w 919"/>
              <a:gd name="T49" fmla="*/ 172 h 959"/>
              <a:gd name="T50" fmla="*/ 455 w 919"/>
              <a:gd name="T51" fmla="*/ 76 h 959"/>
              <a:gd name="T52" fmla="*/ 268 w 919"/>
              <a:gd name="T53" fmla="*/ 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9" h="959">
                <a:moveTo>
                  <a:pt x="268" y="0"/>
                </a:moveTo>
                <a:lnTo>
                  <a:pt x="290" y="259"/>
                </a:lnTo>
                <a:lnTo>
                  <a:pt x="238" y="328"/>
                </a:lnTo>
                <a:lnTo>
                  <a:pt x="236" y="328"/>
                </a:lnTo>
                <a:lnTo>
                  <a:pt x="267" y="563"/>
                </a:lnTo>
                <a:lnTo>
                  <a:pt x="341" y="754"/>
                </a:lnTo>
                <a:lnTo>
                  <a:pt x="23" y="850"/>
                </a:lnTo>
                <a:lnTo>
                  <a:pt x="0" y="959"/>
                </a:lnTo>
                <a:lnTo>
                  <a:pt x="21" y="946"/>
                </a:lnTo>
                <a:lnTo>
                  <a:pt x="204" y="959"/>
                </a:lnTo>
                <a:lnTo>
                  <a:pt x="196" y="863"/>
                </a:lnTo>
                <a:lnTo>
                  <a:pt x="371" y="857"/>
                </a:lnTo>
                <a:lnTo>
                  <a:pt x="475" y="804"/>
                </a:lnTo>
                <a:lnTo>
                  <a:pt x="430" y="717"/>
                </a:lnTo>
                <a:lnTo>
                  <a:pt x="576" y="793"/>
                </a:lnTo>
                <a:lnTo>
                  <a:pt x="919" y="541"/>
                </a:lnTo>
                <a:lnTo>
                  <a:pt x="796" y="490"/>
                </a:lnTo>
                <a:lnTo>
                  <a:pt x="743" y="415"/>
                </a:lnTo>
                <a:lnTo>
                  <a:pt x="759" y="344"/>
                </a:lnTo>
                <a:lnTo>
                  <a:pt x="757" y="337"/>
                </a:lnTo>
                <a:lnTo>
                  <a:pt x="757" y="309"/>
                </a:lnTo>
                <a:lnTo>
                  <a:pt x="711" y="309"/>
                </a:lnTo>
                <a:lnTo>
                  <a:pt x="663" y="268"/>
                </a:lnTo>
                <a:lnTo>
                  <a:pt x="574" y="268"/>
                </a:lnTo>
                <a:lnTo>
                  <a:pt x="476" y="172"/>
                </a:lnTo>
                <a:lnTo>
                  <a:pt x="455" y="76"/>
                </a:lnTo>
                <a:lnTo>
                  <a:pt x="268"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6">
            <a:extLst>
              <a:ext uri="{FF2B5EF4-FFF2-40B4-BE49-F238E27FC236}">
                <a16:creationId xmlns:a16="http://schemas.microsoft.com/office/drawing/2014/main" id="{9AB4E538-3EAD-4DDC-99B7-3AA9150BF234}"/>
              </a:ext>
            </a:extLst>
          </p:cNvPr>
          <p:cNvSpPr>
            <a:spLocks/>
          </p:cNvSpPr>
          <p:nvPr/>
        </p:nvSpPr>
        <p:spPr bwMode="auto">
          <a:xfrm>
            <a:off x="2386366" y="4616129"/>
            <a:ext cx="1127212" cy="1176275"/>
          </a:xfrm>
          <a:custGeom>
            <a:avLst/>
            <a:gdLst>
              <a:gd name="T0" fmla="*/ 268 w 919"/>
              <a:gd name="T1" fmla="*/ 0 h 959"/>
              <a:gd name="T2" fmla="*/ 290 w 919"/>
              <a:gd name="T3" fmla="*/ 259 h 959"/>
              <a:gd name="T4" fmla="*/ 238 w 919"/>
              <a:gd name="T5" fmla="*/ 328 h 959"/>
              <a:gd name="T6" fmla="*/ 236 w 919"/>
              <a:gd name="T7" fmla="*/ 328 h 959"/>
              <a:gd name="T8" fmla="*/ 267 w 919"/>
              <a:gd name="T9" fmla="*/ 563 h 959"/>
              <a:gd name="T10" fmla="*/ 341 w 919"/>
              <a:gd name="T11" fmla="*/ 754 h 959"/>
              <a:gd name="T12" fmla="*/ 23 w 919"/>
              <a:gd name="T13" fmla="*/ 850 h 959"/>
              <a:gd name="T14" fmla="*/ 0 w 919"/>
              <a:gd name="T15" fmla="*/ 959 h 959"/>
              <a:gd name="T16" fmla="*/ 21 w 919"/>
              <a:gd name="T17" fmla="*/ 946 h 959"/>
              <a:gd name="T18" fmla="*/ 204 w 919"/>
              <a:gd name="T19" fmla="*/ 959 h 959"/>
              <a:gd name="T20" fmla="*/ 196 w 919"/>
              <a:gd name="T21" fmla="*/ 863 h 959"/>
              <a:gd name="T22" fmla="*/ 371 w 919"/>
              <a:gd name="T23" fmla="*/ 857 h 959"/>
              <a:gd name="T24" fmla="*/ 475 w 919"/>
              <a:gd name="T25" fmla="*/ 804 h 959"/>
              <a:gd name="T26" fmla="*/ 430 w 919"/>
              <a:gd name="T27" fmla="*/ 717 h 959"/>
              <a:gd name="T28" fmla="*/ 576 w 919"/>
              <a:gd name="T29" fmla="*/ 793 h 959"/>
              <a:gd name="T30" fmla="*/ 919 w 919"/>
              <a:gd name="T31" fmla="*/ 541 h 959"/>
              <a:gd name="T32" fmla="*/ 796 w 919"/>
              <a:gd name="T33" fmla="*/ 490 h 959"/>
              <a:gd name="T34" fmla="*/ 743 w 919"/>
              <a:gd name="T35" fmla="*/ 415 h 959"/>
              <a:gd name="T36" fmla="*/ 759 w 919"/>
              <a:gd name="T37" fmla="*/ 344 h 959"/>
              <a:gd name="T38" fmla="*/ 757 w 919"/>
              <a:gd name="T39" fmla="*/ 337 h 959"/>
              <a:gd name="T40" fmla="*/ 757 w 919"/>
              <a:gd name="T41" fmla="*/ 309 h 959"/>
              <a:gd name="T42" fmla="*/ 711 w 919"/>
              <a:gd name="T43" fmla="*/ 309 h 959"/>
              <a:gd name="T44" fmla="*/ 663 w 919"/>
              <a:gd name="T45" fmla="*/ 268 h 959"/>
              <a:gd name="T46" fmla="*/ 574 w 919"/>
              <a:gd name="T47" fmla="*/ 268 h 959"/>
              <a:gd name="T48" fmla="*/ 476 w 919"/>
              <a:gd name="T49" fmla="*/ 172 h 959"/>
              <a:gd name="T50" fmla="*/ 455 w 919"/>
              <a:gd name="T51" fmla="*/ 76 h 959"/>
              <a:gd name="T52" fmla="*/ 268 w 919"/>
              <a:gd name="T53" fmla="*/ 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9" h="959">
                <a:moveTo>
                  <a:pt x="268" y="0"/>
                </a:moveTo>
                <a:lnTo>
                  <a:pt x="290" y="259"/>
                </a:lnTo>
                <a:lnTo>
                  <a:pt x="238" y="328"/>
                </a:lnTo>
                <a:lnTo>
                  <a:pt x="236" y="328"/>
                </a:lnTo>
                <a:lnTo>
                  <a:pt x="267" y="563"/>
                </a:lnTo>
                <a:lnTo>
                  <a:pt x="341" y="754"/>
                </a:lnTo>
                <a:lnTo>
                  <a:pt x="23" y="850"/>
                </a:lnTo>
                <a:lnTo>
                  <a:pt x="0" y="959"/>
                </a:lnTo>
                <a:lnTo>
                  <a:pt x="21" y="946"/>
                </a:lnTo>
                <a:lnTo>
                  <a:pt x="204" y="959"/>
                </a:lnTo>
                <a:lnTo>
                  <a:pt x="196" y="863"/>
                </a:lnTo>
                <a:lnTo>
                  <a:pt x="371" y="857"/>
                </a:lnTo>
                <a:lnTo>
                  <a:pt x="475" y="804"/>
                </a:lnTo>
                <a:lnTo>
                  <a:pt x="430" y="717"/>
                </a:lnTo>
                <a:lnTo>
                  <a:pt x="576" y="793"/>
                </a:lnTo>
                <a:lnTo>
                  <a:pt x="919" y="541"/>
                </a:lnTo>
                <a:lnTo>
                  <a:pt x="796" y="490"/>
                </a:lnTo>
                <a:lnTo>
                  <a:pt x="743" y="415"/>
                </a:lnTo>
                <a:lnTo>
                  <a:pt x="759" y="344"/>
                </a:lnTo>
                <a:lnTo>
                  <a:pt x="757" y="337"/>
                </a:lnTo>
                <a:lnTo>
                  <a:pt x="757" y="309"/>
                </a:lnTo>
                <a:lnTo>
                  <a:pt x="711" y="309"/>
                </a:lnTo>
                <a:lnTo>
                  <a:pt x="663" y="268"/>
                </a:lnTo>
                <a:lnTo>
                  <a:pt x="574" y="268"/>
                </a:lnTo>
                <a:lnTo>
                  <a:pt x="476" y="172"/>
                </a:lnTo>
                <a:lnTo>
                  <a:pt x="455" y="76"/>
                </a:lnTo>
                <a:lnTo>
                  <a:pt x="2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7">
            <a:extLst>
              <a:ext uri="{FF2B5EF4-FFF2-40B4-BE49-F238E27FC236}">
                <a16:creationId xmlns:a16="http://schemas.microsoft.com/office/drawing/2014/main" id="{9DA5745E-A803-47FA-8F7E-7ED414816D35}"/>
              </a:ext>
            </a:extLst>
          </p:cNvPr>
          <p:cNvSpPr>
            <a:spLocks/>
          </p:cNvSpPr>
          <p:nvPr/>
        </p:nvSpPr>
        <p:spPr bwMode="auto">
          <a:xfrm>
            <a:off x="1619764" y="4597730"/>
            <a:ext cx="1139478" cy="1259681"/>
          </a:xfrm>
          <a:custGeom>
            <a:avLst/>
            <a:gdLst>
              <a:gd name="T0" fmla="*/ 654 w 929"/>
              <a:gd name="T1" fmla="*/ 0 h 1027"/>
              <a:gd name="T2" fmla="*/ 510 w 929"/>
              <a:gd name="T3" fmla="*/ 61 h 1027"/>
              <a:gd name="T4" fmla="*/ 467 w 929"/>
              <a:gd name="T5" fmla="*/ 82 h 1027"/>
              <a:gd name="T6" fmla="*/ 451 w 929"/>
              <a:gd name="T7" fmla="*/ 93 h 1027"/>
              <a:gd name="T8" fmla="*/ 439 w 929"/>
              <a:gd name="T9" fmla="*/ 114 h 1027"/>
              <a:gd name="T10" fmla="*/ 497 w 929"/>
              <a:gd name="T11" fmla="*/ 194 h 1027"/>
              <a:gd name="T12" fmla="*/ 600 w 929"/>
              <a:gd name="T13" fmla="*/ 79 h 1027"/>
              <a:gd name="T14" fmla="*/ 622 w 929"/>
              <a:gd name="T15" fmla="*/ 98 h 1027"/>
              <a:gd name="T16" fmla="*/ 488 w 929"/>
              <a:gd name="T17" fmla="*/ 311 h 1027"/>
              <a:gd name="T18" fmla="*/ 337 w 929"/>
              <a:gd name="T19" fmla="*/ 423 h 1027"/>
              <a:gd name="T20" fmla="*/ 325 w 929"/>
              <a:gd name="T21" fmla="*/ 531 h 1027"/>
              <a:gd name="T22" fmla="*/ 21 w 929"/>
              <a:gd name="T23" fmla="*/ 485 h 1027"/>
              <a:gd name="T24" fmla="*/ 0 w 929"/>
              <a:gd name="T25" fmla="*/ 491 h 1027"/>
              <a:gd name="T26" fmla="*/ 99 w 929"/>
              <a:gd name="T27" fmla="*/ 764 h 1027"/>
              <a:gd name="T28" fmla="*/ 23 w 929"/>
              <a:gd name="T29" fmla="*/ 894 h 1027"/>
              <a:gd name="T30" fmla="*/ 23 w 929"/>
              <a:gd name="T31" fmla="*/ 945 h 1027"/>
              <a:gd name="T32" fmla="*/ 39 w 929"/>
              <a:gd name="T33" fmla="*/ 929 h 1027"/>
              <a:gd name="T34" fmla="*/ 58 w 929"/>
              <a:gd name="T35" fmla="*/ 993 h 1027"/>
              <a:gd name="T36" fmla="*/ 101 w 929"/>
              <a:gd name="T37" fmla="*/ 1018 h 1027"/>
              <a:gd name="T38" fmla="*/ 142 w 929"/>
              <a:gd name="T39" fmla="*/ 903 h 1027"/>
              <a:gd name="T40" fmla="*/ 192 w 929"/>
              <a:gd name="T41" fmla="*/ 961 h 1027"/>
              <a:gd name="T42" fmla="*/ 426 w 929"/>
              <a:gd name="T43" fmla="*/ 885 h 1027"/>
              <a:gd name="T44" fmla="*/ 547 w 929"/>
              <a:gd name="T45" fmla="*/ 1027 h 1027"/>
              <a:gd name="T46" fmla="*/ 590 w 929"/>
              <a:gd name="T47" fmla="*/ 1005 h 1027"/>
              <a:gd name="T48" fmla="*/ 623 w 929"/>
              <a:gd name="T49" fmla="*/ 842 h 1027"/>
              <a:gd name="T50" fmla="*/ 929 w 929"/>
              <a:gd name="T51" fmla="*/ 752 h 1027"/>
              <a:gd name="T52" fmla="*/ 865 w 929"/>
              <a:gd name="T53" fmla="*/ 585 h 1027"/>
              <a:gd name="T54" fmla="*/ 831 w 929"/>
              <a:gd name="T55" fmla="*/ 324 h 1027"/>
              <a:gd name="T56" fmla="*/ 842 w 929"/>
              <a:gd name="T57" fmla="*/ 320 h 1027"/>
              <a:gd name="T58" fmla="*/ 847 w 929"/>
              <a:gd name="T59" fmla="*/ 318 h 1027"/>
              <a:gd name="T60" fmla="*/ 886 w 929"/>
              <a:gd name="T61" fmla="*/ 265 h 1027"/>
              <a:gd name="T62" fmla="*/ 865 w 929"/>
              <a:gd name="T63" fmla="*/ 8 h 1027"/>
              <a:gd name="T64" fmla="*/ 654 w 929"/>
              <a:gd name="T65" fmla="*/ 4 h 1027"/>
              <a:gd name="T66" fmla="*/ 654 w 929"/>
              <a:gd name="T67" fmla="*/ 0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9" h="1027">
                <a:moveTo>
                  <a:pt x="654" y="0"/>
                </a:moveTo>
                <a:lnTo>
                  <a:pt x="510" y="61"/>
                </a:lnTo>
                <a:lnTo>
                  <a:pt x="467" y="82"/>
                </a:lnTo>
                <a:lnTo>
                  <a:pt x="451" y="93"/>
                </a:lnTo>
                <a:lnTo>
                  <a:pt x="439" y="114"/>
                </a:lnTo>
                <a:lnTo>
                  <a:pt x="497" y="194"/>
                </a:lnTo>
                <a:lnTo>
                  <a:pt x="600" y="79"/>
                </a:lnTo>
                <a:lnTo>
                  <a:pt x="622" y="98"/>
                </a:lnTo>
                <a:lnTo>
                  <a:pt x="488" y="311"/>
                </a:lnTo>
                <a:lnTo>
                  <a:pt x="337" y="423"/>
                </a:lnTo>
                <a:lnTo>
                  <a:pt x="325" y="531"/>
                </a:lnTo>
                <a:lnTo>
                  <a:pt x="21" y="485"/>
                </a:lnTo>
                <a:lnTo>
                  <a:pt x="0" y="491"/>
                </a:lnTo>
                <a:lnTo>
                  <a:pt x="99" y="764"/>
                </a:lnTo>
                <a:lnTo>
                  <a:pt x="23" y="894"/>
                </a:lnTo>
                <a:lnTo>
                  <a:pt x="23" y="945"/>
                </a:lnTo>
                <a:lnTo>
                  <a:pt x="39" y="929"/>
                </a:lnTo>
                <a:lnTo>
                  <a:pt x="58" y="993"/>
                </a:lnTo>
                <a:lnTo>
                  <a:pt x="101" y="1018"/>
                </a:lnTo>
                <a:lnTo>
                  <a:pt x="142" y="903"/>
                </a:lnTo>
                <a:lnTo>
                  <a:pt x="192" y="961"/>
                </a:lnTo>
                <a:lnTo>
                  <a:pt x="426" y="885"/>
                </a:lnTo>
                <a:lnTo>
                  <a:pt x="547" y="1027"/>
                </a:lnTo>
                <a:lnTo>
                  <a:pt x="590" y="1005"/>
                </a:lnTo>
                <a:lnTo>
                  <a:pt x="623" y="842"/>
                </a:lnTo>
                <a:lnTo>
                  <a:pt x="929" y="752"/>
                </a:lnTo>
                <a:lnTo>
                  <a:pt x="865" y="585"/>
                </a:lnTo>
                <a:lnTo>
                  <a:pt x="831" y="324"/>
                </a:lnTo>
                <a:lnTo>
                  <a:pt x="842" y="320"/>
                </a:lnTo>
                <a:lnTo>
                  <a:pt x="847" y="318"/>
                </a:lnTo>
                <a:lnTo>
                  <a:pt x="886" y="265"/>
                </a:lnTo>
                <a:lnTo>
                  <a:pt x="865" y="8"/>
                </a:lnTo>
                <a:lnTo>
                  <a:pt x="654" y="4"/>
                </a:lnTo>
                <a:lnTo>
                  <a:pt x="654"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8">
            <a:extLst>
              <a:ext uri="{FF2B5EF4-FFF2-40B4-BE49-F238E27FC236}">
                <a16:creationId xmlns:a16="http://schemas.microsoft.com/office/drawing/2014/main" id="{84C683A6-97B1-4A38-9EEB-331E636049FD}"/>
              </a:ext>
            </a:extLst>
          </p:cNvPr>
          <p:cNvSpPr>
            <a:spLocks/>
          </p:cNvSpPr>
          <p:nvPr/>
        </p:nvSpPr>
        <p:spPr bwMode="auto">
          <a:xfrm>
            <a:off x="1619764" y="4597730"/>
            <a:ext cx="1139478" cy="1259681"/>
          </a:xfrm>
          <a:custGeom>
            <a:avLst/>
            <a:gdLst>
              <a:gd name="T0" fmla="*/ 654 w 929"/>
              <a:gd name="T1" fmla="*/ 0 h 1027"/>
              <a:gd name="T2" fmla="*/ 510 w 929"/>
              <a:gd name="T3" fmla="*/ 61 h 1027"/>
              <a:gd name="T4" fmla="*/ 467 w 929"/>
              <a:gd name="T5" fmla="*/ 82 h 1027"/>
              <a:gd name="T6" fmla="*/ 451 w 929"/>
              <a:gd name="T7" fmla="*/ 93 h 1027"/>
              <a:gd name="T8" fmla="*/ 439 w 929"/>
              <a:gd name="T9" fmla="*/ 114 h 1027"/>
              <a:gd name="T10" fmla="*/ 497 w 929"/>
              <a:gd name="T11" fmla="*/ 194 h 1027"/>
              <a:gd name="T12" fmla="*/ 600 w 929"/>
              <a:gd name="T13" fmla="*/ 79 h 1027"/>
              <a:gd name="T14" fmla="*/ 622 w 929"/>
              <a:gd name="T15" fmla="*/ 98 h 1027"/>
              <a:gd name="T16" fmla="*/ 488 w 929"/>
              <a:gd name="T17" fmla="*/ 311 h 1027"/>
              <a:gd name="T18" fmla="*/ 337 w 929"/>
              <a:gd name="T19" fmla="*/ 423 h 1027"/>
              <a:gd name="T20" fmla="*/ 325 w 929"/>
              <a:gd name="T21" fmla="*/ 531 h 1027"/>
              <a:gd name="T22" fmla="*/ 21 w 929"/>
              <a:gd name="T23" fmla="*/ 485 h 1027"/>
              <a:gd name="T24" fmla="*/ 0 w 929"/>
              <a:gd name="T25" fmla="*/ 491 h 1027"/>
              <a:gd name="T26" fmla="*/ 99 w 929"/>
              <a:gd name="T27" fmla="*/ 764 h 1027"/>
              <a:gd name="T28" fmla="*/ 23 w 929"/>
              <a:gd name="T29" fmla="*/ 894 h 1027"/>
              <a:gd name="T30" fmla="*/ 23 w 929"/>
              <a:gd name="T31" fmla="*/ 945 h 1027"/>
              <a:gd name="T32" fmla="*/ 39 w 929"/>
              <a:gd name="T33" fmla="*/ 929 h 1027"/>
              <a:gd name="T34" fmla="*/ 58 w 929"/>
              <a:gd name="T35" fmla="*/ 993 h 1027"/>
              <a:gd name="T36" fmla="*/ 101 w 929"/>
              <a:gd name="T37" fmla="*/ 1018 h 1027"/>
              <a:gd name="T38" fmla="*/ 142 w 929"/>
              <a:gd name="T39" fmla="*/ 903 h 1027"/>
              <a:gd name="T40" fmla="*/ 192 w 929"/>
              <a:gd name="T41" fmla="*/ 961 h 1027"/>
              <a:gd name="T42" fmla="*/ 426 w 929"/>
              <a:gd name="T43" fmla="*/ 885 h 1027"/>
              <a:gd name="T44" fmla="*/ 547 w 929"/>
              <a:gd name="T45" fmla="*/ 1027 h 1027"/>
              <a:gd name="T46" fmla="*/ 590 w 929"/>
              <a:gd name="T47" fmla="*/ 1005 h 1027"/>
              <a:gd name="T48" fmla="*/ 623 w 929"/>
              <a:gd name="T49" fmla="*/ 842 h 1027"/>
              <a:gd name="T50" fmla="*/ 929 w 929"/>
              <a:gd name="T51" fmla="*/ 752 h 1027"/>
              <a:gd name="T52" fmla="*/ 865 w 929"/>
              <a:gd name="T53" fmla="*/ 585 h 1027"/>
              <a:gd name="T54" fmla="*/ 831 w 929"/>
              <a:gd name="T55" fmla="*/ 324 h 1027"/>
              <a:gd name="T56" fmla="*/ 842 w 929"/>
              <a:gd name="T57" fmla="*/ 320 h 1027"/>
              <a:gd name="T58" fmla="*/ 847 w 929"/>
              <a:gd name="T59" fmla="*/ 318 h 1027"/>
              <a:gd name="T60" fmla="*/ 886 w 929"/>
              <a:gd name="T61" fmla="*/ 265 h 1027"/>
              <a:gd name="T62" fmla="*/ 865 w 929"/>
              <a:gd name="T63" fmla="*/ 8 h 1027"/>
              <a:gd name="T64" fmla="*/ 654 w 929"/>
              <a:gd name="T65" fmla="*/ 4 h 1027"/>
              <a:gd name="T66" fmla="*/ 654 w 929"/>
              <a:gd name="T67" fmla="*/ 0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9" h="1027">
                <a:moveTo>
                  <a:pt x="654" y="0"/>
                </a:moveTo>
                <a:lnTo>
                  <a:pt x="510" y="61"/>
                </a:lnTo>
                <a:lnTo>
                  <a:pt x="467" y="82"/>
                </a:lnTo>
                <a:lnTo>
                  <a:pt x="451" y="93"/>
                </a:lnTo>
                <a:lnTo>
                  <a:pt x="439" y="114"/>
                </a:lnTo>
                <a:lnTo>
                  <a:pt x="497" y="194"/>
                </a:lnTo>
                <a:lnTo>
                  <a:pt x="600" y="79"/>
                </a:lnTo>
                <a:lnTo>
                  <a:pt x="622" y="98"/>
                </a:lnTo>
                <a:lnTo>
                  <a:pt x="488" y="311"/>
                </a:lnTo>
                <a:lnTo>
                  <a:pt x="337" y="423"/>
                </a:lnTo>
                <a:lnTo>
                  <a:pt x="325" y="531"/>
                </a:lnTo>
                <a:lnTo>
                  <a:pt x="21" y="485"/>
                </a:lnTo>
                <a:lnTo>
                  <a:pt x="0" y="491"/>
                </a:lnTo>
                <a:lnTo>
                  <a:pt x="99" y="764"/>
                </a:lnTo>
                <a:lnTo>
                  <a:pt x="23" y="894"/>
                </a:lnTo>
                <a:lnTo>
                  <a:pt x="23" y="945"/>
                </a:lnTo>
                <a:lnTo>
                  <a:pt x="39" y="929"/>
                </a:lnTo>
                <a:lnTo>
                  <a:pt x="58" y="993"/>
                </a:lnTo>
                <a:lnTo>
                  <a:pt x="101" y="1018"/>
                </a:lnTo>
                <a:lnTo>
                  <a:pt x="142" y="903"/>
                </a:lnTo>
                <a:lnTo>
                  <a:pt x="192" y="961"/>
                </a:lnTo>
                <a:lnTo>
                  <a:pt x="426" y="885"/>
                </a:lnTo>
                <a:lnTo>
                  <a:pt x="547" y="1027"/>
                </a:lnTo>
                <a:lnTo>
                  <a:pt x="590" y="1005"/>
                </a:lnTo>
                <a:lnTo>
                  <a:pt x="623" y="842"/>
                </a:lnTo>
                <a:lnTo>
                  <a:pt x="929" y="752"/>
                </a:lnTo>
                <a:lnTo>
                  <a:pt x="865" y="585"/>
                </a:lnTo>
                <a:lnTo>
                  <a:pt x="831" y="324"/>
                </a:lnTo>
                <a:lnTo>
                  <a:pt x="842" y="320"/>
                </a:lnTo>
                <a:lnTo>
                  <a:pt x="847" y="318"/>
                </a:lnTo>
                <a:lnTo>
                  <a:pt x="886" y="265"/>
                </a:lnTo>
                <a:lnTo>
                  <a:pt x="865" y="8"/>
                </a:lnTo>
                <a:lnTo>
                  <a:pt x="654" y="4"/>
                </a:lnTo>
                <a:lnTo>
                  <a:pt x="6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9">
            <a:extLst>
              <a:ext uri="{FF2B5EF4-FFF2-40B4-BE49-F238E27FC236}">
                <a16:creationId xmlns:a16="http://schemas.microsoft.com/office/drawing/2014/main" id="{0017A094-B8CF-4077-AEBA-C42A0AEB58F1}"/>
              </a:ext>
            </a:extLst>
          </p:cNvPr>
          <p:cNvSpPr>
            <a:spLocks/>
          </p:cNvSpPr>
          <p:nvPr/>
        </p:nvSpPr>
        <p:spPr bwMode="auto">
          <a:xfrm>
            <a:off x="3365164" y="3555151"/>
            <a:ext cx="1248642" cy="1452251"/>
          </a:xfrm>
          <a:custGeom>
            <a:avLst/>
            <a:gdLst>
              <a:gd name="T0" fmla="*/ 481 w 1018"/>
              <a:gd name="T1" fmla="*/ 0 h 1184"/>
              <a:gd name="T2" fmla="*/ 423 w 1018"/>
              <a:gd name="T3" fmla="*/ 149 h 1184"/>
              <a:gd name="T4" fmla="*/ 371 w 1018"/>
              <a:gd name="T5" fmla="*/ 135 h 1184"/>
              <a:gd name="T6" fmla="*/ 0 w 1018"/>
              <a:gd name="T7" fmla="*/ 357 h 1184"/>
              <a:gd name="T8" fmla="*/ 37 w 1018"/>
              <a:gd name="T9" fmla="*/ 426 h 1184"/>
              <a:gd name="T10" fmla="*/ 85 w 1018"/>
              <a:gd name="T11" fmla="*/ 403 h 1184"/>
              <a:gd name="T12" fmla="*/ 400 w 1018"/>
              <a:gd name="T13" fmla="*/ 604 h 1184"/>
              <a:gd name="T14" fmla="*/ 407 w 1018"/>
              <a:gd name="T15" fmla="*/ 623 h 1184"/>
              <a:gd name="T16" fmla="*/ 323 w 1018"/>
              <a:gd name="T17" fmla="*/ 771 h 1184"/>
              <a:gd name="T18" fmla="*/ 334 w 1018"/>
              <a:gd name="T19" fmla="*/ 779 h 1184"/>
              <a:gd name="T20" fmla="*/ 305 w 1018"/>
              <a:gd name="T21" fmla="*/ 792 h 1184"/>
              <a:gd name="T22" fmla="*/ 151 w 1018"/>
              <a:gd name="T23" fmla="*/ 952 h 1184"/>
              <a:gd name="T24" fmla="*/ 291 w 1018"/>
              <a:gd name="T25" fmla="*/ 1044 h 1184"/>
              <a:gd name="T26" fmla="*/ 339 w 1018"/>
              <a:gd name="T27" fmla="*/ 1049 h 1184"/>
              <a:gd name="T28" fmla="*/ 357 w 1018"/>
              <a:gd name="T29" fmla="*/ 1097 h 1184"/>
              <a:gd name="T30" fmla="*/ 377 w 1018"/>
              <a:gd name="T31" fmla="*/ 1108 h 1184"/>
              <a:gd name="T32" fmla="*/ 398 w 1018"/>
              <a:gd name="T33" fmla="*/ 1136 h 1184"/>
              <a:gd name="T34" fmla="*/ 426 w 1018"/>
              <a:gd name="T35" fmla="*/ 1175 h 1184"/>
              <a:gd name="T36" fmla="*/ 428 w 1018"/>
              <a:gd name="T37" fmla="*/ 1184 h 1184"/>
              <a:gd name="T38" fmla="*/ 433 w 1018"/>
              <a:gd name="T39" fmla="*/ 1177 h 1184"/>
              <a:gd name="T40" fmla="*/ 448 w 1018"/>
              <a:gd name="T41" fmla="*/ 1172 h 1184"/>
              <a:gd name="T42" fmla="*/ 638 w 1018"/>
              <a:gd name="T43" fmla="*/ 1172 h 1184"/>
              <a:gd name="T44" fmla="*/ 639 w 1018"/>
              <a:gd name="T45" fmla="*/ 1170 h 1184"/>
              <a:gd name="T46" fmla="*/ 560 w 1018"/>
              <a:gd name="T47" fmla="*/ 1152 h 1184"/>
              <a:gd name="T48" fmla="*/ 602 w 1018"/>
              <a:gd name="T49" fmla="*/ 1111 h 1184"/>
              <a:gd name="T50" fmla="*/ 474 w 1018"/>
              <a:gd name="T51" fmla="*/ 1103 h 1184"/>
              <a:gd name="T52" fmla="*/ 472 w 1018"/>
              <a:gd name="T53" fmla="*/ 1083 h 1184"/>
              <a:gd name="T54" fmla="*/ 503 w 1018"/>
              <a:gd name="T55" fmla="*/ 1069 h 1184"/>
              <a:gd name="T56" fmla="*/ 668 w 1018"/>
              <a:gd name="T57" fmla="*/ 1062 h 1184"/>
              <a:gd name="T58" fmla="*/ 618 w 1018"/>
              <a:gd name="T59" fmla="*/ 978 h 1184"/>
              <a:gd name="T60" fmla="*/ 732 w 1018"/>
              <a:gd name="T61" fmla="*/ 991 h 1184"/>
              <a:gd name="T62" fmla="*/ 711 w 1018"/>
              <a:gd name="T63" fmla="*/ 907 h 1184"/>
              <a:gd name="T64" fmla="*/ 652 w 1018"/>
              <a:gd name="T65" fmla="*/ 874 h 1184"/>
              <a:gd name="T66" fmla="*/ 698 w 1018"/>
              <a:gd name="T67" fmla="*/ 852 h 1184"/>
              <a:gd name="T68" fmla="*/ 789 w 1018"/>
              <a:gd name="T69" fmla="*/ 874 h 1184"/>
              <a:gd name="T70" fmla="*/ 853 w 1018"/>
              <a:gd name="T71" fmla="*/ 783 h 1184"/>
              <a:gd name="T72" fmla="*/ 732 w 1018"/>
              <a:gd name="T73" fmla="*/ 728 h 1184"/>
              <a:gd name="T74" fmla="*/ 810 w 1018"/>
              <a:gd name="T75" fmla="*/ 728 h 1184"/>
              <a:gd name="T76" fmla="*/ 885 w 1018"/>
              <a:gd name="T77" fmla="*/ 753 h 1184"/>
              <a:gd name="T78" fmla="*/ 965 w 1018"/>
              <a:gd name="T79" fmla="*/ 629 h 1184"/>
              <a:gd name="T80" fmla="*/ 1018 w 1018"/>
              <a:gd name="T81" fmla="*/ 353 h 1184"/>
              <a:gd name="T82" fmla="*/ 1005 w 1018"/>
              <a:gd name="T83" fmla="*/ 195 h 1184"/>
              <a:gd name="T84" fmla="*/ 828 w 1018"/>
              <a:gd name="T85" fmla="*/ 16 h 1184"/>
              <a:gd name="T86" fmla="*/ 481 w 1018"/>
              <a:gd name="T87"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8" h="1184">
                <a:moveTo>
                  <a:pt x="481" y="0"/>
                </a:moveTo>
                <a:lnTo>
                  <a:pt x="423" y="149"/>
                </a:lnTo>
                <a:lnTo>
                  <a:pt x="371" y="135"/>
                </a:lnTo>
                <a:lnTo>
                  <a:pt x="0" y="357"/>
                </a:lnTo>
                <a:lnTo>
                  <a:pt x="37" y="426"/>
                </a:lnTo>
                <a:lnTo>
                  <a:pt x="85" y="403"/>
                </a:lnTo>
                <a:lnTo>
                  <a:pt x="400" y="604"/>
                </a:lnTo>
                <a:lnTo>
                  <a:pt x="407" y="623"/>
                </a:lnTo>
                <a:lnTo>
                  <a:pt x="323" y="771"/>
                </a:lnTo>
                <a:lnTo>
                  <a:pt x="334" y="779"/>
                </a:lnTo>
                <a:lnTo>
                  <a:pt x="305" y="792"/>
                </a:lnTo>
                <a:lnTo>
                  <a:pt x="151" y="952"/>
                </a:lnTo>
                <a:lnTo>
                  <a:pt x="291" y="1044"/>
                </a:lnTo>
                <a:lnTo>
                  <a:pt x="339" y="1049"/>
                </a:lnTo>
                <a:lnTo>
                  <a:pt x="357" y="1097"/>
                </a:lnTo>
                <a:lnTo>
                  <a:pt x="377" y="1108"/>
                </a:lnTo>
                <a:lnTo>
                  <a:pt x="398" y="1136"/>
                </a:lnTo>
                <a:lnTo>
                  <a:pt x="426" y="1175"/>
                </a:lnTo>
                <a:lnTo>
                  <a:pt x="428" y="1184"/>
                </a:lnTo>
                <a:lnTo>
                  <a:pt x="433" y="1177"/>
                </a:lnTo>
                <a:lnTo>
                  <a:pt x="448" y="1172"/>
                </a:lnTo>
                <a:lnTo>
                  <a:pt x="638" y="1172"/>
                </a:lnTo>
                <a:lnTo>
                  <a:pt x="639" y="1170"/>
                </a:lnTo>
                <a:lnTo>
                  <a:pt x="560" y="1152"/>
                </a:lnTo>
                <a:lnTo>
                  <a:pt x="602" y="1111"/>
                </a:lnTo>
                <a:lnTo>
                  <a:pt x="474" y="1103"/>
                </a:lnTo>
                <a:lnTo>
                  <a:pt x="472" y="1083"/>
                </a:lnTo>
                <a:lnTo>
                  <a:pt x="503" y="1069"/>
                </a:lnTo>
                <a:lnTo>
                  <a:pt x="668" y="1062"/>
                </a:lnTo>
                <a:lnTo>
                  <a:pt x="618" y="978"/>
                </a:lnTo>
                <a:lnTo>
                  <a:pt x="732" y="991"/>
                </a:lnTo>
                <a:lnTo>
                  <a:pt x="711" y="907"/>
                </a:lnTo>
                <a:lnTo>
                  <a:pt x="652" y="874"/>
                </a:lnTo>
                <a:lnTo>
                  <a:pt x="698" y="852"/>
                </a:lnTo>
                <a:lnTo>
                  <a:pt x="789" y="874"/>
                </a:lnTo>
                <a:lnTo>
                  <a:pt x="853" y="783"/>
                </a:lnTo>
                <a:lnTo>
                  <a:pt x="732" y="728"/>
                </a:lnTo>
                <a:lnTo>
                  <a:pt x="810" y="728"/>
                </a:lnTo>
                <a:lnTo>
                  <a:pt x="885" y="753"/>
                </a:lnTo>
                <a:lnTo>
                  <a:pt x="965" y="629"/>
                </a:lnTo>
                <a:lnTo>
                  <a:pt x="1018" y="353"/>
                </a:lnTo>
                <a:lnTo>
                  <a:pt x="1005" y="195"/>
                </a:lnTo>
                <a:lnTo>
                  <a:pt x="828" y="16"/>
                </a:lnTo>
                <a:lnTo>
                  <a:pt x="481"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0">
            <a:extLst>
              <a:ext uri="{FF2B5EF4-FFF2-40B4-BE49-F238E27FC236}">
                <a16:creationId xmlns:a16="http://schemas.microsoft.com/office/drawing/2014/main" id="{21E9878B-7929-4831-903B-06FD88B8F9F5}"/>
              </a:ext>
            </a:extLst>
          </p:cNvPr>
          <p:cNvSpPr>
            <a:spLocks/>
          </p:cNvSpPr>
          <p:nvPr/>
        </p:nvSpPr>
        <p:spPr bwMode="auto">
          <a:xfrm>
            <a:off x="3365164" y="3555151"/>
            <a:ext cx="1248642" cy="1452251"/>
          </a:xfrm>
          <a:custGeom>
            <a:avLst/>
            <a:gdLst>
              <a:gd name="T0" fmla="*/ 481 w 1018"/>
              <a:gd name="T1" fmla="*/ 0 h 1184"/>
              <a:gd name="T2" fmla="*/ 423 w 1018"/>
              <a:gd name="T3" fmla="*/ 149 h 1184"/>
              <a:gd name="T4" fmla="*/ 371 w 1018"/>
              <a:gd name="T5" fmla="*/ 135 h 1184"/>
              <a:gd name="T6" fmla="*/ 0 w 1018"/>
              <a:gd name="T7" fmla="*/ 357 h 1184"/>
              <a:gd name="T8" fmla="*/ 37 w 1018"/>
              <a:gd name="T9" fmla="*/ 426 h 1184"/>
              <a:gd name="T10" fmla="*/ 85 w 1018"/>
              <a:gd name="T11" fmla="*/ 403 h 1184"/>
              <a:gd name="T12" fmla="*/ 400 w 1018"/>
              <a:gd name="T13" fmla="*/ 604 h 1184"/>
              <a:gd name="T14" fmla="*/ 407 w 1018"/>
              <a:gd name="T15" fmla="*/ 623 h 1184"/>
              <a:gd name="T16" fmla="*/ 323 w 1018"/>
              <a:gd name="T17" fmla="*/ 771 h 1184"/>
              <a:gd name="T18" fmla="*/ 334 w 1018"/>
              <a:gd name="T19" fmla="*/ 779 h 1184"/>
              <a:gd name="T20" fmla="*/ 305 w 1018"/>
              <a:gd name="T21" fmla="*/ 792 h 1184"/>
              <a:gd name="T22" fmla="*/ 151 w 1018"/>
              <a:gd name="T23" fmla="*/ 952 h 1184"/>
              <a:gd name="T24" fmla="*/ 291 w 1018"/>
              <a:gd name="T25" fmla="*/ 1044 h 1184"/>
              <a:gd name="T26" fmla="*/ 339 w 1018"/>
              <a:gd name="T27" fmla="*/ 1049 h 1184"/>
              <a:gd name="T28" fmla="*/ 357 w 1018"/>
              <a:gd name="T29" fmla="*/ 1097 h 1184"/>
              <a:gd name="T30" fmla="*/ 377 w 1018"/>
              <a:gd name="T31" fmla="*/ 1108 h 1184"/>
              <a:gd name="T32" fmla="*/ 398 w 1018"/>
              <a:gd name="T33" fmla="*/ 1136 h 1184"/>
              <a:gd name="T34" fmla="*/ 426 w 1018"/>
              <a:gd name="T35" fmla="*/ 1175 h 1184"/>
              <a:gd name="T36" fmla="*/ 428 w 1018"/>
              <a:gd name="T37" fmla="*/ 1184 h 1184"/>
              <a:gd name="T38" fmla="*/ 433 w 1018"/>
              <a:gd name="T39" fmla="*/ 1177 h 1184"/>
              <a:gd name="T40" fmla="*/ 448 w 1018"/>
              <a:gd name="T41" fmla="*/ 1172 h 1184"/>
              <a:gd name="T42" fmla="*/ 638 w 1018"/>
              <a:gd name="T43" fmla="*/ 1172 h 1184"/>
              <a:gd name="T44" fmla="*/ 639 w 1018"/>
              <a:gd name="T45" fmla="*/ 1170 h 1184"/>
              <a:gd name="T46" fmla="*/ 560 w 1018"/>
              <a:gd name="T47" fmla="*/ 1152 h 1184"/>
              <a:gd name="T48" fmla="*/ 602 w 1018"/>
              <a:gd name="T49" fmla="*/ 1111 h 1184"/>
              <a:gd name="T50" fmla="*/ 474 w 1018"/>
              <a:gd name="T51" fmla="*/ 1103 h 1184"/>
              <a:gd name="T52" fmla="*/ 472 w 1018"/>
              <a:gd name="T53" fmla="*/ 1083 h 1184"/>
              <a:gd name="T54" fmla="*/ 503 w 1018"/>
              <a:gd name="T55" fmla="*/ 1069 h 1184"/>
              <a:gd name="T56" fmla="*/ 668 w 1018"/>
              <a:gd name="T57" fmla="*/ 1062 h 1184"/>
              <a:gd name="T58" fmla="*/ 618 w 1018"/>
              <a:gd name="T59" fmla="*/ 978 h 1184"/>
              <a:gd name="T60" fmla="*/ 732 w 1018"/>
              <a:gd name="T61" fmla="*/ 991 h 1184"/>
              <a:gd name="T62" fmla="*/ 711 w 1018"/>
              <a:gd name="T63" fmla="*/ 907 h 1184"/>
              <a:gd name="T64" fmla="*/ 652 w 1018"/>
              <a:gd name="T65" fmla="*/ 874 h 1184"/>
              <a:gd name="T66" fmla="*/ 698 w 1018"/>
              <a:gd name="T67" fmla="*/ 852 h 1184"/>
              <a:gd name="T68" fmla="*/ 789 w 1018"/>
              <a:gd name="T69" fmla="*/ 874 h 1184"/>
              <a:gd name="T70" fmla="*/ 853 w 1018"/>
              <a:gd name="T71" fmla="*/ 783 h 1184"/>
              <a:gd name="T72" fmla="*/ 732 w 1018"/>
              <a:gd name="T73" fmla="*/ 728 h 1184"/>
              <a:gd name="T74" fmla="*/ 810 w 1018"/>
              <a:gd name="T75" fmla="*/ 728 h 1184"/>
              <a:gd name="T76" fmla="*/ 885 w 1018"/>
              <a:gd name="T77" fmla="*/ 753 h 1184"/>
              <a:gd name="T78" fmla="*/ 965 w 1018"/>
              <a:gd name="T79" fmla="*/ 629 h 1184"/>
              <a:gd name="T80" fmla="*/ 1018 w 1018"/>
              <a:gd name="T81" fmla="*/ 353 h 1184"/>
              <a:gd name="T82" fmla="*/ 1005 w 1018"/>
              <a:gd name="T83" fmla="*/ 195 h 1184"/>
              <a:gd name="T84" fmla="*/ 828 w 1018"/>
              <a:gd name="T85" fmla="*/ 16 h 1184"/>
              <a:gd name="T86" fmla="*/ 481 w 1018"/>
              <a:gd name="T87"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8" h="1184">
                <a:moveTo>
                  <a:pt x="481" y="0"/>
                </a:moveTo>
                <a:lnTo>
                  <a:pt x="423" y="149"/>
                </a:lnTo>
                <a:lnTo>
                  <a:pt x="371" y="135"/>
                </a:lnTo>
                <a:lnTo>
                  <a:pt x="0" y="357"/>
                </a:lnTo>
                <a:lnTo>
                  <a:pt x="37" y="426"/>
                </a:lnTo>
                <a:lnTo>
                  <a:pt x="85" y="403"/>
                </a:lnTo>
                <a:lnTo>
                  <a:pt x="400" y="604"/>
                </a:lnTo>
                <a:lnTo>
                  <a:pt x="407" y="623"/>
                </a:lnTo>
                <a:lnTo>
                  <a:pt x="323" y="771"/>
                </a:lnTo>
                <a:lnTo>
                  <a:pt x="334" y="779"/>
                </a:lnTo>
                <a:lnTo>
                  <a:pt x="305" y="792"/>
                </a:lnTo>
                <a:lnTo>
                  <a:pt x="151" y="952"/>
                </a:lnTo>
                <a:lnTo>
                  <a:pt x="291" y="1044"/>
                </a:lnTo>
                <a:lnTo>
                  <a:pt x="339" y="1049"/>
                </a:lnTo>
                <a:lnTo>
                  <a:pt x="357" y="1097"/>
                </a:lnTo>
                <a:lnTo>
                  <a:pt x="377" y="1108"/>
                </a:lnTo>
                <a:lnTo>
                  <a:pt x="398" y="1136"/>
                </a:lnTo>
                <a:lnTo>
                  <a:pt x="426" y="1175"/>
                </a:lnTo>
                <a:lnTo>
                  <a:pt x="428" y="1184"/>
                </a:lnTo>
                <a:lnTo>
                  <a:pt x="433" y="1177"/>
                </a:lnTo>
                <a:lnTo>
                  <a:pt x="448" y="1172"/>
                </a:lnTo>
                <a:lnTo>
                  <a:pt x="638" y="1172"/>
                </a:lnTo>
                <a:lnTo>
                  <a:pt x="639" y="1170"/>
                </a:lnTo>
                <a:lnTo>
                  <a:pt x="560" y="1152"/>
                </a:lnTo>
                <a:lnTo>
                  <a:pt x="602" y="1111"/>
                </a:lnTo>
                <a:lnTo>
                  <a:pt x="474" y="1103"/>
                </a:lnTo>
                <a:lnTo>
                  <a:pt x="472" y="1083"/>
                </a:lnTo>
                <a:lnTo>
                  <a:pt x="503" y="1069"/>
                </a:lnTo>
                <a:lnTo>
                  <a:pt x="668" y="1062"/>
                </a:lnTo>
                <a:lnTo>
                  <a:pt x="618" y="978"/>
                </a:lnTo>
                <a:lnTo>
                  <a:pt x="732" y="991"/>
                </a:lnTo>
                <a:lnTo>
                  <a:pt x="711" y="907"/>
                </a:lnTo>
                <a:lnTo>
                  <a:pt x="652" y="874"/>
                </a:lnTo>
                <a:lnTo>
                  <a:pt x="698" y="852"/>
                </a:lnTo>
                <a:lnTo>
                  <a:pt x="789" y="874"/>
                </a:lnTo>
                <a:lnTo>
                  <a:pt x="853" y="783"/>
                </a:lnTo>
                <a:lnTo>
                  <a:pt x="732" y="728"/>
                </a:lnTo>
                <a:lnTo>
                  <a:pt x="810" y="728"/>
                </a:lnTo>
                <a:lnTo>
                  <a:pt x="885" y="753"/>
                </a:lnTo>
                <a:lnTo>
                  <a:pt x="965" y="629"/>
                </a:lnTo>
                <a:lnTo>
                  <a:pt x="1018" y="353"/>
                </a:lnTo>
                <a:lnTo>
                  <a:pt x="1005" y="195"/>
                </a:lnTo>
                <a:lnTo>
                  <a:pt x="828" y="16"/>
                </a:lnTo>
                <a:lnTo>
                  <a:pt x="4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TextBox 39">
            <a:extLst>
              <a:ext uri="{FF2B5EF4-FFF2-40B4-BE49-F238E27FC236}">
                <a16:creationId xmlns:a16="http://schemas.microsoft.com/office/drawing/2014/main" id="{49A35C98-33F1-497D-BF7D-0104C8B06080}"/>
              </a:ext>
            </a:extLst>
          </p:cNvPr>
          <p:cNvSpPr txBox="1"/>
          <p:nvPr/>
        </p:nvSpPr>
        <p:spPr>
          <a:xfrm>
            <a:off x="789248" y="2669906"/>
            <a:ext cx="1136786" cy="307777"/>
          </a:xfrm>
          <a:prstGeom prst="rect">
            <a:avLst/>
          </a:prstGeom>
          <a:solidFill>
            <a:srgbClr val="002060"/>
          </a:solidFill>
          <a:ln w="28575">
            <a:solidFill>
              <a:schemeClr val="bg1"/>
            </a:solidFill>
          </a:ln>
        </p:spPr>
        <p:txBody>
          <a:bodyPr wrap="square" rtlCol="0">
            <a:spAutoFit/>
          </a:bodyPr>
          <a:lstStyle/>
          <a:p>
            <a:r>
              <a:rPr lang="en-GB" sz="1400" b="1">
                <a:solidFill>
                  <a:schemeClr val="bg1"/>
                </a:solidFill>
                <a:latin typeface="Arial" panose="020B0604020202020204" pitchFamily="34" charset="0"/>
                <a:cs typeface="Arial" panose="020B0604020202020204" pitchFamily="34" charset="0"/>
              </a:rPr>
              <a:t>North West</a:t>
            </a:r>
          </a:p>
        </p:txBody>
      </p:sp>
      <p:sp>
        <p:nvSpPr>
          <p:cNvPr id="41" name="TextBox 40">
            <a:extLst>
              <a:ext uri="{FF2B5EF4-FFF2-40B4-BE49-F238E27FC236}">
                <a16:creationId xmlns:a16="http://schemas.microsoft.com/office/drawing/2014/main" id="{75E02CFB-EE03-41BC-9E28-9AEF314CCE3C}"/>
              </a:ext>
            </a:extLst>
          </p:cNvPr>
          <p:cNvSpPr txBox="1"/>
          <p:nvPr/>
        </p:nvSpPr>
        <p:spPr>
          <a:xfrm>
            <a:off x="3237520" y="1825555"/>
            <a:ext cx="1090363" cy="307777"/>
          </a:xfrm>
          <a:prstGeom prst="rect">
            <a:avLst/>
          </a:prstGeom>
          <a:solidFill>
            <a:srgbClr val="002060"/>
          </a:solidFill>
          <a:ln w="28575">
            <a:solidFill>
              <a:schemeClr val="bg1"/>
            </a:solidFill>
          </a:ln>
        </p:spPr>
        <p:txBody>
          <a:bodyPr wrap="square" rtlCol="0">
            <a:spAutoFit/>
          </a:bodyPr>
          <a:lstStyle/>
          <a:p>
            <a:r>
              <a:rPr lang="en-GB" sz="1400" b="1">
                <a:solidFill>
                  <a:schemeClr val="bg1"/>
                </a:solidFill>
                <a:latin typeface="Arial" panose="020B0604020202020204" pitchFamily="34" charset="0"/>
                <a:cs typeface="Arial" panose="020B0604020202020204" pitchFamily="34" charset="0"/>
              </a:rPr>
              <a:t>North East</a:t>
            </a:r>
          </a:p>
        </p:txBody>
      </p:sp>
      <p:sp>
        <p:nvSpPr>
          <p:cNvPr id="42" name="TextBox 41">
            <a:extLst>
              <a:ext uri="{FF2B5EF4-FFF2-40B4-BE49-F238E27FC236}">
                <a16:creationId xmlns:a16="http://schemas.microsoft.com/office/drawing/2014/main" id="{0941178F-1B31-4E2B-AA53-D3DD14E46AA4}"/>
              </a:ext>
            </a:extLst>
          </p:cNvPr>
          <p:cNvSpPr txBox="1"/>
          <p:nvPr/>
        </p:nvSpPr>
        <p:spPr>
          <a:xfrm>
            <a:off x="861256" y="3841779"/>
            <a:ext cx="958917" cy="307777"/>
          </a:xfrm>
          <a:prstGeom prst="rect">
            <a:avLst/>
          </a:prstGeom>
          <a:solidFill>
            <a:srgbClr val="002060"/>
          </a:solidFill>
          <a:ln w="28575">
            <a:solidFill>
              <a:schemeClr val="bg1"/>
            </a:solidFill>
          </a:ln>
        </p:spPr>
        <p:txBody>
          <a:bodyPr wrap="square" rtlCol="0">
            <a:spAutoFit/>
          </a:bodyPr>
          <a:lstStyle/>
          <a:p>
            <a:r>
              <a:rPr lang="en-GB" sz="1400" b="1">
                <a:solidFill>
                  <a:schemeClr val="bg1"/>
                </a:solidFill>
                <a:latin typeface="Arial" panose="020B0604020202020204" pitchFamily="34" charset="0"/>
                <a:cs typeface="Arial" panose="020B0604020202020204" pitchFamily="34" charset="0"/>
              </a:rPr>
              <a:t>Midlands</a:t>
            </a:r>
          </a:p>
        </p:txBody>
      </p:sp>
      <p:sp>
        <p:nvSpPr>
          <p:cNvPr id="43" name="TextBox 42">
            <a:extLst>
              <a:ext uri="{FF2B5EF4-FFF2-40B4-BE49-F238E27FC236}">
                <a16:creationId xmlns:a16="http://schemas.microsoft.com/office/drawing/2014/main" id="{60D2C4D2-64AD-4A07-B8BD-BA3C0C796762}"/>
              </a:ext>
            </a:extLst>
          </p:cNvPr>
          <p:cNvSpPr txBox="1"/>
          <p:nvPr/>
        </p:nvSpPr>
        <p:spPr>
          <a:xfrm>
            <a:off x="789248" y="4830146"/>
            <a:ext cx="1165640" cy="307777"/>
          </a:xfrm>
          <a:prstGeom prst="rect">
            <a:avLst/>
          </a:prstGeom>
          <a:solidFill>
            <a:srgbClr val="002060"/>
          </a:solidFill>
          <a:ln w="28575">
            <a:solidFill>
              <a:schemeClr val="bg1"/>
            </a:solidFill>
          </a:ln>
        </p:spPr>
        <p:txBody>
          <a:bodyPr wrap="square" rtlCol="0">
            <a:spAutoFit/>
          </a:bodyPr>
          <a:lstStyle/>
          <a:p>
            <a:r>
              <a:rPr lang="en-GB" sz="1400" b="1">
                <a:solidFill>
                  <a:schemeClr val="bg1"/>
                </a:solidFill>
                <a:latin typeface="Arial" panose="020B0604020202020204" pitchFamily="34" charset="0"/>
                <a:cs typeface="Arial" panose="020B0604020202020204" pitchFamily="34" charset="0"/>
              </a:rPr>
              <a:t>South West</a:t>
            </a:r>
          </a:p>
        </p:txBody>
      </p:sp>
      <p:sp>
        <p:nvSpPr>
          <p:cNvPr id="44" name="TextBox 43">
            <a:extLst>
              <a:ext uri="{FF2B5EF4-FFF2-40B4-BE49-F238E27FC236}">
                <a16:creationId xmlns:a16="http://schemas.microsoft.com/office/drawing/2014/main" id="{217A561A-1960-4CA1-ABE2-4AE3C5FB87E4}"/>
              </a:ext>
            </a:extLst>
          </p:cNvPr>
          <p:cNvSpPr txBox="1"/>
          <p:nvPr/>
        </p:nvSpPr>
        <p:spPr>
          <a:xfrm>
            <a:off x="3669568" y="5694242"/>
            <a:ext cx="1119217" cy="307777"/>
          </a:xfrm>
          <a:prstGeom prst="rect">
            <a:avLst/>
          </a:prstGeom>
          <a:solidFill>
            <a:srgbClr val="002060"/>
          </a:solidFill>
          <a:ln w="28575">
            <a:solidFill>
              <a:schemeClr val="bg1"/>
            </a:solidFill>
          </a:ln>
        </p:spPr>
        <p:txBody>
          <a:bodyPr wrap="square" rtlCol="0">
            <a:spAutoFit/>
          </a:bodyPr>
          <a:lstStyle/>
          <a:p>
            <a:r>
              <a:rPr lang="en-GB" sz="1400" b="1">
                <a:solidFill>
                  <a:schemeClr val="bg1"/>
                </a:solidFill>
                <a:latin typeface="Arial" panose="020B0604020202020204" pitchFamily="34" charset="0"/>
                <a:cs typeface="Arial" panose="020B0604020202020204" pitchFamily="34" charset="0"/>
              </a:rPr>
              <a:t>South East</a:t>
            </a:r>
          </a:p>
        </p:txBody>
      </p:sp>
      <p:sp>
        <p:nvSpPr>
          <p:cNvPr id="45" name="TextBox 44">
            <a:extLst>
              <a:ext uri="{FF2B5EF4-FFF2-40B4-BE49-F238E27FC236}">
                <a16:creationId xmlns:a16="http://schemas.microsoft.com/office/drawing/2014/main" id="{BA159624-694A-496E-9F3E-9286E4FD6AE6}"/>
              </a:ext>
            </a:extLst>
          </p:cNvPr>
          <p:cNvSpPr txBox="1"/>
          <p:nvPr/>
        </p:nvSpPr>
        <p:spPr>
          <a:xfrm>
            <a:off x="4690769" y="4056203"/>
            <a:ext cx="562975" cy="307777"/>
          </a:xfrm>
          <a:prstGeom prst="rect">
            <a:avLst/>
          </a:prstGeom>
          <a:solidFill>
            <a:srgbClr val="002060"/>
          </a:solidFill>
          <a:ln w="28575">
            <a:solidFill>
              <a:schemeClr val="bg1"/>
            </a:solidFill>
          </a:ln>
        </p:spPr>
        <p:txBody>
          <a:bodyPr wrap="square" rtlCol="0">
            <a:spAutoFit/>
          </a:bodyPr>
          <a:lstStyle/>
          <a:p>
            <a:r>
              <a:rPr lang="en-GB" sz="1400" b="1">
                <a:solidFill>
                  <a:schemeClr val="bg1"/>
                </a:solidFill>
                <a:latin typeface="Arial" panose="020B0604020202020204" pitchFamily="34" charset="0"/>
                <a:cs typeface="Arial" panose="020B0604020202020204" pitchFamily="34" charset="0"/>
              </a:rPr>
              <a:t>East</a:t>
            </a:r>
          </a:p>
        </p:txBody>
      </p:sp>
      <p:sp>
        <p:nvSpPr>
          <p:cNvPr id="46" name="TextBox 45">
            <a:extLst>
              <a:ext uri="{FF2B5EF4-FFF2-40B4-BE49-F238E27FC236}">
                <a16:creationId xmlns:a16="http://schemas.microsoft.com/office/drawing/2014/main" id="{D2DD090E-2965-4893-837C-5FACD6254AE4}"/>
              </a:ext>
            </a:extLst>
          </p:cNvPr>
          <p:cNvSpPr txBox="1"/>
          <p:nvPr/>
        </p:nvSpPr>
        <p:spPr>
          <a:xfrm>
            <a:off x="1158143" y="5509576"/>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1</a:t>
            </a:r>
          </a:p>
        </p:txBody>
      </p:sp>
      <p:sp>
        <p:nvSpPr>
          <p:cNvPr id="47" name="TextBox 46">
            <a:extLst>
              <a:ext uri="{FF2B5EF4-FFF2-40B4-BE49-F238E27FC236}">
                <a16:creationId xmlns:a16="http://schemas.microsoft.com/office/drawing/2014/main" id="{D785B4B9-6205-4F2C-AEF9-E00733A258EA}"/>
              </a:ext>
            </a:extLst>
          </p:cNvPr>
          <p:cNvSpPr txBox="1"/>
          <p:nvPr/>
        </p:nvSpPr>
        <p:spPr>
          <a:xfrm>
            <a:off x="2115581" y="5125085"/>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2</a:t>
            </a:r>
          </a:p>
        </p:txBody>
      </p:sp>
      <p:sp>
        <p:nvSpPr>
          <p:cNvPr id="48" name="TextBox 47">
            <a:extLst>
              <a:ext uri="{FF2B5EF4-FFF2-40B4-BE49-F238E27FC236}">
                <a16:creationId xmlns:a16="http://schemas.microsoft.com/office/drawing/2014/main" id="{83AE1153-2147-4394-A630-69E25CCF2A7C}"/>
              </a:ext>
            </a:extLst>
          </p:cNvPr>
          <p:cNvSpPr txBox="1"/>
          <p:nvPr/>
        </p:nvSpPr>
        <p:spPr>
          <a:xfrm>
            <a:off x="2838525" y="5042904"/>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3</a:t>
            </a:r>
          </a:p>
        </p:txBody>
      </p:sp>
      <p:sp>
        <p:nvSpPr>
          <p:cNvPr id="49" name="TextBox 48">
            <a:extLst>
              <a:ext uri="{FF2B5EF4-FFF2-40B4-BE49-F238E27FC236}">
                <a16:creationId xmlns:a16="http://schemas.microsoft.com/office/drawing/2014/main" id="{AB431E6C-187D-4E69-987D-D500E372198D}"/>
              </a:ext>
            </a:extLst>
          </p:cNvPr>
          <p:cNvSpPr txBox="1"/>
          <p:nvPr/>
        </p:nvSpPr>
        <p:spPr>
          <a:xfrm>
            <a:off x="3379912" y="4849682"/>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5</a:t>
            </a:r>
          </a:p>
        </p:txBody>
      </p:sp>
      <p:sp>
        <p:nvSpPr>
          <p:cNvPr id="50" name="TextBox 49">
            <a:extLst>
              <a:ext uri="{FF2B5EF4-FFF2-40B4-BE49-F238E27FC236}">
                <a16:creationId xmlns:a16="http://schemas.microsoft.com/office/drawing/2014/main" id="{FF1B8095-B25E-4EAA-8782-D1BAB82B5AC3}"/>
              </a:ext>
            </a:extLst>
          </p:cNvPr>
          <p:cNvSpPr txBox="1"/>
          <p:nvPr/>
        </p:nvSpPr>
        <p:spPr>
          <a:xfrm>
            <a:off x="3642800" y="5233762"/>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4</a:t>
            </a:r>
          </a:p>
        </p:txBody>
      </p:sp>
      <p:sp>
        <p:nvSpPr>
          <p:cNvPr id="51" name="TextBox 50">
            <a:extLst>
              <a:ext uri="{FF2B5EF4-FFF2-40B4-BE49-F238E27FC236}">
                <a16:creationId xmlns:a16="http://schemas.microsoft.com/office/drawing/2014/main" id="{8E14B60C-A26A-4403-AE7A-25CE3C150F75}"/>
              </a:ext>
            </a:extLst>
          </p:cNvPr>
          <p:cNvSpPr txBox="1"/>
          <p:nvPr/>
        </p:nvSpPr>
        <p:spPr>
          <a:xfrm>
            <a:off x="4029678" y="3742747"/>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6</a:t>
            </a:r>
          </a:p>
        </p:txBody>
      </p:sp>
      <p:sp>
        <p:nvSpPr>
          <p:cNvPr id="52" name="TextBox 51">
            <a:extLst>
              <a:ext uri="{FF2B5EF4-FFF2-40B4-BE49-F238E27FC236}">
                <a16:creationId xmlns:a16="http://schemas.microsoft.com/office/drawing/2014/main" id="{F328A247-1C2B-4388-9613-5008A799C835}"/>
              </a:ext>
            </a:extLst>
          </p:cNvPr>
          <p:cNvSpPr txBox="1"/>
          <p:nvPr/>
        </p:nvSpPr>
        <p:spPr>
          <a:xfrm>
            <a:off x="3233186" y="4316746"/>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8</a:t>
            </a:r>
          </a:p>
        </p:txBody>
      </p:sp>
      <p:sp>
        <p:nvSpPr>
          <p:cNvPr id="53" name="TextBox 52">
            <a:extLst>
              <a:ext uri="{FF2B5EF4-FFF2-40B4-BE49-F238E27FC236}">
                <a16:creationId xmlns:a16="http://schemas.microsoft.com/office/drawing/2014/main" id="{986DA1D6-8CE3-4E8D-8F21-4AD17431E498}"/>
              </a:ext>
            </a:extLst>
          </p:cNvPr>
          <p:cNvSpPr txBox="1"/>
          <p:nvPr/>
        </p:nvSpPr>
        <p:spPr>
          <a:xfrm>
            <a:off x="2982541" y="3558081"/>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7</a:t>
            </a:r>
          </a:p>
        </p:txBody>
      </p:sp>
      <p:sp>
        <p:nvSpPr>
          <p:cNvPr id="54" name="TextBox 53">
            <a:extLst>
              <a:ext uri="{FF2B5EF4-FFF2-40B4-BE49-F238E27FC236}">
                <a16:creationId xmlns:a16="http://schemas.microsoft.com/office/drawing/2014/main" id="{F476BEEB-1E90-4F79-8DD6-23F445288D92}"/>
              </a:ext>
            </a:extLst>
          </p:cNvPr>
          <p:cNvSpPr txBox="1"/>
          <p:nvPr/>
        </p:nvSpPr>
        <p:spPr>
          <a:xfrm>
            <a:off x="2194403" y="3932666"/>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9</a:t>
            </a:r>
          </a:p>
        </p:txBody>
      </p:sp>
      <p:sp>
        <p:nvSpPr>
          <p:cNvPr id="55" name="TextBox 54">
            <a:extLst>
              <a:ext uri="{FF2B5EF4-FFF2-40B4-BE49-F238E27FC236}">
                <a16:creationId xmlns:a16="http://schemas.microsoft.com/office/drawing/2014/main" id="{580AE2FA-9B6B-45A5-9B31-0927A51BB379}"/>
              </a:ext>
            </a:extLst>
          </p:cNvPr>
          <p:cNvSpPr txBox="1"/>
          <p:nvPr/>
        </p:nvSpPr>
        <p:spPr>
          <a:xfrm>
            <a:off x="2024378" y="3099999"/>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10</a:t>
            </a:r>
          </a:p>
        </p:txBody>
      </p:sp>
      <p:sp>
        <p:nvSpPr>
          <p:cNvPr id="56" name="TextBox 55">
            <a:extLst>
              <a:ext uri="{FF2B5EF4-FFF2-40B4-BE49-F238E27FC236}">
                <a16:creationId xmlns:a16="http://schemas.microsoft.com/office/drawing/2014/main" id="{8A073111-2384-453D-833E-FACDAC135653}"/>
              </a:ext>
            </a:extLst>
          </p:cNvPr>
          <p:cNvSpPr txBox="1"/>
          <p:nvPr/>
        </p:nvSpPr>
        <p:spPr>
          <a:xfrm>
            <a:off x="2760747" y="2809264"/>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12</a:t>
            </a:r>
          </a:p>
        </p:txBody>
      </p:sp>
      <p:sp>
        <p:nvSpPr>
          <p:cNvPr id="57" name="TextBox 56">
            <a:extLst>
              <a:ext uri="{FF2B5EF4-FFF2-40B4-BE49-F238E27FC236}">
                <a16:creationId xmlns:a16="http://schemas.microsoft.com/office/drawing/2014/main" id="{88FA9A42-7B7A-4C06-BF9E-8E1A3A3D0B6E}"/>
              </a:ext>
            </a:extLst>
          </p:cNvPr>
          <p:cNvSpPr txBox="1"/>
          <p:nvPr/>
        </p:nvSpPr>
        <p:spPr>
          <a:xfrm>
            <a:off x="2514576" y="2054927"/>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14</a:t>
            </a:r>
          </a:p>
        </p:txBody>
      </p:sp>
      <p:sp>
        <p:nvSpPr>
          <p:cNvPr id="58" name="TextBox 57">
            <a:extLst>
              <a:ext uri="{FF2B5EF4-FFF2-40B4-BE49-F238E27FC236}">
                <a16:creationId xmlns:a16="http://schemas.microsoft.com/office/drawing/2014/main" id="{4C043AA8-FEB5-4155-8017-AB3CBA6F3A8F}"/>
              </a:ext>
            </a:extLst>
          </p:cNvPr>
          <p:cNvSpPr txBox="1"/>
          <p:nvPr/>
        </p:nvSpPr>
        <p:spPr>
          <a:xfrm>
            <a:off x="1810133" y="2073018"/>
            <a:ext cx="398995" cy="369332"/>
          </a:xfrm>
          <a:prstGeom prst="rect">
            <a:avLst/>
          </a:prstGeom>
          <a:noFill/>
        </p:spPr>
        <p:txBody>
          <a:bodyPr wrap="square" lIns="0" tIns="0" rIns="0" bIns="0" rtlCol="0">
            <a:spAutoFit/>
          </a:bodyPr>
          <a:lstStyle/>
          <a:p>
            <a:pPr algn="ctr"/>
            <a:r>
              <a:rPr lang="en-GB" sz="2400" b="1">
                <a:solidFill>
                  <a:schemeClr val="bg1"/>
                </a:solidFill>
                <a:latin typeface="Arial" panose="020B0604020202020204" pitchFamily="34" charset="0"/>
                <a:cs typeface="Arial" panose="020B0604020202020204" pitchFamily="34" charset="0"/>
              </a:rPr>
              <a:t>13</a:t>
            </a:r>
          </a:p>
        </p:txBody>
      </p:sp>
      <p:sp>
        <p:nvSpPr>
          <p:cNvPr id="60" name="Text Placeholder 3">
            <a:extLst>
              <a:ext uri="{FF2B5EF4-FFF2-40B4-BE49-F238E27FC236}">
                <a16:creationId xmlns:a16="http://schemas.microsoft.com/office/drawing/2014/main" id="{9BCCC809-52CA-411D-8A68-4CBED453F1A2}"/>
              </a:ext>
            </a:extLst>
          </p:cNvPr>
          <p:cNvSpPr txBox="1">
            <a:spLocks/>
          </p:cNvSpPr>
          <p:nvPr/>
        </p:nvSpPr>
        <p:spPr>
          <a:xfrm>
            <a:off x="6792686" y="875479"/>
            <a:ext cx="4309796" cy="520731"/>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lang="en-US" sz="1800" b="0" kern="1200" dirty="0" smtClean="0">
                <a:solidFill>
                  <a:schemeClr val="tx1"/>
                </a:solidFill>
                <a:latin typeface="+mj-lt"/>
                <a:ea typeface="+mj-ea"/>
                <a:cs typeface="+mj-cs"/>
              </a:defRPr>
            </a:lvl1pPr>
            <a:lvl2pPr marL="152400" indent="-15240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330200" indent="-14922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514350" indent="-155575"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692150" indent="-1524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National Highways Estate</a:t>
            </a:r>
            <a:r>
              <a:rPr lang="en-GB" dirty="0"/>
              <a:t>, comprises of:</a:t>
            </a:r>
          </a:p>
          <a:p>
            <a:pPr marL="285750" indent="-285750">
              <a:buFont typeface="Arial" panose="020B0604020202020204" pitchFamily="34" charset="0"/>
              <a:buChar char="•"/>
            </a:pPr>
            <a:r>
              <a:rPr lang="en-GB" dirty="0"/>
              <a:t>Regional Offices</a:t>
            </a:r>
          </a:p>
          <a:p>
            <a:pPr marL="285750" indent="-285750">
              <a:buFont typeface="Arial" panose="020B0604020202020204" pitchFamily="34" charset="0"/>
              <a:buChar char="•"/>
            </a:pPr>
            <a:r>
              <a:rPr lang="en-GB" dirty="0"/>
              <a:t>Satellite Offices</a:t>
            </a:r>
          </a:p>
          <a:p>
            <a:pPr marL="285750" indent="-285750">
              <a:buFont typeface="Arial" panose="020B0604020202020204" pitchFamily="34" charset="0"/>
              <a:buChar char="•"/>
            </a:pPr>
            <a:r>
              <a:rPr lang="en-GB" dirty="0"/>
              <a:t>Regional Control Centres</a:t>
            </a:r>
          </a:p>
          <a:p>
            <a:pPr marL="285750" indent="-285750">
              <a:buFont typeface="Arial" panose="020B0604020202020204" pitchFamily="34" charset="0"/>
              <a:buChar char="•"/>
            </a:pPr>
            <a:r>
              <a:rPr lang="en-GB" dirty="0"/>
              <a:t>Depots &amp; Outstations (these are usually adjacent motorway junctions)</a:t>
            </a:r>
          </a:p>
          <a:p>
            <a:r>
              <a:rPr lang="en-GB" dirty="0"/>
              <a:t>In total, there are approximately 70 locations across England, based within the Regions.</a:t>
            </a:r>
          </a:p>
          <a:p>
            <a:endParaRPr lang="en-GB" dirty="0"/>
          </a:p>
          <a:p>
            <a:r>
              <a:rPr lang="en-GB" dirty="0"/>
              <a:t>Link to </a:t>
            </a:r>
            <a:r>
              <a:rPr lang="en-GB" dirty="0">
                <a:hlinkClick r:id="rId4"/>
              </a:rPr>
              <a:t>National Highways</a:t>
            </a:r>
            <a:endParaRPr lang="en-GB" dirty="0"/>
          </a:p>
          <a:p>
            <a:r>
              <a:rPr lang="en-GB" dirty="0"/>
              <a:t>Link to </a:t>
            </a:r>
            <a:r>
              <a:rPr lang="en-GB" dirty="0">
                <a:hlinkClick r:id="rId5"/>
              </a:rPr>
              <a:t>Roads we manage</a:t>
            </a:r>
            <a:endParaRPr lang="en-GB" dirty="0"/>
          </a:p>
        </p:txBody>
      </p:sp>
    </p:spTree>
    <p:extLst>
      <p:ext uri="{BB962C8B-B14F-4D97-AF65-F5344CB8AC3E}">
        <p14:creationId xmlns:p14="http://schemas.microsoft.com/office/powerpoint/2010/main" val="3281798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F04389D-45D9-4FF8-A527-3640B6CF543F}"/>
              </a:ext>
            </a:extLst>
          </p:cNvPr>
          <p:cNvSpPr txBox="1">
            <a:spLocks/>
          </p:cNvSpPr>
          <p:nvPr/>
        </p:nvSpPr>
        <p:spPr>
          <a:xfrm>
            <a:off x="322673" y="374859"/>
            <a:ext cx="10260000" cy="510966"/>
          </a:xfrm>
          <a:prstGeom prst="rect">
            <a:avLst/>
          </a:prstGeom>
        </p:spPr>
        <p:txBody>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sz="2400" dirty="0"/>
              <a:t>National Highways Traffic Officers</a:t>
            </a:r>
            <a:endParaRPr lang="en-GB" dirty="0">
              <a:highlight>
                <a:srgbClr val="FFFF00"/>
              </a:highlight>
            </a:endParaRPr>
          </a:p>
        </p:txBody>
      </p:sp>
      <p:sp>
        <p:nvSpPr>
          <p:cNvPr id="3" name="Rectangle 2">
            <a:extLst>
              <a:ext uri="{FF2B5EF4-FFF2-40B4-BE49-F238E27FC236}">
                <a16:creationId xmlns:a16="http://schemas.microsoft.com/office/drawing/2014/main" id="{E4D948C7-1F02-46D3-9450-589192FFF6CE}"/>
              </a:ext>
            </a:extLst>
          </p:cNvPr>
          <p:cNvSpPr/>
          <p:nvPr/>
        </p:nvSpPr>
        <p:spPr>
          <a:xfrm>
            <a:off x="408923" y="1010952"/>
            <a:ext cx="10961441" cy="6370975"/>
          </a:xfrm>
          <a:prstGeom prst="rect">
            <a:avLst/>
          </a:prstGeom>
        </p:spPr>
        <p:txBody>
          <a:bodyPr wrap="square" lIns="91440" tIns="45720" rIns="91440" bIns="45720" anchor="t">
            <a:spAutoFit/>
          </a:bodyPr>
          <a:lstStyle/>
          <a:p>
            <a:pPr marL="285750" indent="-285750">
              <a:buFont typeface="Arial" panose="020B0604020202020204" pitchFamily="34" charset="0"/>
              <a:buChar char="•"/>
            </a:pPr>
            <a:endParaRPr lang="en-GB" altLang="en-US" dirty="0"/>
          </a:p>
          <a:p>
            <a:pPr marL="285750" indent="-285750">
              <a:buFont typeface="Arial" panose="020B0604020202020204" pitchFamily="34" charset="0"/>
              <a:buChar char="•"/>
            </a:pPr>
            <a:r>
              <a:rPr lang="en-GB" sz="1800" b="1" dirty="0"/>
              <a:t>Traffic Management Act 2004</a:t>
            </a:r>
            <a:endParaRPr lang="en-GB" b="1" dirty="0">
              <a:highlight>
                <a:srgbClr val="FFFF00"/>
              </a:highlight>
            </a:endParaRPr>
          </a:p>
          <a:p>
            <a:pPr marL="285750" indent="-285750">
              <a:buFont typeface="Arial" panose="020B0604020202020204" pitchFamily="34" charset="0"/>
              <a:buChar char="•"/>
            </a:pPr>
            <a:endParaRPr lang="en-GB" altLang="en-US" dirty="0"/>
          </a:p>
          <a:p>
            <a:pPr marL="285750" indent="-285750">
              <a:buFont typeface="Arial" panose="020B0604020202020204" pitchFamily="34" charset="0"/>
              <a:buChar char="•"/>
            </a:pPr>
            <a:r>
              <a:rPr lang="en-GB" altLang="en-US" dirty="0"/>
              <a:t>Enables Traffic Officers to:</a:t>
            </a:r>
          </a:p>
          <a:p>
            <a:pPr marL="441312" lvl="1" indent="-171450">
              <a:buFont typeface="Arial" panose="020B0604020202020204" pitchFamily="34" charset="0"/>
              <a:buChar char="•"/>
            </a:pPr>
            <a:r>
              <a:rPr lang="en-GB" altLang="en-US" dirty="0"/>
              <a:t>Stop, direct and divert traffic</a:t>
            </a:r>
          </a:p>
          <a:p>
            <a:pPr marL="441312" lvl="1" indent="-171450">
              <a:buFont typeface="Arial" panose="020B0604020202020204" pitchFamily="34" charset="0"/>
              <a:buChar char="•"/>
            </a:pPr>
            <a:r>
              <a:rPr lang="en-GB" altLang="en-US" dirty="0"/>
              <a:t>Close roads, lanes and carriageways</a:t>
            </a:r>
          </a:p>
          <a:p>
            <a:pPr marL="441312" lvl="1" indent="-171450">
              <a:buFont typeface="Arial" panose="020B0604020202020204" pitchFamily="34" charset="0"/>
              <a:buChar char="•"/>
            </a:pPr>
            <a:r>
              <a:rPr lang="en-GB" altLang="en-US" dirty="0"/>
              <a:t>Place and operate traffic signals</a:t>
            </a:r>
          </a:p>
          <a:p>
            <a:pPr marL="441312" lvl="1" indent="-171450">
              <a:buFont typeface="Arial" panose="020B0604020202020204" pitchFamily="34" charset="0"/>
              <a:buChar char="•"/>
            </a:pPr>
            <a:r>
              <a:rPr lang="en-GB" altLang="en-US" dirty="0"/>
              <a:t>Manage traffic and traffic surveys</a:t>
            </a:r>
          </a:p>
          <a:p>
            <a:pPr marL="441312" lvl="1" indent="-171450">
              <a:buFont typeface="Arial" panose="020B0604020202020204" pitchFamily="34" charset="0"/>
              <a:buChar char="•"/>
            </a:pPr>
            <a:r>
              <a:rPr lang="en-GB" altLang="en-US" b="1" dirty="0"/>
              <a:t>Arrange removal of vehicles. </a:t>
            </a:r>
          </a:p>
          <a:p>
            <a:pPr marL="269862" lvl="1"/>
            <a:endParaRPr lang="en-GB" altLang="en-US" dirty="0"/>
          </a:p>
          <a:p>
            <a:pPr marL="285750" indent="-285750">
              <a:buFont typeface="Arial" panose="020B0604020202020204" pitchFamily="34" charset="0"/>
              <a:buChar char="•"/>
            </a:pPr>
            <a:r>
              <a:rPr lang="en-GB" altLang="en-US" dirty="0"/>
              <a:t>Traffic Officers are legally allowed to remove customers vehicles from the SRN using Statutory Recovery under </a:t>
            </a:r>
            <a:r>
              <a:rPr lang="en-GB" altLang="en-US" b="1" dirty="0"/>
              <a:t>The </a:t>
            </a:r>
            <a:r>
              <a:rPr lang="en-GB" b="1" dirty="0"/>
              <a:t>Removal and Disposal of Vehicles (Traffic Officers) (England) Regulations 2008 </a:t>
            </a:r>
            <a:r>
              <a:rPr lang="en-GB" dirty="0">
                <a:hlinkClick r:id="rId3"/>
              </a:rPr>
              <a:t>The Removal and Disposal of Vehicles (Traffic Officers) (England) Regulations 2008</a:t>
            </a:r>
            <a:r>
              <a:rPr lang="en-GB" dirty="0"/>
              <a:t> </a:t>
            </a:r>
            <a:endParaRPr lang="en-GB" altLang="en-US" dirty="0"/>
          </a:p>
          <a:p>
            <a:endParaRPr lang="en-GB" altLang="en-US" dirty="0"/>
          </a:p>
          <a:p>
            <a:pPr marL="285750" indent="-285750">
              <a:buFont typeface="Arial" panose="020B0604020202020204" pitchFamily="34" charset="0"/>
              <a:buChar char="•"/>
            </a:pPr>
            <a:r>
              <a:rPr lang="en-GB" altLang="en-US" dirty="0"/>
              <a:t>Charges relating to Statutory recovery are set in </a:t>
            </a:r>
            <a:r>
              <a:rPr lang="en-GB" altLang="en-US" b="1" dirty="0"/>
              <a:t>T</a:t>
            </a:r>
            <a:r>
              <a:rPr lang="en-GB" b="1" i="0" dirty="0">
                <a:effectLst/>
                <a:latin typeface="Roboto" panose="02000000000000000000" pitchFamily="2" charset="0"/>
              </a:rPr>
              <a:t>he Removal, Storage and Disposal of Motor Vehicles (Amendment) Regulations 2023</a:t>
            </a:r>
            <a:r>
              <a:rPr lang="en-GB" b="0" i="0" dirty="0">
                <a:effectLst/>
                <a:latin typeface="Roboto" panose="02000000000000000000" pitchFamily="2" charset="0"/>
              </a:rPr>
              <a:t> </a:t>
            </a:r>
            <a:r>
              <a:rPr lang="en-GB" b="0" i="0" dirty="0">
                <a:effectLst/>
                <a:latin typeface="Roboto" panose="02000000000000000000" pitchFamily="2" charset="0"/>
                <a:hlinkClick r:id="rId4"/>
              </a:rPr>
              <a:t>https://www.legislation.gov.uk/uksi/2023/331/contents/made</a:t>
            </a:r>
            <a:r>
              <a:rPr lang="en-GB" b="0" i="0" dirty="0">
                <a:effectLst/>
                <a:latin typeface="Roboto" panose="02000000000000000000" pitchFamily="2" charset="0"/>
              </a:rPr>
              <a:t> </a:t>
            </a:r>
          </a:p>
          <a:p>
            <a:pPr marL="285750" indent="-285750">
              <a:buFont typeface="Arial" panose="020B0604020202020204" pitchFamily="34" charset="0"/>
              <a:buChar char="•"/>
            </a:pPr>
            <a:endParaRPr lang="en-GB" dirty="0">
              <a:latin typeface="Roboto" panose="02000000000000000000" pitchFamily="2" charset="0"/>
            </a:endParaRPr>
          </a:p>
          <a:p>
            <a:pPr marL="285750" indent="-285750">
              <a:buFont typeface="Arial" panose="020B0604020202020204" pitchFamily="34" charset="0"/>
              <a:buChar char="•"/>
            </a:pPr>
            <a:r>
              <a:rPr lang="en-GB" dirty="0"/>
              <a:t>Recoveries are requested and completed using the National Highways Vehicle Recovery contract</a:t>
            </a:r>
            <a:r>
              <a:rPr lang="en-GB" dirty="0">
                <a:latin typeface="Roboto" panose="02000000000000000000" pitchFamily="2" charset="0"/>
              </a:rPr>
              <a:t>. </a:t>
            </a:r>
            <a:endParaRPr lang="en-GB" b="0" i="0" dirty="0">
              <a:effectLst/>
              <a:latin typeface="Roboto" panose="02000000000000000000" pitchFamily="2" charset="0"/>
            </a:endParaRPr>
          </a:p>
          <a:p>
            <a:endParaRPr lang="en-GB" altLang="en-US" dirty="0"/>
          </a:p>
          <a:p>
            <a:endParaRPr lang="en-GB" sz="2400" b="1" dirty="0"/>
          </a:p>
          <a:p>
            <a:endParaRPr lang="en-GB" sz="1200" dirty="0">
              <a:highlight>
                <a:srgbClr val="FFFF00"/>
              </a:highlight>
            </a:endParaRPr>
          </a:p>
          <a:p>
            <a:endParaRPr lang="en-GB" sz="1200" dirty="0">
              <a:highlight>
                <a:srgbClr val="FFFF00"/>
              </a:highlight>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15030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F04389D-45D9-4FF8-A527-3640B6CF543F}"/>
              </a:ext>
            </a:extLst>
          </p:cNvPr>
          <p:cNvSpPr txBox="1">
            <a:spLocks/>
          </p:cNvSpPr>
          <p:nvPr/>
        </p:nvSpPr>
        <p:spPr>
          <a:xfrm>
            <a:off x="322673" y="374859"/>
            <a:ext cx="10260000" cy="510966"/>
          </a:xfrm>
          <a:prstGeom prst="rect">
            <a:avLst/>
          </a:prstGeom>
        </p:spPr>
        <p:txBody>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dirty="0"/>
              <a:t>National Highways Vehicle Recovery</a:t>
            </a:r>
          </a:p>
        </p:txBody>
      </p:sp>
      <p:sp>
        <p:nvSpPr>
          <p:cNvPr id="3" name="Rectangle 2">
            <a:extLst>
              <a:ext uri="{FF2B5EF4-FFF2-40B4-BE49-F238E27FC236}">
                <a16:creationId xmlns:a16="http://schemas.microsoft.com/office/drawing/2014/main" id="{E4D948C7-1F02-46D3-9450-589192FFF6CE}"/>
              </a:ext>
            </a:extLst>
          </p:cNvPr>
          <p:cNvSpPr/>
          <p:nvPr/>
        </p:nvSpPr>
        <p:spPr>
          <a:xfrm>
            <a:off x="408923" y="1010952"/>
            <a:ext cx="10961441" cy="5570756"/>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sz="2000" dirty="0"/>
              <a:t>As per the previous slide, Traffic Officers have the powers to request statutory removal for broken down, RTC damaged and abandoned vehicles on the SRN.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These powers and associated charges are set in legislation.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The charges were last reviewed and increased by the Home Office in 2023.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There has been a statutory vehicle recovery contract in place since 2008. The new contract will be the fourth generation. </a:t>
            </a:r>
            <a:endParaRPr lang="en-GB" sz="2000" dirty="0">
              <a:cs typeface="Arial"/>
            </a:endParaRP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Statutory removal service via the National Vehicle Removal Contract is provided by a single service provider.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Current contract ends on the 30</a:t>
            </a:r>
            <a:r>
              <a:rPr lang="en-GB" sz="2000" baseline="30000" dirty="0"/>
              <a:t>th</a:t>
            </a:r>
            <a:r>
              <a:rPr lang="en-GB" sz="2000" dirty="0"/>
              <a:t> June 2026, with the new contract starting on 1</a:t>
            </a:r>
            <a:r>
              <a:rPr lang="en-GB" sz="2000" baseline="30000" dirty="0"/>
              <a:t>st</a:t>
            </a:r>
            <a:r>
              <a:rPr lang="en-GB" sz="2000" dirty="0"/>
              <a:t> July 2026.</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There will be a minimum 3-month mobilisation period </a:t>
            </a:r>
            <a:endParaRPr lang="en-GB" dirty="0"/>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highlight>
                <a:srgbClr val="FFFF00"/>
              </a:highlight>
            </a:endParaRPr>
          </a:p>
        </p:txBody>
      </p:sp>
    </p:spTree>
    <p:extLst>
      <p:ext uri="{BB962C8B-B14F-4D97-AF65-F5344CB8AC3E}">
        <p14:creationId xmlns:p14="http://schemas.microsoft.com/office/powerpoint/2010/main" val="1451519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F04389D-45D9-4FF8-A527-3640B6CF543F}"/>
              </a:ext>
            </a:extLst>
          </p:cNvPr>
          <p:cNvSpPr txBox="1">
            <a:spLocks/>
          </p:cNvSpPr>
          <p:nvPr/>
        </p:nvSpPr>
        <p:spPr>
          <a:xfrm>
            <a:off x="322673" y="374859"/>
            <a:ext cx="10260000" cy="510966"/>
          </a:xfrm>
          <a:prstGeom prst="rect">
            <a:avLst/>
          </a:prstGeom>
        </p:spPr>
        <p:txBody>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dirty="0"/>
              <a:t> National Highways Vehicle Recovery - Services Required </a:t>
            </a:r>
          </a:p>
        </p:txBody>
      </p:sp>
      <p:sp>
        <p:nvSpPr>
          <p:cNvPr id="3" name="Rectangle 2">
            <a:extLst>
              <a:ext uri="{FF2B5EF4-FFF2-40B4-BE49-F238E27FC236}">
                <a16:creationId xmlns:a16="http://schemas.microsoft.com/office/drawing/2014/main" id="{E4D948C7-1F02-46D3-9450-589192FFF6CE}"/>
              </a:ext>
            </a:extLst>
          </p:cNvPr>
          <p:cNvSpPr/>
          <p:nvPr/>
        </p:nvSpPr>
        <p:spPr>
          <a:xfrm>
            <a:off x="408923" y="1010952"/>
            <a:ext cx="10961441" cy="4801314"/>
          </a:xfrm>
          <a:prstGeom prst="rect">
            <a:avLst/>
          </a:prstGeom>
        </p:spPr>
        <p:txBody>
          <a:bodyPr wrap="square" lIns="91440" tIns="45720" rIns="91440" bIns="45720" anchor="t">
            <a:spAutoFit/>
          </a:bodyPr>
          <a:lstStyle/>
          <a:p>
            <a:r>
              <a:rPr lang="en-GB" dirty="0"/>
              <a:t>The key requirements for a contracting proposal are:</a:t>
            </a:r>
          </a:p>
          <a:p>
            <a:endParaRPr lang="en-GB" dirty="0"/>
          </a:p>
          <a:p>
            <a:endParaRPr lang="en-GB" dirty="0">
              <a:highlight>
                <a:srgbClr val="FFFF00"/>
              </a:highlight>
            </a:endParaRPr>
          </a:p>
          <a:p>
            <a:r>
              <a:rPr lang="en-GB" b="1" u="sng" dirty="0"/>
              <a:t>Statutory Recovery </a:t>
            </a:r>
            <a:r>
              <a:rPr lang="en-GB" dirty="0"/>
              <a:t>– for </a:t>
            </a:r>
            <a:r>
              <a:rPr lang="en-GB" sz="1800" dirty="0"/>
              <a:t>customers with no or unsuitable</a:t>
            </a:r>
            <a:r>
              <a:rPr lang="en-GB" dirty="0"/>
              <a:t> r</a:t>
            </a:r>
            <a:r>
              <a:rPr lang="en-GB" sz="1800" dirty="0"/>
              <a:t>ecovery arrangements, customers involved in an RTC which has no ‘Police interest’ </a:t>
            </a:r>
            <a:r>
              <a:rPr lang="en-GB" dirty="0"/>
              <a:t>and</a:t>
            </a:r>
            <a:r>
              <a:rPr lang="en-GB" sz="1800" dirty="0"/>
              <a:t> abandoned vehicles.</a:t>
            </a:r>
          </a:p>
          <a:p>
            <a:endParaRPr lang="en-GB" dirty="0"/>
          </a:p>
          <a:p>
            <a:r>
              <a:rPr lang="en-GB" dirty="0"/>
              <a:t>Requires the removal of vehicles from the SRN 24 / 7 / 365                                                                       The collection of associated Statutory charges from the customer.                                                                The disposal (scrap / auction) of uncollected vehicles. </a:t>
            </a:r>
          </a:p>
          <a:p>
            <a:pPr marL="276212" lvl="1" indent="0">
              <a:buNone/>
            </a:pPr>
            <a:endParaRPr lang="en-GB" dirty="0"/>
          </a:p>
          <a:p>
            <a:r>
              <a:rPr lang="en-GB" b="1" u="sng" dirty="0"/>
              <a:t>Pre-positioning and additional services </a:t>
            </a:r>
            <a:r>
              <a:rPr lang="en-GB" dirty="0"/>
              <a:t>– the provision of ring-fenced recovery vehicles during events or severe weather. Charged on hourly / daily rates. Also covers provision of additional equipment e.g. road sweepers.  </a:t>
            </a:r>
          </a:p>
          <a:p>
            <a:endParaRPr lang="en-GB" dirty="0"/>
          </a:p>
          <a:p>
            <a:r>
              <a:rPr lang="en-GB" b="1" u="sng" dirty="0"/>
              <a:t>Scheme Recovery </a:t>
            </a:r>
            <a:r>
              <a:rPr lang="en-GB" dirty="0"/>
              <a:t>– requirement to support National Highways in their provision of free recovery in suitable temporary traffic management schemes. Charges are as per statutory legislation. </a:t>
            </a:r>
            <a:endParaRPr lang="en-GB" dirty="0">
              <a:highlight>
                <a:srgbClr val="FFFF00"/>
              </a:highlight>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56039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F04389D-45D9-4FF8-A527-3640B6CF543F}"/>
              </a:ext>
            </a:extLst>
          </p:cNvPr>
          <p:cNvSpPr txBox="1">
            <a:spLocks/>
          </p:cNvSpPr>
          <p:nvPr/>
        </p:nvSpPr>
        <p:spPr>
          <a:xfrm>
            <a:off x="322672" y="374859"/>
            <a:ext cx="10961441" cy="510966"/>
          </a:xfrm>
          <a:prstGeom prst="rect">
            <a:avLst/>
          </a:prstGeom>
        </p:spPr>
        <p:txBody>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dirty="0"/>
              <a:t>National Highways Vehicle Recovery – Year 4 (Apr 23 – Mar 24) key stats</a:t>
            </a:r>
            <a:endParaRPr lang="en-GB" dirty="0">
              <a:highlight>
                <a:srgbClr val="FFFF00"/>
              </a:highlight>
            </a:endParaRPr>
          </a:p>
        </p:txBody>
      </p:sp>
      <p:sp>
        <p:nvSpPr>
          <p:cNvPr id="3" name="Rectangle 2">
            <a:extLst>
              <a:ext uri="{FF2B5EF4-FFF2-40B4-BE49-F238E27FC236}">
                <a16:creationId xmlns:a16="http://schemas.microsoft.com/office/drawing/2014/main" id="{E4D948C7-1F02-46D3-9450-589192FFF6CE}"/>
              </a:ext>
            </a:extLst>
          </p:cNvPr>
          <p:cNvSpPr/>
          <p:nvPr/>
        </p:nvSpPr>
        <p:spPr>
          <a:xfrm>
            <a:off x="408923" y="1010952"/>
            <a:ext cx="11215230" cy="6740307"/>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sz="2000" dirty="0"/>
              <a:t>In total there were 29,267</a:t>
            </a:r>
            <a:r>
              <a:rPr lang="en-GB" sz="1400" dirty="0"/>
              <a:t> </a:t>
            </a:r>
            <a:r>
              <a:rPr lang="en-GB" sz="2000" dirty="0"/>
              <a:t>recovery requests with the table below showing those completed.</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highlight>
                <a:srgbClr val="FFFF00"/>
              </a:highlight>
            </a:endParaRPr>
          </a:p>
          <a:p>
            <a:endParaRPr lang="en-GB" dirty="0">
              <a:highlight>
                <a:srgbClr val="FFFF00"/>
              </a:highlight>
            </a:endParaRPr>
          </a:p>
          <a:p>
            <a:endParaRPr lang="en-GB" dirty="0">
              <a:highlight>
                <a:srgbClr val="FFFF00"/>
              </a:highlight>
            </a:endParaRPr>
          </a:p>
          <a:p>
            <a:endParaRPr lang="en-GB" dirty="0">
              <a:highlight>
                <a:srgbClr val="FFFF00"/>
              </a:highlight>
            </a:endParaRPr>
          </a:p>
          <a:p>
            <a:endParaRPr lang="en-GB" dirty="0">
              <a:highlight>
                <a:srgbClr val="FFFF00"/>
              </a:highlight>
            </a:endParaRPr>
          </a:p>
          <a:p>
            <a:endParaRPr lang="en-GB" dirty="0">
              <a:highlight>
                <a:srgbClr val="FFFF00"/>
              </a:highlight>
            </a:endParaRPr>
          </a:p>
          <a:p>
            <a:pPr marL="285750" indent="-285750">
              <a:buFont typeface="Arial" panose="020B0604020202020204" pitchFamily="34" charset="0"/>
              <a:buChar char="•"/>
            </a:pPr>
            <a:r>
              <a:rPr lang="en-GB" sz="2000" dirty="0"/>
              <a:t>18,925 vehicles collected by customers. Debt collection rate of 93.7%.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2,025 vehicles uncollected therefore disposed of generating £661.9K.</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5,588 hours of pre-positioning provided.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Support provided on 2 free recovery schemes with an additional 150+ recoveries</a:t>
            </a:r>
            <a:r>
              <a:rPr lang="en-GB" dirty="0"/>
              <a: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highlight>
                <a:srgbClr val="FFFF00"/>
              </a:highlight>
            </a:endParaRPr>
          </a:p>
          <a:p>
            <a:r>
              <a:rPr lang="en-GB" dirty="0">
                <a:highlight>
                  <a:srgbClr val="FFFF00"/>
                </a:highlight>
              </a:rPr>
              <a:t> </a:t>
            </a:r>
          </a:p>
          <a:p>
            <a:endParaRPr lang="en-GB" dirty="0">
              <a:highlight>
                <a:srgbClr val="FFFF00"/>
              </a:highlight>
            </a:endParaRPr>
          </a:p>
        </p:txBody>
      </p:sp>
      <p:pic>
        <p:nvPicPr>
          <p:cNvPr id="4" name="Picture 3">
            <a:extLst>
              <a:ext uri="{FF2B5EF4-FFF2-40B4-BE49-F238E27FC236}">
                <a16:creationId xmlns:a16="http://schemas.microsoft.com/office/drawing/2014/main" id="{D618E585-28F3-E01A-8374-C8DF158E71D5}"/>
              </a:ext>
            </a:extLst>
          </p:cNvPr>
          <p:cNvPicPr>
            <a:picLocks noChangeAspect="1"/>
          </p:cNvPicPr>
          <p:nvPr/>
        </p:nvPicPr>
        <p:blipFill>
          <a:blip r:embed="rId3"/>
          <a:stretch>
            <a:fillRect/>
          </a:stretch>
        </p:blipFill>
        <p:spPr>
          <a:xfrm>
            <a:off x="408923" y="1698796"/>
            <a:ext cx="11380766" cy="1470287"/>
          </a:xfrm>
          <a:prstGeom prst="rect">
            <a:avLst/>
          </a:prstGeom>
        </p:spPr>
      </p:pic>
    </p:spTree>
    <p:extLst>
      <p:ext uri="{BB962C8B-B14F-4D97-AF65-F5344CB8AC3E}">
        <p14:creationId xmlns:p14="http://schemas.microsoft.com/office/powerpoint/2010/main" val="964828419"/>
      </p:ext>
    </p:extLst>
  </p:cSld>
  <p:clrMapOvr>
    <a:masterClrMapping/>
  </p:clrMapOvr>
</p:sld>
</file>

<file path=ppt/theme/theme1.xml><?xml version="1.0" encoding="utf-8"?>
<a:theme xmlns:a="http://schemas.openxmlformats.org/drawingml/2006/main" name="Highways Agency Light Blue">
  <a:themeElements>
    <a:clrScheme name="Highways Agency Colour Palette">
      <a:dk1>
        <a:srgbClr val="002E5F"/>
      </a:dk1>
      <a:lt1>
        <a:sysClr val="window" lastClr="FFFFFF"/>
      </a:lt1>
      <a:dk2>
        <a:srgbClr val="4A4A49"/>
      </a:dk2>
      <a:lt2>
        <a:srgbClr val="FFFFFF"/>
      </a:lt2>
      <a:accent1>
        <a:srgbClr val="008BCB"/>
      </a:accent1>
      <a:accent2>
        <a:srgbClr val="CB2686"/>
      </a:accent2>
      <a:accent3>
        <a:srgbClr val="F49600"/>
      </a:accent3>
      <a:accent4>
        <a:srgbClr val="457C1F"/>
      </a:accent4>
      <a:accent5>
        <a:srgbClr val="00A6AA"/>
      </a:accent5>
      <a:accent6>
        <a:srgbClr val="A0A0BE"/>
      </a:accent6>
      <a:hlink>
        <a:srgbClr val="008BCB"/>
      </a:hlink>
      <a:folHlink>
        <a:srgbClr val="A0A0BE"/>
      </a:folHlink>
    </a:clrScheme>
    <a:fontScheme name="Highways England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ghways Agency Light Grey">
  <a:themeElements>
    <a:clrScheme name="Highways Agency Colour Palette">
      <a:dk1>
        <a:srgbClr val="002E5F"/>
      </a:dk1>
      <a:lt1>
        <a:sysClr val="window" lastClr="FFFFFF"/>
      </a:lt1>
      <a:dk2>
        <a:srgbClr val="4A4A49"/>
      </a:dk2>
      <a:lt2>
        <a:srgbClr val="FFFFFF"/>
      </a:lt2>
      <a:accent1>
        <a:srgbClr val="008BCB"/>
      </a:accent1>
      <a:accent2>
        <a:srgbClr val="CB2686"/>
      </a:accent2>
      <a:accent3>
        <a:srgbClr val="F49600"/>
      </a:accent3>
      <a:accent4>
        <a:srgbClr val="457C1F"/>
      </a:accent4>
      <a:accent5>
        <a:srgbClr val="00A6AA"/>
      </a:accent5>
      <a:accent6>
        <a:srgbClr val="A0A0BE"/>
      </a:accent6>
      <a:hlink>
        <a:srgbClr val="008BCB"/>
      </a:hlink>
      <a:folHlink>
        <a:srgbClr val="A0A0BE"/>
      </a:folHlink>
    </a:clrScheme>
    <a:fontScheme name="Highways England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467517F1CD044594D8ED663DDB931F" ma:contentTypeVersion="4" ma:contentTypeDescription="Create a new document." ma:contentTypeScope="" ma:versionID="48e6c716311d7ed1f1a36a1ed56fb8e8">
  <xsd:schema xmlns:xsd="http://www.w3.org/2001/XMLSchema" xmlns:xs="http://www.w3.org/2001/XMLSchema" xmlns:p="http://schemas.microsoft.com/office/2006/metadata/properties" xmlns:ns2="00549813-efc0-4734-8a29-2aa27bc9e05c" targetNamespace="http://schemas.microsoft.com/office/2006/metadata/properties" ma:root="true" ma:fieldsID="9ac983211efddf56aa0c2cd65050f3e0" ns2:_="">
    <xsd:import namespace="00549813-efc0-4734-8a29-2aa27bc9e05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49813-efc0-4734-8a29-2aa27bc9e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AD68F1-0240-4C67-88C2-3849EC8EE0C4}">
  <ds:schemaRefs>
    <ds:schemaRef ds:uri="http://schemas.microsoft.com/sharepoint/v3/contenttype/forms"/>
  </ds:schemaRefs>
</ds:datastoreItem>
</file>

<file path=customXml/itemProps2.xml><?xml version="1.0" encoding="utf-8"?>
<ds:datastoreItem xmlns:ds="http://schemas.openxmlformats.org/officeDocument/2006/customXml" ds:itemID="{5F21D6B7-B0D7-41F1-84C0-C02B3068C9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49813-efc0-4734-8a29-2aa27bc9e0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BBAE7C-ED13-47CB-B8BA-97C5A4A173C1}">
  <ds:schemaRefs>
    <ds:schemaRef ds:uri="b4503d75-78be-4338-a980-c9c1e48d8a95"/>
    <ds:schemaRef ds:uri="e278071e-fbc1-435d-b677-c94351f248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751</TotalTime>
  <Words>1729</Words>
  <Application>Microsoft Office PowerPoint</Application>
  <PresentationFormat>Widescreen</PresentationFormat>
  <Paragraphs>180</Paragraphs>
  <Slides>11</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Calibri</vt:lpstr>
      <vt:lpstr>Roboto</vt:lpstr>
      <vt:lpstr>Highways Agency Light Blue</vt:lpstr>
      <vt:lpstr>Highways Agency Light Grey</vt:lpstr>
      <vt:lpstr>National Highways Vehicle Recovery (NHVR)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Bailey</dc:creator>
  <cp:lastModifiedBy>Andrew Pritchard</cp:lastModifiedBy>
  <cp:revision>180</cp:revision>
  <cp:lastPrinted>2021-02-05T13:51:56Z</cp:lastPrinted>
  <dcterms:created xsi:type="dcterms:W3CDTF">2020-10-13T08:29:46Z</dcterms:created>
  <dcterms:modified xsi:type="dcterms:W3CDTF">2024-12-03T10:27:22Z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0x01010084467517F1CD044594D8ED663DDB931F</vt:lpwstr>
  </property>
</Properties>
</file>