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69" r:id="rId3"/>
    <p:sldId id="284" r:id="rId4"/>
    <p:sldId id="285" r:id="rId5"/>
    <p:sldId id="286" r:id="rId6"/>
    <p:sldId id="289" r:id="rId7"/>
    <p:sldId id="287" r:id="rId8"/>
    <p:sldId id="288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472"/>
    <a:srgbClr val="037D84"/>
    <a:srgbClr val="253268"/>
    <a:srgbClr val="B1173B"/>
    <a:srgbClr val="FFFFFF"/>
    <a:srgbClr val="5F0063"/>
    <a:srgbClr val="E5F0F7"/>
    <a:srgbClr val="F5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5277E-4001-449D-8954-7A5EB4AD5524}" v="22" dt="2022-11-23T20:29:25.017"/>
    <p1510:client id="{9246D915-C079-4226-AD67-2E21683CE6EF}" v="12" dt="2022-11-18T10:42:13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974" autoAdjust="0"/>
  </p:normalViewPr>
  <p:slideViewPr>
    <p:cSldViewPr snapToGrid="0">
      <p:cViewPr varScale="1">
        <p:scale>
          <a:sx n="75" d="100"/>
          <a:sy n="75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0" d="100"/>
          <a:sy n="60" d="100"/>
        </p:scale>
        <p:origin x="2766" y="-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A3EEF-EA80-4B7D-9C66-2086FD758E2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F2F71F81-C8FD-4173-989A-93845C82E9E2}">
      <dgm:prSet phldrT="[Text]"/>
      <dgm:spPr/>
      <dgm:t>
        <a:bodyPr/>
        <a:lstStyle/>
        <a:p>
          <a:r>
            <a:rPr lang="en-GB" dirty="0"/>
            <a:t>Long term planning</a:t>
          </a:r>
        </a:p>
      </dgm:t>
    </dgm:pt>
    <dgm:pt modelId="{338D9B15-1A8A-4749-B922-0CA758EF8059}" type="parTrans" cxnId="{4D72426E-1A3F-4613-96E5-512D8ACF6D38}">
      <dgm:prSet/>
      <dgm:spPr/>
      <dgm:t>
        <a:bodyPr/>
        <a:lstStyle/>
        <a:p>
          <a:endParaRPr lang="en-GB"/>
        </a:p>
      </dgm:t>
    </dgm:pt>
    <dgm:pt modelId="{D452D2CF-3DE6-4427-B662-DD837251A9ED}" type="sibTrans" cxnId="{4D72426E-1A3F-4613-96E5-512D8ACF6D38}">
      <dgm:prSet/>
      <dgm:spPr/>
      <dgm:t>
        <a:bodyPr/>
        <a:lstStyle/>
        <a:p>
          <a:endParaRPr lang="en-GB"/>
        </a:p>
      </dgm:t>
    </dgm:pt>
    <dgm:pt modelId="{265D8D38-4286-49DF-8E48-B4D7E453953D}">
      <dgm:prSet phldrT="[Text]"/>
      <dgm:spPr/>
      <dgm:t>
        <a:bodyPr/>
        <a:lstStyle/>
        <a:p>
          <a:r>
            <a:rPr lang="en-GB" dirty="0"/>
            <a:t>Strategic advice</a:t>
          </a:r>
        </a:p>
      </dgm:t>
    </dgm:pt>
    <dgm:pt modelId="{83C69EF1-384F-4A9B-9AB3-3C8ACA87C9DD}" type="parTrans" cxnId="{D2130AA9-6716-4306-870A-E2163BA66623}">
      <dgm:prSet/>
      <dgm:spPr/>
      <dgm:t>
        <a:bodyPr/>
        <a:lstStyle/>
        <a:p>
          <a:endParaRPr lang="en-GB"/>
        </a:p>
      </dgm:t>
    </dgm:pt>
    <dgm:pt modelId="{49AB8542-9E4F-4ECC-8369-C07249DFD335}" type="sibTrans" cxnId="{D2130AA9-6716-4306-870A-E2163BA66623}">
      <dgm:prSet/>
      <dgm:spPr/>
      <dgm:t>
        <a:bodyPr/>
        <a:lstStyle/>
        <a:p>
          <a:endParaRPr lang="en-GB"/>
        </a:p>
      </dgm:t>
    </dgm:pt>
    <dgm:pt modelId="{ADCAC36F-079F-404D-A4BC-B61270D845A6}">
      <dgm:prSet phldrT="[Text]"/>
      <dgm:spPr/>
      <dgm:t>
        <a:bodyPr/>
        <a:lstStyle/>
        <a:p>
          <a:r>
            <a:rPr lang="en-GB" dirty="0"/>
            <a:t>Continuous modular strategic planning</a:t>
          </a:r>
        </a:p>
      </dgm:t>
    </dgm:pt>
    <dgm:pt modelId="{AA32726C-D75E-4242-8069-90B85D810CA5}" type="parTrans" cxnId="{6B16A2B4-9BF5-4CFD-AD7E-8BF22964BF0C}">
      <dgm:prSet/>
      <dgm:spPr/>
      <dgm:t>
        <a:bodyPr/>
        <a:lstStyle/>
        <a:p>
          <a:endParaRPr lang="en-GB"/>
        </a:p>
      </dgm:t>
    </dgm:pt>
    <dgm:pt modelId="{7B74FEEF-A18F-4D45-BB9F-FFD6BE810718}" type="sibTrans" cxnId="{6B16A2B4-9BF5-4CFD-AD7E-8BF22964BF0C}">
      <dgm:prSet/>
      <dgm:spPr/>
      <dgm:t>
        <a:bodyPr/>
        <a:lstStyle/>
        <a:p>
          <a:endParaRPr lang="en-GB"/>
        </a:p>
      </dgm:t>
    </dgm:pt>
    <dgm:pt modelId="{86419F3F-1E28-431C-94D9-35E4FF010136}">
      <dgm:prSet phldrT="[Text]"/>
      <dgm:spPr/>
      <dgm:t>
        <a:bodyPr/>
        <a:lstStyle/>
        <a:p>
          <a:r>
            <a:rPr lang="en-GB" dirty="0"/>
            <a:t>Strategic questions</a:t>
          </a:r>
        </a:p>
      </dgm:t>
    </dgm:pt>
    <dgm:pt modelId="{FEA280D6-813B-490B-8741-B601209EF852}" type="parTrans" cxnId="{4C21BF76-DF0C-4B96-96D4-B1FEAED8A39F}">
      <dgm:prSet/>
      <dgm:spPr/>
      <dgm:t>
        <a:bodyPr/>
        <a:lstStyle/>
        <a:p>
          <a:endParaRPr lang="en-GB"/>
        </a:p>
      </dgm:t>
    </dgm:pt>
    <dgm:pt modelId="{1C347841-672B-4400-98F1-B445CFB6A391}" type="sibTrans" cxnId="{4C21BF76-DF0C-4B96-96D4-B1FEAED8A39F}">
      <dgm:prSet/>
      <dgm:spPr/>
      <dgm:t>
        <a:bodyPr/>
        <a:lstStyle/>
        <a:p>
          <a:endParaRPr lang="en-GB"/>
        </a:p>
      </dgm:t>
    </dgm:pt>
    <dgm:pt modelId="{075359B5-25CA-4605-B670-AF61B6B1981F}" type="pres">
      <dgm:prSet presAssocID="{4C8A3EEF-EA80-4B7D-9C66-2086FD758E2F}" presName="linearFlow" presStyleCnt="0">
        <dgm:presLayoutVars>
          <dgm:resizeHandles val="exact"/>
        </dgm:presLayoutVars>
      </dgm:prSet>
      <dgm:spPr/>
    </dgm:pt>
    <dgm:pt modelId="{7E12EBEF-758F-46CD-A477-0DABD09718CC}" type="pres">
      <dgm:prSet presAssocID="{F2F71F81-C8FD-4173-989A-93845C82E9E2}" presName="node" presStyleLbl="node1" presStyleIdx="0" presStyleCnt="4">
        <dgm:presLayoutVars>
          <dgm:bulletEnabled val="1"/>
        </dgm:presLayoutVars>
      </dgm:prSet>
      <dgm:spPr/>
    </dgm:pt>
    <dgm:pt modelId="{E7B196F9-DAEF-41A9-BB6E-2B1E2FF0C7ED}" type="pres">
      <dgm:prSet presAssocID="{D452D2CF-3DE6-4427-B662-DD837251A9ED}" presName="sibTrans" presStyleLbl="sibTrans2D1" presStyleIdx="0" presStyleCnt="3"/>
      <dgm:spPr/>
    </dgm:pt>
    <dgm:pt modelId="{724CCCD7-6F70-4978-85D7-AA948CC706FB}" type="pres">
      <dgm:prSet presAssocID="{D452D2CF-3DE6-4427-B662-DD837251A9ED}" presName="connectorText" presStyleLbl="sibTrans2D1" presStyleIdx="0" presStyleCnt="3"/>
      <dgm:spPr/>
    </dgm:pt>
    <dgm:pt modelId="{3B4A340F-481E-4A75-AB9F-B58DAAE4B2FD}" type="pres">
      <dgm:prSet presAssocID="{ADCAC36F-079F-404D-A4BC-B61270D845A6}" presName="node" presStyleLbl="node1" presStyleIdx="1" presStyleCnt="4">
        <dgm:presLayoutVars>
          <dgm:bulletEnabled val="1"/>
        </dgm:presLayoutVars>
      </dgm:prSet>
      <dgm:spPr/>
    </dgm:pt>
    <dgm:pt modelId="{BB6BADB7-3C05-4D19-8391-F5A19B33E237}" type="pres">
      <dgm:prSet presAssocID="{7B74FEEF-A18F-4D45-BB9F-FFD6BE810718}" presName="sibTrans" presStyleLbl="sibTrans2D1" presStyleIdx="1" presStyleCnt="3"/>
      <dgm:spPr/>
    </dgm:pt>
    <dgm:pt modelId="{C8599C7A-00DA-4AE8-84FA-30A0B9150DD6}" type="pres">
      <dgm:prSet presAssocID="{7B74FEEF-A18F-4D45-BB9F-FFD6BE810718}" presName="connectorText" presStyleLbl="sibTrans2D1" presStyleIdx="1" presStyleCnt="3"/>
      <dgm:spPr/>
    </dgm:pt>
    <dgm:pt modelId="{459CC2AC-1021-4085-982E-07DF88CA6B15}" type="pres">
      <dgm:prSet presAssocID="{86419F3F-1E28-431C-94D9-35E4FF010136}" presName="node" presStyleLbl="node1" presStyleIdx="2" presStyleCnt="4">
        <dgm:presLayoutVars>
          <dgm:bulletEnabled val="1"/>
        </dgm:presLayoutVars>
      </dgm:prSet>
      <dgm:spPr/>
    </dgm:pt>
    <dgm:pt modelId="{B4FDB46A-9802-4E7D-9685-B52B46602B8D}" type="pres">
      <dgm:prSet presAssocID="{1C347841-672B-4400-98F1-B445CFB6A391}" presName="sibTrans" presStyleLbl="sibTrans2D1" presStyleIdx="2" presStyleCnt="3"/>
      <dgm:spPr/>
    </dgm:pt>
    <dgm:pt modelId="{074ED525-494F-432C-89C4-CF2FB6CE1BA1}" type="pres">
      <dgm:prSet presAssocID="{1C347841-672B-4400-98F1-B445CFB6A391}" presName="connectorText" presStyleLbl="sibTrans2D1" presStyleIdx="2" presStyleCnt="3"/>
      <dgm:spPr/>
    </dgm:pt>
    <dgm:pt modelId="{E172B3DD-AAD5-4E8C-A924-B2FDDCAFB518}" type="pres">
      <dgm:prSet presAssocID="{265D8D38-4286-49DF-8E48-B4D7E453953D}" presName="node" presStyleLbl="node1" presStyleIdx="3" presStyleCnt="4">
        <dgm:presLayoutVars>
          <dgm:bulletEnabled val="1"/>
        </dgm:presLayoutVars>
      </dgm:prSet>
      <dgm:spPr/>
    </dgm:pt>
  </dgm:ptLst>
  <dgm:cxnLst>
    <dgm:cxn modelId="{576AA907-4672-443F-9181-6F2013AED1B3}" type="presOf" srcId="{1C347841-672B-4400-98F1-B445CFB6A391}" destId="{B4FDB46A-9802-4E7D-9685-B52B46602B8D}" srcOrd="0" destOrd="0" presId="urn:microsoft.com/office/officeart/2005/8/layout/process2"/>
    <dgm:cxn modelId="{DED96D08-7557-4F9F-84E5-618DF779E1D6}" type="presOf" srcId="{D452D2CF-3DE6-4427-B662-DD837251A9ED}" destId="{724CCCD7-6F70-4978-85D7-AA948CC706FB}" srcOrd="1" destOrd="0" presId="urn:microsoft.com/office/officeart/2005/8/layout/process2"/>
    <dgm:cxn modelId="{3E06D709-A2D3-46E8-B1BF-0F574D0907BD}" type="presOf" srcId="{7B74FEEF-A18F-4D45-BB9F-FFD6BE810718}" destId="{BB6BADB7-3C05-4D19-8391-F5A19B33E237}" srcOrd="0" destOrd="0" presId="urn:microsoft.com/office/officeart/2005/8/layout/process2"/>
    <dgm:cxn modelId="{9FB2E312-8EC1-422A-8516-1C6403C0D400}" type="presOf" srcId="{D452D2CF-3DE6-4427-B662-DD837251A9ED}" destId="{E7B196F9-DAEF-41A9-BB6E-2B1E2FF0C7ED}" srcOrd="0" destOrd="0" presId="urn:microsoft.com/office/officeart/2005/8/layout/process2"/>
    <dgm:cxn modelId="{F0AE3E27-2F8D-42A5-AA6F-09F6BE83F9E9}" type="presOf" srcId="{265D8D38-4286-49DF-8E48-B4D7E453953D}" destId="{E172B3DD-AAD5-4E8C-A924-B2FDDCAFB518}" srcOrd="0" destOrd="0" presId="urn:microsoft.com/office/officeart/2005/8/layout/process2"/>
    <dgm:cxn modelId="{4D72426E-1A3F-4613-96E5-512D8ACF6D38}" srcId="{4C8A3EEF-EA80-4B7D-9C66-2086FD758E2F}" destId="{F2F71F81-C8FD-4173-989A-93845C82E9E2}" srcOrd="0" destOrd="0" parTransId="{338D9B15-1A8A-4749-B922-0CA758EF8059}" sibTransId="{D452D2CF-3DE6-4427-B662-DD837251A9ED}"/>
    <dgm:cxn modelId="{4C21BF76-DF0C-4B96-96D4-B1FEAED8A39F}" srcId="{4C8A3EEF-EA80-4B7D-9C66-2086FD758E2F}" destId="{86419F3F-1E28-431C-94D9-35E4FF010136}" srcOrd="2" destOrd="0" parTransId="{FEA280D6-813B-490B-8741-B601209EF852}" sibTransId="{1C347841-672B-4400-98F1-B445CFB6A391}"/>
    <dgm:cxn modelId="{D9D0EA5A-9F61-4401-95CB-5013F8FC525C}" type="presOf" srcId="{ADCAC36F-079F-404D-A4BC-B61270D845A6}" destId="{3B4A340F-481E-4A75-AB9F-B58DAAE4B2FD}" srcOrd="0" destOrd="0" presId="urn:microsoft.com/office/officeart/2005/8/layout/process2"/>
    <dgm:cxn modelId="{D2130AA9-6716-4306-870A-E2163BA66623}" srcId="{4C8A3EEF-EA80-4B7D-9C66-2086FD758E2F}" destId="{265D8D38-4286-49DF-8E48-B4D7E453953D}" srcOrd="3" destOrd="0" parTransId="{83C69EF1-384F-4A9B-9AB3-3C8ACA87C9DD}" sibTransId="{49AB8542-9E4F-4ECC-8369-C07249DFD335}"/>
    <dgm:cxn modelId="{6B16A2B4-9BF5-4CFD-AD7E-8BF22964BF0C}" srcId="{4C8A3EEF-EA80-4B7D-9C66-2086FD758E2F}" destId="{ADCAC36F-079F-404D-A4BC-B61270D845A6}" srcOrd="1" destOrd="0" parTransId="{AA32726C-D75E-4242-8069-90B85D810CA5}" sibTransId="{7B74FEEF-A18F-4D45-BB9F-FFD6BE810718}"/>
    <dgm:cxn modelId="{B1A9F5B4-E011-4329-8B38-48CD659AC1E8}" type="presOf" srcId="{7B74FEEF-A18F-4D45-BB9F-FFD6BE810718}" destId="{C8599C7A-00DA-4AE8-84FA-30A0B9150DD6}" srcOrd="1" destOrd="0" presId="urn:microsoft.com/office/officeart/2005/8/layout/process2"/>
    <dgm:cxn modelId="{A46312C2-6188-4E08-8ECB-3F4DA62ED791}" type="presOf" srcId="{1C347841-672B-4400-98F1-B445CFB6A391}" destId="{074ED525-494F-432C-89C4-CF2FB6CE1BA1}" srcOrd="1" destOrd="0" presId="urn:microsoft.com/office/officeart/2005/8/layout/process2"/>
    <dgm:cxn modelId="{4682FCDF-2028-40E5-91F9-90F918759AE6}" type="presOf" srcId="{86419F3F-1E28-431C-94D9-35E4FF010136}" destId="{459CC2AC-1021-4085-982E-07DF88CA6B15}" srcOrd="0" destOrd="0" presId="urn:microsoft.com/office/officeart/2005/8/layout/process2"/>
    <dgm:cxn modelId="{B592D3F0-F198-4C11-9CFF-B65E72DB58CA}" type="presOf" srcId="{F2F71F81-C8FD-4173-989A-93845C82E9E2}" destId="{7E12EBEF-758F-46CD-A477-0DABD09718CC}" srcOrd="0" destOrd="0" presId="urn:microsoft.com/office/officeart/2005/8/layout/process2"/>
    <dgm:cxn modelId="{9DDD89F8-DFD9-49F6-9BEE-0EAD22308895}" type="presOf" srcId="{4C8A3EEF-EA80-4B7D-9C66-2086FD758E2F}" destId="{075359B5-25CA-4605-B670-AF61B6B1981F}" srcOrd="0" destOrd="0" presId="urn:microsoft.com/office/officeart/2005/8/layout/process2"/>
    <dgm:cxn modelId="{C6E48D5B-2F1B-490A-B7A7-1D0C8F834146}" type="presParOf" srcId="{075359B5-25CA-4605-B670-AF61B6B1981F}" destId="{7E12EBEF-758F-46CD-A477-0DABD09718CC}" srcOrd="0" destOrd="0" presId="urn:microsoft.com/office/officeart/2005/8/layout/process2"/>
    <dgm:cxn modelId="{6A358712-C126-4A6C-895B-4CB8A43A1CB5}" type="presParOf" srcId="{075359B5-25CA-4605-B670-AF61B6B1981F}" destId="{E7B196F9-DAEF-41A9-BB6E-2B1E2FF0C7ED}" srcOrd="1" destOrd="0" presId="urn:microsoft.com/office/officeart/2005/8/layout/process2"/>
    <dgm:cxn modelId="{267355A4-23CE-4B24-AD43-FA049ACBE08B}" type="presParOf" srcId="{E7B196F9-DAEF-41A9-BB6E-2B1E2FF0C7ED}" destId="{724CCCD7-6F70-4978-85D7-AA948CC706FB}" srcOrd="0" destOrd="0" presId="urn:microsoft.com/office/officeart/2005/8/layout/process2"/>
    <dgm:cxn modelId="{86A1AE52-6882-411F-ABF4-7EF54502D7CB}" type="presParOf" srcId="{075359B5-25CA-4605-B670-AF61B6B1981F}" destId="{3B4A340F-481E-4A75-AB9F-B58DAAE4B2FD}" srcOrd="2" destOrd="0" presId="urn:microsoft.com/office/officeart/2005/8/layout/process2"/>
    <dgm:cxn modelId="{357E3D9A-5EC4-46E2-B44F-0CE923B5E49D}" type="presParOf" srcId="{075359B5-25CA-4605-B670-AF61B6B1981F}" destId="{BB6BADB7-3C05-4D19-8391-F5A19B33E237}" srcOrd="3" destOrd="0" presId="urn:microsoft.com/office/officeart/2005/8/layout/process2"/>
    <dgm:cxn modelId="{8771D921-255E-48F3-8A2D-0AFF71034A44}" type="presParOf" srcId="{BB6BADB7-3C05-4D19-8391-F5A19B33E237}" destId="{C8599C7A-00DA-4AE8-84FA-30A0B9150DD6}" srcOrd="0" destOrd="0" presId="urn:microsoft.com/office/officeart/2005/8/layout/process2"/>
    <dgm:cxn modelId="{79C4B75E-57F9-4B4F-8077-8D1EAE70B05A}" type="presParOf" srcId="{075359B5-25CA-4605-B670-AF61B6B1981F}" destId="{459CC2AC-1021-4085-982E-07DF88CA6B15}" srcOrd="4" destOrd="0" presId="urn:microsoft.com/office/officeart/2005/8/layout/process2"/>
    <dgm:cxn modelId="{76C9C481-2E17-488C-A742-C6BC1E854CF0}" type="presParOf" srcId="{075359B5-25CA-4605-B670-AF61B6B1981F}" destId="{B4FDB46A-9802-4E7D-9685-B52B46602B8D}" srcOrd="5" destOrd="0" presId="urn:microsoft.com/office/officeart/2005/8/layout/process2"/>
    <dgm:cxn modelId="{91B7A77C-A38C-4237-8225-A5C3CFCD1B71}" type="presParOf" srcId="{B4FDB46A-9802-4E7D-9685-B52B46602B8D}" destId="{074ED525-494F-432C-89C4-CF2FB6CE1BA1}" srcOrd="0" destOrd="0" presId="urn:microsoft.com/office/officeart/2005/8/layout/process2"/>
    <dgm:cxn modelId="{BE56899B-D44C-4807-AA22-5A5B3978FE07}" type="presParOf" srcId="{075359B5-25CA-4605-B670-AF61B6B1981F}" destId="{E172B3DD-AAD5-4E8C-A924-B2FDDCAFB51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A3EEF-EA80-4B7D-9C66-2086FD758E2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2F71F81-C8FD-4173-989A-93845C82E9E2}">
      <dgm:prSet phldrT="[Text]"/>
      <dgm:spPr/>
      <dgm:t>
        <a:bodyPr/>
        <a:lstStyle/>
        <a:p>
          <a:r>
            <a:rPr lang="en-GB" dirty="0"/>
            <a:t>Evaluation of past approaches</a:t>
          </a:r>
        </a:p>
      </dgm:t>
    </dgm:pt>
    <dgm:pt modelId="{338D9B15-1A8A-4749-B922-0CA758EF8059}" type="parTrans" cxnId="{4D72426E-1A3F-4613-96E5-512D8ACF6D38}">
      <dgm:prSet/>
      <dgm:spPr/>
      <dgm:t>
        <a:bodyPr/>
        <a:lstStyle/>
        <a:p>
          <a:endParaRPr lang="en-GB"/>
        </a:p>
      </dgm:t>
    </dgm:pt>
    <dgm:pt modelId="{D452D2CF-3DE6-4427-B662-DD837251A9ED}" type="sibTrans" cxnId="{4D72426E-1A3F-4613-96E5-512D8ACF6D38}">
      <dgm:prSet/>
      <dgm:spPr/>
      <dgm:t>
        <a:bodyPr/>
        <a:lstStyle/>
        <a:p>
          <a:endParaRPr lang="en-GB"/>
        </a:p>
      </dgm:t>
    </dgm:pt>
    <dgm:pt modelId="{4DC8539C-3781-4A7B-B298-C73D4CB593AE}">
      <dgm:prSet phldrT="[Text]"/>
      <dgm:spPr/>
      <dgm:t>
        <a:bodyPr/>
        <a:lstStyle/>
        <a:p>
          <a:r>
            <a:rPr lang="en-GB" dirty="0"/>
            <a:t>What ORR’s regulation needs to be incentivising</a:t>
          </a:r>
        </a:p>
      </dgm:t>
    </dgm:pt>
    <dgm:pt modelId="{A0FB6035-A844-4385-9150-FE00DF9B41EF}" type="parTrans" cxnId="{B821C29F-D930-4F94-A931-FCECC2973662}">
      <dgm:prSet/>
      <dgm:spPr/>
      <dgm:t>
        <a:bodyPr/>
        <a:lstStyle/>
        <a:p>
          <a:endParaRPr lang="en-GB"/>
        </a:p>
      </dgm:t>
    </dgm:pt>
    <dgm:pt modelId="{AEED3BB1-7D6E-4642-AE52-5DCEC713F34C}" type="sibTrans" cxnId="{B821C29F-D930-4F94-A931-FCECC2973662}">
      <dgm:prSet/>
      <dgm:spPr/>
      <dgm:t>
        <a:bodyPr/>
        <a:lstStyle/>
        <a:p>
          <a:endParaRPr lang="en-GB"/>
        </a:p>
      </dgm:t>
    </dgm:pt>
    <dgm:pt modelId="{C14F7C29-8326-455F-AE4F-622696BED321}">
      <dgm:prSet phldrT="[Text]"/>
      <dgm:spPr/>
      <dgm:t>
        <a:bodyPr/>
        <a:lstStyle/>
        <a:p>
          <a:r>
            <a:rPr lang="en-GB" dirty="0"/>
            <a:t>Holding to account</a:t>
          </a:r>
        </a:p>
      </dgm:t>
    </dgm:pt>
    <dgm:pt modelId="{3C977BA9-FA2E-41E6-B02F-9302F8B05B65}" type="parTrans" cxnId="{96A24C16-6891-48C6-9EE8-4FAF62E94C63}">
      <dgm:prSet/>
      <dgm:spPr/>
      <dgm:t>
        <a:bodyPr/>
        <a:lstStyle/>
        <a:p>
          <a:endParaRPr lang="en-GB"/>
        </a:p>
      </dgm:t>
    </dgm:pt>
    <dgm:pt modelId="{F598F54F-F00C-4FD7-B84B-C2C29A8609B1}" type="sibTrans" cxnId="{96A24C16-6891-48C6-9EE8-4FAF62E94C63}">
      <dgm:prSet/>
      <dgm:spPr/>
      <dgm:t>
        <a:bodyPr/>
        <a:lstStyle/>
        <a:p>
          <a:endParaRPr lang="en-GB"/>
        </a:p>
      </dgm:t>
    </dgm:pt>
    <dgm:pt modelId="{A09E6C57-7CDB-4CF7-88DF-6C111314B949}" type="pres">
      <dgm:prSet presAssocID="{4C8A3EEF-EA80-4B7D-9C66-2086FD758E2F}" presName="CompostProcess" presStyleCnt="0">
        <dgm:presLayoutVars>
          <dgm:dir/>
          <dgm:resizeHandles val="exact"/>
        </dgm:presLayoutVars>
      </dgm:prSet>
      <dgm:spPr/>
    </dgm:pt>
    <dgm:pt modelId="{D9556B27-3519-4ADB-A8C9-ECB7EEECC368}" type="pres">
      <dgm:prSet presAssocID="{4C8A3EEF-EA80-4B7D-9C66-2086FD758E2F}" presName="arrow" presStyleLbl="bgShp" presStyleIdx="0" presStyleCnt="1"/>
      <dgm:spPr/>
    </dgm:pt>
    <dgm:pt modelId="{9BAC1F46-70D5-4B37-B26B-0782EAE48117}" type="pres">
      <dgm:prSet presAssocID="{4C8A3EEF-EA80-4B7D-9C66-2086FD758E2F}" presName="linearProcess" presStyleCnt="0"/>
      <dgm:spPr/>
    </dgm:pt>
    <dgm:pt modelId="{E0D1338C-3454-425C-B888-900586AED21E}" type="pres">
      <dgm:prSet presAssocID="{F2F71F81-C8FD-4173-989A-93845C82E9E2}" presName="textNode" presStyleLbl="node1" presStyleIdx="0" presStyleCnt="3">
        <dgm:presLayoutVars>
          <dgm:bulletEnabled val="1"/>
        </dgm:presLayoutVars>
      </dgm:prSet>
      <dgm:spPr/>
    </dgm:pt>
    <dgm:pt modelId="{55EA109B-0B9A-4111-8B47-DAFC196B09AF}" type="pres">
      <dgm:prSet presAssocID="{D452D2CF-3DE6-4427-B662-DD837251A9ED}" presName="sibTrans" presStyleCnt="0"/>
      <dgm:spPr/>
    </dgm:pt>
    <dgm:pt modelId="{455ED480-9EFF-4FFA-B08F-DEA4B644ACC5}" type="pres">
      <dgm:prSet presAssocID="{4DC8539C-3781-4A7B-B298-C73D4CB593AE}" presName="textNode" presStyleLbl="node1" presStyleIdx="1" presStyleCnt="3">
        <dgm:presLayoutVars>
          <dgm:bulletEnabled val="1"/>
        </dgm:presLayoutVars>
      </dgm:prSet>
      <dgm:spPr/>
    </dgm:pt>
    <dgm:pt modelId="{AD1C28D2-AD3F-470F-9CF9-69DE6EFDDB18}" type="pres">
      <dgm:prSet presAssocID="{AEED3BB1-7D6E-4642-AE52-5DCEC713F34C}" presName="sibTrans" presStyleCnt="0"/>
      <dgm:spPr/>
    </dgm:pt>
    <dgm:pt modelId="{40010F70-498A-40DF-A1E8-E666393B9302}" type="pres">
      <dgm:prSet presAssocID="{C14F7C29-8326-455F-AE4F-622696BED32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6A24C16-6891-48C6-9EE8-4FAF62E94C63}" srcId="{4C8A3EEF-EA80-4B7D-9C66-2086FD758E2F}" destId="{C14F7C29-8326-455F-AE4F-622696BED321}" srcOrd="2" destOrd="0" parTransId="{3C977BA9-FA2E-41E6-B02F-9302F8B05B65}" sibTransId="{F598F54F-F00C-4FD7-B84B-C2C29A8609B1}"/>
    <dgm:cxn modelId="{2FB6173D-9A4C-4020-A065-C4EF8BE98058}" type="presOf" srcId="{F2F71F81-C8FD-4173-989A-93845C82E9E2}" destId="{E0D1338C-3454-425C-B888-900586AED21E}" srcOrd="0" destOrd="0" presId="urn:microsoft.com/office/officeart/2005/8/layout/hProcess9"/>
    <dgm:cxn modelId="{4D72426E-1A3F-4613-96E5-512D8ACF6D38}" srcId="{4C8A3EEF-EA80-4B7D-9C66-2086FD758E2F}" destId="{F2F71F81-C8FD-4173-989A-93845C82E9E2}" srcOrd="0" destOrd="0" parTransId="{338D9B15-1A8A-4749-B922-0CA758EF8059}" sibTransId="{D452D2CF-3DE6-4427-B662-DD837251A9ED}"/>
    <dgm:cxn modelId="{DAC9F94F-6C60-4FE6-8E22-1A8E8F908095}" type="presOf" srcId="{4C8A3EEF-EA80-4B7D-9C66-2086FD758E2F}" destId="{A09E6C57-7CDB-4CF7-88DF-6C111314B949}" srcOrd="0" destOrd="0" presId="urn:microsoft.com/office/officeart/2005/8/layout/hProcess9"/>
    <dgm:cxn modelId="{B821C29F-D930-4F94-A931-FCECC2973662}" srcId="{4C8A3EEF-EA80-4B7D-9C66-2086FD758E2F}" destId="{4DC8539C-3781-4A7B-B298-C73D4CB593AE}" srcOrd="1" destOrd="0" parTransId="{A0FB6035-A844-4385-9150-FE00DF9B41EF}" sibTransId="{AEED3BB1-7D6E-4642-AE52-5DCEC713F34C}"/>
    <dgm:cxn modelId="{70DC62AA-3E48-4E61-969B-4B5E606E35B8}" type="presOf" srcId="{4DC8539C-3781-4A7B-B298-C73D4CB593AE}" destId="{455ED480-9EFF-4FFA-B08F-DEA4B644ACC5}" srcOrd="0" destOrd="0" presId="urn:microsoft.com/office/officeart/2005/8/layout/hProcess9"/>
    <dgm:cxn modelId="{F65448AA-F931-4764-80B7-DDDF9EE5C1EA}" type="presOf" srcId="{C14F7C29-8326-455F-AE4F-622696BED321}" destId="{40010F70-498A-40DF-A1E8-E666393B9302}" srcOrd="0" destOrd="0" presId="urn:microsoft.com/office/officeart/2005/8/layout/hProcess9"/>
    <dgm:cxn modelId="{29978D04-9909-419A-8030-73BE0F408E04}" type="presParOf" srcId="{A09E6C57-7CDB-4CF7-88DF-6C111314B949}" destId="{D9556B27-3519-4ADB-A8C9-ECB7EEECC368}" srcOrd="0" destOrd="0" presId="urn:microsoft.com/office/officeart/2005/8/layout/hProcess9"/>
    <dgm:cxn modelId="{F0AEC746-A77B-4F13-A895-B9E58EFA829D}" type="presParOf" srcId="{A09E6C57-7CDB-4CF7-88DF-6C111314B949}" destId="{9BAC1F46-70D5-4B37-B26B-0782EAE48117}" srcOrd="1" destOrd="0" presId="urn:microsoft.com/office/officeart/2005/8/layout/hProcess9"/>
    <dgm:cxn modelId="{4E709397-0085-43B0-8D7D-50C3D6BF7CA7}" type="presParOf" srcId="{9BAC1F46-70D5-4B37-B26B-0782EAE48117}" destId="{E0D1338C-3454-425C-B888-900586AED21E}" srcOrd="0" destOrd="0" presId="urn:microsoft.com/office/officeart/2005/8/layout/hProcess9"/>
    <dgm:cxn modelId="{977FE040-36CF-43F2-B27B-B0F7E357535C}" type="presParOf" srcId="{9BAC1F46-70D5-4B37-B26B-0782EAE48117}" destId="{55EA109B-0B9A-4111-8B47-DAFC196B09AF}" srcOrd="1" destOrd="0" presId="urn:microsoft.com/office/officeart/2005/8/layout/hProcess9"/>
    <dgm:cxn modelId="{34A1AE36-8D42-4E5C-82EB-9B44F9D2F850}" type="presParOf" srcId="{9BAC1F46-70D5-4B37-B26B-0782EAE48117}" destId="{455ED480-9EFF-4FFA-B08F-DEA4B644ACC5}" srcOrd="2" destOrd="0" presId="urn:microsoft.com/office/officeart/2005/8/layout/hProcess9"/>
    <dgm:cxn modelId="{4E91B8E9-0882-4580-A134-6B9BDC66D7D1}" type="presParOf" srcId="{9BAC1F46-70D5-4B37-B26B-0782EAE48117}" destId="{AD1C28D2-AD3F-470F-9CF9-69DE6EFDDB18}" srcOrd="3" destOrd="0" presId="urn:microsoft.com/office/officeart/2005/8/layout/hProcess9"/>
    <dgm:cxn modelId="{C5082C32-4FF1-4341-9475-446505176583}" type="presParOf" srcId="{9BAC1F46-70D5-4B37-B26B-0782EAE48117}" destId="{40010F70-498A-40DF-A1E8-E666393B930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8A3EEF-EA80-4B7D-9C66-2086FD758E2F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F2F71F81-C8FD-4173-989A-93845C82E9E2}">
      <dgm:prSet phldrT="[Text]"/>
      <dgm:spPr/>
      <dgm:t>
        <a:bodyPr/>
        <a:lstStyle/>
        <a:p>
          <a:r>
            <a:rPr lang="en-GB" dirty="0"/>
            <a:t>Methodology</a:t>
          </a:r>
        </a:p>
      </dgm:t>
    </dgm:pt>
    <dgm:pt modelId="{338D9B15-1A8A-4749-B922-0CA758EF8059}" type="parTrans" cxnId="{4D72426E-1A3F-4613-96E5-512D8ACF6D38}">
      <dgm:prSet/>
      <dgm:spPr/>
      <dgm:t>
        <a:bodyPr/>
        <a:lstStyle/>
        <a:p>
          <a:endParaRPr lang="en-GB"/>
        </a:p>
      </dgm:t>
    </dgm:pt>
    <dgm:pt modelId="{D452D2CF-3DE6-4427-B662-DD837251A9ED}" type="sibTrans" cxnId="{4D72426E-1A3F-4613-96E5-512D8ACF6D38}">
      <dgm:prSet/>
      <dgm:spPr/>
      <dgm:t>
        <a:bodyPr/>
        <a:lstStyle/>
        <a:p>
          <a:endParaRPr lang="en-GB"/>
        </a:p>
      </dgm:t>
    </dgm:pt>
    <dgm:pt modelId="{66C70AD2-DE34-4D5F-B72A-09CA402D61D4}">
      <dgm:prSet phldrT="[Text]"/>
      <dgm:spPr/>
      <dgm:t>
        <a:bodyPr/>
        <a:lstStyle/>
        <a:p>
          <a:r>
            <a:rPr lang="en-GB" dirty="0"/>
            <a:t>Robust delivery</a:t>
          </a:r>
        </a:p>
      </dgm:t>
    </dgm:pt>
    <dgm:pt modelId="{6E11C34C-10B8-4035-8FF6-823DC1508ED6}" type="parTrans" cxnId="{859D8456-3FB0-4254-BAC6-71E6D20D472F}">
      <dgm:prSet/>
      <dgm:spPr/>
      <dgm:t>
        <a:bodyPr/>
        <a:lstStyle/>
        <a:p>
          <a:endParaRPr lang="en-GB"/>
        </a:p>
      </dgm:t>
    </dgm:pt>
    <dgm:pt modelId="{0366F643-F72F-490A-9DB3-4A289681562C}" type="sibTrans" cxnId="{859D8456-3FB0-4254-BAC6-71E6D20D472F}">
      <dgm:prSet/>
      <dgm:spPr/>
      <dgm:t>
        <a:bodyPr/>
        <a:lstStyle/>
        <a:p>
          <a:endParaRPr lang="en-GB"/>
        </a:p>
      </dgm:t>
    </dgm:pt>
    <dgm:pt modelId="{450829A4-A88C-411D-B60D-F93F5B60CE22}">
      <dgm:prSet phldrT="[Text]"/>
      <dgm:spPr/>
      <dgm:t>
        <a:bodyPr/>
        <a:lstStyle/>
        <a:p>
          <a:r>
            <a:rPr lang="en-GB" dirty="0"/>
            <a:t>Experience </a:t>
          </a:r>
        </a:p>
      </dgm:t>
    </dgm:pt>
    <dgm:pt modelId="{24EBE919-D4F9-4549-9F3F-811B068D87C3}" type="parTrans" cxnId="{42F10C46-159C-4963-8843-5D972D31DD54}">
      <dgm:prSet/>
      <dgm:spPr/>
      <dgm:t>
        <a:bodyPr/>
        <a:lstStyle/>
        <a:p>
          <a:endParaRPr lang="en-GB"/>
        </a:p>
      </dgm:t>
    </dgm:pt>
    <dgm:pt modelId="{29BA65B5-5A94-478D-BCC9-2F7F0F0C29A2}" type="sibTrans" cxnId="{42F10C46-159C-4963-8843-5D972D31DD54}">
      <dgm:prSet/>
      <dgm:spPr/>
      <dgm:t>
        <a:bodyPr/>
        <a:lstStyle/>
        <a:p>
          <a:endParaRPr lang="en-GB"/>
        </a:p>
      </dgm:t>
    </dgm:pt>
    <dgm:pt modelId="{F161C4B4-36CF-4CFB-9470-2008227B5E83}" type="pres">
      <dgm:prSet presAssocID="{4C8A3EEF-EA80-4B7D-9C66-2086FD758E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46C34AF-4909-474C-8D57-D23F0A5C6C7F}" type="pres">
      <dgm:prSet presAssocID="{F2F71F81-C8FD-4173-989A-93845C82E9E2}" presName="gear1" presStyleLbl="node1" presStyleIdx="0" presStyleCnt="3">
        <dgm:presLayoutVars>
          <dgm:chMax val="1"/>
          <dgm:bulletEnabled val="1"/>
        </dgm:presLayoutVars>
      </dgm:prSet>
      <dgm:spPr/>
    </dgm:pt>
    <dgm:pt modelId="{62B6431A-9D46-4802-9C40-A5FAD8221E8E}" type="pres">
      <dgm:prSet presAssocID="{F2F71F81-C8FD-4173-989A-93845C82E9E2}" presName="gear1srcNode" presStyleLbl="node1" presStyleIdx="0" presStyleCnt="3"/>
      <dgm:spPr/>
    </dgm:pt>
    <dgm:pt modelId="{DF09926C-C9ED-4D3A-819A-A4FCD0D99ED5}" type="pres">
      <dgm:prSet presAssocID="{F2F71F81-C8FD-4173-989A-93845C82E9E2}" presName="gear1dstNode" presStyleLbl="node1" presStyleIdx="0" presStyleCnt="3"/>
      <dgm:spPr/>
    </dgm:pt>
    <dgm:pt modelId="{A338AFCE-AEEC-4EC8-B6B5-484994EC20DD}" type="pres">
      <dgm:prSet presAssocID="{66C70AD2-DE34-4D5F-B72A-09CA402D61D4}" presName="gear2" presStyleLbl="node1" presStyleIdx="1" presStyleCnt="3">
        <dgm:presLayoutVars>
          <dgm:chMax val="1"/>
          <dgm:bulletEnabled val="1"/>
        </dgm:presLayoutVars>
      </dgm:prSet>
      <dgm:spPr/>
    </dgm:pt>
    <dgm:pt modelId="{0CD09651-63E7-43A0-8073-7F332B4450D3}" type="pres">
      <dgm:prSet presAssocID="{66C70AD2-DE34-4D5F-B72A-09CA402D61D4}" presName="gear2srcNode" presStyleLbl="node1" presStyleIdx="1" presStyleCnt="3"/>
      <dgm:spPr/>
    </dgm:pt>
    <dgm:pt modelId="{DD70EA9D-6FA2-4DC2-B0BD-B748B2D9421C}" type="pres">
      <dgm:prSet presAssocID="{66C70AD2-DE34-4D5F-B72A-09CA402D61D4}" presName="gear2dstNode" presStyleLbl="node1" presStyleIdx="1" presStyleCnt="3"/>
      <dgm:spPr/>
    </dgm:pt>
    <dgm:pt modelId="{2713677A-CEE9-4A30-BDC8-EC6D1A681634}" type="pres">
      <dgm:prSet presAssocID="{450829A4-A88C-411D-B60D-F93F5B60CE22}" presName="gear3" presStyleLbl="node1" presStyleIdx="2" presStyleCnt="3"/>
      <dgm:spPr/>
    </dgm:pt>
    <dgm:pt modelId="{D43DF789-A75A-4E88-ABCA-25244F303DF9}" type="pres">
      <dgm:prSet presAssocID="{450829A4-A88C-411D-B60D-F93F5B60CE2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D86F645-54E3-4EC9-9EB5-6173804E2A42}" type="pres">
      <dgm:prSet presAssocID="{450829A4-A88C-411D-B60D-F93F5B60CE22}" presName="gear3srcNode" presStyleLbl="node1" presStyleIdx="2" presStyleCnt="3"/>
      <dgm:spPr/>
    </dgm:pt>
    <dgm:pt modelId="{2567D028-8255-40C5-B10F-70EFBF6FE9FC}" type="pres">
      <dgm:prSet presAssocID="{450829A4-A88C-411D-B60D-F93F5B60CE22}" presName="gear3dstNode" presStyleLbl="node1" presStyleIdx="2" presStyleCnt="3"/>
      <dgm:spPr/>
    </dgm:pt>
    <dgm:pt modelId="{F7ACF874-883C-4D04-B83A-7E7C013F8A8D}" type="pres">
      <dgm:prSet presAssocID="{D452D2CF-3DE6-4427-B662-DD837251A9ED}" presName="connector1" presStyleLbl="sibTrans2D1" presStyleIdx="0" presStyleCnt="3"/>
      <dgm:spPr/>
    </dgm:pt>
    <dgm:pt modelId="{D72A9174-13E5-4E71-802A-23D0B3A80114}" type="pres">
      <dgm:prSet presAssocID="{0366F643-F72F-490A-9DB3-4A289681562C}" presName="connector2" presStyleLbl="sibTrans2D1" presStyleIdx="1" presStyleCnt="3"/>
      <dgm:spPr/>
    </dgm:pt>
    <dgm:pt modelId="{E5E0D0E7-50CA-4633-B741-71BE7AADB8FC}" type="pres">
      <dgm:prSet presAssocID="{29BA65B5-5A94-478D-BCC9-2F7F0F0C29A2}" presName="connector3" presStyleLbl="sibTrans2D1" presStyleIdx="2" presStyleCnt="3"/>
      <dgm:spPr/>
    </dgm:pt>
  </dgm:ptLst>
  <dgm:cxnLst>
    <dgm:cxn modelId="{051E3209-DC3C-4C6C-ABF0-0E478C860C98}" type="presOf" srcId="{66C70AD2-DE34-4D5F-B72A-09CA402D61D4}" destId="{DD70EA9D-6FA2-4DC2-B0BD-B748B2D9421C}" srcOrd="2" destOrd="0" presId="urn:microsoft.com/office/officeart/2005/8/layout/gear1"/>
    <dgm:cxn modelId="{6BD74B1D-C37C-4A7F-95B7-8022AA86C3D9}" type="presOf" srcId="{4C8A3EEF-EA80-4B7D-9C66-2086FD758E2F}" destId="{F161C4B4-36CF-4CFB-9470-2008227B5E83}" srcOrd="0" destOrd="0" presId="urn:microsoft.com/office/officeart/2005/8/layout/gear1"/>
    <dgm:cxn modelId="{59DE991E-F6DA-46E4-8DB4-77A1360A2CC9}" type="presOf" srcId="{450829A4-A88C-411D-B60D-F93F5B60CE22}" destId="{2567D028-8255-40C5-B10F-70EFBF6FE9FC}" srcOrd="3" destOrd="0" presId="urn:microsoft.com/office/officeart/2005/8/layout/gear1"/>
    <dgm:cxn modelId="{85A45037-3B2A-4254-A506-DBA23B844CCF}" type="presOf" srcId="{F2F71F81-C8FD-4173-989A-93845C82E9E2}" destId="{DF09926C-C9ED-4D3A-819A-A4FCD0D99ED5}" srcOrd="2" destOrd="0" presId="urn:microsoft.com/office/officeart/2005/8/layout/gear1"/>
    <dgm:cxn modelId="{42F10C46-159C-4963-8843-5D972D31DD54}" srcId="{4C8A3EEF-EA80-4B7D-9C66-2086FD758E2F}" destId="{450829A4-A88C-411D-B60D-F93F5B60CE22}" srcOrd="2" destOrd="0" parTransId="{24EBE919-D4F9-4549-9F3F-811B068D87C3}" sibTransId="{29BA65B5-5A94-478D-BCC9-2F7F0F0C29A2}"/>
    <dgm:cxn modelId="{CE24AA6D-E8FA-4DB1-B28B-7A88F57E87F6}" type="presOf" srcId="{F2F71F81-C8FD-4173-989A-93845C82E9E2}" destId="{946C34AF-4909-474C-8D57-D23F0A5C6C7F}" srcOrd="0" destOrd="0" presId="urn:microsoft.com/office/officeart/2005/8/layout/gear1"/>
    <dgm:cxn modelId="{4D72426E-1A3F-4613-96E5-512D8ACF6D38}" srcId="{4C8A3EEF-EA80-4B7D-9C66-2086FD758E2F}" destId="{F2F71F81-C8FD-4173-989A-93845C82E9E2}" srcOrd="0" destOrd="0" parTransId="{338D9B15-1A8A-4749-B922-0CA758EF8059}" sibTransId="{D452D2CF-3DE6-4427-B662-DD837251A9ED}"/>
    <dgm:cxn modelId="{859D8456-3FB0-4254-BAC6-71E6D20D472F}" srcId="{4C8A3EEF-EA80-4B7D-9C66-2086FD758E2F}" destId="{66C70AD2-DE34-4D5F-B72A-09CA402D61D4}" srcOrd="1" destOrd="0" parTransId="{6E11C34C-10B8-4035-8FF6-823DC1508ED6}" sibTransId="{0366F643-F72F-490A-9DB3-4A289681562C}"/>
    <dgm:cxn modelId="{32FEB481-4AF0-405F-A9FD-FFE8B9E425BC}" type="presOf" srcId="{D452D2CF-3DE6-4427-B662-DD837251A9ED}" destId="{F7ACF874-883C-4D04-B83A-7E7C013F8A8D}" srcOrd="0" destOrd="0" presId="urn:microsoft.com/office/officeart/2005/8/layout/gear1"/>
    <dgm:cxn modelId="{71F0F598-B141-43BC-934B-7ECC71A933C0}" type="presOf" srcId="{450829A4-A88C-411D-B60D-F93F5B60CE22}" destId="{2713677A-CEE9-4A30-BDC8-EC6D1A681634}" srcOrd="0" destOrd="0" presId="urn:microsoft.com/office/officeart/2005/8/layout/gear1"/>
    <dgm:cxn modelId="{84EC75A6-BA04-44D2-8986-074DCA52DFA9}" type="presOf" srcId="{F2F71F81-C8FD-4173-989A-93845C82E9E2}" destId="{62B6431A-9D46-4802-9C40-A5FAD8221E8E}" srcOrd="1" destOrd="0" presId="urn:microsoft.com/office/officeart/2005/8/layout/gear1"/>
    <dgm:cxn modelId="{68D864CE-80C2-44DD-B213-03ABE0E42FC2}" type="presOf" srcId="{450829A4-A88C-411D-B60D-F93F5B60CE22}" destId="{D43DF789-A75A-4E88-ABCA-25244F303DF9}" srcOrd="1" destOrd="0" presId="urn:microsoft.com/office/officeart/2005/8/layout/gear1"/>
    <dgm:cxn modelId="{264B0BD2-9873-4560-82AF-22249FE762D9}" type="presOf" srcId="{66C70AD2-DE34-4D5F-B72A-09CA402D61D4}" destId="{A338AFCE-AEEC-4EC8-B6B5-484994EC20DD}" srcOrd="0" destOrd="0" presId="urn:microsoft.com/office/officeart/2005/8/layout/gear1"/>
    <dgm:cxn modelId="{EF1D07DB-F5DD-4318-A06A-0F5AB2FB62DA}" type="presOf" srcId="{0366F643-F72F-490A-9DB3-4A289681562C}" destId="{D72A9174-13E5-4E71-802A-23D0B3A80114}" srcOrd="0" destOrd="0" presId="urn:microsoft.com/office/officeart/2005/8/layout/gear1"/>
    <dgm:cxn modelId="{35B0DADE-F9B1-4AFE-BD6F-66B95C501A1B}" type="presOf" srcId="{66C70AD2-DE34-4D5F-B72A-09CA402D61D4}" destId="{0CD09651-63E7-43A0-8073-7F332B4450D3}" srcOrd="1" destOrd="0" presId="urn:microsoft.com/office/officeart/2005/8/layout/gear1"/>
    <dgm:cxn modelId="{C6877DF8-E679-4794-9C98-57494B27C372}" type="presOf" srcId="{450829A4-A88C-411D-B60D-F93F5B60CE22}" destId="{ED86F645-54E3-4EC9-9EB5-6173804E2A42}" srcOrd="2" destOrd="0" presId="urn:microsoft.com/office/officeart/2005/8/layout/gear1"/>
    <dgm:cxn modelId="{68DB5CFE-A022-4FC7-926E-BCF02DA42634}" type="presOf" srcId="{29BA65B5-5A94-478D-BCC9-2F7F0F0C29A2}" destId="{E5E0D0E7-50CA-4633-B741-71BE7AADB8FC}" srcOrd="0" destOrd="0" presId="urn:microsoft.com/office/officeart/2005/8/layout/gear1"/>
    <dgm:cxn modelId="{20E9261E-57F4-40FF-9D4E-8E9DEE14093A}" type="presParOf" srcId="{F161C4B4-36CF-4CFB-9470-2008227B5E83}" destId="{946C34AF-4909-474C-8D57-D23F0A5C6C7F}" srcOrd="0" destOrd="0" presId="urn:microsoft.com/office/officeart/2005/8/layout/gear1"/>
    <dgm:cxn modelId="{EBAE0CAB-5BB1-448F-BDBD-81D188AA6C47}" type="presParOf" srcId="{F161C4B4-36CF-4CFB-9470-2008227B5E83}" destId="{62B6431A-9D46-4802-9C40-A5FAD8221E8E}" srcOrd="1" destOrd="0" presId="urn:microsoft.com/office/officeart/2005/8/layout/gear1"/>
    <dgm:cxn modelId="{25D645AF-AB8E-4A91-A4F4-A0F302DD40F9}" type="presParOf" srcId="{F161C4B4-36CF-4CFB-9470-2008227B5E83}" destId="{DF09926C-C9ED-4D3A-819A-A4FCD0D99ED5}" srcOrd="2" destOrd="0" presId="urn:microsoft.com/office/officeart/2005/8/layout/gear1"/>
    <dgm:cxn modelId="{3841FDE4-5250-481E-80DA-2A0B0F4C1E43}" type="presParOf" srcId="{F161C4B4-36CF-4CFB-9470-2008227B5E83}" destId="{A338AFCE-AEEC-4EC8-B6B5-484994EC20DD}" srcOrd="3" destOrd="0" presId="urn:microsoft.com/office/officeart/2005/8/layout/gear1"/>
    <dgm:cxn modelId="{4C5B578E-5B9E-4975-9330-161D3DFAF1CB}" type="presParOf" srcId="{F161C4B4-36CF-4CFB-9470-2008227B5E83}" destId="{0CD09651-63E7-43A0-8073-7F332B4450D3}" srcOrd="4" destOrd="0" presId="urn:microsoft.com/office/officeart/2005/8/layout/gear1"/>
    <dgm:cxn modelId="{BBA01B38-F92D-4E7E-AAD4-1C7B30D18979}" type="presParOf" srcId="{F161C4B4-36CF-4CFB-9470-2008227B5E83}" destId="{DD70EA9D-6FA2-4DC2-B0BD-B748B2D9421C}" srcOrd="5" destOrd="0" presId="urn:microsoft.com/office/officeart/2005/8/layout/gear1"/>
    <dgm:cxn modelId="{A985A867-F580-45D8-B2A7-767CAC23592A}" type="presParOf" srcId="{F161C4B4-36CF-4CFB-9470-2008227B5E83}" destId="{2713677A-CEE9-4A30-BDC8-EC6D1A681634}" srcOrd="6" destOrd="0" presId="urn:microsoft.com/office/officeart/2005/8/layout/gear1"/>
    <dgm:cxn modelId="{1C083FB7-8001-4E5C-B43A-8733434DB7C7}" type="presParOf" srcId="{F161C4B4-36CF-4CFB-9470-2008227B5E83}" destId="{D43DF789-A75A-4E88-ABCA-25244F303DF9}" srcOrd="7" destOrd="0" presId="urn:microsoft.com/office/officeart/2005/8/layout/gear1"/>
    <dgm:cxn modelId="{5894015B-2CE2-4925-9C09-9215AC923FB2}" type="presParOf" srcId="{F161C4B4-36CF-4CFB-9470-2008227B5E83}" destId="{ED86F645-54E3-4EC9-9EB5-6173804E2A42}" srcOrd="8" destOrd="0" presId="urn:microsoft.com/office/officeart/2005/8/layout/gear1"/>
    <dgm:cxn modelId="{33AF7AA0-348A-459D-8A97-FDFF2DA8650A}" type="presParOf" srcId="{F161C4B4-36CF-4CFB-9470-2008227B5E83}" destId="{2567D028-8255-40C5-B10F-70EFBF6FE9FC}" srcOrd="9" destOrd="0" presId="urn:microsoft.com/office/officeart/2005/8/layout/gear1"/>
    <dgm:cxn modelId="{9FD229CE-6B48-408B-B57D-36CCA84060BC}" type="presParOf" srcId="{F161C4B4-36CF-4CFB-9470-2008227B5E83}" destId="{F7ACF874-883C-4D04-B83A-7E7C013F8A8D}" srcOrd="10" destOrd="0" presId="urn:microsoft.com/office/officeart/2005/8/layout/gear1"/>
    <dgm:cxn modelId="{3DE4BD75-DAF5-4CEC-96C5-8B2C1A7F25CB}" type="presParOf" srcId="{F161C4B4-36CF-4CFB-9470-2008227B5E83}" destId="{D72A9174-13E5-4E71-802A-23D0B3A80114}" srcOrd="11" destOrd="0" presId="urn:microsoft.com/office/officeart/2005/8/layout/gear1"/>
    <dgm:cxn modelId="{5A971DC0-3F0C-4F0F-8F1F-A30C6B6DD5E3}" type="presParOf" srcId="{F161C4B4-36CF-4CFB-9470-2008227B5E83}" destId="{E5E0D0E7-50CA-4633-B741-71BE7AADB8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2EBEF-758F-46CD-A477-0DABD09718CC}">
      <dsp:nvSpPr>
        <dsp:cNvPr id="0" name=""/>
        <dsp:cNvSpPr/>
      </dsp:nvSpPr>
      <dsp:spPr>
        <a:xfrm>
          <a:off x="1647972" y="2081"/>
          <a:ext cx="2192043" cy="7742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Long term planning</a:t>
          </a:r>
        </a:p>
      </dsp:txBody>
      <dsp:txXfrm>
        <a:off x="1670648" y="24757"/>
        <a:ext cx="2146691" cy="728879"/>
      </dsp:txXfrm>
    </dsp:sp>
    <dsp:sp modelId="{E7B196F9-DAEF-41A9-BB6E-2B1E2FF0C7ED}">
      <dsp:nvSpPr>
        <dsp:cNvPr id="0" name=""/>
        <dsp:cNvSpPr/>
      </dsp:nvSpPr>
      <dsp:spPr>
        <a:xfrm rot="5400000">
          <a:off x="2598825" y="795668"/>
          <a:ext cx="290336" cy="348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639473" y="824702"/>
        <a:ext cx="209042" cy="203235"/>
      </dsp:txXfrm>
    </dsp:sp>
    <dsp:sp modelId="{3B4A340F-481E-4A75-AB9F-B58DAAE4B2FD}">
      <dsp:nvSpPr>
        <dsp:cNvPr id="0" name=""/>
        <dsp:cNvSpPr/>
      </dsp:nvSpPr>
      <dsp:spPr>
        <a:xfrm>
          <a:off x="1647972" y="1163428"/>
          <a:ext cx="2192043" cy="774231"/>
        </a:xfrm>
        <a:prstGeom prst="roundRect">
          <a:avLst>
            <a:gd name="adj" fmla="val 10000"/>
          </a:avLst>
        </a:prstGeom>
        <a:solidFill>
          <a:schemeClr val="accent4">
            <a:hueOff val="-2322403"/>
            <a:satOff val="988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Continuous modular strategic planning</a:t>
          </a:r>
        </a:p>
      </dsp:txBody>
      <dsp:txXfrm>
        <a:off x="1670648" y="1186104"/>
        <a:ext cx="2146691" cy="728879"/>
      </dsp:txXfrm>
    </dsp:sp>
    <dsp:sp modelId="{BB6BADB7-3C05-4D19-8391-F5A19B33E237}">
      <dsp:nvSpPr>
        <dsp:cNvPr id="0" name=""/>
        <dsp:cNvSpPr/>
      </dsp:nvSpPr>
      <dsp:spPr>
        <a:xfrm rot="5400000">
          <a:off x="2598825" y="1957016"/>
          <a:ext cx="290336" cy="348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483604"/>
            <a:satOff val="14821"/>
            <a:lumOff val="-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639473" y="1986050"/>
        <a:ext cx="209042" cy="203235"/>
      </dsp:txXfrm>
    </dsp:sp>
    <dsp:sp modelId="{459CC2AC-1021-4085-982E-07DF88CA6B15}">
      <dsp:nvSpPr>
        <dsp:cNvPr id="0" name=""/>
        <dsp:cNvSpPr/>
      </dsp:nvSpPr>
      <dsp:spPr>
        <a:xfrm>
          <a:off x="1647972" y="2324776"/>
          <a:ext cx="2192043" cy="774231"/>
        </a:xfrm>
        <a:prstGeom prst="roundRect">
          <a:avLst>
            <a:gd name="adj" fmla="val 10000"/>
          </a:avLst>
        </a:prstGeom>
        <a:solidFill>
          <a:schemeClr val="accent4">
            <a:hueOff val="-4644806"/>
            <a:satOff val="19761"/>
            <a:lumOff val="-2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Strategic questions</a:t>
          </a:r>
        </a:p>
      </dsp:txBody>
      <dsp:txXfrm>
        <a:off x="1670648" y="2347452"/>
        <a:ext cx="2146691" cy="728879"/>
      </dsp:txXfrm>
    </dsp:sp>
    <dsp:sp modelId="{B4FDB46A-9802-4E7D-9685-B52B46602B8D}">
      <dsp:nvSpPr>
        <dsp:cNvPr id="0" name=""/>
        <dsp:cNvSpPr/>
      </dsp:nvSpPr>
      <dsp:spPr>
        <a:xfrm rot="5400000">
          <a:off x="2598825" y="3118363"/>
          <a:ext cx="290336" cy="348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967209"/>
            <a:satOff val="29641"/>
            <a:lumOff val="-3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639473" y="3147397"/>
        <a:ext cx="209042" cy="203235"/>
      </dsp:txXfrm>
    </dsp:sp>
    <dsp:sp modelId="{E172B3DD-AAD5-4E8C-A924-B2FDDCAFB518}">
      <dsp:nvSpPr>
        <dsp:cNvPr id="0" name=""/>
        <dsp:cNvSpPr/>
      </dsp:nvSpPr>
      <dsp:spPr>
        <a:xfrm>
          <a:off x="1647972" y="3486124"/>
          <a:ext cx="2192043" cy="774231"/>
        </a:xfrm>
        <a:prstGeom prst="roundRect">
          <a:avLst>
            <a:gd name="adj" fmla="val 10000"/>
          </a:avLst>
        </a:prstGeom>
        <a:solidFill>
          <a:schemeClr val="accent4">
            <a:hueOff val="-6967209"/>
            <a:satOff val="29641"/>
            <a:lumOff val="-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Strategic advice</a:t>
          </a:r>
        </a:p>
      </dsp:txBody>
      <dsp:txXfrm>
        <a:off x="1670648" y="3508800"/>
        <a:ext cx="2146691" cy="728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56B27-3519-4ADB-A8C9-ECB7EEECC368}">
      <dsp:nvSpPr>
        <dsp:cNvPr id="0" name=""/>
        <dsp:cNvSpPr/>
      </dsp:nvSpPr>
      <dsp:spPr>
        <a:xfrm>
          <a:off x="411599" y="0"/>
          <a:ext cx="4664789" cy="426243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1338C-3454-425C-B888-900586AED21E}">
      <dsp:nvSpPr>
        <dsp:cNvPr id="0" name=""/>
        <dsp:cNvSpPr/>
      </dsp:nvSpPr>
      <dsp:spPr>
        <a:xfrm>
          <a:off x="5895" y="1278731"/>
          <a:ext cx="1766446" cy="17049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Evaluation of past approaches</a:t>
          </a:r>
        </a:p>
      </dsp:txBody>
      <dsp:txXfrm>
        <a:off x="89125" y="1361961"/>
        <a:ext cx="1599986" cy="1538514"/>
      </dsp:txXfrm>
    </dsp:sp>
    <dsp:sp modelId="{455ED480-9EFF-4FFA-B08F-DEA4B644ACC5}">
      <dsp:nvSpPr>
        <dsp:cNvPr id="0" name=""/>
        <dsp:cNvSpPr/>
      </dsp:nvSpPr>
      <dsp:spPr>
        <a:xfrm>
          <a:off x="1860770" y="1278731"/>
          <a:ext cx="1766446" cy="1704974"/>
        </a:xfrm>
        <a:prstGeom prst="roundRect">
          <a:avLst/>
        </a:prstGeom>
        <a:solidFill>
          <a:schemeClr val="accent4">
            <a:hueOff val="-3483604"/>
            <a:satOff val="14821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ORR’s regulation needs to be incentivising</a:t>
          </a:r>
        </a:p>
      </dsp:txBody>
      <dsp:txXfrm>
        <a:off x="1944000" y="1361961"/>
        <a:ext cx="1599986" cy="1538514"/>
      </dsp:txXfrm>
    </dsp:sp>
    <dsp:sp modelId="{40010F70-498A-40DF-A1E8-E666393B9302}">
      <dsp:nvSpPr>
        <dsp:cNvPr id="0" name=""/>
        <dsp:cNvSpPr/>
      </dsp:nvSpPr>
      <dsp:spPr>
        <a:xfrm>
          <a:off x="3715646" y="1278731"/>
          <a:ext cx="1766446" cy="1704974"/>
        </a:xfrm>
        <a:prstGeom prst="roundRect">
          <a:avLst/>
        </a:prstGeom>
        <a:solidFill>
          <a:schemeClr val="accent4">
            <a:hueOff val="-6967209"/>
            <a:satOff val="29641"/>
            <a:lumOff val="-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Holding to account</a:t>
          </a:r>
        </a:p>
      </dsp:txBody>
      <dsp:txXfrm>
        <a:off x="3798876" y="1361961"/>
        <a:ext cx="1599986" cy="1538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C34AF-4909-474C-8D57-D23F0A5C6C7F}">
      <dsp:nvSpPr>
        <dsp:cNvPr id="0" name=""/>
        <dsp:cNvSpPr/>
      </dsp:nvSpPr>
      <dsp:spPr>
        <a:xfrm>
          <a:off x="2530872" y="1918096"/>
          <a:ext cx="2344340" cy="234434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Methodology</a:t>
          </a:r>
        </a:p>
      </dsp:txBody>
      <dsp:txXfrm>
        <a:off x="3002189" y="2467246"/>
        <a:ext cx="1401706" cy="1205040"/>
      </dsp:txXfrm>
    </dsp:sp>
    <dsp:sp modelId="{A338AFCE-AEEC-4EC8-B6B5-484994EC20DD}">
      <dsp:nvSpPr>
        <dsp:cNvPr id="0" name=""/>
        <dsp:cNvSpPr/>
      </dsp:nvSpPr>
      <dsp:spPr>
        <a:xfrm>
          <a:off x="1166892" y="1363979"/>
          <a:ext cx="1704974" cy="1704974"/>
        </a:xfrm>
        <a:prstGeom prst="gear6">
          <a:avLst/>
        </a:prstGeom>
        <a:solidFill>
          <a:schemeClr val="accent4">
            <a:hueOff val="-3483604"/>
            <a:satOff val="14821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Robust delivery</a:t>
          </a:r>
        </a:p>
      </dsp:txBody>
      <dsp:txXfrm>
        <a:off x="1596124" y="1795806"/>
        <a:ext cx="846510" cy="841320"/>
      </dsp:txXfrm>
    </dsp:sp>
    <dsp:sp modelId="{2713677A-CEE9-4A30-BDC8-EC6D1A681634}">
      <dsp:nvSpPr>
        <dsp:cNvPr id="0" name=""/>
        <dsp:cNvSpPr/>
      </dsp:nvSpPr>
      <dsp:spPr>
        <a:xfrm rot="20700000">
          <a:off x="2121852" y="187721"/>
          <a:ext cx="1670527" cy="1670527"/>
        </a:xfrm>
        <a:prstGeom prst="gear6">
          <a:avLst/>
        </a:prstGeom>
        <a:solidFill>
          <a:schemeClr val="accent4">
            <a:hueOff val="-6967209"/>
            <a:satOff val="29641"/>
            <a:lumOff val="-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Experience </a:t>
          </a:r>
        </a:p>
      </dsp:txBody>
      <dsp:txXfrm rot="-20700000">
        <a:off x="2488247" y="554116"/>
        <a:ext cx="937736" cy="937736"/>
      </dsp:txXfrm>
    </dsp:sp>
    <dsp:sp modelId="{F7ACF874-883C-4D04-B83A-7E7C013F8A8D}">
      <dsp:nvSpPr>
        <dsp:cNvPr id="0" name=""/>
        <dsp:cNvSpPr/>
      </dsp:nvSpPr>
      <dsp:spPr>
        <a:xfrm>
          <a:off x="2351355" y="1563915"/>
          <a:ext cx="3000755" cy="3000755"/>
        </a:xfrm>
        <a:prstGeom prst="circularArrow">
          <a:avLst>
            <a:gd name="adj1" fmla="val 4688"/>
            <a:gd name="adj2" fmla="val 299029"/>
            <a:gd name="adj3" fmla="val 2517832"/>
            <a:gd name="adj4" fmla="val 1585769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A9174-13E5-4E71-802A-23D0B3A80114}">
      <dsp:nvSpPr>
        <dsp:cNvPr id="0" name=""/>
        <dsp:cNvSpPr/>
      </dsp:nvSpPr>
      <dsp:spPr>
        <a:xfrm>
          <a:off x="864944" y="986441"/>
          <a:ext cx="2180236" cy="21802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3483604"/>
            <a:satOff val="14821"/>
            <a:lumOff val="-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0D0E7-50CA-4633-B741-71BE7AADB8FC}">
      <dsp:nvSpPr>
        <dsp:cNvPr id="0" name=""/>
        <dsp:cNvSpPr/>
      </dsp:nvSpPr>
      <dsp:spPr>
        <a:xfrm>
          <a:off x="1735442" y="-178479"/>
          <a:ext cx="2350734" cy="23507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6967209"/>
            <a:satOff val="29641"/>
            <a:lumOff val="-3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F48AFD-68C6-4E94-9FF5-413A880A87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5B83F-A34F-445E-9164-6A4B47758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10E7-39E6-41F3-B1F9-D1BF30F79A4C}" type="datetimeFigureOut">
              <a:rPr lang="en-GB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24/11/2022</a:t>
            </a:fld>
            <a:endParaRPr lang="en-GB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34BFA-C5C4-4594-966A-F1BFF0BAC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66CA3-C515-4310-BE44-729D4A7CE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99B3F-D336-4836-BA39-C06B2C5949A4}" type="slidenum">
              <a:rPr lang="en-GB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‹#›</a:t>
            </a:fld>
            <a:endParaRPr lang="en-GB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1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A2EDBBDA-4504-4C98-B6C1-FA171A35EFAA}" type="datetimeFigureOut">
              <a:rPr lang="en-GB" smtClean="0"/>
              <a:pPr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79370116-B91E-4528-B1A7-A51CC5C691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59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20000"/>
      </a:lnSpc>
      <a:defRPr sz="1200" kern="1200">
        <a:solidFill>
          <a:schemeClr val="tx1"/>
        </a:solidFill>
        <a:latin typeface="Lucida Sans Unicode" panose="020B0602030504020204" pitchFamily="34" charset="0"/>
        <a:ea typeface="+mn-ea"/>
        <a:cs typeface="Lucida Sans Unicode" panose="020B0602030504020204" pitchFamily="34" charset="0"/>
      </a:defRPr>
    </a:lvl1pPr>
    <a:lvl2pPr marL="216000" indent="-216000" algn="l" defTabSz="914400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 Unicode" panose="020B0602030504020204" pitchFamily="34" charset="0"/>
        <a:ea typeface="+mn-ea"/>
        <a:cs typeface="Lucida Sans Unicode" panose="020B0602030504020204" pitchFamily="34" charset="0"/>
      </a:defRPr>
    </a:lvl2pPr>
    <a:lvl3pPr marL="432000" indent="-216000" algn="l" defTabSz="914400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 Unicode" panose="020B0602030504020204" pitchFamily="34" charset="0"/>
        <a:ea typeface="+mn-ea"/>
        <a:cs typeface="Lucida Sans Unicode" panose="020B0602030504020204" pitchFamily="34" charset="0"/>
      </a:defRPr>
    </a:lvl3pPr>
    <a:lvl4pPr marL="648000" indent="-216000" algn="l" defTabSz="914400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 Unicode" panose="020B0602030504020204" pitchFamily="34" charset="0"/>
        <a:ea typeface="+mn-ea"/>
        <a:cs typeface="Lucida Sans Unicode" panose="020B0602030504020204" pitchFamily="34" charset="0"/>
      </a:defRPr>
    </a:lvl4pPr>
    <a:lvl5pPr marL="864000" indent="-216000" algn="l" defTabSz="914400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 Unicode" panose="020B0602030504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02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0308-4F1F-44B9-B70D-0A1E9B736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697059"/>
            <a:ext cx="11127600" cy="871953"/>
          </a:xfrm>
        </p:spPr>
        <p:txBody>
          <a:bodyPr lIns="0" tIns="0" rIns="0" bIns="0" anchor="b">
            <a:norm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685ED-5437-4548-B320-F348096ED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878489"/>
            <a:ext cx="11127600" cy="77407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 descr="Office of Rail and Road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57" y="-218940"/>
            <a:ext cx="2536369" cy="2120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B11F1-9B9A-4169-AD29-5B38EE986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507"/>
            <a:ext cx="12192000" cy="33782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793FED-A8FA-4C58-A94A-D3E2C93ADCA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3400" y="3944368"/>
            <a:ext cx="5562600" cy="53677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219933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FB5FFC-9A1E-4091-A254-52414BCDD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solidFill>
            <a:srgbClr val="2532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74FAC-1855-4709-8F4B-B9D47CB0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6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AB5A-1AA2-4E0C-B1D1-33CEF8D45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9" y="1738800"/>
            <a:ext cx="5486401" cy="4262400"/>
          </a:xfrm>
          <a:noFill/>
        </p:spPr>
        <p:txBody>
          <a:bodyPr lIns="216000" tIns="216000" rIns="216000" bIns="216000"/>
          <a:lstStyle>
            <a:lvl2pPr>
              <a:buClr>
                <a:srgbClr val="253268"/>
              </a:buClr>
              <a:defRPr/>
            </a:lvl2pPr>
            <a:lvl3pPr>
              <a:buClr>
                <a:srgbClr val="253268"/>
              </a:buClr>
              <a:defRPr/>
            </a:lvl3pPr>
            <a:lvl4pPr>
              <a:buClr>
                <a:srgbClr val="253268"/>
              </a:buClr>
              <a:defRPr/>
            </a:lvl4pPr>
            <a:lvl5pPr>
              <a:buClr>
                <a:srgbClr val="253268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E1881-CFBB-41DE-AEA1-303642EB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38800"/>
            <a:ext cx="5488199" cy="4262400"/>
          </a:xfrm>
        </p:spPr>
        <p:txBody>
          <a:bodyPr lIns="216000" tIns="216000" rIns="216000" bIns="216000"/>
          <a:lstStyle>
            <a:lvl2pPr>
              <a:buClr>
                <a:srgbClr val="253268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253268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253268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253268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29C78-43EE-45C4-B7F3-FB55EC61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CFEBB5-E872-4DCE-BFFE-D6B37F89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20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- teal">
    <p:bg>
      <p:bgPr>
        <a:solidFill>
          <a:srgbClr val="037D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0FBA-8ED3-4981-9895-DA48E14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0" y="915972"/>
            <a:ext cx="11127600" cy="1431330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E3093-A072-4CE9-80B0-DB60CEDDF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00" y="2573215"/>
            <a:ext cx="11127600" cy="85578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1FF46-17C4-4FA8-B81B-F5001DC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507"/>
            <a:ext cx="12192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9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EF3BC8-7750-41B7-A32C-350A38764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solidFill>
            <a:srgbClr val="037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EB894-525B-4D32-8A1A-148C258C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D8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C3E2-5A8D-42D7-B547-85DEA4F5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37D84"/>
              </a:buClr>
              <a:defRPr/>
            </a:lvl2pPr>
            <a:lvl3pPr>
              <a:buClr>
                <a:srgbClr val="037D84"/>
              </a:buClr>
              <a:defRPr/>
            </a:lvl3pPr>
            <a:lvl4pPr>
              <a:buClr>
                <a:srgbClr val="037D84"/>
              </a:buClr>
              <a:defRPr/>
            </a:lvl4pPr>
            <a:lvl5pPr>
              <a:buClr>
                <a:srgbClr val="037D84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8D345F-7428-4C38-AB3D-35EEE7E5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C0238D-25DD-4F7D-B637-B4521D40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32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476600-9D36-42D7-B30A-54577A68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solidFill>
            <a:srgbClr val="037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74FAC-1855-4709-8F4B-B9D47CB0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D8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AB5A-1AA2-4E0C-B1D1-33CEF8D45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9" y="1738800"/>
            <a:ext cx="5486401" cy="4262400"/>
          </a:xfrm>
          <a:noFill/>
        </p:spPr>
        <p:txBody>
          <a:bodyPr lIns="216000" tIns="216000" rIns="216000" bIns="216000"/>
          <a:lstStyle>
            <a:lvl2pPr>
              <a:buClr>
                <a:srgbClr val="037D84"/>
              </a:buClr>
              <a:defRPr/>
            </a:lvl2pPr>
            <a:lvl3pPr>
              <a:buClr>
                <a:srgbClr val="037D84"/>
              </a:buClr>
              <a:defRPr/>
            </a:lvl3pPr>
            <a:lvl4pPr>
              <a:buClr>
                <a:srgbClr val="037D84"/>
              </a:buClr>
              <a:defRPr/>
            </a:lvl4pPr>
            <a:lvl5pPr>
              <a:buClr>
                <a:srgbClr val="037D84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E1881-CFBB-41DE-AEA1-303642EB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38800"/>
            <a:ext cx="5488199" cy="4262400"/>
          </a:xfrm>
        </p:spPr>
        <p:txBody>
          <a:bodyPr lIns="216000" tIns="216000" rIns="216000" bIns="216000"/>
          <a:lstStyle>
            <a:lvl2pPr>
              <a:buClr>
                <a:srgbClr val="037D84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37D84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37D84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37D8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328C49-B1C7-411C-A2F5-60CE7A9E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33DD94-0BCB-46DF-86BD-0FAE925A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5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61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purple">
    <p:bg>
      <p:bgPr>
        <a:solidFill>
          <a:srgbClr val="702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323B0F-5CAD-425F-A60E-E0C61EBC1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800" y="1734100"/>
            <a:ext cx="11127600" cy="19806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F9E5E-3FB6-4DA0-A733-335A417F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616"/>
            <a:ext cx="12192000" cy="3378200"/>
          </a:xfrm>
          <a:prstGeom prst="rect">
            <a:avLst/>
          </a:prstGeom>
        </p:spPr>
      </p:pic>
      <p:pic>
        <p:nvPicPr>
          <p:cNvPr id="5" name="Picture 4" descr="Office of Rail and Road logo">
            <a:extLst>
              <a:ext uri="{FF2B5EF4-FFF2-40B4-BE49-F238E27FC236}">
                <a16:creationId xmlns:a16="http://schemas.microsoft.com/office/drawing/2014/main" id="{997CE723-1BFD-4DB0-8D4C-D053B123A3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57" y="-218940"/>
            <a:ext cx="2536369" cy="21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rple">
    <p:bg>
      <p:bgPr>
        <a:solidFill>
          <a:srgbClr val="702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0FBA-8ED3-4981-9895-DA48E14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0" y="915972"/>
            <a:ext cx="11127600" cy="1431330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E3093-A072-4CE9-80B0-DB60CEDDF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00" y="2573215"/>
            <a:ext cx="11127600" cy="85578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1FF46-17C4-4FA8-B81B-F5001DC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507"/>
            <a:ext cx="12192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6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EF3BC8-7750-41B7-A32C-350A38764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solidFill>
            <a:srgbClr val="702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EB894-525B-4D32-8A1A-148C258C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47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C3E2-5A8D-42D7-B547-85DEA4F5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buClr>
                <a:srgbClr val="702472"/>
              </a:buClr>
              <a:defRPr/>
            </a:lvl2pPr>
            <a:lvl3pPr>
              <a:buClr>
                <a:srgbClr val="702472"/>
              </a:buClr>
              <a:defRPr/>
            </a:lvl3pPr>
            <a:lvl4pPr>
              <a:buClr>
                <a:srgbClr val="702472"/>
              </a:buClr>
              <a:defRPr/>
            </a:lvl4pPr>
            <a:lvl5pPr>
              <a:buClr>
                <a:srgbClr val="702472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AAFA-AC73-4C2A-83DF-8702D57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26E9-C4EC-4153-AA74-68960AA4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8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476600-9D36-42D7-B30A-54577A68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solidFill>
            <a:srgbClr val="702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74FAC-1855-4709-8F4B-B9D47CB0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47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AB5A-1AA2-4E0C-B1D1-33CEF8D45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9" y="1738800"/>
            <a:ext cx="5486401" cy="4262400"/>
          </a:xfrm>
          <a:noFill/>
        </p:spPr>
        <p:txBody>
          <a:bodyPr lIns="216000" tIns="216000" rIns="216000" bIns="216000"/>
          <a:lstStyle>
            <a:lvl2pPr>
              <a:buClr>
                <a:srgbClr val="702472"/>
              </a:buClr>
              <a:defRPr/>
            </a:lvl2pPr>
            <a:lvl3pPr>
              <a:buClr>
                <a:srgbClr val="702472"/>
              </a:buClr>
              <a:defRPr/>
            </a:lvl3pPr>
            <a:lvl4pPr>
              <a:buClr>
                <a:srgbClr val="702472"/>
              </a:buClr>
              <a:defRPr/>
            </a:lvl4pPr>
            <a:lvl5pPr>
              <a:buClr>
                <a:srgbClr val="702472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E1881-CFBB-41DE-AEA1-303642EB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38800"/>
            <a:ext cx="5488199" cy="4262400"/>
          </a:xfrm>
        </p:spPr>
        <p:txBody>
          <a:bodyPr lIns="216000" tIns="216000" rIns="216000" bIns="216000"/>
          <a:lstStyle>
            <a:lvl2pPr>
              <a:buClr>
                <a:srgbClr val="702472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702472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702472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70247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C38957-BDDD-403A-A778-40C5A10F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A9DEC5-BA28-4BBE-8BFE-29B9D184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7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- red">
    <p:bg>
      <p:bgPr>
        <a:solidFill>
          <a:srgbClr val="B11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0FBA-8ED3-4981-9895-DA48E14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0" y="915972"/>
            <a:ext cx="11127600" cy="1431330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E3093-A072-4CE9-80B0-DB60CEDDF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00" y="2573215"/>
            <a:ext cx="11127600" cy="85578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1FF46-17C4-4FA8-B81B-F5001DC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507"/>
            <a:ext cx="12192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red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EF3BC8-7750-41B7-A32C-350A38764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EB894-525B-4D32-8A1A-148C258C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1173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C3E2-5A8D-42D7-B547-85DEA4F5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410E22-4D4E-452E-AF37-EFBC4A9B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D7F24E-0DC1-452C-B664-64D613DB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9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- red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476600-9D36-42D7-B30A-54577A68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74FAC-1855-4709-8F4B-B9D47CB0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1173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AB5A-1AA2-4E0C-B1D1-33CEF8D45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9" y="1738800"/>
            <a:ext cx="5486401" cy="4262400"/>
          </a:xfrm>
          <a:noFill/>
        </p:spPr>
        <p:txBody>
          <a:bodyPr lIns="216000" tIns="216000" rIns="216000" bIns="216000"/>
          <a:lstStyle>
            <a:lvl2pPr>
              <a:buClr>
                <a:srgbClr val="B1173B"/>
              </a:buClr>
              <a:defRPr/>
            </a:lvl2pPr>
            <a:lvl3pPr>
              <a:buClr>
                <a:srgbClr val="B1173B"/>
              </a:buClr>
              <a:defRPr/>
            </a:lvl3pPr>
            <a:lvl4pPr>
              <a:buClr>
                <a:srgbClr val="B1173B"/>
              </a:buClr>
              <a:defRPr/>
            </a:lvl4pPr>
            <a:lvl5pPr>
              <a:buClr>
                <a:srgbClr val="B1173B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E1881-CFBB-41DE-AEA1-303642EB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38800"/>
            <a:ext cx="5488199" cy="4262400"/>
          </a:xfrm>
        </p:spPr>
        <p:txBody>
          <a:bodyPr lIns="216000" tIns="216000" rIns="216000" bIns="216000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152A44-DC8F-4C22-9DAF-4CD2DC04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3D8043-2258-444B-911B-3E8ADF69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74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blue">
    <p:bg>
      <p:bgPr>
        <a:solidFill>
          <a:srgbClr val="253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0FBA-8ED3-4981-9895-DA48E14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0" y="915972"/>
            <a:ext cx="11127600" cy="1431330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E3093-A072-4CE9-80B0-DB60CEDDF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00" y="2573215"/>
            <a:ext cx="11127600" cy="85578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1FF46-17C4-4FA8-B81B-F5001DC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507"/>
            <a:ext cx="12192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8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E9F742-5FC2-4E22-8DF0-5ED5C2B58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6810"/>
            <a:ext cx="12192000" cy="551190"/>
          </a:xfrm>
          <a:prstGeom prst="rect">
            <a:avLst/>
          </a:prstGeom>
          <a:solidFill>
            <a:srgbClr val="253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EB894-525B-4D32-8A1A-148C258C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6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C3E2-5A8D-42D7-B547-85DEA4F5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253268"/>
              </a:buClr>
              <a:defRPr/>
            </a:lvl2pPr>
            <a:lvl3pPr>
              <a:buClr>
                <a:srgbClr val="253268"/>
              </a:buClr>
              <a:defRPr/>
            </a:lvl3pPr>
            <a:lvl4pPr>
              <a:buClr>
                <a:srgbClr val="253268"/>
              </a:buClr>
              <a:defRPr/>
            </a:lvl4pPr>
            <a:lvl5pPr>
              <a:buClr>
                <a:srgbClr val="253268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9AFE7E-E5D3-4FCC-AD3A-4C498EDF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552532-2EAE-460F-8055-E4ED513B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9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CDC31-2F56-48B7-9C28-40662D40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9" y="551190"/>
            <a:ext cx="11127600" cy="9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2C18C-9A02-40E2-B39F-CCC13AE50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799" y="1737921"/>
            <a:ext cx="11127599" cy="4263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D177F0-8FFF-46CE-B8F8-9A7FA5311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9200" y="6437870"/>
            <a:ext cx="2673600" cy="272530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+mn-lt"/>
              </a:defRPr>
            </a:lvl1pPr>
          </a:lstStyle>
          <a:p>
            <a:r>
              <a:rPr lang="en-GB" dirty="0"/>
              <a:t>orr.gov.uk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8F4530D-883E-4FB5-A986-78ABEF9EE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074" y="6450227"/>
            <a:ext cx="516324" cy="247816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354DE4F7-5E23-495D-9949-E57AAF0B3F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70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76" r:id="rId5"/>
    <p:sldLayoutId id="2147483669" r:id="rId6"/>
    <p:sldLayoutId id="2147483670" r:id="rId7"/>
    <p:sldLayoutId id="2147483674" r:id="rId8"/>
    <p:sldLayoutId id="2147483663" r:id="rId9"/>
    <p:sldLayoutId id="2147483665" r:id="rId10"/>
    <p:sldLayoutId id="2147483675" r:id="rId11"/>
    <p:sldLayoutId id="2147483672" r:id="rId12"/>
    <p:sldLayoutId id="2147483673" r:id="rId13"/>
    <p:sldLayoutId id="2147483678" r:id="rId14"/>
    <p:sldLayoutId id="2147483668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360000" indent="-360000" algn="l" defTabSz="685800" rtl="0" eaLnBrk="1" latinLnBrk="0" hangingPunct="1">
        <a:lnSpc>
          <a:spcPct val="120000"/>
        </a:lnSpc>
        <a:spcBef>
          <a:spcPts val="0"/>
        </a:spcBef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720000" indent="-360000" algn="l" defTabSz="685800" rtl="0" eaLnBrk="1" latinLnBrk="0" hangingPunct="1">
        <a:lnSpc>
          <a:spcPct val="120000"/>
        </a:lnSpc>
        <a:spcBef>
          <a:spcPts val="0"/>
        </a:spcBef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080000" indent="-360000" algn="l" defTabSz="685800" rtl="0" eaLnBrk="1" latinLnBrk="0" hangingPunct="1">
        <a:lnSpc>
          <a:spcPct val="120000"/>
        </a:lnSpc>
        <a:spcBef>
          <a:spcPts val="0"/>
        </a:spcBef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1440000" indent="-360000" algn="l" defTabSz="685800" rtl="0" eaLnBrk="1" latinLnBrk="0" hangingPunct="1">
        <a:lnSpc>
          <a:spcPct val="120000"/>
        </a:lnSpc>
        <a:spcBef>
          <a:spcPts val="0"/>
        </a:spcBef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CF1-29DC-4403-87B2-EA951E33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697059"/>
            <a:ext cx="11127600" cy="1731941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Information and clarification session on ORR’s tender for strategic planning consultancy advice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2627F-50EB-4E6A-8330-78BE8431011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3400" y="3758339"/>
            <a:ext cx="5562600" cy="67944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24/11/2022</a:t>
            </a:r>
          </a:p>
          <a:p>
            <a:endParaRPr lang="en-GB" dirty="0"/>
          </a:p>
          <a:p>
            <a:r>
              <a:rPr lang="en-GB" dirty="0"/>
              <a:t>This session will be recorded </a:t>
            </a:r>
          </a:p>
        </p:txBody>
      </p:sp>
    </p:spTree>
    <p:extLst>
      <p:ext uri="{BB962C8B-B14F-4D97-AF65-F5344CB8AC3E}">
        <p14:creationId xmlns:p14="http://schemas.microsoft.com/office/powerpoint/2010/main" val="276556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BD6-A642-4321-B3D8-5DF1D15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9" y="551190"/>
            <a:ext cx="11127600" cy="900000"/>
          </a:xfrm>
        </p:spPr>
        <p:txBody>
          <a:bodyPr anchor="t">
            <a:normAutofit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C354-77E0-4C12-A7BC-D255C6DA5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9" y="1738800"/>
            <a:ext cx="5486401" cy="426240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dirty="0"/>
              <a:t>Welcome and introductions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dirty="0"/>
              <a:t>Context for the advice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dirty="0"/>
              <a:t>What we are looking for 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dirty="0"/>
              <a:t>How we will assess the bids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dirty="0"/>
              <a:t>Questions and clarifications</a:t>
            </a:r>
            <a:endParaRPr lang="en-US"/>
          </a:p>
          <a:p>
            <a:pPr>
              <a:spcAft>
                <a:spcPts val="600"/>
              </a:spcAft>
            </a:pPr>
            <a:endParaRPr lang="en-GB"/>
          </a:p>
        </p:txBody>
      </p:sp>
      <p:pic>
        <p:nvPicPr>
          <p:cNvPr id="8" name="Content Placeholder 7" descr="Clipboard Checked with solid fill">
            <a:extLst>
              <a:ext uri="{FF2B5EF4-FFF2-40B4-BE49-F238E27FC236}">
                <a16:creationId xmlns:a16="http://schemas.microsoft.com/office/drawing/2014/main" id="{6632B48D-308D-390B-B4C7-213A2648A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6352" y="1297800"/>
            <a:ext cx="4262400" cy="4262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C67B-FCF1-4728-A561-4FC7285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100"/>
              <a:t>orr.gov.uk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B35-B5E8-474F-B2AA-87FB0D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54DE4F7-5E23-495D-9949-E57AAF0B3F4F}" type="slidenum">
              <a:rPr lang="en-GB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85891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BD6-A642-4321-B3D8-5DF1D153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C354-77E0-4C12-A7BC-D255C6DA5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Welcome</a:t>
            </a:r>
          </a:p>
          <a:p>
            <a:pPr lvl="1"/>
            <a:r>
              <a:rPr lang="en-US" dirty="0"/>
              <a:t>Introductions</a:t>
            </a:r>
          </a:p>
          <a:p>
            <a:pPr lvl="1"/>
            <a:r>
              <a:rPr lang="en-US" dirty="0"/>
              <a:t>Purpose of the session </a:t>
            </a:r>
          </a:p>
          <a:p>
            <a:pPr lvl="1"/>
            <a:r>
              <a:rPr lang="en-US" dirty="0"/>
              <a:t>You are welcome to ask questions 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Reminder – the session is being recorded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pic>
        <p:nvPicPr>
          <p:cNvPr id="8" name="Content Placeholder 7" descr="Online meeting with solid fill">
            <a:extLst>
              <a:ext uri="{FF2B5EF4-FFF2-40B4-BE49-F238E27FC236}">
                <a16:creationId xmlns:a16="http://schemas.microsoft.com/office/drawing/2014/main" id="{FF89DDC5-04E5-C852-BB66-80D7764586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2800" y="1451190"/>
            <a:ext cx="3503055" cy="350305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C67B-FCF1-4728-A561-4FC7285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orr.gov.uk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B35-B5E8-474F-B2AA-87FB0D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4F7-5E23-495D-9949-E57AAF0B3F4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46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BD6-A642-4321-B3D8-5DF1D153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C354-77E0-4C12-A7BC-D255C6DA5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Long term planning is a NR licence obligation.</a:t>
            </a:r>
          </a:p>
          <a:p>
            <a:pPr lvl="1"/>
            <a:r>
              <a:rPr lang="en-US" dirty="0"/>
              <a:t>The strategic planning process has been subject to change through CP6</a:t>
            </a:r>
          </a:p>
          <a:p>
            <a:pPr lvl="1"/>
            <a:r>
              <a:rPr lang="en-US" dirty="0"/>
              <a:t>Emerging thinking by the GBRTT suggests that strategic planning will be increasingly important in delivering the benefits of rail reform</a:t>
            </a:r>
          </a:p>
          <a:p>
            <a:pPr lvl="1"/>
            <a:r>
              <a:rPr lang="en-US" dirty="0"/>
              <a:t>As part of PR23, ORR needs to consider how we will hold NR/GBR to account for strategic planning in CP7</a:t>
            </a:r>
          </a:p>
          <a:p>
            <a:endParaRPr lang="en-GB" dirty="0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C5632E1E-940C-25B2-2F7F-FA758FB58B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1200541"/>
              </p:ext>
            </p:extLst>
          </p:nvPr>
        </p:nvGraphicFramePr>
        <p:xfrm>
          <a:off x="6172200" y="1738313"/>
          <a:ext cx="5487988" cy="426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C67B-FCF1-4728-A561-4FC7285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orr.gov.uk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B35-B5E8-474F-B2AA-87FB0D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4F7-5E23-495D-9949-E57AAF0B3F4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5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BD6-A642-4321-B3D8-5DF1D153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C354-77E0-4C12-A7BC-D255C6DA5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Advice and recommendations: </a:t>
            </a:r>
          </a:p>
          <a:p>
            <a:pPr lvl="1"/>
            <a:r>
              <a:rPr lang="en-US" dirty="0"/>
              <a:t>Characteristics and qualities that the IM’s strategic planning should demonstrate </a:t>
            </a:r>
          </a:p>
          <a:p>
            <a:pPr lvl="1"/>
            <a:r>
              <a:rPr lang="en-US" dirty="0"/>
              <a:t>Evaluative commentary on NR’s previous approaches to strategic planning</a:t>
            </a:r>
          </a:p>
          <a:p>
            <a:pPr lvl="1"/>
            <a:r>
              <a:rPr lang="en-US" dirty="0"/>
              <a:t>Behaviors </a:t>
            </a:r>
          </a:p>
          <a:p>
            <a:pPr lvl="1"/>
            <a:r>
              <a:rPr lang="en-US" dirty="0"/>
              <a:t>How to hold to account</a:t>
            </a:r>
          </a:p>
          <a:p>
            <a:pPr lvl="1"/>
            <a:r>
              <a:rPr lang="en-US" dirty="0"/>
              <a:t>Update of ORR’s guidance</a:t>
            </a:r>
          </a:p>
          <a:p>
            <a:pPr lvl="1"/>
            <a:r>
              <a:rPr lang="en-US" dirty="0"/>
              <a:t>ORR capabilities </a:t>
            </a:r>
          </a:p>
          <a:p>
            <a:endParaRPr lang="en-GB" dirty="0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C5632E1E-940C-25B2-2F7F-FA758FB58B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0467339"/>
              </p:ext>
            </p:extLst>
          </p:nvPr>
        </p:nvGraphicFramePr>
        <p:xfrm>
          <a:off x="6172200" y="1738313"/>
          <a:ext cx="5487988" cy="426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C67B-FCF1-4728-A561-4FC7285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orr.gov.uk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B35-B5E8-474F-B2AA-87FB0D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4F7-5E23-495D-9949-E57AAF0B3F4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BD6-A642-4321-B3D8-5DF1D153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C354-77E0-4C12-A7BC-D255C6DA5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Bidders:</a:t>
            </a:r>
          </a:p>
          <a:p>
            <a:pPr lvl="1"/>
            <a:r>
              <a:rPr lang="en-US" dirty="0"/>
              <a:t>Understand railway strategic planning </a:t>
            </a:r>
          </a:p>
          <a:p>
            <a:pPr lvl="1"/>
            <a:r>
              <a:rPr lang="en-US" dirty="0"/>
              <a:t>Understand holding to account </a:t>
            </a:r>
          </a:p>
          <a:p>
            <a:pPr lvl="1"/>
            <a:r>
              <a:rPr lang="en-US" dirty="0"/>
              <a:t>Recommendations that are robust to NR or GBR</a:t>
            </a:r>
          </a:p>
          <a:p>
            <a:endParaRPr lang="en-US" b="1" dirty="0"/>
          </a:p>
          <a:p>
            <a:r>
              <a:rPr lang="en-US" b="1" dirty="0"/>
              <a:t>Do not:</a:t>
            </a:r>
          </a:p>
          <a:p>
            <a:pPr lvl="1"/>
            <a:r>
              <a:rPr lang="en-US" dirty="0"/>
              <a:t>Attempt to advise on what strategic planning process should look like</a:t>
            </a:r>
          </a:p>
          <a:p>
            <a:pPr lvl="1"/>
            <a:r>
              <a:rPr lang="en-US" dirty="0"/>
              <a:t>Forget this is about </a:t>
            </a:r>
            <a:r>
              <a:rPr lang="en-US" b="1" dirty="0"/>
              <a:t>rail</a:t>
            </a:r>
            <a:r>
              <a:rPr lang="en-US" dirty="0"/>
              <a:t> long term planning / strategic planning </a:t>
            </a:r>
            <a:endParaRPr lang="en-GB" dirty="0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C5632E1E-940C-25B2-2F7F-FA758FB58B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1377161"/>
              </p:ext>
            </p:extLst>
          </p:nvPr>
        </p:nvGraphicFramePr>
        <p:xfrm>
          <a:off x="6172200" y="1738313"/>
          <a:ext cx="5487988" cy="426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C67B-FCF1-4728-A561-4FC7285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orr.gov.uk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B35-B5E8-474F-B2AA-87FB0D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4F7-5E23-495D-9949-E57AAF0B3F4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BD6-A642-4321-B3D8-5DF1D153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assess the bids?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53C4570-2726-F50D-ABF9-126695DB9D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6405486"/>
              </p:ext>
            </p:extLst>
          </p:nvPr>
        </p:nvGraphicFramePr>
        <p:xfrm>
          <a:off x="532798" y="1754387"/>
          <a:ext cx="6900001" cy="361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7263">
                  <a:extLst>
                    <a:ext uri="{9D8B030D-6E8A-4147-A177-3AD203B41FA5}">
                      <a16:colId xmlns:a16="http://schemas.microsoft.com/office/drawing/2014/main" val="478483663"/>
                    </a:ext>
                  </a:extLst>
                </a:gridCol>
                <a:gridCol w="1132738">
                  <a:extLst>
                    <a:ext uri="{9D8B030D-6E8A-4147-A177-3AD203B41FA5}">
                      <a16:colId xmlns:a16="http://schemas.microsoft.com/office/drawing/2014/main" val="2322148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98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Methodology</a:t>
                      </a:r>
                      <a:endParaRPr lang="en-GB" dirty="0"/>
                    </a:p>
                    <a:p>
                      <a:r>
                        <a:rPr lang="en-GB" dirty="0"/>
                        <a:t>What you are delivering and how.  You will need to demonstrate you understand the requirements and have developed a tailored approach to delivering the requirements and recommendations requested. Detail your proposed approach for developing and evaluating the evidence base.  Explain your approach to stakeholder engagement.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93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Delivery</a:t>
                      </a:r>
                      <a:endParaRPr lang="en-GB" dirty="0"/>
                    </a:p>
                    <a:p>
                      <a:r>
                        <a:rPr lang="en-GB" dirty="0"/>
                        <a:t>Project plan - how and when you are going to deliver, resources and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04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Experience</a:t>
                      </a:r>
                      <a:endParaRPr lang="en-GB" dirty="0"/>
                    </a:p>
                    <a:p>
                      <a:r>
                        <a:rPr lang="en-GB" dirty="0"/>
                        <a:t>Looking for relevant experience within the team proposed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Cost</a:t>
                      </a:r>
                      <a:endParaRPr lang="en-GB" dirty="0"/>
                    </a:p>
                    <a:p>
                      <a:r>
                        <a:rPr lang="en-GB" dirty="0"/>
                        <a:t>Weighted scoring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77437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C67B-FCF1-4728-A561-4FC7285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orr.gov.uk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B35-B5E8-474F-B2AA-87FB0D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4F7-5E23-495D-9949-E57AAF0B3F4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A1A0116-529E-4ED6-5B83-5C426268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81" y="2425484"/>
            <a:ext cx="3496419" cy="23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8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BD6-A642-4321-B3D8-5DF1D15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9" y="551190"/>
            <a:ext cx="11127600" cy="900000"/>
          </a:xfrm>
        </p:spPr>
        <p:txBody>
          <a:bodyPr anchor="t">
            <a:normAutofit/>
          </a:bodyPr>
          <a:lstStyle/>
          <a:p>
            <a:r>
              <a:rPr lang="en-GB" dirty="0"/>
              <a:t>Questions and clarifications  </a:t>
            </a:r>
          </a:p>
        </p:txBody>
      </p:sp>
      <p:pic>
        <p:nvPicPr>
          <p:cNvPr id="13" name="Content Placeholder 12" descr="Customer review with solid fill">
            <a:extLst>
              <a:ext uri="{FF2B5EF4-FFF2-40B4-BE49-F238E27FC236}">
                <a16:creationId xmlns:a16="http://schemas.microsoft.com/office/drawing/2014/main" id="{F7A31003-AA3A-03B3-6771-A24F91687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5050" y="1737921"/>
            <a:ext cx="4263096" cy="42630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C67B-FCF1-4728-A561-4FC7285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200" y="6439597"/>
            <a:ext cx="2673600" cy="2536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100"/>
              <a:t>orr.gov.uk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B35-B5E8-474F-B2AA-87FB0D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86" y="6455602"/>
            <a:ext cx="516324" cy="2536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54DE4F7-5E23-495D-9949-E57AAF0B3F4F}" type="slidenum">
              <a:rPr lang="en-GB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9305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28AB8F-91FE-4918-4D54-EF2AA5CD81C5}"/>
              </a:ext>
            </a:extLst>
          </p:cNvPr>
          <p:cNvSpPr txBox="1">
            <a:spLocks/>
          </p:cNvSpPr>
          <p:nvPr/>
        </p:nvSpPr>
        <p:spPr>
          <a:xfrm>
            <a:off x="532200" y="1404159"/>
            <a:ext cx="11127600" cy="14313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Thank you for attending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1D0C10-BF34-216D-432B-F17310F9C776}"/>
              </a:ext>
            </a:extLst>
          </p:cNvPr>
          <p:cNvSpPr txBox="1">
            <a:spLocks/>
          </p:cNvSpPr>
          <p:nvPr/>
        </p:nvSpPr>
        <p:spPr>
          <a:xfrm>
            <a:off x="532200" y="3061402"/>
            <a:ext cx="11127600" cy="855785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360000" indent="-36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720000" indent="-36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3pPr>
            <a:lvl4pPr marL="1080000" indent="-36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4pPr>
            <a:lvl5pPr marL="1440000" indent="-36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ucida Sans Unicode"/>
                <a:cs typeface="Lucida Sans Unicode"/>
              </a:rPr>
              <a:t>Bid deadline: 10.30am, Monday 12 December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Contract start date: 9 January </a:t>
            </a:r>
          </a:p>
        </p:txBody>
      </p:sp>
    </p:spTree>
    <p:extLst>
      <p:ext uri="{BB962C8B-B14F-4D97-AF65-F5344CB8AC3E}">
        <p14:creationId xmlns:p14="http://schemas.microsoft.com/office/powerpoint/2010/main" val="3746243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30838"/>
      </a:accent1>
      <a:accent2>
        <a:srgbClr val="00476B"/>
      </a:accent2>
      <a:accent3>
        <a:srgbClr val="F3901D"/>
      </a:accent3>
      <a:accent4>
        <a:srgbClr val="731472"/>
      </a:accent4>
      <a:accent5>
        <a:srgbClr val="007B85"/>
      </a:accent5>
      <a:accent6>
        <a:srgbClr val="99B5C4"/>
      </a:accent6>
      <a:hlink>
        <a:srgbClr val="00476B"/>
      </a:hlink>
      <a:folHlink>
        <a:srgbClr val="731472"/>
      </a:folHlink>
    </a:clrScheme>
    <a:fontScheme name="ORR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1124 Information and clarification session on strategic planning consultancy advice" id="{0E100805-6A6F-4739-98E9-7C1FC8677C63}" vid="{467A6F8D-5D78-4AA1-88A2-556CC5778E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221124 Information and clarification session on strategic planning consultancy advice</Template>
  <TotalTime>0</TotalTime>
  <Words>403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Lucida Sans Unicode</vt:lpstr>
      <vt:lpstr>Office Theme</vt:lpstr>
      <vt:lpstr>Information and clarification session on ORR’s tender for strategic planning consultancy advice </vt:lpstr>
      <vt:lpstr>Agenda</vt:lpstr>
      <vt:lpstr>Welcome and introductions</vt:lpstr>
      <vt:lpstr>Context</vt:lpstr>
      <vt:lpstr>What are we looking for?</vt:lpstr>
      <vt:lpstr>What are we looking for?</vt:lpstr>
      <vt:lpstr>How do we assess the bids?</vt:lpstr>
      <vt:lpstr>Questions and clarifications  </vt:lpstr>
      <vt:lpstr>PowerPoint Presentation</vt:lpstr>
    </vt:vector>
  </TitlesOfParts>
  <Manager>Office of Rail and Road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clarification session on ORR’s tender for strategic planning consultancy advice</dc:title>
  <dc:subject>[Subject or description]</dc:subject>
  <dc:creator>Sumner, Esther</dc:creator>
  <cp:keywords>[Key words separated by commas]</cp:keywords>
  <cp:lastModifiedBy>Dinkele, Harriet</cp:lastModifiedBy>
  <cp:revision>11</cp:revision>
  <dcterms:created xsi:type="dcterms:W3CDTF">2022-11-17T17:12:48Z</dcterms:created>
  <dcterms:modified xsi:type="dcterms:W3CDTF">2022-11-24T14:23:59Z</dcterms:modified>
</cp:coreProperties>
</file>