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3.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4.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5.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7.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8.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48" r:id="rId5"/>
    <p:sldMasterId id="2147483794" r:id="rId6"/>
    <p:sldMasterId id="2147483836" r:id="rId7"/>
    <p:sldMasterId id="2147483862" r:id="rId8"/>
    <p:sldMasterId id="2147483871" r:id="rId9"/>
    <p:sldMasterId id="2147483880" r:id="rId10"/>
    <p:sldMasterId id="2147483886" r:id="rId11"/>
    <p:sldMasterId id="2147483903" r:id="rId12"/>
    <p:sldMasterId id="2147483911" r:id="rId13"/>
  </p:sldMasterIdLst>
  <p:notesMasterIdLst>
    <p:notesMasterId r:id="rId35"/>
  </p:notesMasterIdLst>
  <p:sldIdLst>
    <p:sldId id="257" r:id="rId14"/>
    <p:sldId id="724" r:id="rId15"/>
    <p:sldId id="726" r:id="rId16"/>
    <p:sldId id="727" r:id="rId17"/>
    <p:sldId id="728" r:id="rId18"/>
    <p:sldId id="729" r:id="rId19"/>
    <p:sldId id="730" r:id="rId20"/>
    <p:sldId id="731" r:id="rId21"/>
    <p:sldId id="732" r:id="rId22"/>
    <p:sldId id="733" r:id="rId23"/>
    <p:sldId id="734" r:id="rId24"/>
    <p:sldId id="742" r:id="rId25"/>
    <p:sldId id="735" r:id="rId26"/>
    <p:sldId id="736" r:id="rId27"/>
    <p:sldId id="737" r:id="rId28"/>
    <p:sldId id="738" r:id="rId29"/>
    <p:sldId id="739" r:id="rId30"/>
    <p:sldId id="740" r:id="rId31"/>
    <p:sldId id="741" r:id="rId32"/>
    <p:sldId id="562" r:id="rId33"/>
    <p:sldId id="26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Beaumont" initials="SB" lastIdx="30" clrIdx="0">
    <p:extLst>
      <p:ext uri="{19B8F6BF-5375-455C-9EA6-DF929625EA0E}">
        <p15:presenceInfo xmlns:p15="http://schemas.microsoft.com/office/powerpoint/2012/main" userId="Sarah Beaumont" providerId="None"/>
      </p:ext>
    </p:extLst>
  </p:cmAuthor>
  <p:cmAuthor id="2" name="Joanne Frodhe" initials="JF" lastIdx="5" clrIdx="1">
    <p:extLst>
      <p:ext uri="{19B8F6BF-5375-455C-9EA6-DF929625EA0E}">
        <p15:presenceInfo xmlns:p15="http://schemas.microsoft.com/office/powerpoint/2012/main" userId="Joanne Frodh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39C11"/>
    <a:srgbClr val="93BFE8"/>
    <a:srgbClr val="1DBADF"/>
    <a:srgbClr val="F59D0F"/>
    <a:srgbClr val="5EA384"/>
    <a:srgbClr val="645F9D"/>
    <a:srgbClr val="22B9D9"/>
    <a:srgbClr val="C13A2B"/>
    <a:srgbClr val="0077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840D61-2ADF-4694-B83A-8204E448BE28}" v="709" dt="2019-07-08T15:37:26.4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28" autoAdjust="0"/>
    <p:restoredTop sz="95268" autoAdjust="0"/>
  </p:normalViewPr>
  <p:slideViewPr>
    <p:cSldViewPr snapToGrid="0">
      <p:cViewPr varScale="1">
        <p:scale>
          <a:sx n="82" d="100"/>
          <a:sy n="82" d="100"/>
        </p:scale>
        <p:origin x="470" y="7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296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theme" Target="theme/theme1.xml"/><Relationship Id="rId21" Type="http://schemas.openxmlformats.org/officeDocument/2006/relationships/slide" Target="slides/slide8.xml"/><Relationship Id="rId34" Type="http://schemas.openxmlformats.org/officeDocument/2006/relationships/slide" Target="slides/slide21.xml"/><Relationship Id="rId42"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commentAuthors" Target="commentAuthors.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notesMaster" Target="notesMasters/notesMaster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Wilson" userId="2beca842-f7c2-4301-9cef-f84f04242076" providerId="ADAL" clId="{25840D61-2ADF-4694-B83A-8204E448BE28}"/>
    <pc:docChg chg="custSel addSld modSld">
      <pc:chgData name="Amy Wilson" userId="2beca842-f7c2-4301-9cef-f84f04242076" providerId="ADAL" clId="{25840D61-2ADF-4694-B83A-8204E448BE28}" dt="2019-07-08T15:37:26.412" v="706" actId="1076"/>
      <pc:docMkLst>
        <pc:docMk/>
      </pc:docMkLst>
      <pc:sldChg chg="modSp">
        <pc:chgData name="Amy Wilson" userId="2beca842-f7c2-4301-9cef-f84f04242076" providerId="ADAL" clId="{25840D61-2ADF-4694-B83A-8204E448BE28}" dt="2019-07-08T15:27:56.705" v="35" actId="20577"/>
        <pc:sldMkLst>
          <pc:docMk/>
          <pc:sldMk cId="2200961945" sldId="734"/>
        </pc:sldMkLst>
        <pc:spChg chg="mod">
          <ac:chgData name="Amy Wilson" userId="2beca842-f7c2-4301-9cef-f84f04242076" providerId="ADAL" clId="{25840D61-2ADF-4694-B83A-8204E448BE28}" dt="2019-07-08T15:27:56.705" v="35" actId="20577"/>
          <ac:spMkLst>
            <pc:docMk/>
            <pc:sldMk cId="2200961945" sldId="734"/>
            <ac:spMk id="4" creationId="{EDA441F7-0110-4418-B0A4-422068BBFA9A}"/>
          </ac:spMkLst>
        </pc:spChg>
      </pc:sldChg>
      <pc:sldChg chg="addSp delSp modSp add">
        <pc:chgData name="Amy Wilson" userId="2beca842-f7c2-4301-9cef-f84f04242076" providerId="ADAL" clId="{25840D61-2ADF-4694-B83A-8204E448BE28}" dt="2019-07-08T15:37:26.412" v="706" actId="1076"/>
        <pc:sldMkLst>
          <pc:docMk/>
          <pc:sldMk cId="2144269939" sldId="742"/>
        </pc:sldMkLst>
        <pc:spChg chg="mod">
          <ac:chgData name="Amy Wilson" userId="2beca842-f7c2-4301-9cef-f84f04242076" providerId="ADAL" clId="{25840D61-2ADF-4694-B83A-8204E448BE28}" dt="2019-07-08T15:37:24.386" v="704" actId="113"/>
          <ac:spMkLst>
            <pc:docMk/>
            <pc:sldMk cId="2144269939" sldId="742"/>
            <ac:spMk id="4" creationId="{EDA441F7-0110-4418-B0A4-422068BBFA9A}"/>
          </ac:spMkLst>
        </pc:spChg>
        <pc:spChg chg="mod">
          <ac:chgData name="Amy Wilson" userId="2beca842-f7c2-4301-9cef-f84f04242076" providerId="ADAL" clId="{25840D61-2ADF-4694-B83A-8204E448BE28}" dt="2019-07-08T15:27:47.866" v="27" actId="6549"/>
          <ac:spMkLst>
            <pc:docMk/>
            <pc:sldMk cId="2144269939" sldId="742"/>
            <ac:spMk id="6" creationId="{387394E0-7972-4E52-90FC-06988029B713}"/>
          </ac:spMkLst>
        </pc:spChg>
        <pc:picChg chg="add del mod">
          <ac:chgData name="Amy Wilson" userId="2beca842-f7c2-4301-9cef-f84f04242076" providerId="ADAL" clId="{25840D61-2ADF-4694-B83A-8204E448BE28}" dt="2019-07-08T15:29:38.744" v="258" actId="478"/>
          <ac:picMkLst>
            <pc:docMk/>
            <pc:sldMk cId="2144269939" sldId="742"/>
            <ac:picMk id="2" creationId="{0D32C077-3162-497E-AD27-0FABC417BFA5}"/>
          </ac:picMkLst>
        </pc:picChg>
        <pc:picChg chg="add mod">
          <ac:chgData name="Amy Wilson" userId="2beca842-f7c2-4301-9cef-f84f04242076" providerId="ADAL" clId="{25840D61-2ADF-4694-B83A-8204E448BE28}" dt="2019-07-08T15:32:53.734" v="451" actId="1076"/>
          <ac:picMkLst>
            <pc:docMk/>
            <pc:sldMk cId="2144269939" sldId="742"/>
            <ac:picMk id="3" creationId="{4F6E7C18-FC8C-458C-BE4C-DB119265FF09}"/>
          </ac:picMkLst>
        </pc:picChg>
        <pc:picChg chg="del">
          <ac:chgData name="Amy Wilson" userId="2beca842-f7c2-4301-9cef-f84f04242076" providerId="ADAL" clId="{25840D61-2ADF-4694-B83A-8204E448BE28}" dt="2019-07-08T15:27:58.696" v="36" actId="478"/>
          <ac:picMkLst>
            <pc:docMk/>
            <pc:sldMk cId="2144269939" sldId="742"/>
            <ac:picMk id="5" creationId="{01C57800-FC05-4BC8-AD13-25379FD2F589}"/>
          </ac:picMkLst>
        </pc:picChg>
        <pc:picChg chg="add mod">
          <ac:chgData name="Amy Wilson" userId="2beca842-f7c2-4301-9cef-f84f04242076" providerId="ADAL" clId="{25840D61-2ADF-4694-B83A-8204E448BE28}" dt="2019-07-08T15:37:26.412" v="706" actId="1076"/>
          <ac:picMkLst>
            <pc:docMk/>
            <pc:sldMk cId="2144269939" sldId="742"/>
            <ac:picMk id="7" creationId="{52C62F56-B388-4A64-9DF7-4F46454E874E}"/>
          </ac:picMkLst>
        </pc:picChg>
      </pc:sldChg>
    </pc:docChg>
  </pc:docChgLst>
  <pc:docChgLst>
    <pc:chgData name="Amy Wilson" userId="2beca842-f7c2-4301-9cef-f84f04242076" providerId="ADAL" clId="{7FF936FD-82B0-428E-90A7-0AD591D8673B}"/>
    <pc:docChg chg="undo custSel addSld delSld modSld sldOrd modMainMaster">
      <pc:chgData name="Amy Wilson" userId="2beca842-f7c2-4301-9cef-f84f04242076" providerId="ADAL" clId="{7FF936FD-82B0-428E-90A7-0AD591D8673B}" dt="2019-05-16T20:56:06.243" v="6813" actId="2696"/>
      <pc:docMkLst>
        <pc:docMk/>
      </pc:docMkLst>
      <pc:sldChg chg="addSp delSp modSp">
        <pc:chgData name="Amy Wilson" userId="2beca842-f7c2-4301-9cef-f84f04242076" providerId="ADAL" clId="{7FF936FD-82B0-428E-90A7-0AD591D8673B}" dt="2019-05-16T15:10:48.541" v="172" actId="1076"/>
        <pc:sldMkLst>
          <pc:docMk/>
          <pc:sldMk cId="28833077" sldId="257"/>
        </pc:sldMkLst>
        <pc:spChg chg="mod">
          <ac:chgData name="Amy Wilson" userId="2beca842-f7c2-4301-9cef-f84f04242076" providerId="ADAL" clId="{7FF936FD-82B0-428E-90A7-0AD591D8673B}" dt="2019-05-16T15:10:48.541" v="172" actId="1076"/>
          <ac:spMkLst>
            <pc:docMk/>
            <pc:sldMk cId="28833077" sldId="257"/>
            <ac:spMk id="2" creationId="{F53B0ADF-C3A6-48DA-BB55-254ADEF835DA}"/>
          </ac:spMkLst>
        </pc:spChg>
        <pc:spChg chg="mod">
          <ac:chgData name="Amy Wilson" userId="2beca842-f7c2-4301-9cef-f84f04242076" providerId="ADAL" clId="{7FF936FD-82B0-428E-90A7-0AD591D8673B}" dt="2019-05-16T15:10:46.044" v="171" actId="1076"/>
          <ac:spMkLst>
            <pc:docMk/>
            <pc:sldMk cId="28833077" sldId="257"/>
            <ac:spMk id="3" creationId="{F218CBA1-A086-4C8E-960C-66E13BCEA05D}"/>
          </ac:spMkLst>
        </pc:spChg>
        <pc:spChg chg="mod">
          <ac:chgData name="Amy Wilson" userId="2beca842-f7c2-4301-9cef-f84f04242076" providerId="ADAL" clId="{7FF936FD-82B0-428E-90A7-0AD591D8673B}" dt="2019-05-16T15:10:26.069" v="167" actId="20577"/>
          <ac:spMkLst>
            <pc:docMk/>
            <pc:sldMk cId="28833077" sldId="257"/>
            <ac:spMk id="4" creationId="{89DCDBF0-ED15-45C1-9465-3E98C04089AF}"/>
          </ac:spMkLst>
        </pc:spChg>
        <pc:spChg chg="add del mod">
          <ac:chgData name="Amy Wilson" userId="2beca842-f7c2-4301-9cef-f84f04242076" providerId="ADAL" clId="{7FF936FD-82B0-428E-90A7-0AD591D8673B}" dt="2019-05-16T15:05:54.685" v="1"/>
          <ac:spMkLst>
            <pc:docMk/>
            <pc:sldMk cId="28833077" sldId="257"/>
            <ac:spMk id="5" creationId="{2AED2C36-6062-4628-A69F-E4CF87443F15}"/>
          </ac:spMkLst>
        </pc:spChg>
        <pc:spChg chg="add del mod">
          <ac:chgData name="Amy Wilson" userId="2beca842-f7c2-4301-9cef-f84f04242076" providerId="ADAL" clId="{7FF936FD-82B0-428E-90A7-0AD591D8673B}" dt="2019-05-16T15:05:54.685" v="1"/>
          <ac:spMkLst>
            <pc:docMk/>
            <pc:sldMk cId="28833077" sldId="257"/>
            <ac:spMk id="6" creationId="{88C1056F-8E88-4B32-93E6-A59290780A2F}"/>
          </ac:spMkLst>
        </pc:spChg>
        <pc:spChg chg="add del mod">
          <ac:chgData name="Amy Wilson" userId="2beca842-f7c2-4301-9cef-f84f04242076" providerId="ADAL" clId="{7FF936FD-82B0-428E-90A7-0AD591D8673B}" dt="2019-05-16T15:05:54.685" v="1"/>
          <ac:spMkLst>
            <pc:docMk/>
            <pc:sldMk cId="28833077" sldId="257"/>
            <ac:spMk id="7" creationId="{911D4E52-1267-4539-820F-9244B120E72C}"/>
          </ac:spMkLst>
        </pc:spChg>
        <pc:spChg chg="add del mod">
          <ac:chgData name="Amy Wilson" userId="2beca842-f7c2-4301-9cef-f84f04242076" providerId="ADAL" clId="{7FF936FD-82B0-428E-90A7-0AD591D8673B}" dt="2019-05-16T15:05:54.685" v="1"/>
          <ac:spMkLst>
            <pc:docMk/>
            <pc:sldMk cId="28833077" sldId="257"/>
            <ac:spMk id="8" creationId="{B3C31C73-65E2-4BC6-9FA1-4C2D01FF6634}"/>
          </ac:spMkLst>
        </pc:spChg>
        <pc:spChg chg="add del mod">
          <ac:chgData name="Amy Wilson" userId="2beca842-f7c2-4301-9cef-f84f04242076" providerId="ADAL" clId="{7FF936FD-82B0-428E-90A7-0AD591D8673B}" dt="2019-05-16T15:06:04.238" v="2"/>
          <ac:spMkLst>
            <pc:docMk/>
            <pc:sldMk cId="28833077" sldId="257"/>
            <ac:spMk id="9" creationId="{8F4D73A3-1630-4D0D-95B6-B6A961D17112}"/>
          </ac:spMkLst>
        </pc:spChg>
        <pc:spChg chg="add del mod">
          <ac:chgData name="Amy Wilson" userId="2beca842-f7c2-4301-9cef-f84f04242076" providerId="ADAL" clId="{7FF936FD-82B0-428E-90A7-0AD591D8673B}" dt="2019-05-16T15:06:04.238" v="2"/>
          <ac:spMkLst>
            <pc:docMk/>
            <pc:sldMk cId="28833077" sldId="257"/>
            <ac:spMk id="10" creationId="{8F4FC2FF-3362-46FD-9829-660951ABF9D9}"/>
          </ac:spMkLst>
        </pc:spChg>
        <pc:spChg chg="add del mod">
          <ac:chgData name="Amy Wilson" userId="2beca842-f7c2-4301-9cef-f84f04242076" providerId="ADAL" clId="{7FF936FD-82B0-428E-90A7-0AD591D8673B}" dt="2019-05-16T15:06:04.238" v="2"/>
          <ac:spMkLst>
            <pc:docMk/>
            <pc:sldMk cId="28833077" sldId="257"/>
            <ac:spMk id="11" creationId="{6A6B25EC-87BB-44E6-AD21-E2D52B715A85}"/>
          </ac:spMkLst>
        </pc:spChg>
        <pc:spChg chg="add del mod">
          <ac:chgData name="Amy Wilson" userId="2beca842-f7c2-4301-9cef-f84f04242076" providerId="ADAL" clId="{7FF936FD-82B0-428E-90A7-0AD591D8673B}" dt="2019-05-16T15:06:04.238" v="2"/>
          <ac:spMkLst>
            <pc:docMk/>
            <pc:sldMk cId="28833077" sldId="257"/>
            <ac:spMk id="12" creationId="{FD6111E3-BE97-4592-8D91-600C6400397D}"/>
          </ac:spMkLst>
        </pc:spChg>
        <pc:spChg chg="add del mod">
          <ac:chgData name="Amy Wilson" userId="2beca842-f7c2-4301-9cef-f84f04242076" providerId="ADAL" clId="{7FF936FD-82B0-428E-90A7-0AD591D8673B}" dt="2019-05-16T15:06:17.083" v="3"/>
          <ac:spMkLst>
            <pc:docMk/>
            <pc:sldMk cId="28833077" sldId="257"/>
            <ac:spMk id="13" creationId="{2AB60A08-6B3B-4BBD-9560-FA9D3F950E49}"/>
          </ac:spMkLst>
        </pc:spChg>
        <pc:spChg chg="add del mod">
          <ac:chgData name="Amy Wilson" userId="2beca842-f7c2-4301-9cef-f84f04242076" providerId="ADAL" clId="{7FF936FD-82B0-428E-90A7-0AD591D8673B}" dt="2019-05-16T15:06:17.083" v="3"/>
          <ac:spMkLst>
            <pc:docMk/>
            <pc:sldMk cId="28833077" sldId="257"/>
            <ac:spMk id="14" creationId="{8698ADF5-2719-47F6-9203-B310A1BD01DC}"/>
          </ac:spMkLst>
        </pc:spChg>
        <pc:spChg chg="add del mod">
          <ac:chgData name="Amy Wilson" userId="2beca842-f7c2-4301-9cef-f84f04242076" providerId="ADAL" clId="{7FF936FD-82B0-428E-90A7-0AD591D8673B}" dt="2019-05-16T15:06:17.083" v="3"/>
          <ac:spMkLst>
            <pc:docMk/>
            <pc:sldMk cId="28833077" sldId="257"/>
            <ac:spMk id="15" creationId="{DD36279E-B777-4D33-8E3E-FE7D8A6E1EC7}"/>
          </ac:spMkLst>
        </pc:spChg>
        <pc:spChg chg="add del mod">
          <ac:chgData name="Amy Wilson" userId="2beca842-f7c2-4301-9cef-f84f04242076" providerId="ADAL" clId="{7FF936FD-82B0-428E-90A7-0AD591D8673B}" dt="2019-05-16T15:06:17.083" v="3"/>
          <ac:spMkLst>
            <pc:docMk/>
            <pc:sldMk cId="28833077" sldId="257"/>
            <ac:spMk id="16" creationId="{7BC76A65-CEA2-4F3C-8A71-B8FC1D996D59}"/>
          </ac:spMkLst>
        </pc:spChg>
      </pc:sldChg>
      <pc:sldChg chg="modSp">
        <pc:chgData name="Amy Wilson" userId="2beca842-f7c2-4301-9cef-f84f04242076" providerId="ADAL" clId="{7FF936FD-82B0-428E-90A7-0AD591D8673B}" dt="2019-05-16T20:48:16.906" v="6566" actId="403"/>
        <pc:sldMkLst>
          <pc:docMk/>
          <pc:sldMk cId="2068041363" sldId="562"/>
        </pc:sldMkLst>
        <pc:spChg chg="mod">
          <ac:chgData name="Amy Wilson" userId="2beca842-f7c2-4301-9cef-f84f04242076" providerId="ADAL" clId="{7FF936FD-82B0-428E-90A7-0AD591D8673B}" dt="2019-05-16T20:48:13.333" v="6565" actId="403"/>
          <ac:spMkLst>
            <pc:docMk/>
            <pc:sldMk cId="2068041363" sldId="562"/>
            <ac:spMk id="3" creationId="{0787CF06-9E9A-4494-A8DD-281FFCD5ACB0}"/>
          </ac:spMkLst>
        </pc:spChg>
        <pc:spChg chg="mod">
          <ac:chgData name="Amy Wilson" userId="2beca842-f7c2-4301-9cef-f84f04242076" providerId="ADAL" clId="{7FF936FD-82B0-428E-90A7-0AD591D8673B}" dt="2019-05-16T20:48:16.906" v="6566" actId="403"/>
          <ac:spMkLst>
            <pc:docMk/>
            <pc:sldMk cId="2068041363" sldId="562"/>
            <ac:spMk id="4" creationId="{EDA441F7-0110-4418-B0A4-422068BBFA9A}"/>
          </ac:spMkLst>
        </pc:spChg>
      </pc:sldChg>
      <pc:sldChg chg="delSp modSp add ord">
        <pc:chgData name="Amy Wilson" userId="2beca842-f7c2-4301-9cef-f84f04242076" providerId="ADAL" clId="{7FF936FD-82B0-428E-90A7-0AD591D8673B}" dt="2019-05-16T20:56:00.523" v="6812" actId="20577"/>
        <pc:sldMkLst>
          <pc:docMk/>
          <pc:sldMk cId="3298590616" sldId="724"/>
        </pc:sldMkLst>
        <pc:spChg chg="del mod">
          <ac:chgData name="Amy Wilson" userId="2beca842-f7c2-4301-9cef-f84f04242076" providerId="ADAL" clId="{7FF936FD-82B0-428E-90A7-0AD591D8673B}" dt="2019-05-16T15:15:50.831" v="373" actId="478"/>
          <ac:spMkLst>
            <pc:docMk/>
            <pc:sldMk cId="3298590616" sldId="724"/>
            <ac:spMk id="3" creationId="{0787CF06-9E9A-4494-A8DD-281FFCD5ACB0}"/>
          </ac:spMkLst>
        </pc:spChg>
        <pc:spChg chg="mod">
          <ac:chgData name="Amy Wilson" userId="2beca842-f7c2-4301-9cef-f84f04242076" providerId="ADAL" clId="{7FF936FD-82B0-428E-90A7-0AD591D8673B}" dt="2019-05-16T20:56:00.523" v="6812" actId="20577"/>
          <ac:spMkLst>
            <pc:docMk/>
            <pc:sldMk cId="3298590616" sldId="724"/>
            <ac:spMk id="4" creationId="{EDA441F7-0110-4418-B0A4-422068BBFA9A}"/>
          </ac:spMkLst>
        </pc:spChg>
        <pc:spChg chg="mod">
          <ac:chgData name="Amy Wilson" userId="2beca842-f7c2-4301-9cef-f84f04242076" providerId="ADAL" clId="{7FF936FD-82B0-428E-90A7-0AD591D8673B}" dt="2019-05-16T15:16:36.119" v="400" actId="20577"/>
          <ac:spMkLst>
            <pc:docMk/>
            <pc:sldMk cId="3298590616" sldId="724"/>
            <ac:spMk id="6" creationId="{387394E0-7972-4E52-90FC-06988029B713}"/>
          </ac:spMkLst>
        </pc:spChg>
      </pc:sldChg>
      <pc:sldChg chg="addSp delSp modSp add ord">
        <pc:chgData name="Amy Wilson" userId="2beca842-f7c2-4301-9cef-f84f04242076" providerId="ADAL" clId="{7FF936FD-82B0-428E-90A7-0AD591D8673B}" dt="2019-05-16T15:29:16.084" v="1029" actId="1076"/>
        <pc:sldMkLst>
          <pc:docMk/>
          <pc:sldMk cId="2762731857" sldId="726"/>
        </pc:sldMkLst>
        <pc:spChg chg="mod">
          <ac:chgData name="Amy Wilson" userId="2beca842-f7c2-4301-9cef-f84f04242076" providerId="ADAL" clId="{7FF936FD-82B0-428E-90A7-0AD591D8673B}" dt="2019-05-16T15:29:11.289" v="1028" actId="1076"/>
          <ac:spMkLst>
            <pc:docMk/>
            <pc:sldMk cId="2762731857" sldId="726"/>
            <ac:spMk id="4" creationId="{EDA441F7-0110-4418-B0A4-422068BBFA9A}"/>
          </ac:spMkLst>
        </pc:spChg>
        <pc:spChg chg="mod">
          <ac:chgData name="Amy Wilson" userId="2beca842-f7c2-4301-9cef-f84f04242076" providerId="ADAL" clId="{7FF936FD-82B0-428E-90A7-0AD591D8673B}" dt="2019-05-16T15:25:57.682" v="920" actId="20577"/>
          <ac:spMkLst>
            <pc:docMk/>
            <pc:sldMk cId="2762731857" sldId="726"/>
            <ac:spMk id="6" creationId="{387394E0-7972-4E52-90FC-06988029B713}"/>
          </ac:spMkLst>
        </pc:spChg>
        <pc:picChg chg="add del mod">
          <ac:chgData name="Amy Wilson" userId="2beca842-f7c2-4301-9cef-f84f04242076" providerId="ADAL" clId="{7FF936FD-82B0-428E-90A7-0AD591D8673B}" dt="2019-05-16T15:28:37.938" v="1022" actId="478"/>
          <ac:picMkLst>
            <pc:docMk/>
            <pc:sldMk cId="2762731857" sldId="726"/>
            <ac:picMk id="2" creationId="{B98AF575-9925-4479-97DF-AB933A36BC37}"/>
          </ac:picMkLst>
        </pc:picChg>
        <pc:picChg chg="add mod">
          <ac:chgData name="Amy Wilson" userId="2beca842-f7c2-4301-9cef-f84f04242076" providerId="ADAL" clId="{7FF936FD-82B0-428E-90A7-0AD591D8673B}" dt="2019-05-16T15:29:16.084" v="1029" actId="1076"/>
          <ac:picMkLst>
            <pc:docMk/>
            <pc:sldMk cId="2762731857" sldId="726"/>
            <ac:picMk id="3" creationId="{D3E48AEF-7522-4B58-AA73-B670FAA289D2}"/>
          </ac:picMkLst>
        </pc:picChg>
      </pc:sldChg>
      <pc:sldChg chg="addSp delSp modSp add del">
        <pc:chgData name="Amy Wilson" userId="2beca842-f7c2-4301-9cef-f84f04242076" providerId="ADAL" clId="{7FF936FD-82B0-428E-90A7-0AD591D8673B}" dt="2019-05-16T15:32:35.849" v="1126" actId="2696"/>
        <pc:sldMkLst>
          <pc:docMk/>
          <pc:sldMk cId="2217053936" sldId="727"/>
        </pc:sldMkLst>
        <pc:spChg chg="mod">
          <ac:chgData name="Amy Wilson" userId="2beca842-f7c2-4301-9cef-f84f04242076" providerId="ADAL" clId="{7FF936FD-82B0-428E-90A7-0AD591D8673B}" dt="2019-05-16T15:32:26.495" v="1124" actId="20577"/>
          <ac:spMkLst>
            <pc:docMk/>
            <pc:sldMk cId="2217053936" sldId="727"/>
            <ac:spMk id="4" creationId="{EDA441F7-0110-4418-B0A4-422068BBFA9A}"/>
          </ac:spMkLst>
        </pc:spChg>
        <pc:picChg chg="add mod">
          <ac:chgData name="Amy Wilson" userId="2beca842-f7c2-4301-9cef-f84f04242076" providerId="ADAL" clId="{7FF936FD-82B0-428E-90A7-0AD591D8673B}" dt="2019-05-16T15:31:56.056" v="1035" actId="1076"/>
          <ac:picMkLst>
            <pc:docMk/>
            <pc:sldMk cId="2217053936" sldId="727"/>
            <ac:picMk id="2" creationId="{15AC2C26-1C6D-4E5D-B685-0ABD094D0CBE}"/>
          </ac:picMkLst>
        </pc:picChg>
        <pc:picChg chg="del">
          <ac:chgData name="Amy Wilson" userId="2beca842-f7c2-4301-9cef-f84f04242076" providerId="ADAL" clId="{7FF936FD-82B0-428E-90A7-0AD591D8673B}" dt="2019-05-16T15:31:44.035" v="1031" actId="478"/>
          <ac:picMkLst>
            <pc:docMk/>
            <pc:sldMk cId="2217053936" sldId="727"/>
            <ac:picMk id="3" creationId="{D3E48AEF-7522-4B58-AA73-B670FAA289D2}"/>
          </ac:picMkLst>
        </pc:picChg>
      </pc:sldChg>
      <pc:sldChg chg="addSp delSp modSp add">
        <pc:chgData name="Amy Wilson" userId="2beca842-f7c2-4301-9cef-f84f04242076" providerId="ADAL" clId="{7FF936FD-82B0-428E-90A7-0AD591D8673B}" dt="2019-05-16T15:36:33.535" v="1474" actId="1076"/>
        <pc:sldMkLst>
          <pc:docMk/>
          <pc:sldMk cId="3579263593" sldId="728"/>
        </pc:sldMkLst>
        <pc:spChg chg="mod">
          <ac:chgData name="Amy Wilson" userId="2beca842-f7c2-4301-9cef-f84f04242076" providerId="ADAL" clId="{7FF936FD-82B0-428E-90A7-0AD591D8673B}" dt="2019-05-16T15:34:55.023" v="1467" actId="20577"/>
          <ac:spMkLst>
            <pc:docMk/>
            <pc:sldMk cId="3579263593" sldId="728"/>
            <ac:spMk id="4" creationId="{EDA441F7-0110-4418-B0A4-422068BBFA9A}"/>
          </ac:spMkLst>
        </pc:spChg>
        <pc:picChg chg="del">
          <ac:chgData name="Amy Wilson" userId="2beca842-f7c2-4301-9cef-f84f04242076" providerId="ADAL" clId="{7FF936FD-82B0-428E-90A7-0AD591D8673B}" dt="2019-05-16T15:32:49.235" v="1213" actId="478"/>
          <ac:picMkLst>
            <pc:docMk/>
            <pc:sldMk cId="3579263593" sldId="728"/>
            <ac:picMk id="2" creationId="{15AC2C26-1C6D-4E5D-B685-0ABD094D0CBE}"/>
          </ac:picMkLst>
        </pc:picChg>
        <pc:picChg chg="add del mod">
          <ac:chgData name="Amy Wilson" userId="2beca842-f7c2-4301-9cef-f84f04242076" providerId="ADAL" clId="{7FF936FD-82B0-428E-90A7-0AD591D8673B}" dt="2019-05-16T15:36:26.029" v="1470" actId="478"/>
          <ac:picMkLst>
            <pc:docMk/>
            <pc:sldMk cId="3579263593" sldId="728"/>
            <ac:picMk id="3" creationId="{95AA6F8A-365A-4FBB-AD5A-47BE6FDF61B0}"/>
          </ac:picMkLst>
        </pc:picChg>
        <pc:picChg chg="add mod">
          <ac:chgData name="Amy Wilson" userId="2beca842-f7c2-4301-9cef-f84f04242076" providerId="ADAL" clId="{7FF936FD-82B0-428E-90A7-0AD591D8673B}" dt="2019-05-16T15:36:33.535" v="1474" actId="1076"/>
          <ac:picMkLst>
            <pc:docMk/>
            <pc:sldMk cId="3579263593" sldId="728"/>
            <ac:picMk id="5" creationId="{1FB28059-48A2-44DE-A300-9D30890F9B6B}"/>
          </ac:picMkLst>
        </pc:picChg>
      </pc:sldChg>
      <pc:sldChg chg="addSp delSp modSp add">
        <pc:chgData name="Amy Wilson" userId="2beca842-f7c2-4301-9cef-f84f04242076" providerId="ADAL" clId="{7FF936FD-82B0-428E-90A7-0AD591D8673B}" dt="2019-05-16T15:38:17.468" v="1603" actId="313"/>
        <pc:sldMkLst>
          <pc:docMk/>
          <pc:sldMk cId="2871931961" sldId="729"/>
        </pc:sldMkLst>
        <pc:spChg chg="mod">
          <ac:chgData name="Amy Wilson" userId="2beca842-f7c2-4301-9cef-f84f04242076" providerId="ADAL" clId="{7FF936FD-82B0-428E-90A7-0AD591D8673B}" dt="2019-05-16T15:38:17.468" v="1603" actId="313"/>
          <ac:spMkLst>
            <pc:docMk/>
            <pc:sldMk cId="2871931961" sldId="729"/>
            <ac:spMk id="4" creationId="{EDA441F7-0110-4418-B0A4-422068BBFA9A}"/>
          </ac:spMkLst>
        </pc:spChg>
        <pc:picChg chg="add mod">
          <ac:chgData name="Amy Wilson" userId="2beca842-f7c2-4301-9cef-f84f04242076" providerId="ADAL" clId="{7FF936FD-82B0-428E-90A7-0AD591D8673B}" dt="2019-05-16T15:38:10.739" v="1593" actId="1076"/>
          <ac:picMkLst>
            <pc:docMk/>
            <pc:sldMk cId="2871931961" sldId="729"/>
            <ac:picMk id="2" creationId="{96AB9938-ECB5-44D4-90EB-107EBC58E397}"/>
          </ac:picMkLst>
        </pc:picChg>
        <pc:picChg chg="del">
          <ac:chgData name="Amy Wilson" userId="2beca842-f7c2-4301-9cef-f84f04242076" providerId="ADAL" clId="{7FF936FD-82B0-428E-90A7-0AD591D8673B}" dt="2019-05-16T15:35:01.164" v="1469" actId="478"/>
          <ac:picMkLst>
            <pc:docMk/>
            <pc:sldMk cId="2871931961" sldId="729"/>
            <ac:picMk id="3" creationId="{95AA6F8A-365A-4FBB-AD5A-47BE6FDF61B0}"/>
          </ac:picMkLst>
        </pc:picChg>
      </pc:sldChg>
      <pc:sldChg chg="addSp delSp modSp add">
        <pc:chgData name="Amy Wilson" userId="2beca842-f7c2-4301-9cef-f84f04242076" providerId="ADAL" clId="{7FF936FD-82B0-428E-90A7-0AD591D8673B}" dt="2019-05-16T18:41:53.636" v="2175" actId="14100"/>
        <pc:sldMkLst>
          <pc:docMk/>
          <pc:sldMk cId="893162523" sldId="730"/>
        </pc:sldMkLst>
        <pc:spChg chg="mod">
          <ac:chgData name="Amy Wilson" userId="2beca842-f7c2-4301-9cef-f84f04242076" providerId="ADAL" clId="{7FF936FD-82B0-428E-90A7-0AD591D8673B}" dt="2019-05-16T15:42:57.111" v="2169" actId="20577"/>
          <ac:spMkLst>
            <pc:docMk/>
            <pc:sldMk cId="893162523" sldId="730"/>
            <ac:spMk id="4" creationId="{EDA441F7-0110-4418-B0A4-422068BBFA9A}"/>
          </ac:spMkLst>
        </pc:spChg>
        <pc:picChg chg="del">
          <ac:chgData name="Amy Wilson" userId="2beca842-f7c2-4301-9cef-f84f04242076" providerId="ADAL" clId="{7FF936FD-82B0-428E-90A7-0AD591D8673B}" dt="2019-05-16T15:39:41.915" v="1605" actId="478"/>
          <ac:picMkLst>
            <pc:docMk/>
            <pc:sldMk cId="893162523" sldId="730"/>
            <ac:picMk id="2" creationId="{96AB9938-ECB5-44D4-90EB-107EBC58E397}"/>
          </ac:picMkLst>
        </pc:picChg>
        <pc:picChg chg="add mod">
          <ac:chgData name="Amy Wilson" userId="2beca842-f7c2-4301-9cef-f84f04242076" providerId="ADAL" clId="{7FF936FD-82B0-428E-90A7-0AD591D8673B}" dt="2019-05-16T15:40:00.872" v="1655" actId="1076"/>
          <ac:picMkLst>
            <pc:docMk/>
            <pc:sldMk cId="893162523" sldId="730"/>
            <ac:picMk id="3" creationId="{49522EE5-8B7D-479A-93BE-32049234F777}"/>
          </ac:picMkLst>
        </pc:picChg>
        <pc:picChg chg="add mod">
          <ac:chgData name="Amy Wilson" userId="2beca842-f7c2-4301-9cef-f84f04242076" providerId="ADAL" clId="{7FF936FD-82B0-428E-90A7-0AD591D8673B}" dt="2019-05-16T15:43:03.481" v="2170" actId="1440"/>
          <ac:picMkLst>
            <pc:docMk/>
            <pc:sldMk cId="893162523" sldId="730"/>
            <ac:picMk id="5" creationId="{AE4AAB2B-DE8F-42C5-89EE-877B20C55C1E}"/>
          </ac:picMkLst>
        </pc:picChg>
        <pc:cxnChg chg="add mod">
          <ac:chgData name="Amy Wilson" userId="2beca842-f7c2-4301-9cef-f84f04242076" providerId="ADAL" clId="{7FF936FD-82B0-428E-90A7-0AD591D8673B}" dt="2019-05-16T18:41:53.636" v="2175" actId="14100"/>
          <ac:cxnSpMkLst>
            <pc:docMk/>
            <pc:sldMk cId="893162523" sldId="730"/>
            <ac:cxnSpMk id="8" creationId="{2BAFD4CD-6456-41B2-8094-2C0DE59892B8}"/>
          </ac:cxnSpMkLst>
        </pc:cxnChg>
      </pc:sldChg>
      <pc:sldChg chg="addSp delSp modSp add">
        <pc:chgData name="Amy Wilson" userId="2beca842-f7c2-4301-9cef-f84f04242076" providerId="ADAL" clId="{7FF936FD-82B0-428E-90A7-0AD591D8673B}" dt="2019-05-16T20:33:33.408" v="5577" actId="20577"/>
        <pc:sldMkLst>
          <pc:docMk/>
          <pc:sldMk cId="3149391803" sldId="731"/>
        </pc:sldMkLst>
        <pc:spChg chg="mod">
          <ac:chgData name="Amy Wilson" userId="2beca842-f7c2-4301-9cef-f84f04242076" providerId="ADAL" clId="{7FF936FD-82B0-428E-90A7-0AD591D8673B}" dt="2019-05-16T18:54:33.094" v="2530" actId="20577"/>
          <ac:spMkLst>
            <pc:docMk/>
            <pc:sldMk cId="3149391803" sldId="731"/>
            <ac:spMk id="4" creationId="{EDA441F7-0110-4418-B0A4-422068BBFA9A}"/>
          </ac:spMkLst>
        </pc:spChg>
        <pc:spChg chg="mod">
          <ac:chgData name="Amy Wilson" userId="2beca842-f7c2-4301-9cef-f84f04242076" providerId="ADAL" clId="{7FF936FD-82B0-428E-90A7-0AD591D8673B}" dt="2019-05-16T20:33:33.408" v="5577" actId="20577"/>
          <ac:spMkLst>
            <pc:docMk/>
            <pc:sldMk cId="3149391803" sldId="731"/>
            <ac:spMk id="6" creationId="{387394E0-7972-4E52-90FC-06988029B713}"/>
          </ac:spMkLst>
        </pc:spChg>
        <pc:picChg chg="add mod">
          <ac:chgData name="Amy Wilson" userId="2beca842-f7c2-4301-9cef-f84f04242076" providerId="ADAL" clId="{7FF936FD-82B0-428E-90A7-0AD591D8673B}" dt="2019-05-16T18:51:27.174" v="2428" actId="1076"/>
          <ac:picMkLst>
            <pc:docMk/>
            <pc:sldMk cId="3149391803" sldId="731"/>
            <ac:picMk id="2" creationId="{C5B405BA-9F24-4126-A50A-9F6808BF71DF}"/>
          </ac:picMkLst>
        </pc:picChg>
        <pc:picChg chg="del">
          <ac:chgData name="Amy Wilson" userId="2beca842-f7c2-4301-9cef-f84f04242076" providerId="ADAL" clId="{7FF936FD-82B0-428E-90A7-0AD591D8673B}" dt="2019-05-16T18:42:12.545" v="2180" actId="478"/>
          <ac:picMkLst>
            <pc:docMk/>
            <pc:sldMk cId="3149391803" sldId="731"/>
            <ac:picMk id="3" creationId="{49522EE5-8B7D-479A-93BE-32049234F777}"/>
          </ac:picMkLst>
        </pc:picChg>
        <pc:picChg chg="del">
          <ac:chgData name="Amy Wilson" userId="2beca842-f7c2-4301-9cef-f84f04242076" providerId="ADAL" clId="{7FF936FD-82B0-428E-90A7-0AD591D8673B}" dt="2019-05-16T18:42:07.049" v="2177" actId="478"/>
          <ac:picMkLst>
            <pc:docMk/>
            <pc:sldMk cId="3149391803" sldId="731"/>
            <ac:picMk id="5" creationId="{AE4AAB2B-DE8F-42C5-89EE-877B20C55C1E}"/>
          </ac:picMkLst>
        </pc:picChg>
        <pc:picChg chg="add mod">
          <ac:chgData name="Amy Wilson" userId="2beca842-f7c2-4301-9cef-f84f04242076" providerId="ADAL" clId="{7FF936FD-82B0-428E-90A7-0AD591D8673B}" dt="2019-05-16T18:51:45.011" v="2438" actId="1076"/>
          <ac:picMkLst>
            <pc:docMk/>
            <pc:sldMk cId="3149391803" sldId="731"/>
            <ac:picMk id="7" creationId="{F498DECC-2569-44B6-ABF5-F162D8D8248C}"/>
          </ac:picMkLst>
        </pc:picChg>
        <pc:cxnChg chg="del">
          <ac:chgData name="Amy Wilson" userId="2beca842-f7c2-4301-9cef-f84f04242076" providerId="ADAL" clId="{7FF936FD-82B0-428E-90A7-0AD591D8673B}" dt="2019-05-16T18:42:08.826" v="2178" actId="478"/>
          <ac:cxnSpMkLst>
            <pc:docMk/>
            <pc:sldMk cId="3149391803" sldId="731"/>
            <ac:cxnSpMk id="8" creationId="{2BAFD4CD-6456-41B2-8094-2C0DE59892B8}"/>
          </ac:cxnSpMkLst>
        </pc:cxnChg>
      </pc:sldChg>
      <pc:sldChg chg="addSp delSp modSp add">
        <pc:chgData name="Amy Wilson" userId="2beca842-f7c2-4301-9cef-f84f04242076" providerId="ADAL" clId="{7FF936FD-82B0-428E-90A7-0AD591D8673B}" dt="2019-05-16T20:33:42.508" v="5599" actId="20577"/>
        <pc:sldMkLst>
          <pc:docMk/>
          <pc:sldMk cId="331626502" sldId="732"/>
        </pc:sldMkLst>
        <pc:spChg chg="mod">
          <ac:chgData name="Amy Wilson" userId="2beca842-f7c2-4301-9cef-f84f04242076" providerId="ADAL" clId="{7FF936FD-82B0-428E-90A7-0AD591D8673B}" dt="2019-05-16T20:09:07.028" v="3848" actId="20577"/>
          <ac:spMkLst>
            <pc:docMk/>
            <pc:sldMk cId="331626502" sldId="732"/>
            <ac:spMk id="4" creationId="{EDA441F7-0110-4418-B0A4-422068BBFA9A}"/>
          </ac:spMkLst>
        </pc:spChg>
        <pc:spChg chg="mod">
          <ac:chgData name="Amy Wilson" userId="2beca842-f7c2-4301-9cef-f84f04242076" providerId="ADAL" clId="{7FF936FD-82B0-428E-90A7-0AD591D8673B}" dt="2019-05-16T20:33:42.508" v="5599" actId="20577"/>
          <ac:spMkLst>
            <pc:docMk/>
            <pc:sldMk cId="331626502" sldId="732"/>
            <ac:spMk id="6" creationId="{387394E0-7972-4E52-90FC-06988029B713}"/>
          </ac:spMkLst>
        </pc:spChg>
        <pc:picChg chg="del">
          <ac:chgData name="Amy Wilson" userId="2beca842-f7c2-4301-9cef-f84f04242076" providerId="ADAL" clId="{7FF936FD-82B0-428E-90A7-0AD591D8673B}" dt="2019-05-16T18:52:58.864" v="2452" actId="478"/>
          <ac:picMkLst>
            <pc:docMk/>
            <pc:sldMk cId="331626502" sldId="732"/>
            <ac:picMk id="2" creationId="{C5B405BA-9F24-4126-A50A-9F6808BF71DF}"/>
          </ac:picMkLst>
        </pc:picChg>
        <pc:picChg chg="add del mod">
          <ac:chgData name="Amy Wilson" userId="2beca842-f7c2-4301-9cef-f84f04242076" providerId="ADAL" clId="{7FF936FD-82B0-428E-90A7-0AD591D8673B}" dt="2019-05-16T19:07:02.754" v="2760" actId="478"/>
          <ac:picMkLst>
            <pc:docMk/>
            <pc:sldMk cId="331626502" sldId="732"/>
            <ac:picMk id="3" creationId="{49421CF2-CEB5-42BD-9360-1A69C18EFC0E}"/>
          </ac:picMkLst>
        </pc:picChg>
        <pc:picChg chg="add del mod">
          <ac:chgData name="Amy Wilson" userId="2beca842-f7c2-4301-9cef-f84f04242076" providerId="ADAL" clId="{7FF936FD-82B0-428E-90A7-0AD591D8673B}" dt="2019-05-16T20:07:19.795" v="3785" actId="478"/>
          <ac:picMkLst>
            <pc:docMk/>
            <pc:sldMk cId="331626502" sldId="732"/>
            <ac:picMk id="5" creationId="{0528088F-139B-41D0-8FFB-F86301A3DB10}"/>
          </ac:picMkLst>
        </pc:picChg>
        <pc:picChg chg="del">
          <ac:chgData name="Amy Wilson" userId="2beca842-f7c2-4301-9cef-f84f04242076" providerId="ADAL" clId="{7FF936FD-82B0-428E-90A7-0AD591D8673B}" dt="2019-05-16T18:53:01.040" v="2453" actId="478"/>
          <ac:picMkLst>
            <pc:docMk/>
            <pc:sldMk cId="331626502" sldId="732"/>
            <ac:picMk id="7" creationId="{F498DECC-2569-44B6-ABF5-F162D8D8248C}"/>
          </ac:picMkLst>
        </pc:picChg>
        <pc:picChg chg="add mod">
          <ac:chgData name="Amy Wilson" userId="2beca842-f7c2-4301-9cef-f84f04242076" providerId="ADAL" clId="{7FF936FD-82B0-428E-90A7-0AD591D8673B}" dt="2019-05-16T20:08:43.756" v="3818" actId="1076"/>
          <ac:picMkLst>
            <pc:docMk/>
            <pc:sldMk cId="331626502" sldId="732"/>
            <ac:picMk id="8" creationId="{EA678D08-92D1-474D-9E4D-C5CCE5BD9F72}"/>
          </ac:picMkLst>
        </pc:picChg>
        <pc:picChg chg="add mod">
          <ac:chgData name="Amy Wilson" userId="2beca842-f7c2-4301-9cef-f84f04242076" providerId="ADAL" clId="{7FF936FD-82B0-428E-90A7-0AD591D8673B}" dt="2019-05-16T20:08:53.851" v="3822" actId="1076"/>
          <ac:picMkLst>
            <pc:docMk/>
            <pc:sldMk cId="331626502" sldId="732"/>
            <ac:picMk id="9" creationId="{3E6ED702-3EA0-416C-9773-78568D7A2EA4}"/>
          </ac:picMkLst>
        </pc:picChg>
      </pc:sldChg>
      <pc:sldChg chg="addSp delSp modSp add">
        <pc:chgData name="Amy Wilson" userId="2beca842-f7c2-4301-9cef-f84f04242076" providerId="ADAL" clId="{7FF936FD-82B0-428E-90A7-0AD591D8673B}" dt="2019-05-16T20:33:58.629" v="5648" actId="20577"/>
        <pc:sldMkLst>
          <pc:docMk/>
          <pc:sldMk cId="758816687" sldId="733"/>
        </pc:sldMkLst>
        <pc:spChg chg="mod">
          <ac:chgData name="Amy Wilson" userId="2beca842-f7c2-4301-9cef-f84f04242076" providerId="ADAL" clId="{7FF936FD-82B0-428E-90A7-0AD591D8673B}" dt="2019-05-16T19:16:55.279" v="3115" actId="113"/>
          <ac:spMkLst>
            <pc:docMk/>
            <pc:sldMk cId="758816687" sldId="733"/>
            <ac:spMk id="4" creationId="{EDA441F7-0110-4418-B0A4-422068BBFA9A}"/>
          </ac:spMkLst>
        </pc:spChg>
        <pc:spChg chg="mod">
          <ac:chgData name="Amy Wilson" userId="2beca842-f7c2-4301-9cef-f84f04242076" providerId="ADAL" clId="{7FF936FD-82B0-428E-90A7-0AD591D8673B}" dt="2019-05-16T20:33:58.629" v="5648" actId="20577"/>
          <ac:spMkLst>
            <pc:docMk/>
            <pc:sldMk cId="758816687" sldId="733"/>
            <ac:spMk id="6" creationId="{387394E0-7972-4E52-90FC-06988029B713}"/>
          </ac:spMkLst>
        </pc:spChg>
        <pc:picChg chg="add del mod">
          <ac:chgData name="Amy Wilson" userId="2beca842-f7c2-4301-9cef-f84f04242076" providerId="ADAL" clId="{7FF936FD-82B0-428E-90A7-0AD591D8673B}" dt="2019-05-16T19:09:07.965" v="2778" actId="478"/>
          <ac:picMkLst>
            <pc:docMk/>
            <pc:sldMk cId="758816687" sldId="733"/>
            <ac:picMk id="2" creationId="{990F6644-999C-4235-A6C0-F29AC818DA7B}"/>
          </ac:picMkLst>
        </pc:picChg>
        <pc:picChg chg="add mod">
          <ac:chgData name="Amy Wilson" userId="2beca842-f7c2-4301-9cef-f84f04242076" providerId="ADAL" clId="{7FF936FD-82B0-428E-90A7-0AD591D8673B}" dt="2019-05-16T19:13:17.180" v="2891" actId="1076"/>
          <ac:picMkLst>
            <pc:docMk/>
            <pc:sldMk cId="758816687" sldId="733"/>
            <ac:picMk id="3" creationId="{FDA4F683-4F4B-4312-9031-65498AFCF91C}"/>
          </ac:picMkLst>
        </pc:picChg>
        <pc:picChg chg="del">
          <ac:chgData name="Amy Wilson" userId="2beca842-f7c2-4301-9cef-f84f04242076" providerId="ADAL" clId="{7FF936FD-82B0-428E-90A7-0AD591D8673B}" dt="2019-05-16T19:08:33.613" v="2772" actId="478"/>
          <ac:picMkLst>
            <pc:docMk/>
            <pc:sldMk cId="758816687" sldId="733"/>
            <ac:picMk id="5" creationId="{0528088F-139B-41D0-8FFB-F86301A3DB10}"/>
          </ac:picMkLst>
        </pc:picChg>
        <pc:picChg chg="add mod">
          <ac:chgData name="Amy Wilson" userId="2beca842-f7c2-4301-9cef-f84f04242076" providerId="ADAL" clId="{7FF936FD-82B0-428E-90A7-0AD591D8673B}" dt="2019-05-16T19:16:03.082" v="3054" actId="1076"/>
          <ac:picMkLst>
            <pc:docMk/>
            <pc:sldMk cId="758816687" sldId="733"/>
            <ac:picMk id="7" creationId="{F51361AF-AAEE-4CCE-AAF5-1AFB48381296}"/>
          </ac:picMkLst>
        </pc:picChg>
        <pc:picChg chg="del">
          <ac:chgData name="Amy Wilson" userId="2beca842-f7c2-4301-9cef-f84f04242076" providerId="ADAL" clId="{7FF936FD-82B0-428E-90A7-0AD591D8673B}" dt="2019-05-16T19:08:37.242" v="2774" actId="478"/>
          <ac:picMkLst>
            <pc:docMk/>
            <pc:sldMk cId="758816687" sldId="733"/>
            <ac:picMk id="8" creationId="{EA678D08-92D1-474D-9E4D-C5CCE5BD9F72}"/>
          </ac:picMkLst>
        </pc:picChg>
        <pc:picChg chg="add mod">
          <ac:chgData name="Amy Wilson" userId="2beca842-f7c2-4301-9cef-f84f04242076" providerId="ADAL" clId="{7FF936FD-82B0-428E-90A7-0AD591D8673B}" dt="2019-05-16T19:17:16.003" v="3118" actId="1076"/>
          <ac:picMkLst>
            <pc:docMk/>
            <pc:sldMk cId="758816687" sldId="733"/>
            <ac:picMk id="9" creationId="{07FBD32D-CA47-4F4F-B181-10B5389A8788}"/>
          </ac:picMkLst>
        </pc:picChg>
      </pc:sldChg>
      <pc:sldChg chg="addSp delSp modSp add">
        <pc:chgData name="Amy Wilson" userId="2beca842-f7c2-4301-9cef-f84f04242076" providerId="ADAL" clId="{7FF936FD-82B0-428E-90A7-0AD591D8673B}" dt="2019-05-16T20:34:07.478" v="5682" actId="20577"/>
        <pc:sldMkLst>
          <pc:docMk/>
          <pc:sldMk cId="2200961945" sldId="734"/>
        </pc:sldMkLst>
        <pc:spChg chg="mod">
          <ac:chgData name="Amy Wilson" userId="2beca842-f7c2-4301-9cef-f84f04242076" providerId="ADAL" clId="{7FF936FD-82B0-428E-90A7-0AD591D8673B}" dt="2019-05-16T19:20:21.096" v="3250" actId="20577"/>
          <ac:spMkLst>
            <pc:docMk/>
            <pc:sldMk cId="2200961945" sldId="734"/>
            <ac:spMk id="4" creationId="{EDA441F7-0110-4418-B0A4-422068BBFA9A}"/>
          </ac:spMkLst>
        </pc:spChg>
        <pc:spChg chg="mod">
          <ac:chgData name="Amy Wilson" userId="2beca842-f7c2-4301-9cef-f84f04242076" providerId="ADAL" clId="{7FF936FD-82B0-428E-90A7-0AD591D8673B}" dt="2019-05-16T20:34:07.478" v="5682" actId="20577"/>
          <ac:spMkLst>
            <pc:docMk/>
            <pc:sldMk cId="2200961945" sldId="734"/>
            <ac:spMk id="6" creationId="{387394E0-7972-4E52-90FC-06988029B713}"/>
          </ac:spMkLst>
        </pc:spChg>
        <pc:picChg chg="add del mod">
          <ac:chgData name="Amy Wilson" userId="2beca842-f7c2-4301-9cef-f84f04242076" providerId="ADAL" clId="{7FF936FD-82B0-428E-90A7-0AD591D8673B}" dt="2019-05-16T19:15:39.842" v="3052" actId="478"/>
          <ac:picMkLst>
            <pc:docMk/>
            <pc:sldMk cId="2200961945" sldId="734"/>
            <ac:picMk id="2" creationId="{6491E58D-76B4-41F9-8724-A24A96A15DA7}"/>
          </ac:picMkLst>
        </pc:picChg>
        <pc:picChg chg="del">
          <ac:chgData name="Amy Wilson" userId="2beca842-f7c2-4301-9cef-f84f04242076" providerId="ADAL" clId="{7FF936FD-82B0-428E-90A7-0AD591D8673B}" dt="2019-05-16T19:13:22.108" v="2893" actId="478"/>
          <ac:picMkLst>
            <pc:docMk/>
            <pc:sldMk cId="2200961945" sldId="734"/>
            <ac:picMk id="3" creationId="{FDA4F683-4F4B-4312-9031-65498AFCF91C}"/>
          </ac:picMkLst>
        </pc:picChg>
        <pc:picChg chg="add mod">
          <ac:chgData name="Amy Wilson" userId="2beca842-f7c2-4301-9cef-f84f04242076" providerId="ADAL" clId="{7FF936FD-82B0-428E-90A7-0AD591D8673B}" dt="2019-05-16T19:20:10.410" v="3221" actId="1440"/>
          <ac:picMkLst>
            <pc:docMk/>
            <pc:sldMk cId="2200961945" sldId="734"/>
            <ac:picMk id="5" creationId="{01C57800-FC05-4BC8-AD13-25379FD2F589}"/>
          </ac:picMkLst>
        </pc:picChg>
      </pc:sldChg>
      <pc:sldChg chg="addSp delSp modSp add">
        <pc:chgData name="Amy Wilson" userId="2beca842-f7c2-4301-9cef-f84f04242076" providerId="ADAL" clId="{7FF936FD-82B0-428E-90A7-0AD591D8673B}" dt="2019-05-16T20:34:16.557" v="5701" actId="20577"/>
        <pc:sldMkLst>
          <pc:docMk/>
          <pc:sldMk cId="488133985" sldId="735"/>
        </pc:sldMkLst>
        <pc:spChg chg="mod">
          <ac:chgData name="Amy Wilson" userId="2beca842-f7c2-4301-9cef-f84f04242076" providerId="ADAL" clId="{7FF936FD-82B0-428E-90A7-0AD591D8673B}" dt="2019-05-16T19:21:51.698" v="3410" actId="20577"/>
          <ac:spMkLst>
            <pc:docMk/>
            <pc:sldMk cId="488133985" sldId="735"/>
            <ac:spMk id="4" creationId="{EDA441F7-0110-4418-B0A4-422068BBFA9A}"/>
          </ac:spMkLst>
        </pc:spChg>
        <pc:spChg chg="mod">
          <ac:chgData name="Amy Wilson" userId="2beca842-f7c2-4301-9cef-f84f04242076" providerId="ADAL" clId="{7FF936FD-82B0-428E-90A7-0AD591D8673B}" dt="2019-05-16T20:34:16.557" v="5701" actId="20577"/>
          <ac:spMkLst>
            <pc:docMk/>
            <pc:sldMk cId="488133985" sldId="735"/>
            <ac:spMk id="6" creationId="{387394E0-7972-4E52-90FC-06988029B713}"/>
          </ac:spMkLst>
        </pc:spChg>
        <pc:picChg chg="add mod">
          <ac:chgData name="Amy Wilson" userId="2beca842-f7c2-4301-9cef-f84f04242076" providerId="ADAL" clId="{7FF936FD-82B0-428E-90A7-0AD591D8673B}" dt="2019-05-16T19:23:10.553" v="3416" actId="1440"/>
          <ac:picMkLst>
            <pc:docMk/>
            <pc:sldMk cId="488133985" sldId="735"/>
            <ac:picMk id="2" creationId="{99A855AD-A12F-49C1-95A2-3580564D68E3}"/>
          </ac:picMkLst>
        </pc:picChg>
        <pc:picChg chg="del">
          <ac:chgData name="Amy Wilson" userId="2beca842-f7c2-4301-9cef-f84f04242076" providerId="ADAL" clId="{7FF936FD-82B0-428E-90A7-0AD591D8673B}" dt="2019-05-16T19:21:07.077" v="3252" actId="478"/>
          <ac:picMkLst>
            <pc:docMk/>
            <pc:sldMk cId="488133985" sldId="735"/>
            <ac:picMk id="5" creationId="{01C57800-FC05-4BC8-AD13-25379FD2F589}"/>
          </ac:picMkLst>
        </pc:picChg>
      </pc:sldChg>
      <pc:sldChg chg="addSp delSp modSp add">
        <pc:chgData name="Amy Wilson" userId="2beca842-f7c2-4301-9cef-f84f04242076" providerId="ADAL" clId="{7FF936FD-82B0-428E-90A7-0AD591D8673B}" dt="2019-05-16T20:34:21.591" v="5714" actId="20577"/>
        <pc:sldMkLst>
          <pc:docMk/>
          <pc:sldMk cId="2060133346" sldId="736"/>
        </pc:sldMkLst>
        <pc:spChg chg="mod">
          <ac:chgData name="Amy Wilson" userId="2beca842-f7c2-4301-9cef-f84f04242076" providerId="ADAL" clId="{7FF936FD-82B0-428E-90A7-0AD591D8673B}" dt="2019-05-16T19:30:56.474" v="3781" actId="20577"/>
          <ac:spMkLst>
            <pc:docMk/>
            <pc:sldMk cId="2060133346" sldId="736"/>
            <ac:spMk id="4" creationId="{EDA441F7-0110-4418-B0A4-422068BBFA9A}"/>
          </ac:spMkLst>
        </pc:spChg>
        <pc:spChg chg="mod">
          <ac:chgData name="Amy Wilson" userId="2beca842-f7c2-4301-9cef-f84f04242076" providerId="ADAL" clId="{7FF936FD-82B0-428E-90A7-0AD591D8673B}" dt="2019-05-16T20:34:21.591" v="5714" actId="20577"/>
          <ac:spMkLst>
            <pc:docMk/>
            <pc:sldMk cId="2060133346" sldId="736"/>
            <ac:spMk id="6" creationId="{387394E0-7972-4E52-90FC-06988029B713}"/>
          </ac:spMkLst>
        </pc:spChg>
        <pc:spChg chg="add mod">
          <ac:chgData name="Amy Wilson" userId="2beca842-f7c2-4301-9cef-f84f04242076" providerId="ADAL" clId="{7FF936FD-82B0-428E-90A7-0AD591D8673B}" dt="2019-05-16T19:30:17.802" v="3735" actId="113"/>
          <ac:spMkLst>
            <pc:docMk/>
            <pc:sldMk cId="2060133346" sldId="736"/>
            <ac:spMk id="8" creationId="{EF6D4CD5-CEE6-4F38-9E0A-40EAB3444AAA}"/>
          </ac:spMkLst>
        </pc:spChg>
        <pc:picChg chg="del">
          <ac:chgData name="Amy Wilson" userId="2beca842-f7c2-4301-9cef-f84f04242076" providerId="ADAL" clId="{7FF936FD-82B0-428E-90A7-0AD591D8673B}" dt="2019-05-16T19:24:39.573" v="3418" actId="478"/>
          <ac:picMkLst>
            <pc:docMk/>
            <pc:sldMk cId="2060133346" sldId="736"/>
            <ac:picMk id="2" creationId="{99A855AD-A12F-49C1-95A2-3580564D68E3}"/>
          </ac:picMkLst>
        </pc:picChg>
        <pc:picChg chg="add mod">
          <ac:chgData name="Amy Wilson" userId="2beca842-f7c2-4301-9cef-f84f04242076" providerId="ADAL" clId="{7FF936FD-82B0-428E-90A7-0AD591D8673B}" dt="2019-05-16T19:28:38.118" v="3644" actId="1076"/>
          <ac:picMkLst>
            <pc:docMk/>
            <pc:sldMk cId="2060133346" sldId="736"/>
            <ac:picMk id="3" creationId="{3F17E72E-7D13-4939-8E85-645EE1039474}"/>
          </ac:picMkLst>
        </pc:picChg>
        <pc:picChg chg="add mod">
          <ac:chgData name="Amy Wilson" userId="2beca842-f7c2-4301-9cef-f84f04242076" providerId="ADAL" clId="{7FF936FD-82B0-428E-90A7-0AD591D8673B}" dt="2019-05-16T19:30:14.708" v="3734" actId="1076"/>
          <ac:picMkLst>
            <pc:docMk/>
            <pc:sldMk cId="2060133346" sldId="736"/>
            <ac:picMk id="5" creationId="{870CD86F-0B30-499A-A337-08641DE4BF85}"/>
          </ac:picMkLst>
        </pc:picChg>
        <pc:picChg chg="add mod">
          <ac:chgData name="Amy Wilson" userId="2beca842-f7c2-4301-9cef-f84f04242076" providerId="ADAL" clId="{7FF936FD-82B0-428E-90A7-0AD591D8673B}" dt="2019-05-16T19:30:33.979" v="3741" actId="1076"/>
          <ac:picMkLst>
            <pc:docMk/>
            <pc:sldMk cId="2060133346" sldId="736"/>
            <ac:picMk id="7" creationId="{DDAAFE79-F4CB-412A-8FDB-4D11F86ED375}"/>
          </ac:picMkLst>
        </pc:picChg>
      </pc:sldChg>
      <pc:sldChg chg="addSp delSp modSp add">
        <pc:chgData name="Amy Wilson" userId="2beca842-f7c2-4301-9cef-f84f04242076" providerId="ADAL" clId="{7FF936FD-82B0-428E-90A7-0AD591D8673B}" dt="2019-05-16T20:34:33.056" v="5745" actId="20577"/>
        <pc:sldMkLst>
          <pc:docMk/>
          <pc:sldMk cId="3870091341" sldId="737"/>
        </pc:sldMkLst>
        <pc:spChg chg="mod">
          <ac:chgData name="Amy Wilson" userId="2beca842-f7c2-4301-9cef-f84f04242076" providerId="ADAL" clId="{7FF936FD-82B0-428E-90A7-0AD591D8673B}" dt="2019-05-16T20:12:37.918" v="4068" actId="113"/>
          <ac:spMkLst>
            <pc:docMk/>
            <pc:sldMk cId="3870091341" sldId="737"/>
            <ac:spMk id="4" creationId="{EDA441F7-0110-4418-B0A4-422068BBFA9A}"/>
          </ac:spMkLst>
        </pc:spChg>
        <pc:spChg chg="mod">
          <ac:chgData name="Amy Wilson" userId="2beca842-f7c2-4301-9cef-f84f04242076" providerId="ADAL" clId="{7FF936FD-82B0-428E-90A7-0AD591D8673B}" dt="2019-05-16T20:34:33.056" v="5745" actId="20577"/>
          <ac:spMkLst>
            <pc:docMk/>
            <pc:sldMk cId="3870091341" sldId="737"/>
            <ac:spMk id="6" creationId="{387394E0-7972-4E52-90FC-06988029B713}"/>
          </ac:spMkLst>
        </pc:spChg>
        <pc:picChg chg="add mod">
          <ac:chgData name="Amy Wilson" userId="2beca842-f7c2-4301-9cef-f84f04242076" providerId="ADAL" clId="{7FF936FD-82B0-428E-90A7-0AD591D8673B}" dt="2019-05-16T20:12:54.405" v="4070" actId="14100"/>
          <ac:picMkLst>
            <pc:docMk/>
            <pc:sldMk cId="3870091341" sldId="737"/>
            <ac:picMk id="2" creationId="{7A394F5C-A298-4A51-A4C7-8A809809C289}"/>
          </ac:picMkLst>
        </pc:picChg>
        <pc:picChg chg="del">
          <ac:chgData name="Amy Wilson" userId="2beca842-f7c2-4301-9cef-f84f04242076" providerId="ADAL" clId="{7FF936FD-82B0-428E-90A7-0AD591D8673B}" dt="2019-05-16T19:25:23.261" v="3539" actId="478"/>
          <ac:picMkLst>
            <pc:docMk/>
            <pc:sldMk cId="3870091341" sldId="737"/>
            <ac:picMk id="3" creationId="{3F17E72E-7D13-4939-8E85-645EE1039474}"/>
          </ac:picMkLst>
        </pc:picChg>
        <pc:picChg chg="add mod">
          <ac:chgData name="Amy Wilson" userId="2beca842-f7c2-4301-9cef-f84f04242076" providerId="ADAL" clId="{7FF936FD-82B0-428E-90A7-0AD591D8673B}" dt="2019-05-16T20:12:57.370" v="4071" actId="14100"/>
          <ac:picMkLst>
            <pc:docMk/>
            <pc:sldMk cId="3870091341" sldId="737"/>
            <ac:picMk id="5" creationId="{A0D506BC-0DD2-4263-AC98-050463443085}"/>
          </ac:picMkLst>
        </pc:picChg>
      </pc:sldChg>
      <pc:sldChg chg="addSp delSp modSp add">
        <pc:chgData name="Amy Wilson" userId="2beca842-f7c2-4301-9cef-f84f04242076" providerId="ADAL" clId="{7FF936FD-82B0-428E-90A7-0AD591D8673B}" dt="2019-05-16T20:34:42.719" v="5780" actId="20577"/>
        <pc:sldMkLst>
          <pc:docMk/>
          <pc:sldMk cId="1229634305" sldId="738"/>
        </pc:sldMkLst>
        <pc:spChg chg="mod">
          <ac:chgData name="Amy Wilson" userId="2beca842-f7c2-4301-9cef-f84f04242076" providerId="ADAL" clId="{7FF936FD-82B0-428E-90A7-0AD591D8673B}" dt="2019-05-16T20:23:39.164" v="4846" actId="113"/>
          <ac:spMkLst>
            <pc:docMk/>
            <pc:sldMk cId="1229634305" sldId="738"/>
            <ac:spMk id="4" creationId="{EDA441F7-0110-4418-B0A4-422068BBFA9A}"/>
          </ac:spMkLst>
        </pc:spChg>
        <pc:spChg chg="mod">
          <ac:chgData name="Amy Wilson" userId="2beca842-f7c2-4301-9cef-f84f04242076" providerId="ADAL" clId="{7FF936FD-82B0-428E-90A7-0AD591D8673B}" dt="2019-05-16T20:34:42.719" v="5780" actId="20577"/>
          <ac:spMkLst>
            <pc:docMk/>
            <pc:sldMk cId="1229634305" sldId="738"/>
            <ac:spMk id="6" creationId="{387394E0-7972-4E52-90FC-06988029B713}"/>
          </ac:spMkLst>
        </pc:spChg>
        <pc:picChg chg="del">
          <ac:chgData name="Amy Wilson" userId="2beca842-f7c2-4301-9cef-f84f04242076" providerId="ADAL" clId="{7FF936FD-82B0-428E-90A7-0AD591D8673B}" dt="2019-05-16T20:11:08.226" v="4002" actId="478"/>
          <ac:picMkLst>
            <pc:docMk/>
            <pc:sldMk cId="1229634305" sldId="738"/>
            <ac:picMk id="2" creationId="{7A394F5C-A298-4A51-A4C7-8A809809C289}"/>
          </ac:picMkLst>
        </pc:picChg>
        <pc:picChg chg="add del">
          <ac:chgData name="Amy Wilson" userId="2beca842-f7c2-4301-9cef-f84f04242076" providerId="ADAL" clId="{7FF936FD-82B0-428E-90A7-0AD591D8673B}" dt="2019-05-16T20:14:44.048" v="4192" actId="478"/>
          <ac:picMkLst>
            <pc:docMk/>
            <pc:sldMk cId="1229634305" sldId="738"/>
            <ac:picMk id="3" creationId="{E1F4559B-C8D0-485A-B2DE-BC783FBD6BEB}"/>
          </ac:picMkLst>
        </pc:picChg>
        <pc:picChg chg="add del mod">
          <ac:chgData name="Amy Wilson" userId="2beca842-f7c2-4301-9cef-f84f04242076" providerId="ADAL" clId="{7FF936FD-82B0-428E-90A7-0AD591D8673B}" dt="2019-05-16T20:14:55.991" v="4194" actId="478"/>
          <ac:picMkLst>
            <pc:docMk/>
            <pc:sldMk cId="1229634305" sldId="738"/>
            <ac:picMk id="5" creationId="{5C4F00B1-53C0-49AD-9491-CF520D4CD5E3}"/>
          </ac:picMkLst>
        </pc:picChg>
        <pc:picChg chg="add mod">
          <ac:chgData name="Amy Wilson" userId="2beca842-f7c2-4301-9cef-f84f04242076" providerId="ADAL" clId="{7FF936FD-82B0-428E-90A7-0AD591D8673B}" dt="2019-05-16T20:21:14.947" v="4625" actId="1076"/>
          <ac:picMkLst>
            <pc:docMk/>
            <pc:sldMk cId="1229634305" sldId="738"/>
            <ac:picMk id="7" creationId="{1BCCAB02-F8F3-4A95-BAD7-19D1BC64FEA9}"/>
          </ac:picMkLst>
        </pc:picChg>
        <pc:picChg chg="add mod">
          <ac:chgData name="Amy Wilson" userId="2beca842-f7c2-4301-9cef-f84f04242076" providerId="ADAL" clId="{7FF936FD-82B0-428E-90A7-0AD591D8673B}" dt="2019-05-16T20:20:15.915" v="4508" actId="1076"/>
          <ac:picMkLst>
            <pc:docMk/>
            <pc:sldMk cId="1229634305" sldId="738"/>
            <ac:picMk id="8" creationId="{D292BA5B-9BAC-4826-8DFA-10394F02684C}"/>
          </ac:picMkLst>
        </pc:picChg>
        <pc:picChg chg="add del mod">
          <ac:chgData name="Amy Wilson" userId="2beca842-f7c2-4301-9cef-f84f04242076" providerId="ADAL" clId="{7FF936FD-82B0-428E-90A7-0AD591D8673B}" dt="2019-05-16T20:23:06.822" v="4804" actId="478"/>
          <ac:picMkLst>
            <pc:docMk/>
            <pc:sldMk cId="1229634305" sldId="738"/>
            <ac:picMk id="9" creationId="{24497842-AB35-403E-B825-815ADE100FAA}"/>
          </ac:picMkLst>
        </pc:picChg>
        <pc:picChg chg="add mod">
          <ac:chgData name="Amy Wilson" userId="2beca842-f7c2-4301-9cef-f84f04242076" providerId="ADAL" clId="{7FF936FD-82B0-428E-90A7-0AD591D8673B}" dt="2019-05-16T20:23:13.638" v="4808" actId="1440"/>
          <ac:picMkLst>
            <pc:docMk/>
            <pc:sldMk cId="1229634305" sldId="738"/>
            <ac:picMk id="10" creationId="{807118E0-FB2C-493F-8CD9-228F4A285F16}"/>
          </ac:picMkLst>
        </pc:picChg>
      </pc:sldChg>
      <pc:sldChg chg="addSp delSp modSp add">
        <pc:chgData name="Amy Wilson" userId="2beca842-f7c2-4301-9cef-f84f04242076" providerId="ADAL" clId="{7FF936FD-82B0-428E-90A7-0AD591D8673B}" dt="2019-05-16T20:35:02.178" v="5851" actId="20577"/>
        <pc:sldMkLst>
          <pc:docMk/>
          <pc:sldMk cId="3619478934" sldId="739"/>
        </pc:sldMkLst>
        <pc:spChg chg="mod">
          <ac:chgData name="Amy Wilson" userId="2beca842-f7c2-4301-9cef-f84f04242076" providerId="ADAL" clId="{7FF936FD-82B0-428E-90A7-0AD591D8673B}" dt="2019-05-16T20:33:13.838" v="5566" actId="20577"/>
          <ac:spMkLst>
            <pc:docMk/>
            <pc:sldMk cId="3619478934" sldId="739"/>
            <ac:spMk id="4" creationId="{EDA441F7-0110-4418-B0A4-422068BBFA9A}"/>
          </ac:spMkLst>
        </pc:spChg>
        <pc:spChg chg="mod">
          <ac:chgData name="Amy Wilson" userId="2beca842-f7c2-4301-9cef-f84f04242076" providerId="ADAL" clId="{7FF936FD-82B0-428E-90A7-0AD591D8673B}" dt="2019-05-16T20:35:02.178" v="5851" actId="20577"/>
          <ac:spMkLst>
            <pc:docMk/>
            <pc:sldMk cId="3619478934" sldId="739"/>
            <ac:spMk id="6" creationId="{387394E0-7972-4E52-90FC-06988029B713}"/>
          </ac:spMkLst>
        </pc:spChg>
        <pc:picChg chg="add del mod">
          <ac:chgData name="Amy Wilson" userId="2beca842-f7c2-4301-9cef-f84f04242076" providerId="ADAL" clId="{7FF936FD-82B0-428E-90A7-0AD591D8673B}" dt="2019-05-16T20:21:18.735" v="4626"/>
          <ac:picMkLst>
            <pc:docMk/>
            <pc:sldMk cId="3619478934" sldId="739"/>
            <ac:picMk id="2" creationId="{064F6953-7E02-48B4-8F31-CAB6AAC9EC46}"/>
          </ac:picMkLst>
        </pc:picChg>
        <pc:picChg chg="add mod">
          <ac:chgData name="Amy Wilson" userId="2beca842-f7c2-4301-9cef-f84f04242076" providerId="ADAL" clId="{7FF936FD-82B0-428E-90A7-0AD591D8673B}" dt="2019-05-16T20:26:51.361" v="4851" actId="1440"/>
          <ac:picMkLst>
            <pc:docMk/>
            <pc:sldMk cId="3619478934" sldId="739"/>
            <ac:picMk id="3" creationId="{84F2D1EC-1E93-42C7-BE0F-992C1DFC8F37}"/>
          </ac:picMkLst>
        </pc:picChg>
        <pc:picChg chg="del">
          <ac:chgData name="Amy Wilson" userId="2beca842-f7c2-4301-9cef-f84f04242076" providerId="ADAL" clId="{7FF936FD-82B0-428E-90A7-0AD591D8673B}" dt="2019-05-16T20:17:20.528" v="4345" actId="478"/>
          <ac:picMkLst>
            <pc:docMk/>
            <pc:sldMk cId="3619478934" sldId="739"/>
            <ac:picMk id="7" creationId="{1BCCAB02-F8F3-4A95-BAD7-19D1BC64FEA9}"/>
          </ac:picMkLst>
        </pc:picChg>
      </pc:sldChg>
      <pc:sldChg chg="addSp delSp modSp add">
        <pc:chgData name="Amy Wilson" userId="2beca842-f7c2-4301-9cef-f84f04242076" providerId="ADAL" clId="{7FF936FD-82B0-428E-90A7-0AD591D8673B}" dt="2019-05-16T20:50:17.467" v="6618" actId="20577"/>
        <pc:sldMkLst>
          <pc:docMk/>
          <pc:sldMk cId="967817007" sldId="740"/>
        </pc:sldMkLst>
        <pc:spChg chg="mod">
          <ac:chgData name="Amy Wilson" userId="2beca842-f7c2-4301-9cef-f84f04242076" providerId="ADAL" clId="{7FF936FD-82B0-428E-90A7-0AD591D8673B}" dt="2019-05-16T20:38:56.142" v="6133" actId="1076"/>
          <ac:spMkLst>
            <pc:docMk/>
            <pc:sldMk cId="967817007" sldId="740"/>
            <ac:spMk id="4" creationId="{EDA441F7-0110-4418-B0A4-422068BBFA9A}"/>
          </ac:spMkLst>
        </pc:spChg>
        <pc:spChg chg="mod">
          <ac:chgData name="Amy Wilson" userId="2beca842-f7c2-4301-9cef-f84f04242076" providerId="ADAL" clId="{7FF936FD-82B0-428E-90A7-0AD591D8673B}" dt="2019-05-16T20:50:17.467" v="6618" actId="20577"/>
          <ac:spMkLst>
            <pc:docMk/>
            <pc:sldMk cId="967817007" sldId="740"/>
            <ac:spMk id="6" creationId="{387394E0-7972-4E52-90FC-06988029B713}"/>
          </ac:spMkLst>
        </pc:spChg>
        <pc:picChg chg="add del mod">
          <ac:chgData name="Amy Wilson" userId="2beca842-f7c2-4301-9cef-f84f04242076" providerId="ADAL" clId="{7FF936FD-82B0-428E-90A7-0AD591D8673B}" dt="2019-05-16T20:37:46.677" v="5992" actId="478"/>
          <ac:picMkLst>
            <pc:docMk/>
            <pc:sldMk cId="967817007" sldId="740"/>
            <ac:picMk id="2" creationId="{F21C2AEA-DB97-42E6-A6B7-A979E7CCAEB0}"/>
          </ac:picMkLst>
        </pc:picChg>
        <pc:picChg chg="del">
          <ac:chgData name="Amy Wilson" userId="2beca842-f7c2-4301-9cef-f84f04242076" providerId="ADAL" clId="{7FF936FD-82B0-428E-90A7-0AD591D8673B}" dt="2019-05-16T20:35:07.785" v="5853" actId="478"/>
          <ac:picMkLst>
            <pc:docMk/>
            <pc:sldMk cId="967817007" sldId="740"/>
            <ac:picMk id="3" creationId="{84F2D1EC-1E93-42C7-BE0F-992C1DFC8F37}"/>
          </ac:picMkLst>
        </pc:picChg>
        <pc:picChg chg="add mod">
          <ac:chgData name="Amy Wilson" userId="2beca842-f7c2-4301-9cef-f84f04242076" providerId="ADAL" clId="{7FF936FD-82B0-428E-90A7-0AD591D8673B}" dt="2019-05-16T20:39:05.647" v="6135" actId="1076"/>
          <ac:picMkLst>
            <pc:docMk/>
            <pc:sldMk cId="967817007" sldId="740"/>
            <ac:picMk id="5" creationId="{10887CE3-73E4-4B2D-B38D-0EBFF022F7DD}"/>
          </ac:picMkLst>
        </pc:picChg>
      </pc:sldChg>
      <pc:sldChg chg="addSp delSp modSp add">
        <pc:chgData name="Amy Wilson" userId="2beca842-f7c2-4301-9cef-f84f04242076" providerId="ADAL" clId="{7FF936FD-82B0-428E-90A7-0AD591D8673B}" dt="2019-05-16T20:50:08.880" v="6590" actId="20577"/>
        <pc:sldMkLst>
          <pc:docMk/>
          <pc:sldMk cId="3979630761" sldId="741"/>
        </pc:sldMkLst>
        <pc:spChg chg="mod">
          <ac:chgData name="Amy Wilson" userId="2beca842-f7c2-4301-9cef-f84f04242076" providerId="ADAL" clId="{7FF936FD-82B0-428E-90A7-0AD591D8673B}" dt="2019-05-16T20:47:40.400" v="6559" actId="113"/>
          <ac:spMkLst>
            <pc:docMk/>
            <pc:sldMk cId="3979630761" sldId="741"/>
            <ac:spMk id="4" creationId="{EDA441F7-0110-4418-B0A4-422068BBFA9A}"/>
          </ac:spMkLst>
        </pc:spChg>
        <pc:spChg chg="mod">
          <ac:chgData name="Amy Wilson" userId="2beca842-f7c2-4301-9cef-f84f04242076" providerId="ADAL" clId="{7FF936FD-82B0-428E-90A7-0AD591D8673B}" dt="2019-05-16T20:50:08.880" v="6590" actId="20577"/>
          <ac:spMkLst>
            <pc:docMk/>
            <pc:sldMk cId="3979630761" sldId="741"/>
            <ac:spMk id="6" creationId="{387394E0-7972-4E52-90FC-06988029B713}"/>
          </ac:spMkLst>
        </pc:spChg>
        <pc:picChg chg="add mod">
          <ac:chgData name="Amy Wilson" userId="2beca842-f7c2-4301-9cef-f84f04242076" providerId="ADAL" clId="{7FF936FD-82B0-428E-90A7-0AD591D8673B}" dt="2019-05-16T20:47:38.098" v="6558" actId="1076"/>
          <ac:picMkLst>
            <pc:docMk/>
            <pc:sldMk cId="3979630761" sldId="741"/>
            <ac:picMk id="2" creationId="{E53E0B8F-DA5C-4CA0-902E-D4D974AB7E43}"/>
          </ac:picMkLst>
        </pc:picChg>
        <pc:picChg chg="add mod">
          <ac:chgData name="Amy Wilson" userId="2beca842-f7c2-4301-9cef-f84f04242076" providerId="ADAL" clId="{7FF936FD-82B0-428E-90A7-0AD591D8673B}" dt="2019-05-16T20:47:55.174" v="6563" actId="1440"/>
          <ac:picMkLst>
            <pc:docMk/>
            <pc:sldMk cId="3979630761" sldId="741"/>
            <ac:picMk id="3" creationId="{C2FA3E91-24B4-49BB-9858-FCF13FAE06B0}"/>
          </ac:picMkLst>
        </pc:picChg>
        <pc:picChg chg="del">
          <ac:chgData name="Amy Wilson" userId="2beca842-f7c2-4301-9cef-f84f04242076" providerId="ADAL" clId="{7FF936FD-82B0-428E-90A7-0AD591D8673B}" dt="2019-05-16T20:45:05.939" v="6137" actId="478"/>
          <ac:picMkLst>
            <pc:docMk/>
            <pc:sldMk cId="3979630761" sldId="741"/>
            <ac:picMk id="5" creationId="{10887CE3-73E4-4B2D-B38D-0EBFF022F7DD}"/>
          </ac:picMkLst>
        </pc:picChg>
      </pc:sldChg>
      <pc:sldMasterChg chg="modSp">
        <pc:chgData name="Amy Wilson" userId="2beca842-f7c2-4301-9cef-f84f04242076" providerId="ADAL" clId="{7FF936FD-82B0-428E-90A7-0AD591D8673B}" dt="2019-05-16T15:13:29.419" v="315"/>
        <pc:sldMasterMkLst>
          <pc:docMk/>
          <pc:sldMasterMk cId="4259915065" sldId="2147483748"/>
        </pc:sldMasterMkLst>
        <pc:spChg chg="mod">
          <ac:chgData name="Amy Wilson" userId="2beca842-f7c2-4301-9cef-f84f04242076" providerId="ADAL" clId="{7FF936FD-82B0-428E-90A7-0AD591D8673B}" dt="2019-05-16T15:13:29.419" v="315"/>
          <ac:spMkLst>
            <pc:docMk/>
            <pc:sldMasterMk cId="4259915065" sldId="2147483748"/>
            <ac:spMk id="8" creationId="{AD14356F-658F-4716-9297-FB96904B9674}"/>
          </ac:spMkLst>
        </pc:spChg>
      </pc:sldMasterChg>
      <pc:sldMasterChg chg="modSp">
        <pc:chgData name="Amy Wilson" userId="2beca842-f7c2-4301-9cef-f84f04242076" providerId="ADAL" clId="{7FF936FD-82B0-428E-90A7-0AD591D8673B}" dt="2019-05-16T15:13:47.430" v="316"/>
        <pc:sldMasterMkLst>
          <pc:docMk/>
          <pc:sldMasterMk cId="212489079" sldId="2147483794"/>
        </pc:sldMasterMkLst>
        <pc:spChg chg="mod">
          <ac:chgData name="Amy Wilson" userId="2beca842-f7c2-4301-9cef-f84f04242076" providerId="ADAL" clId="{7FF936FD-82B0-428E-90A7-0AD591D8673B}" dt="2019-05-16T15:13:47.430" v="316"/>
          <ac:spMkLst>
            <pc:docMk/>
            <pc:sldMasterMk cId="212489079" sldId="2147483794"/>
            <ac:spMk id="8" creationId="{09FAB29A-CD93-4033-BDB1-E4AFE77D70C0}"/>
          </ac:spMkLst>
        </pc:spChg>
      </pc:sldMasterChg>
      <pc:sldMasterChg chg="modSp">
        <pc:chgData name="Amy Wilson" userId="2beca842-f7c2-4301-9cef-f84f04242076" providerId="ADAL" clId="{7FF936FD-82B0-428E-90A7-0AD591D8673B}" dt="2019-05-16T15:13:58.193" v="317"/>
        <pc:sldMasterMkLst>
          <pc:docMk/>
          <pc:sldMasterMk cId="1420105228" sldId="2147483836"/>
        </pc:sldMasterMkLst>
        <pc:spChg chg="mod">
          <ac:chgData name="Amy Wilson" userId="2beca842-f7c2-4301-9cef-f84f04242076" providerId="ADAL" clId="{7FF936FD-82B0-428E-90A7-0AD591D8673B}" dt="2019-05-16T15:13:58.193" v="317"/>
          <ac:spMkLst>
            <pc:docMk/>
            <pc:sldMasterMk cId="1420105228" sldId="2147483836"/>
            <ac:spMk id="26" creationId="{4DC9E8CF-6242-45F7-8A4E-D2D6765A9110}"/>
          </ac:spMkLst>
        </pc:spChg>
      </pc:sldMasterChg>
      <pc:sldMasterChg chg="modSp">
        <pc:chgData name="Amy Wilson" userId="2beca842-f7c2-4301-9cef-f84f04242076" providerId="ADAL" clId="{7FF936FD-82B0-428E-90A7-0AD591D8673B}" dt="2019-05-16T15:14:04.133" v="318"/>
        <pc:sldMasterMkLst>
          <pc:docMk/>
          <pc:sldMasterMk cId="3973111718" sldId="2147483862"/>
        </pc:sldMasterMkLst>
        <pc:spChg chg="mod">
          <ac:chgData name="Amy Wilson" userId="2beca842-f7c2-4301-9cef-f84f04242076" providerId="ADAL" clId="{7FF936FD-82B0-428E-90A7-0AD591D8673B}" dt="2019-05-16T15:14:04.133" v="318"/>
          <ac:spMkLst>
            <pc:docMk/>
            <pc:sldMasterMk cId="3973111718" sldId="2147483862"/>
            <ac:spMk id="26" creationId="{0B32C16D-C02C-40B1-AC4C-A40C6F4FC896}"/>
          </ac:spMkLst>
        </pc:spChg>
      </pc:sldMasterChg>
      <pc:sldMasterChg chg="modSp">
        <pc:chgData name="Amy Wilson" userId="2beca842-f7c2-4301-9cef-f84f04242076" providerId="ADAL" clId="{7FF936FD-82B0-428E-90A7-0AD591D8673B}" dt="2019-05-16T15:14:09.136" v="319"/>
        <pc:sldMasterMkLst>
          <pc:docMk/>
          <pc:sldMasterMk cId="1067174010" sldId="2147483871"/>
        </pc:sldMasterMkLst>
        <pc:spChg chg="mod">
          <ac:chgData name="Amy Wilson" userId="2beca842-f7c2-4301-9cef-f84f04242076" providerId="ADAL" clId="{7FF936FD-82B0-428E-90A7-0AD591D8673B}" dt="2019-05-16T15:14:09.136" v="319"/>
          <ac:spMkLst>
            <pc:docMk/>
            <pc:sldMasterMk cId="1067174010" sldId="2147483871"/>
            <ac:spMk id="26" creationId="{745FE76D-C00A-4BCE-8961-006E43A44170}"/>
          </ac:spMkLst>
        </pc:spChg>
      </pc:sldMasterChg>
      <pc:sldMasterChg chg="modSp">
        <pc:chgData name="Amy Wilson" userId="2beca842-f7c2-4301-9cef-f84f04242076" providerId="ADAL" clId="{7FF936FD-82B0-428E-90A7-0AD591D8673B}" dt="2019-05-16T15:14:13.670" v="320"/>
        <pc:sldMasterMkLst>
          <pc:docMk/>
          <pc:sldMasterMk cId="255037875" sldId="2147483880"/>
        </pc:sldMasterMkLst>
        <pc:spChg chg="mod">
          <ac:chgData name="Amy Wilson" userId="2beca842-f7c2-4301-9cef-f84f04242076" providerId="ADAL" clId="{7FF936FD-82B0-428E-90A7-0AD591D8673B}" dt="2019-05-16T15:14:13.670" v="320"/>
          <ac:spMkLst>
            <pc:docMk/>
            <pc:sldMasterMk cId="255037875" sldId="2147483880"/>
            <ac:spMk id="26" creationId="{AC651904-1BDA-4E15-BCF7-8D04E4546538}"/>
          </ac:spMkLst>
        </pc:spChg>
      </pc:sldMasterChg>
      <pc:sldMasterChg chg="modSp">
        <pc:chgData name="Amy Wilson" userId="2beca842-f7c2-4301-9cef-f84f04242076" providerId="ADAL" clId="{7FF936FD-82B0-428E-90A7-0AD591D8673B}" dt="2019-05-16T15:14:18.740" v="321"/>
        <pc:sldMasterMkLst>
          <pc:docMk/>
          <pc:sldMasterMk cId="3793303418" sldId="2147483886"/>
        </pc:sldMasterMkLst>
        <pc:spChg chg="mod">
          <ac:chgData name="Amy Wilson" userId="2beca842-f7c2-4301-9cef-f84f04242076" providerId="ADAL" clId="{7FF936FD-82B0-428E-90A7-0AD591D8673B}" dt="2019-05-16T15:14:18.740" v="321"/>
          <ac:spMkLst>
            <pc:docMk/>
            <pc:sldMasterMk cId="3793303418" sldId="2147483886"/>
            <ac:spMk id="26" creationId="{09F7FB59-6C45-448E-860D-D17C2A713AE4}"/>
          </ac:spMkLst>
        </pc:spChg>
      </pc:sldMasterChg>
      <pc:sldMasterChg chg="modSp delSldLayout">
        <pc:chgData name="Amy Wilson" userId="2beca842-f7c2-4301-9cef-f84f04242076" providerId="ADAL" clId="{7FF936FD-82B0-428E-90A7-0AD591D8673B}" dt="2019-05-16T15:14:25.209" v="322"/>
        <pc:sldMasterMkLst>
          <pc:docMk/>
          <pc:sldMasterMk cId="4198742271" sldId="2147483903"/>
        </pc:sldMasterMkLst>
        <pc:spChg chg="mod">
          <ac:chgData name="Amy Wilson" userId="2beca842-f7c2-4301-9cef-f84f04242076" providerId="ADAL" clId="{7FF936FD-82B0-428E-90A7-0AD591D8673B}" dt="2019-05-16T15:14:25.209" v="322"/>
          <ac:spMkLst>
            <pc:docMk/>
            <pc:sldMasterMk cId="4198742271" sldId="2147483903"/>
            <ac:spMk id="26" creationId="{745FE76D-C00A-4BCE-8961-006E43A44170}"/>
          </ac:spMkLst>
        </pc:spChg>
      </pc:sldMasterChg>
      <pc:sldMasterChg chg="modSp">
        <pc:chgData name="Amy Wilson" userId="2beca842-f7c2-4301-9cef-f84f04242076" providerId="ADAL" clId="{7FF936FD-82B0-428E-90A7-0AD591D8673B}" dt="2019-05-16T15:12:49.200" v="314" actId="20577"/>
        <pc:sldMasterMkLst>
          <pc:docMk/>
          <pc:sldMasterMk cId="845831164" sldId="2147483911"/>
        </pc:sldMasterMkLst>
        <pc:spChg chg="mod">
          <ac:chgData name="Amy Wilson" userId="2beca842-f7c2-4301-9cef-f84f04242076" providerId="ADAL" clId="{7FF936FD-82B0-428E-90A7-0AD591D8673B}" dt="2019-05-16T15:12:49.200" v="314" actId="20577"/>
          <ac:spMkLst>
            <pc:docMk/>
            <pc:sldMasterMk cId="845831164" sldId="2147483911"/>
            <ac:spMk id="5" creationId="{E8A60C66-67A0-4204-B810-17DD6B838AF8}"/>
          </ac:spMkLst>
        </pc:spChg>
      </pc:sldMasterChg>
    </pc:docChg>
  </pc:docChgLst>
  <pc:docChgLst>
    <pc:chgData name="Amy Wilson" userId="2beca842-f7c2-4301-9cef-f84f04242076" providerId="ADAL" clId="{257069B4-FD7E-4E54-999D-B917DBC0AA79}"/>
    <pc:docChg chg="modSld">
      <pc:chgData name="Amy Wilson" userId="2beca842-f7c2-4301-9cef-f84f04242076" providerId="ADAL" clId="{257069B4-FD7E-4E54-999D-B917DBC0AA79}" dt="2019-05-19T12:15:39.260" v="0" actId="20577"/>
      <pc:docMkLst>
        <pc:docMk/>
      </pc:docMkLst>
      <pc:sldChg chg="modSp">
        <pc:chgData name="Amy Wilson" userId="2beca842-f7c2-4301-9cef-f84f04242076" providerId="ADAL" clId="{257069B4-FD7E-4E54-999D-B917DBC0AA79}" dt="2019-05-19T12:15:39.260" v="0" actId="20577"/>
        <pc:sldMkLst>
          <pc:docMk/>
          <pc:sldMk cId="3298590616" sldId="724"/>
        </pc:sldMkLst>
        <pc:spChg chg="mod">
          <ac:chgData name="Amy Wilson" userId="2beca842-f7c2-4301-9cef-f84f04242076" providerId="ADAL" clId="{257069B4-FD7E-4E54-999D-B917DBC0AA79}" dt="2019-05-19T12:15:39.260" v="0" actId="20577"/>
          <ac:spMkLst>
            <pc:docMk/>
            <pc:sldMk cId="3298590616" sldId="724"/>
            <ac:spMk id="4" creationId="{EDA441F7-0110-4418-B0A4-422068BBFA9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2AF175-A368-4FEE-9EC5-3EB609A727C3}" type="datetimeFigureOut">
              <a:rPr lang="en-GB" smtClean="0"/>
              <a:t>08/07/2019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77D5F9-D050-4DB1-A3D6-D58924ABD864}" type="slidenum">
              <a:rPr lang="en-GB" smtClean="0"/>
              <a:t>‹#›</a:t>
            </a:fld>
            <a:endParaRPr lang="en-GB"/>
          </a:p>
        </p:txBody>
      </p:sp>
    </p:spTree>
    <p:extLst>
      <p:ext uri="{BB962C8B-B14F-4D97-AF65-F5344CB8AC3E}">
        <p14:creationId xmlns:p14="http://schemas.microsoft.com/office/powerpoint/2010/main" val="2604332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A77D5F9-D050-4DB1-A3D6-D58924ABD864}" type="slidenum">
              <a:rPr lang="en-GB" smtClean="0"/>
              <a:t>1</a:t>
            </a:fld>
            <a:endParaRPr lang="en-GB"/>
          </a:p>
        </p:txBody>
      </p:sp>
    </p:spTree>
    <p:extLst>
      <p:ext uri="{BB962C8B-B14F-4D97-AF65-F5344CB8AC3E}">
        <p14:creationId xmlns:p14="http://schemas.microsoft.com/office/powerpoint/2010/main" val="20542196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6.png"/><Relationship Id="rId2" Type="http://schemas.openxmlformats.org/officeDocument/2006/relationships/image" Target="../media/image13.png"/><Relationship Id="rId1" Type="http://schemas.openxmlformats.org/officeDocument/2006/relationships/slideMaster" Target="../slideMasters/slideMaster9.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Master" Target="../slideMasters/slideMaster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13.png"/><Relationship Id="rId1" Type="http://schemas.openxmlformats.org/officeDocument/2006/relationships/slideMaster" Target="../slideMasters/slideMaster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Master" Target="../slideMasters/slideMaster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13.png"/><Relationship Id="rId1" Type="http://schemas.openxmlformats.org/officeDocument/2006/relationships/slideMaster" Target="../slideMasters/slideMaster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Master" Target="../slideMasters/slideMaster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6.png"/><Relationship Id="rId2" Type="http://schemas.openxmlformats.org/officeDocument/2006/relationships/image" Target="../media/image13.png"/><Relationship Id="rId1" Type="http://schemas.openxmlformats.org/officeDocument/2006/relationships/slideMaster" Target="../slideMasters/slideMaster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Master" Target="../slideMasters/slideMaster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6.png"/><Relationship Id="rId2" Type="http://schemas.openxmlformats.org/officeDocument/2006/relationships/image" Target="../media/image13.png"/><Relationship Id="rId1" Type="http://schemas.openxmlformats.org/officeDocument/2006/relationships/slideMaster" Target="../slideMasters/slideMaster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Master" Target="../slideMasters/slideMaster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6.png"/><Relationship Id="rId2" Type="http://schemas.openxmlformats.org/officeDocument/2006/relationships/image" Target="../media/image13.png"/><Relationship Id="rId1" Type="http://schemas.openxmlformats.org/officeDocument/2006/relationships/slideMaster" Target="../slideMasters/slideMaster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Master" Target="../slideMasters/slideMaster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ic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576BB30-6B62-4BC7-8569-9427E3B5E6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1" cy="6858000"/>
          </a:xfrm>
          <a:prstGeom prst="rect">
            <a:avLst/>
          </a:prstGeom>
        </p:spPr>
      </p:pic>
      <p:sp>
        <p:nvSpPr>
          <p:cNvPr id="21" name="Rectangle 20">
            <a:extLst>
              <a:ext uri="{FF2B5EF4-FFF2-40B4-BE49-F238E27FC236}">
                <a16:creationId xmlns:a16="http://schemas.microsoft.com/office/drawing/2014/main" id="{378A3833-933A-499E-B1B4-1AEBFA13AA59}"/>
              </a:ext>
            </a:extLst>
          </p:cNvPr>
          <p:cNvSpPr/>
          <p:nvPr userDrawn="1"/>
        </p:nvSpPr>
        <p:spPr bwMode="white">
          <a:xfrm>
            <a:off x="0" y="0"/>
            <a:ext cx="5848141"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6D4E6C12-33BD-4045-9DC8-FEEB1D8A07D3}"/>
              </a:ext>
            </a:extLst>
          </p:cNvPr>
          <p:cNvSpPr/>
          <p:nvPr userDrawn="1"/>
        </p:nvSpPr>
        <p:spPr bwMode="white">
          <a:xfrm rot="10800000">
            <a:off x="4680002" y="0"/>
            <a:ext cx="7511998"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B1231DD2-CEA1-4161-9F14-87B045086D01}"/>
              </a:ext>
            </a:extLst>
          </p:cNvPr>
          <p:cNvSpPr/>
          <p:nvPr userDrawn="1"/>
        </p:nvSpPr>
        <p:spPr bwMode="white">
          <a:xfrm>
            <a:off x="0" y="1085222"/>
            <a:ext cx="6243770" cy="5772778"/>
          </a:xfrm>
          <a:prstGeom prst="rect">
            <a:avLst/>
          </a:prstGeom>
          <a:gradFill flip="none" rotWithShape="1">
            <a:gsLst>
              <a:gs pos="0">
                <a:schemeClr val="accent5"/>
              </a:gs>
              <a:gs pos="56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7D26D02A-AC07-4908-82AC-0FC753CFFDD2}"/>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grpSp>
        <p:nvGrpSpPr>
          <p:cNvPr id="12" name="Group 11">
            <a:extLst>
              <a:ext uri="{FF2B5EF4-FFF2-40B4-BE49-F238E27FC236}">
                <a16:creationId xmlns:a16="http://schemas.microsoft.com/office/drawing/2014/main" id="{D715B20D-C4C3-4C5B-BB3D-940B90FB64FB}"/>
              </a:ext>
            </a:extLst>
          </p:cNvPr>
          <p:cNvGrpSpPr/>
          <p:nvPr userDrawn="1"/>
        </p:nvGrpSpPr>
        <p:grpSpPr bwMode="white">
          <a:xfrm>
            <a:off x="195869" y="-844367"/>
            <a:ext cx="6219289" cy="10867802"/>
            <a:chOff x="197463" y="-854362"/>
            <a:chExt cx="6219289" cy="10867802"/>
          </a:xfrm>
          <a:solidFill>
            <a:schemeClr val="accent1">
              <a:lumMod val="75000"/>
              <a:alpha val="30196"/>
            </a:schemeClr>
          </a:solidFill>
        </p:grpSpPr>
        <p:sp>
          <p:nvSpPr>
            <p:cNvPr id="13" name="Freeform: Shape 12">
              <a:extLst>
                <a:ext uri="{FF2B5EF4-FFF2-40B4-BE49-F238E27FC236}">
                  <a16:creationId xmlns:a16="http://schemas.microsoft.com/office/drawing/2014/main" id="{9F899227-EBCE-4833-9CF1-A855E54BCF3E}"/>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4" name="Freeform: Shape 13">
              <a:extLst>
                <a:ext uri="{FF2B5EF4-FFF2-40B4-BE49-F238E27FC236}">
                  <a16:creationId xmlns:a16="http://schemas.microsoft.com/office/drawing/2014/main" id="{E5D10294-0A38-4D61-81F1-DDB1791E3F1E}"/>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bwMode="black">
          <a:xfrm>
            <a:off x="724019" y="2401458"/>
            <a:ext cx="4680000" cy="1990255"/>
          </a:xfrm>
        </p:spPr>
        <p:txBody>
          <a:bodyPr lIns="0" tIns="0" rIns="0" bIns="0" anchor="b">
            <a:noAutofit/>
          </a:bodyPr>
          <a:lstStyle>
            <a:lvl1pPr algn="l">
              <a:defRPr sz="4000">
                <a:solidFill>
                  <a:schemeClr val="bg2"/>
                </a:solidFill>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bwMode="black">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bwMode="black">
          <a:xfrm>
            <a:off x="721024" y="5953914"/>
            <a:ext cx="4680000" cy="184086"/>
          </a:xfrm>
        </p:spPr>
        <p:txBody>
          <a:bodyPr lIns="0" tIns="0" rIns="0" bIns="0">
            <a:noAutofit/>
          </a:bodyPr>
          <a:lstStyle>
            <a:lvl1pPr marL="0" indent="0">
              <a:buNone/>
              <a:defRPr sz="1400">
                <a:solidFill>
                  <a:schemeClr val="bg2"/>
                </a:solidFill>
              </a:defRPr>
            </a:lvl1pPr>
          </a:lstStyle>
          <a:p>
            <a:pPr lvl="0"/>
            <a:r>
              <a:rPr lang="en-US" dirty="0"/>
              <a:t>Add date</a:t>
            </a:r>
            <a:endParaRPr lang="en-GB" dirty="0"/>
          </a:p>
        </p:txBody>
      </p:sp>
      <p:cxnSp>
        <p:nvCxnSpPr>
          <p:cNvPr id="16" name="Straight Connector 15">
            <a:extLst>
              <a:ext uri="{FF2B5EF4-FFF2-40B4-BE49-F238E27FC236}">
                <a16:creationId xmlns:a16="http://schemas.microsoft.com/office/drawing/2014/main" id="{A3EF3C56-BC72-482E-9757-9E05422DDE44}"/>
              </a:ext>
            </a:extLst>
          </p:cNvPr>
          <p:cNvCxnSpPr>
            <a:cxnSpLocks/>
          </p:cNvCxnSpPr>
          <p:nvPr userDrawn="1"/>
        </p:nvCxnSpPr>
        <p:spPr bwMode="black">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1523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pic4 cobra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3A6DF0-23D6-4BA8-AE8F-56E0FA962F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5423643"/>
          </a:xfrm>
          <a:prstGeom prst="rect">
            <a:avLst/>
          </a:prstGeom>
        </p:spPr>
      </p:pic>
      <p:sp>
        <p:nvSpPr>
          <p:cNvPr id="16" name="Rectangle 15">
            <a:extLst>
              <a:ext uri="{FF2B5EF4-FFF2-40B4-BE49-F238E27FC236}">
                <a16:creationId xmlns:a16="http://schemas.microsoft.com/office/drawing/2014/main" id="{38568B46-3D1F-450F-A37C-82D689A08DEC}"/>
              </a:ext>
            </a:extLst>
          </p:cNvPr>
          <p:cNvSpPr/>
          <p:nvPr userDrawn="1"/>
        </p:nvSpPr>
        <p:spPr bwMode="white">
          <a:xfrm>
            <a:off x="0" y="-40902"/>
            <a:ext cx="5848141" cy="565785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E5180408-1A66-4CBE-868B-8C9798C2E174}"/>
              </a:ext>
            </a:extLst>
          </p:cNvPr>
          <p:cNvSpPr/>
          <p:nvPr userDrawn="1"/>
        </p:nvSpPr>
        <p:spPr bwMode="white">
          <a:xfrm rot="10800000">
            <a:off x="2200200" y="0"/>
            <a:ext cx="9991800" cy="5657851"/>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a:extLst>
              <a:ext uri="{FF2B5EF4-FFF2-40B4-BE49-F238E27FC236}">
                <a16:creationId xmlns:a16="http://schemas.microsoft.com/office/drawing/2014/main" id="{AC73E5C7-35F9-45E3-B919-75016E514F31}"/>
              </a:ext>
            </a:extLst>
          </p:cNvPr>
          <p:cNvGrpSpPr/>
          <p:nvPr userDrawn="1"/>
        </p:nvGrpSpPr>
        <p:grpSpPr bwMode="white">
          <a:xfrm>
            <a:off x="185820" y="-1629250"/>
            <a:ext cx="6219289" cy="10867802"/>
            <a:chOff x="197463" y="-854362"/>
            <a:chExt cx="6219289" cy="10867802"/>
          </a:xfrm>
          <a:solidFill>
            <a:srgbClr val="005989">
              <a:alpha val="29804"/>
            </a:srgbClr>
          </a:solidFill>
        </p:grpSpPr>
        <p:sp>
          <p:nvSpPr>
            <p:cNvPr id="26" name="Freeform: Shape 25">
              <a:extLst>
                <a:ext uri="{FF2B5EF4-FFF2-40B4-BE49-F238E27FC236}">
                  <a16:creationId xmlns:a16="http://schemas.microsoft.com/office/drawing/2014/main" id="{DD3B4F0C-33EA-4094-A503-D4173D774AA8}"/>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7" name="Freeform: Shape 26">
              <a:extLst>
                <a:ext uri="{FF2B5EF4-FFF2-40B4-BE49-F238E27FC236}">
                  <a16:creationId xmlns:a16="http://schemas.microsoft.com/office/drawing/2014/main" id="{8D765520-2FB0-4F4F-84C2-2AE772B32D7D}"/>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cxnSp>
        <p:nvCxnSpPr>
          <p:cNvPr id="23" name="Straight Connector 22">
            <a:extLst>
              <a:ext uri="{FF2B5EF4-FFF2-40B4-BE49-F238E27FC236}">
                <a16:creationId xmlns:a16="http://schemas.microsoft.com/office/drawing/2014/main" id="{8C2CC37F-9988-4B60-94E9-4FEA5891CB97}"/>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71E7914A-BFF4-4DAB-920D-2841462AEEA3}"/>
              </a:ext>
            </a:extLst>
          </p:cNvPr>
          <p:cNvSpPr/>
          <p:nvPr userDrawn="1"/>
        </p:nvSpPr>
        <p:spPr bwMode="white">
          <a:xfrm>
            <a:off x="0" y="5423647"/>
            <a:ext cx="12192000" cy="143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3"/>
            <a:ext cx="2837964" cy="304011"/>
          </a:xfrm>
        </p:spPr>
        <p:txBody>
          <a:bodyPr lIns="0" tIns="0" rIns="0" bIns="0">
            <a:noAutofit/>
          </a:bodyPr>
          <a:lstStyle>
            <a:lvl1pPr marL="0" indent="0">
              <a:buNone/>
              <a:defRPr sz="1400">
                <a:solidFill>
                  <a:srgbClr val="000000"/>
                </a:solidFill>
              </a:defRPr>
            </a:lvl1pPr>
          </a:lstStyle>
          <a:p>
            <a:pPr lvl="0"/>
            <a:r>
              <a:rPr lang="en-US" dirty="0"/>
              <a:t>Add date</a:t>
            </a:r>
            <a:endParaRPr lang="en-GB" dirty="0"/>
          </a:p>
        </p:txBody>
      </p:sp>
      <p:sp>
        <p:nvSpPr>
          <p:cNvPr id="19" name="Text Placeholder 18">
            <a:extLst>
              <a:ext uri="{FF2B5EF4-FFF2-40B4-BE49-F238E27FC236}">
                <a16:creationId xmlns:a16="http://schemas.microsoft.com/office/drawing/2014/main" id="{650CA412-BB2D-4973-9408-7E655782DFEA}"/>
              </a:ext>
            </a:extLst>
          </p:cNvPr>
          <p:cNvSpPr>
            <a:spLocks noGrp="1"/>
          </p:cNvSpPr>
          <p:nvPr>
            <p:ph type="body" sz="quarter" idx="12" hasCustomPrompt="1"/>
          </p:nvPr>
        </p:nvSpPr>
        <p:spPr>
          <a:xfrm>
            <a:off x="10228957"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1</a:t>
            </a:r>
          </a:p>
        </p:txBody>
      </p:sp>
      <p:sp>
        <p:nvSpPr>
          <p:cNvPr id="22" name="Text Placeholder 18">
            <a:extLst>
              <a:ext uri="{FF2B5EF4-FFF2-40B4-BE49-F238E27FC236}">
                <a16:creationId xmlns:a16="http://schemas.microsoft.com/office/drawing/2014/main" id="{4B1532E7-4756-4C77-89FD-19DE9DD09CE8}"/>
              </a:ext>
            </a:extLst>
          </p:cNvPr>
          <p:cNvSpPr>
            <a:spLocks noGrp="1"/>
          </p:cNvSpPr>
          <p:nvPr>
            <p:ph type="body" sz="quarter" idx="13" hasCustomPrompt="1"/>
          </p:nvPr>
        </p:nvSpPr>
        <p:spPr>
          <a:xfrm>
            <a:off x="8684746"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2</a:t>
            </a:r>
          </a:p>
        </p:txBody>
      </p:sp>
      <p:sp>
        <p:nvSpPr>
          <p:cNvPr id="24" name="Text Placeholder 18">
            <a:extLst>
              <a:ext uri="{FF2B5EF4-FFF2-40B4-BE49-F238E27FC236}">
                <a16:creationId xmlns:a16="http://schemas.microsoft.com/office/drawing/2014/main" id="{95CEF2E5-905E-44DB-83B1-AF1675B1C012}"/>
              </a:ext>
            </a:extLst>
          </p:cNvPr>
          <p:cNvSpPr>
            <a:spLocks noGrp="1"/>
          </p:cNvSpPr>
          <p:nvPr>
            <p:ph type="body" sz="quarter" idx="14" hasCustomPrompt="1"/>
          </p:nvPr>
        </p:nvSpPr>
        <p:spPr>
          <a:xfrm>
            <a:off x="7140535"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3</a:t>
            </a:r>
          </a:p>
        </p:txBody>
      </p:sp>
      <p:sp>
        <p:nvSpPr>
          <p:cNvPr id="25" name="Text Placeholder 18">
            <a:extLst>
              <a:ext uri="{FF2B5EF4-FFF2-40B4-BE49-F238E27FC236}">
                <a16:creationId xmlns:a16="http://schemas.microsoft.com/office/drawing/2014/main" id="{D10069D6-1119-4B41-A732-AAEA84018D9E}"/>
              </a:ext>
            </a:extLst>
          </p:cNvPr>
          <p:cNvSpPr>
            <a:spLocks noGrp="1"/>
          </p:cNvSpPr>
          <p:nvPr>
            <p:ph type="body" sz="quarter" idx="15" hasCustomPrompt="1"/>
          </p:nvPr>
        </p:nvSpPr>
        <p:spPr>
          <a:xfrm>
            <a:off x="5596324"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4</a:t>
            </a:r>
            <a:endParaRPr lang="en-GB" dirty="0"/>
          </a:p>
        </p:txBody>
      </p:sp>
    </p:spTree>
    <p:extLst>
      <p:ext uri="{BB962C8B-B14F-4D97-AF65-F5344CB8AC3E}">
        <p14:creationId xmlns:p14="http://schemas.microsoft.com/office/powerpoint/2010/main" val="231008348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7995608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Sect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8" y="1412879"/>
            <a:ext cx="6618076" cy="1407944"/>
          </a:xfrm>
        </p:spPr>
        <p:txBody>
          <a:bodyPr lIns="0" tIns="0" rIns="0" bIns="0" anchor="b">
            <a:noAutofit/>
          </a:bodyPr>
          <a:lstStyle>
            <a:lvl1pPr algn="l">
              <a:defRPr sz="5000" i="0">
                <a:solidFill>
                  <a:schemeClr val="bg1"/>
                </a:solidFill>
              </a:defRPr>
            </a:lvl1pPr>
          </a:lstStyle>
          <a:p>
            <a:r>
              <a:rPr lang="en-US"/>
              <a:t>Add section title</a:t>
            </a:r>
            <a:endParaRPr lang="en-GB"/>
          </a:p>
        </p:txBody>
      </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3389802"/>
            <a:ext cx="758152" cy="0"/>
          </a:xfrm>
          <a:prstGeom prst="line">
            <a:avLst/>
          </a:prstGeom>
          <a:ln w="57150">
            <a:solidFill>
              <a:srgbClr val="5EA384"/>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A66BECC-BBF9-4A8F-8B3A-47A67BE0F19C}"/>
              </a:ext>
            </a:extLst>
          </p:cNvPr>
          <p:cNvPicPr>
            <a:picLocks noChangeAspect="1"/>
          </p:cNvPicPr>
          <p:nvPr userDrawn="1"/>
        </p:nvPicPr>
        <p:blipFill>
          <a:blip r:embed="rId2"/>
          <a:stretch>
            <a:fillRect/>
          </a:stretch>
        </p:blipFill>
        <p:spPr>
          <a:xfrm>
            <a:off x="8946775" y="516981"/>
            <a:ext cx="2686121" cy="1491208"/>
          </a:xfrm>
          <a:prstGeom prst="rect">
            <a:avLst/>
          </a:prstGeom>
        </p:spPr>
      </p:pic>
      <p:grpSp>
        <p:nvGrpSpPr>
          <p:cNvPr id="10" name="Group 9">
            <a:extLst>
              <a:ext uri="{FF2B5EF4-FFF2-40B4-BE49-F238E27FC236}">
                <a16:creationId xmlns:a16="http://schemas.microsoft.com/office/drawing/2014/main" id="{D4230F74-3CFC-4134-8814-B7D82D085A0A}"/>
              </a:ext>
            </a:extLst>
          </p:cNvPr>
          <p:cNvGrpSpPr/>
          <p:nvPr userDrawn="1"/>
        </p:nvGrpSpPr>
        <p:grpSpPr bwMode="ltGray">
          <a:xfrm>
            <a:off x="106023" y="2336143"/>
            <a:ext cx="3652191" cy="6381966"/>
            <a:chOff x="197463" y="-854362"/>
            <a:chExt cx="6219289" cy="10867802"/>
          </a:xfrm>
          <a:solidFill>
            <a:srgbClr val="5EA384"/>
          </a:solidFill>
        </p:grpSpPr>
        <p:sp>
          <p:nvSpPr>
            <p:cNvPr id="11" name="Freeform: Shape 10">
              <a:extLst>
                <a:ext uri="{FF2B5EF4-FFF2-40B4-BE49-F238E27FC236}">
                  <a16:creationId xmlns:a16="http://schemas.microsoft.com/office/drawing/2014/main" id="{F9782570-B4CD-4E68-BE16-BBD118520134}"/>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77B7"/>
                </a:solidFill>
                <a:effectLst/>
                <a:uLnTx/>
                <a:uFillTx/>
                <a:latin typeface="Book Antiqua"/>
                <a:ea typeface="+mn-ea"/>
                <a:cs typeface="+mn-cs"/>
              </a:endParaRPr>
            </a:p>
          </p:txBody>
        </p:sp>
        <p:sp>
          <p:nvSpPr>
            <p:cNvPr id="12" name="Freeform: Shape 11">
              <a:extLst>
                <a:ext uri="{FF2B5EF4-FFF2-40B4-BE49-F238E27FC236}">
                  <a16:creationId xmlns:a16="http://schemas.microsoft.com/office/drawing/2014/main" id="{67326AB6-D980-4D4D-A8E3-02599A37AD42}"/>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77B7"/>
                </a:solidFill>
                <a:effectLst/>
                <a:uLnTx/>
                <a:uFillTx/>
                <a:latin typeface="Book Antiqua"/>
                <a:ea typeface="+mn-ea"/>
                <a:cs typeface="+mn-cs"/>
              </a:endParaRPr>
            </a:p>
          </p:txBody>
        </p:sp>
      </p:grpSp>
      <p:grpSp>
        <p:nvGrpSpPr>
          <p:cNvPr id="60" name="Group 59">
            <a:extLst>
              <a:ext uri="{FF2B5EF4-FFF2-40B4-BE49-F238E27FC236}">
                <a16:creationId xmlns:a16="http://schemas.microsoft.com/office/drawing/2014/main" id="{22305E03-A509-4DF1-9EC7-1A1F84F38E57}"/>
              </a:ext>
            </a:extLst>
          </p:cNvPr>
          <p:cNvGrpSpPr/>
          <p:nvPr userDrawn="1"/>
        </p:nvGrpSpPr>
        <p:grpSpPr>
          <a:xfrm>
            <a:off x="9197788" y="6102926"/>
            <a:ext cx="2640667" cy="535871"/>
            <a:chOff x="9197788" y="6102926"/>
            <a:chExt cx="2640667" cy="535871"/>
          </a:xfrm>
        </p:grpSpPr>
        <p:grpSp>
          <p:nvGrpSpPr>
            <p:cNvPr id="61" name="Group 60">
              <a:extLst>
                <a:ext uri="{FF2B5EF4-FFF2-40B4-BE49-F238E27FC236}">
                  <a16:creationId xmlns:a16="http://schemas.microsoft.com/office/drawing/2014/main" id="{5DF0B896-676F-4A7D-9865-1312F1EC2BC1}"/>
                </a:ext>
              </a:extLst>
            </p:cNvPr>
            <p:cNvGrpSpPr/>
            <p:nvPr userDrawn="1"/>
          </p:nvGrpSpPr>
          <p:grpSpPr>
            <a:xfrm>
              <a:off x="9197788" y="6102926"/>
              <a:ext cx="535871" cy="535871"/>
              <a:chOff x="-260066" y="4222376"/>
              <a:chExt cx="806823" cy="806823"/>
            </a:xfrm>
            <a:solidFill>
              <a:schemeClr val="bg2">
                <a:lumMod val="95000"/>
              </a:schemeClr>
            </a:solidFill>
          </p:grpSpPr>
          <p:sp>
            <p:nvSpPr>
              <p:cNvPr id="75" name="Oval 74">
                <a:extLst>
                  <a:ext uri="{FF2B5EF4-FFF2-40B4-BE49-F238E27FC236}">
                    <a16:creationId xmlns:a16="http://schemas.microsoft.com/office/drawing/2014/main" id="{C91115DA-48C0-483B-AA1C-EECC473E0B50}"/>
                  </a:ext>
                </a:extLst>
              </p:cNvPr>
              <p:cNvSpPr/>
              <p:nvPr userDrawn="1"/>
            </p:nvSpPr>
            <p:spPr bwMode="gray">
              <a:xfrm>
                <a:off x="-260066" y="4222376"/>
                <a:ext cx="806823" cy="806823"/>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sp>
            <p:nvSpPr>
              <p:cNvPr id="76" name="Oval 75">
                <a:extLst>
                  <a:ext uri="{FF2B5EF4-FFF2-40B4-BE49-F238E27FC236}">
                    <a16:creationId xmlns:a16="http://schemas.microsoft.com/office/drawing/2014/main" id="{C51AD65F-F41C-4533-934B-FD777B8F6ABD}"/>
                  </a:ext>
                </a:extLst>
              </p:cNvPr>
              <p:cNvSpPr/>
              <p:nvPr userDrawn="1"/>
            </p:nvSpPr>
            <p:spPr bwMode="gray">
              <a:xfrm>
                <a:off x="-174164" y="4308278"/>
                <a:ext cx="635019" cy="635019"/>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grpSp>
        <p:pic>
          <p:nvPicPr>
            <p:cNvPr id="62" name="Picture 61">
              <a:extLst>
                <a:ext uri="{FF2B5EF4-FFF2-40B4-BE49-F238E27FC236}">
                  <a16:creationId xmlns:a16="http://schemas.microsoft.com/office/drawing/2014/main" id="{F3E32336-A4CE-484C-A7F7-89ED88B78191}"/>
                </a:ext>
              </a:extLst>
            </p:cNvPr>
            <p:cNvPicPr>
              <a:picLocks noChangeAspect="1"/>
            </p:cNvPicPr>
            <p:nvPr userDrawn="1"/>
          </p:nvPicPr>
          <p:blipFill>
            <a:blip r:embed="rId3">
              <a:duotone>
                <a:schemeClr val="bg2">
                  <a:shade val="45000"/>
                  <a:satMod val="135000"/>
                </a:schemeClr>
                <a:prstClr val="white"/>
              </a:duotone>
            </a:blip>
            <a:stretch>
              <a:fillRect/>
            </a:stretch>
          </p:blipFill>
          <p:spPr>
            <a:xfrm>
              <a:off x="9249436" y="6154721"/>
              <a:ext cx="421763" cy="421763"/>
            </a:xfrm>
            <a:prstGeom prst="rect">
              <a:avLst/>
            </a:prstGeom>
          </p:spPr>
        </p:pic>
        <p:sp>
          <p:nvSpPr>
            <p:cNvPr id="63" name="Oval 62">
              <a:extLst>
                <a:ext uri="{FF2B5EF4-FFF2-40B4-BE49-F238E27FC236}">
                  <a16:creationId xmlns:a16="http://schemas.microsoft.com/office/drawing/2014/main" id="{F4D02380-5860-4DEE-BA49-BEA688A4CB90}"/>
                </a:ext>
              </a:extLst>
            </p:cNvPr>
            <p:cNvSpPr/>
            <p:nvPr userDrawn="1"/>
          </p:nvSpPr>
          <p:spPr bwMode="gray">
            <a:xfrm>
              <a:off x="10250186" y="6102926"/>
              <a:ext cx="535871" cy="535871"/>
            </a:xfrm>
            <a:prstGeom prst="ellipse">
              <a:avLst/>
            </a:prstGeom>
            <a:solidFill>
              <a:srgbClr val="5EA38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sp>
          <p:nvSpPr>
            <p:cNvPr id="64" name="Oval 63">
              <a:extLst>
                <a:ext uri="{FF2B5EF4-FFF2-40B4-BE49-F238E27FC236}">
                  <a16:creationId xmlns:a16="http://schemas.microsoft.com/office/drawing/2014/main" id="{E29CC3D3-BE69-42C7-96E4-DCAAB423141A}"/>
                </a:ext>
              </a:extLst>
            </p:cNvPr>
            <p:cNvSpPr/>
            <p:nvPr userDrawn="1"/>
          </p:nvSpPr>
          <p:spPr bwMode="gray">
            <a:xfrm>
              <a:off x="10307240"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pic>
          <p:nvPicPr>
            <p:cNvPr id="65" name="Picture 64">
              <a:extLst>
                <a:ext uri="{FF2B5EF4-FFF2-40B4-BE49-F238E27FC236}">
                  <a16:creationId xmlns:a16="http://schemas.microsoft.com/office/drawing/2014/main" id="{1305470E-4F41-4658-B445-4A9E0F39A872}"/>
                </a:ext>
              </a:extLst>
            </p:cNvPr>
            <p:cNvPicPr>
              <a:picLocks noChangeAspect="1"/>
            </p:cNvPicPr>
            <p:nvPr userDrawn="1"/>
          </p:nvPicPr>
          <p:blipFill>
            <a:blip r:embed="rId4"/>
            <a:stretch>
              <a:fillRect/>
            </a:stretch>
          </p:blipFill>
          <p:spPr>
            <a:xfrm>
              <a:off x="10298959" y="6147735"/>
              <a:ext cx="435818" cy="435818"/>
            </a:xfrm>
            <a:prstGeom prst="rect">
              <a:avLst/>
            </a:prstGeom>
          </p:spPr>
        </p:pic>
        <p:sp>
          <p:nvSpPr>
            <p:cNvPr id="66" name="Oval 65">
              <a:extLst>
                <a:ext uri="{FF2B5EF4-FFF2-40B4-BE49-F238E27FC236}">
                  <a16:creationId xmlns:a16="http://schemas.microsoft.com/office/drawing/2014/main" id="{A38EB5A3-CFAD-4CEF-8518-5334A7C9318B}"/>
                </a:ext>
              </a:extLst>
            </p:cNvPr>
            <p:cNvSpPr/>
            <p:nvPr userDrawn="1"/>
          </p:nvSpPr>
          <p:spPr bwMode="gray">
            <a:xfrm>
              <a:off x="11302584"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sp>
          <p:nvSpPr>
            <p:cNvPr id="67" name="Oval 66">
              <a:extLst>
                <a:ext uri="{FF2B5EF4-FFF2-40B4-BE49-F238E27FC236}">
                  <a16:creationId xmlns:a16="http://schemas.microsoft.com/office/drawing/2014/main" id="{0BDC7A5B-C49B-4373-8A56-96653791A752}"/>
                </a:ext>
              </a:extLst>
            </p:cNvPr>
            <p:cNvSpPr/>
            <p:nvPr userDrawn="1"/>
          </p:nvSpPr>
          <p:spPr bwMode="gray">
            <a:xfrm>
              <a:off x="11359638"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pic>
          <p:nvPicPr>
            <p:cNvPr id="68" name="Picture 67">
              <a:extLst>
                <a:ext uri="{FF2B5EF4-FFF2-40B4-BE49-F238E27FC236}">
                  <a16:creationId xmlns:a16="http://schemas.microsoft.com/office/drawing/2014/main" id="{24C9E884-DC11-4CF1-BCE1-D23F718C4EF6}"/>
                </a:ext>
              </a:extLst>
            </p:cNvPr>
            <p:cNvPicPr>
              <a:picLocks noChangeAspect="1"/>
            </p:cNvPicPr>
            <p:nvPr userDrawn="1"/>
          </p:nvPicPr>
          <p:blipFill>
            <a:blip r:embed="rId5">
              <a:duotone>
                <a:schemeClr val="bg2">
                  <a:shade val="45000"/>
                  <a:satMod val="135000"/>
                </a:schemeClr>
                <a:prstClr val="white"/>
              </a:duotone>
            </a:blip>
            <a:stretch>
              <a:fillRect/>
            </a:stretch>
          </p:blipFill>
          <p:spPr>
            <a:xfrm>
              <a:off x="11365659" y="6159233"/>
              <a:ext cx="414479" cy="414479"/>
            </a:xfrm>
            <a:prstGeom prst="rect">
              <a:avLst/>
            </a:prstGeom>
          </p:spPr>
        </p:pic>
        <p:sp>
          <p:nvSpPr>
            <p:cNvPr id="69" name="Oval 68">
              <a:extLst>
                <a:ext uri="{FF2B5EF4-FFF2-40B4-BE49-F238E27FC236}">
                  <a16:creationId xmlns:a16="http://schemas.microsoft.com/office/drawing/2014/main" id="{533A7FDA-AF70-4B2B-B5DB-F63B70A6B7D2}"/>
                </a:ext>
              </a:extLst>
            </p:cNvPr>
            <p:cNvSpPr/>
            <p:nvPr userDrawn="1"/>
          </p:nvSpPr>
          <p:spPr bwMode="gray">
            <a:xfrm>
              <a:off x="9723987"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sp>
          <p:nvSpPr>
            <p:cNvPr id="70" name="Oval 69">
              <a:extLst>
                <a:ext uri="{FF2B5EF4-FFF2-40B4-BE49-F238E27FC236}">
                  <a16:creationId xmlns:a16="http://schemas.microsoft.com/office/drawing/2014/main" id="{E2B09DF7-21D4-4A05-A41F-049678075FFB}"/>
                </a:ext>
              </a:extLst>
            </p:cNvPr>
            <p:cNvSpPr/>
            <p:nvPr userDrawn="1"/>
          </p:nvSpPr>
          <p:spPr bwMode="gray">
            <a:xfrm>
              <a:off x="9781041"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pic>
          <p:nvPicPr>
            <p:cNvPr id="71" name="Picture 70">
              <a:extLst>
                <a:ext uri="{FF2B5EF4-FFF2-40B4-BE49-F238E27FC236}">
                  <a16:creationId xmlns:a16="http://schemas.microsoft.com/office/drawing/2014/main" id="{0D646670-EC3B-4510-B781-69F43CA45871}"/>
                </a:ext>
              </a:extLst>
            </p:cNvPr>
            <p:cNvPicPr>
              <a:picLocks noChangeAspect="1"/>
            </p:cNvPicPr>
            <p:nvPr userDrawn="1"/>
          </p:nvPicPr>
          <p:blipFill>
            <a:blip r:embed="rId6">
              <a:duotone>
                <a:schemeClr val="bg2">
                  <a:shade val="45000"/>
                  <a:satMod val="135000"/>
                </a:schemeClr>
                <a:prstClr val="white"/>
              </a:duotone>
            </a:blip>
            <a:stretch>
              <a:fillRect/>
            </a:stretch>
          </p:blipFill>
          <p:spPr>
            <a:xfrm>
              <a:off x="9814404" y="6173459"/>
              <a:ext cx="370727" cy="370727"/>
            </a:xfrm>
            <a:prstGeom prst="rect">
              <a:avLst/>
            </a:prstGeom>
          </p:spPr>
        </p:pic>
        <p:sp>
          <p:nvSpPr>
            <p:cNvPr id="72" name="Oval 71">
              <a:extLst>
                <a:ext uri="{FF2B5EF4-FFF2-40B4-BE49-F238E27FC236}">
                  <a16:creationId xmlns:a16="http://schemas.microsoft.com/office/drawing/2014/main" id="{D9086003-FD5F-4688-ABCC-32698419B141}"/>
                </a:ext>
              </a:extLst>
            </p:cNvPr>
            <p:cNvSpPr/>
            <p:nvPr userDrawn="1"/>
          </p:nvSpPr>
          <p:spPr bwMode="gray">
            <a:xfrm>
              <a:off x="10776386"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sp>
          <p:nvSpPr>
            <p:cNvPr id="73" name="Oval 72">
              <a:extLst>
                <a:ext uri="{FF2B5EF4-FFF2-40B4-BE49-F238E27FC236}">
                  <a16:creationId xmlns:a16="http://schemas.microsoft.com/office/drawing/2014/main" id="{940FB648-AB6D-4C47-8D52-148DE5B71E26}"/>
                </a:ext>
              </a:extLst>
            </p:cNvPr>
            <p:cNvSpPr/>
            <p:nvPr userDrawn="1"/>
          </p:nvSpPr>
          <p:spPr bwMode="gray">
            <a:xfrm>
              <a:off x="10833440"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pic>
          <p:nvPicPr>
            <p:cNvPr id="74" name="Picture 73">
              <a:extLst>
                <a:ext uri="{FF2B5EF4-FFF2-40B4-BE49-F238E27FC236}">
                  <a16:creationId xmlns:a16="http://schemas.microsoft.com/office/drawing/2014/main" id="{3119D9DD-E855-45AF-9868-C13FCD906E52}"/>
                </a:ext>
              </a:extLst>
            </p:cNvPr>
            <p:cNvPicPr>
              <a:picLocks noChangeAspect="1"/>
            </p:cNvPicPr>
            <p:nvPr userDrawn="1"/>
          </p:nvPicPr>
          <p:blipFill>
            <a:blip r:embed="rId7">
              <a:duotone>
                <a:schemeClr val="bg2">
                  <a:shade val="45000"/>
                  <a:satMod val="135000"/>
                </a:schemeClr>
                <a:prstClr val="white"/>
              </a:duotone>
            </a:blip>
            <a:stretch>
              <a:fillRect/>
            </a:stretch>
          </p:blipFill>
          <p:spPr>
            <a:xfrm>
              <a:off x="10845982" y="6177035"/>
              <a:ext cx="382800" cy="382800"/>
            </a:xfrm>
            <a:prstGeom prst="rect">
              <a:avLst/>
            </a:prstGeom>
          </p:spPr>
        </p:pic>
      </p:grpSp>
    </p:spTree>
    <p:extLst>
      <p:ext uri="{BB962C8B-B14F-4D97-AF65-F5344CB8AC3E}">
        <p14:creationId xmlns:p14="http://schemas.microsoft.com/office/powerpoint/2010/main" val="196418663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Section with track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7" y="489406"/>
            <a:ext cx="6039541" cy="1443144"/>
          </a:xfrm>
        </p:spPr>
        <p:txBody>
          <a:bodyPr lIns="0" tIns="0" rIns="0" bIns="0" anchor="b">
            <a:noAutofit/>
          </a:bodyPr>
          <a:lstStyle>
            <a:lvl1pPr algn="l">
              <a:defRPr sz="5000" i="0">
                <a:solidFill>
                  <a:schemeClr val="bg1"/>
                </a:solidFill>
              </a:defRPr>
            </a:lvl1pPr>
          </a:lstStyle>
          <a:p>
            <a:r>
              <a:rPr lang="en-US"/>
              <a:t>Commercial</a:t>
            </a:r>
            <a:endParaRPr lang="en-GB"/>
          </a:p>
        </p:txBody>
      </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2501529"/>
            <a:ext cx="758152" cy="0"/>
          </a:xfrm>
          <a:prstGeom prst="line">
            <a:avLst/>
          </a:prstGeom>
          <a:ln w="57150">
            <a:solidFill>
              <a:srgbClr val="5EA384"/>
            </a:solidFill>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7BDB9118-E9DF-44EE-8D31-EAF417AADE96}"/>
              </a:ext>
            </a:extLst>
          </p:cNvPr>
          <p:cNvGrpSpPr/>
          <p:nvPr userDrawn="1"/>
        </p:nvGrpSpPr>
        <p:grpSpPr bwMode="ltGray">
          <a:xfrm>
            <a:off x="106023" y="2336143"/>
            <a:ext cx="3652191" cy="6381966"/>
            <a:chOff x="197463" y="-854362"/>
            <a:chExt cx="6219289" cy="10867802"/>
          </a:xfrm>
          <a:solidFill>
            <a:srgbClr val="5EA384"/>
          </a:solidFill>
        </p:grpSpPr>
        <p:sp>
          <p:nvSpPr>
            <p:cNvPr id="41" name="Freeform: Shape 40">
              <a:extLst>
                <a:ext uri="{FF2B5EF4-FFF2-40B4-BE49-F238E27FC236}">
                  <a16:creationId xmlns:a16="http://schemas.microsoft.com/office/drawing/2014/main" id="{30869AFA-96FF-4306-83DA-7C4C77C240BA}"/>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77B7"/>
                </a:solidFill>
                <a:effectLst/>
                <a:uLnTx/>
                <a:uFillTx/>
                <a:latin typeface="Book Antiqua"/>
                <a:ea typeface="+mn-ea"/>
                <a:cs typeface="+mn-cs"/>
              </a:endParaRPr>
            </a:p>
          </p:txBody>
        </p:sp>
        <p:sp>
          <p:nvSpPr>
            <p:cNvPr id="42" name="Freeform: Shape 41">
              <a:extLst>
                <a:ext uri="{FF2B5EF4-FFF2-40B4-BE49-F238E27FC236}">
                  <a16:creationId xmlns:a16="http://schemas.microsoft.com/office/drawing/2014/main" id="{924AA2D2-BC5F-4D25-BA0C-479B730828FB}"/>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77B7"/>
                </a:solidFill>
                <a:effectLst/>
                <a:uLnTx/>
                <a:uFillTx/>
                <a:latin typeface="Book Antiqua"/>
                <a:ea typeface="+mn-ea"/>
                <a:cs typeface="+mn-cs"/>
              </a:endParaRPr>
            </a:p>
          </p:txBody>
        </p:sp>
      </p:grpSp>
      <p:pic>
        <p:nvPicPr>
          <p:cNvPr id="92" name="Picture 91">
            <a:extLst>
              <a:ext uri="{FF2B5EF4-FFF2-40B4-BE49-F238E27FC236}">
                <a16:creationId xmlns:a16="http://schemas.microsoft.com/office/drawing/2014/main" id="{1AFB9BE7-E481-4F6C-803A-C36D2DCA87B2}"/>
              </a:ext>
            </a:extLst>
          </p:cNvPr>
          <p:cNvPicPr>
            <a:picLocks noChangeAspect="1"/>
          </p:cNvPicPr>
          <p:nvPr/>
        </p:nvPicPr>
        <p:blipFill>
          <a:blip r:embed="rId2"/>
          <a:stretch>
            <a:fillRect/>
          </a:stretch>
        </p:blipFill>
        <p:spPr>
          <a:xfrm>
            <a:off x="8753545" y="5210531"/>
            <a:ext cx="973069" cy="973069"/>
          </a:xfrm>
          <a:prstGeom prst="rect">
            <a:avLst/>
          </a:prstGeom>
        </p:spPr>
      </p:pic>
      <p:sp>
        <p:nvSpPr>
          <p:cNvPr id="93" name="TextBox 92">
            <a:extLst>
              <a:ext uri="{FF2B5EF4-FFF2-40B4-BE49-F238E27FC236}">
                <a16:creationId xmlns:a16="http://schemas.microsoft.com/office/drawing/2014/main" id="{F386B3F4-C7B8-4FC6-9016-DD6A7580E092}"/>
              </a:ext>
            </a:extLst>
          </p:cNvPr>
          <p:cNvSpPr txBox="1"/>
          <p:nvPr/>
        </p:nvSpPr>
        <p:spPr>
          <a:xfrm>
            <a:off x="8959448" y="2829374"/>
            <a:ext cx="102738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lumMod val="85000"/>
                  </a:srgbClr>
                </a:solidFill>
                <a:effectLst/>
                <a:uLnTx/>
                <a:uFillTx/>
                <a:latin typeface="Book Antiqua"/>
                <a:ea typeface="+mn-ea"/>
                <a:cs typeface="+mn-cs"/>
              </a:rPr>
              <a:t>STRATEGY</a:t>
            </a:r>
          </a:p>
        </p:txBody>
      </p:sp>
      <p:sp>
        <p:nvSpPr>
          <p:cNvPr id="94" name="TextBox 93">
            <a:extLst>
              <a:ext uri="{FF2B5EF4-FFF2-40B4-BE49-F238E27FC236}">
                <a16:creationId xmlns:a16="http://schemas.microsoft.com/office/drawing/2014/main" id="{299A549E-2B16-43CD-BE44-070AC67211B4}"/>
              </a:ext>
            </a:extLst>
          </p:cNvPr>
          <p:cNvSpPr txBox="1"/>
          <p:nvPr/>
        </p:nvSpPr>
        <p:spPr>
          <a:xfrm>
            <a:off x="6077681" y="5660811"/>
            <a:ext cx="1027383" cy="2271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lumMod val="85000"/>
                  </a:srgbClr>
                </a:solidFill>
                <a:effectLst/>
                <a:uLnTx/>
                <a:uFillTx/>
                <a:latin typeface="Book Antiqua"/>
                <a:ea typeface="+mn-ea"/>
                <a:cs typeface="+mn-cs"/>
              </a:rPr>
              <a:t>ANALYTICS</a:t>
            </a:r>
          </a:p>
        </p:txBody>
      </p:sp>
      <p:sp>
        <p:nvSpPr>
          <p:cNvPr id="95" name="TextBox 94">
            <a:extLst>
              <a:ext uri="{FF2B5EF4-FFF2-40B4-BE49-F238E27FC236}">
                <a16:creationId xmlns:a16="http://schemas.microsoft.com/office/drawing/2014/main" id="{8967AF43-1B62-46B1-9F92-B31ECFE9FCC7}"/>
              </a:ext>
            </a:extLst>
          </p:cNvPr>
          <p:cNvSpPr txBox="1"/>
          <p:nvPr/>
        </p:nvSpPr>
        <p:spPr>
          <a:xfrm>
            <a:off x="5121371" y="3797245"/>
            <a:ext cx="1395238"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lumMod val="85000"/>
                  </a:srgbClr>
                </a:solidFill>
                <a:effectLst/>
                <a:uLnTx/>
                <a:uFillTx/>
                <a:latin typeface="+mn-lt"/>
                <a:ea typeface="+mn-ea"/>
                <a:cs typeface="+mn-cs"/>
              </a:rPr>
              <a:t>PROJECT &amp; PROGRAMME MANAGEMENT</a:t>
            </a:r>
            <a:endParaRPr kumimoji="0" lang="en-GB" sz="1000" b="1" i="0" u="none" strike="noStrike" kern="1200" cap="none" spc="0" normalizeH="0" baseline="0" noProof="0">
              <a:ln>
                <a:noFill/>
              </a:ln>
              <a:solidFill>
                <a:srgbClr val="FFFFFF">
                  <a:lumMod val="85000"/>
                </a:srgbClr>
              </a:solidFill>
              <a:effectLst/>
              <a:uLnTx/>
              <a:uFillTx/>
              <a:latin typeface="Book Antiqua"/>
              <a:ea typeface="+mn-ea"/>
              <a:cs typeface="+mn-cs"/>
            </a:endParaRPr>
          </a:p>
        </p:txBody>
      </p:sp>
      <p:sp>
        <p:nvSpPr>
          <p:cNvPr id="96" name="TextBox 95">
            <a:extLst>
              <a:ext uri="{FF2B5EF4-FFF2-40B4-BE49-F238E27FC236}">
                <a16:creationId xmlns:a16="http://schemas.microsoft.com/office/drawing/2014/main" id="{262D235B-BFBC-4925-BEA8-49FC77B5A77C}"/>
              </a:ext>
            </a:extLst>
          </p:cNvPr>
          <p:cNvSpPr txBox="1"/>
          <p:nvPr/>
        </p:nvSpPr>
        <p:spPr>
          <a:xfrm>
            <a:off x="10383940" y="3797245"/>
            <a:ext cx="148806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lumMod val="85000"/>
                  </a:srgbClr>
                </a:solidFill>
                <a:effectLst/>
                <a:uLnTx/>
                <a:uFillTx/>
                <a:latin typeface="Book Antiqua"/>
                <a:ea typeface="+mn-ea"/>
                <a:cs typeface="+mn-cs"/>
              </a:rPr>
              <a:t>SERVICE TRANSFORMATION </a:t>
            </a:r>
          </a:p>
        </p:txBody>
      </p:sp>
      <p:sp>
        <p:nvSpPr>
          <p:cNvPr id="97" name="TextBox 96">
            <a:extLst>
              <a:ext uri="{FF2B5EF4-FFF2-40B4-BE49-F238E27FC236}">
                <a16:creationId xmlns:a16="http://schemas.microsoft.com/office/drawing/2014/main" id="{5E1B5FF0-EBD0-47F4-A615-AB8283B65576}"/>
              </a:ext>
            </a:extLst>
          </p:cNvPr>
          <p:cNvSpPr txBox="1"/>
          <p:nvPr/>
        </p:nvSpPr>
        <p:spPr>
          <a:xfrm>
            <a:off x="9825601" y="5660811"/>
            <a:ext cx="116551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5EA384"/>
                </a:solidFill>
                <a:effectLst/>
                <a:uLnTx/>
                <a:uFillTx/>
                <a:latin typeface="Book Antiqua"/>
                <a:ea typeface="+mn-ea"/>
                <a:cs typeface="+mn-cs"/>
              </a:rPr>
              <a:t>COMMERCIAL</a:t>
            </a:r>
          </a:p>
        </p:txBody>
      </p:sp>
      <p:grpSp>
        <p:nvGrpSpPr>
          <p:cNvPr id="98" name="Group 97">
            <a:extLst>
              <a:ext uri="{FF2B5EF4-FFF2-40B4-BE49-F238E27FC236}">
                <a16:creationId xmlns:a16="http://schemas.microsoft.com/office/drawing/2014/main" id="{FF574A60-66EC-4CA7-A513-8A3CBB886C80}"/>
              </a:ext>
            </a:extLst>
          </p:cNvPr>
          <p:cNvGrpSpPr/>
          <p:nvPr/>
        </p:nvGrpSpPr>
        <p:grpSpPr>
          <a:xfrm>
            <a:off x="6946996" y="3799175"/>
            <a:ext cx="1151782" cy="2428899"/>
            <a:chOff x="4699000" y="3290888"/>
            <a:chExt cx="1692275" cy="3568700"/>
          </a:xfrm>
          <a:solidFill>
            <a:schemeClr val="bg2">
              <a:lumMod val="95000"/>
            </a:schemeClr>
          </a:solidFill>
        </p:grpSpPr>
        <p:sp>
          <p:nvSpPr>
            <p:cNvPr id="116" name="Freeform 5">
              <a:extLst>
                <a:ext uri="{FF2B5EF4-FFF2-40B4-BE49-F238E27FC236}">
                  <a16:creationId xmlns:a16="http://schemas.microsoft.com/office/drawing/2014/main" id="{3F56F993-68BC-484F-BA82-0B26B3A5A442}"/>
                </a:ext>
              </a:extLst>
            </p:cNvPr>
            <p:cNvSpPr>
              <a:spLocks/>
            </p:cNvSpPr>
            <p:nvPr/>
          </p:nvSpPr>
          <p:spPr bwMode="auto">
            <a:xfrm>
              <a:off x="4699000" y="3290888"/>
              <a:ext cx="1692275" cy="3568700"/>
            </a:xfrm>
            <a:custGeom>
              <a:avLst/>
              <a:gdLst>
                <a:gd name="T0" fmla="*/ 675 w 1343"/>
                <a:gd name="T1" fmla="*/ 2834 h 2834"/>
                <a:gd name="T2" fmla="*/ 306 w 1343"/>
                <a:gd name="T3" fmla="*/ 2713 h 2834"/>
                <a:gd name="T4" fmla="*/ 54 w 1343"/>
                <a:gd name="T5" fmla="*/ 2302 h 2834"/>
                <a:gd name="T6" fmla="*/ 167 w 1343"/>
                <a:gd name="T7" fmla="*/ 1834 h 2834"/>
                <a:gd name="T8" fmla="*/ 466 w 1343"/>
                <a:gd name="T9" fmla="*/ 1610 h 2834"/>
                <a:gd name="T10" fmla="*/ 462 w 1343"/>
                <a:gd name="T11" fmla="*/ 1598 h 2834"/>
                <a:gd name="T12" fmla="*/ 263 w 1343"/>
                <a:gd name="T13" fmla="*/ 985 h 2834"/>
                <a:gd name="T14" fmla="*/ 274 w 1343"/>
                <a:gd name="T15" fmla="*/ 964 h 2834"/>
                <a:gd name="T16" fmla="*/ 725 w 1343"/>
                <a:gd name="T17" fmla="*/ 513 h 2834"/>
                <a:gd name="T18" fmla="*/ 705 w 1343"/>
                <a:gd name="T19" fmla="*/ 25 h 2834"/>
                <a:gd name="T20" fmla="*/ 714 w 1343"/>
                <a:gd name="T21" fmla="*/ 4 h 2834"/>
                <a:gd name="T22" fmla="*/ 735 w 1343"/>
                <a:gd name="T23" fmla="*/ 12 h 2834"/>
                <a:gd name="T24" fmla="*/ 756 w 1343"/>
                <a:gd name="T25" fmla="*/ 523 h 2834"/>
                <a:gd name="T26" fmla="*/ 299 w 1343"/>
                <a:gd name="T27" fmla="*/ 990 h 2834"/>
                <a:gd name="T28" fmla="*/ 502 w 1343"/>
                <a:gd name="T29" fmla="*/ 1615 h 2834"/>
                <a:gd name="T30" fmla="*/ 503 w 1343"/>
                <a:gd name="T31" fmla="*/ 1619 h 2834"/>
                <a:gd name="T32" fmla="*/ 492 w 1343"/>
                <a:gd name="T33" fmla="*/ 1636 h 2834"/>
                <a:gd name="T34" fmla="*/ 193 w 1343"/>
                <a:gd name="T35" fmla="*/ 1853 h 2834"/>
                <a:gd name="T36" fmla="*/ 325 w 1343"/>
                <a:gd name="T37" fmla="*/ 2687 h 2834"/>
                <a:gd name="T38" fmla="*/ 770 w 1343"/>
                <a:gd name="T39" fmla="*/ 2794 h 2834"/>
                <a:gd name="T40" fmla="*/ 1159 w 1343"/>
                <a:gd name="T41" fmla="*/ 2555 h 2834"/>
                <a:gd name="T42" fmla="*/ 1219 w 1343"/>
                <a:gd name="T43" fmla="*/ 1955 h 2834"/>
                <a:gd name="T44" fmla="*/ 1227 w 1343"/>
                <a:gd name="T45" fmla="*/ 1933 h 2834"/>
                <a:gd name="T46" fmla="*/ 1249 w 1343"/>
                <a:gd name="T47" fmla="*/ 1941 h 2834"/>
                <a:gd name="T48" fmla="*/ 1186 w 1343"/>
                <a:gd name="T49" fmla="*/ 2574 h 2834"/>
                <a:gd name="T50" fmla="*/ 775 w 1343"/>
                <a:gd name="T51" fmla="*/ 2826 h 2834"/>
                <a:gd name="T52" fmla="*/ 675 w 1343"/>
                <a:gd name="T53" fmla="*/ 2834 h 2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43" h="2834">
                  <a:moveTo>
                    <a:pt x="675" y="2834"/>
                  </a:moveTo>
                  <a:cubicBezTo>
                    <a:pt x="543" y="2834"/>
                    <a:pt x="415" y="2792"/>
                    <a:pt x="306" y="2713"/>
                  </a:cubicBezTo>
                  <a:cubicBezTo>
                    <a:pt x="170" y="2615"/>
                    <a:pt x="81" y="2469"/>
                    <a:pt x="54" y="2302"/>
                  </a:cubicBezTo>
                  <a:cubicBezTo>
                    <a:pt x="28" y="2136"/>
                    <a:pt x="68" y="1970"/>
                    <a:pt x="167" y="1834"/>
                  </a:cubicBezTo>
                  <a:cubicBezTo>
                    <a:pt x="243" y="1730"/>
                    <a:pt x="346" y="1653"/>
                    <a:pt x="466" y="1610"/>
                  </a:cubicBezTo>
                  <a:cubicBezTo>
                    <a:pt x="465" y="1607"/>
                    <a:pt x="464" y="1603"/>
                    <a:pt x="462" y="1598"/>
                  </a:cubicBezTo>
                  <a:cubicBezTo>
                    <a:pt x="263" y="985"/>
                    <a:pt x="263" y="985"/>
                    <a:pt x="263" y="985"/>
                  </a:cubicBezTo>
                  <a:cubicBezTo>
                    <a:pt x="260" y="976"/>
                    <a:pt x="265" y="967"/>
                    <a:pt x="274" y="964"/>
                  </a:cubicBezTo>
                  <a:cubicBezTo>
                    <a:pt x="487" y="895"/>
                    <a:pt x="656" y="726"/>
                    <a:pt x="725" y="513"/>
                  </a:cubicBezTo>
                  <a:cubicBezTo>
                    <a:pt x="777" y="353"/>
                    <a:pt x="770" y="180"/>
                    <a:pt x="705" y="25"/>
                  </a:cubicBezTo>
                  <a:cubicBezTo>
                    <a:pt x="702" y="17"/>
                    <a:pt x="706" y="7"/>
                    <a:pt x="714" y="4"/>
                  </a:cubicBezTo>
                  <a:cubicBezTo>
                    <a:pt x="722" y="0"/>
                    <a:pt x="732" y="4"/>
                    <a:pt x="735" y="12"/>
                  </a:cubicBezTo>
                  <a:cubicBezTo>
                    <a:pt x="803" y="174"/>
                    <a:pt x="810" y="356"/>
                    <a:pt x="756" y="523"/>
                  </a:cubicBezTo>
                  <a:cubicBezTo>
                    <a:pt x="685" y="741"/>
                    <a:pt x="515" y="914"/>
                    <a:pt x="299" y="990"/>
                  </a:cubicBezTo>
                  <a:cubicBezTo>
                    <a:pt x="330" y="1086"/>
                    <a:pt x="498" y="1603"/>
                    <a:pt x="502" y="1615"/>
                  </a:cubicBezTo>
                  <a:cubicBezTo>
                    <a:pt x="503" y="1616"/>
                    <a:pt x="503" y="1618"/>
                    <a:pt x="503" y="1619"/>
                  </a:cubicBezTo>
                  <a:cubicBezTo>
                    <a:pt x="504" y="1626"/>
                    <a:pt x="499" y="1634"/>
                    <a:pt x="492" y="1636"/>
                  </a:cubicBezTo>
                  <a:cubicBezTo>
                    <a:pt x="371" y="1675"/>
                    <a:pt x="268" y="1750"/>
                    <a:pt x="193" y="1853"/>
                  </a:cubicBezTo>
                  <a:cubicBezTo>
                    <a:pt x="0" y="2119"/>
                    <a:pt x="59" y="2494"/>
                    <a:pt x="325" y="2687"/>
                  </a:cubicBezTo>
                  <a:cubicBezTo>
                    <a:pt x="454" y="2781"/>
                    <a:pt x="612" y="2819"/>
                    <a:pt x="770" y="2794"/>
                  </a:cubicBezTo>
                  <a:cubicBezTo>
                    <a:pt x="927" y="2769"/>
                    <a:pt x="1066" y="2684"/>
                    <a:pt x="1159" y="2555"/>
                  </a:cubicBezTo>
                  <a:cubicBezTo>
                    <a:pt x="1286" y="2381"/>
                    <a:pt x="1309" y="2151"/>
                    <a:pt x="1219" y="1955"/>
                  </a:cubicBezTo>
                  <a:cubicBezTo>
                    <a:pt x="1215" y="1947"/>
                    <a:pt x="1219" y="1937"/>
                    <a:pt x="1227" y="1933"/>
                  </a:cubicBezTo>
                  <a:cubicBezTo>
                    <a:pt x="1235" y="1930"/>
                    <a:pt x="1245" y="1933"/>
                    <a:pt x="1249" y="1941"/>
                  </a:cubicBezTo>
                  <a:cubicBezTo>
                    <a:pt x="1343" y="2148"/>
                    <a:pt x="1319" y="2390"/>
                    <a:pt x="1186" y="2574"/>
                  </a:cubicBezTo>
                  <a:cubicBezTo>
                    <a:pt x="1087" y="2710"/>
                    <a:pt x="941" y="2800"/>
                    <a:pt x="775" y="2826"/>
                  </a:cubicBezTo>
                  <a:cubicBezTo>
                    <a:pt x="742" y="2831"/>
                    <a:pt x="708" y="2834"/>
                    <a:pt x="675" y="28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77B7"/>
                </a:solidFill>
                <a:effectLst/>
                <a:uLnTx/>
                <a:uFillTx/>
                <a:latin typeface="Book Antiqua"/>
                <a:ea typeface="+mn-ea"/>
                <a:cs typeface="+mn-cs"/>
              </a:endParaRPr>
            </a:p>
          </p:txBody>
        </p:sp>
        <p:sp>
          <p:nvSpPr>
            <p:cNvPr id="117" name="Freeform 10">
              <a:extLst>
                <a:ext uri="{FF2B5EF4-FFF2-40B4-BE49-F238E27FC236}">
                  <a16:creationId xmlns:a16="http://schemas.microsoft.com/office/drawing/2014/main" id="{FDA822AE-8231-4B9D-9D55-C79BE8331BB6}"/>
                </a:ext>
              </a:extLst>
            </p:cNvPr>
            <p:cNvSpPr>
              <a:spLocks/>
            </p:cNvSpPr>
            <p:nvPr/>
          </p:nvSpPr>
          <p:spPr bwMode="auto">
            <a:xfrm>
              <a:off x="5565775" y="3292475"/>
              <a:ext cx="173038" cy="196850"/>
            </a:xfrm>
            <a:custGeom>
              <a:avLst/>
              <a:gdLst>
                <a:gd name="T0" fmla="*/ 17 w 138"/>
                <a:gd name="T1" fmla="*/ 157 h 157"/>
                <a:gd name="T2" fmla="*/ 15 w 138"/>
                <a:gd name="T3" fmla="*/ 156 h 157"/>
                <a:gd name="T4" fmla="*/ 1 w 138"/>
                <a:gd name="T5" fmla="*/ 138 h 157"/>
                <a:gd name="T6" fmla="*/ 16 w 138"/>
                <a:gd name="T7" fmla="*/ 16 h 157"/>
                <a:gd name="T8" fmla="*/ 27 w 138"/>
                <a:gd name="T9" fmla="*/ 2 h 157"/>
                <a:gd name="T10" fmla="*/ 44 w 138"/>
                <a:gd name="T11" fmla="*/ 6 h 157"/>
                <a:gd name="T12" fmla="*/ 131 w 138"/>
                <a:gd name="T13" fmla="*/ 91 h 157"/>
                <a:gd name="T14" fmla="*/ 132 w 138"/>
                <a:gd name="T15" fmla="*/ 114 h 157"/>
                <a:gd name="T16" fmla="*/ 109 w 138"/>
                <a:gd name="T17" fmla="*/ 115 h 157"/>
                <a:gd name="T18" fmla="*/ 45 w 138"/>
                <a:gd name="T19" fmla="*/ 52 h 157"/>
                <a:gd name="T20" fmla="*/ 33 w 138"/>
                <a:gd name="T21" fmla="*/ 142 h 157"/>
                <a:gd name="T22" fmla="*/ 17 w 138"/>
                <a:gd name="T23"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57">
                  <a:moveTo>
                    <a:pt x="17" y="157"/>
                  </a:moveTo>
                  <a:cubicBezTo>
                    <a:pt x="16" y="157"/>
                    <a:pt x="16" y="156"/>
                    <a:pt x="15" y="156"/>
                  </a:cubicBezTo>
                  <a:cubicBezTo>
                    <a:pt x="6" y="155"/>
                    <a:pt x="0" y="147"/>
                    <a:pt x="1" y="138"/>
                  </a:cubicBezTo>
                  <a:cubicBezTo>
                    <a:pt x="16" y="16"/>
                    <a:pt x="16" y="16"/>
                    <a:pt x="16" y="16"/>
                  </a:cubicBezTo>
                  <a:cubicBezTo>
                    <a:pt x="17" y="9"/>
                    <a:pt x="21" y="4"/>
                    <a:pt x="27" y="2"/>
                  </a:cubicBezTo>
                  <a:cubicBezTo>
                    <a:pt x="33" y="0"/>
                    <a:pt x="39" y="2"/>
                    <a:pt x="44" y="6"/>
                  </a:cubicBezTo>
                  <a:cubicBezTo>
                    <a:pt x="131" y="91"/>
                    <a:pt x="131" y="91"/>
                    <a:pt x="131" y="91"/>
                  </a:cubicBezTo>
                  <a:cubicBezTo>
                    <a:pt x="138" y="97"/>
                    <a:pt x="138" y="108"/>
                    <a:pt x="132" y="114"/>
                  </a:cubicBezTo>
                  <a:cubicBezTo>
                    <a:pt x="125" y="121"/>
                    <a:pt x="115" y="121"/>
                    <a:pt x="109" y="115"/>
                  </a:cubicBezTo>
                  <a:cubicBezTo>
                    <a:pt x="45" y="52"/>
                    <a:pt x="45" y="52"/>
                    <a:pt x="45" y="52"/>
                  </a:cubicBezTo>
                  <a:cubicBezTo>
                    <a:pt x="33" y="142"/>
                    <a:pt x="33" y="142"/>
                    <a:pt x="33" y="142"/>
                  </a:cubicBezTo>
                  <a:cubicBezTo>
                    <a:pt x="32" y="150"/>
                    <a:pt x="25" y="157"/>
                    <a:pt x="17"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77B7"/>
                </a:solidFill>
                <a:effectLst/>
                <a:uLnTx/>
                <a:uFillTx/>
                <a:latin typeface="Book Antiqua"/>
                <a:ea typeface="+mn-ea"/>
                <a:cs typeface="+mn-cs"/>
              </a:endParaRPr>
            </a:p>
          </p:txBody>
        </p:sp>
      </p:grpSp>
      <p:grpSp>
        <p:nvGrpSpPr>
          <p:cNvPr id="99" name="Group 98">
            <a:extLst>
              <a:ext uri="{FF2B5EF4-FFF2-40B4-BE49-F238E27FC236}">
                <a16:creationId xmlns:a16="http://schemas.microsoft.com/office/drawing/2014/main" id="{EFD987AF-C766-484C-A3FC-BB4BF54D3727}"/>
              </a:ext>
            </a:extLst>
          </p:cNvPr>
          <p:cNvGrpSpPr/>
          <p:nvPr/>
        </p:nvGrpSpPr>
        <p:grpSpPr>
          <a:xfrm>
            <a:off x="7462381" y="5008223"/>
            <a:ext cx="2341382" cy="1259829"/>
            <a:chOff x="5456238" y="5067300"/>
            <a:chExt cx="3440113" cy="1851025"/>
          </a:xfrm>
          <a:solidFill>
            <a:srgbClr val="5EA384"/>
          </a:solidFill>
        </p:grpSpPr>
        <p:sp>
          <p:nvSpPr>
            <p:cNvPr id="114" name="Freeform 6">
              <a:extLst>
                <a:ext uri="{FF2B5EF4-FFF2-40B4-BE49-F238E27FC236}">
                  <a16:creationId xmlns:a16="http://schemas.microsoft.com/office/drawing/2014/main" id="{C8F8C32D-D6C4-43DB-80B7-D3A1D75889CE}"/>
                </a:ext>
              </a:extLst>
            </p:cNvPr>
            <p:cNvSpPr>
              <a:spLocks/>
            </p:cNvSpPr>
            <p:nvPr/>
          </p:nvSpPr>
          <p:spPr bwMode="auto">
            <a:xfrm>
              <a:off x="5456238" y="5124450"/>
              <a:ext cx="3440113" cy="1793875"/>
            </a:xfrm>
            <a:custGeom>
              <a:avLst/>
              <a:gdLst>
                <a:gd name="T0" fmla="*/ 2083 w 2730"/>
                <a:gd name="T1" fmla="*/ 1377 h 1425"/>
                <a:gd name="T2" fmla="*/ 1573 w 2730"/>
                <a:gd name="T3" fmla="*/ 1118 h 1425"/>
                <a:gd name="T4" fmla="*/ 1453 w 2730"/>
                <a:gd name="T5" fmla="*/ 764 h 1425"/>
                <a:gd name="T6" fmla="*/ 1440 w 2730"/>
                <a:gd name="T7" fmla="*/ 764 h 1425"/>
                <a:gd name="T8" fmla="*/ 795 w 2730"/>
                <a:gd name="T9" fmla="*/ 764 h 1425"/>
                <a:gd name="T10" fmla="*/ 779 w 2730"/>
                <a:gd name="T11" fmla="*/ 748 h 1425"/>
                <a:gd name="T12" fmla="*/ 489 w 2730"/>
                <a:gd name="T13" fmla="*/ 179 h 1425"/>
                <a:gd name="T14" fmla="*/ 19 w 2730"/>
                <a:gd name="T15" fmla="*/ 47 h 1425"/>
                <a:gd name="T16" fmla="*/ 1 w 2730"/>
                <a:gd name="T17" fmla="*/ 32 h 1425"/>
                <a:gd name="T18" fmla="*/ 16 w 2730"/>
                <a:gd name="T19" fmla="*/ 15 h 1425"/>
                <a:gd name="T20" fmla="*/ 508 w 2730"/>
                <a:gd name="T21" fmla="*/ 153 h 1425"/>
                <a:gd name="T22" fmla="*/ 811 w 2730"/>
                <a:gd name="T23" fmla="*/ 732 h 1425"/>
                <a:gd name="T24" fmla="*/ 1468 w 2730"/>
                <a:gd name="T25" fmla="*/ 732 h 1425"/>
                <a:gd name="T26" fmla="*/ 1473 w 2730"/>
                <a:gd name="T27" fmla="*/ 732 h 1425"/>
                <a:gd name="T28" fmla="*/ 1485 w 2730"/>
                <a:gd name="T29" fmla="*/ 748 h 1425"/>
                <a:gd name="T30" fmla="*/ 1599 w 2730"/>
                <a:gd name="T31" fmla="*/ 1099 h 1425"/>
                <a:gd name="T32" fmla="*/ 2433 w 2730"/>
                <a:gd name="T33" fmla="*/ 1231 h 1425"/>
                <a:gd name="T34" fmla="*/ 2672 w 2730"/>
                <a:gd name="T35" fmla="*/ 841 h 1425"/>
                <a:gd name="T36" fmla="*/ 2565 w 2730"/>
                <a:gd name="T37" fmla="*/ 397 h 1425"/>
                <a:gd name="T38" fmla="*/ 2013 w 2730"/>
                <a:gd name="T39" fmla="*/ 155 h 1425"/>
                <a:gd name="T40" fmla="*/ 1995 w 2730"/>
                <a:gd name="T41" fmla="*/ 140 h 1425"/>
                <a:gd name="T42" fmla="*/ 2009 w 2730"/>
                <a:gd name="T43" fmla="*/ 122 h 1425"/>
                <a:gd name="T44" fmla="*/ 2592 w 2730"/>
                <a:gd name="T45" fmla="*/ 378 h 1425"/>
                <a:gd name="T46" fmla="*/ 2704 w 2730"/>
                <a:gd name="T47" fmla="*/ 846 h 1425"/>
                <a:gd name="T48" fmla="*/ 2452 w 2730"/>
                <a:gd name="T49" fmla="*/ 1257 h 1425"/>
                <a:gd name="T50" fmla="*/ 2083 w 2730"/>
                <a:gd name="T51" fmla="*/ 1377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30" h="1425">
                  <a:moveTo>
                    <a:pt x="2083" y="1377"/>
                  </a:moveTo>
                  <a:cubicBezTo>
                    <a:pt x="1888" y="1377"/>
                    <a:pt x="1696" y="1287"/>
                    <a:pt x="1573" y="1118"/>
                  </a:cubicBezTo>
                  <a:cubicBezTo>
                    <a:pt x="1497" y="1014"/>
                    <a:pt x="1456" y="892"/>
                    <a:pt x="1453" y="764"/>
                  </a:cubicBezTo>
                  <a:cubicBezTo>
                    <a:pt x="1449" y="764"/>
                    <a:pt x="1445" y="764"/>
                    <a:pt x="1440" y="764"/>
                  </a:cubicBezTo>
                  <a:cubicBezTo>
                    <a:pt x="795" y="764"/>
                    <a:pt x="795" y="764"/>
                    <a:pt x="795" y="764"/>
                  </a:cubicBezTo>
                  <a:cubicBezTo>
                    <a:pt x="786" y="764"/>
                    <a:pt x="779" y="757"/>
                    <a:pt x="779" y="748"/>
                  </a:cubicBezTo>
                  <a:cubicBezTo>
                    <a:pt x="779" y="523"/>
                    <a:pt x="670" y="311"/>
                    <a:pt x="489" y="179"/>
                  </a:cubicBezTo>
                  <a:cubicBezTo>
                    <a:pt x="353" y="80"/>
                    <a:pt x="186" y="33"/>
                    <a:pt x="19" y="47"/>
                  </a:cubicBezTo>
                  <a:cubicBezTo>
                    <a:pt x="10" y="48"/>
                    <a:pt x="2" y="41"/>
                    <a:pt x="1" y="32"/>
                  </a:cubicBezTo>
                  <a:cubicBezTo>
                    <a:pt x="0" y="23"/>
                    <a:pt x="7" y="15"/>
                    <a:pt x="16" y="15"/>
                  </a:cubicBezTo>
                  <a:cubicBezTo>
                    <a:pt x="191" y="0"/>
                    <a:pt x="366" y="49"/>
                    <a:pt x="508" y="153"/>
                  </a:cubicBezTo>
                  <a:cubicBezTo>
                    <a:pt x="693" y="287"/>
                    <a:pt x="806" y="503"/>
                    <a:pt x="811" y="732"/>
                  </a:cubicBezTo>
                  <a:cubicBezTo>
                    <a:pt x="912" y="732"/>
                    <a:pt x="1456" y="732"/>
                    <a:pt x="1468" y="732"/>
                  </a:cubicBezTo>
                  <a:cubicBezTo>
                    <a:pt x="1470" y="732"/>
                    <a:pt x="1471" y="732"/>
                    <a:pt x="1473" y="732"/>
                  </a:cubicBezTo>
                  <a:cubicBezTo>
                    <a:pt x="1480" y="734"/>
                    <a:pt x="1485" y="740"/>
                    <a:pt x="1485" y="748"/>
                  </a:cubicBezTo>
                  <a:cubicBezTo>
                    <a:pt x="1485" y="875"/>
                    <a:pt x="1524" y="996"/>
                    <a:pt x="1599" y="1099"/>
                  </a:cubicBezTo>
                  <a:cubicBezTo>
                    <a:pt x="1793" y="1365"/>
                    <a:pt x="2167" y="1425"/>
                    <a:pt x="2433" y="1231"/>
                  </a:cubicBezTo>
                  <a:cubicBezTo>
                    <a:pt x="2562" y="1137"/>
                    <a:pt x="2647" y="999"/>
                    <a:pt x="2672" y="841"/>
                  </a:cubicBezTo>
                  <a:cubicBezTo>
                    <a:pt x="2697" y="684"/>
                    <a:pt x="2659" y="526"/>
                    <a:pt x="2565" y="397"/>
                  </a:cubicBezTo>
                  <a:cubicBezTo>
                    <a:pt x="2439" y="223"/>
                    <a:pt x="2227" y="130"/>
                    <a:pt x="2013" y="155"/>
                  </a:cubicBezTo>
                  <a:cubicBezTo>
                    <a:pt x="2004" y="156"/>
                    <a:pt x="1996" y="149"/>
                    <a:pt x="1995" y="140"/>
                  </a:cubicBezTo>
                  <a:cubicBezTo>
                    <a:pt x="1994" y="132"/>
                    <a:pt x="2000" y="123"/>
                    <a:pt x="2009" y="122"/>
                  </a:cubicBezTo>
                  <a:cubicBezTo>
                    <a:pt x="2235" y="96"/>
                    <a:pt x="2458" y="194"/>
                    <a:pt x="2592" y="378"/>
                  </a:cubicBezTo>
                  <a:cubicBezTo>
                    <a:pt x="2691" y="514"/>
                    <a:pt x="2730" y="680"/>
                    <a:pt x="2704" y="846"/>
                  </a:cubicBezTo>
                  <a:cubicBezTo>
                    <a:pt x="2678" y="1013"/>
                    <a:pt x="2588" y="1159"/>
                    <a:pt x="2452" y="1257"/>
                  </a:cubicBezTo>
                  <a:cubicBezTo>
                    <a:pt x="2341" y="1338"/>
                    <a:pt x="2211" y="1377"/>
                    <a:pt x="2083" y="13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77B7"/>
                </a:solidFill>
                <a:effectLst/>
                <a:uLnTx/>
                <a:uFillTx/>
                <a:latin typeface="Book Antiqua"/>
                <a:ea typeface="+mn-ea"/>
                <a:cs typeface="+mn-cs"/>
              </a:endParaRPr>
            </a:p>
          </p:txBody>
        </p:sp>
        <p:sp>
          <p:nvSpPr>
            <p:cNvPr id="115" name="Freeform 11">
              <a:extLst>
                <a:ext uri="{FF2B5EF4-FFF2-40B4-BE49-F238E27FC236}">
                  <a16:creationId xmlns:a16="http://schemas.microsoft.com/office/drawing/2014/main" id="{77D93DB2-5CAA-46B9-92A5-A2A7CBC20767}"/>
                </a:ext>
              </a:extLst>
            </p:cNvPr>
            <p:cNvSpPr>
              <a:spLocks/>
            </p:cNvSpPr>
            <p:nvPr/>
          </p:nvSpPr>
          <p:spPr bwMode="auto">
            <a:xfrm>
              <a:off x="5457825" y="5067300"/>
              <a:ext cx="184150" cy="182563"/>
            </a:xfrm>
            <a:custGeom>
              <a:avLst/>
              <a:gdLst>
                <a:gd name="T0" fmla="*/ 128 w 147"/>
                <a:gd name="T1" fmla="*/ 145 h 145"/>
                <a:gd name="T2" fmla="*/ 121 w 147"/>
                <a:gd name="T3" fmla="*/ 143 h 145"/>
                <a:gd name="T4" fmla="*/ 10 w 147"/>
                <a:gd name="T5" fmla="*/ 90 h 145"/>
                <a:gd name="T6" fmla="*/ 0 w 147"/>
                <a:gd name="T7" fmla="*/ 76 h 145"/>
                <a:gd name="T8" fmla="*/ 9 w 147"/>
                <a:gd name="T9" fmla="*/ 61 h 145"/>
                <a:gd name="T10" fmla="*/ 117 w 147"/>
                <a:gd name="T11" fmla="*/ 4 h 145"/>
                <a:gd name="T12" fmla="*/ 139 w 147"/>
                <a:gd name="T13" fmla="*/ 11 h 145"/>
                <a:gd name="T14" fmla="*/ 132 w 147"/>
                <a:gd name="T15" fmla="*/ 33 h 145"/>
                <a:gd name="T16" fmla="*/ 53 w 147"/>
                <a:gd name="T17" fmla="*/ 75 h 145"/>
                <a:gd name="T18" fmla="*/ 135 w 147"/>
                <a:gd name="T19" fmla="*/ 114 h 145"/>
                <a:gd name="T20" fmla="*/ 143 w 147"/>
                <a:gd name="T21" fmla="*/ 135 h 145"/>
                <a:gd name="T22" fmla="*/ 128 w 147"/>
                <a:gd name="T2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145">
                  <a:moveTo>
                    <a:pt x="128" y="145"/>
                  </a:moveTo>
                  <a:cubicBezTo>
                    <a:pt x="126" y="145"/>
                    <a:pt x="124" y="144"/>
                    <a:pt x="121" y="143"/>
                  </a:cubicBezTo>
                  <a:cubicBezTo>
                    <a:pt x="10" y="90"/>
                    <a:pt x="10" y="90"/>
                    <a:pt x="10" y="90"/>
                  </a:cubicBezTo>
                  <a:cubicBezTo>
                    <a:pt x="4" y="88"/>
                    <a:pt x="0" y="82"/>
                    <a:pt x="0" y="76"/>
                  </a:cubicBezTo>
                  <a:cubicBezTo>
                    <a:pt x="0" y="70"/>
                    <a:pt x="3" y="64"/>
                    <a:pt x="9" y="61"/>
                  </a:cubicBezTo>
                  <a:cubicBezTo>
                    <a:pt x="117" y="4"/>
                    <a:pt x="117" y="4"/>
                    <a:pt x="117" y="4"/>
                  </a:cubicBezTo>
                  <a:cubicBezTo>
                    <a:pt x="125" y="0"/>
                    <a:pt x="135" y="3"/>
                    <a:pt x="139" y="11"/>
                  </a:cubicBezTo>
                  <a:cubicBezTo>
                    <a:pt x="143" y="19"/>
                    <a:pt x="140" y="29"/>
                    <a:pt x="132" y="33"/>
                  </a:cubicBezTo>
                  <a:cubicBezTo>
                    <a:pt x="53" y="75"/>
                    <a:pt x="53" y="75"/>
                    <a:pt x="53" y="75"/>
                  </a:cubicBezTo>
                  <a:cubicBezTo>
                    <a:pt x="135" y="114"/>
                    <a:pt x="135" y="114"/>
                    <a:pt x="135" y="114"/>
                  </a:cubicBezTo>
                  <a:cubicBezTo>
                    <a:pt x="143" y="117"/>
                    <a:pt x="147" y="127"/>
                    <a:pt x="143" y="135"/>
                  </a:cubicBezTo>
                  <a:cubicBezTo>
                    <a:pt x="140" y="141"/>
                    <a:pt x="134" y="145"/>
                    <a:pt x="128" y="14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77B7"/>
                </a:solidFill>
                <a:effectLst/>
                <a:uLnTx/>
                <a:uFillTx/>
                <a:latin typeface="Book Antiqua"/>
                <a:ea typeface="+mn-ea"/>
                <a:cs typeface="+mn-cs"/>
              </a:endParaRPr>
            </a:p>
          </p:txBody>
        </p:sp>
      </p:grpSp>
      <p:grpSp>
        <p:nvGrpSpPr>
          <p:cNvPr id="100" name="Group 99">
            <a:extLst>
              <a:ext uri="{FF2B5EF4-FFF2-40B4-BE49-F238E27FC236}">
                <a16:creationId xmlns:a16="http://schemas.microsoft.com/office/drawing/2014/main" id="{ED2E2D50-17D2-455C-831C-3BE943FD5DC4}"/>
              </a:ext>
            </a:extLst>
          </p:cNvPr>
          <p:cNvGrpSpPr/>
          <p:nvPr/>
        </p:nvGrpSpPr>
        <p:grpSpPr>
          <a:xfrm>
            <a:off x="8615245" y="3494483"/>
            <a:ext cx="1722271" cy="2064781"/>
            <a:chOff x="7150100" y="2843213"/>
            <a:chExt cx="2530475" cy="3033713"/>
          </a:xfrm>
          <a:solidFill>
            <a:schemeClr val="bg2">
              <a:lumMod val="95000"/>
            </a:schemeClr>
          </a:solidFill>
        </p:grpSpPr>
        <p:sp>
          <p:nvSpPr>
            <p:cNvPr id="112" name="Freeform 7">
              <a:extLst>
                <a:ext uri="{FF2B5EF4-FFF2-40B4-BE49-F238E27FC236}">
                  <a16:creationId xmlns:a16="http://schemas.microsoft.com/office/drawing/2014/main" id="{85669332-7037-4E94-BE15-BAE1022626E5}"/>
                </a:ext>
              </a:extLst>
            </p:cNvPr>
            <p:cNvSpPr>
              <a:spLocks/>
            </p:cNvSpPr>
            <p:nvPr/>
          </p:nvSpPr>
          <p:spPr bwMode="auto">
            <a:xfrm>
              <a:off x="7175500" y="2843213"/>
              <a:ext cx="2505075" cy="3033713"/>
            </a:xfrm>
            <a:custGeom>
              <a:avLst/>
              <a:gdLst>
                <a:gd name="T0" fmla="*/ 18 w 1989"/>
                <a:gd name="T1" fmla="*/ 2409 h 2409"/>
                <a:gd name="T2" fmla="*/ 14 w 1989"/>
                <a:gd name="T3" fmla="*/ 2408 h 2409"/>
                <a:gd name="T4" fmla="*/ 2 w 1989"/>
                <a:gd name="T5" fmla="*/ 2389 h 2409"/>
                <a:gd name="T6" fmla="*/ 286 w 1989"/>
                <a:gd name="T7" fmla="*/ 1964 h 2409"/>
                <a:gd name="T8" fmla="*/ 930 w 1989"/>
                <a:gd name="T9" fmla="*/ 1854 h 2409"/>
                <a:gd name="T10" fmla="*/ 1133 w 1989"/>
                <a:gd name="T11" fmla="*/ 1229 h 2409"/>
                <a:gd name="T12" fmla="*/ 1135 w 1989"/>
                <a:gd name="T13" fmla="*/ 1225 h 2409"/>
                <a:gd name="T14" fmla="*/ 1154 w 1989"/>
                <a:gd name="T15" fmla="*/ 1218 h 2409"/>
                <a:gd name="T16" fmla="*/ 1523 w 1989"/>
                <a:gd name="T17" fmla="*/ 1218 h 2409"/>
                <a:gd name="T18" fmla="*/ 1870 w 1989"/>
                <a:gd name="T19" fmla="*/ 921 h 2409"/>
                <a:gd name="T20" fmla="*/ 1906 w 1989"/>
                <a:gd name="T21" fmla="*/ 466 h 2409"/>
                <a:gd name="T22" fmla="*/ 1609 w 1989"/>
                <a:gd name="T23" fmla="*/ 118 h 2409"/>
                <a:gd name="T24" fmla="*/ 1154 w 1989"/>
                <a:gd name="T25" fmla="*/ 82 h 2409"/>
                <a:gd name="T26" fmla="*/ 753 w 1989"/>
                <a:gd name="T27" fmla="*/ 533 h 2409"/>
                <a:gd name="T28" fmla="*/ 734 w 1989"/>
                <a:gd name="T29" fmla="*/ 546 h 2409"/>
                <a:gd name="T30" fmla="*/ 721 w 1989"/>
                <a:gd name="T31" fmla="*/ 526 h 2409"/>
                <a:gd name="T32" fmla="*/ 1144 w 1989"/>
                <a:gd name="T33" fmla="*/ 51 h 2409"/>
                <a:gd name="T34" fmla="*/ 1624 w 1989"/>
                <a:gd name="T35" fmla="*/ 89 h 2409"/>
                <a:gd name="T36" fmla="*/ 1937 w 1989"/>
                <a:gd name="T37" fmla="*/ 456 h 2409"/>
                <a:gd name="T38" fmla="*/ 1899 w 1989"/>
                <a:gd name="T39" fmla="*/ 936 h 2409"/>
                <a:gd name="T40" fmla="*/ 1533 w 1989"/>
                <a:gd name="T41" fmla="*/ 1249 h 2409"/>
                <a:gd name="T42" fmla="*/ 1159 w 1989"/>
                <a:gd name="T43" fmla="*/ 1254 h 2409"/>
                <a:gd name="T44" fmla="*/ 1155 w 1989"/>
                <a:gd name="T45" fmla="*/ 1266 h 2409"/>
                <a:gd name="T46" fmla="*/ 956 w 1989"/>
                <a:gd name="T47" fmla="*/ 1880 h 2409"/>
                <a:gd name="T48" fmla="*/ 936 w 1989"/>
                <a:gd name="T49" fmla="*/ 1890 h 2409"/>
                <a:gd name="T50" fmla="*/ 305 w 1989"/>
                <a:gd name="T51" fmla="*/ 1990 h 2409"/>
                <a:gd name="T52" fmla="*/ 34 w 1989"/>
                <a:gd name="T53" fmla="*/ 2396 h 2409"/>
                <a:gd name="T54" fmla="*/ 18 w 1989"/>
                <a:gd name="T55" fmla="*/ 2409 h 2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89" h="2409">
                  <a:moveTo>
                    <a:pt x="18" y="2409"/>
                  </a:moveTo>
                  <a:cubicBezTo>
                    <a:pt x="17" y="2409"/>
                    <a:pt x="16" y="2409"/>
                    <a:pt x="14" y="2408"/>
                  </a:cubicBezTo>
                  <a:cubicBezTo>
                    <a:pt x="6" y="2406"/>
                    <a:pt x="0" y="2397"/>
                    <a:pt x="2" y="2389"/>
                  </a:cubicBezTo>
                  <a:cubicBezTo>
                    <a:pt x="43" y="2218"/>
                    <a:pt x="144" y="2067"/>
                    <a:pt x="286" y="1964"/>
                  </a:cubicBezTo>
                  <a:cubicBezTo>
                    <a:pt x="471" y="1829"/>
                    <a:pt x="711" y="1789"/>
                    <a:pt x="930" y="1854"/>
                  </a:cubicBezTo>
                  <a:cubicBezTo>
                    <a:pt x="961" y="1758"/>
                    <a:pt x="1129" y="1241"/>
                    <a:pt x="1133" y="1229"/>
                  </a:cubicBezTo>
                  <a:cubicBezTo>
                    <a:pt x="1134" y="1228"/>
                    <a:pt x="1134" y="1226"/>
                    <a:pt x="1135" y="1225"/>
                  </a:cubicBezTo>
                  <a:cubicBezTo>
                    <a:pt x="1139" y="1219"/>
                    <a:pt x="1147" y="1216"/>
                    <a:pt x="1154" y="1218"/>
                  </a:cubicBezTo>
                  <a:cubicBezTo>
                    <a:pt x="1274" y="1258"/>
                    <a:pt x="1402" y="1258"/>
                    <a:pt x="1523" y="1218"/>
                  </a:cubicBezTo>
                  <a:cubicBezTo>
                    <a:pt x="1675" y="1169"/>
                    <a:pt x="1798" y="1064"/>
                    <a:pt x="1870" y="921"/>
                  </a:cubicBezTo>
                  <a:cubicBezTo>
                    <a:pt x="1943" y="779"/>
                    <a:pt x="1956" y="617"/>
                    <a:pt x="1906" y="466"/>
                  </a:cubicBezTo>
                  <a:cubicBezTo>
                    <a:pt x="1857" y="314"/>
                    <a:pt x="1752" y="191"/>
                    <a:pt x="1609" y="118"/>
                  </a:cubicBezTo>
                  <a:cubicBezTo>
                    <a:pt x="1467" y="46"/>
                    <a:pt x="1306" y="33"/>
                    <a:pt x="1154" y="82"/>
                  </a:cubicBezTo>
                  <a:cubicBezTo>
                    <a:pt x="949" y="149"/>
                    <a:pt x="795" y="322"/>
                    <a:pt x="753" y="533"/>
                  </a:cubicBezTo>
                  <a:cubicBezTo>
                    <a:pt x="751" y="542"/>
                    <a:pt x="742" y="547"/>
                    <a:pt x="734" y="546"/>
                  </a:cubicBezTo>
                  <a:cubicBezTo>
                    <a:pt x="725" y="544"/>
                    <a:pt x="719" y="535"/>
                    <a:pt x="721" y="526"/>
                  </a:cubicBezTo>
                  <a:cubicBezTo>
                    <a:pt x="766" y="304"/>
                    <a:pt x="928" y="122"/>
                    <a:pt x="1144" y="51"/>
                  </a:cubicBezTo>
                  <a:cubicBezTo>
                    <a:pt x="1304" y="0"/>
                    <a:pt x="1474" y="13"/>
                    <a:pt x="1624" y="89"/>
                  </a:cubicBezTo>
                  <a:cubicBezTo>
                    <a:pt x="1774" y="166"/>
                    <a:pt x="1885" y="296"/>
                    <a:pt x="1937" y="456"/>
                  </a:cubicBezTo>
                  <a:cubicBezTo>
                    <a:pt x="1989" y="616"/>
                    <a:pt x="1976" y="786"/>
                    <a:pt x="1899" y="936"/>
                  </a:cubicBezTo>
                  <a:cubicBezTo>
                    <a:pt x="1823" y="1086"/>
                    <a:pt x="1693" y="1197"/>
                    <a:pt x="1533" y="1249"/>
                  </a:cubicBezTo>
                  <a:cubicBezTo>
                    <a:pt x="1411" y="1289"/>
                    <a:pt x="1282" y="1291"/>
                    <a:pt x="1159" y="1254"/>
                  </a:cubicBezTo>
                  <a:cubicBezTo>
                    <a:pt x="1158" y="1258"/>
                    <a:pt x="1157" y="1262"/>
                    <a:pt x="1155" y="1266"/>
                  </a:cubicBezTo>
                  <a:cubicBezTo>
                    <a:pt x="956" y="1880"/>
                    <a:pt x="956" y="1880"/>
                    <a:pt x="956" y="1880"/>
                  </a:cubicBezTo>
                  <a:cubicBezTo>
                    <a:pt x="953" y="1888"/>
                    <a:pt x="944" y="1893"/>
                    <a:pt x="936" y="1890"/>
                  </a:cubicBezTo>
                  <a:cubicBezTo>
                    <a:pt x="722" y="1821"/>
                    <a:pt x="486" y="1858"/>
                    <a:pt x="305" y="1990"/>
                  </a:cubicBezTo>
                  <a:cubicBezTo>
                    <a:pt x="169" y="2089"/>
                    <a:pt x="73" y="2233"/>
                    <a:pt x="34" y="2396"/>
                  </a:cubicBezTo>
                  <a:cubicBezTo>
                    <a:pt x="32" y="2404"/>
                    <a:pt x="26" y="2409"/>
                    <a:pt x="18" y="24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77B7"/>
                </a:solidFill>
                <a:effectLst/>
                <a:uLnTx/>
                <a:uFillTx/>
                <a:latin typeface="Book Antiqua"/>
                <a:ea typeface="+mn-ea"/>
                <a:cs typeface="+mn-cs"/>
              </a:endParaRPr>
            </a:p>
          </p:txBody>
        </p:sp>
        <p:sp>
          <p:nvSpPr>
            <p:cNvPr id="113" name="Freeform 12">
              <a:extLst>
                <a:ext uri="{FF2B5EF4-FFF2-40B4-BE49-F238E27FC236}">
                  <a16:creationId xmlns:a16="http://schemas.microsoft.com/office/drawing/2014/main" id="{7977B5E9-4439-43BA-A0F0-9E8A503A52B4}"/>
                </a:ext>
              </a:extLst>
            </p:cNvPr>
            <p:cNvSpPr>
              <a:spLocks/>
            </p:cNvSpPr>
            <p:nvPr/>
          </p:nvSpPr>
          <p:spPr bwMode="auto">
            <a:xfrm>
              <a:off x="7150100" y="5681663"/>
              <a:ext cx="177800" cy="195263"/>
            </a:xfrm>
            <a:custGeom>
              <a:avLst/>
              <a:gdLst>
                <a:gd name="T0" fmla="*/ 38 w 141"/>
                <a:gd name="T1" fmla="*/ 155 h 155"/>
                <a:gd name="T2" fmla="*/ 34 w 141"/>
                <a:gd name="T3" fmla="*/ 154 h 155"/>
                <a:gd name="T4" fmla="*/ 22 w 141"/>
                <a:gd name="T5" fmla="*/ 141 h 155"/>
                <a:gd name="T6" fmla="*/ 1 w 141"/>
                <a:gd name="T7" fmla="*/ 21 h 155"/>
                <a:gd name="T8" fmla="*/ 15 w 141"/>
                <a:gd name="T9" fmla="*/ 2 h 155"/>
                <a:gd name="T10" fmla="*/ 34 w 141"/>
                <a:gd name="T11" fmla="*/ 15 h 155"/>
                <a:gd name="T12" fmla="*/ 49 w 141"/>
                <a:gd name="T13" fmla="*/ 103 h 155"/>
                <a:gd name="T14" fmla="*/ 111 w 141"/>
                <a:gd name="T15" fmla="*/ 37 h 155"/>
                <a:gd name="T16" fmla="*/ 134 w 141"/>
                <a:gd name="T17" fmla="*/ 36 h 155"/>
                <a:gd name="T18" fmla="*/ 135 w 141"/>
                <a:gd name="T19" fmla="*/ 59 h 155"/>
                <a:gd name="T20" fmla="*/ 50 w 141"/>
                <a:gd name="T21" fmla="*/ 150 h 155"/>
                <a:gd name="T22" fmla="*/ 38 w 141"/>
                <a:gd name="T23"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1" h="155">
                  <a:moveTo>
                    <a:pt x="38" y="155"/>
                  </a:moveTo>
                  <a:cubicBezTo>
                    <a:pt x="37" y="155"/>
                    <a:pt x="35" y="155"/>
                    <a:pt x="34" y="154"/>
                  </a:cubicBezTo>
                  <a:cubicBezTo>
                    <a:pt x="28" y="152"/>
                    <a:pt x="23" y="147"/>
                    <a:pt x="22" y="141"/>
                  </a:cubicBezTo>
                  <a:cubicBezTo>
                    <a:pt x="1" y="21"/>
                    <a:pt x="1" y="21"/>
                    <a:pt x="1" y="21"/>
                  </a:cubicBezTo>
                  <a:cubicBezTo>
                    <a:pt x="0" y="12"/>
                    <a:pt x="6" y="3"/>
                    <a:pt x="15" y="2"/>
                  </a:cubicBezTo>
                  <a:cubicBezTo>
                    <a:pt x="24" y="0"/>
                    <a:pt x="32" y="6"/>
                    <a:pt x="34" y="15"/>
                  </a:cubicBezTo>
                  <a:cubicBezTo>
                    <a:pt x="49" y="103"/>
                    <a:pt x="49" y="103"/>
                    <a:pt x="49" y="103"/>
                  </a:cubicBezTo>
                  <a:cubicBezTo>
                    <a:pt x="111" y="37"/>
                    <a:pt x="111" y="37"/>
                    <a:pt x="111" y="37"/>
                  </a:cubicBezTo>
                  <a:cubicBezTo>
                    <a:pt x="117" y="31"/>
                    <a:pt x="127" y="30"/>
                    <a:pt x="134" y="36"/>
                  </a:cubicBezTo>
                  <a:cubicBezTo>
                    <a:pt x="140" y="43"/>
                    <a:pt x="141" y="53"/>
                    <a:pt x="135" y="59"/>
                  </a:cubicBezTo>
                  <a:cubicBezTo>
                    <a:pt x="50" y="150"/>
                    <a:pt x="50" y="150"/>
                    <a:pt x="50" y="150"/>
                  </a:cubicBezTo>
                  <a:cubicBezTo>
                    <a:pt x="47" y="153"/>
                    <a:pt x="43" y="155"/>
                    <a:pt x="38"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77B7"/>
                </a:solidFill>
                <a:effectLst/>
                <a:uLnTx/>
                <a:uFillTx/>
                <a:latin typeface="Book Antiqua"/>
                <a:ea typeface="+mn-ea"/>
                <a:cs typeface="+mn-cs"/>
              </a:endParaRPr>
            </a:p>
          </p:txBody>
        </p:sp>
      </p:grpSp>
      <p:grpSp>
        <p:nvGrpSpPr>
          <p:cNvPr id="101" name="Group 100">
            <a:extLst>
              <a:ext uri="{FF2B5EF4-FFF2-40B4-BE49-F238E27FC236}">
                <a16:creationId xmlns:a16="http://schemas.microsoft.com/office/drawing/2014/main" id="{E2CBD68A-8D46-4C0F-B990-98F5BF2D7BA6}"/>
              </a:ext>
            </a:extLst>
          </p:cNvPr>
          <p:cNvGrpSpPr/>
          <p:nvPr/>
        </p:nvGrpSpPr>
        <p:grpSpPr>
          <a:xfrm>
            <a:off x="6435933" y="3387516"/>
            <a:ext cx="2368394" cy="1209048"/>
            <a:chOff x="3948112" y="2686050"/>
            <a:chExt cx="3479801" cy="1776413"/>
          </a:xfrm>
          <a:solidFill>
            <a:schemeClr val="bg2">
              <a:lumMod val="95000"/>
            </a:schemeClr>
          </a:solidFill>
        </p:grpSpPr>
        <p:sp>
          <p:nvSpPr>
            <p:cNvPr id="110" name="Freeform 9">
              <a:extLst>
                <a:ext uri="{FF2B5EF4-FFF2-40B4-BE49-F238E27FC236}">
                  <a16:creationId xmlns:a16="http://schemas.microsoft.com/office/drawing/2014/main" id="{1EEDE3F5-6C35-49F1-8C10-9072283457E1}"/>
                </a:ext>
              </a:extLst>
            </p:cNvPr>
            <p:cNvSpPr>
              <a:spLocks/>
            </p:cNvSpPr>
            <p:nvPr/>
          </p:nvSpPr>
          <p:spPr bwMode="auto">
            <a:xfrm>
              <a:off x="3948112" y="2686050"/>
              <a:ext cx="3479800" cy="1776413"/>
            </a:xfrm>
            <a:custGeom>
              <a:avLst/>
              <a:gdLst>
                <a:gd name="T0" fmla="*/ 651 w 2761"/>
                <a:gd name="T1" fmla="*/ 1405 h 1410"/>
                <a:gd name="T2" fmla="*/ 457 w 2761"/>
                <a:gd name="T3" fmla="*/ 1374 h 1410"/>
                <a:gd name="T4" fmla="*/ 90 w 2761"/>
                <a:gd name="T5" fmla="*/ 1061 h 1410"/>
                <a:gd name="T6" fmla="*/ 52 w 2761"/>
                <a:gd name="T7" fmla="*/ 581 h 1410"/>
                <a:gd name="T8" fmla="*/ 365 w 2761"/>
                <a:gd name="T9" fmla="*/ 214 h 1410"/>
                <a:gd name="T10" fmla="*/ 846 w 2761"/>
                <a:gd name="T11" fmla="*/ 176 h 1410"/>
                <a:gd name="T12" fmla="*/ 1151 w 2761"/>
                <a:gd name="T13" fmla="*/ 392 h 1410"/>
                <a:gd name="T14" fmla="*/ 1161 w 2761"/>
                <a:gd name="T15" fmla="*/ 385 h 1410"/>
                <a:gd name="T16" fmla="*/ 1683 w 2761"/>
                <a:gd name="T17" fmla="*/ 6 h 1410"/>
                <a:gd name="T18" fmla="*/ 1706 w 2761"/>
                <a:gd name="T19" fmla="*/ 9 h 1410"/>
                <a:gd name="T20" fmla="*/ 2275 w 2761"/>
                <a:gd name="T21" fmla="*/ 299 h 1410"/>
                <a:gd name="T22" fmla="*/ 2733 w 2761"/>
                <a:gd name="T23" fmla="*/ 130 h 1410"/>
                <a:gd name="T24" fmla="*/ 2756 w 2761"/>
                <a:gd name="T25" fmla="*/ 131 h 1410"/>
                <a:gd name="T26" fmla="*/ 2754 w 2761"/>
                <a:gd name="T27" fmla="*/ 154 h 1410"/>
                <a:gd name="T28" fmla="*/ 2275 w 2761"/>
                <a:gd name="T29" fmla="*/ 332 h 1410"/>
                <a:gd name="T30" fmla="*/ 1689 w 2761"/>
                <a:gd name="T31" fmla="*/ 41 h 1410"/>
                <a:gd name="T32" fmla="*/ 1157 w 2761"/>
                <a:gd name="T33" fmla="*/ 428 h 1410"/>
                <a:gd name="T34" fmla="*/ 1154 w 2761"/>
                <a:gd name="T35" fmla="*/ 430 h 1410"/>
                <a:gd name="T36" fmla="*/ 1134 w 2761"/>
                <a:gd name="T37" fmla="*/ 424 h 1410"/>
                <a:gd name="T38" fmla="*/ 836 w 2761"/>
                <a:gd name="T39" fmla="*/ 207 h 1410"/>
                <a:gd name="T40" fmla="*/ 380 w 2761"/>
                <a:gd name="T41" fmla="*/ 243 h 1410"/>
                <a:gd name="T42" fmla="*/ 83 w 2761"/>
                <a:gd name="T43" fmla="*/ 591 h 1410"/>
                <a:gd name="T44" fmla="*/ 119 w 2761"/>
                <a:gd name="T45" fmla="*/ 1046 h 1410"/>
                <a:gd name="T46" fmla="*/ 467 w 2761"/>
                <a:gd name="T47" fmla="*/ 1343 h 1410"/>
                <a:gd name="T48" fmla="*/ 1056 w 2761"/>
                <a:gd name="T49" fmla="*/ 1215 h 1410"/>
                <a:gd name="T50" fmla="*/ 1079 w 2761"/>
                <a:gd name="T51" fmla="*/ 1216 h 1410"/>
                <a:gd name="T52" fmla="*/ 1078 w 2761"/>
                <a:gd name="T53" fmla="*/ 1239 h 1410"/>
                <a:gd name="T54" fmla="*/ 651 w 2761"/>
                <a:gd name="T55" fmla="*/ 1405 h 1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61" h="1410">
                  <a:moveTo>
                    <a:pt x="651" y="1405"/>
                  </a:moveTo>
                  <a:cubicBezTo>
                    <a:pt x="586" y="1405"/>
                    <a:pt x="520" y="1395"/>
                    <a:pt x="457" y="1374"/>
                  </a:cubicBezTo>
                  <a:cubicBezTo>
                    <a:pt x="297" y="1322"/>
                    <a:pt x="167" y="1211"/>
                    <a:pt x="90" y="1061"/>
                  </a:cubicBezTo>
                  <a:cubicBezTo>
                    <a:pt x="14" y="911"/>
                    <a:pt x="0" y="741"/>
                    <a:pt x="52" y="581"/>
                  </a:cubicBezTo>
                  <a:cubicBezTo>
                    <a:pt x="104" y="421"/>
                    <a:pt x="216" y="291"/>
                    <a:pt x="365" y="214"/>
                  </a:cubicBezTo>
                  <a:cubicBezTo>
                    <a:pt x="515" y="138"/>
                    <a:pt x="686" y="125"/>
                    <a:pt x="846" y="176"/>
                  </a:cubicBezTo>
                  <a:cubicBezTo>
                    <a:pt x="968" y="216"/>
                    <a:pt x="1073" y="291"/>
                    <a:pt x="1151" y="392"/>
                  </a:cubicBezTo>
                  <a:cubicBezTo>
                    <a:pt x="1154" y="390"/>
                    <a:pt x="1157" y="387"/>
                    <a:pt x="1161" y="385"/>
                  </a:cubicBezTo>
                  <a:cubicBezTo>
                    <a:pt x="1683" y="6"/>
                    <a:pt x="1683" y="6"/>
                    <a:pt x="1683" y="6"/>
                  </a:cubicBezTo>
                  <a:cubicBezTo>
                    <a:pt x="1690" y="0"/>
                    <a:pt x="1701" y="2"/>
                    <a:pt x="1706" y="9"/>
                  </a:cubicBezTo>
                  <a:cubicBezTo>
                    <a:pt x="1838" y="191"/>
                    <a:pt x="2051" y="299"/>
                    <a:pt x="2275" y="299"/>
                  </a:cubicBezTo>
                  <a:cubicBezTo>
                    <a:pt x="2443" y="299"/>
                    <a:pt x="2605" y="239"/>
                    <a:pt x="2733" y="130"/>
                  </a:cubicBezTo>
                  <a:cubicBezTo>
                    <a:pt x="2740" y="124"/>
                    <a:pt x="2750" y="124"/>
                    <a:pt x="2756" y="131"/>
                  </a:cubicBezTo>
                  <a:cubicBezTo>
                    <a:pt x="2761" y="138"/>
                    <a:pt x="2761" y="148"/>
                    <a:pt x="2754" y="154"/>
                  </a:cubicBezTo>
                  <a:cubicBezTo>
                    <a:pt x="2621" y="269"/>
                    <a:pt x="2451" y="332"/>
                    <a:pt x="2275" y="332"/>
                  </a:cubicBezTo>
                  <a:cubicBezTo>
                    <a:pt x="2046" y="332"/>
                    <a:pt x="1828" y="223"/>
                    <a:pt x="1689" y="41"/>
                  </a:cubicBezTo>
                  <a:cubicBezTo>
                    <a:pt x="1607" y="101"/>
                    <a:pt x="1168" y="420"/>
                    <a:pt x="1157" y="428"/>
                  </a:cubicBezTo>
                  <a:cubicBezTo>
                    <a:pt x="1156" y="429"/>
                    <a:pt x="1155" y="429"/>
                    <a:pt x="1154" y="430"/>
                  </a:cubicBezTo>
                  <a:cubicBezTo>
                    <a:pt x="1147" y="433"/>
                    <a:pt x="1139" y="431"/>
                    <a:pt x="1134" y="424"/>
                  </a:cubicBezTo>
                  <a:cubicBezTo>
                    <a:pt x="1060" y="322"/>
                    <a:pt x="957" y="247"/>
                    <a:pt x="836" y="207"/>
                  </a:cubicBezTo>
                  <a:cubicBezTo>
                    <a:pt x="684" y="158"/>
                    <a:pt x="522" y="171"/>
                    <a:pt x="380" y="243"/>
                  </a:cubicBezTo>
                  <a:cubicBezTo>
                    <a:pt x="238" y="316"/>
                    <a:pt x="133" y="439"/>
                    <a:pt x="83" y="591"/>
                  </a:cubicBezTo>
                  <a:cubicBezTo>
                    <a:pt x="34" y="743"/>
                    <a:pt x="47" y="904"/>
                    <a:pt x="119" y="1046"/>
                  </a:cubicBezTo>
                  <a:cubicBezTo>
                    <a:pt x="192" y="1189"/>
                    <a:pt x="315" y="1294"/>
                    <a:pt x="467" y="1343"/>
                  </a:cubicBezTo>
                  <a:cubicBezTo>
                    <a:pt x="672" y="1410"/>
                    <a:pt x="897" y="1360"/>
                    <a:pt x="1056" y="1215"/>
                  </a:cubicBezTo>
                  <a:cubicBezTo>
                    <a:pt x="1063" y="1209"/>
                    <a:pt x="1073" y="1209"/>
                    <a:pt x="1079" y="1216"/>
                  </a:cubicBezTo>
                  <a:cubicBezTo>
                    <a:pt x="1085" y="1222"/>
                    <a:pt x="1085" y="1232"/>
                    <a:pt x="1078" y="1239"/>
                  </a:cubicBezTo>
                  <a:cubicBezTo>
                    <a:pt x="960" y="1347"/>
                    <a:pt x="807" y="1405"/>
                    <a:pt x="651" y="14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77B7"/>
                </a:solidFill>
                <a:effectLst/>
                <a:uLnTx/>
                <a:uFillTx/>
                <a:latin typeface="Book Antiqua"/>
                <a:ea typeface="+mn-ea"/>
                <a:cs typeface="+mn-cs"/>
              </a:endParaRPr>
            </a:p>
          </p:txBody>
        </p:sp>
        <p:sp>
          <p:nvSpPr>
            <p:cNvPr id="111" name="Freeform 14">
              <a:extLst>
                <a:ext uri="{FF2B5EF4-FFF2-40B4-BE49-F238E27FC236}">
                  <a16:creationId xmlns:a16="http://schemas.microsoft.com/office/drawing/2014/main" id="{D9E7D83D-3C25-4861-91BD-4D739E20CAE6}"/>
                </a:ext>
              </a:extLst>
            </p:cNvPr>
            <p:cNvSpPr>
              <a:spLocks/>
            </p:cNvSpPr>
            <p:nvPr/>
          </p:nvSpPr>
          <p:spPr bwMode="auto">
            <a:xfrm>
              <a:off x="7231063" y="2843213"/>
              <a:ext cx="196850" cy="180975"/>
            </a:xfrm>
            <a:custGeom>
              <a:avLst/>
              <a:gdLst>
                <a:gd name="T0" fmla="*/ 85 w 157"/>
                <a:gd name="T1" fmla="*/ 143 h 143"/>
                <a:gd name="T2" fmla="*/ 78 w 157"/>
                <a:gd name="T3" fmla="*/ 141 h 143"/>
                <a:gd name="T4" fmla="*/ 71 w 157"/>
                <a:gd name="T5" fmla="*/ 119 h 143"/>
                <a:gd name="T6" fmla="*/ 110 w 157"/>
                <a:gd name="T7" fmla="*/ 39 h 143"/>
                <a:gd name="T8" fmla="*/ 21 w 157"/>
                <a:gd name="T9" fmla="*/ 56 h 143"/>
                <a:gd name="T10" fmla="*/ 2 w 157"/>
                <a:gd name="T11" fmla="*/ 43 h 143"/>
                <a:gd name="T12" fmla="*/ 15 w 157"/>
                <a:gd name="T13" fmla="*/ 24 h 143"/>
                <a:gd name="T14" fmla="*/ 136 w 157"/>
                <a:gd name="T15" fmla="*/ 1 h 143"/>
                <a:gd name="T16" fmla="*/ 152 w 157"/>
                <a:gd name="T17" fmla="*/ 7 h 143"/>
                <a:gd name="T18" fmla="*/ 154 w 157"/>
                <a:gd name="T19" fmla="*/ 24 h 143"/>
                <a:gd name="T20" fmla="*/ 100 w 157"/>
                <a:gd name="T21" fmla="*/ 134 h 143"/>
                <a:gd name="T22" fmla="*/ 85 w 157"/>
                <a:gd name="T2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43">
                  <a:moveTo>
                    <a:pt x="85" y="143"/>
                  </a:moveTo>
                  <a:cubicBezTo>
                    <a:pt x="83" y="143"/>
                    <a:pt x="80" y="142"/>
                    <a:pt x="78" y="141"/>
                  </a:cubicBezTo>
                  <a:cubicBezTo>
                    <a:pt x="70" y="137"/>
                    <a:pt x="67" y="127"/>
                    <a:pt x="71" y="119"/>
                  </a:cubicBezTo>
                  <a:cubicBezTo>
                    <a:pt x="110" y="39"/>
                    <a:pt x="110" y="39"/>
                    <a:pt x="110" y="39"/>
                  </a:cubicBezTo>
                  <a:cubicBezTo>
                    <a:pt x="21" y="56"/>
                    <a:pt x="21" y="56"/>
                    <a:pt x="21" y="56"/>
                  </a:cubicBezTo>
                  <a:cubicBezTo>
                    <a:pt x="12" y="58"/>
                    <a:pt x="4" y="52"/>
                    <a:pt x="2" y="43"/>
                  </a:cubicBezTo>
                  <a:cubicBezTo>
                    <a:pt x="0" y="34"/>
                    <a:pt x="6" y="26"/>
                    <a:pt x="15" y="24"/>
                  </a:cubicBezTo>
                  <a:cubicBezTo>
                    <a:pt x="136" y="1"/>
                    <a:pt x="136" y="1"/>
                    <a:pt x="136" y="1"/>
                  </a:cubicBezTo>
                  <a:cubicBezTo>
                    <a:pt x="142" y="0"/>
                    <a:pt x="148" y="2"/>
                    <a:pt x="152" y="7"/>
                  </a:cubicBezTo>
                  <a:cubicBezTo>
                    <a:pt x="156" y="12"/>
                    <a:pt x="157" y="19"/>
                    <a:pt x="154" y="24"/>
                  </a:cubicBezTo>
                  <a:cubicBezTo>
                    <a:pt x="100" y="134"/>
                    <a:pt x="100" y="134"/>
                    <a:pt x="100" y="134"/>
                  </a:cubicBezTo>
                  <a:cubicBezTo>
                    <a:pt x="97" y="140"/>
                    <a:pt x="91" y="143"/>
                    <a:pt x="85"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77B7"/>
                </a:solidFill>
                <a:effectLst/>
                <a:uLnTx/>
                <a:uFillTx/>
                <a:latin typeface="Book Antiqua"/>
                <a:ea typeface="+mn-ea"/>
                <a:cs typeface="+mn-cs"/>
              </a:endParaRPr>
            </a:p>
          </p:txBody>
        </p:sp>
      </p:grpSp>
      <p:pic>
        <p:nvPicPr>
          <p:cNvPr id="102" name="Picture 101">
            <a:extLst>
              <a:ext uri="{FF2B5EF4-FFF2-40B4-BE49-F238E27FC236}">
                <a16:creationId xmlns:a16="http://schemas.microsoft.com/office/drawing/2014/main" id="{CAC7364C-17EF-45D3-9FC6-0FD8F68B5FAE}"/>
              </a:ext>
            </a:extLst>
          </p:cNvPr>
          <p:cNvPicPr>
            <a:picLocks noChangeAspect="1"/>
          </p:cNvPicPr>
          <p:nvPr/>
        </p:nvPicPr>
        <p:blipFill>
          <a:blip r:embed="rId3">
            <a:duotone>
              <a:schemeClr val="bg2">
                <a:shade val="45000"/>
                <a:satMod val="135000"/>
              </a:schemeClr>
              <a:prstClr val="white"/>
            </a:duotone>
          </a:blip>
          <a:stretch>
            <a:fillRect/>
          </a:stretch>
        </p:blipFill>
        <p:spPr>
          <a:xfrm>
            <a:off x="6542188" y="3590185"/>
            <a:ext cx="915191" cy="915191"/>
          </a:xfrm>
          <a:prstGeom prst="rect">
            <a:avLst/>
          </a:prstGeom>
        </p:spPr>
      </p:pic>
      <p:pic>
        <p:nvPicPr>
          <p:cNvPr id="103" name="Picture 102">
            <a:extLst>
              <a:ext uri="{FF2B5EF4-FFF2-40B4-BE49-F238E27FC236}">
                <a16:creationId xmlns:a16="http://schemas.microsoft.com/office/drawing/2014/main" id="{7746CAC2-6197-436E-9A1E-C37E740E7329}"/>
              </a:ext>
            </a:extLst>
          </p:cNvPr>
          <p:cNvPicPr>
            <a:picLocks noChangeAspect="1"/>
          </p:cNvPicPr>
          <p:nvPr/>
        </p:nvPicPr>
        <p:blipFill>
          <a:blip r:embed="rId4">
            <a:duotone>
              <a:schemeClr val="bg2">
                <a:shade val="45000"/>
                <a:satMod val="135000"/>
              </a:schemeClr>
              <a:prstClr val="white"/>
            </a:duotone>
          </a:blip>
          <a:stretch>
            <a:fillRect/>
          </a:stretch>
        </p:blipFill>
        <p:spPr>
          <a:xfrm>
            <a:off x="9300232" y="3616189"/>
            <a:ext cx="915191" cy="915191"/>
          </a:xfrm>
          <a:prstGeom prst="rect">
            <a:avLst/>
          </a:prstGeom>
        </p:spPr>
      </p:pic>
      <p:pic>
        <p:nvPicPr>
          <p:cNvPr id="104" name="Picture 103">
            <a:extLst>
              <a:ext uri="{FF2B5EF4-FFF2-40B4-BE49-F238E27FC236}">
                <a16:creationId xmlns:a16="http://schemas.microsoft.com/office/drawing/2014/main" id="{4B6A2155-E771-4871-BC11-7BFA6087E8E9}"/>
              </a:ext>
            </a:extLst>
          </p:cNvPr>
          <p:cNvPicPr>
            <a:picLocks noChangeAspect="1"/>
          </p:cNvPicPr>
          <p:nvPr/>
        </p:nvPicPr>
        <p:blipFill>
          <a:blip r:embed="rId5">
            <a:duotone>
              <a:schemeClr val="bg2">
                <a:shade val="45000"/>
                <a:satMod val="135000"/>
              </a:schemeClr>
              <a:prstClr val="white"/>
            </a:duotone>
          </a:blip>
          <a:stretch>
            <a:fillRect/>
          </a:stretch>
        </p:blipFill>
        <p:spPr>
          <a:xfrm>
            <a:off x="7084816" y="5324060"/>
            <a:ext cx="859541" cy="859541"/>
          </a:xfrm>
          <a:prstGeom prst="rect">
            <a:avLst/>
          </a:prstGeom>
        </p:spPr>
      </p:pic>
      <p:grpSp>
        <p:nvGrpSpPr>
          <p:cNvPr id="105" name="Group 104">
            <a:extLst>
              <a:ext uri="{FF2B5EF4-FFF2-40B4-BE49-F238E27FC236}">
                <a16:creationId xmlns:a16="http://schemas.microsoft.com/office/drawing/2014/main" id="{E687E15D-5262-40A8-B925-E17156CA037D}"/>
              </a:ext>
            </a:extLst>
          </p:cNvPr>
          <p:cNvGrpSpPr/>
          <p:nvPr/>
        </p:nvGrpSpPr>
        <p:grpSpPr>
          <a:xfrm>
            <a:off x="7847029" y="2501529"/>
            <a:ext cx="1627190" cy="2090713"/>
            <a:chOff x="6021388" y="1384300"/>
            <a:chExt cx="2390775" cy="3071813"/>
          </a:xfrm>
          <a:solidFill>
            <a:schemeClr val="bg2">
              <a:lumMod val="95000"/>
            </a:schemeClr>
          </a:solidFill>
        </p:grpSpPr>
        <p:sp>
          <p:nvSpPr>
            <p:cNvPr id="108" name="Freeform 8">
              <a:extLst>
                <a:ext uri="{FF2B5EF4-FFF2-40B4-BE49-F238E27FC236}">
                  <a16:creationId xmlns:a16="http://schemas.microsoft.com/office/drawing/2014/main" id="{5F28AE60-9699-4E8C-A52F-D9130532281F}"/>
                </a:ext>
              </a:extLst>
            </p:cNvPr>
            <p:cNvSpPr>
              <a:spLocks/>
            </p:cNvSpPr>
            <p:nvPr/>
          </p:nvSpPr>
          <p:spPr bwMode="auto">
            <a:xfrm>
              <a:off x="6021388" y="1384300"/>
              <a:ext cx="2390775" cy="3071813"/>
            </a:xfrm>
            <a:custGeom>
              <a:avLst/>
              <a:gdLst>
                <a:gd name="T0" fmla="*/ 1879 w 1897"/>
                <a:gd name="T1" fmla="*/ 2440 h 2440"/>
                <a:gd name="T2" fmla="*/ 1870 w 1897"/>
                <a:gd name="T3" fmla="*/ 2438 h 2440"/>
                <a:gd name="T4" fmla="*/ 1554 w 1897"/>
                <a:gd name="T5" fmla="*/ 2037 h 2440"/>
                <a:gd name="T6" fmla="*/ 1649 w 1897"/>
                <a:gd name="T7" fmla="*/ 1390 h 2440"/>
                <a:gd name="T8" fmla="*/ 1117 w 1897"/>
                <a:gd name="T9" fmla="*/ 1004 h 2440"/>
                <a:gd name="T10" fmla="*/ 1114 w 1897"/>
                <a:gd name="T11" fmla="*/ 1001 h 2440"/>
                <a:gd name="T12" fmla="*/ 1113 w 1897"/>
                <a:gd name="T13" fmla="*/ 981 h 2440"/>
                <a:gd name="T14" fmla="*/ 1227 w 1897"/>
                <a:gd name="T15" fmla="*/ 630 h 2440"/>
                <a:gd name="T16" fmla="*/ 630 w 1897"/>
                <a:gd name="T17" fmla="*/ 33 h 2440"/>
                <a:gd name="T18" fmla="*/ 33 w 1897"/>
                <a:gd name="T19" fmla="*/ 630 h 2440"/>
                <a:gd name="T20" fmla="*/ 337 w 1897"/>
                <a:gd name="T21" fmla="*/ 1150 h 2440"/>
                <a:gd name="T22" fmla="*/ 343 w 1897"/>
                <a:gd name="T23" fmla="*/ 1172 h 2440"/>
                <a:gd name="T24" fmla="*/ 321 w 1897"/>
                <a:gd name="T25" fmla="*/ 1179 h 2440"/>
                <a:gd name="T26" fmla="*/ 0 w 1897"/>
                <a:gd name="T27" fmla="*/ 630 h 2440"/>
                <a:gd name="T28" fmla="*/ 630 w 1897"/>
                <a:gd name="T29" fmla="*/ 0 h 2440"/>
                <a:gd name="T30" fmla="*/ 1259 w 1897"/>
                <a:gd name="T31" fmla="*/ 630 h 2440"/>
                <a:gd name="T32" fmla="*/ 1149 w 1897"/>
                <a:gd name="T33" fmla="*/ 987 h 2440"/>
                <a:gd name="T34" fmla="*/ 1159 w 1897"/>
                <a:gd name="T35" fmla="*/ 994 h 2440"/>
                <a:gd name="T36" fmla="*/ 1681 w 1897"/>
                <a:gd name="T37" fmla="*/ 1373 h 2440"/>
                <a:gd name="T38" fmla="*/ 1684 w 1897"/>
                <a:gd name="T39" fmla="*/ 1396 h 2440"/>
                <a:gd name="T40" fmla="*/ 1585 w 1897"/>
                <a:gd name="T41" fmla="*/ 2027 h 2440"/>
                <a:gd name="T42" fmla="*/ 1887 w 1897"/>
                <a:gd name="T43" fmla="*/ 2410 h 2440"/>
                <a:gd name="T44" fmla="*/ 1893 w 1897"/>
                <a:gd name="T45" fmla="*/ 2432 h 2440"/>
                <a:gd name="T46" fmla="*/ 1879 w 1897"/>
                <a:gd name="T47" fmla="*/ 2440 h 2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97" h="2440">
                  <a:moveTo>
                    <a:pt x="1879" y="2440"/>
                  </a:moveTo>
                  <a:cubicBezTo>
                    <a:pt x="1876" y="2440"/>
                    <a:pt x="1873" y="2439"/>
                    <a:pt x="1870" y="2438"/>
                  </a:cubicBezTo>
                  <a:cubicBezTo>
                    <a:pt x="1720" y="2346"/>
                    <a:pt x="1608" y="2204"/>
                    <a:pt x="1554" y="2037"/>
                  </a:cubicBezTo>
                  <a:cubicBezTo>
                    <a:pt x="1483" y="1819"/>
                    <a:pt x="1518" y="1578"/>
                    <a:pt x="1649" y="1390"/>
                  </a:cubicBezTo>
                  <a:cubicBezTo>
                    <a:pt x="1567" y="1331"/>
                    <a:pt x="1127" y="1011"/>
                    <a:pt x="1117" y="1004"/>
                  </a:cubicBezTo>
                  <a:cubicBezTo>
                    <a:pt x="1116" y="1003"/>
                    <a:pt x="1115" y="1002"/>
                    <a:pt x="1114" y="1001"/>
                  </a:cubicBezTo>
                  <a:cubicBezTo>
                    <a:pt x="1109" y="995"/>
                    <a:pt x="1108" y="987"/>
                    <a:pt x="1113" y="981"/>
                  </a:cubicBezTo>
                  <a:cubicBezTo>
                    <a:pt x="1188" y="878"/>
                    <a:pt x="1227" y="757"/>
                    <a:pt x="1227" y="630"/>
                  </a:cubicBezTo>
                  <a:cubicBezTo>
                    <a:pt x="1227" y="300"/>
                    <a:pt x="959" y="33"/>
                    <a:pt x="630" y="33"/>
                  </a:cubicBezTo>
                  <a:cubicBezTo>
                    <a:pt x="301" y="33"/>
                    <a:pt x="33" y="300"/>
                    <a:pt x="33" y="630"/>
                  </a:cubicBezTo>
                  <a:cubicBezTo>
                    <a:pt x="33" y="845"/>
                    <a:pt x="149" y="1045"/>
                    <a:pt x="337" y="1150"/>
                  </a:cubicBezTo>
                  <a:cubicBezTo>
                    <a:pt x="345" y="1155"/>
                    <a:pt x="348" y="1165"/>
                    <a:pt x="343" y="1172"/>
                  </a:cubicBezTo>
                  <a:cubicBezTo>
                    <a:pt x="339" y="1180"/>
                    <a:pt x="329" y="1183"/>
                    <a:pt x="321" y="1179"/>
                  </a:cubicBezTo>
                  <a:cubicBezTo>
                    <a:pt x="123" y="1067"/>
                    <a:pt x="0" y="857"/>
                    <a:pt x="0" y="630"/>
                  </a:cubicBezTo>
                  <a:cubicBezTo>
                    <a:pt x="0" y="283"/>
                    <a:pt x="283" y="0"/>
                    <a:pt x="630" y="0"/>
                  </a:cubicBezTo>
                  <a:cubicBezTo>
                    <a:pt x="977" y="0"/>
                    <a:pt x="1259" y="283"/>
                    <a:pt x="1259" y="630"/>
                  </a:cubicBezTo>
                  <a:cubicBezTo>
                    <a:pt x="1259" y="758"/>
                    <a:pt x="1221" y="881"/>
                    <a:pt x="1149" y="987"/>
                  </a:cubicBezTo>
                  <a:cubicBezTo>
                    <a:pt x="1152" y="989"/>
                    <a:pt x="1155" y="991"/>
                    <a:pt x="1159" y="994"/>
                  </a:cubicBezTo>
                  <a:cubicBezTo>
                    <a:pt x="1681" y="1373"/>
                    <a:pt x="1681" y="1373"/>
                    <a:pt x="1681" y="1373"/>
                  </a:cubicBezTo>
                  <a:cubicBezTo>
                    <a:pt x="1688" y="1379"/>
                    <a:pt x="1690" y="1389"/>
                    <a:pt x="1684" y="1396"/>
                  </a:cubicBezTo>
                  <a:cubicBezTo>
                    <a:pt x="1553" y="1578"/>
                    <a:pt x="1515" y="1813"/>
                    <a:pt x="1585" y="2027"/>
                  </a:cubicBezTo>
                  <a:cubicBezTo>
                    <a:pt x="1636" y="2186"/>
                    <a:pt x="1744" y="2322"/>
                    <a:pt x="1887" y="2410"/>
                  </a:cubicBezTo>
                  <a:cubicBezTo>
                    <a:pt x="1895" y="2414"/>
                    <a:pt x="1897" y="2424"/>
                    <a:pt x="1893" y="2432"/>
                  </a:cubicBezTo>
                  <a:cubicBezTo>
                    <a:pt x="1890" y="2437"/>
                    <a:pt x="1884" y="2440"/>
                    <a:pt x="1879" y="244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77B7"/>
                </a:solidFill>
                <a:effectLst/>
                <a:uLnTx/>
                <a:uFillTx/>
                <a:latin typeface="Book Antiqua"/>
                <a:ea typeface="+mn-ea"/>
                <a:cs typeface="+mn-cs"/>
              </a:endParaRPr>
            </a:p>
          </p:txBody>
        </p:sp>
        <p:sp>
          <p:nvSpPr>
            <p:cNvPr id="109" name="Freeform 13">
              <a:extLst>
                <a:ext uri="{FF2B5EF4-FFF2-40B4-BE49-F238E27FC236}">
                  <a16:creationId xmlns:a16="http://schemas.microsoft.com/office/drawing/2014/main" id="{87409D3B-7A83-4A53-AA3E-2F485AA4F074}"/>
                </a:ext>
              </a:extLst>
            </p:cNvPr>
            <p:cNvSpPr>
              <a:spLocks/>
            </p:cNvSpPr>
            <p:nvPr/>
          </p:nvSpPr>
          <p:spPr bwMode="auto">
            <a:xfrm>
              <a:off x="8213725" y="4276725"/>
              <a:ext cx="196850" cy="179388"/>
            </a:xfrm>
            <a:custGeom>
              <a:avLst/>
              <a:gdLst>
                <a:gd name="T0" fmla="*/ 139 w 156"/>
                <a:gd name="T1" fmla="*/ 143 h 143"/>
                <a:gd name="T2" fmla="*/ 136 w 156"/>
                <a:gd name="T3" fmla="*/ 143 h 143"/>
                <a:gd name="T4" fmla="*/ 15 w 156"/>
                <a:gd name="T5" fmla="*/ 125 h 143"/>
                <a:gd name="T6" fmla="*/ 2 w 156"/>
                <a:gd name="T7" fmla="*/ 107 h 143"/>
                <a:gd name="T8" fmla="*/ 20 w 156"/>
                <a:gd name="T9" fmla="*/ 93 h 143"/>
                <a:gd name="T10" fmla="*/ 109 w 156"/>
                <a:gd name="T11" fmla="*/ 106 h 143"/>
                <a:gd name="T12" fmla="*/ 65 w 156"/>
                <a:gd name="T13" fmla="*/ 26 h 143"/>
                <a:gd name="T14" fmla="*/ 71 w 156"/>
                <a:gd name="T15" fmla="*/ 4 h 143"/>
                <a:gd name="T16" fmla="*/ 93 w 156"/>
                <a:gd name="T17" fmla="*/ 11 h 143"/>
                <a:gd name="T18" fmla="*/ 153 w 156"/>
                <a:gd name="T19" fmla="*/ 119 h 143"/>
                <a:gd name="T20" fmla="*/ 152 w 156"/>
                <a:gd name="T21" fmla="*/ 136 h 143"/>
                <a:gd name="T22" fmla="*/ 139 w 156"/>
                <a:gd name="T2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143">
                  <a:moveTo>
                    <a:pt x="139" y="143"/>
                  </a:moveTo>
                  <a:cubicBezTo>
                    <a:pt x="138" y="143"/>
                    <a:pt x="137" y="143"/>
                    <a:pt x="136" y="143"/>
                  </a:cubicBezTo>
                  <a:cubicBezTo>
                    <a:pt x="15" y="125"/>
                    <a:pt x="15" y="125"/>
                    <a:pt x="15" y="125"/>
                  </a:cubicBezTo>
                  <a:cubicBezTo>
                    <a:pt x="6" y="124"/>
                    <a:pt x="0" y="116"/>
                    <a:pt x="2" y="107"/>
                  </a:cubicBezTo>
                  <a:cubicBezTo>
                    <a:pt x="3" y="98"/>
                    <a:pt x="11" y="92"/>
                    <a:pt x="20" y="93"/>
                  </a:cubicBezTo>
                  <a:cubicBezTo>
                    <a:pt x="109" y="106"/>
                    <a:pt x="109" y="106"/>
                    <a:pt x="109" y="106"/>
                  </a:cubicBezTo>
                  <a:cubicBezTo>
                    <a:pt x="65" y="26"/>
                    <a:pt x="65" y="26"/>
                    <a:pt x="65" y="26"/>
                  </a:cubicBezTo>
                  <a:cubicBezTo>
                    <a:pt x="60" y="18"/>
                    <a:pt x="63" y="8"/>
                    <a:pt x="71" y="4"/>
                  </a:cubicBezTo>
                  <a:cubicBezTo>
                    <a:pt x="79" y="0"/>
                    <a:pt x="89" y="3"/>
                    <a:pt x="93" y="11"/>
                  </a:cubicBezTo>
                  <a:cubicBezTo>
                    <a:pt x="153" y="119"/>
                    <a:pt x="153" y="119"/>
                    <a:pt x="153" y="119"/>
                  </a:cubicBezTo>
                  <a:cubicBezTo>
                    <a:pt x="156" y="124"/>
                    <a:pt x="156" y="131"/>
                    <a:pt x="152" y="136"/>
                  </a:cubicBezTo>
                  <a:cubicBezTo>
                    <a:pt x="149" y="140"/>
                    <a:pt x="144" y="143"/>
                    <a:pt x="139"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77B7"/>
                </a:solidFill>
                <a:effectLst/>
                <a:uLnTx/>
                <a:uFillTx/>
                <a:latin typeface="Book Antiqua"/>
                <a:ea typeface="+mn-ea"/>
                <a:cs typeface="+mn-cs"/>
              </a:endParaRPr>
            </a:p>
          </p:txBody>
        </p:sp>
      </p:grpSp>
      <p:pic>
        <p:nvPicPr>
          <p:cNvPr id="106" name="Picture 105">
            <a:extLst>
              <a:ext uri="{FF2B5EF4-FFF2-40B4-BE49-F238E27FC236}">
                <a16:creationId xmlns:a16="http://schemas.microsoft.com/office/drawing/2014/main" id="{4BA38012-8B43-40B3-8FEF-0C9915C49453}"/>
              </a:ext>
            </a:extLst>
          </p:cNvPr>
          <p:cNvPicPr>
            <a:picLocks noChangeAspect="1"/>
          </p:cNvPicPr>
          <p:nvPr/>
        </p:nvPicPr>
        <p:blipFill>
          <a:blip r:embed="rId6">
            <a:duotone>
              <a:schemeClr val="bg2">
                <a:shade val="45000"/>
                <a:satMod val="135000"/>
              </a:schemeClr>
              <a:prstClr val="white"/>
            </a:duotone>
          </a:blip>
          <a:stretch>
            <a:fillRect/>
          </a:stretch>
        </p:blipFill>
        <p:spPr>
          <a:xfrm>
            <a:off x="7912295" y="2554576"/>
            <a:ext cx="920639" cy="920639"/>
          </a:xfrm>
          <a:prstGeom prst="rect">
            <a:avLst/>
          </a:prstGeom>
        </p:spPr>
      </p:pic>
      <p:pic>
        <p:nvPicPr>
          <p:cNvPr id="107" name="Picture 106">
            <a:extLst>
              <a:ext uri="{FF2B5EF4-FFF2-40B4-BE49-F238E27FC236}">
                <a16:creationId xmlns:a16="http://schemas.microsoft.com/office/drawing/2014/main" id="{FCEE7DA3-FD5E-4961-A5BD-D7F946B5A3D3}"/>
              </a:ext>
            </a:extLst>
          </p:cNvPr>
          <p:cNvPicPr>
            <a:picLocks noChangeAspect="1"/>
          </p:cNvPicPr>
          <p:nvPr/>
        </p:nvPicPr>
        <p:blipFill>
          <a:blip r:embed="rId7"/>
          <a:stretch>
            <a:fillRect/>
          </a:stretch>
        </p:blipFill>
        <p:spPr>
          <a:xfrm>
            <a:off x="7856767" y="3943587"/>
            <a:ext cx="1059931" cy="789485"/>
          </a:xfrm>
          <a:prstGeom prst="rect">
            <a:avLst/>
          </a:prstGeom>
        </p:spPr>
      </p:pic>
    </p:spTree>
    <p:extLst>
      <p:ext uri="{BB962C8B-B14F-4D97-AF65-F5344CB8AC3E}">
        <p14:creationId xmlns:p14="http://schemas.microsoft.com/office/powerpoint/2010/main" val="301619083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212718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a:t>Add title</a:t>
            </a:r>
            <a:endParaRPr lang="en-GB"/>
          </a:p>
        </p:txBody>
      </p:sp>
    </p:spTree>
    <p:extLst>
      <p:ext uri="{BB962C8B-B14F-4D97-AF65-F5344CB8AC3E}">
        <p14:creationId xmlns:p14="http://schemas.microsoft.com/office/powerpoint/2010/main" val="328175756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only_no log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9B3162-5018-47DA-9883-343B15987BF4}"/>
              </a:ext>
            </a:extLst>
          </p:cNvPr>
          <p:cNvSpPr/>
          <p:nvPr userDrawn="1"/>
        </p:nvSpPr>
        <p:spPr bwMode="white">
          <a:xfrm>
            <a:off x="10379947" y="0"/>
            <a:ext cx="1738365" cy="1341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Book Antiqua"/>
              <a:ea typeface="+mn-ea"/>
              <a:cs typeface="+mn-cs"/>
            </a:endParaRPr>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a:t>Add title</a:t>
            </a:r>
            <a:endParaRPr lang="en-GB"/>
          </a:p>
        </p:txBody>
      </p:sp>
    </p:spTree>
    <p:extLst>
      <p:ext uri="{BB962C8B-B14F-4D97-AF65-F5344CB8AC3E}">
        <p14:creationId xmlns:p14="http://schemas.microsoft.com/office/powerpoint/2010/main" val="360680021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a:t>Add title</a:t>
            </a:r>
            <a:endParaRPr lang="en-GB"/>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71475" y="1001984"/>
            <a:ext cx="100084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a:t>Add subtitle</a:t>
            </a:r>
            <a:endParaRPr lang="en-GB"/>
          </a:p>
        </p:txBody>
      </p:sp>
    </p:spTree>
    <p:extLst>
      <p:ext uri="{BB962C8B-B14F-4D97-AF65-F5344CB8AC3E}">
        <p14:creationId xmlns:p14="http://schemas.microsoft.com/office/powerpoint/2010/main" val="366820925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a:t>Add title</a:t>
            </a:r>
            <a:endParaRPr lang="en-GB"/>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9213250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over pic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576BB30-6B62-4BC7-8569-9427E3B5E6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1" cy="6858000"/>
          </a:xfrm>
          <a:prstGeom prst="rect">
            <a:avLst/>
          </a:prstGeom>
        </p:spPr>
      </p:pic>
      <p:sp>
        <p:nvSpPr>
          <p:cNvPr id="21" name="Rectangle 20">
            <a:extLst>
              <a:ext uri="{FF2B5EF4-FFF2-40B4-BE49-F238E27FC236}">
                <a16:creationId xmlns:a16="http://schemas.microsoft.com/office/drawing/2014/main" id="{378A3833-933A-499E-B1B4-1AEBFA13AA59}"/>
              </a:ext>
            </a:extLst>
          </p:cNvPr>
          <p:cNvSpPr/>
          <p:nvPr userDrawn="1"/>
        </p:nvSpPr>
        <p:spPr bwMode="white">
          <a:xfrm>
            <a:off x="0" y="0"/>
            <a:ext cx="5848141"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6D4E6C12-33BD-4045-9DC8-FEEB1D8A07D3}"/>
              </a:ext>
            </a:extLst>
          </p:cNvPr>
          <p:cNvSpPr/>
          <p:nvPr userDrawn="1"/>
        </p:nvSpPr>
        <p:spPr bwMode="white">
          <a:xfrm rot="10800000">
            <a:off x="4680002" y="0"/>
            <a:ext cx="7511998"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B1231DD2-CEA1-4161-9F14-87B045086D01}"/>
              </a:ext>
            </a:extLst>
          </p:cNvPr>
          <p:cNvSpPr/>
          <p:nvPr userDrawn="1"/>
        </p:nvSpPr>
        <p:spPr bwMode="white">
          <a:xfrm>
            <a:off x="0" y="1085222"/>
            <a:ext cx="6243770" cy="5772778"/>
          </a:xfrm>
          <a:prstGeom prst="rect">
            <a:avLst/>
          </a:prstGeom>
          <a:gradFill flip="none" rotWithShape="1">
            <a:gsLst>
              <a:gs pos="0">
                <a:schemeClr val="accent5"/>
              </a:gs>
              <a:gs pos="56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7D26D02A-AC07-4908-82AC-0FC753CFFDD2}"/>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grpSp>
        <p:nvGrpSpPr>
          <p:cNvPr id="12" name="Group 11">
            <a:extLst>
              <a:ext uri="{FF2B5EF4-FFF2-40B4-BE49-F238E27FC236}">
                <a16:creationId xmlns:a16="http://schemas.microsoft.com/office/drawing/2014/main" id="{D715B20D-C4C3-4C5B-BB3D-940B90FB64FB}"/>
              </a:ext>
            </a:extLst>
          </p:cNvPr>
          <p:cNvGrpSpPr/>
          <p:nvPr userDrawn="1"/>
        </p:nvGrpSpPr>
        <p:grpSpPr bwMode="white">
          <a:xfrm>
            <a:off x="195869" y="-844367"/>
            <a:ext cx="6219289" cy="10867802"/>
            <a:chOff x="197463" y="-854362"/>
            <a:chExt cx="6219289" cy="10867802"/>
          </a:xfrm>
          <a:solidFill>
            <a:schemeClr val="accent1">
              <a:lumMod val="75000"/>
              <a:alpha val="30196"/>
            </a:schemeClr>
          </a:solidFill>
        </p:grpSpPr>
        <p:sp>
          <p:nvSpPr>
            <p:cNvPr id="13" name="Freeform: Shape 12">
              <a:extLst>
                <a:ext uri="{FF2B5EF4-FFF2-40B4-BE49-F238E27FC236}">
                  <a16:creationId xmlns:a16="http://schemas.microsoft.com/office/drawing/2014/main" id="{9F899227-EBCE-4833-9CF1-A855E54BCF3E}"/>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4" name="Freeform: Shape 13">
              <a:extLst>
                <a:ext uri="{FF2B5EF4-FFF2-40B4-BE49-F238E27FC236}">
                  <a16:creationId xmlns:a16="http://schemas.microsoft.com/office/drawing/2014/main" id="{E5D10294-0A38-4D61-81F1-DDB1791E3F1E}"/>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bwMode="black">
          <a:xfrm>
            <a:off x="724019" y="2401458"/>
            <a:ext cx="4680000" cy="1990255"/>
          </a:xfrm>
        </p:spPr>
        <p:txBody>
          <a:bodyPr lIns="0" tIns="0" rIns="0" bIns="0" anchor="b">
            <a:noAutofit/>
          </a:bodyPr>
          <a:lstStyle>
            <a:lvl1pPr algn="l">
              <a:defRPr sz="4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bwMode="black">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bwMode="black">
          <a:xfrm>
            <a:off x="721024" y="5953914"/>
            <a:ext cx="4680000" cy="184086"/>
          </a:xfrm>
        </p:spPr>
        <p:txBody>
          <a:bodyPr lIns="0" tIns="0" rIns="0" bIns="0">
            <a:noAutofit/>
          </a:bodyPr>
          <a:lstStyle>
            <a:lvl1pPr marL="0" indent="0">
              <a:buNone/>
              <a:defRPr sz="1400">
                <a:solidFill>
                  <a:schemeClr val="bg2"/>
                </a:solidFill>
              </a:defRPr>
            </a:lvl1pPr>
          </a:lstStyle>
          <a:p>
            <a:pPr lvl="0"/>
            <a:r>
              <a:rPr lang="en-US"/>
              <a:t>Add date</a:t>
            </a:r>
            <a:endParaRPr lang="en-GB"/>
          </a:p>
        </p:txBody>
      </p:sp>
      <p:cxnSp>
        <p:nvCxnSpPr>
          <p:cNvPr id="16" name="Straight Connector 15">
            <a:extLst>
              <a:ext uri="{FF2B5EF4-FFF2-40B4-BE49-F238E27FC236}">
                <a16:creationId xmlns:a16="http://schemas.microsoft.com/office/drawing/2014/main" id="{A3EF3C56-BC72-482E-9757-9E05422DDE44}"/>
              </a:ext>
            </a:extLst>
          </p:cNvPr>
          <p:cNvCxnSpPr>
            <a:cxnSpLocks/>
          </p:cNvCxnSpPr>
          <p:nvPr userDrawn="1"/>
        </p:nvCxnSpPr>
        <p:spPr bwMode="black">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44476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over pic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C8A6437-F579-46F4-8F5F-6B6FA027FAA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1999" cy="6858000"/>
          </a:xfrm>
          <a:prstGeom prst="rect">
            <a:avLst/>
          </a:prstGeom>
        </p:spPr>
      </p:pic>
      <p:sp>
        <p:nvSpPr>
          <p:cNvPr id="11" name="Rectangle 10">
            <a:extLst>
              <a:ext uri="{FF2B5EF4-FFF2-40B4-BE49-F238E27FC236}">
                <a16:creationId xmlns:a16="http://schemas.microsoft.com/office/drawing/2014/main" id="{58000E6A-D273-4A83-87FB-D57AB33153FB}"/>
              </a:ext>
            </a:extLst>
          </p:cNvPr>
          <p:cNvSpPr/>
          <p:nvPr userDrawn="1"/>
        </p:nvSpPr>
        <p:spPr bwMode="white">
          <a:xfrm>
            <a:off x="0" y="-1"/>
            <a:ext cx="5848141"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83EA6E8F-C999-421F-91DB-31C86AC6CA40}"/>
              </a:ext>
            </a:extLst>
          </p:cNvPr>
          <p:cNvSpPr/>
          <p:nvPr userDrawn="1"/>
        </p:nvSpPr>
        <p:spPr bwMode="white">
          <a:xfrm rot="10800000">
            <a:off x="4680002" y="0"/>
            <a:ext cx="7511998"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a:extLst>
              <a:ext uri="{FF2B5EF4-FFF2-40B4-BE49-F238E27FC236}">
                <a16:creationId xmlns:a16="http://schemas.microsoft.com/office/drawing/2014/main" id="{81EDCB32-EFED-4AC0-A53A-3081B264159F}"/>
              </a:ext>
            </a:extLst>
          </p:cNvPr>
          <p:cNvGrpSpPr/>
          <p:nvPr userDrawn="1"/>
        </p:nvGrpSpPr>
        <p:grpSpPr bwMode="white">
          <a:xfrm>
            <a:off x="195869" y="-844367"/>
            <a:ext cx="6219289" cy="10867802"/>
            <a:chOff x="197463" y="-854362"/>
            <a:chExt cx="6219289" cy="10867802"/>
          </a:xfrm>
          <a:solidFill>
            <a:schemeClr val="accent1">
              <a:lumMod val="75000"/>
              <a:alpha val="30196"/>
            </a:schemeClr>
          </a:solidFill>
        </p:grpSpPr>
        <p:sp>
          <p:nvSpPr>
            <p:cNvPr id="19" name="Freeform: Shape 18">
              <a:extLst>
                <a:ext uri="{FF2B5EF4-FFF2-40B4-BE49-F238E27FC236}">
                  <a16:creationId xmlns:a16="http://schemas.microsoft.com/office/drawing/2014/main" id="{0D43DAAF-2736-48C6-B9CF-7F92C2894743}"/>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1" name="Freeform: Shape 20">
              <a:extLst>
                <a:ext uri="{FF2B5EF4-FFF2-40B4-BE49-F238E27FC236}">
                  <a16:creationId xmlns:a16="http://schemas.microsoft.com/office/drawing/2014/main" id="{EDD96C5F-AD5F-4C8F-88AB-D0D760DE4A12}"/>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400">
                <a:solidFill>
                  <a:schemeClr val="bg2"/>
                </a:solidFill>
              </a:defRPr>
            </a:lvl1pPr>
          </a:lstStyle>
          <a:p>
            <a:pPr lvl="0"/>
            <a:r>
              <a:rPr lang="en-US"/>
              <a:t>Add date</a:t>
            </a:r>
            <a:endParaRPr lang="en-GB"/>
          </a:p>
        </p:txBody>
      </p:sp>
      <p:pic>
        <p:nvPicPr>
          <p:cNvPr id="15" name="Picture 14">
            <a:extLst>
              <a:ext uri="{FF2B5EF4-FFF2-40B4-BE49-F238E27FC236}">
                <a16:creationId xmlns:a16="http://schemas.microsoft.com/office/drawing/2014/main" id="{7D26D02A-AC07-4908-82AC-0FC753CFFDD2}"/>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cxnSp>
        <p:nvCxnSpPr>
          <p:cNvPr id="16" name="Straight Connector 15">
            <a:extLst>
              <a:ext uri="{FF2B5EF4-FFF2-40B4-BE49-F238E27FC236}">
                <a16:creationId xmlns:a16="http://schemas.microsoft.com/office/drawing/2014/main" id="{A3EF3C56-BC72-482E-9757-9E05422DDE44}"/>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71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ver half pic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C060D4-753E-4EF8-B73A-2EF8CA0D2B9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1" y="2635364"/>
            <a:ext cx="12191997" cy="4222636"/>
          </a:xfrm>
          <a:prstGeom prst="rect">
            <a:avLst/>
          </a:prstGeom>
        </p:spPr>
      </p:pic>
      <p:pic>
        <p:nvPicPr>
          <p:cNvPr id="15" name="Picture 14">
            <a:extLst>
              <a:ext uri="{FF2B5EF4-FFF2-40B4-BE49-F238E27FC236}">
                <a16:creationId xmlns:a16="http://schemas.microsoft.com/office/drawing/2014/main" id="{D8228A74-D24D-495A-993F-0ECE9E5B77FA}"/>
              </a:ext>
            </a:extLst>
          </p:cNvPr>
          <p:cNvPicPr>
            <a:picLocks noChangeAspect="1"/>
          </p:cNvPicPr>
          <p:nvPr userDrawn="1"/>
        </p:nvPicPr>
        <p:blipFill>
          <a:blip r:embed="rId3"/>
          <a:stretch>
            <a:fillRect/>
          </a:stretch>
        </p:blipFill>
        <p:spPr>
          <a:xfrm>
            <a:off x="8946775" y="516981"/>
            <a:ext cx="2686121" cy="1491208"/>
          </a:xfrm>
          <a:prstGeom prst="rect">
            <a:avLst/>
          </a:prstGeom>
        </p:spPr>
      </p:pic>
      <p:sp>
        <p:nvSpPr>
          <p:cNvPr id="17" name="Text Placeholder 18">
            <a:extLst>
              <a:ext uri="{FF2B5EF4-FFF2-40B4-BE49-F238E27FC236}">
                <a16:creationId xmlns:a16="http://schemas.microsoft.com/office/drawing/2014/main" id="{E11680F1-EA36-4839-A93B-1CEC284ABCD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200">
                <a:solidFill>
                  <a:schemeClr val="bg2"/>
                </a:solidFill>
              </a:defRPr>
            </a:lvl1pPr>
          </a:lstStyle>
          <a:p>
            <a:pPr lvl="0"/>
            <a:r>
              <a:rPr lang="en-US" dirty="0"/>
              <a:t>Add date</a:t>
            </a:r>
            <a:endParaRPr lang="en-GB" dirty="0"/>
          </a:p>
        </p:txBody>
      </p:sp>
      <p:grpSp>
        <p:nvGrpSpPr>
          <p:cNvPr id="25" name="Group 24">
            <a:extLst>
              <a:ext uri="{FF2B5EF4-FFF2-40B4-BE49-F238E27FC236}">
                <a16:creationId xmlns:a16="http://schemas.microsoft.com/office/drawing/2014/main" id="{70BD872A-880E-4260-866D-D23E9F5DDB09}"/>
              </a:ext>
            </a:extLst>
          </p:cNvPr>
          <p:cNvGrpSpPr/>
          <p:nvPr userDrawn="1"/>
        </p:nvGrpSpPr>
        <p:grpSpPr>
          <a:xfrm>
            <a:off x="1288547" y="-1454939"/>
            <a:ext cx="4879437" cy="10867802"/>
            <a:chOff x="1288547" y="-1454939"/>
            <a:chExt cx="4879437" cy="10867802"/>
          </a:xfrm>
        </p:grpSpPr>
        <p:sp>
          <p:nvSpPr>
            <p:cNvPr id="26" name="Freeform: Shape 25">
              <a:extLst>
                <a:ext uri="{FF2B5EF4-FFF2-40B4-BE49-F238E27FC236}">
                  <a16:creationId xmlns:a16="http://schemas.microsoft.com/office/drawing/2014/main" id="{ACC393EB-78BB-454D-9D67-45742EB439E0}"/>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7" name="Freeform: Shape 26">
              <a:extLst>
                <a:ext uri="{FF2B5EF4-FFF2-40B4-BE49-F238E27FC236}">
                  <a16:creationId xmlns:a16="http://schemas.microsoft.com/office/drawing/2014/main" id="{DA5E2C4B-C4B3-4703-A5C7-587F6DD9D215}"/>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8" name="Freeform: Shape 27">
              <a:extLst>
                <a:ext uri="{FF2B5EF4-FFF2-40B4-BE49-F238E27FC236}">
                  <a16:creationId xmlns:a16="http://schemas.microsoft.com/office/drawing/2014/main" id="{FE02F61A-5805-4BA9-9AF9-615FDB9692EE}"/>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9" y="927454"/>
            <a:ext cx="4680000" cy="804096"/>
          </a:xfrm>
        </p:spPr>
        <p:txBody>
          <a:bodyPr lIns="0" tIns="0" rIns="0" bIns="0" anchor="b">
            <a:noAutofit/>
          </a:bodyPr>
          <a:lstStyle>
            <a:lvl1pPr algn="l">
              <a:defRPr sz="3400">
                <a:solidFill>
                  <a:srgbClr val="000000"/>
                </a:solidFill>
              </a:defRPr>
            </a:lvl1pPr>
          </a:lstStyle>
          <a:p>
            <a:r>
              <a:rPr lang="en-US" dirty="0"/>
              <a:t>Add presentation title</a:t>
            </a:r>
            <a:endParaRPr lang="en-GB" dirty="0"/>
          </a:p>
        </p:txBody>
      </p:sp>
      <p:sp>
        <p:nvSpPr>
          <p:cNvPr id="32" name="Subtitle 2">
            <a:extLst>
              <a:ext uri="{FF2B5EF4-FFF2-40B4-BE49-F238E27FC236}">
                <a16:creationId xmlns:a16="http://schemas.microsoft.com/office/drawing/2014/main" id="{D958AED9-F41E-421C-9B54-6710377000F1}"/>
              </a:ext>
            </a:extLst>
          </p:cNvPr>
          <p:cNvSpPr>
            <a:spLocks noGrp="1"/>
          </p:cNvSpPr>
          <p:nvPr>
            <p:ph type="subTitle" idx="1" hasCustomPrompt="1"/>
          </p:nvPr>
        </p:nvSpPr>
        <p:spPr>
          <a:xfrm>
            <a:off x="724019" y="1839130"/>
            <a:ext cx="4680000" cy="458974"/>
          </a:xfrm>
        </p:spPr>
        <p:txBody>
          <a:bodyPr lIns="0" tIns="0" rIns="0" bIns="0">
            <a:noAutofit/>
          </a:bodyPr>
          <a:lstStyle>
            <a:lvl1pPr marL="0" indent="0" algn="l">
              <a:buNone/>
              <a:defRPr sz="2000">
                <a:solidFill>
                  <a:srgbClr val="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cxnSp>
        <p:nvCxnSpPr>
          <p:cNvPr id="33" name="Straight Connector 32">
            <a:extLst>
              <a:ext uri="{FF2B5EF4-FFF2-40B4-BE49-F238E27FC236}">
                <a16:creationId xmlns:a16="http://schemas.microsoft.com/office/drawing/2014/main" id="{07AC43FF-3F20-48BD-A8A9-C149D2F35052}"/>
              </a:ext>
            </a:extLst>
          </p:cNvPr>
          <p:cNvCxnSpPr>
            <a:cxnSpLocks/>
          </p:cNvCxnSpPr>
          <p:nvPr userDrawn="1"/>
        </p:nvCxnSpPr>
        <p:spPr>
          <a:xfrm>
            <a:off x="721024" y="23160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052238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over pic3">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484D00-8E4A-40F0-B0F3-A5403A8870B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6858000"/>
          </a:xfrm>
          <a:prstGeom prst="rect">
            <a:avLst/>
          </a:prstGeom>
        </p:spPr>
      </p:pic>
      <p:sp>
        <p:nvSpPr>
          <p:cNvPr id="22" name="Rectangle 21">
            <a:extLst>
              <a:ext uri="{FF2B5EF4-FFF2-40B4-BE49-F238E27FC236}">
                <a16:creationId xmlns:a16="http://schemas.microsoft.com/office/drawing/2014/main" id="{4AA57FDF-FB20-4638-82C3-931AF94A23DC}"/>
              </a:ext>
            </a:extLst>
          </p:cNvPr>
          <p:cNvSpPr/>
          <p:nvPr userDrawn="1"/>
        </p:nvSpPr>
        <p:spPr bwMode="white">
          <a:xfrm>
            <a:off x="0" y="-1"/>
            <a:ext cx="5848141"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88B9B5C-DB3D-4195-9A59-0A9AD70B232B}"/>
              </a:ext>
            </a:extLst>
          </p:cNvPr>
          <p:cNvSpPr/>
          <p:nvPr userDrawn="1"/>
        </p:nvSpPr>
        <p:spPr bwMode="white">
          <a:xfrm rot="10800000">
            <a:off x="4680002" y="0"/>
            <a:ext cx="7511998"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A4CD1584-A502-4F55-B057-83D494158848}"/>
              </a:ext>
            </a:extLst>
          </p:cNvPr>
          <p:cNvGrpSpPr/>
          <p:nvPr userDrawn="1"/>
        </p:nvGrpSpPr>
        <p:grpSpPr bwMode="white">
          <a:xfrm>
            <a:off x="195870" y="-844364"/>
            <a:ext cx="6219289" cy="10867802"/>
            <a:chOff x="197463" y="-854362"/>
            <a:chExt cx="6219289" cy="10867802"/>
          </a:xfrm>
          <a:solidFill>
            <a:schemeClr val="accent1">
              <a:lumMod val="75000"/>
              <a:alpha val="30196"/>
            </a:schemeClr>
          </a:solidFill>
        </p:grpSpPr>
        <p:sp>
          <p:nvSpPr>
            <p:cNvPr id="18" name="Freeform: Shape 17">
              <a:extLst>
                <a:ext uri="{FF2B5EF4-FFF2-40B4-BE49-F238E27FC236}">
                  <a16:creationId xmlns:a16="http://schemas.microsoft.com/office/drawing/2014/main" id="{B994353C-2A61-41D5-A39E-38FE86EC4B63}"/>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9" name="Freeform: Shape 18">
              <a:extLst>
                <a:ext uri="{FF2B5EF4-FFF2-40B4-BE49-F238E27FC236}">
                  <a16:creationId xmlns:a16="http://schemas.microsoft.com/office/drawing/2014/main" id="{85FD38D7-53E9-4655-8723-2A1648711D2E}"/>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400">
                <a:solidFill>
                  <a:schemeClr val="bg2"/>
                </a:solidFill>
              </a:defRPr>
            </a:lvl1pPr>
          </a:lstStyle>
          <a:p>
            <a:pPr lvl="0"/>
            <a:r>
              <a:rPr lang="en-US"/>
              <a:t>Add date</a:t>
            </a:r>
            <a:endParaRPr lang="en-GB"/>
          </a:p>
        </p:txBody>
      </p:sp>
      <p:cxnSp>
        <p:nvCxnSpPr>
          <p:cNvPr id="16" name="Straight Connector 15">
            <a:extLst>
              <a:ext uri="{FF2B5EF4-FFF2-40B4-BE49-F238E27FC236}">
                <a16:creationId xmlns:a16="http://schemas.microsoft.com/office/drawing/2014/main" id="{A3EF3C56-BC72-482E-9757-9E05422DDE44}"/>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7D26D02A-AC07-4908-82AC-0FC753CFFDD2}"/>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Tree>
    <p:extLst>
      <p:ext uri="{BB962C8B-B14F-4D97-AF65-F5344CB8AC3E}">
        <p14:creationId xmlns:p14="http://schemas.microsoft.com/office/powerpoint/2010/main" val="133724108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over pic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B2D40C-A7A1-44B7-9E15-188364FC14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6858000"/>
          </a:xfrm>
          <a:prstGeom prst="rect">
            <a:avLst/>
          </a:prstGeom>
        </p:spPr>
      </p:pic>
      <p:sp>
        <p:nvSpPr>
          <p:cNvPr id="22" name="Rectangle 21">
            <a:extLst>
              <a:ext uri="{FF2B5EF4-FFF2-40B4-BE49-F238E27FC236}">
                <a16:creationId xmlns:a16="http://schemas.microsoft.com/office/drawing/2014/main" id="{4AA57FDF-FB20-4638-82C3-931AF94A23DC}"/>
              </a:ext>
            </a:extLst>
          </p:cNvPr>
          <p:cNvSpPr/>
          <p:nvPr userDrawn="1"/>
        </p:nvSpPr>
        <p:spPr bwMode="white">
          <a:xfrm>
            <a:off x="0" y="-1"/>
            <a:ext cx="5848141"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88B9B5C-DB3D-4195-9A59-0A9AD70B232B}"/>
              </a:ext>
            </a:extLst>
          </p:cNvPr>
          <p:cNvSpPr/>
          <p:nvPr userDrawn="1"/>
        </p:nvSpPr>
        <p:spPr bwMode="white">
          <a:xfrm rot="10800000">
            <a:off x="4680002" y="0"/>
            <a:ext cx="7511998"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A4CD1584-A502-4F55-B057-83D494158848}"/>
              </a:ext>
            </a:extLst>
          </p:cNvPr>
          <p:cNvGrpSpPr/>
          <p:nvPr userDrawn="1"/>
        </p:nvGrpSpPr>
        <p:grpSpPr bwMode="white">
          <a:xfrm>
            <a:off x="185820" y="-849629"/>
            <a:ext cx="6219289" cy="10867802"/>
            <a:chOff x="197463" y="-854362"/>
            <a:chExt cx="6219289" cy="10867802"/>
          </a:xfrm>
          <a:solidFill>
            <a:schemeClr val="accent1">
              <a:lumMod val="75000"/>
              <a:alpha val="30196"/>
            </a:schemeClr>
          </a:solidFill>
        </p:grpSpPr>
        <p:sp>
          <p:nvSpPr>
            <p:cNvPr id="18" name="Freeform: Shape 17">
              <a:extLst>
                <a:ext uri="{FF2B5EF4-FFF2-40B4-BE49-F238E27FC236}">
                  <a16:creationId xmlns:a16="http://schemas.microsoft.com/office/drawing/2014/main" id="{B994353C-2A61-41D5-A39E-38FE86EC4B63}"/>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9" name="Freeform: Shape 18">
              <a:extLst>
                <a:ext uri="{FF2B5EF4-FFF2-40B4-BE49-F238E27FC236}">
                  <a16:creationId xmlns:a16="http://schemas.microsoft.com/office/drawing/2014/main" id="{85FD38D7-53E9-4655-8723-2A1648711D2E}"/>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400">
                <a:solidFill>
                  <a:schemeClr val="bg2"/>
                </a:solidFill>
              </a:defRPr>
            </a:lvl1pPr>
          </a:lstStyle>
          <a:p>
            <a:pPr lvl="0"/>
            <a:r>
              <a:rPr lang="en-US"/>
              <a:t>Add date</a:t>
            </a:r>
            <a:endParaRPr lang="en-GB"/>
          </a:p>
        </p:txBody>
      </p:sp>
      <p:cxnSp>
        <p:nvCxnSpPr>
          <p:cNvPr id="16" name="Straight Connector 15">
            <a:extLst>
              <a:ext uri="{FF2B5EF4-FFF2-40B4-BE49-F238E27FC236}">
                <a16:creationId xmlns:a16="http://schemas.microsoft.com/office/drawing/2014/main" id="{A3EF3C56-BC72-482E-9757-9E05422DDE44}"/>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7D26D02A-AC07-4908-82AC-0FC753CFFDD2}"/>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Tree>
    <p:extLst>
      <p:ext uri="{BB962C8B-B14F-4D97-AF65-F5344CB8AC3E}">
        <p14:creationId xmlns:p14="http://schemas.microsoft.com/office/powerpoint/2010/main" val="17932850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over pic5">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B2D40C-A7A1-44B7-9E15-188364FC14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6858000"/>
          </a:xfrm>
          <a:prstGeom prst="rect">
            <a:avLst/>
          </a:prstGeom>
        </p:spPr>
      </p:pic>
      <p:sp>
        <p:nvSpPr>
          <p:cNvPr id="22" name="Rectangle 21">
            <a:extLst>
              <a:ext uri="{FF2B5EF4-FFF2-40B4-BE49-F238E27FC236}">
                <a16:creationId xmlns:a16="http://schemas.microsoft.com/office/drawing/2014/main" id="{4AA57FDF-FB20-4638-82C3-931AF94A23DC}"/>
              </a:ext>
            </a:extLst>
          </p:cNvPr>
          <p:cNvSpPr/>
          <p:nvPr userDrawn="1"/>
        </p:nvSpPr>
        <p:spPr bwMode="white">
          <a:xfrm>
            <a:off x="0" y="-1"/>
            <a:ext cx="5848141"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88B9B5C-DB3D-4195-9A59-0A9AD70B232B}"/>
              </a:ext>
            </a:extLst>
          </p:cNvPr>
          <p:cNvSpPr/>
          <p:nvPr userDrawn="1"/>
        </p:nvSpPr>
        <p:spPr bwMode="white">
          <a:xfrm rot="10800000">
            <a:off x="4680002" y="0"/>
            <a:ext cx="7511998"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A4CD1584-A502-4F55-B057-83D494158848}"/>
              </a:ext>
            </a:extLst>
          </p:cNvPr>
          <p:cNvGrpSpPr/>
          <p:nvPr userDrawn="1"/>
        </p:nvGrpSpPr>
        <p:grpSpPr bwMode="white">
          <a:xfrm>
            <a:off x="185820" y="-849629"/>
            <a:ext cx="6219289" cy="10867802"/>
            <a:chOff x="197463" y="-854362"/>
            <a:chExt cx="6219289" cy="10867802"/>
          </a:xfrm>
          <a:solidFill>
            <a:schemeClr val="accent1">
              <a:lumMod val="75000"/>
              <a:alpha val="30196"/>
            </a:schemeClr>
          </a:solidFill>
        </p:grpSpPr>
        <p:sp>
          <p:nvSpPr>
            <p:cNvPr id="18" name="Freeform: Shape 17">
              <a:extLst>
                <a:ext uri="{FF2B5EF4-FFF2-40B4-BE49-F238E27FC236}">
                  <a16:creationId xmlns:a16="http://schemas.microsoft.com/office/drawing/2014/main" id="{B994353C-2A61-41D5-A39E-38FE86EC4B63}"/>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9" name="Freeform: Shape 18">
              <a:extLst>
                <a:ext uri="{FF2B5EF4-FFF2-40B4-BE49-F238E27FC236}">
                  <a16:creationId xmlns:a16="http://schemas.microsoft.com/office/drawing/2014/main" id="{85FD38D7-53E9-4655-8723-2A1648711D2E}"/>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400">
                <a:solidFill>
                  <a:schemeClr val="bg2"/>
                </a:solidFill>
              </a:defRPr>
            </a:lvl1pPr>
          </a:lstStyle>
          <a:p>
            <a:pPr lvl="0"/>
            <a:r>
              <a:rPr lang="en-US"/>
              <a:t>Add date</a:t>
            </a:r>
            <a:endParaRPr lang="en-GB"/>
          </a:p>
        </p:txBody>
      </p:sp>
      <p:cxnSp>
        <p:nvCxnSpPr>
          <p:cNvPr id="16" name="Straight Connector 15">
            <a:extLst>
              <a:ext uri="{FF2B5EF4-FFF2-40B4-BE49-F238E27FC236}">
                <a16:creationId xmlns:a16="http://schemas.microsoft.com/office/drawing/2014/main" id="{A3EF3C56-BC72-482E-9757-9E05422DDE44}"/>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7D26D02A-AC07-4908-82AC-0FC753CFFDD2}"/>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Tree>
    <p:extLst>
      <p:ext uri="{BB962C8B-B14F-4D97-AF65-F5344CB8AC3E}">
        <p14:creationId xmlns:p14="http://schemas.microsoft.com/office/powerpoint/2010/main" val="292459482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over pic6">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B2D40C-A7A1-44B7-9E15-188364FC14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6858000"/>
          </a:xfrm>
          <a:prstGeom prst="rect">
            <a:avLst/>
          </a:prstGeom>
        </p:spPr>
      </p:pic>
      <p:sp>
        <p:nvSpPr>
          <p:cNvPr id="22" name="Rectangle 21">
            <a:extLst>
              <a:ext uri="{FF2B5EF4-FFF2-40B4-BE49-F238E27FC236}">
                <a16:creationId xmlns:a16="http://schemas.microsoft.com/office/drawing/2014/main" id="{4AA57FDF-FB20-4638-82C3-931AF94A23DC}"/>
              </a:ext>
            </a:extLst>
          </p:cNvPr>
          <p:cNvSpPr/>
          <p:nvPr userDrawn="1"/>
        </p:nvSpPr>
        <p:spPr bwMode="white">
          <a:xfrm>
            <a:off x="0" y="-1"/>
            <a:ext cx="5848141"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88B9B5C-DB3D-4195-9A59-0A9AD70B232B}"/>
              </a:ext>
            </a:extLst>
          </p:cNvPr>
          <p:cNvSpPr/>
          <p:nvPr userDrawn="1"/>
        </p:nvSpPr>
        <p:spPr bwMode="white">
          <a:xfrm rot="10800000">
            <a:off x="4680002" y="0"/>
            <a:ext cx="7511998"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A4CD1584-A502-4F55-B057-83D494158848}"/>
              </a:ext>
            </a:extLst>
          </p:cNvPr>
          <p:cNvGrpSpPr/>
          <p:nvPr userDrawn="1"/>
        </p:nvGrpSpPr>
        <p:grpSpPr bwMode="white">
          <a:xfrm>
            <a:off x="185820" y="-849629"/>
            <a:ext cx="6219289" cy="10867802"/>
            <a:chOff x="197463" y="-854362"/>
            <a:chExt cx="6219289" cy="10867802"/>
          </a:xfrm>
          <a:solidFill>
            <a:schemeClr val="accent1">
              <a:lumMod val="75000"/>
              <a:alpha val="30196"/>
            </a:schemeClr>
          </a:solidFill>
        </p:grpSpPr>
        <p:sp>
          <p:nvSpPr>
            <p:cNvPr id="18" name="Freeform: Shape 17">
              <a:extLst>
                <a:ext uri="{FF2B5EF4-FFF2-40B4-BE49-F238E27FC236}">
                  <a16:creationId xmlns:a16="http://schemas.microsoft.com/office/drawing/2014/main" id="{B994353C-2A61-41D5-A39E-38FE86EC4B63}"/>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9" name="Freeform: Shape 18">
              <a:extLst>
                <a:ext uri="{FF2B5EF4-FFF2-40B4-BE49-F238E27FC236}">
                  <a16:creationId xmlns:a16="http://schemas.microsoft.com/office/drawing/2014/main" id="{85FD38D7-53E9-4655-8723-2A1648711D2E}"/>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400">
                <a:solidFill>
                  <a:schemeClr val="bg2"/>
                </a:solidFill>
              </a:defRPr>
            </a:lvl1pPr>
          </a:lstStyle>
          <a:p>
            <a:pPr lvl="0"/>
            <a:r>
              <a:rPr lang="en-US"/>
              <a:t>Add date</a:t>
            </a:r>
            <a:endParaRPr lang="en-GB"/>
          </a:p>
        </p:txBody>
      </p:sp>
      <p:cxnSp>
        <p:nvCxnSpPr>
          <p:cNvPr id="16" name="Straight Connector 15">
            <a:extLst>
              <a:ext uri="{FF2B5EF4-FFF2-40B4-BE49-F238E27FC236}">
                <a16:creationId xmlns:a16="http://schemas.microsoft.com/office/drawing/2014/main" id="{A3EF3C56-BC72-482E-9757-9E05422DDE44}"/>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7D26D02A-AC07-4908-82AC-0FC753CFFDD2}"/>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Tree>
    <p:extLst>
      <p:ext uri="{BB962C8B-B14F-4D97-AF65-F5344CB8AC3E}">
        <p14:creationId xmlns:p14="http://schemas.microsoft.com/office/powerpoint/2010/main" val="125661866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over pic1 cobra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3A6DF0-23D6-4BA8-AE8F-56E0FA962F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5423643"/>
          </a:xfrm>
          <a:prstGeom prst="rect">
            <a:avLst/>
          </a:prstGeom>
        </p:spPr>
      </p:pic>
      <p:sp>
        <p:nvSpPr>
          <p:cNvPr id="16" name="Rectangle 15">
            <a:extLst>
              <a:ext uri="{FF2B5EF4-FFF2-40B4-BE49-F238E27FC236}">
                <a16:creationId xmlns:a16="http://schemas.microsoft.com/office/drawing/2014/main" id="{38568B46-3D1F-450F-A37C-82D689A08DEC}"/>
              </a:ext>
            </a:extLst>
          </p:cNvPr>
          <p:cNvSpPr/>
          <p:nvPr userDrawn="1"/>
        </p:nvSpPr>
        <p:spPr bwMode="white">
          <a:xfrm>
            <a:off x="0" y="-40902"/>
            <a:ext cx="5848141" cy="565785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E5180408-1A66-4CBE-868B-8C9798C2E174}"/>
              </a:ext>
            </a:extLst>
          </p:cNvPr>
          <p:cNvSpPr/>
          <p:nvPr userDrawn="1"/>
        </p:nvSpPr>
        <p:spPr bwMode="white">
          <a:xfrm rot="10800000">
            <a:off x="3962400" y="0"/>
            <a:ext cx="8229600" cy="5657851"/>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a:extLst>
              <a:ext uri="{FF2B5EF4-FFF2-40B4-BE49-F238E27FC236}">
                <a16:creationId xmlns:a16="http://schemas.microsoft.com/office/drawing/2014/main" id="{AC73E5C7-35F9-45E3-B919-75016E514F31}"/>
              </a:ext>
            </a:extLst>
          </p:cNvPr>
          <p:cNvGrpSpPr/>
          <p:nvPr userDrawn="1"/>
        </p:nvGrpSpPr>
        <p:grpSpPr bwMode="white">
          <a:xfrm>
            <a:off x="185820" y="-1629250"/>
            <a:ext cx="6219289" cy="10867802"/>
            <a:chOff x="197463" y="-854362"/>
            <a:chExt cx="6219289" cy="10867802"/>
          </a:xfrm>
          <a:solidFill>
            <a:srgbClr val="005989">
              <a:alpha val="40000"/>
            </a:srgbClr>
          </a:solidFill>
        </p:grpSpPr>
        <p:sp>
          <p:nvSpPr>
            <p:cNvPr id="26" name="Freeform: Shape 25">
              <a:extLst>
                <a:ext uri="{FF2B5EF4-FFF2-40B4-BE49-F238E27FC236}">
                  <a16:creationId xmlns:a16="http://schemas.microsoft.com/office/drawing/2014/main" id="{DD3B4F0C-33EA-4094-A503-D4173D774AA8}"/>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7" name="Freeform: Shape 26">
              <a:extLst>
                <a:ext uri="{FF2B5EF4-FFF2-40B4-BE49-F238E27FC236}">
                  <a16:creationId xmlns:a16="http://schemas.microsoft.com/office/drawing/2014/main" id="{8D765520-2FB0-4F4F-84C2-2AE772B32D7D}"/>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cxnSp>
        <p:nvCxnSpPr>
          <p:cNvPr id="23" name="Straight Connector 22">
            <a:extLst>
              <a:ext uri="{FF2B5EF4-FFF2-40B4-BE49-F238E27FC236}">
                <a16:creationId xmlns:a16="http://schemas.microsoft.com/office/drawing/2014/main" id="{8C2CC37F-9988-4B60-94E9-4FEA5891CB97}"/>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71E7914A-BFF4-4DAB-920D-2841462AEEA3}"/>
              </a:ext>
            </a:extLst>
          </p:cNvPr>
          <p:cNvSpPr/>
          <p:nvPr userDrawn="1"/>
        </p:nvSpPr>
        <p:spPr bwMode="white">
          <a:xfrm>
            <a:off x="0" y="5423647"/>
            <a:ext cx="12192000" cy="143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3"/>
            <a:ext cx="2837964" cy="304011"/>
          </a:xfrm>
        </p:spPr>
        <p:txBody>
          <a:bodyPr lIns="0" tIns="0" rIns="0" bIns="0">
            <a:noAutofit/>
          </a:bodyPr>
          <a:lstStyle>
            <a:lvl1pPr marL="0" indent="0">
              <a:buNone/>
              <a:defRPr sz="1400">
                <a:solidFill>
                  <a:srgbClr val="000000"/>
                </a:solidFill>
              </a:defRPr>
            </a:lvl1pPr>
          </a:lstStyle>
          <a:p>
            <a:pPr lvl="0"/>
            <a:r>
              <a:rPr lang="en-US"/>
              <a:t>Add date</a:t>
            </a:r>
            <a:endParaRPr lang="en-GB"/>
          </a:p>
        </p:txBody>
      </p:sp>
      <p:sp>
        <p:nvSpPr>
          <p:cNvPr id="19" name="Text Placeholder 18">
            <a:extLst>
              <a:ext uri="{FF2B5EF4-FFF2-40B4-BE49-F238E27FC236}">
                <a16:creationId xmlns:a16="http://schemas.microsoft.com/office/drawing/2014/main" id="{650CA412-BB2D-4973-9408-7E655782DFEA}"/>
              </a:ext>
            </a:extLst>
          </p:cNvPr>
          <p:cNvSpPr>
            <a:spLocks noGrp="1"/>
          </p:cNvSpPr>
          <p:nvPr>
            <p:ph type="body" sz="quarter" idx="12" hasCustomPrompt="1"/>
          </p:nvPr>
        </p:nvSpPr>
        <p:spPr>
          <a:xfrm>
            <a:off x="10228957"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1</a:t>
            </a:r>
          </a:p>
        </p:txBody>
      </p:sp>
      <p:sp>
        <p:nvSpPr>
          <p:cNvPr id="22" name="Text Placeholder 18">
            <a:extLst>
              <a:ext uri="{FF2B5EF4-FFF2-40B4-BE49-F238E27FC236}">
                <a16:creationId xmlns:a16="http://schemas.microsoft.com/office/drawing/2014/main" id="{4B1532E7-4756-4C77-89FD-19DE9DD09CE8}"/>
              </a:ext>
            </a:extLst>
          </p:cNvPr>
          <p:cNvSpPr>
            <a:spLocks noGrp="1"/>
          </p:cNvSpPr>
          <p:nvPr>
            <p:ph type="body" sz="quarter" idx="13" hasCustomPrompt="1"/>
          </p:nvPr>
        </p:nvSpPr>
        <p:spPr>
          <a:xfrm>
            <a:off x="8684746"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2</a:t>
            </a:r>
          </a:p>
        </p:txBody>
      </p:sp>
      <p:sp>
        <p:nvSpPr>
          <p:cNvPr id="24" name="Text Placeholder 18">
            <a:extLst>
              <a:ext uri="{FF2B5EF4-FFF2-40B4-BE49-F238E27FC236}">
                <a16:creationId xmlns:a16="http://schemas.microsoft.com/office/drawing/2014/main" id="{95CEF2E5-905E-44DB-83B1-AF1675B1C012}"/>
              </a:ext>
            </a:extLst>
          </p:cNvPr>
          <p:cNvSpPr>
            <a:spLocks noGrp="1"/>
          </p:cNvSpPr>
          <p:nvPr>
            <p:ph type="body" sz="quarter" idx="14" hasCustomPrompt="1"/>
          </p:nvPr>
        </p:nvSpPr>
        <p:spPr>
          <a:xfrm>
            <a:off x="7140535"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3</a:t>
            </a:r>
          </a:p>
        </p:txBody>
      </p:sp>
      <p:sp>
        <p:nvSpPr>
          <p:cNvPr id="25" name="Text Placeholder 18">
            <a:extLst>
              <a:ext uri="{FF2B5EF4-FFF2-40B4-BE49-F238E27FC236}">
                <a16:creationId xmlns:a16="http://schemas.microsoft.com/office/drawing/2014/main" id="{D10069D6-1119-4B41-A732-AAEA84018D9E}"/>
              </a:ext>
            </a:extLst>
          </p:cNvPr>
          <p:cNvSpPr>
            <a:spLocks noGrp="1"/>
          </p:cNvSpPr>
          <p:nvPr>
            <p:ph type="body" sz="quarter" idx="15" hasCustomPrompt="1"/>
          </p:nvPr>
        </p:nvSpPr>
        <p:spPr>
          <a:xfrm>
            <a:off x="5596324"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4</a:t>
            </a:r>
            <a:endParaRPr lang="en-GB"/>
          </a:p>
        </p:txBody>
      </p:sp>
    </p:spTree>
    <p:extLst>
      <p:ext uri="{BB962C8B-B14F-4D97-AF65-F5344CB8AC3E}">
        <p14:creationId xmlns:p14="http://schemas.microsoft.com/office/powerpoint/2010/main" val="238352652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over pic2 cobra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3A6DF0-23D6-4BA8-AE8F-56E0FA962F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5423643"/>
          </a:xfrm>
          <a:prstGeom prst="rect">
            <a:avLst/>
          </a:prstGeom>
        </p:spPr>
      </p:pic>
      <p:sp>
        <p:nvSpPr>
          <p:cNvPr id="16" name="Rectangle 15">
            <a:extLst>
              <a:ext uri="{FF2B5EF4-FFF2-40B4-BE49-F238E27FC236}">
                <a16:creationId xmlns:a16="http://schemas.microsoft.com/office/drawing/2014/main" id="{38568B46-3D1F-450F-A37C-82D689A08DEC}"/>
              </a:ext>
            </a:extLst>
          </p:cNvPr>
          <p:cNvSpPr/>
          <p:nvPr userDrawn="1"/>
        </p:nvSpPr>
        <p:spPr bwMode="white">
          <a:xfrm>
            <a:off x="0" y="-40902"/>
            <a:ext cx="5848141" cy="565785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E5180408-1A66-4CBE-868B-8C9798C2E174}"/>
              </a:ext>
            </a:extLst>
          </p:cNvPr>
          <p:cNvSpPr/>
          <p:nvPr userDrawn="1"/>
        </p:nvSpPr>
        <p:spPr bwMode="white">
          <a:xfrm rot="10800000">
            <a:off x="2592326" y="1"/>
            <a:ext cx="9599674" cy="5657851"/>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a:extLst>
              <a:ext uri="{FF2B5EF4-FFF2-40B4-BE49-F238E27FC236}">
                <a16:creationId xmlns:a16="http://schemas.microsoft.com/office/drawing/2014/main" id="{AC73E5C7-35F9-45E3-B919-75016E514F31}"/>
              </a:ext>
            </a:extLst>
          </p:cNvPr>
          <p:cNvGrpSpPr/>
          <p:nvPr userDrawn="1"/>
        </p:nvGrpSpPr>
        <p:grpSpPr bwMode="white">
          <a:xfrm>
            <a:off x="185820" y="-1629250"/>
            <a:ext cx="6219289" cy="10867802"/>
            <a:chOff x="197463" y="-854362"/>
            <a:chExt cx="6219289" cy="10867802"/>
          </a:xfrm>
          <a:solidFill>
            <a:srgbClr val="005989">
              <a:alpha val="29804"/>
            </a:srgbClr>
          </a:solidFill>
        </p:grpSpPr>
        <p:sp>
          <p:nvSpPr>
            <p:cNvPr id="26" name="Freeform: Shape 25">
              <a:extLst>
                <a:ext uri="{FF2B5EF4-FFF2-40B4-BE49-F238E27FC236}">
                  <a16:creationId xmlns:a16="http://schemas.microsoft.com/office/drawing/2014/main" id="{DD3B4F0C-33EA-4094-A503-D4173D774AA8}"/>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7" name="Freeform: Shape 26">
              <a:extLst>
                <a:ext uri="{FF2B5EF4-FFF2-40B4-BE49-F238E27FC236}">
                  <a16:creationId xmlns:a16="http://schemas.microsoft.com/office/drawing/2014/main" id="{8D765520-2FB0-4F4F-84C2-2AE772B32D7D}"/>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cxnSp>
        <p:nvCxnSpPr>
          <p:cNvPr id="23" name="Straight Connector 22">
            <a:extLst>
              <a:ext uri="{FF2B5EF4-FFF2-40B4-BE49-F238E27FC236}">
                <a16:creationId xmlns:a16="http://schemas.microsoft.com/office/drawing/2014/main" id="{8C2CC37F-9988-4B60-94E9-4FEA5891CB97}"/>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71E7914A-BFF4-4DAB-920D-2841462AEEA3}"/>
              </a:ext>
            </a:extLst>
          </p:cNvPr>
          <p:cNvSpPr/>
          <p:nvPr userDrawn="1"/>
        </p:nvSpPr>
        <p:spPr bwMode="white">
          <a:xfrm>
            <a:off x="0" y="5423647"/>
            <a:ext cx="12192000" cy="143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3"/>
            <a:ext cx="2837964" cy="304011"/>
          </a:xfrm>
        </p:spPr>
        <p:txBody>
          <a:bodyPr lIns="0" tIns="0" rIns="0" bIns="0">
            <a:noAutofit/>
          </a:bodyPr>
          <a:lstStyle>
            <a:lvl1pPr marL="0" indent="0">
              <a:buNone/>
              <a:defRPr sz="1400">
                <a:solidFill>
                  <a:srgbClr val="000000"/>
                </a:solidFill>
              </a:defRPr>
            </a:lvl1pPr>
          </a:lstStyle>
          <a:p>
            <a:pPr lvl="0"/>
            <a:r>
              <a:rPr lang="en-US"/>
              <a:t>Add date</a:t>
            </a:r>
            <a:endParaRPr lang="en-GB"/>
          </a:p>
        </p:txBody>
      </p:sp>
      <p:sp>
        <p:nvSpPr>
          <p:cNvPr id="19" name="Text Placeholder 18">
            <a:extLst>
              <a:ext uri="{FF2B5EF4-FFF2-40B4-BE49-F238E27FC236}">
                <a16:creationId xmlns:a16="http://schemas.microsoft.com/office/drawing/2014/main" id="{650CA412-BB2D-4973-9408-7E655782DFEA}"/>
              </a:ext>
            </a:extLst>
          </p:cNvPr>
          <p:cNvSpPr>
            <a:spLocks noGrp="1"/>
          </p:cNvSpPr>
          <p:nvPr>
            <p:ph type="body" sz="quarter" idx="12" hasCustomPrompt="1"/>
          </p:nvPr>
        </p:nvSpPr>
        <p:spPr>
          <a:xfrm>
            <a:off x="10228957"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1</a:t>
            </a:r>
          </a:p>
        </p:txBody>
      </p:sp>
      <p:sp>
        <p:nvSpPr>
          <p:cNvPr id="22" name="Text Placeholder 18">
            <a:extLst>
              <a:ext uri="{FF2B5EF4-FFF2-40B4-BE49-F238E27FC236}">
                <a16:creationId xmlns:a16="http://schemas.microsoft.com/office/drawing/2014/main" id="{4B1532E7-4756-4C77-89FD-19DE9DD09CE8}"/>
              </a:ext>
            </a:extLst>
          </p:cNvPr>
          <p:cNvSpPr>
            <a:spLocks noGrp="1"/>
          </p:cNvSpPr>
          <p:nvPr>
            <p:ph type="body" sz="quarter" idx="13" hasCustomPrompt="1"/>
          </p:nvPr>
        </p:nvSpPr>
        <p:spPr>
          <a:xfrm>
            <a:off x="8684746"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2</a:t>
            </a:r>
          </a:p>
        </p:txBody>
      </p:sp>
      <p:sp>
        <p:nvSpPr>
          <p:cNvPr id="24" name="Text Placeholder 18">
            <a:extLst>
              <a:ext uri="{FF2B5EF4-FFF2-40B4-BE49-F238E27FC236}">
                <a16:creationId xmlns:a16="http://schemas.microsoft.com/office/drawing/2014/main" id="{95CEF2E5-905E-44DB-83B1-AF1675B1C012}"/>
              </a:ext>
            </a:extLst>
          </p:cNvPr>
          <p:cNvSpPr>
            <a:spLocks noGrp="1"/>
          </p:cNvSpPr>
          <p:nvPr>
            <p:ph type="body" sz="quarter" idx="14" hasCustomPrompt="1"/>
          </p:nvPr>
        </p:nvSpPr>
        <p:spPr>
          <a:xfrm>
            <a:off x="7140535"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3</a:t>
            </a:r>
          </a:p>
        </p:txBody>
      </p:sp>
      <p:sp>
        <p:nvSpPr>
          <p:cNvPr id="25" name="Text Placeholder 18">
            <a:extLst>
              <a:ext uri="{FF2B5EF4-FFF2-40B4-BE49-F238E27FC236}">
                <a16:creationId xmlns:a16="http://schemas.microsoft.com/office/drawing/2014/main" id="{D10069D6-1119-4B41-A732-AAEA84018D9E}"/>
              </a:ext>
            </a:extLst>
          </p:cNvPr>
          <p:cNvSpPr>
            <a:spLocks noGrp="1"/>
          </p:cNvSpPr>
          <p:nvPr>
            <p:ph type="body" sz="quarter" idx="15" hasCustomPrompt="1"/>
          </p:nvPr>
        </p:nvSpPr>
        <p:spPr>
          <a:xfrm>
            <a:off x="5596324"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4</a:t>
            </a:r>
            <a:endParaRPr lang="en-GB"/>
          </a:p>
        </p:txBody>
      </p:sp>
    </p:spTree>
    <p:extLst>
      <p:ext uri="{BB962C8B-B14F-4D97-AF65-F5344CB8AC3E}">
        <p14:creationId xmlns:p14="http://schemas.microsoft.com/office/powerpoint/2010/main" val="190038669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over pic3 cobra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3A6DF0-23D6-4BA8-AE8F-56E0FA962F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5423643"/>
          </a:xfrm>
          <a:prstGeom prst="rect">
            <a:avLst/>
          </a:prstGeom>
        </p:spPr>
      </p:pic>
      <p:sp>
        <p:nvSpPr>
          <p:cNvPr id="16" name="Rectangle 15">
            <a:extLst>
              <a:ext uri="{FF2B5EF4-FFF2-40B4-BE49-F238E27FC236}">
                <a16:creationId xmlns:a16="http://schemas.microsoft.com/office/drawing/2014/main" id="{38568B46-3D1F-450F-A37C-82D689A08DEC}"/>
              </a:ext>
            </a:extLst>
          </p:cNvPr>
          <p:cNvSpPr/>
          <p:nvPr userDrawn="1"/>
        </p:nvSpPr>
        <p:spPr bwMode="white">
          <a:xfrm>
            <a:off x="0" y="-40902"/>
            <a:ext cx="5848141" cy="565785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E5180408-1A66-4CBE-868B-8C9798C2E174}"/>
              </a:ext>
            </a:extLst>
          </p:cNvPr>
          <p:cNvSpPr/>
          <p:nvPr userDrawn="1"/>
        </p:nvSpPr>
        <p:spPr bwMode="white">
          <a:xfrm rot="10800000">
            <a:off x="3962400" y="0"/>
            <a:ext cx="8229600" cy="5657851"/>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a:extLst>
              <a:ext uri="{FF2B5EF4-FFF2-40B4-BE49-F238E27FC236}">
                <a16:creationId xmlns:a16="http://schemas.microsoft.com/office/drawing/2014/main" id="{AC73E5C7-35F9-45E3-B919-75016E514F31}"/>
              </a:ext>
            </a:extLst>
          </p:cNvPr>
          <p:cNvGrpSpPr/>
          <p:nvPr userDrawn="1"/>
        </p:nvGrpSpPr>
        <p:grpSpPr bwMode="white">
          <a:xfrm>
            <a:off x="185820" y="-1629250"/>
            <a:ext cx="6219289" cy="10867802"/>
            <a:chOff x="197463" y="-854362"/>
            <a:chExt cx="6219289" cy="10867802"/>
          </a:xfrm>
          <a:solidFill>
            <a:srgbClr val="005989">
              <a:alpha val="29804"/>
            </a:srgbClr>
          </a:solidFill>
        </p:grpSpPr>
        <p:sp>
          <p:nvSpPr>
            <p:cNvPr id="26" name="Freeform: Shape 25">
              <a:extLst>
                <a:ext uri="{FF2B5EF4-FFF2-40B4-BE49-F238E27FC236}">
                  <a16:creationId xmlns:a16="http://schemas.microsoft.com/office/drawing/2014/main" id="{DD3B4F0C-33EA-4094-A503-D4173D774AA8}"/>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7" name="Freeform: Shape 26">
              <a:extLst>
                <a:ext uri="{FF2B5EF4-FFF2-40B4-BE49-F238E27FC236}">
                  <a16:creationId xmlns:a16="http://schemas.microsoft.com/office/drawing/2014/main" id="{8D765520-2FB0-4F4F-84C2-2AE772B32D7D}"/>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cxnSp>
        <p:nvCxnSpPr>
          <p:cNvPr id="23" name="Straight Connector 22">
            <a:extLst>
              <a:ext uri="{FF2B5EF4-FFF2-40B4-BE49-F238E27FC236}">
                <a16:creationId xmlns:a16="http://schemas.microsoft.com/office/drawing/2014/main" id="{8C2CC37F-9988-4B60-94E9-4FEA5891CB97}"/>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71E7914A-BFF4-4DAB-920D-2841462AEEA3}"/>
              </a:ext>
            </a:extLst>
          </p:cNvPr>
          <p:cNvSpPr/>
          <p:nvPr userDrawn="1"/>
        </p:nvSpPr>
        <p:spPr bwMode="white">
          <a:xfrm>
            <a:off x="0" y="5423647"/>
            <a:ext cx="12192000" cy="143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bwMode="white">
          <a:xfrm>
            <a:off x="721024" y="5953913"/>
            <a:ext cx="2837964" cy="304011"/>
          </a:xfrm>
        </p:spPr>
        <p:txBody>
          <a:bodyPr lIns="0" tIns="0" rIns="0" bIns="0">
            <a:noAutofit/>
          </a:bodyPr>
          <a:lstStyle>
            <a:lvl1pPr marL="0" indent="0">
              <a:buNone/>
              <a:defRPr sz="1400">
                <a:solidFill>
                  <a:srgbClr val="000000"/>
                </a:solidFill>
              </a:defRPr>
            </a:lvl1pPr>
          </a:lstStyle>
          <a:p>
            <a:pPr lvl="0"/>
            <a:r>
              <a:rPr lang="en-US"/>
              <a:t>Add date</a:t>
            </a:r>
            <a:endParaRPr lang="en-GB"/>
          </a:p>
        </p:txBody>
      </p:sp>
      <p:sp>
        <p:nvSpPr>
          <p:cNvPr id="19" name="Text Placeholder 18">
            <a:extLst>
              <a:ext uri="{FF2B5EF4-FFF2-40B4-BE49-F238E27FC236}">
                <a16:creationId xmlns:a16="http://schemas.microsoft.com/office/drawing/2014/main" id="{650CA412-BB2D-4973-9408-7E655782DFEA}"/>
              </a:ext>
            </a:extLst>
          </p:cNvPr>
          <p:cNvSpPr>
            <a:spLocks noGrp="1"/>
          </p:cNvSpPr>
          <p:nvPr>
            <p:ph type="body" sz="quarter" idx="12" hasCustomPrompt="1"/>
          </p:nvPr>
        </p:nvSpPr>
        <p:spPr bwMode="white">
          <a:xfrm>
            <a:off x="10228957"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1</a:t>
            </a:r>
          </a:p>
        </p:txBody>
      </p:sp>
      <p:sp>
        <p:nvSpPr>
          <p:cNvPr id="22" name="Text Placeholder 18">
            <a:extLst>
              <a:ext uri="{FF2B5EF4-FFF2-40B4-BE49-F238E27FC236}">
                <a16:creationId xmlns:a16="http://schemas.microsoft.com/office/drawing/2014/main" id="{4B1532E7-4756-4C77-89FD-19DE9DD09CE8}"/>
              </a:ext>
            </a:extLst>
          </p:cNvPr>
          <p:cNvSpPr>
            <a:spLocks noGrp="1"/>
          </p:cNvSpPr>
          <p:nvPr>
            <p:ph type="body" sz="quarter" idx="13" hasCustomPrompt="1"/>
          </p:nvPr>
        </p:nvSpPr>
        <p:spPr bwMode="white">
          <a:xfrm>
            <a:off x="8684746"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2</a:t>
            </a:r>
          </a:p>
        </p:txBody>
      </p:sp>
      <p:sp>
        <p:nvSpPr>
          <p:cNvPr id="24" name="Text Placeholder 18">
            <a:extLst>
              <a:ext uri="{FF2B5EF4-FFF2-40B4-BE49-F238E27FC236}">
                <a16:creationId xmlns:a16="http://schemas.microsoft.com/office/drawing/2014/main" id="{95CEF2E5-905E-44DB-83B1-AF1675B1C012}"/>
              </a:ext>
            </a:extLst>
          </p:cNvPr>
          <p:cNvSpPr>
            <a:spLocks noGrp="1"/>
          </p:cNvSpPr>
          <p:nvPr>
            <p:ph type="body" sz="quarter" idx="14" hasCustomPrompt="1"/>
          </p:nvPr>
        </p:nvSpPr>
        <p:spPr bwMode="white">
          <a:xfrm>
            <a:off x="7140535"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3</a:t>
            </a:r>
          </a:p>
        </p:txBody>
      </p:sp>
      <p:sp>
        <p:nvSpPr>
          <p:cNvPr id="25" name="Text Placeholder 18">
            <a:extLst>
              <a:ext uri="{FF2B5EF4-FFF2-40B4-BE49-F238E27FC236}">
                <a16:creationId xmlns:a16="http://schemas.microsoft.com/office/drawing/2014/main" id="{D10069D6-1119-4B41-A732-AAEA84018D9E}"/>
              </a:ext>
            </a:extLst>
          </p:cNvPr>
          <p:cNvSpPr>
            <a:spLocks noGrp="1"/>
          </p:cNvSpPr>
          <p:nvPr>
            <p:ph type="body" sz="quarter" idx="15" hasCustomPrompt="1"/>
          </p:nvPr>
        </p:nvSpPr>
        <p:spPr bwMode="white">
          <a:xfrm>
            <a:off x="5596324"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4</a:t>
            </a:r>
            <a:endParaRPr lang="en-GB"/>
          </a:p>
        </p:txBody>
      </p:sp>
    </p:spTree>
    <p:extLst>
      <p:ext uri="{BB962C8B-B14F-4D97-AF65-F5344CB8AC3E}">
        <p14:creationId xmlns:p14="http://schemas.microsoft.com/office/powerpoint/2010/main" val="254818971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over pic4 cobra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3A6DF0-23D6-4BA8-AE8F-56E0FA962F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5423643"/>
          </a:xfrm>
          <a:prstGeom prst="rect">
            <a:avLst/>
          </a:prstGeom>
        </p:spPr>
      </p:pic>
      <p:sp>
        <p:nvSpPr>
          <p:cNvPr id="16" name="Rectangle 15">
            <a:extLst>
              <a:ext uri="{FF2B5EF4-FFF2-40B4-BE49-F238E27FC236}">
                <a16:creationId xmlns:a16="http://schemas.microsoft.com/office/drawing/2014/main" id="{38568B46-3D1F-450F-A37C-82D689A08DEC}"/>
              </a:ext>
            </a:extLst>
          </p:cNvPr>
          <p:cNvSpPr/>
          <p:nvPr userDrawn="1"/>
        </p:nvSpPr>
        <p:spPr bwMode="white">
          <a:xfrm>
            <a:off x="0" y="-40902"/>
            <a:ext cx="5848141" cy="565785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E5180408-1A66-4CBE-868B-8C9798C2E174}"/>
              </a:ext>
            </a:extLst>
          </p:cNvPr>
          <p:cNvSpPr/>
          <p:nvPr userDrawn="1"/>
        </p:nvSpPr>
        <p:spPr bwMode="white">
          <a:xfrm rot="10800000">
            <a:off x="2200200" y="0"/>
            <a:ext cx="9991800" cy="5657851"/>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a:extLst>
              <a:ext uri="{FF2B5EF4-FFF2-40B4-BE49-F238E27FC236}">
                <a16:creationId xmlns:a16="http://schemas.microsoft.com/office/drawing/2014/main" id="{AC73E5C7-35F9-45E3-B919-75016E514F31}"/>
              </a:ext>
            </a:extLst>
          </p:cNvPr>
          <p:cNvGrpSpPr/>
          <p:nvPr userDrawn="1"/>
        </p:nvGrpSpPr>
        <p:grpSpPr bwMode="white">
          <a:xfrm>
            <a:off x="185820" y="-1629250"/>
            <a:ext cx="6219289" cy="10867802"/>
            <a:chOff x="197463" y="-854362"/>
            <a:chExt cx="6219289" cy="10867802"/>
          </a:xfrm>
          <a:solidFill>
            <a:srgbClr val="005989">
              <a:alpha val="29804"/>
            </a:srgbClr>
          </a:solidFill>
        </p:grpSpPr>
        <p:sp>
          <p:nvSpPr>
            <p:cNvPr id="26" name="Freeform: Shape 25">
              <a:extLst>
                <a:ext uri="{FF2B5EF4-FFF2-40B4-BE49-F238E27FC236}">
                  <a16:creationId xmlns:a16="http://schemas.microsoft.com/office/drawing/2014/main" id="{DD3B4F0C-33EA-4094-A503-D4173D774AA8}"/>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7" name="Freeform: Shape 26">
              <a:extLst>
                <a:ext uri="{FF2B5EF4-FFF2-40B4-BE49-F238E27FC236}">
                  <a16:creationId xmlns:a16="http://schemas.microsoft.com/office/drawing/2014/main" id="{8D765520-2FB0-4F4F-84C2-2AE772B32D7D}"/>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cxnSp>
        <p:nvCxnSpPr>
          <p:cNvPr id="23" name="Straight Connector 22">
            <a:extLst>
              <a:ext uri="{FF2B5EF4-FFF2-40B4-BE49-F238E27FC236}">
                <a16:creationId xmlns:a16="http://schemas.microsoft.com/office/drawing/2014/main" id="{8C2CC37F-9988-4B60-94E9-4FEA5891CB97}"/>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71E7914A-BFF4-4DAB-920D-2841462AEEA3}"/>
              </a:ext>
            </a:extLst>
          </p:cNvPr>
          <p:cNvSpPr/>
          <p:nvPr userDrawn="1"/>
        </p:nvSpPr>
        <p:spPr bwMode="white">
          <a:xfrm>
            <a:off x="0" y="5423647"/>
            <a:ext cx="12192000" cy="143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3"/>
            <a:ext cx="2837964" cy="304011"/>
          </a:xfrm>
        </p:spPr>
        <p:txBody>
          <a:bodyPr lIns="0" tIns="0" rIns="0" bIns="0">
            <a:noAutofit/>
          </a:bodyPr>
          <a:lstStyle>
            <a:lvl1pPr marL="0" indent="0">
              <a:buNone/>
              <a:defRPr sz="1400">
                <a:solidFill>
                  <a:srgbClr val="000000"/>
                </a:solidFill>
              </a:defRPr>
            </a:lvl1pPr>
          </a:lstStyle>
          <a:p>
            <a:pPr lvl="0"/>
            <a:r>
              <a:rPr lang="en-US"/>
              <a:t>Add date</a:t>
            </a:r>
            <a:endParaRPr lang="en-GB"/>
          </a:p>
        </p:txBody>
      </p:sp>
      <p:sp>
        <p:nvSpPr>
          <p:cNvPr id="19" name="Text Placeholder 18">
            <a:extLst>
              <a:ext uri="{FF2B5EF4-FFF2-40B4-BE49-F238E27FC236}">
                <a16:creationId xmlns:a16="http://schemas.microsoft.com/office/drawing/2014/main" id="{650CA412-BB2D-4973-9408-7E655782DFEA}"/>
              </a:ext>
            </a:extLst>
          </p:cNvPr>
          <p:cNvSpPr>
            <a:spLocks noGrp="1"/>
          </p:cNvSpPr>
          <p:nvPr>
            <p:ph type="body" sz="quarter" idx="12" hasCustomPrompt="1"/>
          </p:nvPr>
        </p:nvSpPr>
        <p:spPr>
          <a:xfrm>
            <a:off x="10228957"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1</a:t>
            </a:r>
          </a:p>
        </p:txBody>
      </p:sp>
      <p:sp>
        <p:nvSpPr>
          <p:cNvPr id="22" name="Text Placeholder 18">
            <a:extLst>
              <a:ext uri="{FF2B5EF4-FFF2-40B4-BE49-F238E27FC236}">
                <a16:creationId xmlns:a16="http://schemas.microsoft.com/office/drawing/2014/main" id="{4B1532E7-4756-4C77-89FD-19DE9DD09CE8}"/>
              </a:ext>
            </a:extLst>
          </p:cNvPr>
          <p:cNvSpPr>
            <a:spLocks noGrp="1"/>
          </p:cNvSpPr>
          <p:nvPr>
            <p:ph type="body" sz="quarter" idx="13" hasCustomPrompt="1"/>
          </p:nvPr>
        </p:nvSpPr>
        <p:spPr>
          <a:xfrm>
            <a:off x="8684746"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2</a:t>
            </a:r>
          </a:p>
        </p:txBody>
      </p:sp>
      <p:sp>
        <p:nvSpPr>
          <p:cNvPr id="24" name="Text Placeholder 18">
            <a:extLst>
              <a:ext uri="{FF2B5EF4-FFF2-40B4-BE49-F238E27FC236}">
                <a16:creationId xmlns:a16="http://schemas.microsoft.com/office/drawing/2014/main" id="{95CEF2E5-905E-44DB-83B1-AF1675B1C012}"/>
              </a:ext>
            </a:extLst>
          </p:cNvPr>
          <p:cNvSpPr>
            <a:spLocks noGrp="1"/>
          </p:cNvSpPr>
          <p:nvPr>
            <p:ph type="body" sz="quarter" idx="14" hasCustomPrompt="1"/>
          </p:nvPr>
        </p:nvSpPr>
        <p:spPr>
          <a:xfrm>
            <a:off x="7140535"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3</a:t>
            </a:r>
          </a:p>
        </p:txBody>
      </p:sp>
      <p:sp>
        <p:nvSpPr>
          <p:cNvPr id="25" name="Text Placeholder 18">
            <a:extLst>
              <a:ext uri="{FF2B5EF4-FFF2-40B4-BE49-F238E27FC236}">
                <a16:creationId xmlns:a16="http://schemas.microsoft.com/office/drawing/2014/main" id="{D10069D6-1119-4B41-A732-AAEA84018D9E}"/>
              </a:ext>
            </a:extLst>
          </p:cNvPr>
          <p:cNvSpPr>
            <a:spLocks noGrp="1"/>
          </p:cNvSpPr>
          <p:nvPr>
            <p:ph type="body" sz="quarter" idx="15" hasCustomPrompt="1"/>
          </p:nvPr>
        </p:nvSpPr>
        <p:spPr>
          <a:xfrm>
            <a:off x="5596324"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4</a:t>
            </a:r>
            <a:endParaRPr lang="en-GB"/>
          </a:p>
        </p:txBody>
      </p:sp>
    </p:spTree>
    <p:extLst>
      <p:ext uri="{BB962C8B-B14F-4D97-AF65-F5344CB8AC3E}">
        <p14:creationId xmlns:p14="http://schemas.microsoft.com/office/powerpoint/2010/main" val="349355717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Cover half pic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C060D4-753E-4EF8-B73A-2EF8CA0D2B9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1" y="2635364"/>
            <a:ext cx="12191997" cy="4222636"/>
          </a:xfrm>
          <a:prstGeom prst="rect">
            <a:avLst/>
          </a:prstGeom>
        </p:spPr>
      </p:pic>
      <p:pic>
        <p:nvPicPr>
          <p:cNvPr id="15" name="Picture 14">
            <a:extLst>
              <a:ext uri="{FF2B5EF4-FFF2-40B4-BE49-F238E27FC236}">
                <a16:creationId xmlns:a16="http://schemas.microsoft.com/office/drawing/2014/main" id="{D8228A74-D24D-495A-993F-0ECE9E5B77FA}"/>
              </a:ext>
            </a:extLst>
          </p:cNvPr>
          <p:cNvPicPr>
            <a:picLocks noChangeAspect="1"/>
          </p:cNvPicPr>
          <p:nvPr userDrawn="1"/>
        </p:nvPicPr>
        <p:blipFill>
          <a:blip r:embed="rId3"/>
          <a:stretch>
            <a:fillRect/>
          </a:stretch>
        </p:blipFill>
        <p:spPr>
          <a:xfrm>
            <a:off x="8946775" y="516981"/>
            <a:ext cx="2686121" cy="1491208"/>
          </a:xfrm>
          <a:prstGeom prst="rect">
            <a:avLst/>
          </a:prstGeom>
        </p:spPr>
      </p:pic>
      <p:sp>
        <p:nvSpPr>
          <p:cNvPr id="17" name="Text Placeholder 18">
            <a:extLst>
              <a:ext uri="{FF2B5EF4-FFF2-40B4-BE49-F238E27FC236}">
                <a16:creationId xmlns:a16="http://schemas.microsoft.com/office/drawing/2014/main" id="{E11680F1-EA36-4839-A93B-1CEC284ABCD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200">
                <a:solidFill>
                  <a:schemeClr val="bg2"/>
                </a:solidFill>
              </a:defRPr>
            </a:lvl1pPr>
          </a:lstStyle>
          <a:p>
            <a:pPr lvl="0"/>
            <a:r>
              <a:rPr lang="en-US"/>
              <a:t>Add date</a:t>
            </a:r>
            <a:endParaRPr lang="en-GB"/>
          </a:p>
        </p:txBody>
      </p:sp>
      <p:grpSp>
        <p:nvGrpSpPr>
          <p:cNvPr id="25" name="Group 24">
            <a:extLst>
              <a:ext uri="{FF2B5EF4-FFF2-40B4-BE49-F238E27FC236}">
                <a16:creationId xmlns:a16="http://schemas.microsoft.com/office/drawing/2014/main" id="{70BD872A-880E-4260-866D-D23E9F5DDB09}"/>
              </a:ext>
            </a:extLst>
          </p:cNvPr>
          <p:cNvGrpSpPr/>
          <p:nvPr userDrawn="1"/>
        </p:nvGrpSpPr>
        <p:grpSpPr>
          <a:xfrm>
            <a:off x="1288547" y="-1454939"/>
            <a:ext cx="4879437" cy="10867802"/>
            <a:chOff x="1288547" y="-1454939"/>
            <a:chExt cx="4879437" cy="10867802"/>
          </a:xfrm>
        </p:grpSpPr>
        <p:sp>
          <p:nvSpPr>
            <p:cNvPr id="26" name="Freeform: Shape 25">
              <a:extLst>
                <a:ext uri="{FF2B5EF4-FFF2-40B4-BE49-F238E27FC236}">
                  <a16:creationId xmlns:a16="http://schemas.microsoft.com/office/drawing/2014/main" id="{ACC393EB-78BB-454D-9D67-45742EB439E0}"/>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7" name="Freeform: Shape 26">
              <a:extLst>
                <a:ext uri="{FF2B5EF4-FFF2-40B4-BE49-F238E27FC236}">
                  <a16:creationId xmlns:a16="http://schemas.microsoft.com/office/drawing/2014/main" id="{DA5E2C4B-C4B3-4703-A5C7-587F6DD9D215}"/>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8" name="Freeform: Shape 27">
              <a:extLst>
                <a:ext uri="{FF2B5EF4-FFF2-40B4-BE49-F238E27FC236}">
                  <a16:creationId xmlns:a16="http://schemas.microsoft.com/office/drawing/2014/main" id="{FE02F61A-5805-4BA9-9AF9-615FDB9692EE}"/>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9" y="927454"/>
            <a:ext cx="4680000" cy="804096"/>
          </a:xfrm>
        </p:spPr>
        <p:txBody>
          <a:bodyPr lIns="0" tIns="0" rIns="0" bIns="0" anchor="b">
            <a:noAutofit/>
          </a:bodyPr>
          <a:lstStyle>
            <a:lvl1pPr algn="l">
              <a:defRPr sz="3400">
                <a:solidFill>
                  <a:srgbClr val="000000"/>
                </a:solidFill>
              </a:defRPr>
            </a:lvl1pPr>
          </a:lstStyle>
          <a:p>
            <a:r>
              <a:rPr lang="en-US"/>
              <a:t>Add presentation title</a:t>
            </a:r>
            <a:endParaRPr lang="en-GB"/>
          </a:p>
        </p:txBody>
      </p:sp>
      <p:sp>
        <p:nvSpPr>
          <p:cNvPr id="32" name="Subtitle 2">
            <a:extLst>
              <a:ext uri="{FF2B5EF4-FFF2-40B4-BE49-F238E27FC236}">
                <a16:creationId xmlns:a16="http://schemas.microsoft.com/office/drawing/2014/main" id="{D958AED9-F41E-421C-9B54-6710377000F1}"/>
              </a:ext>
            </a:extLst>
          </p:cNvPr>
          <p:cNvSpPr>
            <a:spLocks noGrp="1"/>
          </p:cNvSpPr>
          <p:nvPr>
            <p:ph type="subTitle" idx="1" hasCustomPrompt="1"/>
          </p:nvPr>
        </p:nvSpPr>
        <p:spPr>
          <a:xfrm>
            <a:off x="724019" y="1839130"/>
            <a:ext cx="4680000" cy="458974"/>
          </a:xfrm>
        </p:spPr>
        <p:txBody>
          <a:bodyPr lIns="0" tIns="0" rIns="0" bIns="0">
            <a:noAutofit/>
          </a:bodyPr>
          <a:lstStyle>
            <a:lvl1pPr marL="0" indent="0" algn="l">
              <a:buNone/>
              <a:defRPr sz="2000">
                <a:solidFill>
                  <a:srgbClr val="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cxnSp>
        <p:nvCxnSpPr>
          <p:cNvPr id="33" name="Straight Connector 32">
            <a:extLst>
              <a:ext uri="{FF2B5EF4-FFF2-40B4-BE49-F238E27FC236}">
                <a16:creationId xmlns:a16="http://schemas.microsoft.com/office/drawing/2014/main" id="{07AC43FF-3F20-48BD-A8A9-C149D2F35052}"/>
              </a:ext>
            </a:extLst>
          </p:cNvPr>
          <p:cNvCxnSpPr>
            <a:cxnSpLocks/>
          </p:cNvCxnSpPr>
          <p:nvPr userDrawn="1"/>
        </p:nvCxnSpPr>
        <p:spPr>
          <a:xfrm>
            <a:off x="721024" y="23160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540273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Cover half pic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04733E-618F-4BCE-8179-DD919FBE7A3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2635364"/>
            <a:ext cx="12192000" cy="4222635"/>
          </a:xfrm>
          <a:prstGeom prst="rect">
            <a:avLst/>
          </a:prstGeom>
        </p:spPr>
      </p:pic>
      <p:pic>
        <p:nvPicPr>
          <p:cNvPr id="15" name="Picture 14">
            <a:extLst>
              <a:ext uri="{FF2B5EF4-FFF2-40B4-BE49-F238E27FC236}">
                <a16:creationId xmlns:a16="http://schemas.microsoft.com/office/drawing/2014/main" id="{D8228A74-D24D-495A-993F-0ECE9E5B77FA}"/>
              </a:ext>
            </a:extLst>
          </p:cNvPr>
          <p:cNvPicPr>
            <a:picLocks noChangeAspect="1"/>
          </p:cNvPicPr>
          <p:nvPr userDrawn="1"/>
        </p:nvPicPr>
        <p:blipFill>
          <a:blip r:embed="rId3"/>
          <a:stretch>
            <a:fillRect/>
          </a:stretch>
        </p:blipFill>
        <p:spPr>
          <a:xfrm>
            <a:off x="8946775" y="516981"/>
            <a:ext cx="2686121" cy="1491208"/>
          </a:xfrm>
          <a:prstGeom prst="rect">
            <a:avLst/>
          </a:prstGeom>
        </p:spPr>
      </p:pic>
      <p:sp>
        <p:nvSpPr>
          <p:cNvPr id="17" name="Text Placeholder 18">
            <a:extLst>
              <a:ext uri="{FF2B5EF4-FFF2-40B4-BE49-F238E27FC236}">
                <a16:creationId xmlns:a16="http://schemas.microsoft.com/office/drawing/2014/main" id="{E11680F1-EA36-4839-A93B-1CEC284ABCD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200">
                <a:solidFill>
                  <a:schemeClr val="bg2"/>
                </a:solidFill>
              </a:defRPr>
            </a:lvl1pPr>
          </a:lstStyle>
          <a:p>
            <a:pPr lvl="0"/>
            <a:r>
              <a:rPr lang="en-US"/>
              <a:t>Add date</a:t>
            </a:r>
            <a:endParaRPr lang="en-GB"/>
          </a:p>
        </p:txBody>
      </p:sp>
      <p:grpSp>
        <p:nvGrpSpPr>
          <p:cNvPr id="25" name="Group 24">
            <a:extLst>
              <a:ext uri="{FF2B5EF4-FFF2-40B4-BE49-F238E27FC236}">
                <a16:creationId xmlns:a16="http://schemas.microsoft.com/office/drawing/2014/main" id="{70BD872A-880E-4260-866D-D23E9F5DDB09}"/>
              </a:ext>
            </a:extLst>
          </p:cNvPr>
          <p:cNvGrpSpPr/>
          <p:nvPr userDrawn="1"/>
        </p:nvGrpSpPr>
        <p:grpSpPr>
          <a:xfrm>
            <a:off x="1288547" y="-1454939"/>
            <a:ext cx="4879437" cy="10867802"/>
            <a:chOff x="1288547" y="-1454939"/>
            <a:chExt cx="4879437" cy="10867802"/>
          </a:xfrm>
        </p:grpSpPr>
        <p:sp>
          <p:nvSpPr>
            <p:cNvPr id="26" name="Freeform: Shape 25">
              <a:extLst>
                <a:ext uri="{FF2B5EF4-FFF2-40B4-BE49-F238E27FC236}">
                  <a16:creationId xmlns:a16="http://schemas.microsoft.com/office/drawing/2014/main" id="{ACC393EB-78BB-454D-9D67-45742EB439E0}"/>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7" name="Freeform: Shape 26">
              <a:extLst>
                <a:ext uri="{FF2B5EF4-FFF2-40B4-BE49-F238E27FC236}">
                  <a16:creationId xmlns:a16="http://schemas.microsoft.com/office/drawing/2014/main" id="{DA5E2C4B-C4B3-4703-A5C7-587F6DD9D215}"/>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8" name="Freeform: Shape 27">
              <a:extLst>
                <a:ext uri="{FF2B5EF4-FFF2-40B4-BE49-F238E27FC236}">
                  <a16:creationId xmlns:a16="http://schemas.microsoft.com/office/drawing/2014/main" id="{FE02F61A-5805-4BA9-9AF9-615FDB9692EE}"/>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9" y="927454"/>
            <a:ext cx="4680000" cy="804096"/>
          </a:xfrm>
        </p:spPr>
        <p:txBody>
          <a:bodyPr lIns="0" tIns="0" rIns="0" bIns="0" anchor="b">
            <a:noAutofit/>
          </a:bodyPr>
          <a:lstStyle>
            <a:lvl1pPr algn="l">
              <a:defRPr sz="3400">
                <a:solidFill>
                  <a:srgbClr val="000000"/>
                </a:solidFill>
              </a:defRPr>
            </a:lvl1pPr>
          </a:lstStyle>
          <a:p>
            <a:r>
              <a:rPr lang="en-US"/>
              <a:t>Add presentation title</a:t>
            </a:r>
            <a:endParaRPr lang="en-GB"/>
          </a:p>
        </p:txBody>
      </p:sp>
      <p:sp>
        <p:nvSpPr>
          <p:cNvPr id="32" name="Subtitle 2">
            <a:extLst>
              <a:ext uri="{FF2B5EF4-FFF2-40B4-BE49-F238E27FC236}">
                <a16:creationId xmlns:a16="http://schemas.microsoft.com/office/drawing/2014/main" id="{D958AED9-F41E-421C-9B54-6710377000F1}"/>
              </a:ext>
            </a:extLst>
          </p:cNvPr>
          <p:cNvSpPr>
            <a:spLocks noGrp="1"/>
          </p:cNvSpPr>
          <p:nvPr>
            <p:ph type="subTitle" idx="1" hasCustomPrompt="1"/>
          </p:nvPr>
        </p:nvSpPr>
        <p:spPr>
          <a:xfrm>
            <a:off x="724019" y="1839130"/>
            <a:ext cx="4680000" cy="458974"/>
          </a:xfrm>
        </p:spPr>
        <p:txBody>
          <a:bodyPr lIns="0" tIns="0" rIns="0" bIns="0">
            <a:noAutofit/>
          </a:bodyPr>
          <a:lstStyle>
            <a:lvl1pPr marL="0" indent="0" algn="l">
              <a:buNone/>
              <a:defRPr sz="2000">
                <a:solidFill>
                  <a:srgbClr val="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cxnSp>
        <p:nvCxnSpPr>
          <p:cNvPr id="33" name="Straight Connector 32">
            <a:extLst>
              <a:ext uri="{FF2B5EF4-FFF2-40B4-BE49-F238E27FC236}">
                <a16:creationId xmlns:a16="http://schemas.microsoft.com/office/drawing/2014/main" id="{07AC43FF-3F20-48BD-A8A9-C149D2F35052}"/>
              </a:ext>
            </a:extLst>
          </p:cNvPr>
          <p:cNvCxnSpPr>
            <a:cxnSpLocks/>
          </p:cNvCxnSpPr>
          <p:nvPr userDrawn="1"/>
        </p:nvCxnSpPr>
        <p:spPr>
          <a:xfrm>
            <a:off x="721024" y="23160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3015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ver half pic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04733E-618F-4BCE-8179-DD919FBE7A3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2635364"/>
            <a:ext cx="12192000" cy="4222635"/>
          </a:xfrm>
          <a:prstGeom prst="rect">
            <a:avLst/>
          </a:prstGeom>
        </p:spPr>
      </p:pic>
      <p:pic>
        <p:nvPicPr>
          <p:cNvPr id="15" name="Picture 14">
            <a:extLst>
              <a:ext uri="{FF2B5EF4-FFF2-40B4-BE49-F238E27FC236}">
                <a16:creationId xmlns:a16="http://schemas.microsoft.com/office/drawing/2014/main" id="{D8228A74-D24D-495A-993F-0ECE9E5B77FA}"/>
              </a:ext>
            </a:extLst>
          </p:cNvPr>
          <p:cNvPicPr>
            <a:picLocks noChangeAspect="1"/>
          </p:cNvPicPr>
          <p:nvPr userDrawn="1"/>
        </p:nvPicPr>
        <p:blipFill>
          <a:blip r:embed="rId3"/>
          <a:stretch>
            <a:fillRect/>
          </a:stretch>
        </p:blipFill>
        <p:spPr>
          <a:xfrm>
            <a:off x="8946775" y="516981"/>
            <a:ext cx="2686121" cy="1491208"/>
          </a:xfrm>
          <a:prstGeom prst="rect">
            <a:avLst/>
          </a:prstGeom>
        </p:spPr>
      </p:pic>
      <p:sp>
        <p:nvSpPr>
          <p:cNvPr id="17" name="Text Placeholder 18">
            <a:extLst>
              <a:ext uri="{FF2B5EF4-FFF2-40B4-BE49-F238E27FC236}">
                <a16:creationId xmlns:a16="http://schemas.microsoft.com/office/drawing/2014/main" id="{E11680F1-EA36-4839-A93B-1CEC284ABCD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200">
                <a:solidFill>
                  <a:schemeClr val="bg2"/>
                </a:solidFill>
              </a:defRPr>
            </a:lvl1pPr>
          </a:lstStyle>
          <a:p>
            <a:pPr lvl="0"/>
            <a:r>
              <a:rPr lang="en-US" dirty="0"/>
              <a:t>Add date</a:t>
            </a:r>
            <a:endParaRPr lang="en-GB" dirty="0"/>
          </a:p>
        </p:txBody>
      </p:sp>
      <p:grpSp>
        <p:nvGrpSpPr>
          <p:cNvPr id="25" name="Group 24">
            <a:extLst>
              <a:ext uri="{FF2B5EF4-FFF2-40B4-BE49-F238E27FC236}">
                <a16:creationId xmlns:a16="http://schemas.microsoft.com/office/drawing/2014/main" id="{70BD872A-880E-4260-866D-D23E9F5DDB09}"/>
              </a:ext>
            </a:extLst>
          </p:cNvPr>
          <p:cNvGrpSpPr/>
          <p:nvPr userDrawn="1"/>
        </p:nvGrpSpPr>
        <p:grpSpPr>
          <a:xfrm>
            <a:off x="1288547" y="-1454939"/>
            <a:ext cx="4879437" cy="10867802"/>
            <a:chOff x="1288547" y="-1454939"/>
            <a:chExt cx="4879437" cy="10867802"/>
          </a:xfrm>
        </p:grpSpPr>
        <p:sp>
          <p:nvSpPr>
            <p:cNvPr id="26" name="Freeform: Shape 25">
              <a:extLst>
                <a:ext uri="{FF2B5EF4-FFF2-40B4-BE49-F238E27FC236}">
                  <a16:creationId xmlns:a16="http://schemas.microsoft.com/office/drawing/2014/main" id="{ACC393EB-78BB-454D-9D67-45742EB439E0}"/>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7" name="Freeform: Shape 26">
              <a:extLst>
                <a:ext uri="{FF2B5EF4-FFF2-40B4-BE49-F238E27FC236}">
                  <a16:creationId xmlns:a16="http://schemas.microsoft.com/office/drawing/2014/main" id="{DA5E2C4B-C4B3-4703-A5C7-587F6DD9D215}"/>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8" name="Freeform: Shape 27">
              <a:extLst>
                <a:ext uri="{FF2B5EF4-FFF2-40B4-BE49-F238E27FC236}">
                  <a16:creationId xmlns:a16="http://schemas.microsoft.com/office/drawing/2014/main" id="{FE02F61A-5805-4BA9-9AF9-615FDB9692EE}"/>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9" y="927454"/>
            <a:ext cx="4680000" cy="804096"/>
          </a:xfrm>
        </p:spPr>
        <p:txBody>
          <a:bodyPr lIns="0" tIns="0" rIns="0" bIns="0" anchor="b">
            <a:noAutofit/>
          </a:bodyPr>
          <a:lstStyle>
            <a:lvl1pPr algn="l">
              <a:defRPr sz="3400">
                <a:solidFill>
                  <a:srgbClr val="000000"/>
                </a:solidFill>
              </a:defRPr>
            </a:lvl1pPr>
          </a:lstStyle>
          <a:p>
            <a:r>
              <a:rPr lang="en-US" dirty="0"/>
              <a:t>Add presentation title</a:t>
            </a:r>
            <a:endParaRPr lang="en-GB" dirty="0"/>
          </a:p>
        </p:txBody>
      </p:sp>
      <p:sp>
        <p:nvSpPr>
          <p:cNvPr id="32" name="Subtitle 2">
            <a:extLst>
              <a:ext uri="{FF2B5EF4-FFF2-40B4-BE49-F238E27FC236}">
                <a16:creationId xmlns:a16="http://schemas.microsoft.com/office/drawing/2014/main" id="{D958AED9-F41E-421C-9B54-6710377000F1}"/>
              </a:ext>
            </a:extLst>
          </p:cNvPr>
          <p:cNvSpPr>
            <a:spLocks noGrp="1"/>
          </p:cNvSpPr>
          <p:nvPr>
            <p:ph type="subTitle" idx="1" hasCustomPrompt="1"/>
          </p:nvPr>
        </p:nvSpPr>
        <p:spPr>
          <a:xfrm>
            <a:off x="724019" y="1839130"/>
            <a:ext cx="4680000" cy="458974"/>
          </a:xfrm>
        </p:spPr>
        <p:txBody>
          <a:bodyPr lIns="0" tIns="0" rIns="0" bIns="0">
            <a:noAutofit/>
          </a:bodyPr>
          <a:lstStyle>
            <a:lvl1pPr marL="0" indent="0" algn="l">
              <a:buNone/>
              <a:defRPr sz="2000">
                <a:solidFill>
                  <a:srgbClr val="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cxnSp>
        <p:nvCxnSpPr>
          <p:cNvPr id="33" name="Straight Connector 32">
            <a:extLst>
              <a:ext uri="{FF2B5EF4-FFF2-40B4-BE49-F238E27FC236}">
                <a16:creationId xmlns:a16="http://schemas.microsoft.com/office/drawing/2014/main" id="{07AC43FF-3F20-48BD-A8A9-C149D2F35052}"/>
              </a:ext>
            </a:extLst>
          </p:cNvPr>
          <p:cNvCxnSpPr>
            <a:cxnSpLocks/>
          </p:cNvCxnSpPr>
          <p:nvPr userDrawn="1"/>
        </p:nvCxnSpPr>
        <p:spPr>
          <a:xfrm>
            <a:off x="721024" y="23160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33622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Cover half pic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04733E-618F-4BCE-8179-DD919FBE7A3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2635364"/>
            <a:ext cx="12191997" cy="4222635"/>
          </a:xfrm>
          <a:prstGeom prst="rect">
            <a:avLst/>
          </a:prstGeom>
        </p:spPr>
      </p:pic>
      <p:pic>
        <p:nvPicPr>
          <p:cNvPr id="15" name="Picture 14">
            <a:extLst>
              <a:ext uri="{FF2B5EF4-FFF2-40B4-BE49-F238E27FC236}">
                <a16:creationId xmlns:a16="http://schemas.microsoft.com/office/drawing/2014/main" id="{D8228A74-D24D-495A-993F-0ECE9E5B77FA}"/>
              </a:ext>
            </a:extLst>
          </p:cNvPr>
          <p:cNvPicPr>
            <a:picLocks noChangeAspect="1"/>
          </p:cNvPicPr>
          <p:nvPr userDrawn="1"/>
        </p:nvPicPr>
        <p:blipFill>
          <a:blip r:embed="rId3"/>
          <a:stretch>
            <a:fillRect/>
          </a:stretch>
        </p:blipFill>
        <p:spPr>
          <a:xfrm>
            <a:off x="8946775" y="516981"/>
            <a:ext cx="2686121" cy="1491208"/>
          </a:xfrm>
          <a:prstGeom prst="rect">
            <a:avLst/>
          </a:prstGeom>
        </p:spPr>
      </p:pic>
      <p:sp>
        <p:nvSpPr>
          <p:cNvPr id="17" name="Text Placeholder 18">
            <a:extLst>
              <a:ext uri="{FF2B5EF4-FFF2-40B4-BE49-F238E27FC236}">
                <a16:creationId xmlns:a16="http://schemas.microsoft.com/office/drawing/2014/main" id="{E11680F1-EA36-4839-A93B-1CEC284ABCD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200">
                <a:solidFill>
                  <a:schemeClr val="bg2"/>
                </a:solidFill>
              </a:defRPr>
            </a:lvl1pPr>
          </a:lstStyle>
          <a:p>
            <a:pPr lvl="0"/>
            <a:r>
              <a:rPr lang="en-US"/>
              <a:t>Add date</a:t>
            </a:r>
            <a:endParaRPr lang="en-GB"/>
          </a:p>
        </p:txBody>
      </p:sp>
      <p:grpSp>
        <p:nvGrpSpPr>
          <p:cNvPr id="25" name="Group 24">
            <a:extLst>
              <a:ext uri="{FF2B5EF4-FFF2-40B4-BE49-F238E27FC236}">
                <a16:creationId xmlns:a16="http://schemas.microsoft.com/office/drawing/2014/main" id="{70BD872A-880E-4260-866D-D23E9F5DDB09}"/>
              </a:ext>
            </a:extLst>
          </p:cNvPr>
          <p:cNvGrpSpPr/>
          <p:nvPr userDrawn="1"/>
        </p:nvGrpSpPr>
        <p:grpSpPr>
          <a:xfrm>
            <a:off x="1288547" y="-1454939"/>
            <a:ext cx="4879437" cy="10867802"/>
            <a:chOff x="1288547" y="-1454939"/>
            <a:chExt cx="4879437" cy="10867802"/>
          </a:xfrm>
        </p:grpSpPr>
        <p:sp>
          <p:nvSpPr>
            <p:cNvPr id="26" name="Freeform: Shape 25">
              <a:extLst>
                <a:ext uri="{FF2B5EF4-FFF2-40B4-BE49-F238E27FC236}">
                  <a16:creationId xmlns:a16="http://schemas.microsoft.com/office/drawing/2014/main" id="{ACC393EB-78BB-454D-9D67-45742EB439E0}"/>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7" name="Freeform: Shape 26">
              <a:extLst>
                <a:ext uri="{FF2B5EF4-FFF2-40B4-BE49-F238E27FC236}">
                  <a16:creationId xmlns:a16="http://schemas.microsoft.com/office/drawing/2014/main" id="{DA5E2C4B-C4B3-4703-A5C7-587F6DD9D215}"/>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8" name="Freeform: Shape 27">
              <a:extLst>
                <a:ext uri="{FF2B5EF4-FFF2-40B4-BE49-F238E27FC236}">
                  <a16:creationId xmlns:a16="http://schemas.microsoft.com/office/drawing/2014/main" id="{FE02F61A-5805-4BA9-9AF9-615FDB9692EE}"/>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9" y="927454"/>
            <a:ext cx="4680000" cy="804096"/>
          </a:xfrm>
        </p:spPr>
        <p:txBody>
          <a:bodyPr lIns="0" tIns="0" rIns="0" bIns="0" anchor="b">
            <a:noAutofit/>
          </a:bodyPr>
          <a:lstStyle>
            <a:lvl1pPr algn="l">
              <a:defRPr sz="3400">
                <a:solidFill>
                  <a:srgbClr val="000000"/>
                </a:solidFill>
              </a:defRPr>
            </a:lvl1pPr>
          </a:lstStyle>
          <a:p>
            <a:r>
              <a:rPr lang="en-US"/>
              <a:t>Add presentation title</a:t>
            </a:r>
            <a:endParaRPr lang="en-GB"/>
          </a:p>
        </p:txBody>
      </p:sp>
      <p:sp>
        <p:nvSpPr>
          <p:cNvPr id="32" name="Subtitle 2">
            <a:extLst>
              <a:ext uri="{FF2B5EF4-FFF2-40B4-BE49-F238E27FC236}">
                <a16:creationId xmlns:a16="http://schemas.microsoft.com/office/drawing/2014/main" id="{D958AED9-F41E-421C-9B54-6710377000F1}"/>
              </a:ext>
            </a:extLst>
          </p:cNvPr>
          <p:cNvSpPr>
            <a:spLocks noGrp="1"/>
          </p:cNvSpPr>
          <p:nvPr>
            <p:ph type="subTitle" idx="1" hasCustomPrompt="1"/>
          </p:nvPr>
        </p:nvSpPr>
        <p:spPr>
          <a:xfrm>
            <a:off x="724019" y="1839130"/>
            <a:ext cx="4680000" cy="458974"/>
          </a:xfrm>
        </p:spPr>
        <p:txBody>
          <a:bodyPr lIns="0" tIns="0" rIns="0" bIns="0">
            <a:noAutofit/>
          </a:bodyPr>
          <a:lstStyle>
            <a:lvl1pPr marL="0" indent="0" algn="l">
              <a:buNone/>
              <a:defRPr sz="2000">
                <a:solidFill>
                  <a:srgbClr val="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cxnSp>
        <p:nvCxnSpPr>
          <p:cNvPr id="33" name="Straight Connector 32">
            <a:extLst>
              <a:ext uri="{FF2B5EF4-FFF2-40B4-BE49-F238E27FC236}">
                <a16:creationId xmlns:a16="http://schemas.microsoft.com/office/drawing/2014/main" id="{07AC43FF-3F20-48BD-A8A9-C149D2F35052}"/>
              </a:ext>
            </a:extLst>
          </p:cNvPr>
          <p:cNvCxnSpPr>
            <a:cxnSpLocks/>
          </p:cNvCxnSpPr>
          <p:nvPr userDrawn="1"/>
        </p:nvCxnSpPr>
        <p:spPr>
          <a:xfrm>
            <a:off x="721024" y="23160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548988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over generic">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440BCD3-32A5-4661-AABA-ECDE359B9C50}"/>
              </a:ext>
            </a:extLst>
          </p:cNvPr>
          <p:cNvSpPr/>
          <p:nvPr userDrawn="1"/>
        </p:nvSpPr>
        <p:spPr bwMode="white">
          <a:xfrm>
            <a:off x="0" y="0"/>
            <a:ext cx="12192000" cy="6858000"/>
          </a:xfrm>
          <a:prstGeom prst="rect">
            <a:avLst/>
          </a:prstGeom>
          <a:gradFill flip="none" rotWithShape="1">
            <a:gsLst>
              <a:gs pos="37000">
                <a:srgbClr val="0077BA"/>
              </a:gs>
              <a:gs pos="72000">
                <a:srgbClr val="006197"/>
              </a:gs>
              <a:gs pos="100000">
                <a:srgbClr val="003958"/>
              </a:gs>
              <a:gs pos="0">
                <a:srgbClr val="00BFD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2"/>
          <a:stretch>
            <a:fillRect/>
          </a:stretch>
        </p:blipFill>
        <p:spPr bwMode="black">
          <a:xfrm>
            <a:off x="8946775" y="516981"/>
            <a:ext cx="2686121" cy="1491209"/>
          </a:xfrm>
          <a:prstGeom prst="rect">
            <a:avLst/>
          </a:prstGeom>
        </p:spPr>
      </p:pic>
      <p:grpSp>
        <p:nvGrpSpPr>
          <p:cNvPr id="12" name="Group 11">
            <a:extLst>
              <a:ext uri="{FF2B5EF4-FFF2-40B4-BE49-F238E27FC236}">
                <a16:creationId xmlns:a16="http://schemas.microsoft.com/office/drawing/2014/main" id="{D715B20D-C4C3-4C5B-BB3D-940B90FB64FB}"/>
              </a:ext>
            </a:extLst>
          </p:cNvPr>
          <p:cNvGrpSpPr/>
          <p:nvPr userDrawn="1"/>
        </p:nvGrpSpPr>
        <p:grpSpPr bwMode="ltGray">
          <a:xfrm>
            <a:off x="197463" y="-854362"/>
            <a:ext cx="6219289" cy="10867802"/>
            <a:chOff x="197463" y="-854362"/>
            <a:chExt cx="6219289" cy="10867802"/>
          </a:xfrm>
          <a:solidFill>
            <a:schemeClr val="accent1">
              <a:lumMod val="75000"/>
              <a:alpha val="20000"/>
            </a:schemeClr>
          </a:solidFill>
        </p:grpSpPr>
        <p:sp>
          <p:nvSpPr>
            <p:cNvPr id="13" name="Freeform: Shape 12">
              <a:extLst>
                <a:ext uri="{FF2B5EF4-FFF2-40B4-BE49-F238E27FC236}">
                  <a16:creationId xmlns:a16="http://schemas.microsoft.com/office/drawing/2014/main" id="{9F899227-EBCE-4833-9CF1-A855E54BCF3E}"/>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4" name="Freeform: Shape 13">
              <a:extLst>
                <a:ext uri="{FF2B5EF4-FFF2-40B4-BE49-F238E27FC236}">
                  <a16:creationId xmlns:a16="http://schemas.microsoft.com/office/drawing/2014/main" id="{E5D10294-0A38-4D61-81F1-DDB1791E3F1E}"/>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400">
                <a:solidFill>
                  <a:schemeClr val="bg2"/>
                </a:solidFill>
              </a:defRPr>
            </a:lvl1pPr>
          </a:lstStyle>
          <a:p>
            <a:pPr lvl="0"/>
            <a:r>
              <a:rPr lang="en-US"/>
              <a:t>Add date</a:t>
            </a:r>
            <a:endParaRPr lang="en-GB"/>
          </a:p>
        </p:txBody>
      </p:sp>
      <p:cxnSp>
        <p:nvCxnSpPr>
          <p:cNvPr id="15" name="Straight Connector 14">
            <a:extLst>
              <a:ext uri="{FF2B5EF4-FFF2-40B4-BE49-F238E27FC236}">
                <a16:creationId xmlns:a16="http://schemas.microsoft.com/office/drawing/2014/main" id="{88ED9F4E-7A9D-4849-B032-A6B817E4316C}"/>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860243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Cover generic half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ACF00BD-03DB-4F8D-A69D-3E33C41F2C4C}"/>
              </a:ext>
            </a:extLst>
          </p:cNvPr>
          <p:cNvSpPr/>
          <p:nvPr userDrawn="1"/>
        </p:nvSpPr>
        <p:spPr bwMode="white">
          <a:xfrm rot="10800000">
            <a:off x="0" y="2635364"/>
            <a:ext cx="12192000" cy="4222636"/>
          </a:xfrm>
          <a:prstGeom prst="rect">
            <a:avLst/>
          </a:prstGeom>
          <a:gradFill flip="none" rotWithShape="1">
            <a:gsLst>
              <a:gs pos="46000">
                <a:srgbClr val="0077BA"/>
              </a:gs>
              <a:gs pos="100000">
                <a:srgbClr val="004B74"/>
              </a:gs>
              <a:gs pos="0">
                <a:srgbClr val="00BFD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D8228A74-D24D-495A-993F-0ECE9E5B77FA}"/>
              </a:ext>
            </a:extLst>
          </p:cNvPr>
          <p:cNvPicPr>
            <a:picLocks noChangeAspect="1"/>
          </p:cNvPicPr>
          <p:nvPr userDrawn="1"/>
        </p:nvPicPr>
        <p:blipFill>
          <a:blip r:embed="rId2"/>
          <a:stretch>
            <a:fillRect/>
          </a:stretch>
        </p:blipFill>
        <p:spPr>
          <a:xfrm>
            <a:off x="8946775" y="516981"/>
            <a:ext cx="2686121" cy="1491208"/>
          </a:xfrm>
          <a:prstGeom prst="rect">
            <a:avLst/>
          </a:prstGeom>
        </p:spPr>
      </p:pic>
      <p:sp>
        <p:nvSpPr>
          <p:cNvPr id="17" name="Text Placeholder 18">
            <a:extLst>
              <a:ext uri="{FF2B5EF4-FFF2-40B4-BE49-F238E27FC236}">
                <a16:creationId xmlns:a16="http://schemas.microsoft.com/office/drawing/2014/main" id="{E11680F1-EA36-4839-A93B-1CEC284ABCD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200">
                <a:solidFill>
                  <a:schemeClr val="bg2"/>
                </a:solidFill>
              </a:defRPr>
            </a:lvl1pPr>
          </a:lstStyle>
          <a:p>
            <a:pPr lvl="0"/>
            <a:r>
              <a:rPr lang="en-US"/>
              <a:t>Add date</a:t>
            </a:r>
            <a:endParaRPr lang="en-GB"/>
          </a:p>
        </p:txBody>
      </p:sp>
      <p:grpSp>
        <p:nvGrpSpPr>
          <p:cNvPr id="10" name="Group 9">
            <a:extLst>
              <a:ext uri="{FF2B5EF4-FFF2-40B4-BE49-F238E27FC236}">
                <a16:creationId xmlns:a16="http://schemas.microsoft.com/office/drawing/2014/main" id="{D111F4F4-BDBF-4F7F-8664-78D46BF62CE9}"/>
              </a:ext>
            </a:extLst>
          </p:cNvPr>
          <p:cNvGrpSpPr/>
          <p:nvPr userDrawn="1"/>
        </p:nvGrpSpPr>
        <p:grpSpPr>
          <a:xfrm>
            <a:off x="1288547" y="-1454939"/>
            <a:ext cx="4879437" cy="10867802"/>
            <a:chOff x="1288547" y="-1454939"/>
            <a:chExt cx="4879437" cy="10867802"/>
          </a:xfrm>
        </p:grpSpPr>
        <p:sp>
          <p:nvSpPr>
            <p:cNvPr id="11" name="Freeform: Shape 10">
              <a:extLst>
                <a:ext uri="{FF2B5EF4-FFF2-40B4-BE49-F238E27FC236}">
                  <a16:creationId xmlns:a16="http://schemas.microsoft.com/office/drawing/2014/main" id="{B2B1742A-540A-4266-81A6-FA83AE129968}"/>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2" name="Freeform: Shape 11">
              <a:extLst>
                <a:ext uri="{FF2B5EF4-FFF2-40B4-BE49-F238E27FC236}">
                  <a16:creationId xmlns:a16="http://schemas.microsoft.com/office/drawing/2014/main" id="{737E4246-54B5-4A2B-8CDC-67BBFE15A2C7}"/>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3" name="Freeform: Shape 12">
              <a:extLst>
                <a:ext uri="{FF2B5EF4-FFF2-40B4-BE49-F238E27FC236}">
                  <a16:creationId xmlns:a16="http://schemas.microsoft.com/office/drawing/2014/main" id="{814B86FE-7967-4094-9882-070F35F8F878}"/>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9" y="927454"/>
            <a:ext cx="4680000" cy="804096"/>
          </a:xfrm>
        </p:spPr>
        <p:txBody>
          <a:bodyPr lIns="0" tIns="0" rIns="0" bIns="0" anchor="b">
            <a:noAutofit/>
          </a:bodyPr>
          <a:lstStyle>
            <a:lvl1pPr algn="l">
              <a:defRPr sz="3400">
                <a:solidFill>
                  <a:srgbClr val="000000"/>
                </a:solidFill>
              </a:defRPr>
            </a:lvl1pPr>
          </a:lstStyle>
          <a:p>
            <a:r>
              <a:rPr lang="en-US"/>
              <a:t>Add presentation title</a:t>
            </a:r>
            <a:endParaRPr lang="en-GB"/>
          </a:p>
        </p:txBody>
      </p:sp>
      <p:sp>
        <p:nvSpPr>
          <p:cNvPr id="14" name="Subtitle 2">
            <a:extLst>
              <a:ext uri="{FF2B5EF4-FFF2-40B4-BE49-F238E27FC236}">
                <a16:creationId xmlns:a16="http://schemas.microsoft.com/office/drawing/2014/main" id="{FDB77D31-8B6B-42F3-98D2-CC51A71EB53A}"/>
              </a:ext>
            </a:extLst>
          </p:cNvPr>
          <p:cNvSpPr>
            <a:spLocks noGrp="1"/>
          </p:cNvSpPr>
          <p:nvPr>
            <p:ph type="subTitle" idx="1" hasCustomPrompt="1"/>
          </p:nvPr>
        </p:nvSpPr>
        <p:spPr>
          <a:xfrm>
            <a:off x="724019" y="1839130"/>
            <a:ext cx="4680000" cy="458974"/>
          </a:xfrm>
        </p:spPr>
        <p:txBody>
          <a:bodyPr lIns="0" tIns="0" rIns="0" bIns="0">
            <a:noAutofit/>
          </a:bodyPr>
          <a:lstStyle>
            <a:lvl1pPr marL="0" indent="0" algn="l">
              <a:buNone/>
              <a:defRPr sz="2000">
                <a:solidFill>
                  <a:srgbClr val="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cxnSp>
        <p:nvCxnSpPr>
          <p:cNvPr id="16" name="Straight Connector 15">
            <a:extLst>
              <a:ext uri="{FF2B5EF4-FFF2-40B4-BE49-F238E27FC236}">
                <a16:creationId xmlns:a16="http://schemas.microsoft.com/office/drawing/2014/main" id="{D91A8785-9A4A-453C-B685-E7CF86AB021C}"/>
              </a:ext>
            </a:extLst>
          </p:cNvPr>
          <p:cNvCxnSpPr>
            <a:cxnSpLocks/>
          </p:cNvCxnSpPr>
          <p:nvPr userDrawn="1"/>
        </p:nvCxnSpPr>
        <p:spPr>
          <a:xfrm>
            <a:off x="721024" y="23160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351930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Cover white cobra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9" y="2401458"/>
            <a:ext cx="4680000" cy="1990255"/>
          </a:xfrm>
        </p:spPr>
        <p:txBody>
          <a:bodyPr lIns="0" tIns="0" rIns="0" bIns="0" anchor="b">
            <a:noAutofit/>
          </a:bodyPr>
          <a:lstStyle>
            <a:lvl1pPr algn="l">
              <a:defRPr sz="4000">
                <a:solidFill>
                  <a:srgbClr val="000000"/>
                </a:solidFill>
              </a:defRPr>
            </a:lvl1pPr>
          </a:lstStyle>
          <a:p>
            <a:r>
              <a:rPr lang="en-US"/>
              <a:t>Add presentation title</a:t>
            </a:r>
            <a:endParaRPr lang="en-GB"/>
          </a:p>
        </p:txBody>
      </p:sp>
      <p:sp>
        <p:nvSpPr>
          <p:cNvPr id="3" name="Subtitle 2">
            <a:extLst>
              <a:ext uri="{FF2B5EF4-FFF2-40B4-BE49-F238E27FC236}">
                <a16:creationId xmlns:a16="http://schemas.microsoft.com/office/drawing/2014/main" id="{66AA569E-6D24-41A8-A843-D063C22C9163}"/>
              </a:ext>
            </a:extLst>
          </p:cNvPr>
          <p:cNvSpPr>
            <a:spLocks noGrp="1"/>
          </p:cNvSpPr>
          <p:nvPr userDrawn="1">
            <p:ph type="subTitle" idx="1" hasCustomPrompt="1"/>
          </p:nvPr>
        </p:nvSpPr>
        <p:spPr>
          <a:xfrm>
            <a:off x="724019" y="4483788"/>
            <a:ext cx="4680000" cy="458974"/>
          </a:xfrm>
        </p:spPr>
        <p:txBody>
          <a:bodyPr lIns="0" tIns="0" rIns="0" bIns="0">
            <a:noAutofit/>
          </a:bodyPr>
          <a:lstStyle>
            <a:lvl1pPr marL="0" indent="0" algn="l">
              <a:buNone/>
              <a:defRPr sz="2000">
                <a:solidFill>
                  <a:srgbClr val="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pic>
        <p:nvPicPr>
          <p:cNvPr id="11" name="Picture 10">
            <a:extLst>
              <a:ext uri="{FF2B5EF4-FFF2-40B4-BE49-F238E27FC236}">
                <a16:creationId xmlns:a16="http://schemas.microsoft.com/office/drawing/2014/main" id="{BE5C46DA-9AD8-4F1E-B19B-CCD3BB17B36A}"/>
              </a:ext>
            </a:extLst>
          </p:cNvPr>
          <p:cNvPicPr>
            <a:picLocks noChangeAspect="1"/>
          </p:cNvPicPr>
          <p:nvPr userDrawn="1"/>
        </p:nvPicPr>
        <p:blipFill>
          <a:blip r:embed="rId2"/>
          <a:stretch>
            <a:fillRect/>
          </a:stretch>
        </p:blipFill>
        <p:spPr>
          <a:xfrm>
            <a:off x="8946775" y="516981"/>
            <a:ext cx="2686121" cy="1491208"/>
          </a:xfrm>
          <a:prstGeom prst="rect">
            <a:avLst/>
          </a:prstGeom>
        </p:spPr>
      </p:pic>
      <p:cxnSp>
        <p:nvCxnSpPr>
          <p:cNvPr id="16" name="Straight Connector 15">
            <a:extLst>
              <a:ext uri="{FF2B5EF4-FFF2-40B4-BE49-F238E27FC236}">
                <a16:creationId xmlns:a16="http://schemas.microsoft.com/office/drawing/2014/main" id="{54C87475-FE3D-472E-BBA2-FCE437D3AA7A}"/>
              </a:ext>
            </a:extLst>
          </p:cNvPr>
          <p:cNvCxnSpPr>
            <a:cxnSpLocks/>
          </p:cNvCxnSpPr>
          <p:nvPr userDrawn="1"/>
        </p:nvCxnSpPr>
        <p:spPr>
          <a:xfrm>
            <a:off x="721024" y="4960692"/>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4B314410-876B-4EB2-99C4-84DAF741A7DB}"/>
              </a:ext>
            </a:extLst>
          </p:cNvPr>
          <p:cNvSpPr/>
          <p:nvPr userDrawn="1"/>
        </p:nvSpPr>
        <p:spPr bwMode="white">
          <a:xfrm>
            <a:off x="0" y="5423647"/>
            <a:ext cx="12192000" cy="143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8">
            <a:extLst>
              <a:ext uri="{FF2B5EF4-FFF2-40B4-BE49-F238E27FC236}">
                <a16:creationId xmlns:a16="http://schemas.microsoft.com/office/drawing/2014/main" id="{AFA5FA6E-CC29-4125-8CA6-0318E13A3397}"/>
              </a:ext>
            </a:extLst>
          </p:cNvPr>
          <p:cNvSpPr>
            <a:spLocks noGrp="1"/>
          </p:cNvSpPr>
          <p:nvPr>
            <p:ph type="body" sz="quarter" idx="11" hasCustomPrompt="1"/>
          </p:nvPr>
        </p:nvSpPr>
        <p:spPr>
          <a:xfrm>
            <a:off x="721024" y="5953913"/>
            <a:ext cx="2837964" cy="304011"/>
          </a:xfrm>
        </p:spPr>
        <p:txBody>
          <a:bodyPr lIns="0" tIns="0" rIns="0" bIns="0">
            <a:noAutofit/>
          </a:bodyPr>
          <a:lstStyle>
            <a:lvl1pPr marL="0" indent="0">
              <a:buNone/>
              <a:defRPr sz="1400">
                <a:solidFill>
                  <a:srgbClr val="000000"/>
                </a:solidFill>
              </a:defRPr>
            </a:lvl1pPr>
          </a:lstStyle>
          <a:p>
            <a:pPr lvl="0"/>
            <a:r>
              <a:rPr lang="en-US"/>
              <a:t>Add date</a:t>
            </a:r>
            <a:endParaRPr lang="en-GB"/>
          </a:p>
        </p:txBody>
      </p:sp>
      <p:sp>
        <p:nvSpPr>
          <p:cNvPr id="18" name="Text Placeholder 18">
            <a:extLst>
              <a:ext uri="{FF2B5EF4-FFF2-40B4-BE49-F238E27FC236}">
                <a16:creationId xmlns:a16="http://schemas.microsoft.com/office/drawing/2014/main" id="{98058B2A-4E8A-42A2-B57F-379DDD74A501}"/>
              </a:ext>
            </a:extLst>
          </p:cNvPr>
          <p:cNvSpPr>
            <a:spLocks noGrp="1"/>
          </p:cNvSpPr>
          <p:nvPr>
            <p:ph type="body" sz="quarter" idx="12" hasCustomPrompt="1"/>
          </p:nvPr>
        </p:nvSpPr>
        <p:spPr>
          <a:xfrm>
            <a:off x="10228957"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1</a:t>
            </a:r>
          </a:p>
        </p:txBody>
      </p:sp>
      <p:sp>
        <p:nvSpPr>
          <p:cNvPr id="19" name="Text Placeholder 18">
            <a:extLst>
              <a:ext uri="{FF2B5EF4-FFF2-40B4-BE49-F238E27FC236}">
                <a16:creationId xmlns:a16="http://schemas.microsoft.com/office/drawing/2014/main" id="{EA5C8E4F-313A-49F5-BBE1-64458D625985}"/>
              </a:ext>
            </a:extLst>
          </p:cNvPr>
          <p:cNvSpPr>
            <a:spLocks noGrp="1"/>
          </p:cNvSpPr>
          <p:nvPr>
            <p:ph type="body" sz="quarter" idx="13" hasCustomPrompt="1"/>
          </p:nvPr>
        </p:nvSpPr>
        <p:spPr>
          <a:xfrm>
            <a:off x="8684746"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2</a:t>
            </a:r>
          </a:p>
        </p:txBody>
      </p:sp>
      <p:sp>
        <p:nvSpPr>
          <p:cNvPr id="21" name="Text Placeholder 18">
            <a:extLst>
              <a:ext uri="{FF2B5EF4-FFF2-40B4-BE49-F238E27FC236}">
                <a16:creationId xmlns:a16="http://schemas.microsoft.com/office/drawing/2014/main" id="{4ECC11A6-8208-4F5D-80F2-7B68661D694A}"/>
              </a:ext>
            </a:extLst>
          </p:cNvPr>
          <p:cNvSpPr>
            <a:spLocks noGrp="1"/>
          </p:cNvSpPr>
          <p:nvPr>
            <p:ph type="body" sz="quarter" idx="14" hasCustomPrompt="1"/>
          </p:nvPr>
        </p:nvSpPr>
        <p:spPr>
          <a:xfrm>
            <a:off x="7140535"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3</a:t>
            </a:r>
          </a:p>
        </p:txBody>
      </p:sp>
      <p:sp>
        <p:nvSpPr>
          <p:cNvPr id="22" name="Text Placeholder 18">
            <a:extLst>
              <a:ext uri="{FF2B5EF4-FFF2-40B4-BE49-F238E27FC236}">
                <a16:creationId xmlns:a16="http://schemas.microsoft.com/office/drawing/2014/main" id="{C869EEAC-767E-472F-A7AC-B94386F0188D}"/>
              </a:ext>
            </a:extLst>
          </p:cNvPr>
          <p:cNvSpPr>
            <a:spLocks noGrp="1"/>
          </p:cNvSpPr>
          <p:nvPr>
            <p:ph type="body" sz="quarter" idx="15" hasCustomPrompt="1"/>
          </p:nvPr>
        </p:nvSpPr>
        <p:spPr>
          <a:xfrm>
            <a:off x="5596324"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4</a:t>
            </a:r>
            <a:endParaRPr lang="en-GB"/>
          </a:p>
        </p:txBody>
      </p:sp>
    </p:spTree>
    <p:extLst>
      <p:ext uri="{BB962C8B-B14F-4D97-AF65-F5344CB8AC3E}">
        <p14:creationId xmlns:p14="http://schemas.microsoft.com/office/powerpoint/2010/main" val="55067208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Cover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9" y="2401458"/>
            <a:ext cx="4680000" cy="1990255"/>
          </a:xfrm>
        </p:spPr>
        <p:txBody>
          <a:bodyPr lIns="0" tIns="0" rIns="0" bIns="0" anchor="b">
            <a:noAutofit/>
          </a:bodyPr>
          <a:lstStyle>
            <a:lvl1pPr algn="l">
              <a:defRPr sz="4000">
                <a:solidFill>
                  <a:srgbClr val="000000"/>
                </a:solidFill>
              </a:defRPr>
            </a:lvl1pPr>
          </a:lstStyle>
          <a:p>
            <a:r>
              <a:rPr lang="en-US"/>
              <a:t>Add presentation title</a:t>
            </a:r>
            <a:endParaRPr lang="en-GB"/>
          </a:p>
        </p:txBody>
      </p:sp>
      <p:sp>
        <p:nvSpPr>
          <p:cNvPr id="3" name="Subtitle 2">
            <a:extLst>
              <a:ext uri="{FF2B5EF4-FFF2-40B4-BE49-F238E27FC236}">
                <a16:creationId xmlns:a16="http://schemas.microsoft.com/office/drawing/2014/main" id="{66AA569E-6D24-41A8-A843-D063C22C9163}"/>
              </a:ext>
            </a:extLst>
          </p:cNvPr>
          <p:cNvSpPr>
            <a:spLocks noGrp="1"/>
          </p:cNvSpPr>
          <p:nvPr userDrawn="1">
            <p:ph type="subTitle" idx="1" hasCustomPrompt="1"/>
          </p:nvPr>
        </p:nvSpPr>
        <p:spPr>
          <a:xfrm>
            <a:off x="724019" y="4483788"/>
            <a:ext cx="4680000" cy="458974"/>
          </a:xfrm>
        </p:spPr>
        <p:txBody>
          <a:bodyPr lIns="0" tIns="0" rIns="0" bIns="0">
            <a:noAutofit/>
          </a:bodyPr>
          <a:lstStyle>
            <a:lvl1pPr marL="0" indent="0" algn="l">
              <a:buNone/>
              <a:defRPr sz="2000">
                <a:solidFill>
                  <a:srgbClr val="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userDrawn="1">
            <p:ph type="body" sz="quarter" idx="11" hasCustomPrompt="1"/>
          </p:nvPr>
        </p:nvSpPr>
        <p:spPr>
          <a:xfrm>
            <a:off x="721024" y="5953914"/>
            <a:ext cx="4680000" cy="184086"/>
          </a:xfrm>
        </p:spPr>
        <p:txBody>
          <a:bodyPr lIns="0" tIns="0" rIns="0" bIns="0">
            <a:noAutofit/>
          </a:bodyPr>
          <a:lstStyle>
            <a:lvl1pPr marL="0" indent="0">
              <a:buNone/>
              <a:defRPr sz="1400">
                <a:solidFill>
                  <a:srgbClr val="000000"/>
                </a:solidFill>
              </a:defRPr>
            </a:lvl1pPr>
          </a:lstStyle>
          <a:p>
            <a:pPr lvl="0"/>
            <a:r>
              <a:rPr lang="en-US"/>
              <a:t>Add date</a:t>
            </a:r>
            <a:endParaRPr lang="en-GB"/>
          </a:p>
        </p:txBody>
      </p:sp>
      <p:pic>
        <p:nvPicPr>
          <p:cNvPr id="11" name="Picture 10">
            <a:extLst>
              <a:ext uri="{FF2B5EF4-FFF2-40B4-BE49-F238E27FC236}">
                <a16:creationId xmlns:a16="http://schemas.microsoft.com/office/drawing/2014/main" id="{BE5C46DA-9AD8-4F1E-B19B-CCD3BB17B36A}"/>
              </a:ext>
            </a:extLst>
          </p:cNvPr>
          <p:cNvPicPr>
            <a:picLocks noChangeAspect="1"/>
          </p:cNvPicPr>
          <p:nvPr userDrawn="1"/>
        </p:nvPicPr>
        <p:blipFill>
          <a:blip r:embed="rId2"/>
          <a:stretch>
            <a:fillRect/>
          </a:stretch>
        </p:blipFill>
        <p:spPr>
          <a:xfrm>
            <a:off x="8946775" y="516981"/>
            <a:ext cx="2686121" cy="1491208"/>
          </a:xfrm>
          <a:prstGeom prst="rect">
            <a:avLst/>
          </a:prstGeom>
        </p:spPr>
      </p:pic>
      <p:grpSp>
        <p:nvGrpSpPr>
          <p:cNvPr id="4" name="Group 3">
            <a:extLst>
              <a:ext uri="{FF2B5EF4-FFF2-40B4-BE49-F238E27FC236}">
                <a16:creationId xmlns:a16="http://schemas.microsoft.com/office/drawing/2014/main" id="{4E82DFEB-965B-4147-A8A5-16045999AC2F}"/>
              </a:ext>
            </a:extLst>
          </p:cNvPr>
          <p:cNvGrpSpPr/>
          <p:nvPr userDrawn="1"/>
        </p:nvGrpSpPr>
        <p:grpSpPr>
          <a:xfrm>
            <a:off x="1288547" y="-1454939"/>
            <a:ext cx="4879437" cy="10867802"/>
            <a:chOff x="1288547" y="-1454939"/>
            <a:chExt cx="4879437" cy="10867802"/>
          </a:xfrm>
        </p:grpSpPr>
        <p:sp>
          <p:nvSpPr>
            <p:cNvPr id="13" name="Freeform: Shape 12">
              <a:extLst>
                <a:ext uri="{FF2B5EF4-FFF2-40B4-BE49-F238E27FC236}">
                  <a16:creationId xmlns:a16="http://schemas.microsoft.com/office/drawing/2014/main" id="{9F899227-EBCE-4833-9CF1-A855E54BCF3E}"/>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12700">
              <a:solidFill>
                <a:srgbClr val="0077BA">
                  <a:alpha val="20000"/>
                </a:srgb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4" name="Freeform: Shape 13">
              <a:extLst>
                <a:ext uri="{FF2B5EF4-FFF2-40B4-BE49-F238E27FC236}">
                  <a16:creationId xmlns:a16="http://schemas.microsoft.com/office/drawing/2014/main" id="{E5D10294-0A38-4D61-81F1-DDB1791E3F1E}"/>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12700">
              <a:solidFill>
                <a:srgbClr val="0077BA">
                  <a:alpha val="20000"/>
                </a:srgb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5" name="Freeform: Shape 14">
              <a:extLst>
                <a:ext uri="{FF2B5EF4-FFF2-40B4-BE49-F238E27FC236}">
                  <a16:creationId xmlns:a16="http://schemas.microsoft.com/office/drawing/2014/main" id="{CF9EED46-18CD-4D04-930A-57ACCAF39039}"/>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12700">
              <a:solidFill>
                <a:srgbClr val="0077BA">
                  <a:alpha val="20000"/>
                </a:srgb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cxnSp>
        <p:nvCxnSpPr>
          <p:cNvPr id="16" name="Straight Connector 15">
            <a:extLst>
              <a:ext uri="{FF2B5EF4-FFF2-40B4-BE49-F238E27FC236}">
                <a16:creationId xmlns:a16="http://schemas.microsoft.com/office/drawing/2014/main" id="{54C87475-FE3D-472E-BBA2-FCE437D3AA7A}"/>
              </a:ext>
            </a:extLst>
          </p:cNvPr>
          <p:cNvCxnSpPr>
            <a:cxnSpLocks/>
          </p:cNvCxnSpPr>
          <p:nvPr userDrawn="1"/>
        </p:nvCxnSpPr>
        <p:spPr>
          <a:xfrm>
            <a:off x="721024" y="4960692"/>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600604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Section blue">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59D0E3-7551-4342-A708-1D97DB17690F}"/>
              </a:ext>
            </a:extLst>
          </p:cNvPr>
          <p:cNvPicPr>
            <a:picLocks noChangeAspect="1"/>
          </p:cNvPicPr>
          <p:nvPr userDrawn="1"/>
        </p:nvPicPr>
        <p:blipFill>
          <a:blip r:embed="rId2"/>
          <a:stretch>
            <a:fillRect/>
          </a:stretch>
        </p:blipFill>
        <p:spPr>
          <a:xfrm>
            <a:off x="10130117" y="516981"/>
            <a:ext cx="1542450" cy="1149223"/>
          </a:xfrm>
          <a:prstGeom prst="rect">
            <a:avLst/>
          </a:prstGeom>
        </p:spPr>
      </p:pic>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8" y="2401458"/>
            <a:ext cx="6618076" cy="1990255"/>
          </a:xfrm>
        </p:spPr>
        <p:txBody>
          <a:bodyPr lIns="0" tIns="0" rIns="0" bIns="0" anchor="b">
            <a:noAutofit/>
          </a:bodyPr>
          <a:lstStyle>
            <a:lvl1pPr algn="l">
              <a:defRPr sz="5000" i="0">
                <a:solidFill>
                  <a:schemeClr val="bg2"/>
                </a:solidFill>
              </a:defRPr>
            </a:lvl1pPr>
          </a:lstStyle>
          <a:p>
            <a:r>
              <a:rPr lang="en-US"/>
              <a:t>Add section title, quote or interesting fact</a:t>
            </a:r>
            <a:endParaRPr lang="en-GB"/>
          </a:p>
        </p:txBody>
      </p:sp>
      <p:grpSp>
        <p:nvGrpSpPr>
          <p:cNvPr id="18" name="Group 17">
            <a:extLst>
              <a:ext uri="{FF2B5EF4-FFF2-40B4-BE49-F238E27FC236}">
                <a16:creationId xmlns:a16="http://schemas.microsoft.com/office/drawing/2014/main" id="{20C1E2F0-6920-41C2-814C-0DB9DEB1E4E9}"/>
              </a:ext>
            </a:extLst>
          </p:cNvPr>
          <p:cNvGrpSpPr/>
          <p:nvPr userDrawn="1"/>
        </p:nvGrpSpPr>
        <p:grpSpPr>
          <a:xfrm>
            <a:off x="1288547" y="-1454939"/>
            <a:ext cx="4879437" cy="10867802"/>
            <a:chOff x="1288547" y="-1454939"/>
            <a:chExt cx="4879437" cy="10867802"/>
          </a:xfrm>
        </p:grpSpPr>
        <p:sp>
          <p:nvSpPr>
            <p:cNvPr id="19" name="Freeform: Shape 18">
              <a:extLst>
                <a:ext uri="{FF2B5EF4-FFF2-40B4-BE49-F238E27FC236}">
                  <a16:creationId xmlns:a16="http://schemas.microsoft.com/office/drawing/2014/main" id="{2671370B-EEC9-4664-9462-474CB915E5B4}"/>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1" name="Freeform: Shape 20">
              <a:extLst>
                <a:ext uri="{FF2B5EF4-FFF2-40B4-BE49-F238E27FC236}">
                  <a16:creationId xmlns:a16="http://schemas.microsoft.com/office/drawing/2014/main" id="{19FE459A-9E83-472C-ABFC-3506A1EDC4F1}"/>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2" name="Freeform: Shape 21">
              <a:extLst>
                <a:ext uri="{FF2B5EF4-FFF2-40B4-BE49-F238E27FC236}">
                  <a16:creationId xmlns:a16="http://schemas.microsoft.com/office/drawing/2014/main" id="{FCEB9878-C6F0-41B0-BC5D-52F6EE140E7B}"/>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722924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Section green">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59D0E3-7551-4342-A708-1D97DB17690F}"/>
              </a:ext>
            </a:extLst>
          </p:cNvPr>
          <p:cNvPicPr>
            <a:picLocks noChangeAspect="1"/>
          </p:cNvPicPr>
          <p:nvPr userDrawn="1"/>
        </p:nvPicPr>
        <p:blipFill>
          <a:blip r:embed="rId2"/>
          <a:stretch>
            <a:fillRect/>
          </a:stretch>
        </p:blipFill>
        <p:spPr>
          <a:xfrm>
            <a:off x="10130117" y="516981"/>
            <a:ext cx="1542450" cy="1149223"/>
          </a:xfrm>
          <a:prstGeom prst="rect">
            <a:avLst/>
          </a:prstGeom>
        </p:spPr>
      </p:pic>
      <p:grpSp>
        <p:nvGrpSpPr>
          <p:cNvPr id="18" name="Group 17">
            <a:extLst>
              <a:ext uri="{FF2B5EF4-FFF2-40B4-BE49-F238E27FC236}">
                <a16:creationId xmlns:a16="http://schemas.microsoft.com/office/drawing/2014/main" id="{20C1E2F0-6920-41C2-814C-0DB9DEB1E4E9}"/>
              </a:ext>
            </a:extLst>
          </p:cNvPr>
          <p:cNvGrpSpPr/>
          <p:nvPr userDrawn="1"/>
        </p:nvGrpSpPr>
        <p:grpSpPr>
          <a:xfrm>
            <a:off x="1288547" y="-1454939"/>
            <a:ext cx="4879437" cy="10867802"/>
            <a:chOff x="1288547" y="-1454939"/>
            <a:chExt cx="4879437" cy="10867802"/>
          </a:xfrm>
        </p:grpSpPr>
        <p:sp>
          <p:nvSpPr>
            <p:cNvPr id="19" name="Freeform: Shape 18">
              <a:extLst>
                <a:ext uri="{FF2B5EF4-FFF2-40B4-BE49-F238E27FC236}">
                  <a16:creationId xmlns:a16="http://schemas.microsoft.com/office/drawing/2014/main" id="{2671370B-EEC9-4664-9462-474CB915E5B4}"/>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1" name="Freeform: Shape 20">
              <a:extLst>
                <a:ext uri="{FF2B5EF4-FFF2-40B4-BE49-F238E27FC236}">
                  <a16:creationId xmlns:a16="http://schemas.microsoft.com/office/drawing/2014/main" id="{19FE459A-9E83-472C-ABFC-3506A1EDC4F1}"/>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2" name="Freeform: Shape 21">
              <a:extLst>
                <a:ext uri="{FF2B5EF4-FFF2-40B4-BE49-F238E27FC236}">
                  <a16:creationId xmlns:a16="http://schemas.microsoft.com/office/drawing/2014/main" id="{FCEB9878-C6F0-41B0-BC5D-52F6EE140E7B}"/>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4" name="Title 1">
            <a:extLst>
              <a:ext uri="{FF2B5EF4-FFF2-40B4-BE49-F238E27FC236}">
                <a16:creationId xmlns:a16="http://schemas.microsoft.com/office/drawing/2014/main" id="{1D26F5A7-414B-4B01-A363-060826E16044}"/>
              </a:ext>
            </a:extLst>
          </p:cNvPr>
          <p:cNvSpPr>
            <a:spLocks noGrp="1"/>
          </p:cNvSpPr>
          <p:nvPr>
            <p:ph type="ctrTitle" hasCustomPrompt="1"/>
          </p:nvPr>
        </p:nvSpPr>
        <p:spPr>
          <a:xfrm>
            <a:off x="724018" y="2401458"/>
            <a:ext cx="6618076" cy="1990255"/>
          </a:xfrm>
        </p:spPr>
        <p:txBody>
          <a:bodyPr lIns="0" tIns="0" rIns="0" bIns="0" anchor="b">
            <a:noAutofit/>
          </a:bodyPr>
          <a:lstStyle>
            <a:lvl1pPr algn="l">
              <a:defRPr sz="5000" i="0">
                <a:solidFill>
                  <a:schemeClr val="bg2"/>
                </a:solidFill>
              </a:defRPr>
            </a:lvl1pPr>
          </a:lstStyle>
          <a:p>
            <a:r>
              <a:rPr lang="en-US"/>
              <a:t>Add section title, quote or interesting fact</a:t>
            </a:r>
            <a:endParaRPr lang="en-GB"/>
          </a:p>
        </p:txBody>
      </p:sp>
      <p:cxnSp>
        <p:nvCxnSpPr>
          <p:cNvPr id="25" name="Straight Connector 24">
            <a:extLst>
              <a:ext uri="{FF2B5EF4-FFF2-40B4-BE49-F238E27FC236}">
                <a16:creationId xmlns:a16="http://schemas.microsoft.com/office/drawing/2014/main" id="{19DB594F-16BF-4421-9D44-1E64D4FAF864}"/>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583114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Section grey">
    <p:bg>
      <p:bgPr>
        <a:solidFill>
          <a:schemeClr val="tx2">
            <a:lumMod val="75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59D0E3-7551-4342-A708-1D97DB17690F}"/>
              </a:ext>
            </a:extLst>
          </p:cNvPr>
          <p:cNvPicPr>
            <a:picLocks noChangeAspect="1"/>
          </p:cNvPicPr>
          <p:nvPr userDrawn="1"/>
        </p:nvPicPr>
        <p:blipFill>
          <a:blip r:embed="rId2"/>
          <a:stretch>
            <a:fillRect/>
          </a:stretch>
        </p:blipFill>
        <p:spPr>
          <a:xfrm>
            <a:off x="10130117" y="516981"/>
            <a:ext cx="1542450" cy="1149223"/>
          </a:xfrm>
          <a:prstGeom prst="rect">
            <a:avLst/>
          </a:prstGeom>
        </p:spPr>
      </p:pic>
      <p:grpSp>
        <p:nvGrpSpPr>
          <p:cNvPr id="18" name="Group 17">
            <a:extLst>
              <a:ext uri="{FF2B5EF4-FFF2-40B4-BE49-F238E27FC236}">
                <a16:creationId xmlns:a16="http://schemas.microsoft.com/office/drawing/2014/main" id="{20C1E2F0-6920-41C2-814C-0DB9DEB1E4E9}"/>
              </a:ext>
            </a:extLst>
          </p:cNvPr>
          <p:cNvGrpSpPr/>
          <p:nvPr userDrawn="1"/>
        </p:nvGrpSpPr>
        <p:grpSpPr>
          <a:xfrm>
            <a:off x="1288547" y="-1454939"/>
            <a:ext cx="4879437" cy="10867802"/>
            <a:chOff x="1288547" y="-1454939"/>
            <a:chExt cx="4879437" cy="10867802"/>
          </a:xfrm>
        </p:grpSpPr>
        <p:sp>
          <p:nvSpPr>
            <p:cNvPr id="19" name="Freeform: Shape 18">
              <a:extLst>
                <a:ext uri="{FF2B5EF4-FFF2-40B4-BE49-F238E27FC236}">
                  <a16:creationId xmlns:a16="http://schemas.microsoft.com/office/drawing/2014/main" id="{2671370B-EEC9-4664-9462-474CB915E5B4}"/>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1" name="Freeform: Shape 20">
              <a:extLst>
                <a:ext uri="{FF2B5EF4-FFF2-40B4-BE49-F238E27FC236}">
                  <a16:creationId xmlns:a16="http://schemas.microsoft.com/office/drawing/2014/main" id="{19FE459A-9E83-472C-ABFC-3506A1EDC4F1}"/>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2" name="Freeform: Shape 21">
              <a:extLst>
                <a:ext uri="{FF2B5EF4-FFF2-40B4-BE49-F238E27FC236}">
                  <a16:creationId xmlns:a16="http://schemas.microsoft.com/office/drawing/2014/main" id="{FCEB9878-C6F0-41B0-BC5D-52F6EE140E7B}"/>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8" name="Title 1">
            <a:extLst>
              <a:ext uri="{FF2B5EF4-FFF2-40B4-BE49-F238E27FC236}">
                <a16:creationId xmlns:a16="http://schemas.microsoft.com/office/drawing/2014/main" id="{3B9BF60C-DB1C-475E-BC3E-437F665E2308}"/>
              </a:ext>
            </a:extLst>
          </p:cNvPr>
          <p:cNvSpPr>
            <a:spLocks noGrp="1"/>
          </p:cNvSpPr>
          <p:nvPr>
            <p:ph type="ctrTitle" hasCustomPrompt="1"/>
          </p:nvPr>
        </p:nvSpPr>
        <p:spPr>
          <a:xfrm>
            <a:off x="724018" y="2401458"/>
            <a:ext cx="6618076" cy="1990255"/>
          </a:xfrm>
        </p:spPr>
        <p:txBody>
          <a:bodyPr lIns="0" tIns="0" rIns="0" bIns="0" anchor="b">
            <a:noAutofit/>
          </a:bodyPr>
          <a:lstStyle>
            <a:lvl1pPr algn="l">
              <a:defRPr sz="5000" i="0">
                <a:solidFill>
                  <a:schemeClr val="bg2"/>
                </a:solidFill>
              </a:defRPr>
            </a:lvl1pPr>
          </a:lstStyle>
          <a:p>
            <a:r>
              <a:rPr lang="en-US"/>
              <a:t>Add section title, quote or interesting fact</a:t>
            </a:r>
            <a:endParaRPr lang="en-GB"/>
          </a:p>
        </p:txBody>
      </p:sp>
      <p:cxnSp>
        <p:nvCxnSpPr>
          <p:cNvPr id="9" name="Straight Connector 8">
            <a:extLst>
              <a:ext uri="{FF2B5EF4-FFF2-40B4-BE49-F238E27FC236}">
                <a16:creationId xmlns:a16="http://schemas.microsoft.com/office/drawing/2014/main" id="{EBF2FDBF-04CB-48C2-9781-F8B6FCE425F9}"/>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57554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Section dark blue">
    <p:bg>
      <p:bgPr>
        <a:solidFill>
          <a:schemeClr val="accent1">
            <a:lumMod val="50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59D0E3-7551-4342-A708-1D97DB17690F}"/>
              </a:ext>
            </a:extLst>
          </p:cNvPr>
          <p:cNvPicPr>
            <a:picLocks noChangeAspect="1"/>
          </p:cNvPicPr>
          <p:nvPr userDrawn="1"/>
        </p:nvPicPr>
        <p:blipFill>
          <a:blip r:embed="rId2"/>
          <a:stretch>
            <a:fillRect/>
          </a:stretch>
        </p:blipFill>
        <p:spPr>
          <a:xfrm>
            <a:off x="10130117" y="516981"/>
            <a:ext cx="1542450" cy="1149223"/>
          </a:xfrm>
          <a:prstGeom prst="rect">
            <a:avLst/>
          </a:prstGeom>
        </p:spPr>
      </p:pic>
      <p:grpSp>
        <p:nvGrpSpPr>
          <p:cNvPr id="18" name="Group 17">
            <a:extLst>
              <a:ext uri="{FF2B5EF4-FFF2-40B4-BE49-F238E27FC236}">
                <a16:creationId xmlns:a16="http://schemas.microsoft.com/office/drawing/2014/main" id="{20C1E2F0-6920-41C2-814C-0DB9DEB1E4E9}"/>
              </a:ext>
            </a:extLst>
          </p:cNvPr>
          <p:cNvGrpSpPr/>
          <p:nvPr userDrawn="1"/>
        </p:nvGrpSpPr>
        <p:grpSpPr>
          <a:xfrm>
            <a:off x="1288547" y="-1454939"/>
            <a:ext cx="4879437" cy="10867802"/>
            <a:chOff x="1288547" y="-1454939"/>
            <a:chExt cx="4879437" cy="10867802"/>
          </a:xfrm>
        </p:grpSpPr>
        <p:sp>
          <p:nvSpPr>
            <p:cNvPr id="19" name="Freeform: Shape 18">
              <a:extLst>
                <a:ext uri="{FF2B5EF4-FFF2-40B4-BE49-F238E27FC236}">
                  <a16:creationId xmlns:a16="http://schemas.microsoft.com/office/drawing/2014/main" id="{2671370B-EEC9-4664-9462-474CB915E5B4}"/>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1" name="Freeform: Shape 20">
              <a:extLst>
                <a:ext uri="{FF2B5EF4-FFF2-40B4-BE49-F238E27FC236}">
                  <a16:creationId xmlns:a16="http://schemas.microsoft.com/office/drawing/2014/main" id="{19FE459A-9E83-472C-ABFC-3506A1EDC4F1}"/>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2" name="Freeform: Shape 21">
              <a:extLst>
                <a:ext uri="{FF2B5EF4-FFF2-40B4-BE49-F238E27FC236}">
                  <a16:creationId xmlns:a16="http://schemas.microsoft.com/office/drawing/2014/main" id="{FCEB9878-C6F0-41B0-BC5D-52F6EE140E7B}"/>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8" name="Title 1">
            <a:extLst>
              <a:ext uri="{FF2B5EF4-FFF2-40B4-BE49-F238E27FC236}">
                <a16:creationId xmlns:a16="http://schemas.microsoft.com/office/drawing/2014/main" id="{3B9BF60C-DB1C-475E-BC3E-437F665E2308}"/>
              </a:ext>
            </a:extLst>
          </p:cNvPr>
          <p:cNvSpPr>
            <a:spLocks noGrp="1"/>
          </p:cNvSpPr>
          <p:nvPr>
            <p:ph type="ctrTitle" hasCustomPrompt="1"/>
          </p:nvPr>
        </p:nvSpPr>
        <p:spPr>
          <a:xfrm>
            <a:off x="724018" y="2401458"/>
            <a:ext cx="6618076" cy="1990255"/>
          </a:xfrm>
        </p:spPr>
        <p:txBody>
          <a:bodyPr lIns="0" tIns="0" rIns="0" bIns="0" anchor="b">
            <a:noAutofit/>
          </a:bodyPr>
          <a:lstStyle>
            <a:lvl1pPr algn="l">
              <a:defRPr sz="5000" i="0">
                <a:solidFill>
                  <a:schemeClr val="bg2"/>
                </a:solidFill>
              </a:defRPr>
            </a:lvl1pPr>
          </a:lstStyle>
          <a:p>
            <a:r>
              <a:rPr lang="en-US"/>
              <a:t>Add section title, quote or interesting fact</a:t>
            </a:r>
            <a:endParaRPr lang="en-GB"/>
          </a:p>
        </p:txBody>
      </p:sp>
      <p:cxnSp>
        <p:nvCxnSpPr>
          <p:cNvPr id="9" name="Straight Connector 8">
            <a:extLst>
              <a:ext uri="{FF2B5EF4-FFF2-40B4-BE49-F238E27FC236}">
                <a16:creationId xmlns:a16="http://schemas.microsoft.com/office/drawing/2014/main" id="{EBF2FDBF-04CB-48C2-9781-F8B6FCE425F9}"/>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480839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Section gradient blue">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EE1E8AF-F0E3-4F06-A927-16E3E69EFFB5}"/>
              </a:ext>
            </a:extLst>
          </p:cNvPr>
          <p:cNvSpPr/>
          <p:nvPr userDrawn="1"/>
        </p:nvSpPr>
        <p:spPr bwMode="white">
          <a:xfrm rot="10800000">
            <a:off x="0" y="0"/>
            <a:ext cx="12192000" cy="6858000"/>
          </a:xfrm>
          <a:prstGeom prst="rect">
            <a:avLst/>
          </a:prstGeom>
          <a:gradFill flip="none" rotWithShape="1">
            <a:gsLst>
              <a:gs pos="46000">
                <a:srgbClr val="0077BA"/>
              </a:gs>
              <a:gs pos="100000">
                <a:srgbClr val="004B74"/>
              </a:gs>
              <a:gs pos="0">
                <a:srgbClr val="00BFD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A859D0E3-7551-4342-A708-1D97DB17690F}"/>
              </a:ext>
            </a:extLst>
          </p:cNvPr>
          <p:cNvPicPr>
            <a:picLocks noChangeAspect="1"/>
          </p:cNvPicPr>
          <p:nvPr userDrawn="1"/>
        </p:nvPicPr>
        <p:blipFill>
          <a:blip r:embed="rId2"/>
          <a:stretch>
            <a:fillRect/>
          </a:stretch>
        </p:blipFill>
        <p:spPr>
          <a:xfrm>
            <a:off x="10130117" y="516981"/>
            <a:ext cx="1542450" cy="1149223"/>
          </a:xfrm>
          <a:prstGeom prst="rect">
            <a:avLst/>
          </a:prstGeom>
        </p:spPr>
      </p:pic>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8" y="2401458"/>
            <a:ext cx="6618076" cy="1990255"/>
          </a:xfrm>
        </p:spPr>
        <p:txBody>
          <a:bodyPr lIns="0" tIns="0" rIns="0" bIns="0" anchor="b">
            <a:noAutofit/>
          </a:bodyPr>
          <a:lstStyle>
            <a:lvl1pPr algn="l">
              <a:defRPr sz="5000" i="0">
                <a:solidFill>
                  <a:schemeClr val="bg2"/>
                </a:solidFill>
              </a:defRPr>
            </a:lvl1pPr>
          </a:lstStyle>
          <a:p>
            <a:r>
              <a:rPr lang="en-US"/>
              <a:t>Add section title, quote or interesting fact</a:t>
            </a:r>
            <a:endParaRPr lang="en-GB"/>
          </a:p>
        </p:txBody>
      </p:sp>
      <p:grpSp>
        <p:nvGrpSpPr>
          <p:cNvPr id="18" name="Group 17">
            <a:extLst>
              <a:ext uri="{FF2B5EF4-FFF2-40B4-BE49-F238E27FC236}">
                <a16:creationId xmlns:a16="http://schemas.microsoft.com/office/drawing/2014/main" id="{20C1E2F0-6920-41C2-814C-0DB9DEB1E4E9}"/>
              </a:ext>
            </a:extLst>
          </p:cNvPr>
          <p:cNvGrpSpPr/>
          <p:nvPr userDrawn="1"/>
        </p:nvGrpSpPr>
        <p:grpSpPr>
          <a:xfrm>
            <a:off x="1288547" y="-1454939"/>
            <a:ext cx="4879437" cy="10867802"/>
            <a:chOff x="1288547" y="-1454939"/>
            <a:chExt cx="4879437" cy="10867802"/>
          </a:xfrm>
        </p:grpSpPr>
        <p:sp>
          <p:nvSpPr>
            <p:cNvPr id="19" name="Freeform: Shape 18">
              <a:extLst>
                <a:ext uri="{FF2B5EF4-FFF2-40B4-BE49-F238E27FC236}">
                  <a16:creationId xmlns:a16="http://schemas.microsoft.com/office/drawing/2014/main" id="{2671370B-EEC9-4664-9462-474CB915E5B4}"/>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1" name="Freeform: Shape 20">
              <a:extLst>
                <a:ext uri="{FF2B5EF4-FFF2-40B4-BE49-F238E27FC236}">
                  <a16:creationId xmlns:a16="http://schemas.microsoft.com/office/drawing/2014/main" id="{19FE459A-9E83-472C-ABFC-3506A1EDC4F1}"/>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2" name="Freeform: Shape 21">
              <a:extLst>
                <a:ext uri="{FF2B5EF4-FFF2-40B4-BE49-F238E27FC236}">
                  <a16:creationId xmlns:a16="http://schemas.microsoft.com/office/drawing/2014/main" id="{FCEB9878-C6F0-41B0-BC5D-52F6EE140E7B}"/>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970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ver half pic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04733E-618F-4BCE-8179-DD919FBE7A3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2635364"/>
            <a:ext cx="12191997" cy="4222635"/>
          </a:xfrm>
          <a:prstGeom prst="rect">
            <a:avLst/>
          </a:prstGeom>
        </p:spPr>
      </p:pic>
      <p:pic>
        <p:nvPicPr>
          <p:cNvPr id="15" name="Picture 14">
            <a:extLst>
              <a:ext uri="{FF2B5EF4-FFF2-40B4-BE49-F238E27FC236}">
                <a16:creationId xmlns:a16="http://schemas.microsoft.com/office/drawing/2014/main" id="{D8228A74-D24D-495A-993F-0ECE9E5B77FA}"/>
              </a:ext>
            </a:extLst>
          </p:cNvPr>
          <p:cNvPicPr>
            <a:picLocks noChangeAspect="1"/>
          </p:cNvPicPr>
          <p:nvPr userDrawn="1"/>
        </p:nvPicPr>
        <p:blipFill>
          <a:blip r:embed="rId3"/>
          <a:stretch>
            <a:fillRect/>
          </a:stretch>
        </p:blipFill>
        <p:spPr>
          <a:xfrm>
            <a:off x="8946775" y="516981"/>
            <a:ext cx="2686121" cy="1491208"/>
          </a:xfrm>
          <a:prstGeom prst="rect">
            <a:avLst/>
          </a:prstGeom>
        </p:spPr>
      </p:pic>
      <p:sp>
        <p:nvSpPr>
          <p:cNvPr id="17" name="Text Placeholder 18">
            <a:extLst>
              <a:ext uri="{FF2B5EF4-FFF2-40B4-BE49-F238E27FC236}">
                <a16:creationId xmlns:a16="http://schemas.microsoft.com/office/drawing/2014/main" id="{E11680F1-EA36-4839-A93B-1CEC284ABCD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200">
                <a:solidFill>
                  <a:schemeClr val="bg2"/>
                </a:solidFill>
              </a:defRPr>
            </a:lvl1pPr>
          </a:lstStyle>
          <a:p>
            <a:pPr lvl="0"/>
            <a:r>
              <a:rPr lang="en-US" dirty="0"/>
              <a:t>Add date</a:t>
            </a:r>
            <a:endParaRPr lang="en-GB" dirty="0"/>
          </a:p>
        </p:txBody>
      </p:sp>
      <p:grpSp>
        <p:nvGrpSpPr>
          <p:cNvPr id="25" name="Group 24">
            <a:extLst>
              <a:ext uri="{FF2B5EF4-FFF2-40B4-BE49-F238E27FC236}">
                <a16:creationId xmlns:a16="http://schemas.microsoft.com/office/drawing/2014/main" id="{70BD872A-880E-4260-866D-D23E9F5DDB09}"/>
              </a:ext>
            </a:extLst>
          </p:cNvPr>
          <p:cNvGrpSpPr/>
          <p:nvPr userDrawn="1"/>
        </p:nvGrpSpPr>
        <p:grpSpPr>
          <a:xfrm>
            <a:off x="1288547" y="-1454939"/>
            <a:ext cx="4879437" cy="10867802"/>
            <a:chOff x="1288547" y="-1454939"/>
            <a:chExt cx="4879437" cy="10867802"/>
          </a:xfrm>
        </p:grpSpPr>
        <p:sp>
          <p:nvSpPr>
            <p:cNvPr id="26" name="Freeform: Shape 25">
              <a:extLst>
                <a:ext uri="{FF2B5EF4-FFF2-40B4-BE49-F238E27FC236}">
                  <a16:creationId xmlns:a16="http://schemas.microsoft.com/office/drawing/2014/main" id="{ACC393EB-78BB-454D-9D67-45742EB439E0}"/>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7" name="Freeform: Shape 26">
              <a:extLst>
                <a:ext uri="{FF2B5EF4-FFF2-40B4-BE49-F238E27FC236}">
                  <a16:creationId xmlns:a16="http://schemas.microsoft.com/office/drawing/2014/main" id="{DA5E2C4B-C4B3-4703-A5C7-587F6DD9D215}"/>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8" name="Freeform: Shape 27">
              <a:extLst>
                <a:ext uri="{FF2B5EF4-FFF2-40B4-BE49-F238E27FC236}">
                  <a16:creationId xmlns:a16="http://schemas.microsoft.com/office/drawing/2014/main" id="{FE02F61A-5805-4BA9-9AF9-615FDB9692EE}"/>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9" y="927454"/>
            <a:ext cx="4680000" cy="804096"/>
          </a:xfrm>
        </p:spPr>
        <p:txBody>
          <a:bodyPr lIns="0" tIns="0" rIns="0" bIns="0" anchor="b">
            <a:noAutofit/>
          </a:bodyPr>
          <a:lstStyle>
            <a:lvl1pPr algn="l">
              <a:defRPr sz="3400">
                <a:solidFill>
                  <a:srgbClr val="000000"/>
                </a:solidFill>
              </a:defRPr>
            </a:lvl1pPr>
          </a:lstStyle>
          <a:p>
            <a:r>
              <a:rPr lang="en-US" dirty="0"/>
              <a:t>Add presentation title</a:t>
            </a:r>
            <a:endParaRPr lang="en-GB" dirty="0"/>
          </a:p>
        </p:txBody>
      </p:sp>
      <p:sp>
        <p:nvSpPr>
          <p:cNvPr id="32" name="Subtitle 2">
            <a:extLst>
              <a:ext uri="{FF2B5EF4-FFF2-40B4-BE49-F238E27FC236}">
                <a16:creationId xmlns:a16="http://schemas.microsoft.com/office/drawing/2014/main" id="{D958AED9-F41E-421C-9B54-6710377000F1}"/>
              </a:ext>
            </a:extLst>
          </p:cNvPr>
          <p:cNvSpPr>
            <a:spLocks noGrp="1"/>
          </p:cNvSpPr>
          <p:nvPr>
            <p:ph type="subTitle" idx="1" hasCustomPrompt="1"/>
          </p:nvPr>
        </p:nvSpPr>
        <p:spPr>
          <a:xfrm>
            <a:off x="724019" y="1839130"/>
            <a:ext cx="4680000" cy="458974"/>
          </a:xfrm>
        </p:spPr>
        <p:txBody>
          <a:bodyPr lIns="0" tIns="0" rIns="0" bIns="0">
            <a:noAutofit/>
          </a:bodyPr>
          <a:lstStyle>
            <a:lvl1pPr marL="0" indent="0" algn="l">
              <a:buNone/>
              <a:defRPr sz="2000">
                <a:solidFill>
                  <a:srgbClr val="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cxnSp>
        <p:nvCxnSpPr>
          <p:cNvPr id="33" name="Straight Connector 32">
            <a:extLst>
              <a:ext uri="{FF2B5EF4-FFF2-40B4-BE49-F238E27FC236}">
                <a16:creationId xmlns:a16="http://schemas.microsoft.com/office/drawing/2014/main" id="{07AC43FF-3F20-48BD-A8A9-C149D2F35052}"/>
              </a:ext>
            </a:extLst>
          </p:cNvPr>
          <p:cNvCxnSpPr>
            <a:cxnSpLocks/>
          </p:cNvCxnSpPr>
          <p:nvPr userDrawn="1"/>
        </p:nvCxnSpPr>
        <p:spPr>
          <a:xfrm>
            <a:off x="721024" y="23160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876825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440BCD3-32A5-4661-AABA-ECDE359B9C50}"/>
              </a:ext>
            </a:extLst>
          </p:cNvPr>
          <p:cNvSpPr/>
          <p:nvPr userDrawn="1"/>
        </p:nvSpPr>
        <p:spPr bwMode="white">
          <a:xfrm>
            <a:off x="0" y="0"/>
            <a:ext cx="12192000" cy="6858000"/>
          </a:xfrm>
          <a:prstGeom prst="rect">
            <a:avLst/>
          </a:prstGeom>
          <a:gradFill flip="none" rotWithShape="1">
            <a:gsLst>
              <a:gs pos="37000">
                <a:srgbClr val="0077BA"/>
              </a:gs>
              <a:gs pos="72000">
                <a:srgbClr val="006197"/>
              </a:gs>
              <a:gs pos="100000">
                <a:srgbClr val="003958"/>
              </a:gs>
              <a:gs pos="0">
                <a:srgbClr val="00BFD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2"/>
          <a:stretch>
            <a:fillRect/>
          </a:stretch>
        </p:blipFill>
        <p:spPr bwMode="black">
          <a:xfrm>
            <a:off x="8946775" y="516981"/>
            <a:ext cx="2686121" cy="1491209"/>
          </a:xfrm>
          <a:prstGeom prst="rect">
            <a:avLst/>
          </a:prstGeom>
        </p:spPr>
      </p:pic>
      <p:grpSp>
        <p:nvGrpSpPr>
          <p:cNvPr id="12" name="Group 11">
            <a:extLst>
              <a:ext uri="{FF2B5EF4-FFF2-40B4-BE49-F238E27FC236}">
                <a16:creationId xmlns:a16="http://schemas.microsoft.com/office/drawing/2014/main" id="{D715B20D-C4C3-4C5B-BB3D-940B90FB64FB}"/>
              </a:ext>
            </a:extLst>
          </p:cNvPr>
          <p:cNvGrpSpPr/>
          <p:nvPr userDrawn="1"/>
        </p:nvGrpSpPr>
        <p:grpSpPr bwMode="ltGray">
          <a:xfrm>
            <a:off x="197463" y="-854362"/>
            <a:ext cx="6219289" cy="10867802"/>
            <a:chOff x="197463" y="-854362"/>
            <a:chExt cx="6219289" cy="10867802"/>
          </a:xfrm>
          <a:solidFill>
            <a:schemeClr val="accent1">
              <a:lumMod val="75000"/>
              <a:alpha val="20000"/>
            </a:schemeClr>
          </a:solidFill>
        </p:grpSpPr>
        <p:sp>
          <p:nvSpPr>
            <p:cNvPr id="13" name="Freeform: Shape 12">
              <a:extLst>
                <a:ext uri="{FF2B5EF4-FFF2-40B4-BE49-F238E27FC236}">
                  <a16:creationId xmlns:a16="http://schemas.microsoft.com/office/drawing/2014/main" id="{9F899227-EBCE-4833-9CF1-A855E54BCF3E}"/>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4" name="Freeform: Shape 13">
              <a:extLst>
                <a:ext uri="{FF2B5EF4-FFF2-40B4-BE49-F238E27FC236}">
                  <a16:creationId xmlns:a16="http://schemas.microsoft.com/office/drawing/2014/main" id="{E5D10294-0A38-4D61-81F1-DDB1791E3F1E}"/>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3409236"/>
            <a:ext cx="4680000" cy="545854"/>
          </a:xfrm>
        </p:spPr>
        <p:txBody>
          <a:bodyPr lIns="0" tIns="0" rIns="0" bIns="0" anchor="b">
            <a:noAutofit/>
          </a:bodyPr>
          <a:lstStyle>
            <a:lvl1pPr algn="l">
              <a:defRPr sz="4000">
                <a:solidFill>
                  <a:schemeClr val="bg2"/>
                </a:solidFill>
              </a:defRPr>
            </a:lvl1pPr>
          </a:lstStyle>
          <a:p>
            <a:r>
              <a:rPr lang="en-US"/>
              <a:t>Contact us</a:t>
            </a: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4597701"/>
            <a:ext cx="4680000" cy="1023182"/>
          </a:xfrm>
        </p:spPr>
        <p:txBody>
          <a:bodyPr lIns="0" tIns="0" rIns="0" bIns="0">
            <a:noAutofit/>
          </a:bodyPr>
          <a:lstStyle>
            <a:lvl1pPr marL="0" indent="0">
              <a:buNone/>
              <a:defRPr sz="1200">
                <a:solidFill>
                  <a:schemeClr val="bg2"/>
                </a:solidFill>
              </a:defRPr>
            </a:lvl1pPr>
          </a:lstStyle>
          <a:p>
            <a:pPr lvl="0"/>
            <a:r>
              <a:rPr lang="en-GB"/>
              <a:t>289 High Holborn, London</a:t>
            </a:r>
          </a:p>
          <a:p>
            <a:pPr lvl="0"/>
            <a:r>
              <a:rPr lang="en-GB"/>
              <a:t>WC1V 7HZ, United Kingdom</a:t>
            </a:r>
          </a:p>
          <a:p>
            <a:pPr lvl="0"/>
            <a:r>
              <a:rPr lang="en-GB"/>
              <a:t>0203 435 6590</a:t>
            </a:r>
          </a:p>
          <a:p>
            <a:pPr lvl="0"/>
            <a:r>
              <a:rPr lang="en-GB"/>
              <a:t>contacts@attain.co.uk</a:t>
            </a:r>
          </a:p>
          <a:p>
            <a:pPr lvl="0"/>
            <a:r>
              <a:rPr lang="en-GB"/>
              <a:t>www.attain.co.uk</a:t>
            </a:r>
          </a:p>
        </p:txBody>
      </p:sp>
      <p:cxnSp>
        <p:nvCxnSpPr>
          <p:cNvPr id="15" name="Straight Connector 14">
            <a:extLst>
              <a:ext uri="{FF2B5EF4-FFF2-40B4-BE49-F238E27FC236}">
                <a16:creationId xmlns:a16="http://schemas.microsoft.com/office/drawing/2014/main" id="{88ED9F4E-7A9D-4849-B032-A6B817E4316C}"/>
              </a:ext>
            </a:extLst>
          </p:cNvPr>
          <p:cNvCxnSpPr>
            <a:cxnSpLocks/>
          </p:cNvCxnSpPr>
          <p:nvPr userDrawn="1"/>
        </p:nvCxnSpPr>
        <p:spPr>
          <a:xfrm>
            <a:off x="721024" y="4165480"/>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472359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Contac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440BCD3-32A5-4661-AABA-ECDE359B9C50}"/>
              </a:ext>
            </a:extLst>
          </p:cNvPr>
          <p:cNvSpPr/>
          <p:nvPr userDrawn="1"/>
        </p:nvSpPr>
        <p:spPr bwMode="white">
          <a:xfrm>
            <a:off x="0" y="0"/>
            <a:ext cx="12192000" cy="6858000"/>
          </a:xfrm>
          <a:prstGeom prst="rect">
            <a:avLst/>
          </a:prstGeom>
          <a:gradFill flip="none" rotWithShape="1">
            <a:gsLst>
              <a:gs pos="37000">
                <a:srgbClr val="0077BA"/>
              </a:gs>
              <a:gs pos="72000">
                <a:srgbClr val="006197"/>
              </a:gs>
              <a:gs pos="100000">
                <a:srgbClr val="003958"/>
              </a:gs>
              <a:gs pos="0">
                <a:srgbClr val="00BFD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2"/>
          <a:stretch>
            <a:fillRect/>
          </a:stretch>
        </p:blipFill>
        <p:spPr bwMode="black">
          <a:xfrm>
            <a:off x="8946775" y="516981"/>
            <a:ext cx="2686121" cy="1491209"/>
          </a:xfrm>
          <a:prstGeom prst="rect">
            <a:avLst/>
          </a:prstGeom>
        </p:spPr>
      </p:pic>
      <p:grpSp>
        <p:nvGrpSpPr>
          <p:cNvPr id="12" name="Group 11">
            <a:extLst>
              <a:ext uri="{FF2B5EF4-FFF2-40B4-BE49-F238E27FC236}">
                <a16:creationId xmlns:a16="http://schemas.microsoft.com/office/drawing/2014/main" id="{D715B20D-C4C3-4C5B-BB3D-940B90FB64FB}"/>
              </a:ext>
            </a:extLst>
          </p:cNvPr>
          <p:cNvGrpSpPr/>
          <p:nvPr userDrawn="1"/>
        </p:nvGrpSpPr>
        <p:grpSpPr bwMode="ltGray">
          <a:xfrm>
            <a:off x="197463" y="-854362"/>
            <a:ext cx="6219289" cy="10867802"/>
            <a:chOff x="197463" y="-854362"/>
            <a:chExt cx="6219289" cy="10867802"/>
          </a:xfrm>
          <a:solidFill>
            <a:schemeClr val="accent1">
              <a:lumMod val="75000"/>
              <a:alpha val="20000"/>
            </a:schemeClr>
          </a:solidFill>
        </p:grpSpPr>
        <p:sp>
          <p:nvSpPr>
            <p:cNvPr id="13" name="Freeform: Shape 12">
              <a:extLst>
                <a:ext uri="{FF2B5EF4-FFF2-40B4-BE49-F238E27FC236}">
                  <a16:creationId xmlns:a16="http://schemas.microsoft.com/office/drawing/2014/main" id="{9F899227-EBCE-4833-9CF1-A855E54BCF3E}"/>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4" name="Freeform: Shape 13">
              <a:extLst>
                <a:ext uri="{FF2B5EF4-FFF2-40B4-BE49-F238E27FC236}">
                  <a16:creationId xmlns:a16="http://schemas.microsoft.com/office/drawing/2014/main" id="{E5D10294-0A38-4D61-81F1-DDB1791E3F1E}"/>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3409236"/>
            <a:ext cx="4680000" cy="545854"/>
          </a:xfrm>
        </p:spPr>
        <p:txBody>
          <a:bodyPr lIns="0" tIns="0" rIns="0" bIns="0" anchor="b">
            <a:noAutofit/>
          </a:bodyPr>
          <a:lstStyle>
            <a:lvl1pPr algn="l">
              <a:defRPr sz="4000">
                <a:solidFill>
                  <a:schemeClr val="bg2"/>
                </a:solidFill>
              </a:defRPr>
            </a:lvl1pPr>
          </a:lstStyle>
          <a:p>
            <a:r>
              <a:rPr lang="en-US"/>
              <a:t>Thank you</a:t>
            </a:r>
            <a:endParaRPr lang="en-GB"/>
          </a:p>
        </p:txBody>
      </p:sp>
      <p:cxnSp>
        <p:nvCxnSpPr>
          <p:cNvPr id="15" name="Straight Connector 14">
            <a:extLst>
              <a:ext uri="{FF2B5EF4-FFF2-40B4-BE49-F238E27FC236}">
                <a16:creationId xmlns:a16="http://schemas.microsoft.com/office/drawing/2014/main" id="{88ED9F4E-7A9D-4849-B032-A6B817E4316C}"/>
              </a:ext>
            </a:extLst>
          </p:cNvPr>
          <p:cNvCxnSpPr>
            <a:cxnSpLocks/>
          </p:cNvCxnSpPr>
          <p:nvPr userDrawn="1"/>
        </p:nvCxnSpPr>
        <p:spPr>
          <a:xfrm>
            <a:off x="721024" y="4165480"/>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309013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a:t>Add title</a:t>
            </a:r>
            <a:endParaRPr lang="en-GB"/>
          </a:p>
        </p:txBody>
      </p:sp>
    </p:spTree>
    <p:extLst>
      <p:ext uri="{BB962C8B-B14F-4D97-AF65-F5344CB8AC3E}">
        <p14:creationId xmlns:p14="http://schemas.microsoft.com/office/powerpoint/2010/main" val="376562485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userDrawn="1">
  <p:cSld name="Half blue RH page with content ">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510A7B-5D20-4F4E-B155-8B683A1BB9BB}"/>
              </a:ext>
            </a:extLst>
          </p:cNvPr>
          <p:cNvSpPr/>
          <p:nvPr userDrawn="1"/>
        </p:nvSpPr>
        <p:spPr>
          <a:xfrm>
            <a:off x="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65092" y="358775"/>
            <a:ext cx="5329290" cy="766645"/>
          </a:xfrm>
        </p:spPr>
        <p:txBody>
          <a:bodyPr/>
          <a:lstStyle>
            <a:lvl1pPr>
              <a:defRPr>
                <a:solidFill>
                  <a:schemeClr val="bg1"/>
                </a:solidFill>
              </a:defRPr>
            </a:lvl1pPr>
          </a:lstStyle>
          <a:p>
            <a:r>
              <a:rPr lang="en-US"/>
              <a:t>Add title</a:t>
            </a:r>
            <a:endParaRPr lang="en-GB"/>
          </a:p>
        </p:txBody>
      </p:sp>
      <p:cxnSp>
        <p:nvCxnSpPr>
          <p:cNvPr id="4" name="Straight Connector 3">
            <a:extLst>
              <a:ext uri="{FF2B5EF4-FFF2-40B4-BE49-F238E27FC236}">
                <a16:creationId xmlns:a16="http://schemas.microsoft.com/office/drawing/2014/main" id="{E4398BD5-107E-4EE4-BAD8-D0114E9B1806}"/>
              </a:ext>
            </a:extLst>
          </p:cNvPr>
          <p:cNvCxnSpPr>
            <a:cxnSpLocks/>
          </p:cNvCxnSpPr>
          <p:nvPr userDrawn="1"/>
        </p:nvCxnSpPr>
        <p:spPr>
          <a:xfrm>
            <a:off x="365091" y="1241960"/>
            <a:ext cx="758152"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F7468B8B-1110-4987-842D-AC69716A77A2}"/>
              </a:ext>
            </a:extLst>
          </p:cNvPr>
          <p:cNvSpPr>
            <a:spLocks noGrp="1"/>
          </p:cNvSpPr>
          <p:nvPr>
            <p:ph idx="1" hasCustomPrompt="1"/>
          </p:nvPr>
        </p:nvSpPr>
        <p:spPr>
          <a:xfrm>
            <a:off x="365091" y="1679577"/>
            <a:ext cx="5329290" cy="4665661"/>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2">
            <a:extLst>
              <a:ext uri="{FF2B5EF4-FFF2-40B4-BE49-F238E27FC236}">
                <a16:creationId xmlns:a16="http://schemas.microsoft.com/office/drawing/2014/main" id="{FD0BA7BE-ED14-424B-B1C6-C3C068995289}"/>
              </a:ext>
            </a:extLst>
          </p:cNvPr>
          <p:cNvSpPr>
            <a:spLocks noGrp="1"/>
          </p:cNvSpPr>
          <p:nvPr>
            <p:ph idx="10" hasCustomPrompt="1"/>
          </p:nvPr>
        </p:nvSpPr>
        <p:spPr>
          <a:xfrm>
            <a:off x="6554874" y="600076"/>
            <a:ext cx="5255603" cy="5657849"/>
          </a:xfrm>
        </p:spPr>
        <p:txBody>
          <a:bodyPr vert="horz" lIns="0" tIns="0" rIns="0" bIns="0" rtlCol="0">
            <a:noAutofit/>
          </a:bodyPr>
          <a:lstStyle>
            <a:lvl1pPr marL="0" indent="0">
              <a:buNone/>
              <a:defRPr lang="en-US" dirty="0">
                <a:solidFill>
                  <a:schemeClr val="bg2"/>
                </a:solidFill>
              </a:defRPr>
            </a:lvl1pPr>
            <a:lvl2pPr>
              <a:defRPr lang="en-US" dirty="0"/>
            </a:lvl2pPr>
            <a:lvl3pPr>
              <a:defRPr lang="en-US" dirty="0"/>
            </a:lvl3pPr>
            <a:lvl4pPr>
              <a:defRPr lang="en-US" dirty="0"/>
            </a:lvl4pPr>
            <a:lvl5pPr>
              <a:defRPr lang="en-GB" dirty="0"/>
            </a:lvl5pPr>
          </a:lstStyle>
          <a:p>
            <a:pPr lvl="0"/>
            <a:r>
              <a:rPr lang="en-US"/>
              <a:t>Add content</a:t>
            </a:r>
            <a:endParaRPr lang="en-GB"/>
          </a:p>
        </p:txBody>
      </p:sp>
    </p:spTree>
    <p:extLst>
      <p:ext uri="{BB962C8B-B14F-4D97-AF65-F5344CB8AC3E}">
        <p14:creationId xmlns:p14="http://schemas.microsoft.com/office/powerpoint/2010/main" val="11372873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Title only_no log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9B3162-5018-47DA-9883-343B15987BF4}"/>
              </a:ext>
            </a:extLst>
          </p:cNvPr>
          <p:cNvSpPr/>
          <p:nvPr userDrawn="1"/>
        </p:nvSpPr>
        <p:spPr bwMode="white">
          <a:xfrm>
            <a:off x="10379947" y="0"/>
            <a:ext cx="1738365" cy="1341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a:t>Add title</a:t>
            </a:r>
            <a:endParaRPr lang="en-GB"/>
          </a:p>
        </p:txBody>
      </p:sp>
    </p:spTree>
    <p:extLst>
      <p:ext uri="{BB962C8B-B14F-4D97-AF65-F5344CB8AC3E}">
        <p14:creationId xmlns:p14="http://schemas.microsoft.com/office/powerpoint/2010/main" val="2012847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a:t>Add title</a:t>
            </a:r>
            <a:endParaRPr lang="en-GB"/>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71475" y="1001984"/>
            <a:ext cx="100084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a:t>Add subtitle</a:t>
            </a:r>
            <a:endParaRPr lang="en-GB"/>
          </a:p>
        </p:txBody>
      </p:sp>
    </p:spTree>
    <p:extLst>
      <p:ext uri="{BB962C8B-B14F-4D97-AF65-F5344CB8AC3E}">
        <p14:creationId xmlns:p14="http://schemas.microsoft.com/office/powerpoint/2010/main" val="166209055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userDrawn="1">
  <p:cSld name="Left blue panel with bullet box &amp;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9"/>
            <a:ext cx="2509931" cy="1851862"/>
          </a:xfrm>
        </p:spPr>
        <p:txBody>
          <a:bodyPr/>
          <a:lstStyle>
            <a:lvl1pPr>
              <a:defRPr>
                <a:solidFill>
                  <a:schemeClr val="bg2"/>
                </a:solidFill>
              </a:defRPr>
            </a:lvl1pPr>
          </a:lstStyle>
          <a:p>
            <a:r>
              <a:rPr lang="en-US"/>
              <a:t>Add title</a:t>
            </a:r>
            <a:endParaRPr lang="en-GB"/>
          </a:p>
        </p:txBody>
      </p:sp>
      <p:sp>
        <p:nvSpPr>
          <p:cNvPr id="3" name="Rectangle 2">
            <a:extLst>
              <a:ext uri="{FF2B5EF4-FFF2-40B4-BE49-F238E27FC236}">
                <a16:creationId xmlns:a16="http://schemas.microsoft.com/office/drawing/2014/main" id="{45510A7B-5D20-4F4E-B155-8B683A1BB9BB}"/>
              </a:ext>
            </a:extLst>
          </p:cNvPr>
          <p:cNvSpPr/>
          <p:nvPr userDrawn="1"/>
        </p:nvSpPr>
        <p:spPr>
          <a:xfrm>
            <a:off x="3204927" y="0"/>
            <a:ext cx="898707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Connector 3">
            <a:extLst>
              <a:ext uri="{FF2B5EF4-FFF2-40B4-BE49-F238E27FC236}">
                <a16:creationId xmlns:a16="http://schemas.microsoft.com/office/drawing/2014/main" id="{E4398BD5-107E-4EE4-BAD8-D0114E9B1806}"/>
              </a:ext>
            </a:extLst>
          </p:cNvPr>
          <p:cNvCxnSpPr>
            <a:cxnSpLocks/>
          </p:cNvCxnSpPr>
          <p:nvPr userDrawn="1"/>
        </p:nvCxnSpPr>
        <p:spPr>
          <a:xfrm>
            <a:off x="358775" y="2327180"/>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7A7789C0-FED5-46C9-BC9B-976754DDC02F}"/>
              </a:ext>
            </a:extLst>
          </p:cNvPr>
          <p:cNvSpPr>
            <a:spLocks noGrp="1"/>
          </p:cNvSpPr>
          <p:nvPr>
            <p:ph idx="11" hasCustomPrompt="1"/>
          </p:nvPr>
        </p:nvSpPr>
        <p:spPr>
          <a:xfrm>
            <a:off x="358775" y="2662523"/>
            <a:ext cx="2509931" cy="3595402"/>
          </a:xfrm>
        </p:spPr>
        <p:txBody>
          <a:bodyPr vert="horz" lIns="0" tIns="0" rIns="0" bIns="0" rtlCol="0">
            <a:noAutofit/>
          </a:bodyPr>
          <a:lstStyle>
            <a:lvl1pPr marL="134938" indent="-134938">
              <a:tabLst/>
              <a:defRPr lang="en-US" sz="1400" dirty="0">
                <a:solidFill>
                  <a:schemeClr val="bg2"/>
                </a:solidFill>
              </a:defRPr>
            </a:lvl1pPr>
            <a:lvl2pPr>
              <a:defRPr lang="en-US" sz="1400" dirty="0">
                <a:solidFill>
                  <a:schemeClr val="bg2"/>
                </a:solidFill>
              </a:defRPr>
            </a:lvl2pPr>
            <a:lvl3pPr>
              <a:defRPr lang="en-US" sz="1400" dirty="0">
                <a:solidFill>
                  <a:schemeClr val="bg2"/>
                </a:solidFill>
              </a:defRPr>
            </a:lvl3pPr>
            <a:lvl4pPr>
              <a:defRPr lang="en-US" sz="1400" dirty="0">
                <a:solidFill>
                  <a:schemeClr val="bg2"/>
                </a:solidFill>
              </a:defRPr>
            </a:lvl4pPr>
            <a:lvl5pPr>
              <a:defRPr lang="en-GB" sz="1400" dirty="0">
                <a:solidFill>
                  <a:schemeClr val="bg2"/>
                </a:solidFill>
              </a:defRPr>
            </a:lvl5pPr>
          </a:lstStyle>
          <a:p>
            <a:pPr lvl="0"/>
            <a:r>
              <a:rPr lang="en-US"/>
              <a:t>First level</a:t>
            </a:r>
            <a:endParaRPr lang="en-GB"/>
          </a:p>
        </p:txBody>
      </p:sp>
      <p:pic>
        <p:nvPicPr>
          <p:cNvPr id="7" name="Picture 6">
            <a:extLst>
              <a:ext uri="{FF2B5EF4-FFF2-40B4-BE49-F238E27FC236}">
                <a16:creationId xmlns:a16="http://schemas.microsoft.com/office/drawing/2014/main" id="{D78EE6EC-9CF1-4223-8BFB-62EC4070A2F7}"/>
              </a:ext>
            </a:extLst>
          </p:cNvPr>
          <p:cNvPicPr>
            <a:picLocks noChangeAspect="1"/>
          </p:cNvPicPr>
          <p:nvPr userDrawn="1"/>
        </p:nvPicPr>
        <p:blipFill>
          <a:blip r:embed="rId2"/>
          <a:stretch>
            <a:fillRect/>
          </a:stretch>
        </p:blipFill>
        <p:spPr>
          <a:xfrm>
            <a:off x="10841905" y="318584"/>
            <a:ext cx="998715" cy="743887"/>
          </a:xfrm>
          <a:prstGeom prst="rect">
            <a:avLst/>
          </a:prstGeom>
        </p:spPr>
      </p:pic>
      <p:sp>
        <p:nvSpPr>
          <p:cNvPr id="8" name="Content Placeholder 2">
            <a:extLst>
              <a:ext uri="{FF2B5EF4-FFF2-40B4-BE49-F238E27FC236}">
                <a16:creationId xmlns:a16="http://schemas.microsoft.com/office/drawing/2014/main" id="{8C7F819F-4EA0-4452-B8B1-A9D60AD2FDC5}"/>
              </a:ext>
            </a:extLst>
          </p:cNvPr>
          <p:cNvSpPr>
            <a:spLocks noGrp="1"/>
          </p:cNvSpPr>
          <p:nvPr>
            <p:ph idx="10" hasCustomPrompt="1"/>
          </p:nvPr>
        </p:nvSpPr>
        <p:spPr>
          <a:xfrm>
            <a:off x="3845733" y="1341438"/>
            <a:ext cx="7705461" cy="5003800"/>
          </a:xfrm>
        </p:spPr>
        <p:txBody>
          <a:bodyPr vert="horz" lIns="0" tIns="0" rIns="0" bIns="0" rtlCol="0">
            <a:noAutofit/>
          </a:bodyPr>
          <a:lstStyle>
            <a:lvl1pPr marL="0" indent="0">
              <a:buNone/>
              <a:defRPr lang="en-US" dirty="0"/>
            </a:lvl1pPr>
            <a:lvl2pPr>
              <a:defRPr lang="en-US" dirty="0"/>
            </a:lvl2pPr>
            <a:lvl3pPr>
              <a:defRPr lang="en-US" dirty="0"/>
            </a:lvl3pPr>
            <a:lvl4pPr>
              <a:defRPr lang="en-US" dirty="0"/>
            </a:lvl4pPr>
            <a:lvl5pPr>
              <a:defRPr lang="en-GB" dirty="0"/>
            </a:lvl5pPr>
          </a:lstStyle>
          <a:p>
            <a:pPr lvl="0"/>
            <a:r>
              <a:rPr lang="en-US"/>
              <a:t>Add content</a:t>
            </a:r>
            <a:endParaRPr lang="en-GB"/>
          </a:p>
        </p:txBody>
      </p:sp>
    </p:spTree>
    <p:extLst>
      <p:ext uri="{BB962C8B-B14F-4D97-AF65-F5344CB8AC3E}">
        <p14:creationId xmlns:p14="http://schemas.microsoft.com/office/powerpoint/2010/main" val="266863004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no tit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25E7C1B-9C2C-474E-B4B7-15F0FAA6F625}"/>
              </a:ext>
            </a:extLst>
          </p:cNvPr>
          <p:cNvSpPr/>
          <p:nvPr userDrawn="1"/>
        </p:nvSpPr>
        <p:spPr bwMode="gray">
          <a:xfrm>
            <a:off x="120073" y="637309"/>
            <a:ext cx="1662545" cy="489527"/>
          </a:xfrm>
          <a:prstGeom prst="rect">
            <a:avLst/>
          </a:prstGeom>
          <a:solidFill>
            <a:schemeClr val="bg2"/>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a:solidFill>
                <a:schemeClr val="tx1"/>
              </a:solidFill>
              <a:latin typeface="Arial" pitchFamily="34" charset="0"/>
              <a:cs typeface="Arial" pitchFamily="34" charset="0"/>
            </a:endParaRPr>
          </a:p>
        </p:txBody>
      </p:sp>
      <p:pic>
        <p:nvPicPr>
          <p:cNvPr id="4" name="Picture 3">
            <a:extLst>
              <a:ext uri="{FF2B5EF4-FFF2-40B4-BE49-F238E27FC236}">
                <a16:creationId xmlns:a16="http://schemas.microsoft.com/office/drawing/2014/main" id="{6E629ADA-F3C6-47F9-8AD6-6CF22A7E3790}"/>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336215610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6 Team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5" y="1686295"/>
            <a:ext cx="914400" cy="914400"/>
          </a:xfrm>
          <a:solidFill>
            <a:schemeClr val="tx2">
              <a:lumMod val="20000"/>
              <a:lumOff val="80000"/>
            </a:schemeClr>
          </a:solidFill>
          <a:ln w="3175">
            <a:no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1421304" y="1686293"/>
            <a:ext cx="231440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4250129" y="1686295"/>
            <a:ext cx="914400" cy="914400"/>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28" name="Content Placeholder 13"/>
          <p:cNvSpPr>
            <a:spLocks noGrp="1"/>
          </p:cNvSpPr>
          <p:nvPr>
            <p:ph sz="quarter" idx="20" hasCustomPrompt="1"/>
          </p:nvPr>
        </p:nvSpPr>
        <p:spPr>
          <a:xfrm>
            <a:off x="5316437" y="1686293"/>
            <a:ext cx="231440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8145262" y="1686294"/>
            <a:ext cx="914400" cy="914400"/>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30" name="Content Placeholder 13"/>
          <p:cNvSpPr>
            <a:spLocks noGrp="1"/>
          </p:cNvSpPr>
          <p:nvPr>
            <p:ph sz="quarter" idx="22" hasCustomPrompt="1"/>
          </p:nvPr>
        </p:nvSpPr>
        <p:spPr>
          <a:xfrm>
            <a:off x="9215349" y="1686293"/>
            <a:ext cx="231440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358775" y="4108009"/>
            <a:ext cx="914400" cy="914400"/>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34" name="Content Placeholder 13"/>
          <p:cNvSpPr>
            <a:spLocks noGrp="1"/>
          </p:cNvSpPr>
          <p:nvPr>
            <p:ph sz="quarter" idx="26" hasCustomPrompt="1"/>
          </p:nvPr>
        </p:nvSpPr>
        <p:spPr>
          <a:xfrm>
            <a:off x="1421304" y="4108007"/>
            <a:ext cx="231440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4250129" y="4108009"/>
            <a:ext cx="914400" cy="914400"/>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36" name="Content Placeholder 13"/>
          <p:cNvSpPr>
            <a:spLocks noGrp="1"/>
          </p:cNvSpPr>
          <p:nvPr>
            <p:ph sz="quarter" idx="28" hasCustomPrompt="1"/>
          </p:nvPr>
        </p:nvSpPr>
        <p:spPr>
          <a:xfrm>
            <a:off x="5316437" y="4108007"/>
            <a:ext cx="231440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8145262" y="4108008"/>
            <a:ext cx="914400" cy="914400"/>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38" name="Content Placeholder 13"/>
          <p:cNvSpPr>
            <a:spLocks noGrp="1"/>
          </p:cNvSpPr>
          <p:nvPr>
            <p:ph sz="quarter" idx="30" hasCustomPrompt="1"/>
          </p:nvPr>
        </p:nvSpPr>
        <p:spPr>
          <a:xfrm>
            <a:off x="9215349" y="4108007"/>
            <a:ext cx="231440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pic>
        <p:nvPicPr>
          <p:cNvPr id="19" name="Picture 18">
            <a:extLst>
              <a:ext uri="{FF2B5EF4-FFF2-40B4-BE49-F238E27FC236}">
                <a16:creationId xmlns:a16="http://schemas.microsoft.com/office/drawing/2014/main" id="{288A6E1F-1B3A-4520-9BCC-1A94E09E1BC1}"/>
              </a:ext>
            </a:extLst>
          </p:cNvPr>
          <p:cNvPicPr>
            <a:picLocks noChangeAspect="1"/>
          </p:cNvPicPr>
          <p:nvPr userDrawn="1"/>
        </p:nvPicPr>
        <p:blipFill>
          <a:blip r:embed="rId2"/>
          <a:stretch>
            <a:fillRect/>
          </a:stretch>
        </p:blipFill>
        <p:spPr>
          <a:xfrm>
            <a:off x="10841905" y="318584"/>
            <a:ext cx="998715" cy="743887"/>
          </a:xfrm>
          <a:prstGeom prst="rect">
            <a:avLst/>
          </a:prstGeom>
        </p:spPr>
      </p:pic>
      <p:sp>
        <p:nvSpPr>
          <p:cNvPr id="20" name="Title Placeholder 1">
            <a:extLst>
              <a:ext uri="{FF2B5EF4-FFF2-40B4-BE49-F238E27FC236}">
                <a16:creationId xmlns:a16="http://schemas.microsoft.com/office/drawing/2014/main" id="{1A65C892-8C21-4B04-B2ED-8A28AF6BFDD8}"/>
              </a:ext>
            </a:extLst>
          </p:cNvPr>
          <p:cNvSpPr>
            <a:spLocks noGrp="1"/>
          </p:cNvSpPr>
          <p:nvPr>
            <p:ph type="title" hasCustomPrompt="1"/>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21" name="Straight Connector 20">
            <a:extLst>
              <a:ext uri="{FF2B5EF4-FFF2-40B4-BE49-F238E27FC236}">
                <a16:creationId xmlns:a16="http://schemas.microsoft.com/office/drawing/2014/main" id="{51F13CF2-1F72-4667-8E02-17833D68B30D}"/>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7170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_6 Team Sub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FECD9A-5740-430B-95C4-E032D89E58ED}"/>
              </a:ext>
            </a:extLst>
          </p:cNvPr>
          <p:cNvSpPr/>
          <p:nvPr userDrawn="1"/>
        </p:nvSpPr>
        <p:spPr bwMode="gray">
          <a:xfrm>
            <a:off x="89647" y="663388"/>
            <a:ext cx="1331657" cy="313765"/>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a:solidFill>
                <a:schemeClr val="bg1"/>
              </a:solidFill>
              <a:cs typeface="Arial" pitchFamily="34" charset="0"/>
            </a:endParaRPr>
          </a:p>
        </p:txBody>
      </p:sp>
      <p:sp>
        <p:nvSpPr>
          <p:cNvPr id="4" name="Picture Placeholder 3"/>
          <p:cNvSpPr>
            <a:spLocks noGrp="1"/>
          </p:cNvSpPr>
          <p:nvPr>
            <p:ph type="pic" sz="quarter" idx="10"/>
          </p:nvPr>
        </p:nvSpPr>
        <p:spPr>
          <a:xfrm>
            <a:off x="358775" y="1686295"/>
            <a:ext cx="914400" cy="914400"/>
          </a:xfrm>
          <a:solidFill>
            <a:schemeClr val="tx2">
              <a:lumMod val="20000"/>
              <a:lumOff val="80000"/>
            </a:schemeClr>
          </a:solidFill>
          <a:ln w="3175">
            <a:no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1421304" y="1686293"/>
            <a:ext cx="231440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4250129" y="1686295"/>
            <a:ext cx="914400" cy="914400"/>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28" name="Content Placeholder 13"/>
          <p:cNvSpPr>
            <a:spLocks noGrp="1"/>
          </p:cNvSpPr>
          <p:nvPr>
            <p:ph sz="quarter" idx="20" hasCustomPrompt="1"/>
          </p:nvPr>
        </p:nvSpPr>
        <p:spPr>
          <a:xfrm>
            <a:off x="5316437" y="1686293"/>
            <a:ext cx="231440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8145262" y="1686294"/>
            <a:ext cx="914400" cy="914400"/>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30" name="Content Placeholder 13"/>
          <p:cNvSpPr>
            <a:spLocks noGrp="1"/>
          </p:cNvSpPr>
          <p:nvPr>
            <p:ph sz="quarter" idx="22" hasCustomPrompt="1"/>
          </p:nvPr>
        </p:nvSpPr>
        <p:spPr>
          <a:xfrm>
            <a:off x="9215349" y="1686293"/>
            <a:ext cx="231440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358775" y="4108009"/>
            <a:ext cx="914400" cy="914400"/>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34" name="Content Placeholder 13"/>
          <p:cNvSpPr>
            <a:spLocks noGrp="1"/>
          </p:cNvSpPr>
          <p:nvPr>
            <p:ph sz="quarter" idx="26" hasCustomPrompt="1"/>
          </p:nvPr>
        </p:nvSpPr>
        <p:spPr>
          <a:xfrm>
            <a:off x="1421304" y="4108007"/>
            <a:ext cx="231440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4250129" y="4108009"/>
            <a:ext cx="914400" cy="914400"/>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36" name="Content Placeholder 13"/>
          <p:cNvSpPr>
            <a:spLocks noGrp="1"/>
          </p:cNvSpPr>
          <p:nvPr>
            <p:ph sz="quarter" idx="28" hasCustomPrompt="1"/>
          </p:nvPr>
        </p:nvSpPr>
        <p:spPr>
          <a:xfrm>
            <a:off x="5316437" y="4108007"/>
            <a:ext cx="231440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8145262" y="4108008"/>
            <a:ext cx="914400" cy="914400"/>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38" name="Content Placeholder 13"/>
          <p:cNvSpPr>
            <a:spLocks noGrp="1"/>
          </p:cNvSpPr>
          <p:nvPr>
            <p:ph sz="quarter" idx="30" hasCustomPrompt="1"/>
          </p:nvPr>
        </p:nvSpPr>
        <p:spPr>
          <a:xfrm>
            <a:off x="9215349" y="4108007"/>
            <a:ext cx="231440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17" name="Title Placeholder 1">
            <a:extLst>
              <a:ext uri="{FF2B5EF4-FFF2-40B4-BE49-F238E27FC236}">
                <a16:creationId xmlns:a16="http://schemas.microsoft.com/office/drawing/2014/main" id="{FD5D5CF1-4497-4DEE-9FD1-2E5CDB5DAFCF}"/>
              </a:ext>
            </a:extLst>
          </p:cNvPr>
          <p:cNvSpPr>
            <a:spLocks noGrp="1"/>
          </p:cNvSpPr>
          <p:nvPr>
            <p:ph type="title"/>
          </p:nvPr>
        </p:nvSpPr>
        <p:spPr>
          <a:xfrm>
            <a:off x="358775" y="358776"/>
            <a:ext cx="10021172" cy="790293"/>
          </a:xfrm>
          <a:prstGeom prst="rect">
            <a:avLst/>
          </a:prstGeom>
        </p:spPr>
        <p:txBody>
          <a:bodyPr vert="horz" lIns="0" tIns="0" rIns="0" bIns="0" rtlCol="0" anchor="b">
            <a:noAutofit/>
          </a:bodyPr>
          <a:lstStyle/>
          <a:p>
            <a:r>
              <a:rPr lang="en-US"/>
              <a:t>Add title</a:t>
            </a:r>
            <a:endParaRPr lang="en-GB"/>
          </a:p>
        </p:txBody>
      </p:sp>
      <p:cxnSp>
        <p:nvCxnSpPr>
          <p:cNvPr id="18" name="Straight Connector 17">
            <a:extLst>
              <a:ext uri="{FF2B5EF4-FFF2-40B4-BE49-F238E27FC236}">
                <a16:creationId xmlns:a16="http://schemas.microsoft.com/office/drawing/2014/main" id="{F0802B0A-BAE5-44A0-89ED-CDCA22D4DC7E}"/>
              </a:ext>
            </a:extLst>
          </p:cNvPr>
          <p:cNvCxnSpPr>
            <a:cxnSpLocks/>
          </p:cNvCxnSpPr>
          <p:nvPr userDrawn="1"/>
        </p:nvCxnSpPr>
        <p:spPr>
          <a:xfrm>
            <a:off x="358775" y="1265609"/>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288A6E1F-1B3A-4520-9BCC-1A94E09E1BC1}"/>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3115174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generic">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440BCD3-32A5-4661-AABA-ECDE359B9C50}"/>
              </a:ext>
            </a:extLst>
          </p:cNvPr>
          <p:cNvSpPr/>
          <p:nvPr userDrawn="1"/>
        </p:nvSpPr>
        <p:spPr bwMode="white">
          <a:xfrm>
            <a:off x="0" y="0"/>
            <a:ext cx="12192000" cy="6858000"/>
          </a:xfrm>
          <a:prstGeom prst="rect">
            <a:avLst/>
          </a:prstGeom>
          <a:gradFill flip="none" rotWithShape="1">
            <a:gsLst>
              <a:gs pos="37000">
                <a:srgbClr val="0077BA"/>
              </a:gs>
              <a:gs pos="72000">
                <a:srgbClr val="006197"/>
              </a:gs>
              <a:gs pos="100000">
                <a:srgbClr val="003958"/>
              </a:gs>
              <a:gs pos="0">
                <a:srgbClr val="00BFD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2"/>
          <a:stretch>
            <a:fillRect/>
          </a:stretch>
        </p:blipFill>
        <p:spPr bwMode="black">
          <a:xfrm>
            <a:off x="8946775" y="516981"/>
            <a:ext cx="2686121" cy="1491209"/>
          </a:xfrm>
          <a:prstGeom prst="rect">
            <a:avLst/>
          </a:prstGeom>
        </p:spPr>
      </p:pic>
      <p:grpSp>
        <p:nvGrpSpPr>
          <p:cNvPr id="12" name="Group 11">
            <a:extLst>
              <a:ext uri="{FF2B5EF4-FFF2-40B4-BE49-F238E27FC236}">
                <a16:creationId xmlns:a16="http://schemas.microsoft.com/office/drawing/2014/main" id="{D715B20D-C4C3-4C5B-BB3D-940B90FB64FB}"/>
              </a:ext>
            </a:extLst>
          </p:cNvPr>
          <p:cNvGrpSpPr/>
          <p:nvPr userDrawn="1"/>
        </p:nvGrpSpPr>
        <p:grpSpPr bwMode="ltGray">
          <a:xfrm>
            <a:off x="197463" y="-854362"/>
            <a:ext cx="6219289" cy="10867802"/>
            <a:chOff x="197463" y="-854362"/>
            <a:chExt cx="6219289" cy="10867802"/>
          </a:xfrm>
          <a:solidFill>
            <a:schemeClr val="accent1">
              <a:lumMod val="75000"/>
              <a:alpha val="20000"/>
            </a:schemeClr>
          </a:solidFill>
        </p:grpSpPr>
        <p:sp>
          <p:nvSpPr>
            <p:cNvPr id="13" name="Freeform: Shape 12">
              <a:extLst>
                <a:ext uri="{FF2B5EF4-FFF2-40B4-BE49-F238E27FC236}">
                  <a16:creationId xmlns:a16="http://schemas.microsoft.com/office/drawing/2014/main" id="{9F899227-EBCE-4833-9CF1-A855E54BCF3E}"/>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4" name="Freeform: Shape 13">
              <a:extLst>
                <a:ext uri="{FF2B5EF4-FFF2-40B4-BE49-F238E27FC236}">
                  <a16:creationId xmlns:a16="http://schemas.microsoft.com/office/drawing/2014/main" id="{E5D10294-0A38-4D61-81F1-DDB1791E3F1E}"/>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400">
                <a:solidFill>
                  <a:schemeClr val="bg2"/>
                </a:solidFill>
              </a:defRPr>
            </a:lvl1pPr>
          </a:lstStyle>
          <a:p>
            <a:pPr lvl="0"/>
            <a:r>
              <a:rPr lang="en-US" dirty="0"/>
              <a:t>Add date</a:t>
            </a:r>
            <a:endParaRPr lang="en-GB" dirty="0"/>
          </a:p>
        </p:txBody>
      </p:sp>
      <p:cxnSp>
        <p:nvCxnSpPr>
          <p:cNvPr id="15" name="Straight Connector 14">
            <a:extLst>
              <a:ext uri="{FF2B5EF4-FFF2-40B4-BE49-F238E27FC236}">
                <a16:creationId xmlns:a16="http://schemas.microsoft.com/office/drawing/2014/main" id="{88ED9F4E-7A9D-4849-B032-A6B817E4316C}"/>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985189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1966" y="1412875"/>
            <a:ext cx="2352260" cy="3535680"/>
          </a:xfrm>
          <a:solidFill>
            <a:schemeClr val="tx2">
              <a:lumMod val="20000"/>
              <a:lumOff val="80000"/>
            </a:schemeClr>
          </a:solidFill>
          <a:ln>
            <a:noFill/>
          </a:ln>
        </p:spPr>
        <p:txBody>
          <a:bodyPr anchor="ctr">
            <a:normAutofit/>
          </a:bodyPr>
          <a:lstStyle>
            <a:lvl1pPr marL="0" indent="0" algn="ctr">
              <a:buNone/>
              <a:defRPr sz="1400"/>
            </a:lvl1pPr>
          </a:lstStyle>
          <a:p>
            <a:endParaRPr lang="en-US"/>
          </a:p>
        </p:txBody>
      </p:sp>
      <p:sp>
        <p:nvSpPr>
          <p:cNvPr id="5" name="Picture Placeholder 3"/>
          <p:cNvSpPr>
            <a:spLocks noGrp="1"/>
          </p:cNvSpPr>
          <p:nvPr>
            <p:ph type="pic" sz="quarter" idx="11"/>
          </p:nvPr>
        </p:nvSpPr>
        <p:spPr>
          <a:xfrm>
            <a:off x="6257971" y="1432617"/>
            <a:ext cx="2352260" cy="3535680"/>
          </a:xfrm>
          <a:solidFill>
            <a:schemeClr val="tx2">
              <a:lumMod val="20000"/>
              <a:lumOff val="80000"/>
            </a:schemeClr>
          </a:solidFill>
          <a:ln>
            <a:noFill/>
          </a:ln>
        </p:spPr>
        <p:txBody>
          <a:bodyPr anchor="ctr">
            <a:normAutofit/>
          </a:bodyPr>
          <a:lstStyle>
            <a:lvl1pPr marL="0" indent="0" algn="ctr">
              <a:buNone/>
              <a:defRPr sz="1400"/>
            </a:lvl1pPr>
          </a:lstStyle>
          <a:p>
            <a:endParaRPr lang="en-US"/>
          </a:p>
        </p:txBody>
      </p:sp>
      <p:sp>
        <p:nvSpPr>
          <p:cNvPr id="8" name="Text Placeholder 9"/>
          <p:cNvSpPr>
            <a:spLocks noGrp="1"/>
          </p:cNvSpPr>
          <p:nvPr>
            <p:ph type="body" sz="quarter" idx="14"/>
          </p:nvPr>
        </p:nvSpPr>
        <p:spPr>
          <a:xfrm>
            <a:off x="2905273" y="1412875"/>
            <a:ext cx="3008211" cy="3535680"/>
          </a:xfrm>
        </p:spPr>
        <p:txBody>
          <a:bodyPr>
            <a:noAutofit/>
          </a:bodyPr>
          <a:lstStyle>
            <a:lvl1pPr marL="0" indent="0">
              <a:buNone/>
              <a:defRPr sz="1400" b="1">
                <a:solidFill>
                  <a:schemeClr val="accent1"/>
                </a:solidFill>
                <a:latin typeface="Century Gothic" panose="020B0502020202020204" pitchFamily="34" charset="0"/>
                <a:ea typeface="Open Sans" panose="020B0606030504020204" pitchFamily="34" charset="0"/>
                <a:cs typeface="Open Sans" panose="020B0606030504020204" pitchFamily="34" charset="0"/>
              </a:defRPr>
            </a:lvl1pPr>
            <a:lvl2pPr marL="0" indent="0">
              <a:buFontTx/>
              <a:buNone/>
              <a:defRPr sz="1400"/>
            </a:lvl2pPr>
            <a:lvl3pPr marL="150813" indent="-150813">
              <a:defRPr sz="1400"/>
            </a:lvl3pPr>
            <a:lvl4pPr marL="401638" indent="-207963">
              <a:defRPr sz="1400"/>
            </a:lvl4pPr>
            <a:lvl5pPr marL="761981" indent="-22859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9"/>
          <p:cNvSpPr>
            <a:spLocks noGrp="1"/>
          </p:cNvSpPr>
          <p:nvPr>
            <p:ph type="body" sz="quarter" idx="15"/>
          </p:nvPr>
        </p:nvSpPr>
        <p:spPr>
          <a:xfrm>
            <a:off x="8797789" y="1432617"/>
            <a:ext cx="3022736" cy="3535680"/>
          </a:xfrm>
        </p:spPr>
        <p:txBody>
          <a:bodyPr>
            <a:noAutofit/>
          </a:bodyPr>
          <a:lstStyle>
            <a:lvl1pPr marL="0" indent="0">
              <a:buNone/>
              <a:defRPr sz="1400" b="1">
                <a:solidFill>
                  <a:schemeClr val="accent1"/>
                </a:solidFill>
                <a:latin typeface="Century Gothic" panose="020B0502020202020204" pitchFamily="34" charset="0"/>
                <a:ea typeface="Open Sans" panose="020B0606030504020204" pitchFamily="34" charset="0"/>
                <a:cs typeface="Open Sans" panose="020B0606030504020204" pitchFamily="34" charset="0"/>
              </a:defRPr>
            </a:lvl1pPr>
            <a:lvl2pPr marL="0" indent="0">
              <a:buFontTx/>
              <a:buNone/>
              <a:defRPr sz="1400"/>
            </a:lvl2pPr>
            <a:lvl3pPr marL="150813" indent="-150813">
              <a:defRPr sz="1400"/>
            </a:lvl3pPr>
            <a:lvl4pPr marL="401638" indent="-207963">
              <a:defRPr sz="1400"/>
            </a:lvl4pPr>
            <a:lvl5pPr marL="761981" indent="-22859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9"/>
          <p:cNvSpPr>
            <a:spLocks noGrp="1"/>
          </p:cNvSpPr>
          <p:nvPr>
            <p:ph type="body" sz="quarter" idx="16"/>
          </p:nvPr>
        </p:nvSpPr>
        <p:spPr>
          <a:xfrm>
            <a:off x="351965" y="5124681"/>
            <a:ext cx="556151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9"/>
          <p:cNvSpPr>
            <a:spLocks noGrp="1"/>
          </p:cNvSpPr>
          <p:nvPr>
            <p:ph type="body" sz="quarter" idx="17"/>
          </p:nvPr>
        </p:nvSpPr>
        <p:spPr>
          <a:xfrm>
            <a:off x="6257971" y="5144423"/>
            <a:ext cx="5546613"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1">
            <a:extLst>
              <a:ext uri="{FF2B5EF4-FFF2-40B4-BE49-F238E27FC236}">
                <a16:creationId xmlns:a16="http://schemas.microsoft.com/office/drawing/2014/main" id="{206B44AD-5D18-4AD8-B161-E6FFABCC48E2}"/>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0" name="Straight Connector 9">
            <a:extLst>
              <a:ext uri="{FF2B5EF4-FFF2-40B4-BE49-F238E27FC236}">
                <a16:creationId xmlns:a16="http://schemas.microsoft.com/office/drawing/2014/main" id="{00E5323C-A827-4992-9B2D-2EDD56CB2A7F}"/>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75958BA-9A84-4236-95E1-C00951E880AA}"/>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238114369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1_Title &amp; subtitl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017EFA13-0C0A-4B88-BC80-8240DFA7E6EE}"/>
              </a:ext>
            </a:extLst>
          </p:cNvPr>
          <p:cNvSpPr>
            <a:spLocks noGrp="1"/>
          </p:cNvSpPr>
          <p:nvPr>
            <p:ph type="title" hasCustomPrompt="1"/>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6" name="Straight Connector 5">
            <a:extLst>
              <a:ext uri="{FF2B5EF4-FFF2-40B4-BE49-F238E27FC236}">
                <a16:creationId xmlns:a16="http://schemas.microsoft.com/office/drawing/2014/main" id="{C24D880B-F03D-44AB-AF99-A7624A536319}"/>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D519F265-3D1F-4C63-906C-41D8584B4377}"/>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256354076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518282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Three Bar Tex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71475" y="1420968"/>
            <a:ext cx="3646054" cy="2623447"/>
          </a:xfrm>
          <a:solidFill>
            <a:schemeClr val="tx2">
              <a:lumMod val="20000"/>
              <a:lumOff val="80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4272973" y="1420968"/>
            <a:ext cx="3646054" cy="2623447"/>
          </a:xfrm>
          <a:solidFill>
            <a:schemeClr val="tx2">
              <a:lumMod val="20000"/>
              <a:lumOff val="8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8174471" y="1420968"/>
            <a:ext cx="3646054" cy="2623447"/>
          </a:xfrm>
          <a:solidFill>
            <a:schemeClr val="tx2">
              <a:lumMod val="20000"/>
              <a:lumOff val="8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371475" y="2945654"/>
            <a:ext cx="3646054" cy="1098762"/>
          </a:xfrm>
          <a:solidFill>
            <a:schemeClr val="accent1">
              <a:alpha val="80000"/>
            </a:schemeClr>
          </a:solidFill>
          <a:ln>
            <a:noFill/>
          </a:ln>
        </p:spPr>
        <p:txBody>
          <a:bodyPr wrap="square"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0" name="Text Placeholder 7"/>
          <p:cNvSpPr>
            <a:spLocks noGrp="1"/>
          </p:cNvSpPr>
          <p:nvPr>
            <p:ph type="body" sz="quarter" idx="22"/>
          </p:nvPr>
        </p:nvSpPr>
        <p:spPr>
          <a:xfrm>
            <a:off x="4272973" y="2945654"/>
            <a:ext cx="3646054" cy="1098762"/>
          </a:xfrm>
          <a:solidFill>
            <a:schemeClr val="accent2">
              <a:alpha val="80000"/>
            </a:schemeClr>
          </a:solidFill>
          <a:ln>
            <a:noFill/>
          </a:ln>
        </p:spPr>
        <p:txBody>
          <a:bodyPr wrap="square"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4" name="Text Placeholder 7"/>
          <p:cNvSpPr>
            <a:spLocks noGrp="1"/>
          </p:cNvSpPr>
          <p:nvPr>
            <p:ph type="body" sz="quarter" idx="23"/>
          </p:nvPr>
        </p:nvSpPr>
        <p:spPr>
          <a:xfrm>
            <a:off x="8174471" y="2945654"/>
            <a:ext cx="3646054" cy="1098762"/>
          </a:xfrm>
          <a:solidFill>
            <a:schemeClr val="accent3">
              <a:alpha val="80000"/>
            </a:schemeClr>
          </a:solidFill>
          <a:ln>
            <a:noFill/>
          </a:ln>
        </p:spPr>
        <p:txBody>
          <a:bodyPr wrap="square"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3" name="Content Placeholder 13"/>
          <p:cNvSpPr>
            <a:spLocks noGrp="1"/>
          </p:cNvSpPr>
          <p:nvPr>
            <p:ph sz="quarter" idx="18"/>
          </p:nvPr>
        </p:nvSpPr>
        <p:spPr>
          <a:xfrm>
            <a:off x="371475" y="4229305"/>
            <a:ext cx="3646054" cy="2115933"/>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3"/>
          <p:cNvSpPr>
            <a:spLocks noGrp="1"/>
          </p:cNvSpPr>
          <p:nvPr>
            <p:ph sz="quarter" idx="19"/>
          </p:nvPr>
        </p:nvSpPr>
        <p:spPr>
          <a:xfrm>
            <a:off x="4272973" y="4229305"/>
            <a:ext cx="3646054" cy="2115933"/>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3"/>
          <p:cNvSpPr>
            <a:spLocks noGrp="1"/>
          </p:cNvSpPr>
          <p:nvPr>
            <p:ph sz="quarter" idx="20"/>
          </p:nvPr>
        </p:nvSpPr>
        <p:spPr>
          <a:xfrm>
            <a:off x="8174471" y="4229305"/>
            <a:ext cx="3646054" cy="2115933"/>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Placeholder 1">
            <a:extLst>
              <a:ext uri="{FF2B5EF4-FFF2-40B4-BE49-F238E27FC236}">
                <a16:creationId xmlns:a16="http://schemas.microsoft.com/office/drawing/2014/main" id="{CFC1FA71-4A4E-4DAB-8287-0C0589A0679C}"/>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7" name="Straight Connector 16">
            <a:extLst>
              <a:ext uri="{FF2B5EF4-FFF2-40B4-BE49-F238E27FC236}">
                <a16:creationId xmlns:a16="http://schemas.microsoft.com/office/drawing/2014/main" id="{20AF131F-0417-4BCE-903E-63D80ED40DAE}"/>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51F2D489-CE32-4079-9701-9FD0EF2A653B}"/>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265252923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12 team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5" y="1669898"/>
            <a:ext cx="914400" cy="914400"/>
          </a:xfrm>
          <a:solidFill>
            <a:schemeClr val="tx2">
              <a:lumMod val="20000"/>
              <a:lumOff val="8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1421304" y="1669896"/>
            <a:ext cx="1379228" cy="1318725"/>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3362206" y="1669898"/>
            <a:ext cx="914400" cy="914400"/>
          </a:xfrm>
          <a:solidFill>
            <a:schemeClr val="tx2">
              <a:lumMod val="20000"/>
              <a:lumOff val="8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4424735" y="1669896"/>
            <a:ext cx="1379228" cy="1318725"/>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6390725" y="1669898"/>
            <a:ext cx="914400" cy="914400"/>
          </a:xfrm>
          <a:solidFill>
            <a:schemeClr val="tx2">
              <a:lumMod val="20000"/>
              <a:lumOff val="8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7453254" y="1669896"/>
            <a:ext cx="1379228" cy="1318725"/>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1" name="Picture Placeholder 3"/>
          <p:cNvSpPr>
            <a:spLocks noGrp="1"/>
          </p:cNvSpPr>
          <p:nvPr>
            <p:ph type="pic" sz="quarter" idx="23"/>
          </p:nvPr>
        </p:nvSpPr>
        <p:spPr>
          <a:xfrm>
            <a:off x="9378768" y="1669898"/>
            <a:ext cx="914400" cy="914400"/>
          </a:xfrm>
          <a:solidFill>
            <a:schemeClr val="tx2">
              <a:lumMod val="20000"/>
              <a:lumOff val="8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a:p>
        </p:txBody>
      </p:sp>
      <p:sp>
        <p:nvSpPr>
          <p:cNvPr id="32" name="Content Placeholder 13"/>
          <p:cNvSpPr>
            <a:spLocks noGrp="1"/>
          </p:cNvSpPr>
          <p:nvPr>
            <p:ph sz="quarter" idx="24" hasCustomPrompt="1"/>
          </p:nvPr>
        </p:nvSpPr>
        <p:spPr>
          <a:xfrm>
            <a:off x="10441297" y="1669896"/>
            <a:ext cx="1379228" cy="1318725"/>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358775" y="3291310"/>
            <a:ext cx="914400" cy="914400"/>
          </a:xfrm>
          <a:solidFill>
            <a:schemeClr val="tx2">
              <a:lumMod val="20000"/>
              <a:lumOff val="8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34" name="Content Placeholder 13"/>
          <p:cNvSpPr>
            <a:spLocks noGrp="1"/>
          </p:cNvSpPr>
          <p:nvPr>
            <p:ph sz="quarter" idx="26" hasCustomPrompt="1"/>
          </p:nvPr>
        </p:nvSpPr>
        <p:spPr>
          <a:xfrm>
            <a:off x="1421304" y="3291308"/>
            <a:ext cx="1379228" cy="1318725"/>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3362206" y="3291310"/>
            <a:ext cx="914400" cy="914400"/>
          </a:xfrm>
          <a:solidFill>
            <a:schemeClr val="tx2">
              <a:lumMod val="20000"/>
              <a:lumOff val="8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36" name="Content Placeholder 13"/>
          <p:cNvSpPr>
            <a:spLocks noGrp="1"/>
          </p:cNvSpPr>
          <p:nvPr>
            <p:ph sz="quarter" idx="28" hasCustomPrompt="1"/>
          </p:nvPr>
        </p:nvSpPr>
        <p:spPr>
          <a:xfrm>
            <a:off x="4424735" y="3291308"/>
            <a:ext cx="1379228" cy="1318725"/>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6390725" y="3291310"/>
            <a:ext cx="914400" cy="914400"/>
          </a:xfrm>
          <a:solidFill>
            <a:schemeClr val="tx2">
              <a:lumMod val="20000"/>
              <a:lumOff val="8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8" name="Content Placeholder 13"/>
          <p:cNvSpPr>
            <a:spLocks noGrp="1"/>
          </p:cNvSpPr>
          <p:nvPr>
            <p:ph sz="quarter" idx="30" hasCustomPrompt="1"/>
          </p:nvPr>
        </p:nvSpPr>
        <p:spPr>
          <a:xfrm>
            <a:off x="7453254" y="3291308"/>
            <a:ext cx="1379228" cy="1318725"/>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9" name="Picture Placeholder 3"/>
          <p:cNvSpPr>
            <a:spLocks noGrp="1"/>
          </p:cNvSpPr>
          <p:nvPr>
            <p:ph type="pic" sz="quarter" idx="31"/>
          </p:nvPr>
        </p:nvSpPr>
        <p:spPr>
          <a:xfrm>
            <a:off x="9378768" y="3291310"/>
            <a:ext cx="914400" cy="914400"/>
          </a:xfrm>
          <a:solidFill>
            <a:schemeClr val="tx2">
              <a:lumMod val="20000"/>
              <a:lumOff val="8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a:p>
        </p:txBody>
      </p:sp>
      <p:sp>
        <p:nvSpPr>
          <p:cNvPr id="40" name="Content Placeholder 13"/>
          <p:cNvSpPr>
            <a:spLocks noGrp="1"/>
          </p:cNvSpPr>
          <p:nvPr>
            <p:ph sz="quarter" idx="32" hasCustomPrompt="1"/>
          </p:nvPr>
        </p:nvSpPr>
        <p:spPr>
          <a:xfrm>
            <a:off x="10441297" y="3291308"/>
            <a:ext cx="1379228" cy="1318725"/>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1" name="Picture Placeholder 3"/>
          <p:cNvSpPr>
            <a:spLocks noGrp="1"/>
          </p:cNvSpPr>
          <p:nvPr>
            <p:ph type="pic" sz="quarter" idx="33"/>
          </p:nvPr>
        </p:nvSpPr>
        <p:spPr>
          <a:xfrm>
            <a:off x="358775" y="5014358"/>
            <a:ext cx="914400" cy="914400"/>
          </a:xfrm>
          <a:solidFill>
            <a:schemeClr val="tx2">
              <a:lumMod val="20000"/>
              <a:lumOff val="8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42" name="Content Placeholder 13"/>
          <p:cNvSpPr>
            <a:spLocks noGrp="1"/>
          </p:cNvSpPr>
          <p:nvPr>
            <p:ph sz="quarter" idx="34" hasCustomPrompt="1"/>
          </p:nvPr>
        </p:nvSpPr>
        <p:spPr>
          <a:xfrm>
            <a:off x="1421304" y="5014356"/>
            <a:ext cx="1379228" cy="1318725"/>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3" name="Picture Placeholder 3"/>
          <p:cNvSpPr>
            <a:spLocks noGrp="1"/>
          </p:cNvSpPr>
          <p:nvPr>
            <p:ph type="pic" sz="quarter" idx="35"/>
          </p:nvPr>
        </p:nvSpPr>
        <p:spPr>
          <a:xfrm>
            <a:off x="3362206" y="5014358"/>
            <a:ext cx="914400" cy="914400"/>
          </a:xfrm>
          <a:solidFill>
            <a:schemeClr val="tx2">
              <a:lumMod val="20000"/>
              <a:lumOff val="8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44" name="Content Placeholder 13"/>
          <p:cNvSpPr>
            <a:spLocks noGrp="1"/>
          </p:cNvSpPr>
          <p:nvPr>
            <p:ph sz="quarter" idx="36" hasCustomPrompt="1"/>
          </p:nvPr>
        </p:nvSpPr>
        <p:spPr>
          <a:xfrm>
            <a:off x="4424735" y="5014356"/>
            <a:ext cx="1379228" cy="1318725"/>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5" name="Picture Placeholder 3"/>
          <p:cNvSpPr>
            <a:spLocks noGrp="1"/>
          </p:cNvSpPr>
          <p:nvPr>
            <p:ph type="pic" sz="quarter" idx="37"/>
          </p:nvPr>
        </p:nvSpPr>
        <p:spPr>
          <a:xfrm>
            <a:off x="6390725" y="5014358"/>
            <a:ext cx="914400" cy="914400"/>
          </a:xfrm>
          <a:solidFill>
            <a:schemeClr val="tx2">
              <a:lumMod val="20000"/>
              <a:lumOff val="8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46" name="Content Placeholder 13"/>
          <p:cNvSpPr>
            <a:spLocks noGrp="1"/>
          </p:cNvSpPr>
          <p:nvPr>
            <p:ph sz="quarter" idx="38" hasCustomPrompt="1"/>
          </p:nvPr>
        </p:nvSpPr>
        <p:spPr>
          <a:xfrm>
            <a:off x="7453254" y="5014356"/>
            <a:ext cx="1379228" cy="1318725"/>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7" name="Picture Placeholder 3"/>
          <p:cNvSpPr>
            <a:spLocks noGrp="1"/>
          </p:cNvSpPr>
          <p:nvPr>
            <p:ph type="pic" sz="quarter" idx="39"/>
          </p:nvPr>
        </p:nvSpPr>
        <p:spPr>
          <a:xfrm>
            <a:off x="9378768" y="5014358"/>
            <a:ext cx="914400" cy="914400"/>
          </a:xfrm>
          <a:solidFill>
            <a:schemeClr val="tx2">
              <a:lumMod val="20000"/>
              <a:lumOff val="8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a:p>
        </p:txBody>
      </p:sp>
      <p:sp>
        <p:nvSpPr>
          <p:cNvPr id="48" name="Content Placeholder 13"/>
          <p:cNvSpPr>
            <a:spLocks noGrp="1"/>
          </p:cNvSpPr>
          <p:nvPr>
            <p:ph sz="quarter" idx="40" hasCustomPrompt="1"/>
          </p:nvPr>
        </p:nvSpPr>
        <p:spPr>
          <a:xfrm>
            <a:off x="10441297" y="5014356"/>
            <a:ext cx="1379228" cy="1318725"/>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56" name="Rectangle 55">
            <a:extLst>
              <a:ext uri="{FF2B5EF4-FFF2-40B4-BE49-F238E27FC236}">
                <a16:creationId xmlns:a16="http://schemas.microsoft.com/office/drawing/2014/main" id="{5560A6F7-E6BD-465C-ABD8-B7FFE2B86BE1}"/>
              </a:ext>
            </a:extLst>
          </p:cNvPr>
          <p:cNvSpPr/>
          <p:nvPr userDrawn="1"/>
        </p:nvSpPr>
        <p:spPr>
          <a:xfrm>
            <a:off x="6388039" y="2584298"/>
            <a:ext cx="921062"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7" name="Rectangle 56">
            <a:extLst>
              <a:ext uri="{FF2B5EF4-FFF2-40B4-BE49-F238E27FC236}">
                <a16:creationId xmlns:a16="http://schemas.microsoft.com/office/drawing/2014/main" id="{16D0519F-D3ED-4BD8-AA8B-7A863DBF8E49}"/>
              </a:ext>
            </a:extLst>
          </p:cNvPr>
          <p:cNvSpPr/>
          <p:nvPr userDrawn="1"/>
        </p:nvSpPr>
        <p:spPr>
          <a:xfrm>
            <a:off x="6388039" y="4186826"/>
            <a:ext cx="921062"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8" name="Rectangle 57">
            <a:extLst>
              <a:ext uri="{FF2B5EF4-FFF2-40B4-BE49-F238E27FC236}">
                <a16:creationId xmlns:a16="http://schemas.microsoft.com/office/drawing/2014/main" id="{584A9354-DA27-4329-BD01-4E3E8CEC4899}"/>
              </a:ext>
            </a:extLst>
          </p:cNvPr>
          <p:cNvSpPr/>
          <p:nvPr userDrawn="1"/>
        </p:nvSpPr>
        <p:spPr>
          <a:xfrm>
            <a:off x="6388039" y="5913885"/>
            <a:ext cx="921062"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9" name="Rectangle 58">
            <a:extLst>
              <a:ext uri="{FF2B5EF4-FFF2-40B4-BE49-F238E27FC236}">
                <a16:creationId xmlns:a16="http://schemas.microsoft.com/office/drawing/2014/main" id="{16457289-715A-46DE-9ABE-43ACFA0CDFB2}"/>
              </a:ext>
            </a:extLst>
          </p:cNvPr>
          <p:cNvSpPr/>
          <p:nvPr userDrawn="1"/>
        </p:nvSpPr>
        <p:spPr>
          <a:xfrm>
            <a:off x="9378768" y="2584298"/>
            <a:ext cx="921062"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0" name="Rectangle 59">
            <a:extLst>
              <a:ext uri="{FF2B5EF4-FFF2-40B4-BE49-F238E27FC236}">
                <a16:creationId xmlns:a16="http://schemas.microsoft.com/office/drawing/2014/main" id="{E34C533B-B74D-4C66-8750-3ABDAB9E7768}"/>
              </a:ext>
            </a:extLst>
          </p:cNvPr>
          <p:cNvSpPr/>
          <p:nvPr userDrawn="1"/>
        </p:nvSpPr>
        <p:spPr>
          <a:xfrm>
            <a:off x="9378768" y="4186826"/>
            <a:ext cx="921062"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1" name="Rectangle 60">
            <a:extLst>
              <a:ext uri="{FF2B5EF4-FFF2-40B4-BE49-F238E27FC236}">
                <a16:creationId xmlns:a16="http://schemas.microsoft.com/office/drawing/2014/main" id="{85C71AB8-AA8A-4913-A6EF-797B9BC21886}"/>
              </a:ext>
            </a:extLst>
          </p:cNvPr>
          <p:cNvSpPr/>
          <p:nvPr userDrawn="1"/>
        </p:nvSpPr>
        <p:spPr>
          <a:xfrm>
            <a:off x="9378768" y="5913885"/>
            <a:ext cx="921062"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2" name="Rectangle 61">
            <a:extLst>
              <a:ext uri="{FF2B5EF4-FFF2-40B4-BE49-F238E27FC236}">
                <a16:creationId xmlns:a16="http://schemas.microsoft.com/office/drawing/2014/main" id="{F04E72DD-3EE7-434C-A4DA-A9A06352CD57}"/>
              </a:ext>
            </a:extLst>
          </p:cNvPr>
          <p:cNvSpPr/>
          <p:nvPr userDrawn="1"/>
        </p:nvSpPr>
        <p:spPr>
          <a:xfrm>
            <a:off x="3363495" y="2584298"/>
            <a:ext cx="921062"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3" name="Rectangle 62">
            <a:extLst>
              <a:ext uri="{FF2B5EF4-FFF2-40B4-BE49-F238E27FC236}">
                <a16:creationId xmlns:a16="http://schemas.microsoft.com/office/drawing/2014/main" id="{9E39A22C-5EF7-488E-8755-5ECDEEAF5A1D}"/>
              </a:ext>
            </a:extLst>
          </p:cNvPr>
          <p:cNvSpPr/>
          <p:nvPr userDrawn="1"/>
        </p:nvSpPr>
        <p:spPr>
          <a:xfrm>
            <a:off x="3363495" y="4186826"/>
            <a:ext cx="921062"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4" name="Rectangle 63">
            <a:extLst>
              <a:ext uri="{FF2B5EF4-FFF2-40B4-BE49-F238E27FC236}">
                <a16:creationId xmlns:a16="http://schemas.microsoft.com/office/drawing/2014/main" id="{9AEF8333-1CC2-467A-A8E8-FAFF68FCCB3B}"/>
              </a:ext>
            </a:extLst>
          </p:cNvPr>
          <p:cNvSpPr/>
          <p:nvPr userDrawn="1"/>
        </p:nvSpPr>
        <p:spPr>
          <a:xfrm>
            <a:off x="3363495" y="5913885"/>
            <a:ext cx="921062"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5" name="Rectangle 64">
            <a:extLst>
              <a:ext uri="{FF2B5EF4-FFF2-40B4-BE49-F238E27FC236}">
                <a16:creationId xmlns:a16="http://schemas.microsoft.com/office/drawing/2014/main" id="{05B84D64-E26F-4B6F-8CFF-B1A6EE503A91}"/>
              </a:ext>
            </a:extLst>
          </p:cNvPr>
          <p:cNvSpPr/>
          <p:nvPr userDrawn="1"/>
        </p:nvSpPr>
        <p:spPr>
          <a:xfrm>
            <a:off x="357353" y="2584298"/>
            <a:ext cx="921062"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6" name="Rectangle 65">
            <a:extLst>
              <a:ext uri="{FF2B5EF4-FFF2-40B4-BE49-F238E27FC236}">
                <a16:creationId xmlns:a16="http://schemas.microsoft.com/office/drawing/2014/main" id="{894DC67A-3269-4259-B9D4-20E1B1D1D0AA}"/>
              </a:ext>
            </a:extLst>
          </p:cNvPr>
          <p:cNvSpPr/>
          <p:nvPr userDrawn="1"/>
        </p:nvSpPr>
        <p:spPr>
          <a:xfrm>
            <a:off x="357353" y="4186826"/>
            <a:ext cx="921062"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7" name="Rectangle 66">
            <a:extLst>
              <a:ext uri="{FF2B5EF4-FFF2-40B4-BE49-F238E27FC236}">
                <a16:creationId xmlns:a16="http://schemas.microsoft.com/office/drawing/2014/main" id="{A1371383-7211-4B50-9B32-78327AE69364}"/>
              </a:ext>
            </a:extLst>
          </p:cNvPr>
          <p:cNvSpPr/>
          <p:nvPr userDrawn="1"/>
        </p:nvSpPr>
        <p:spPr>
          <a:xfrm>
            <a:off x="357353" y="5913885"/>
            <a:ext cx="921062"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0" name="Title Placeholder 1">
            <a:extLst>
              <a:ext uri="{FF2B5EF4-FFF2-40B4-BE49-F238E27FC236}">
                <a16:creationId xmlns:a16="http://schemas.microsoft.com/office/drawing/2014/main" id="{3273D727-FC88-4C47-AB42-6796D4F54630}"/>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51" name="Straight Connector 50">
            <a:extLst>
              <a:ext uri="{FF2B5EF4-FFF2-40B4-BE49-F238E27FC236}">
                <a16:creationId xmlns:a16="http://schemas.microsoft.com/office/drawing/2014/main" id="{A83D71C6-D7F0-4776-B3DE-130B092962C1}"/>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52" name="Picture 51">
            <a:extLst>
              <a:ext uri="{FF2B5EF4-FFF2-40B4-BE49-F238E27FC236}">
                <a16:creationId xmlns:a16="http://schemas.microsoft.com/office/drawing/2014/main" id="{A4034B48-D478-4C4F-B14D-46439734DA59}"/>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7364789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9 Team Subtitl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F44C86B-3819-4FBD-97BF-05F4F1669122}"/>
              </a:ext>
            </a:extLst>
          </p:cNvPr>
          <p:cNvSpPr/>
          <p:nvPr userDrawn="1"/>
        </p:nvSpPr>
        <p:spPr>
          <a:xfrm>
            <a:off x="8283392" y="5814202"/>
            <a:ext cx="974705" cy="22306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Picture Placeholder 3"/>
          <p:cNvSpPr>
            <a:spLocks noGrp="1"/>
          </p:cNvSpPr>
          <p:nvPr>
            <p:ph type="pic" sz="quarter" idx="10"/>
          </p:nvPr>
        </p:nvSpPr>
        <p:spPr>
          <a:xfrm>
            <a:off x="358774" y="1678522"/>
            <a:ext cx="974705" cy="974705"/>
          </a:xfrm>
          <a:solidFill>
            <a:schemeClr val="tx2">
              <a:lumMod val="20000"/>
              <a:lumOff val="80000"/>
            </a:schemeClr>
          </a:solidFill>
          <a:ln w="3175">
            <a:no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1421304" y="1678522"/>
            <a:ext cx="2467044" cy="1042934"/>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4319194" y="1678522"/>
            <a:ext cx="974705" cy="974705"/>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28" name="Content Placeholder 13"/>
          <p:cNvSpPr>
            <a:spLocks noGrp="1"/>
          </p:cNvSpPr>
          <p:nvPr>
            <p:ph sz="quarter" idx="20" hasCustomPrompt="1"/>
          </p:nvPr>
        </p:nvSpPr>
        <p:spPr>
          <a:xfrm>
            <a:off x="5385503" y="1678522"/>
            <a:ext cx="2467044" cy="1042934"/>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8283393" y="1669895"/>
            <a:ext cx="974705" cy="974705"/>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30" name="Content Placeholder 13"/>
          <p:cNvSpPr>
            <a:spLocks noGrp="1"/>
          </p:cNvSpPr>
          <p:nvPr>
            <p:ph sz="quarter" idx="22" hasCustomPrompt="1"/>
          </p:nvPr>
        </p:nvSpPr>
        <p:spPr>
          <a:xfrm>
            <a:off x="9353481" y="1678522"/>
            <a:ext cx="2467044" cy="1042934"/>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358774" y="3308290"/>
            <a:ext cx="974705" cy="974705"/>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34" name="Content Placeholder 13"/>
          <p:cNvSpPr>
            <a:spLocks noGrp="1"/>
          </p:cNvSpPr>
          <p:nvPr>
            <p:ph sz="quarter" idx="26" hasCustomPrompt="1"/>
          </p:nvPr>
        </p:nvSpPr>
        <p:spPr>
          <a:xfrm>
            <a:off x="1421304" y="3308290"/>
            <a:ext cx="2467044" cy="1042934"/>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4319194" y="3308290"/>
            <a:ext cx="974705" cy="974705"/>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36" name="Content Placeholder 13"/>
          <p:cNvSpPr>
            <a:spLocks noGrp="1"/>
          </p:cNvSpPr>
          <p:nvPr>
            <p:ph sz="quarter" idx="28" hasCustomPrompt="1"/>
          </p:nvPr>
        </p:nvSpPr>
        <p:spPr>
          <a:xfrm>
            <a:off x="5385503" y="3308290"/>
            <a:ext cx="2467044" cy="1042934"/>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8283393" y="3308289"/>
            <a:ext cx="974705" cy="974705"/>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38" name="Content Placeholder 13"/>
          <p:cNvSpPr>
            <a:spLocks noGrp="1"/>
          </p:cNvSpPr>
          <p:nvPr>
            <p:ph sz="quarter" idx="30" hasCustomPrompt="1"/>
          </p:nvPr>
        </p:nvSpPr>
        <p:spPr>
          <a:xfrm>
            <a:off x="9353481" y="3308290"/>
            <a:ext cx="2467044" cy="1042934"/>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1" name="Picture Placeholder 3"/>
          <p:cNvSpPr>
            <a:spLocks noGrp="1"/>
          </p:cNvSpPr>
          <p:nvPr>
            <p:ph type="pic" sz="quarter" idx="33"/>
          </p:nvPr>
        </p:nvSpPr>
        <p:spPr>
          <a:xfrm>
            <a:off x="358774" y="5006289"/>
            <a:ext cx="974705" cy="974705"/>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42" name="Content Placeholder 13"/>
          <p:cNvSpPr>
            <a:spLocks noGrp="1"/>
          </p:cNvSpPr>
          <p:nvPr>
            <p:ph sz="quarter" idx="34" hasCustomPrompt="1"/>
          </p:nvPr>
        </p:nvSpPr>
        <p:spPr>
          <a:xfrm>
            <a:off x="1421304" y="5006289"/>
            <a:ext cx="2467044" cy="1042934"/>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3" name="Picture Placeholder 3"/>
          <p:cNvSpPr>
            <a:spLocks noGrp="1"/>
          </p:cNvSpPr>
          <p:nvPr>
            <p:ph type="pic" sz="quarter" idx="35"/>
          </p:nvPr>
        </p:nvSpPr>
        <p:spPr>
          <a:xfrm>
            <a:off x="4319194" y="5006289"/>
            <a:ext cx="974705" cy="974705"/>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44" name="Content Placeholder 13"/>
          <p:cNvSpPr>
            <a:spLocks noGrp="1"/>
          </p:cNvSpPr>
          <p:nvPr>
            <p:ph sz="quarter" idx="36" hasCustomPrompt="1"/>
          </p:nvPr>
        </p:nvSpPr>
        <p:spPr>
          <a:xfrm>
            <a:off x="5385503" y="5006289"/>
            <a:ext cx="2467044" cy="1042934"/>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5" name="Picture Placeholder 3"/>
          <p:cNvSpPr>
            <a:spLocks noGrp="1"/>
          </p:cNvSpPr>
          <p:nvPr>
            <p:ph type="pic" sz="quarter" idx="37"/>
          </p:nvPr>
        </p:nvSpPr>
        <p:spPr>
          <a:xfrm>
            <a:off x="8283393" y="5006288"/>
            <a:ext cx="974705" cy="974705"/>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46" name="Content Placeholder 13"/>
          <p:cNvSpPr>
            <a:spLocks noGrp="1"/>
          </p:cNvSpPr>
          <p:nvPr>
            <p:ph sz="quarter" idx="38" hasCustomPrompt="1"/>
          </p:nvPr>
        </p:nvSpPr>
        <p:spPr>
          <a:xfrm>
            <a:off x="9353481" y="5006289"/>
            <a:ext cx="2467044" cy="1042934"/>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3" name="Title Placeholder 1">
            <a:extLst>
              <a:ext uri="{FF2B5EF4-FFF2-40B4-BE49-F238E27FC236}">
                <a16:creationId xmlns:a16="http://schemas.microsoft.com/office/drawing/2014/main" id="{4862E8A8-E103-452C-9CB9-0D48B46D738A}"/>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25" name="Straight Connector 24">
            <a:extLst>
              <a:ext uri="{FF2B5EF4-FFF2-40B4-BE49-F238E27FC236}">
                <a16:creationId xmlns:a16="http://schemas.microsoft.com/office/drawing/2014/main" id="{69C90EC7-3178-4915-8F05-504623FF74BC}"/>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60B4C58F-8A89-4F93-98C3-9D66F02716EB}"/>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214471049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4 Team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68653" y="1669718"/>
            <a:ext cx="1534154" cy="1534154"/>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14" name="Content Placeholder 13"/>
          <p:cNvSpPr>
            <a:spLocks noGrp="1"/>
          </p:cNvSpPr>
          <p:nvPr>
            <p:ph sz="quarter" idx="18" hasCustomPrompt="1"/>
          </p:nvPr>
        </p:nvSpPr>
        <p:spPr>
          <a:xfrm>
            <a:off x="2088640" y="1669716"/>
            <a:ext cx="355867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6279803" y="1669718"/>
            <a:ext cx="1534154" cy="1534154"/>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28" name="Content Placeholder 13"/>
          <p:cNvSpPr>
            <a:spLocks noGrp="1"/>
          </p:cNvSpPr>
          <p:nvPr>
            <p:ph sz="quarter" idx="20" hasCustomPrompt="1"/>
          </p:nvPr>
        </p:nvSpPr>
        <p:spPr>
          <a:xfrm>
            <a:off x="8003569" y="1669716"/>
            <a:ext cx="355867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368653" y="4003966"/>
            <a:ext cx="1534154" cy="1534154"/>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34" name="Content Placeholder 13"/>
          <p:cNvSpPr>
            <a:spLocks noGrp="1"/>
          </p:cNvSpPr>
          <p:nvPr>
            <p:ph sz="quarter" idx="26" hasCustomPrompt="1"/>
          </p:nvPr>
        </p:nvSpPr>
        <p:spPr>
          <a:xfrm>
            <a:off x="2088640" y="4003964"/>
            <a:ext cx="355867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6279803" y="4003966"/>
            <a:ext cx="1534154" cy="1534154"/>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36" name="Content Placeholder 13"/>
          <p:cNvSpPr>
            <a:spLocks noGrp="1"/>
          </p:cNvSpPr>
          <p:nvPr>
            <p:ph sz="quarter" idx="28" hasCustomPrompt="1"/>
          </p:nvPr>
        </p:nvSpPr>
        <p:spPr>
          <a:xfrm>
            <a:off x="8003569" y="4003964"/>
            <a:ext cx="355867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12" name="Title Placeholder 1">
            <a:extLst>
              <a:ext uri="{FF2B5EF4-FFF2-40B4-BE49-F238E27FC236}">
                <a16:creationId xmlns:a16="http://schemas.microsoft.com/office/drawing/2014/main" id="{C8D9E101-57B6-454A-8CAB-BF7A8D71E299}"/>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3" name="Straight Connector 12">
            <a:extLst>
              <a:ext uri="{FF2B5EF4-FFF2-40B4-BE49-F238E27FC236}">
                <a16:creationId xmlns:a16="http://schemas.microsoft.com/office/drawing/2014/main" id="{B3079712-632C-42BC-A2C4-6EBF9ABFEA78}"/>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9D033E47-1344-4C2B-A033-052C5028517F}"/>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141969706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3 Team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242337" y="1674294"/>
            <a:ext cx="1635216" cy="1635216"/>
          </a:xfrm>
          <a:prstGeom prst="ellipse">
            <a:avLst/>
          </a:prstGeom>
          <a:solidFill>
            <a:schemeClr val="tx2">
              <a:lumMod val="20000"/>
              <a:lumOff val="80000"/>
            </a:schemeClr>
          </a:solidFill>
          <a:ln w="3175">
            <a:no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371477" y="3617499"/>
            <a:ext cx="3376937" cy="2727739"/>
          </a:xfrm>
        </p:spPr>
        <p:txBody>
          <a:bodyPr>
            <a:noAutofit/>
          </a:bodyPr>
          <a:lstStyle>
            <a:lvl1pPr marL="0" indent="0" algn="ctr">
              <a:lnSpc>
                <a:spcPct val="80000"/>
              </a:lnSpc>
              <a:buNone/>
              <a:defRPr sz="2000">
                <a:latin typeface="Century Gothic" panose="020B0502020202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5349163" y="1674294"/>
            <a:ext cx="1635216" cy="1635216"/>
          </a:xfrm>
          <a:prstGeom prst="ellipse">
            <a:avLst/>
          </a:prstGeom>
          <a:solidFill>
            <a:schemeClr val="tx2">
              <a:lumMod val="20000"/>
              <a:lumOff val="80000"/>
            </a:schemeClr>
          </a:solidFill>
          <a:ln w="3175">
            <a:no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4407532" y="3617499"/>
            <a:ext cx="3376937" cy="2727739"/>
          </a:xfrm>
        </p:spPr>
        <p:txBody>
          <a:bodyPr>
            <a:noAutofit/>
          </a:bodyPr>
          <a:lstStyle>
            <a:lvl1pPr marL="0" indent="0" algn="ctr">
              <a:lnSpc>
                <a:spcPct val="80000"/>
              </a:lnSpc>
              <a:buNone/>
              <a:defRPr sz="2000">
                <a:latin typeface="Century Gothic" panose="020B0502020202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9314447" y="1674293"/>
            <a:ext cx="1635216" cy="1635216"/>
          </a:xfrm>
          <a:prstGeom prst="ellipse">
            <a:avLst/>
          </a:prstGeom>
          <a:solidFill>
            <a:schemeClr val="tx2">
              <a:lumMod val="20000"/>
              <a:lumOff val="80000"/>
            </a:schemeClr>
          </a:solidFill>
          <a:ln w="3175">
            <a:no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8443586" y="3617499"/>
            <a:ext cx="3376937" cy="2727739"/>
          </a:xfrm>
        </p:spPr>
        <p:txBody>
          <a:bodyPr>
            <a:noAutofit/>
          </a:bodyPr>
          <a:lstStyle>
            <a:lvl1pPr marL="0" indent="0" algn="ctr">
              <a:lnSpc>
                <a:spcPct val="80000"/>
              </a:lnSpc>
              <a:buNone/>
              <a:defRPr sz="2000">
                <a:latin typeface="Century Gothic" panose="020B0502020202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10" name="Title Placeholder 1">
            <a:extLst>
              <a:ext uri="{FF2B5EF4-FFF2-40B4-BE49-F238E27FC236}">
                <a16:creationId xmlns:a16="http://schemas.microsoft.com/office/drawing/2014/main" id="{B34CD6A1-2D29-4723-B329-B8E6D37F7D45}"/>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1" name="Straight Connector 10">
            <a:extLst>
              <a:ext uri="{FF2B5EF4-FFF2-40B4-BE49-F238E27FC236}">
                <a16:creationId xmlns:a16="http://schemas.microsoft.com/office/drawing/2014/main" id="{0F932838-1E40-41D6-A8F1-9307EE444B16}"/>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E1F8D2F3-2340-44F8-B0F9-D76DB5C2863E}"/>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279597310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4 Team Subtitle 2">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920831" y="1682920"/>
            <a:ext cx="1565572" cy="1565572"/>
          </a:xfrm>
          <a:prstGeom prst="ellipse">
            <a:avLst/>
          </a:prstGeom>
          <a:solidFill>
            <a:schemeClr val="tx2">
              <a:lumMod val="20000"/>
              <a:lumOff val="80000"/>
            </a:schemeClr>
          </a:solidFill>
          <a:ln w="3175">
            <a:no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358775" y="3432473"/>
            <a:ext cx="2689684" cy="2688859"/>
          </a:xfrm>
        </p:spPr>
        <p:txBody>
          <a:bodyPr>
            <a:normAutofit/>
          </a:bodyPr>
          <a:lstStyle>
            <a:lvl1pPr marL="0" indent="0" algn="ctr">
              <a:lnSpc>
                <a:spcPct val="80000"/>
              </a:lnSpc>
              <a:buNone/>
              <a:defRPr sz="2000">
                <a:latin typeface="Century Gothic" panose="020B0502020202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3875078" y="1682920"/>
            <a:ext cx="1565572" cy="1565572"/>
          </a:xfrm>
          <a:prstGeom prst="ellipse">
            <a:avLst/>
          </a:prstGeom>
          <a:solidFill>
            <a:schemeClr val="tx2">
              <a:lumMod val="20000"/>
              <a:lumOff val="80000"/>
            </a:schemeClr>
          </a:solidFill>
          <a:ln w="3175">
            <a:no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3282797" y="3432473"/>
            <a:ext cx="2689684" cy="2688859"/>
          </a:xfrm>
        </p:spPr>
        <p:txBody>
          <a:bodyPr>
            <a:normAutofit/>
          </a:bodyPr>
          <a:lstStyle>
            <a:lvl1pPr marL="0" indent="0" algn="ctr">
              <a:lnSpc>
                <a:spcPct val="80000"/>
              </a:lnSpc>
              <a:buNone/>
              <a:defRPr sz="2000">
                <a:latin typeface="Century Gothic" panose="020B0502020202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6829326" y="1682920"/>
            <a:ext cx="1565572" cy="1565572"/>
          </a:xfrm>
          <a:prstGeom prst="ellipse">
            <a:avLst/>
          </a:prstGeom>
          <a:solidFill>
            <a:schemeClr val="tx2">
              <a:lumMod val="20000"/>
              <a:lumOff val="80000"/>
            </a:schemeClr>
          </a:solidFill>
          <a:ln w="3175">
            <a:no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6206819" y="3432473"/>
            <a:ext cx="2689684" cy="2688859"/>
          </a:xfrm>
        </p:spPr>
        <p:txBody>
          <a:bodyPr>
            <a:normAutofit/>
          </a:bodyPr>
          <a:lstStyle>
            <a:lvl1pPr marL="0" indent="0" algn="ctr">
              <a:lnSpc>
                <a:spcPct val="80000"/>
              </a:lnSpc>
              <a:buNone/>
              <a:defRPr sz="2000">
                <a:latin typeface="Century Gothic" panose="020B0502020202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10" name="Picture Placeholder 3"/>
          <p:cNvSpPr>
            <a:spLocks noGrp="1"/>
          </p:cNvSpPr>
          <p:nvPr>
            <p:ph type="pic" sz="quarter" idx="42"/>
          </p:nvPr>
        </p:nvSpPr>
        <p:spPr>
          <a:xfrm>
            <a:off x="9633189" y="1682919"/>
            <a:ext cx="1565572" cy="1565572"/>
          </a:xfrm>
          <a:prstGeom prst="ellipse">
            <a:avLst/>
          </a:prstGeom>
          <a:solidFill>
            <a:schemeClr val="tx2">
              <a:lumMod val="20000"/>
              <a:lumOff val="80000"/>
            </a:schemeClr>
          </a:solidFill>
          <a:ln w="3175">
            <a:noFill/>
          </a:ln>
          <a:effectLst>
            <a:outerShdw dist="25400" dir="5400000" algn="t" rotWithShape="0">
              <a:schemeClr val="tx2"/>
            </a:outerShdw>
          </a:effectLst>
        </p:spPr>
        <p:txBody>
          <a:bodyPr anchor="ctr" anchorCtr="0">
            <a:normAutofit/>
          </a:bodyPr>
          <a:lstStyle>
            <a:lvl1pPr marL="0" indent="0" algn="ctr">
              <a:buNone/>
              <a:defRPr sz="1050"/>
            </a:lvl1pPr>
          </a:lstStyle>
          <a:p>
            <a:endParaRPr lang="en-US"/>
          </a:p>
        </p:txBody>
      </p:sp>
      <p:sp>
        <p:nvSpPr>
          <p:cNvPr id="11" name="Content Placeholder 13"/>
          <p:cNvSpPr>
            <a:spLocks noGrp="1"/>
          </p:cNvSpPr>
          <p:nvPr>
            <p:ph sz="quarter" idx="43" hasCustomPrompt="1"/>
          </p:nvPr>
        </p:nvSpPr>
        <p:spPr>
          <a:xfrm>
            <a:off x="9130841" y="3432473"/>
            <a:ext cx="2689684" cy="2688859"/>
          </a:xfrm>
        </p:spPr>
        <p:txBody>
          <a:bodyPr>
            <a:normAutofit/>
          </a:bodyPr>
          <a:lstStyle>
            <a:lvl1pPr marL="0" indent="0" algn="ctr">
              <a:lnSpc>
                <a:spcPct val="80000"/>
              </a:lnSpc>
              <a:buNone/>
              <a:defRPr sz="2000">
                <a:latin typeface="Century Gothic" panose="020B0502020202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12" name="Title Placeholder 1">
            <a:extLst>
              <a:ext uri="{FF2B5EF4-FFF2-40B4-BE49-F238E27FC236}">
                <a16:creationId xmlns:a16="http://schemas.microsoft.com/office/drawing/2014/main" id="{54951E29-0513-4404-8EBF-63E994E6F7C7}"/>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3" name="Straight Connector 12">
            <a:extLst>
              <a:ext uri="{FF2B5EF4-FFF2-40B4-BE49-F238E27FC236}">
                <a16:creationId xmlns:a16="http://schemas.microsoft.com/office/drawing/2014/main" id="{AD55AE93-239B-4397-93C4-31B5919F2F9E}"/>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C262025A-749B-40CA-ADC9-F9618677A87D}"/>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394974916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Three Image Text ">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5" y="1412875"/>
            <a:ext cx="3328416" cy="3407439"/>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431792" y="1412875"/>
            <a:ext cx="3328416" cy="3407439"/>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8492109" y="1412875"/>
            <a:ext cx="3328416" cy="3407439"/>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9"/>
          <p:cNvSpPr>
            <a:spLocks noGrp="1"/>
          </p:cNvSpPr>
          <p:nvPr>
            <p:ph type="body" sz="quarter" idx="14"/>
          </p:nvPr>
        </p:nvSpPr>
        <p:spPr>
          <a:xfrm>
            <a:off x="358775" y="4996441"/>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p:cNvSpPr>
            <a:spLocks noGrp="1"/>
          </p:cNvSpPr>
          <p:nvPr>
            <p:ph type="body" sz="quarter" idx="15"/>
          </p:nvPr>
        </p:nvSpPr>
        <p:spPr>
          <a:xfrm>
            <a:off x="4431792" y="4996441"/>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p:cNvSpPr>
            <a:spLocks noGrp="1"/>
          </p:cNvSpPr>
          <p:nvPr>
            <p:ph type="body" sz="quarter" idx="16"/>
          </p:nvPr>
        </p:nvSpPr>
        <p:spPr>
          <a:xfrm>
            <a:off x="8492109" y="4996441"/>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Placeholder 1">
            <a:extLst>
              <a:ext uri="{FF2B5EF4-FFF2-40B4-BE49-F238E27FC236}">
                <a16:creationId xmlns:a16="http://schemas.microsoft.com/office/drawing/2014/main" id="{CFCA3902-3137-4E85-A172-8E4935B6A9D7}"/>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2" name="Straight Connector 11">
            <a:extLst>
              <a:ext uri="{FF2B5EF4-FFF2-40B4-BE49-F238E27FC236}">
                <a16:creationId xmlns:a16="http://schemas.microsoft.com/office/drawing/2014/main" id="{D2E59CCF-D864-4C37-8AF7-6520131D4C84}"/>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C50E90F8-BEA3-4726-A58B-F8A2D6C0DCD7}"/>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4285295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ver generic half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ACF00BD-03DB-4F8D-A69D-3E33C41F2C4C}"/>
              </a:ext>
            </a:extLst>
          </p:cNvPr>
          <p:cNvSpPr/>
          <p:nvPr userDrawn="1"/>
        </p:nvSpPr>
        <p:spPr bwMode="white">
          <a:xfrm rot="10800000">
            <a:off x="0" y="2635364"/>
            <a:ext cx="12192000" cy="4222636"/>
          </a:xfrm>
          <a:prstGeom prst="rect">
            <a:avLst/>
          </a:prstGeom>
          <a:gradFill flip="none" rotWithShape="1">
            <a:gsLst>
              <a:gs pos="46000">
                <a:srgbClr val="0077BA"/>
              </a:gs>
              <a:gs pos="100000">
                <a:srgbClr val="004B74"/>
              </a:gs>
              <a:gs pos="0">
                <a:srgbClr val="00BFD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D8228A74-D24D-495A-993F-0ECE9E5B77FA}"/>
              </a:ext>
            </a:extLst>
          </p:cNvPr>
          <p:cNvPicPr>
            <a:picLocks noChangeAspect="1"/>
          </p:cNvPicPr>
          <p:nvPr userDrawn="1"/>
        </p:nvPicPr>
        <p:blipFill>
          <a:blip r:embed="rId2"/>
          <a:stretch>
            <a:fillRect/>
          </a:stretch>
        </p:blipFill>
        <p:spPr>
          <a:xfrm>
            <a:off x="8946775" y="516981"/>
            <a:ext cx="2686121" cy="1491208"/>
          </a:xfrm>
          <a:prstGeom prst="rect">
            <a:avLst/>
          </a:prstGeom>
        </p:spPr>
      </p:pic>
      <p:sp>
        <p:nvSpPr>
          <p:cNvPr id="17" name="Text Placeholder 18">
            <a:extLst>
              <a:ext uri="{FF2B5EF4-FFF2-40B4-BE49-F238E27FC236}">
                <a16:creationId xmlns:a16="http://schemas.microsoft.com/office/drawing/2014/main" id="{E11680F1-EA36-4839-A93B-1CEC284ABCD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200">
                <a:solidFill>
                  <a:schemeClr val="bg2"/>
                </a:solidFill>
              </a:defRPr>
            </a:lvl1pPr>
          </a:lstStyle>
          <a:p>
            <a:pPr lvl="0"/>
            <a:r>
              <a:rPr lang="en-US" dirty="0"/>
              <a:t>Add date</a:t>
            </a:r>
            <a:endParaRPr lang="en-GB" dirty="0"/>
          </a:p>
        </p:txBody>
      </p:sp>
      <p:grpSp>
        <p:nvGrpSpPr>
          <p:cNvPr id="10" name="Group 9">
            <a:extLst>
              <a:ext uri="{FF2B5EF4-FFF2-40B4-BE49-F238E27FC236}">
                <a16:creationId xmlns:a16="http://schemas.microsoft.com/office/drawing/2014/main" id="{D111F4F4-BDBF-4F7F-8664-78D46BF62CE9}"/>
              </a:ext>
            </a:extLst>
          </p:cNvPr>
          <p:cNvGrpSpPr/>
          <p:nvPr userDrawn="1"/>
        </p:nvGrpSpPr>
        <p:grpSpPr>
          <a:xfrm>
            <a:off x="1288547" y="-1454939"/>
            <a:ext cx="4879437" cy="10867802"/>
            <a:chOff x="1288547" y="-1454939"/>
            <a:chExt cx="4879437" cy="10867802"/>
          </a:xfrm>
        </p:grpSpPr>
        <p:sp>
          <p:nvSpPr>
            <p:cNvPr id="11" name="Freeform: Shape 10">
              <a:extLst>
                <a:ext uri="{FF2B5EF4-FFF2-40B4-BE49-F238E27FC236}">
                  <a16:creationId xmlns:a16="http://schemas.microsoft.com/office/drawing/2014/main" id="{B2B1742A-540A-4266-81A6-FA83AE129968}"/>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2" name="Freeform: Shape 11">
              <a:extLst>
                <a:ext uri="{FF2B5EF4-FFF2-40B4-BE49-F238E27FC236}">
                  <a16:creationId xmlns:a16="http://schemas.microsoft.com/office/drawing/2014/main" id="{737E4246-54B5-4A2B-8CDC-67BBFE15A2C7}"/>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3" name="Freeform: Shape 12">
              <a:extLst>
                <a:ext uri="{FF2B5EF4-FFF2-40B4-BE49-F238E27FC236}">
                  <a16:creationId xmlns:a16="http://schemas.microsoft.com/office/drawing/2014/main" id="{814B86FE-7967-4094-9882-070F35F8F878}"/>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9" y="927454"/>
            <a:ext cx="4680000" cy="804096"/>
          </a:xfrm>
        </p:spPr>
        <p:txBody>
          <a:bodyPr lIns="0" tIns="0" rIns="0" bIns="0" anchor="b">
            <a:noAutofit/>
          </a:bodyPr>
          <a:lstStyle>
            <a:lvl1pPr algn="l">
              <a:defRPr sz="3400">
                <a:solidFill>
                  <a:srgbClr val="000000"/>
                </a:solidFill>
              </a:defRPr>
            </a:lvl1pPr>
          </a:lstStyle>
          <a:p>
            <a:r>
              <a:rPr lang="en-US" dirty="0"/>
              <a:t>Add presentation title</a:t>
            </a:r>
            <a:endParaRPr lang="en-GB" dirty="0"/>
          </a:p>
        </p:txBody>
      </p:sp>
      <p:sp>
        <p:nvSpPr>
          <p:cNvPr id="14" name="Subtitle 2">
            <a:extLst>
              <a:ext uri="{FF2B5EF4-FFF2-40B4-BE49-F238E27FC236}">
                <a16:creationId xmlns:a16="http://schemas.microsoft.com/office/drawing/2014/main" id="{FDB77D31-8B6B-42F3-98D2-CC51A71EB53A}"/>
              </a:ext>
            </a:extLst>
          </p:cNvPr>
          <p:cNvSpPr>
            <a:spLocks noGrp="1"/>
          </p:cNvSpPr>
          <p:nvPr>
            <p:ph type="subTitle" idx="1" hasCustomPrompt="1"/>
          </p:nvPr>
        </p:nvSpPr>
        <p:spPr>
          <a:xfrm>
            <a:off x="724019" y="1839130"/>
            <a:ext cx="4680000" cy="458974"/>
          </a:xfrm>
        </p:spPr>
        <p:txBody>
          <a:bodyPr lIns="0" tIns="0" rIns="0" bIns="0">
            <a:noAutofit/>
          </a:bodyPr>
          <a:lstStyle>
            <a:lvl1pPr marL="0" indent="0" algn="l">
              <a:buNone/>
              <a:defRPr sz="2000">
                <a:solidFill>
                  <a:srgbClr val="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cxnSp>
        <p:nvCxnSpPr>
          <p:cNvPr id="16" name="Straight Connector 15">
            <a:extLst>
              <a:ext uri="{FF2B5EF4-FFF2-40B4-BE49-F238E27FC236}">
                <a16:creationId xmlns:a16="http://schemas.microsoft.com/office/drawing/2014/main" id="{D91A8785-9A4A-453C-B685-E7CF86AB021C}"/>
              </a:ext>
            </a:extLst>
          </p:cNvPr>
          <p:cNvCxnSpPr>
            <a:cxnSpLocks/>
          </p:cNvCxnSpPr>
          <p:nvPr userDrawn="1"/>
        </p:nvCxnSpPr>
        <p:spPr>
          <a:xfrm>
            <a:off x="721024" y="23160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305540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Two Image Text ">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5" y="1412875"/>
            <a:ext cx="5085589" cy="3407439"/>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734936" y="1412875"/>
            <a:ext cx="5085589" cy="3407439"/>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9"/>
          <p:cNvSpPr>
            <a:spLocks noGrp="1"/>
          </p:cNvSpPr>
          <p:nvPr>
            <p:ph type="body" sz="quarter" idx="14"/>
          </p:nvPr>
        </p:nvSpPr>
        <p:spPr>
          <a:xfrm>
            <a:off x="358775" y="4996441"/>
            <a:ext cx="508558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p:cNvSpPr>
            <a:spLocks noGrp="1"/>
          </p:cNvSpPr>
          <p:nvPr>
            <p:ph type="body" sz="quarter" idx="15"/>
          </p:nvPr>
        </p:nvSpPr>
        <p:spPr>
          <a:xfrm>
            <a:off x="6734936" y="4996441"/>
            <a:ext cx="508558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FD80DA99-1A8B-42A7-8A00-9FE7932CC2AC}"/>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0" name="Straight Connector 9">
            <a:extLst>
              <a:ext uri="{FF2B5EF4-FFF2-40B4-BE49-F238E27FC236}">
                <a16:creationId xmlns:a16="http://schemas.microsoft.com/office/drawing/2014/main" id="{43D7798E-7716-44E9-AE03-B7A82E8E6F45}"/>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6D2EB34D-E991-47BC-BEF6-E203171C3A03}"/>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15480545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Two Image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5" y="1665288"/>
            <a:ext cx="5085589" cy="3407439"/>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734936" y="1661576"/>
            <a:ext cx="5085589" cy="3407439"/>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9"/>
          <p:cNvSpPr>
            <a:spLocks noGrp="1"/>
          </p:cNvSpPr>
          <p:nvPr>
            <p:ph type="body" sz="quarter" idx="14"/>
          </p:nvPr>
        </p:nvSpPr>
        <p:spPr>
          <a:xfrm>
            <a:off x="358775" y="5226005"/>
            <a:ext cx="508558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p:cNvSpPr>
            <a:spLocks noGrp="1"/>
          </p:cNvSpPr>
          <p:nvPr>
            <p:ph type="body" sz="quarter" idx="15"/>
          </p:nvPr>
        </p:nvSpPr>
        <p:spPr>
          <a:xfrm>
            <a:off x="6734936" y="5245142"/>
            <a:ext cx="508558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49829BFB-DDCD-42B9-9B0A-37D34A325024}"/>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1" name="Straight Connector 10">
            <a:extLst>
              <a:ext uri="{FF2B5EF4-FFF2-40B4-BE49-F238E27FC236}">
                <a16:creationId xmlns:a16="http://schemas.microsoft.com/office/drawing/2014/main" id="{2DEE8AF8-D70B-4B13-9FF5-75ECBCCF9F62}"/>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B49FEFD6-48F2-429F-9C4A-BDA5DAE02B02}"/>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339842186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Four Tall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5727" y="1687960"/>
            <a:ext cx="2438400" cy="1476165"/>
          </a:xfrm>
          <a:solidFill>
            <a:schemeClr val="tx2">
              <a:lumMod val="20000"/>
              <a:lumOff val="80000"/>
            </a:schemeClr>
          </a:solidFill>
          <a:ln w="3175">
            <a:noFill/>
          </a:ln>
          <a:effectLst>
            <a:outerShdw dist="50800" dir="5400000" algn="t" rotWithShape="0">
              <a:schemeClr val="accent1"/>
            </a:outerShdw>
          </a:effectLst>
        </p:spPr>
        <p:txBody>
          <a:bodyPr anchor="ctr">
            <a:normAutofit/>
          </a:bodyPr>
          <a:lstStyle>
            <a:lvl1pPr marL="0" indent="0" algn="ctr">
              <a:buNone/>
              <a:defRPr sz="1400"/>
            </a:lvl1pPr>
          </a:lstStyle>
          <a:p>
            <a:endParaRPr lang="en-US"/>
          </a:p>
        </p:txBody>
      </p:sp>
      <p:sp>
        <p:nvSpPr>
          <p:cNvPr id="14" name="Content Placeholder 13"/>
          <p:cNvSpPr>
            <a:spLocks noGrp="1"/>
          </p:cNvSpPr>
          <p:nvPr>
            <p:ph sz="quarter" idx="18"/>
          </p:nvPr>
        </p:nvSpPr>
        <p:spPr>
          <a:xfrm>
            <a:off x="358775" y="3346241"/>
            <a:ext cx="2441448" cy="2988332"/>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5" name="Content Placeholder 13"/>
          <p:cNvSpPr>
            <a:spLocks noGrp="1"/>
          </p:cNvSpPr>
          <p:nvPr>
            <p:ph sz="quarter" idx="19"/>
          </p:nvPr>
        </p:nvSpPr>
        <p:spPr>
          <a:xfrm>
            <a:off x="3360462" y="3346241"/>
            <a:ext cx="2441448" cy="2988332"/>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8" name="Content Placeholder 13"/>
          <p:cNvSpPr>
            <a:spLocks noGrp="1"/>
          </p:cNvSpPr>
          <p:nvPr>
            <p:ph sz="quarter" idx="20"/>
          </p:nvPr>
        </p:nvSpPr>
        <p:spPr>
          <a:xfrm>
            <a:off x="6368245" y="3346241"/>
            <a:ext cx="2441448" cy="2988332"/>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9" name="Content Placeholder 13"/>
          <p:cNvSpPr>
            <a:spLocks noGrp="1"/>
          </p:cNvSpPr>
          <p:nvPr>
            <p:ph sz="quarter" idx="21"/>
          </p:nvPr>
        </p:nvSpPr>
        <p:spPr>
          <a:xfrm>
            <a:off x="9379077" y="3346241"/>
            <a:ext cx="2441448" cy="2988332"/>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2" name="Title Placeholder 1">
            <a:extLst>
              <a:ext uri="{FF2B5EF4-FFF2-40B4-BE49-F238E27FC236}">
                <a16:creationId xmlns:a16="http://schemas.microsoft.com/office/drawing/2014/main" id="{0D171443-9904-4576-9E0D-182B08579137}"/>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3" name="Straight Connector 12">
            <a:extLst>
              <a:ext uri="{FF2B5EF4-FFF2-40B4-BE49-F238E27FC236}">
                <a16:creationId xmlns:a16="http://schemas.microsoft.com/office/drawing/2014/main" id="{C71E8F2D-EB36-47AE-B7F9-C80AAAA65401}"/>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D1109B3F-4338-485D-9B54-AB0C4C9DAA5E}"/>
              </a:ext>
            </a:extLst>
          </p:cNvPr>
          <p:cNvPicPr>
            <a:picLocks noChangeAspect="1"/>
          </p:cNvPicPr>
          <p:nvPr userDrawn="1"/>
        </p:nvPicPr>
        <p:blipFill>
          <a:blip r:embed="rId2"/>
          <a:stretch>
            <a:fillRect/>
          </a:stretch>
        </p:blipFill>
        <p:spPr>
          <a:xfrm>
            <a:off x="10841905" y="318584"/>
            <a:ext cx="998715" cy="743887"/>
          </a:xfrm>
          <a:prstGeom prst="rect">
            <a:avLst/>
          </a:prstGeom>
        </p:spPr>
      </p:pic>
      <p:sp>
        <p:nvSpPr>
          <p:cNvPr id="21" name="Picture Placeholder 3">
            <a:extLst>
              <a:ext uri="{FF2B5EF4-FFF2-40B4-BE49-F238E27FC236}">
                <a16:creationId xmlns:a16="http://schemas.microsoft.com/office/drawing/2014/main" id="{95278AF7-C3E5-4AB0-8B1B-0B077E4509B8}"/>
              </a:ext>
            </a:extLst>
          </p:cNvPr>
          <p:cNvSpPr>
            <a:spLocks noGrp="1"/>
          </p:cNvSpPr>
          <p:nvPr>
            <p:ph type="pic" sz="quarter" idx="22"/>
          </p:nvPr>
        </p:nvSpPr>
        <p:spPr>
          <a:xfrm>
            <a:off x="3360462" y="1687960"/>
            <a:ext cx="2438400" cy="1476165"/>
          </a:xfrm>
          <a:solidFill>
            <a:schemeClr val="tx2">
              <a:lumMod val="20000"/>
              <a:lumOff val="80000"/>
            </a:schemeClr>
          </a:solidFill>
          <a:ln w="3175">
            <a:noFill/>
          </a:ln>
          <a:effectLst>
            <a:outerShdw dist="50800" dir="5400000" algn="t" rotWithShape="0">
              <a:schemeClr val="accent1"/>
            </a:outerShdw>
          </a:effectLst>
        </p:spPr>
        <p:txBody>
          <a:bodyPr anchor="ctr">
            <a:normAutofit/>
          </a:bodyPr>
          <a:lstStyle>
            <a:lvl1pPr marL="0" indent="0" algn="ctr">
              <a:buNone/>
              <a:defRPr sz="1400"/>
            </a:lvl1pPr>
          </a:lstStyle>
          <a:p>
            <a:endParaRPr lang="en-US"/>
          </a:p>
        </p:txBody>
      </p:sp>
      <p:sp>
        <p:nvSpPr>
          <p:cNvPr id="22" name="Picture Placeholder 3">
            <a:extLst>
              <a:ext uri="{FF2B5EF4-FFF2-40B4-BE49-F238E27FC236}">
                <a16:creationId xmlns:a16="http://schemas.microsoft.com/office/drawing/2014/main" id="{F0900A1F-B672-4F7C-986D-10F42E7B36BC}"/>
              </a:ext>
            </a:extLst>
          </p:cNvPr>
          <p:cNvSpPr>
            <a:spLocks noGrp="1"/>
          </p:cNvSpPr>
          <p:nvPr>
            <p:ph type="pic" sz="quarter" idx="23"/>
          </p:nvPr>
        </p:nvSpPr>
        <p:spPr>
          <a:xfrm>
            <a:off x="6368245" y="1687960"/>
            <a:ext cx="2438400" cy="1476165"/>
          </a:xfrm>
          <a:solidFill>
            <a:schemeClr val="tx2">
              <a:lumMod val="20000"/>
              <a:lumOff val="80000"/>
            </a:schemeClr>
          </a:solidFill>
          <a:ln w="3175">
            <a:noFill/>
          </a:ln>
          <a:effectLst>
            <a:outerShdw dist="50800" dir="5400000" algn="t" rotWithShape="0">
              <a:schemeClr val="accent1"/>
            </a:outerShdw>
          </a:effectLst>
        </p:spPr>
        <p:txBody>
          <a:bodyPr anchor="ctr">
            <a:normAutofit/>
          </a:bodyPr>
          <a:lstStyle>
            <a:lvl1pPr marL="0" indent="0" algn="ctr">
              <a:buNone/>
              <a:defRPr sz="1400"/>
            </a:lvl1pPr>
          </a:lstStyle>
          <a:p>
            <a:endParaRPr lang="en-US"/>
          </a:p>
        </p:txBody>
      </p:sp>
      <p:sp>
        <p:nvSpPr>
          <p:cNvPr id="23" name="Picture Placeholder 3">
            <a:extLst>
              <a:ext uri="{FF2B5EF4-FFF2-40B4-BE49-F238E27FC236}">
                <a16:creationId xmlns:a16="http://schemas.microsoft.com/office/drawing/2014/main" id="{881F4562-AC0F-41F3-8083-3CA10BD3916F}"/>
              </a:ext>
            </a:extLst>
          </p:cNvPr>
          <p:cNvSpPr>
            <a:spLocks noGrp="1"/>
          </p:cNvSpPr>
          <p:nvPr>
            <p:ph type="pic" sz="quarter" idx="24"/>
          </p:nvPr>
        </p:nvSpPr>
        <p:spPr>
          <a:xfrm>
            <a:off x="9379077" y="1687960"/>
            <a:ext cx="2438400" cy="1476165"/>
          </a:xfrm>
          <a:solidFill>
            <a:schemeClr val="tx2">
              <a:lumMod val="20000"/>
              <a:lumOff val="80000"/>
            </a:schemeClr>
          </a:solidFill>
          <a:ln w="3175">
            <a:noFill/>
          </a:ln>
          <a:effectLst>
            <a:outerShdw dist="50800" dir="5400000" algn="t" rotWithShape="0">
              <a:schemeClr val="accent1"/>
            </a:outerShdw>
          </a:effectLst>
        </p:spPr>
        <p:txBody>
          <a:bodyPr anchor="ctr">
            <a:normAutofit/>
          </a:bodyPr>
          <a:lstStyle>
            <a:lvl1pPr marL="0" indent="0" algn="ctr">
              <a:buNone/>
              <a:defRPr sz="1400"/>
            </a:lvl1pPr>
          </a:lstStyle>
          <a:p>
            <a:endParaRPr lang="en-US"/>
          </a:p>
        </p:txBody>
      </p:sp>
    </p:spTree>
    <p:extLst>
      <p:ext uri="{BB962C8B-B14F-4D97-AF65-F5344CB8AC3E}">
        <p14:creationId xmlns:p14="http://schemas.microsoft.com/office/powerpoint/2010/main" val="309551664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Three Tall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5" y="1677327"/>
            <a:ext cx="3328416" cy="1472184"/>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4425442" y="1677327"/>
            <a:ext cx="3328416" cy="1472184"/>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400"/>
            </a:lvl1pPr>
          </a:lstStyle>
          <a:p>
            <a:pPr marL="0" lvl="0" indent="0" algn="ctr">
              <a:buNone/>
            </a:pPr>
            <a:endParaRPr lang="en-US"/>
          </a:p>
        </p:txBody>
      </p:sp>
      <p:sp>
        <p:nvSpPr>
          <p:cNvPr id="11" name="Content Placeholder 13"/>
          <p:cNvSpPr>
            <a:spLocks noGrp="1"/>
          </p:cNvSpPr>
          <p:nvPr>
            <p:ph sz="quarter" idx="18"/>
          </p:nvPr>
        </p:nvSpPr>
        <p:spPr>
          <a:xfrm>
            <a:off x="358775" y="3335608"/>
            <a:ext cx="3328416" cy="2988332"/>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2" name="Content Placeholder 13"/>
          <p:cNvSpPr>
            <a:spLocks noGrp="1"/>
          </p:cNvSpPr>
          <p:nvPr>
            <p:ph sz="quarter" idx="19"/>
          </p:nvPr>
        </p:nvSpPr>
        <p:spPr>
          <a:xfrm>
            <a:off x="4425442" y="3335608"/>
            <a:ext cx="3328416" cy="2988332"/>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3" name="Content Placeholder 13"/>
          <p:cNvSpPr>
            <a:spLocks noGrp="1"/>
          </p:cNvSpPr>
          <p:nvPr>
            <p:ph sz="quarter" idx="20"/>
          </p:nvPr>
        </p:nvSpPr>
        <p:spPr>
          <a:xfrm>
            <a:off x="8480076" y="3335608"/>
            <a:ext cx="3328416" cy="2988332"/>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0" name="Title Placeholder 1">
            <a:extLst>
              <a:ext uri="{FF2B5EF4-FFF2-40B4-BE49-F238E27FC236}">
                <a16:creationId xmlns:a16="http://schemas.microsoft.com/office/drawing/2014/main" id="{D2BFD9A0-4D4F-4A57-B6BD-2AD5B91A9E57}"/>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4" name="Straight Connector 13">
            <a:extLst>
              <a:ext uri="{FF2B5EF4-FFF2-40B4-BE49-F238E27FC236}">
                <a16:creationId xmlns:a16="http://schemas.microsoft.com/office/drawing/2014/main" id="{C5870B1C-AEE3-48BA-BDD9-4594A3B92365}"/>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54975EA5-FB06-46BE-BFAA-7F80BE11C152}"/>
              </a:ext>
            </a:extLst>
          </p:cNvPr>
          <p:cNvPicPr>
            <a:picLocks noChangeAspect="1"/>
          </p:cNvPicPr>
          <p:nvPr userDrawn="1"/>
        </p:nvPicPr>
        <p:blipFill>
          <a:blip r:embed="rId2"/>
          <a:stretch>
            <a:fillRect/>
          </a:stretch>
        </p:blipFill>
        <p:spPr>
          <a:xfrm>
            <a:off x="10841905" y="318584"/>
            <a:ext cx="998715" cy="743887"/>
          </a:xfrm>
          <a:prstGeom prst="rect">
            <a:avLst/>
          </a:prstGeom>
        </p:spPr>
      </p:pic>
      <p:sp>
        <p:nvSpPr>
          <p:cNvPr id="16" name="Picture Placeholder 3">
            <a:extLst>
              <a:ext uri="{FF2B5EF4-FFF2-40B4-BE49-F238E27FC236}">
                <a16:creationId xmlns:a16="http://schemas.microsoft.com/office/drawing/2014/main" id="{D7FBEB76-76CC-40D7-8AFB-714E4FB819D8}"/>
              </a:ext>
            </a:extLst>
          </p:cNvPr>
          <p:cNvSpPr>
            <a:spLocks noGrp="1"/>
          </p:cNvSpPr>
          <p:nvPr>
            <p:ph type="pic" sz="quarter" idx="21"/>
          </p:nvPr>
        </p:nvSpPr>
        <p:spPr>
          <a:xfrm>
            <a:off x="8480076" y="1677327"/>
            <a:ext cx="3328416" cy="1472184"/>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400"/>
            </a:lvl1pPr>
          </a:lstStyle>
          <a:p>
            <a:pPr marL="0" lvl="0" indent="0" algn="ctr">
              <a:buNone/>
            </a:pPr>
            <a:endParaRPr lang="en-US"/>
          </a:p>
        </p:txBody>
      </p:sp>
    </p:spTree>
    <p:extLst>
      <p:ext uri="{BB962C8B-B14F-4D97-AF65-F5344CB8AC3E}">
        <p14:creationId xmlns:p14="http://schemas.microsoft.com/office/powerpoint/2010/main" val="109944825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Two Tall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5" y="1687960"/>
            <a:ext cx="5085589" cy="1472184"/>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734935" y="1687960"/>
            <a:ext cx="5085589" cy="1472184"/>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400"/>
            </a:lvl1pPr>
          </a:lstStyle>
          <a:p>
            <a:pPr marL="0" lvl="0" indent="0" algn="ctr">
              <a:buNone/>
            </a:pPr>
            <a:endParaRPr lang="en-US"/>
          </a:p>
        </p:txBody>
      </p:sp>
      <p:sp>
        <p:nvSpPr>
          <p:cNvPr id="7" name="Content Placeholder 13"/>
          <p:cNvSpPr>
            <a:spLocks noGrp="1"/>
          </p:cNvSpPr>
          <p:nvPr>
            <p:ph sz="quarter" idx="18"/>
          </p:nvPr>
        </p:nvSpPr>
        <p:spPr>
          <a:xfrm>
            <a:off x="358775" y="3346241"/>
            <a:ext cx="5084064" cy="2988332"/>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0" name="Content Placeholder 13"/>
          <p:cNvSpPr>
            <a:spLocks noGrp="1"/>
          </p:cNvSpPr>
          <p:nvPr>
            <p:ph sz="quarter" idx="19"/>
          </p:nvPr>
        </p:nvSpPr>
        <p:spPr>
          <a:xfrm>
            <a:off x="6736460" y="3346241"/>
            <a:ext cx="5084064" cy="2988332"/>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9" name="Title Placeholder 1">
            <a:extLst>
              <a:ext uri="{FF2B5EF4-FFF2-40B4-BE49-F238E27FC236}">
                <a16:creationId xmlns:a16="http://schemas.microsoft.com/office/drawing/2014/main" id="{341590F2-C23D-4575-8DCF-D62D163FFE49}"/>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1" name="Straight Connector 10">
            <a:extLst>
              <a:ext uri="{FF2B5EF4-FFF2-40B4-BE49-F238E27FC236}">
                <a16:creationId xmlns:a16="http://schemas.microsoft.com/office/drawing/2014/main" id="{D078847A-A4B4-4EF0-A502-E2C7A0F6B545}"/>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70DAE16D-A06C-4483-85E4-AA9F365C8739}"/>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391412621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Eight Grid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4" y="1675111"/>
            <a:ext cx="2701257" cy="1476165"/>
          </a:xfrm>
          <a:solidFill>
            <a:schemeClr val="tx2">
              <a:lumMod val="20000"/>
              <a:lumOff val="80000"/>
            </a:schemeClr>
          </a:solidFill>
          <a:ln>
            <a:noFill/>
          </a:ln>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3278829" y="1675111"/>
            <a:ext cx="2701257" cy="14761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8884" y="1675111"/>
            <a:ext cx="2701257" cy="14761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9118938" y="1675111"/>
            <a:ext cx="2701257" cy="14761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14" name="Content Placeholder 13"/>
          <p:cNvSpPr>
            <a:spLocks noGrp="1"/>
          </p:cNvSpPr>
          <p:nvPr>
            <p:ph sz="quarter" idx="18"/>
          </p:nvPr>
        </p:nvSpPr>
        <p:spPr>
          <a:xfrm>
            <a:off x="358775" y="4995118"/>
            <a:ext cx="2704634" cy="1326605"/>
          </a:xfrm>
        </p:spPr>
        <p:txBody>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3"/>
          <p:cNvSpPr>
            <a:spLocks noGrp="1"/>
          </p:cNvSpPr>
          <p:nvPr>
            <p:ph sz="quarter" idx="19"/>
          </p:nvPr>
        </p:nvSpPr>
        <p:spPr>
          <a:xfrm>
            <a:off x="3277814" y="4995118"/>
            <a:ext cx="2704634"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3"/>
          <p:cNvSpPr>
            <a:spLocks noGrp="1"/>
          </p:cNvSpPr>
          <p:nvPr>
            <p:ph sz="quarter" idx="20"/>
          </p:nvPr>
        </p:nvSpPr>
        <p:spPr>
          <a:xfrm>
            <a:off x="6196853" y="4995118"/>
            <a:ext cx="2704634"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3"/>
          <p:cNvSpPr>
            <a:spLocks noGrp="1"/>
          </p:cNvSpPr>
          <p:nvPr>
            <p:ph sz="quarter" idx="21"/>
          </p:nvPr>
        </p:nvSpPr>
        <p:spPr>
          <a:xfrm>
            <a:off x="9115891" y="4995118"/>
            <a:ext cx="2704634"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p:cNvSpPr>
            <a:spLocks noGrp="1"/>
          </p:cNvSpPr>
          <p:nvPr>
            <p:ph type="pic" sz="quarter" idx="22"/>
          </p:nvPr>
        </p:nvSpPr>
        <p:spPr>
          <a:xfrm>
            <a:off x="358774" y="3335115"/>
            <a:ext cx="2701257" cy="1476165"/>
          </a:xfrm>
          <a:solidFill>
            <a:schemeClr val="tx2">
              <a:lumMod val="20000"/>
              <a:lumOff val="80000"/>
            </a:schemeClr>
          </a:solidFill>
          <a:ln>
            <a:noFill/>
          </a:ln>
        </p:spPr>
        <p:txBody>
          <a:bodyPr vert="horz" lIns="0" tIns="0" rIns="0" bIns="0" rtlCol="0" anchor="ctr">
            <a:normAutofit/>
          </a:bodyPr>
          <a:lstStyle>
            <a:lvl1pPr>
              <a:defRPr lang="en-US" sz="1400" dirty="0"/>
            </a:lvl1pPr>
          </a:lstStyle>
          <a:p>
            <a:pPr marL="0" lvl="0" indent="0" algn="ctr">
              <a:buNone/>
            </a:pPr>
            <a:endParaRPr lang="en-US"/>
          </a:p>
        </p:txBody>
      </p:sp>
      <p:sp>
        <p:nvSpPr>
          <p:cNvPr id="12" name="Picture Placeholder 3"/>
          <p:cNvSpPr>
            <a:spLocks noGrp="1"/>
          </p:cNvSpPr>
          <p:nvPr>
            <p:ph type="pic" sz="quarter" idx="23"/>
          </p:nvPr>
        </p:nvSpPr>
        <p:spPr>
          <a:xfrm>
            <a:off x="3278829" y="3335115"/>
            <a:ext cx="2701257" cy="14761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13" name="Picture Placeholder 3"/>
          <p:cNvSpPr>
            <a:spLocks noGrp="1"/>
          </p:cNvSpPr>
          <p:nvPr>
            <p:ph type="pic" sz="quarter" idx="24"/>
          </p:nvPr>
        </p:nvSpPr>
        <p:spPr>
          <a:xfrm>
            <a:off x="6198884" y="3335115"/>
            <a:ext cx="2701257" cy="14761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9118938" y="3335115"/>
            <a:ext cx="2701257" cy="14761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20" name="Title Placeholder 1">
            <a:extLst>
              <a:ext uri="{FF2B5EF4-FFF2-40B4-BE49-F238E27FC236}">
                <a16:creationId xmlns:a16="http://schemas.microsoft.com/office/drawing/2014/main" id="{76561446-6983-4EF8-82F2-9DB588C6B705}"/>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21" name="Straight Connector 20">
            <a:extLst>
              <a:ext uri="{FF2B5EF4-FFF2-40B4-BE49-F238E27FC236}">
                <a16:creationId xmlns:a16="http://schemas.microsoft.com/office/drawing/2014/main" id="{F86AAA18-8F7B-4548-B08D-BEA70249E9D1}"/>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6ED3D3B1-2598-44DA-BBDC-73EF3A24E955}"/>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213286079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Eight Grid Tex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5" y="1431855"/>
            <a:ext cx="2438400" cy="1476165"/>
          </a:xfrm>
          <a:solidFill>
            <a:schemeClr val="tx2">
              <a:lumMod val="20000"/>
              <a:lumOff val="80000"/>
            </a:schemeClr>
          </a:solidFill>
          <a:ln>
            <a:noFill/>
          </a:ln>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3366558" y="1431855"/>
            <a:ext cx="2438400" cy="14761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374341" y="1431855"/>
            <a:ext cx="2438400" cy="14761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9382125" y="1431855"/>
            <a:ext cx="2438400" cy="14761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14" name="Content Placeholder 13"/>
          <p:cNvSpPr>
            <a:spLocks noGrp="1"/>
          </p:cNvSpPr>
          <p:nvPr>
            <p:ph sz="quarter" idx="18"/>
          </p:nvPr>
        </p:nvSpPr>
        <p:spPr>
          <a:xfrm>
            <a:off x="358775" y="4751862"/>
            <a:ext cx="2441448" cy="1326605"/>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5" name="Content Placeholder 13"/>
          <p:cNvSpPr>
            <a:spLocks noGrp="1"/>
          </p:cNvSpPr>
          <p:nvPr>
            <p:ph sz="quarter" idx="19"/>
          </p:nvPr>
        </p:nvSpPr>
        <p:spPr>
          <a:xfrm>
            <a:off x="3365542" y="4751862"/>
            <a:ext cx="2441448" cy="1326605"/>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8" name="Content Placeholder 13"/>
          <p:cNvSpPr>
            <a:spLocks noGrp="1"/>
          </p:cNvSpPr>
          <p:nvPr>
            <p:ph sz="quarter" idx="20"/>
          </p:nvPr>
        </p:nvSpPr>
        <p:spPr>
          <a:xfrm>
            <a:off x="6372309" y="4751862"/>
            <a:ext cx="2441448" cy="1326605"/>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9" name="Content Placeholder 13"/>
          <p:cNvSpPr>
            <a:spLocks noGrp="1"/>
          </p:cNvSpPr>
          <p:nvPr>
            <p:ph sz="quarter" idx="21"/>
          </p:nvPr>
        </p:nvSpPr>
        <p:spPr>
          <a:xfrm>
            <a:off x="9379077" y="4751862"/>
            <a:ext cx="2441448" cy="1326605"/>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1" name="Picture Placeholder 3"/>
          <p:cNvSpPr>
            <a:spLocks noGrp="1"/>
          </p:cNvSpPr>
          <p:nvPr>
            <p:ph type="pic" sz="quarter" idx="22"/>
          </p:nvPr>
        </p:nvSpPr>
        <p:spPr>
          <a:xfrm>
            <a:off x="358775" y="3091859"/>
            <a:ext cx="2438400" cy="1476165"/>
          </a:xfrm>
          <a:solidFill>
            <a:schemeClr val="tx2">
              <a:lumMod val="20000"/>
              <a:lumOff val="80000"/>
            </a:schemeClr>
          </a:solidFill>
          <a:ln>
            <a:noFill/>
          </a:ln>
        </p:spPr>
        <p:txBody>
          <a:bodyPr vert="horz" lIns="0" tIns="0" rIns="0" bIns="0" rtlCol="0" anchor="ctr">
            <a:normAutofit/>
          </a:bodyPr>
          <a:lstStyle>
            <a:lvl1pPr>
              <a:defRPr lang="en-US" sz="1400" dirty="0"/>
            </a:lvl1pPr>
          </a:lstStyle>
          <a:p>
            <a:pPr marL="0" lvl="0" indent="0" algn="ctr">
              <a:buNone/>
            </a:pPr>
            <a:endParaRPr lang="en-US"/>
          </a:p>
        </p:txBody>
      </p:sp>
      <p:sp>
        <p:nvSpPr>
          <p:cNvPr id="12" name="Picture Placeholder 3"/>
          <p:cNvSpPr>
            <a:spLocks noGrp="1"/>
          </p:cNvSpPr>
          <p:nvPr>
            <p:ph type="pic" sz="quarter" idx="23"/>
          </p:nvPr>
        </p:nvSpPr>
        <p:spPr>
          <a:xfrm>
            <a:off x="3366558" y="3091859"/>
            <a:ext cx="2438400" cy="14761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13" name="Picture Placeholder 3"/>
          <p:cNvSpPr>
            <a:spLocks noGrp="1"/>
          </p:cNvSpPr>
          <p:nvPr>
            <p:ph type="pic" sz="quarter" idx="24"/>
          </p:nvPr>
        </p:nvSpPr>
        <p:spPr>
          <a:xfrm>
            <a:off x="6374341" y="3091859"/>
            <a:ext cx="2438400" cy="14761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9382125" y="3091859"/>
            <a:ext cx="2438400" cy="14761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17" name="Title Placeholder 1">
            <a:extLst>
              <a:ext uri="{FF2B5EF4-FFF2-40B4-BE49-F238E27FC236}">
                <a16:creationId xmlns:a16="http://schemas.microsoft.com/office/drawing/2014/main" id="{035668BC-3D72-422C-8A33-8C87D2AA3E44}"/>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20" name="Straight Connector 19">
            <a:extLst>
              <a:ext uri="{FF2B5EF4-FFF2-40B4-BE49-F238E27FC236}">
                <a16:creationId xmlns:a16="http://schemas.microsoft.com/office/drawing/2014/main" id="{D06100CB-4B79-4C9A-A864-4D5CBCF41D00}"/>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C14A9812-D903-49CB-935C-AF21B7B45C73}"/>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298864884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Six Grid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5" y="1698593"/>
            <a:ext cx="3328416" cy="1472184"/>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4431792" y="1695131"/>
            <a:ext cx="3328416" cy="1472184"/>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8492109" y="1695131"/>
            <a:ext cx="3328416" cy="1472184"/>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11" name="Content Placeholder 13"/>
          <p:cNvSpPr>
            <a:spLocks noGrp="1"/>
          </p:cNvSpPr>
          <p:nvPr>
            <p:ph sz="quarter" idx="18" hasCustomPrompt="1"/>
          </p:nvPr>
        </p:nvSpPr>
        <p:spPr>
          <a:xfrm>
            <a:off x="358775" y="5022583"/>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Content Placeholder 13"/>
          <p:cNvSpPr>
            <a:spLocks noGrp="1"/>
          </p:cNvSpPr>
          <p:nvPr>
            <p:ph sz="quarter" idx="19" hasCustomPrompt="1"/>
          </p:nvPr>
        </p:nvSpPr>
        <p:spPr>
          <a:xfrm>
            <a:off x="4431792" y="5019121"/>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Content Placeholder 13"/>
          <p:cNvSpPr>
            <a:spLocks noGrp="1"/>
          </p:cNvSpPr>
          <p:nvPr>
            <p:ph sz="quarter" idx="20" hasCustomPrompt="1"/>
          </p:nvPr>
        </p:nvSpPr>
        <p:spPr>
          <a:xfrm>
            <a:off x="8492109" y="5019121"/>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Picture Placeholder 3"/>
          <p:cNvSpPr>
            <a:spLocks noGrp="1"/>
          </p:cNvSpPr>
          <p:nvPr>
            <p:ph type="pic" sz="quarter" idx="23"/>
          </p:nvPr>
        </p:nvSpPr>
        <p:spPr>
          <a:xfrm>
            <a:off x="358775" y="3362578"/>
            <a:ext cx="3328416" cy="1472184"/>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15" name="Picture Placeholder 3"/>
          <p:cNvSpPr>
            <a:spLocks noGrp="1"/>
          </p:cNvSpPr>
          <p:nvPr>
            <p:ph type="pic" sz="quarter" idx="24"/>
          </p:nvPr>
        </p:nvSpPr>
        <p:spPr>
          <a:xfrm>
            <a:off x="4431792" y="3359116"/>
            <a:ext cx="3328416" cy="1472184"/>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8492109" y="3359116"/>
            <a:ext cx="3328416" cy="1472184"/>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18" name="Title Placeholder 1">
            <a:extLst>
              <a:ext uri="{FF2B5EF4-FFF2-40B4-BE49-F238E27FC236}">
                <a16:creationId xmlns:a16="http://schemas.microsoft.com/office/drawing/2014/main" id="{3B0EBED1-E90A-4EB5-B5B0-A10C37B2EE43}"/>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9" name="Straight Connector 18">
            <a:extLst>
              <a:ext uri="{FF2B5EF4-FFF2-40B4-BE49-F238E27FC236}">
                <a16:creationId xmlns:a16="http://schemas.microsoft.com/office/drawing/2014/main" id="{5C85DDC1-FD2D-43ED-A4C2-51637CF96BFD}"/>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E5AA7B4C-9540-4658-A4B1-2DECB4E87606}"/>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227493519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Four Grid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60300" y="1675111"/>
            <a:ext cx="5638798" cy="1472184"/>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2902" y="1675111"/>
            <a:ext cx="5638798" cy="1472184"/>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7" name="Content Placeholder 13"/>
          <p:cNvSpPr>
            <a:spLocks noGrp="1"/>
          </p:cNvSpPr>
          <p:nvPr>
            <p:ph sz="quarter" idx="18"/>
          </p:nvPr>
        </p:nvSpPr>
        <p:spPr>
          <a:xfrm>
            <a:off x="358775" y="4982516"/>
            <a:ext cx="5637108" cy="1339207"/>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0" name="Content Placeholder 13"/>
          <p:cNvSpPr>
            <a:spLocks noGrp="1"/>
          </p:cNvSpPr>
          <p:nvPr>
            <p:ph sz="quarter" idx="19"/>
          </p:nvPr>
        </p:nvSpPr>
        <p:spPr>
          <a:xfrm>
            <a:off x="6192902" y="4982516"/>
            <a:ext cx="5637108" cy="1339207"/>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9" name="Picture Placeholder 3"/>
          <p:cNvSpPr>
            <a:spLocks noGrp="1"/>
          </p:cNvSpPr>
          <p:nvPr>
            <p:ph type="pic" sz="quarter" idx="24"/>
          </p:nvPr>
        </p:nvSpPr>
        <p:spPr>
          <a:xfrm>
            <a:off x="360300" y="3339096"/>
            <a:ext cx="5638798" cy="1472184"/>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11" name="Picture Placeholder 3"/>
          <p:cNvSpPr>
            <a:spLocks noGrp="1"/>
          </p:cNvSpPr>
          <p:nvPr>
            <p:ph type="pic" sz="quarter" idx="25"/>
          </p:nvPr>
        </p:nvSpPr>
        <p:spPr>
          <a:xfrm>
            <a:off x="6192902" y="3339096"/>
            <a:ext cx="5638798" cy="1472184"/>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13" name="Title Placeholder 1">
            <a:extLst>
              <a:ext uri="{FF2B5EF4-FFF2-40B4-BE49-F238E27FC236}">
                <a16:creationId xmlns:a16="http://schemas.microsoft.com/office/drawing/2014/main" id="{7989865C-DA21-4099-92EC-7BA37F40DF7F}"/>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4" name="Straight Connector 13">
            <a:extLst>
              <a:ext uri="{FF2B5EF4-FFF2-40B4-BE49-F238E27FC236}">
                <a16:creationId xmlns:a16="http://schemas.microsoft.com/office/drawing/2014/main" id="{9F9EC634-6FD2-41BE-8567-D933430AC4DD}"/>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504F8902-76BB-416A-8A2A-AB25246608BF}"/>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45086590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Four Bar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5" y="1677327"/>
            <a:ext cx="2438400" cy="4665662"/>
          </a:xfrm>
          <a:solidFill>
            <a:schemeClr val="tx2">
              <a:lumMod val="20000"/>
              <a:lumOff val="80000"/>
            </a:schemeClr>
          </a:solidFill>
          <a:ln>
            <a:noFill/>
          </a:ln>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3365204" y="1677327"/>
            <a:ext cx="2438400" cy="4665662"/>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371633" y="1677327"/>
            <a:ext cx="2438400" cy="4665662"/>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9378061" y="1677327"/>
            <a:ext cx="2438400" cy="4665662"/>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358775" y="5284238"/>
            <a:ext cx="2441448"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3" name="Text Placeholder 7"/>
          <p:cNvSpPr>
            <a:spLocks noGrp="1"/>
          </p:cNvSpPr>
          <p:nvPr>
            <p:ph type="body" sz="quarter" idx="20"/>
          </p:nvPr>
        </p:nvSpPr>
        <p:spPr>
          <a:xfrm>
            <a:off x="3365542" y="5284238"/>
            <a:ext cx="2441448" cy="1058751"/>
          </a:xfrm>
          <a:solidFill>
            <a:schemeClr val="accent3">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6" name="Text Placeholder 7"/>
          <p:cNvSpPr>
            <a:spLocks noGrp="1"/>
          </p:cNvSpPr>
          <p:nvPr>
            <p:ph type="body" sz="quarter" idx="21"/>
          </p:nvPr>
        </p:nvSpPr>
        <p:spPr>
          <a:xfrm>
            <a:off x="6372309" y="5284238"/>
            <a:ext cx="2441448" cy="1058751"/>
          </a:xfrm>
          <a:solidFill>
            <a:schemeClr val="accent5">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7" name="Text Placeholder 7"/>
          <p:cNvSpPr>
            <a:spLocks noGrp="1"/>
          </p:cNvSpPr>
          <p:nvPr>
            <p:ph type="body" sz="quarter" idx="22"/>
          </p:nvPr>
        </p:nvSpPr>
        <p:spPr>
          <a:xfrm>
            <a:off x="9379077" y="5284238"/>
            <a:ext cx="2441448" cy="1058751"/>
          </a:xfrm>
          <a:solidFill>
            <a:schemeClr val="accent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2" name="Title Placeholder 1">
            <a:extLst>
              <a:ext uri="{FF2B5EF4-FFF2-40B4-BE49-F238E27FC236}">
                <a16:creationId xmlns:a16="http://schemas.microsoft.com/office/drawing/2014/main" id="{C709AD62-4578-4F37-BC2C-A30A286C9F58}"/>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4" name="Straight Connector 13">
            <a:extLst>
              <a:ext uri="{FF2B5EF4-FFF2-40B4-BE49-F238E27FC236}">
                <a16:creationId xmlns:a16="http://schemas.microsoft.com/office/drawing/2014/main" id="{69C60B15-462F-4D28-AEB6-5C3B0C9C9F1C}"/>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79206161-61B2-4722-A52F-98BAE364E82F}"/>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7673768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ver white cobra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9" y="2401458"/>
            <a:ext cx="4680000" cy="1990255"/>
          </a:xfrm>
        </p:spPr>
        <p:txBody>
          <a:bodyPr lIns="0" tIns="0" rIns="0" bIns="0" anchor="b">
            <a:noAutofit/>
          </a:bodyPr>
          <a:lstStyle>
            <a:lvl1pPr algn="l">
              <a:defRPr sz="4000">
                <a:solidFill>
                  <a:srgbClr val="000000"/>
                </a:solidFill>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66AA569E-6D24-41A8-A843-D063C22C9163}"/>
              </a:ext>
            </a:extLst>
          </p:cNvPr>
          <p:cNvSpPr>
            <a:spLocks noGrp="1"/>
          </p:cNvSpPr>
          <p:nvPr userDrawn="1">
            <p:ph type="subTitle" idx="1" hasCustomPrompt="1"/>
          </p:nvPr>
        </p:nvSpPr>
        <p:spPr>
          <a:xfrm>
            <a:off x="724019" y="4483788"/>
            <a:ext cx="4680000" cy="458974"/>
          </a:xfrm>
        </p:spPr>
        <p:txBody>
          <a:bodyPr lIns="0" tIns="0" rIns="0" bIns="0">
            <a:noAutofit/>
          </a:bodyPr>
          <a:lstStyle>
            <a:lvl1pPr marL="0" indent="0" algn="l">
              <a:buNone/>
              <a:defRPr sz="2000">
                <a:solidFill>
                  <a:srgbClr val="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pic>
        <p:nvPicPr>
          <p:cNvPr id="11" name="Picture 10">
            <a:extLst>
              <a:ext uri="{FF2B5EF4-FFF2-40B4-BE49-F238E27FC236}">
                <a16:creationId xmlns:a16="http://schemas.microsoft.com/office/drawing/2014/main" id="{BE5C46DA-9AD8-4F1E-B19B-CCD3BB17B36A}"/>
              </a:ext>
            </a:extLst>
          </p:cNvPr>
          <p:cNvPicPr>
            <a:picLocks noChangeAspect="1"/>
          </p:cNvPicPr>
          <p:nvPr userDrawn="1"/>
        </p:nvPicPr>
        <p:blipFill>
          <a:blip r:embed="rId2"/>
          <a:stretch>
            <a:fillRect/>
          </a:stretch>
        </p:blipFill>
        <p:spPr>
          <a:xfrm>
            <a:off x="8946775" y="516981"/>
            <a:ext cx="2686121" cy="1491208"/>
          </a:xfrm>
          <a:prstGeom prst="rect">
            <a:avLst/>
          </a:prstGeom>
        </p:spPr>
      </p:pic>
      <p:cxnSp>
        <p:nvCxnSpPr>
          <p:cNvPr id="16" name="Straight Connector 15">
            <a:extLst>
              <a:ext uri="{FF2B5EF4-FFF2-40B4-BE49-F238E27FC236}">
                <a16:creationId xmlns:a16="http://schemas.microsoft.com/office/drawing/2014/main" id="{54C87475-FE3D-472E-BBA2-FCE437D3AA7A}"/>
              </a:ext>
            </a:extLst>
          </p:cNvPr>
          <p:cNvCxnSpPr>
            <a:cxnSpLocks/>
          </p:cNvCxnSpPr>
          <p:nvPr userDrawn="1"/>
        </p:nvCxnSpPr>
        <p:spPr>
          <a:xfrm>
            <a:off x="721024" y="4960692"/>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4B314410-876B-4EB2-99C4-84DAF741A7DB}"/>
              </a:ext>
            </a:extLst>
          </p:cNvPr>
          <p:cNvSpPr/>
          <p:nvPr userDrawn="1"/>
        </p:nvSpPr>
        <p:spPr bwMode="white">
          <a:xfrm>
            <a:off x="0" y="5423647"/>
            <a:ext cx="12192000" cy="143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8">
            <a:extLst>
              <a:ext uri="{FF2B5EF4-FFF2-40B4-BE49-F238E27FC236}">
                <a16:creationId xmlns:a16="http://schemas.microsoft.com/office/drawing/2014/main" id="{AFA5FA6E-CC29-4125-8CA6-0318E13A3397}"/>
              </a:ext>
            </a:extLst>
          </p:cNvPr>
          <p:cNvSpPr>
            <a:spLocks noGrp="1"/>
          </p:cNvSpPr>
          <p:nvPr>
            <p:ph type="body" sz="quarter" idx="11" hasCustomPrompt="1"/>
          </p:nvPr>
        </p:nvSpPr>
        <p:spPr>
          <a:xfrm>
            <a:off x="721024" y="5953913"/>
            <a:ext cx="2837964" cy="304011"/>
          </a:xfrm>
        </p:spPr>
        <p:txBody>
          <a:bodyPr lIns="0" tIns="0" rIns="0" bIns="0">
            <a:noAutofit/>
          </a:bodyPr>
          <a:lstStyle>
            <a:lvl1pPr marL="0" indent="0">
              <a:buNone/>
              <a:defRPr sz="1400">
                <a:solidFill>
                  <a:srgbClr val="000000"/>
                </a:solidFill>
              </a:defRPr>
            </a:lvl1pPr>
          </a:lstStyle>
          <a:p>
            <a:pPr lvl="0"/>
            <a:r>
              <a:rPr lang="en-US" dirty="0"/>
              <a:t>Add date</a:t>
            </a:r>
            <a:endParaRPr lang="en-GB" dirty="0"/>
          </a:p>
        </p:txBody>
      </p:sp>
      <p:sp>
        <p:nvSpPr>
          <p:cNvPr id="18" name="Text Placeholder 18">
            <a:extLst>
              <a:ext uri="{FF2B5EF4-FFF2-40B4-BE49-F238E27FC236}">
                <a16:creationId xmlns:a16="http://schemas.microsoft.com/office/drawing/2014/main" id="{98058B2A-4E8A-42A2-B57F-379DDD74A501}"/>
              </a:ext>
            </a:extLst>
          </p:cNvPr>
          <p:cNvSpPr>
            <a:spLocks noGrp="1"/>
          </p:cNvSpPr>
          <p:nvPr>
            <p:ph type="body" sz="quarter" idx="12" hasCustomPrompt="1"/>
          </p:nvPr>
        </p:nvSpPr>
        <p:spPr>
          <a:xfrm>
            <a:off x="10228957"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1</a:t>
            </a:r>
          </a:p>
        </p:txBody>
      </p:sp>
      <p:sp>
        <p:nvSpPr>
          <p:cNvPr id="19" name="Text Placeholder 18">
            <a:extLst>
              <a:ext uri="{FF2B5EF4-FFF2-40B4-BE49-F238E27FC236}">
                <a16:creationId xmlns:a16="http://schemas.microsoft.com/office/drawing/2014/main" id="{EA5C8E4F-313A-49F5-BBE1-64458D625985}"/>
              </a:ext>
            </a:extLst>
          </p:cNvPr>
          <p:cNvSpPr>
            <a:spLocks noGrp="1"/>
          </p:cNvSpPr>
          <p:nvPr>
            <p:ph type="body" sz="quarter" idx="13" hasCustomPrompt="1"/>
          </p:nvPr>
        </p:nvSpPr>
        <p:spPr>
          <a:xfrm>
            <a:off x="8684746"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2</a:t>
            </a:r>
          </a:p>
        </p:txBody>
      </p:sp>
      <p:sp>
        <p:nvSpPr>
          <p:cNvPr id="21" name="Text Placeholder 18">
            <a:extLst>
              <a:ext uri="{FF2B5EF4-FFF2-40B4-BE49-F238E27FC236}">
                <a16:creationId xmlns:a16="http://schemas.microsoft.com/office/drawing/2014/main" id="{4ECC11A6-8208-4F5D-80F2-7B68661D694A}"/>
              </a:ext>
            </a:extLst>
          </p:cNvPr>
          <p:cNvSpPr>
            <a:spLocks noGrp="1"/>
          </p:cNvSpPr>
          <p:nvPr>
            <p:ph type="body" sz="quarter" idx="14" hasCustomPrompt="1"/>
          </p:nvPr>
        </p:nvSpPr>
        <p:spPr>
          <a:xfrm>
            <a:off x="7140535"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3</a:t>
            </a:r>
          </a:p>
        </p:txBody>
      </p:sp>
      <p:sp>
        <p:nvSpPr>
          <p:cNvPr id="22" name="Text Placeholder 18">
            <a:extLst>
              <a:ext uri="{FF2B5EF4-FFF2-40B4-BE49-F238E27FC236}">
                <a16:creationId xmlns:a16="http://schemas.microsoft.com/office/drawing/2014/main" id="{C869EEAC-767E-472F-A7AC-B94386F0188D}"/>
              </a:ext>
            </a:extLst>
          </p:cNvPr>
          <p:cNvSpPr>
            <a:spLocks noGrp="1"/>
          </p:cNvSpPr>
          <p:nvPr>
            <p:ph type="body" sz="quarter" idx="15" hasCustomPrompt="1"/>
          </p:nvPr>
        </p:nvSpPr>
        <p:spPr>
          <a:xfrm>
            <a:off x="5596324"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4</a:t>
            </a:r>
            <a:endParaRPr lang="en-GB" dirty="0"/>
          </a:p>
        </p:txBody>
      </p:sp>
    </p:spTree>
    <p:extLst>
      <p:ext uri="{BB962C8B-B14F-4D97-AF65-F5344CB8AC3E}">
        <p14:creationId xmlns:p14="http://schemas.microsoft.com/office/powerpoint/2010/main" val="243578350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Three Bar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5" y="1677417"/>
            <a:ext cx="3328416" cy="4654939"/>
          </a:xfrm>
          <a:solidFill>
            <a:schemeClr val="tx2">
              <a:lumMod val="20000"/>
              <a:lumOff val="80000"/>
            </a:schemeClr>
          </a:solidFill>
          <a:ln>
            <a:noFill/>
          </a:ln>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4431792" y="1677417"/>
            <a:ext cx="3328416" cy="4654939"/>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8504809" y="1677417"/>
            <a:ext cx="3328416" cy="4654939"/>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358775" y="5273605"/>
            <a:ext cx="3328416"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0" name="Text Placeholder 7"/>
          <p:cNvSpPr>
            <a:spLocks noGrp="1"/>
          </p:cNvSpPr>
          <p:nvPr>
            <p:ph type="body" sz="quarter" idx="22"/>
          </p:nvPr>
        </p:nvSpPr>
        <p:spPr>
          <a:xfrm>
            <a:off x="4431792" y="5273605"/>
            <a:ext cx="3328416" cy="1058751"/>
          </a:xfrm>
          <a:solidFill>
            <a:schemeClr val="accent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4" name="Text Placeholder 7"/>
          <p:cNvSpPr>
            <a:spLocks noGrp="1"/>
          </p:cNvSpPr>
          <p:nvPr>
            <p:ph type="body" sz="quarter" idx="23"/>
          </p:nvPr>
        </p:nvSpPr>
        <p:spPr>
          <a:xfrm>
            <a:off x="8504809" y="5273605"/>
            <a:ext cx="3328416" cy="1058751"/>
          </a:xfrm>
          <a:solidFill>
            <a:schemeClr val="accent3">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2" name="Title Placeholder 1">
            <a:extLst>
              <a:ext uri="{FF2B5EF4-FFF2-40B4-BE49-F238E27FC236}">
                <a16:creationId xmlns:a16="http://schemas.microsoft.com/office/drawing/2014/main" id="{A7331F94-E017-4CF5-8FCF-C43F6B75E1CC}"/>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3" name="Straight Connector 12">
            <a:extLst>
              <a:ext uri="{FF2B5EF4-FFF2-40B4-BE49-F238E27FC236}">
                <a16:creationId xmlns:a16="http://schemas.microsoft.com/office/drawing/2014/main" id="{35D6545A-8DBD-4074-8AED-A047B2179A59}"/>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147389F9-BCEF-4746-BA8B-E38E39A06A9A}"/>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243403984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Two Bar">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5" y="1412875"/>
            <a:ext cx="5535197" cy="49106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285328" y="1412875"/>
            <a:ext cx="5535197" cy="49106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358774" y="5563332"/>
            <a:ext cx="5533537" cy="760208"/>
          </a:xfrm>
          <a:solidFill>
            <a:schemeClr val="accent1">
              <a:alpha val="80000"/>
            </a:schemeClr>
          </a:solidFill>
        </p:spPr>
        <p:txBody>
          <a:bodyPr wrap="square"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9" name="Text Placeholder 7"/>
          <p:cNvSpPr>
            <a:spLocks noGrp="1"/>
          </p:cNvSpPr>
          <p:nvPr>
            <p:ph type="body" sz="quarter" idx="22"/>
          </p:nvPr>
        </p:nvSpPr>
        <p:spPr>
          <a:xfrm>
            <a:off x="6286852" y="5563332"/>
            <a:ext cx="5533537" cy="760208"/>
          </a:xfrm>
          <a:solidFill>
            <a:schemeClr val="accent2">
              <a:alpha val="80000"/>
            </a:schemeClr>
          </a:solidFill>
        </p:spPr>
        <p:txBody>
          <a:bodyPr wrap="square"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7" name="Title Placeholder 1">
            <a:extLst>
              <a:ext uri="{FF2B5EF4-FFF2-40B4-BE49-F238E27FC236}">
                <a16:creationId xmlns:a16="http://schemas.microsoft.com/office/drawing/2014/main" id="{6D08D2EF-1A7D-40E8-BDBD-D34FC569AF89}"/>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0" name="Straight Connector 9">
            <a:extLst>
              <a:ext uri="{FF2B5EF4-FFF2-40B4-BE49-F238E27FC236}">
                <a16:creationId xmlns:a16="http://schemas.microsoft.com/office/drawing/2014/main" id="{E1EB262F-3C23-49AA-8950-E5AE2FAF3BF6}"/>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1FC74FDD-1565-4AF6-9628-33AE312C100B}"/>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92843019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4 Bar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4" y="1677324"/>
            <a:ext cx="2669059" cy="2644068"/>
          </a:xfrm>
          <a:solidFill>
            <a:schemeClr val="bg2">
              <a:lumMod val="95000"/>
            </a:schemeClr>
          </a:solidFill>
          <a:ln>
            <a:noFill/>
          </a:ln>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3303556" y="1677324"/>
            <a:ext cx="2669059" cy="2644068"/>
          </a:xfrm>
          <a:solidFill>
            <a:schemeClr val="bg2">
              <a:lumMod val="95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228383" y="1677324"/>
            <a:ext cx="2669059" cy="2644068"/>
          </a:xfrm>
          <a:solidFill>
            <a:schemeClr val="bg2">
              <a:lumMod val="95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9151178" y="1677324"/>
            <a:ext cx="2669059" cy="2644068"/>
          </a:xfrm>
          <a:solidFill>
            <a:schemeClr val="bg2">
              <a:lumMod val="95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358774" y="3222630"/>
            <a:ext cx="2672395" cy="1098762"/>
          </a:xfrm>
          <a:solidFill>
            <a:schemeClr val="accent1">
              <a:alpha val="80000"/>
            </a:schemeClr>
          </a:solidFill>
        </p:spPr>
        <p:txBody>
          <a:bodyPr wrap="square"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3" name="Text Placeholder 7"/>
          <p:cNvSpPr>
            <a:spLocks noGrp="1"/>
          </p:cNvSpPr>
          <p:nvPr>
            <p:ph type="body" sz="quarter" idx="20"/>
          </p:nvPr>
        </p:nvSpPr>
        <p:spPr>
          <a:xfrm>
            <a:off x="3302540" y="3222630"/>
            <a:ext cx="2672395" cy="1098762"/>
          </a:xfrm>
          <a:solidFill>
            <a:schemeClr val="accent2">
              <a:alpha val="80000"/>
            </a:schemeClr>
          </a:solidFill>
        </p:spPr>
        <p:txBody>
          <a:bodyPr wrap="square"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6" name="Text Placeholder 7"/>
          <p:cNvSpPr>
            <a:spLocks noGrp="1"/>
          </p:cNvSpPr>
          <p:nvPr>
            <p:ph type="body" sz="quarter" idx="21"/>
          </p:nvPr>
        </p:nvSpPr>
        <p:spPr>
          <a:xfrm>
            <a:off x="6226351" y="3222630"/>
            <a:ext cx="2672395" cy="1098762"/>
          </a:xfrm>
          <a:solidFill>
            <a:schemeClr val="accent3">
              <a:alpha val="80000"/>
            </a:schemeClr>
          </a:solidFill>
        </p:spPr>
        <p:txBody>
          <a:bodyPr wrap="square"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7" name="Text Placeholder 7"/>
          <p:cNvSpPr>
            <a:spLocks noGrp="1"/>
          </p:cNvSpPr>
          <p:nvPr>
            <p:ph type="body" sz="quarter" idx="22"/>
          </p:nvPr>
        </p:nvSpPr>
        <p:spPr>
          <a:xfrm>
            <a:off x="9148130" y="3222630"/>
            <a:ext cx="2672395" cy="1098762"/>
          </a:xfrm>
          <a:solidFill>
            <a:schemeClr val="accent4">
              <a:alpha val="80000"/>
            </a:schemeClr>
          </a:solidFill>
        </p:spPr>
        <p:txBody>
          <a:bodyPr wrap="square"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8" name="Content Placeholder 13"/>
          <p:cNvSpPr>
            <a:spLocks noGrp="1"/>
          </p:cNvSpPr>
          <p:nvPr>
            <p:ph sz="quarter" idx="18"/>
          </p:nvPr>
        </p:nvSpPr>
        <p:spPr>
          <a:xfrm>
            <a:off x="358774" y="4492628"/>
            <a:ext cx="2672395" cy="1850357"/>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9" name="Content Placeholder 13"/>
          <p:cNvSpPr>
            <a:spLocks noGrp="1"/>
          </p:cNvSpPr>
          <p:nvPr>
            <p:ph sz="quarter" idx="24"/>
          </p:nvPr>
        </p:nvSpPr>
        <p:spPr>
          <a:xfrm>
            <a:off x="3302540" y="4492628"/>
            <a:ext cx="2672395" cy="1850357"/>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20" name="Content Placeholder 13"/>
          <p:cNvSpPr>
            <a:spLocks noGrp="1"/>
          </p:cNvSpPr>
          <p:nvPr>
            <p:ph sz="quarter" idx="25"/>
          </p:nvPr>
        </p:nvSpPr>
        <p:spPr>
          <a:xfrm>
            <a:off x="6226351" y="4492628"/>
            <a:ext cx="2672395" cy="1850357"/>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21" name="Content Placeholder 13"/>
          <p:cNvSpPr>
            <a:spLocks noGrp="1"/>
          </p:cNvSpPr>
          <p:nvPr>
            <p:ph sz="quarter" idx="26"/>
          </p:nvPr>
        </p:nvSpPr>
        <p:spPr>
          <a:xfrm>
            <a:off x="9148130" y="4492628"/>
            <a:ext cx="2672395" cy="1850357"/>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22" name="Title Placeholder 1">
            <a:extLst>
              <a:ext uri="{FF2B5EF4-FFF2-40B4-BE49-F238E27FC236}">
                <a16:creationId xmlns:a16="http://schemas.microsoft.com/office/drawing/2014/main" id="{A9F440D8-4209-4197-A8A5-7BC69DB6E250}"/>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23" name="Straight Connector 22">
            <a:extLst>
              <a:ext uri="{FF2B5EF4-FFF2-40B4-BE49-F238E27FC236}">
                <a16:creationId xmlns:a16="http://schemas.microsoft.com/office/drawing/2014/main" id="{A59E57B4-096A-4DDF-B649-549D73A36E18}"/>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CD56E6C1-2931-42C4-AB02-08E61ED0B7CB}"/>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99843768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Three Bar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4" y="1687960"/>
            <a:ext cx="3628937" cy="2644068"/>
          </a:xfrm>
          <a:solidFill>
            <a:schemeClr val="bg2">
              <a:lumMod val="95000"/>
            </a:schemeClr>
          </a:solidFill>
          <a:ln>
            <a:noFill/>
          </a:ln>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4275181" y="1687960"/>
            <a:ext cx="3628937" cy="2644068"/>
          </a:xfrm>
          <a:solidFill>
            <a:schemeClr val="bg2">
              <a:lumMod val="95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8191588" y="1687960"/>
            <a:ext cx="3628937" cy="2644068"/>
          </a:xfrm>
          <a:solidFill>
            <a:schemeClr val="bg2">
              <a:lumMod val="95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358774" y="3233266"/>
            <a:ext cx="3628937" cy="1098762"/>
          </a:xfrm>
          <a:solidFill>
            <a:schemeClr val="accent1">
              <a:alpha val="80000"/>
            </a:schemeClr>
          </a:solidFill>
        </p:spPr>
        <p:txBody>
          <a:bodyPr wrap="square"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0" name="Text Placeholder 7"/>
          <p:cNvSpPr>
            <a:spLocks noGrp="1"/>
          </p:cNvSpPr>
          <p:nvPr>
            <p:ph type="body" sz="quarter" idx="22"/>
          </p:nvPr>
        </p:nvSpPr>
        <p:spPr>
          <a:xfrm>
            <a:off x="4275181" y="3233266"/>
            <a:ext cx="3628937" cy="1098762"/>
          </a:xfrm>
          <a:solidFill>
            <a:schemeClr val="accent2">
              <a:alpha val="80000"/>
            </a:schemeClr>
          </a:solidFill>
        </p:spPr>
        <p:txBody>
          <a:bodyPr wrap="square"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4" name="Text Placeholder 7"/>
          <p:cNvSpPr>
            <a:spLocks noGrp="1"/>
          </p:cNvSpPr>
          <p:nvPr>
            <p:ph type="body" sz="quarter" idx="23"/>
          </p:nvPr>
        </p:nvSpPr>
        <p:spPr>
          <a:xfrm>
            <a:off x="8191588" y="3233266"/>
            <a:ext cx="3628937" cy="1098762"/>
          </a:xfrm>
          <a:solidFill>
            <a:schemeClr val="accent3">
              <a:alpha val="80000"/>
            </a:schemeClr>
          </a:solidFill>
        </p:spPr>
        <p:txBody>
          <a:bodyPr wrap="square"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3" name="Content Placeholder 13"/>
          <p:cNvSpPr>
            <a:spLocks noGrp="1"/>
          </p:cNvSpPr>
          <p:nvPr>
            <p:ph sz="quarter" idx="18"/>
          </p:nvPr>
        </p:nvSpPr>
        <p:spPr>
          <a:xfrm>
            <a:off x="358774" y="4503264"/>
            <a:ext cx="3628937" cy="1850357"/>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5" name="Content Placeholder 13"/>
          <p:cNvSpPr>
            <a:spLocks noGrp="1"/>
          </p:cNvSpPr>
          <p:nvPr>
            <p:ph sz="quarter" idx="19"/>
          </p:nvPr>
        </p:nvSpPr>
        <p:spPr>
          <a:xfrm>
            <a:off x="4275181" y="4503264"/>
            <a:ext cx="3628937" cy="1850357"/>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6" name="Content Placeholder 13"/>
          <p:cNvSpPr>
            <a:spLocks noGrp="1"/>
          </p:cNvSpPr>
          <p:nvPr>
            <p:ph sz="quarter" idx="20"/>
          </p:nvPr>
        </p:nvSpPr>
        <p:spPr>
          <a:xfrm>
            <a:off x="8191588" y="4503264"/>
            <a:ext cx="3628937" cy="1850357"/>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8" name="Title Placeholder 1">
            <a:extLst>
              <a:ext uri="{FF2B5EF4-FFF2-40B4-BE49-F238E27FC236}">
                <a16:creationId xmlns:a16="http://schemas.microsoft.com/office/drawing/2014/main" id="{AEE01284-190C-4951-B70A-2D223B747D74}"/>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9" name="Straight Connector 18">
            <a:extLst>
              <a:ext uri="{FF2B5EF4-FFF2-40B4-BE49-F238E27FC236}">
                <a16:creationId xmlns:a16="http://schemas.microsoft.com/office/drawing/2014/main" id="{445E6325-7C47-4FAC-B65C-F79642FD2282}"/>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29281991-7CB2-4E55-A7EC-8BF0BEA7BDF4}"/>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20760110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ver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9" y="2401458"/>
            <a:ext cx="4680000" cy="1990255"/>
          </a:xfrm>
        </p:spPr>
        <p:txBody>
          <a:bodyPr lIns="0" tIns="0" rIns="0" bIns="0" anchor="b">
            <a:noAutofit/>
          </a:bodyPr>
          <a:lstStyle>
            <a:lvl1pPr algn="l">
              <a:defRPr sz="4000">
                <a:solidFill>
                  <a:srgbClr val="000000"/>
                </a:solidFill>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66AA569E-6D24-41A8-A843-D063C22C9163}"/>
              </a:ext>
            </a:extLst>
          </p:cNvPr>
          <p:cNvSpPr>
            <a:spLocks noGrp="1"/>
          </p:cNvSpPr>
          <p:nvPr userDrawn="1">
            <p:ph type="subTitle" idx="1" hasCustomPrompt="1"/>
          </p:nvPr>
        </p:nvSpPr>
        <p:spPr>
          <a:xfrm>
            <a:off x="724019" y="4483788"/>
            <a:ext cx="4680000" cy="458974"/>
          </a:xfrm>
        </p:spPr>
        <p:txBody>
          <a:bodyPr lIns="0" tIns="0" rIns="0" bIns="0">
            <a:noAutofit/>
          </a:bodyPr>
          <a:lstStyle>
            <a:lvl1pPr marL="0" indent="0" algn="l">
              <a:buNone/>
              <a:defRPr sz="2000">
                <a:solidFill>
                  <a:srgbClr val="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sp>
        <p:nvSpPr>
          <p:cNvPr id="20" name="Text Placeholder 18">
            <a:extLst>
              <a:ext uri="{FF2B5EF4-FFF2-40B4-BE49-F238E27FC236}">
                <a16:creationId xmlns:a16="http://schemas.microsoft.com/office/drawing/2014/main" id="{FF7BB78A-8C09-48AC-B74C-BA0462D3A095}"/>
              </a:ext>
            </a:extLst>
          </p:cNvPr>
          <p:cNvSpPr>
            <a:spLocks noGrp="1"/>
          </p:cNvSpPr>
          <p:nvPr userDrawn="1">
            <p:ph type="body" sz="quarter" idx="11" hasCustomPrompt="1"/>
          </p:nvPr>
        </p:nvSpPr>
        <p:spPr>
          <a:xfrm>
            <a:off x="721024" y="5953914"/>
            <a:ext cx="4680000" cy="184086"/>
          </a:xfrm>
        </p:spPr>
        <p:txBody>
          <a:bodyPr lIns="0" tIns="0" rIns="0" bIns="0">
            <a:noAutofit/>
          </a:bodyPr>
          <a:lstStyle>
            <a:lvl1pPr marL="0" indent="0">
              <a:buNone/>
              <a:defRPr sz="1400">
                <a:solidFill>
                  <a:srgbClr val="000000"/>
                </a:solidFill>
              </a:defRPr>
            </a:lvl1pPr>
          </a:lstStyle>
          <a:p>
            <a:pPr lvl="0"/>
            <a:r>
              <a:rPr lang="en-US" dirty="0"/>
              <a:t>Add date</a:t>
            </a:r>
            <a:endParaRPr lang="en-GB" dirty="0"/>
          </a:p>
        </p:txBody>
      </p:sp>
      <p:pic>
        <p:nvPicPr>
          <p:cNvPr id="11" name="Picture 10">
            <a:extLst>
              <a:ext uri="{FF2B5EF4-FFF2-40B4-BE49-F238E27FC236}">
                <a16:creationId xmlns:a16="http://schemas.microsoft.com/office/drawing/2014/main" id="{BE5C46DA-9AD8-4F1E-B19B-CCD3BB17B36A}"/>
              </a:ext>
            </a:extLst>
          </p:cNvPr>
          <p:cNvPicPr>
            <a:picLocks noChangeAspect="1"/>
          </p:cNvPicPr>
          <p:nvPr userDrawn="1"/>
        </p:nvPicPr>
        <p:blipFill>
          <a:blip r:embed="rId2"/>
          <a:stretch>
            <a:fillRect/>
          </a:stretch>
        </p:blipFill>
        <p:spPr>
          <a:xfrm>
            <a:off x="8946775" y="516981"/>
            <a:ext cx="2686121" cy="1491208"/>
          </a:xfrm>
          <a:prstGeom prst="rect">
            <a:avLst/>
          </a:prstGeom>
        </p:spPr>
      </p:pic>
      <p:grpSp>
        <p:nvGrpSpPr>
          <p:cNvPr id="4" name="Group 3">
            <a:extLst>
              <a:ext uri="{FF2B5EF4-FFF2-40B4-BE49-F238E27FC236}">
                <a16:creationId xmlns:a16="http://schemas.microsoft.com/office/drawing/2014/main" id="{4E82DFEB-965B-4147-A8A5-16045999AC2F}"/>
              </a:ext>
            </a:extLst>
          </p:cNvPr>
          <p:cNvGrpSpPr/>
          <p:nvPr userDrawn="1"/>
        </p:nvGrpSpPr>
        <p:grpSpPr>
          <a:xfrm>
            <a:off x="1288547" y="-1454939"/>
            <a:ext cx="4879437" cy="10867802"/>
            <a:chOff x="1288547" y="-1454939"/>
            <a:chExt cx="4879437" cy="10867802"/>
          </a:xfrm>
        </p:grpSpPr>
        <p:sp>
          <p:nvSpPr>
            <p:cNvPr id="13" name="Freeform: Shape 12">
              <a:extLst>
                <a:ext uri="{FF2B5EF4-FFF2-40B4-BE49-F238E27FC236}">
                  <a16:creationId xmlns:a16="http://schemas.microsoft.com/office/drawing/2014/main" id="{9F899227-EBCE-4833-9CF1-A855E54BCF3E}"/>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12700">
              <a:solidFill>
                <a:srgbClr val="0077BA">
                  <a:alpha val="20000"/>
                </a:srgb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4" name="Freeform: Shape 13">
              <a:extLst>
                <a:ext uri="{FF2B5EF4-FFF2-40B4-BE49-F238E27FC236}">
                  <a16:creationId xmlns:a16="http://schemas.microsoft.com/office/drawing/2014/main" id="{E5D10294-0A38-4D61-81F1-DDB1791E3F1E}"/>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12700">
              <a:solidFill>
                <a:srgbClr val="0077BA">
                  <a:alpha val="20000"/>
                </a:srgb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5" name="Freeform: Shape 14">
              <a:extLst>
                <a:ext uri="{FF2B5EF4-FFF2-40B4-BE49-F238E27FC236}">
                  <a16:creationId xmlns:a16="http://schemas.microsoft.com/office/drawing/2014/main" id="{CF9EED46-18CD-4D04-930A-57ACCAF39039}"/>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12700">
              <a:solidFill>
                <a:srgbClr val="0077BA">
                  <a:alpha val="20000"/>
                </a:srgb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cxnSp>
        <p:nvCxnSpPr>
          <p:cNvPr id="16" name="Straight Connector 15">
            <a:extLst>
              <a:ext uri="{FF2B5EF4-FFF2-40B4-BE49-F238E27FC236}">
                <a16:creationId xmlns:a16="http://schemas.microsoft.com/office/drawing/2014/main" id="{54C87475-FE3D-472E-BBA2-FCE437D3AA7A}"/>
              </a:ext>
            </a:extLst>
          </p:cNvPr>
          <p:cNvCxnSpPr>
            <a:cxnSpLocks/>
          </p:cNvCxnSpPr>
          <p:nvPr userDrawn="1"/>
        </p:nvCxnSpPr>
        <p:spPr>
          <a:xfrm>
            <a:off x="721024" y="4960692"/>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0298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blue">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59D0E3-7551-4342-A708-1D97DB17690F}"/>
              </a:ext>
            </a:extLst>
          </p:cNvPr>
          <p:cNvPicPr>
            <a:picLocks noChangeAspect="1"/>
          </p:cNvPicPr>
          <p:nvPr userDrawn="1"/>
        </p:nvPicPr>
        <p:blipFill>
          <a:blip r:embed="rId2"/>
          <a:stretch>
            <a:fillRect/>
          </a:stretch>
        </p:blipFill>
        <p:spPr>
          <a:xfrm>
            <a:off x="10130117" y="516981"/>
            <a:ext cx="1542450" cy="1149223"/>
          </a:xfrm>
          <a:prstGeom prst="rect">
            <a:avLst/>
          </a:prstGeom>
        </p:spPr>
      </p:pic>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8" y="2401458"/>
            <a:ext cx="6618076" cy="1990255"/>
          </a:xfrm>
        </p:spPr>
        <p:txBody>
          <a:bodyPr lIns="0" tIns="0" rIns="0" bIns="0" anchor="b">
            <a:noAutofit/>
          </a:bodyPr>
          <a:lstStyle>
            <a:lvl1pPr algn="l">
              <a:defRPr sz="5000" i="0">
                <a:solidFill>
                  <a:schemeClr val="bg2"/>
                </a:solidFill>
              </a:defRPr>
            </a:lvl1pPr>
          </a:lstStyle>
          <a:p>
            <a:r>
              <a:rPr lang="en-US" dirty="0"/>
              <a:t>Add section title, quote or interesting fact</a:t>
            </a:r>
            <a:endParaRPr lang="en-GB" dirty="0"/>
          </a:p>
        </p:txBody>
      </p:sp>
      <p:grpSp>
        <p:nvGrpSpPr>
          <p:cNvPr id="18" name="Group 17">
            <a:extLst>
              <a:ext uri="{FF2B5EF4-FFF2-40B4-BE49-F238E27FC236}">
                <a16:creationId xmlns:a16="http://schemas.microsoft.com/office/drawing/2014/main" id="{20C1E2F0-6920-41C2-814C-0DB9DEB1E4E9}"/>
              </a:ext>
            </a:extLst>
          </p:cNvPr>
          <p:cNvGrpSpPr/>
          <p:nvPr userDrawn="1"/>
        </p:nvGrpSpPr>
        <p:grpSpPr>
          <a:xfrm>
            <a:off x="1288547" y="-1454939"/>
            <a:ext cx="4879437" cy="10867802"/>
            <a:chOff x="1288547" y="-1454939"/>
            <a:chExt cx="4879437" cy="10867802"/>
          </a:xfrm>
        </p:grpSpPr>
        <p:sp>
          <p:nvSpPr>
            <p:cNvPr id="19" name="Freeform: Shape 18">
              <a:extLst>
                <a:ext uri="{FF2B5EF4-FFF2-40B4-BE49-F238E27FC236}">
                  <a16:creationId xmlns:a16="http://schemas.microsoft.com/office/drawing/2014/main" id="{2671370B-EEC9-4664-9462-474CB915E5B4}"/>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1" name="Freeform: Shape 20">
              <a:extLst>
                <a:ext uri="{FF2B5EF4-FFF2-40B4-BE49-F238E27FC236}">
                  <a16:creationId xmlns:a16="http://schemas.microsoft.com/office/drawing/2014/main" id="{19FE459A-9E83-472C-ABFC-3506A1EDC4F1}"/>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2" name="Freeform: Shape 21">
              <a:extLst>
                <a:ext uri="{FF2B5EF4-FFF2-40B4-BE49-F238E27FC236}">
                  <a16:creationId xmlns:a16="http://schemas.microsoft.com/office/drawing/2014/main" id="{FCEB9878-C6F0-41B0-BC5D-52F6EE140E7B}"/>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28918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green">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59D0E3-7551-4342-A708-1D97DB17690F}"/>
              </a:ext>
            </a:extLst>
          </p:cNvPr>
          <p:cNvPicPr>
            <a:picLocks noChangeAspect="1"/>
          </p:cNvPicPr>
          <p:nvPr userDrawn="1"/>
        </p:nvPicPr>
        <p:blipFill>
          <a:blip r:embed="rId2"/>
          <a:stretch>
            <a:fillRect/>
          </a:stretch>
        </p:blipFill>
        <p:spPr>
          <a:xfrm>
            <a:off x="10130117" y="516981"/>
            <a:ext cx="1542450" cy="1149223"/>
          </a:xfrm>
          <a:prstGeom prst="rect">
            <a:avLst/>
          </a:prstGeom>
        </p:spPr>
      </p:pic>
      <p:grpSp>
        <p:nvGrpSpPr>
          <p:cNvPr id="18" name="Group 17">
            <a:extLst>
              <a:ext uri="{FF2B5EF4-FFF2-40B4-BE49-F238E27FC236}">
                <a16:creationId xmlns:a16="http://schemas.microsoft.com/office/drawing/2014/main" id="{20C1E2F0-6920-41C2-814C-0DB9DEB1E4E9}"/>
              </a:ext>
            </a:extLst>
          </p:cNvPr>
          <p:cNvGrpSpPr/>
          <p:nvPr userDrawn="1"/>
        </p:nvGrpSpPr>
        <p:grpSpPr>
          <a:xfrm>
            <a:off x="1288547" y="-1454939"/>
            <a:ext cx="4879437" cy="10867802"/>
            <a:chOff x="1288547" y="-1454939"/>
            <a:chExt cx="4879437" cy="10867802"/>
          </a:xfrm>
        </p:grpSpPr>
        <p:sp>
          <p:nvSpPr>
            <p:cNvPr id="19" name="Freeform: Shape 18">
              <a:extLst>
                <a:ext uri="{FF2B5EF4-FFF2-40B4-BE49-F238E27FC236}">
                  <a16:creationId xmlns:a16="http://schemas.microsoft.com/office/drawing/2014/main" id="{2671370B-EEC9-4664-9462-474CB915E5B4}"/>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1" name="Freeform: Shape 20">
              <a:extLst>
                <a:ext uri="{FF2B5EF4-FFF2-40B4-BE49-F238E27FC236}">
                  <a16:creationId xmlns:a16="http://schemas.microsoft.com/office/drawing/2014/main" id="{19FE459A-9E83-472C-ABFC-3506A1EDC4F1}"/>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2" name="Freeform: Shape 21">
              <a:extLst>
                <a:ext uri="{FF2B5EF4-FFF2-40B4-BE49-F238E27FC236}">
                  <a16:creationId xmlns:a16="http://schemas.microsoft.com/office/drawing/2014/main" id="{FCEB9878-C6F0-41B0-BC5D-52F6EE140E7B}"/>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4" name="Title 1">
            <a:extLst>
              <a:ext uri="{FF2B5EF4-FFF2-40B4-BE49-F238E27FC236}">
                <a16:creationId xmlns:a16="http://schemas.microsoft.com/office/drawing/2014/main" id="{1D26F5A7-414B-4B01-A363-060826E16044}"/>
              </a:ext>
            </a:extLst>
          </p:cNvPr>
          <p:cNvSpPr>
            <a:spLocks noGrp="1"/>
          </p:cNvSpPr>
          <p:nvPr>
            <p:ph type="ctrTitle" hasCustomPrompt="1"/>
          </p:nvPr>
        </p:nvSpPr>
        <p:spPr>
          <a:xfrm>
            <a:off x="724018" y="2401458"/>
            <a:ext cx="6618076" cy="1990255"/>
          </a:xfrm>
        </p:spPr>
        <p:txBody>
          <a:bodyPr lIns="0" tIns="0" rIns="0" bIns="0" anchor="b">
            <a:noAutofit/>
          </a:bodyPr>
          <a:lstStyle>
            <a:lvl1pPr algn="l">
              <a:defRPr sz="5000" i="0">
                <a:solidFill>
                  <a:schemeClr val="bg2"/>
                </a:solidFill>
              </a:defRPr>
            </a:lvl1pPr>
          </a:lstStyle>
          <a:p>
            <a:r>
              <a:rPr lang="en-US" dirty="0"/>
              <a:t>Add section title, quote or interesting fact</a:t>
            </a:r>
            <a:endParaRPr lang="en-GB" dirty="0"/>
          </a:p>
        </p:txBody>
      </p:sp>
      <p:cxnSp>
        <p:nvCxnSpPr>
          <p:cNvPr id="25" name="Straight Connector 24">
            <a:extLst>
              <a:ext uri="{FF2B5EF4-FFF2-40B4-BE49-F238E27FC236}">
                <a16:creationId xmlns:a16="http://schemas.microsoft.com/office/drawing/2014/main" id="{19DB594F-16BF-4421-9D44-1E64D4FAF864}"/>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3898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ic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C8A6437-F579-46F4-8F5F-6B6FA027FAA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1999" cy="6858000"/>
          </a:xfrm>
          <a:prstGeom prst="rect">
            <a:avLst/>
          </a:prstGeom>
        </p:spPr>
      </p:pic>
      <p:sp>
        <p:nvSpPr>
          <p:cNvPr id="11" name="Rectangle 10">
            <a:extLst>
              <a:ext uri="{FF2B5EF4-FFF2-40B4-BE49-F238E27FC236}">
                <a16:creationId xmlns:a16="http://schemas.microsoft.com/office/drawing/2014/main" id="{58000E6A-D273-4A83-87FB-D57AB33153FB}"/>
              </a:ext>
            </a:extLst>
          </p:cNvPr>
          <p:cNvSpPr/>
          <p:nvPr userDrawn="1"/>
        </p:nvSpPr>
        <p:spPr bwMode="white">
          <a:xfrm>
            <a:off x="0" y="-1"/>
            <a:ext cx="5848141"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83EA6E8F-C999-421F-91DB-31C86AC6CA40}"/>
              </a:ext>
            </a:extLst>
          </p:cNvPr>
          <p:cNvSpPr/>
          <p:nvPr userDrawn="1"/>
        </p:nvSpPr>
        <p:spPr bwMode="white">
          <a:xfrm rot="10800000">
            <a:off x="4680002" y="0"/>
            <a:ext cx="7511998"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a:extLst>
              <a:ext uri="{FF2B5EF4-FFF2-40B4-BE49-F238E27FC236}">
                <a16:creationId xmlns:a16="http://schemas.microsoft.com/office/drawing/2014/main" id="{81EDCB32-EFED-4AC0-A53A-3081B264159F}"/>
              </a:ext>
            </a:extLst>
          </p:cNvPr>
          <p:cNvGrpSpPr/>
          <p:nvPr userDrawn="1"/>
        </p:nvGrpSpPr>
        <p:grpSpPr bwMode="white">
          <a:xfrm>
            <a:off x="195869" y="-844367"/>
            <a:ext cx="6219289" cy="10867802"/>
            <a:chOff x="197463" y="-854362"/>
            <a:chExt cx="6219289" cy="10867802"/>
          </a:xfrm>
          <a:solidFill>
            <a:schemeClr val="accent1">
              <a:lumMod val="75000"/>
              <a:alpha val="30196"/>
            </a:schemeClr>
          </a:solidFill>
        </p:grpSpPr>
        <p:sp>
          <p:nvSpPr>
            <p:cNvPr id="19" name="Freeform: Shape 18">
              <a:extLst>
                <a:ext uri="{FF2B5EF4-FFF2-40B4-BE49-F238E27FC236}">
                  <a16:creationId xmlns:a16="http://schemas.microsoft.com/office/drawing/2014/main" id="{0D43DAAF-2736-48C6-B9CF-7F92C2894743}"/>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1" name="Freeform: Shape 20">
              <a:extLst>
                <a:ext uri="{FF2B5EF4-FFF2-40B4-BE49-F238E27FC236}">
                  <a16:creationId xmlns:a16="http://schemas.microsoft.com/office/drawing/2014/main" id="{EDD96C5F-AD5F-4C8F-88AB-D0D760DE4A12}"/>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400">
                <a:solidFill>
                  <a:schemeClr val="bg2"/>
                </a:solidFill>
              </a:defRPr>
            </a:lvl1pPr>
          </a:lstStyle>
          <a:p>
            <a:pPr lvl="0"/>
            <a:r>
              <a:rPr lang="en-US" dirty="0"/>
              <a:t>Add date</a:t>
            </a:r>
            <a:endParaRPr lang="en-GB" dirty="0"/>
          </a:p>
        </p:txBody>
      </p:sp>
      <p:pic>
        <p:nvPicPr>
          <p:cNvPr id="15" name="Picture 14">
            <a:extLst>
              <a:ext uri="{FF2B5EF4-FFF2-40B4-BE49-F238E27FC236}">
                <a16:creationId xmlns:a16="http://schemas.microsoft.com/office/drawing/2014/main" id="{7D26D02A-AC07-4908-82AC-0FC753CFFDD2}"/>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cxnSp>
        <p:nvCxnSpPr>
          <p:cNvPr id="16" name="Straight Connector 15">
            <a:extLst>
              <a:ext uri="{FF2B5EF4-FFF2-40B4-BE49-F238E27FC236}">
                <a16:creationId xmlns:a16="http://schemas.microsoft.com/office/drawing/2014/main" id="{A3EF3C56-BC72-482E-9757-9E05422DDE44}"/>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09425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grey">
    <p:bg>
      <p:bgPr>
        <a:solidFill>
          <a:schemeClr val="tx2">
            <a:lumMod val="75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59D0E3-7551-4342-A708-1D97DB17690F}"/>
              </a:ext>
            </a:extLst>
          </p:cNvPr>
          <p:cNvPicPr>
            <a:picLocks noChangeAspect="1"/>
          </p:cNvPicPr>
          <p:nvPr userDrawn="1"/>
        </p:nvPicPr>
        <p:blipFill>
          <a:blip r:embed="rId2"/>
          <a:stretch>
            <a:fillRect/>
          </a:stretch>
        </p:blipFill>
        <p:spPr>
          <a:xfrm>
            <a:off x="10130117" y="516981"/>
            <a:ext cx="1542450" cy="1149223"/>
          </a:xfrm>
          <a:prstGeom prst="rect">
            <a:avLst/>
          </a:prstGeom>
        </p:spPr>
      </p:pic>
      <p:grpSp>
        <p:nvGrpSpPr>
          <p:cNvPr id="18" name="Group 17">
            <a:extLst>
              <a:ext uri="{FF2B5EF4-FFF2-40B4-BE49-F238E27FC236}">
                <a16:creationId xmlns:a16="http://schemas.microsoft.com/office/drawing/2014/main" id="{20C1E2F0-6920-41C2-814C-0DB9DEB1E4E9}"/>
              </a:ext>
            </a:extLst>
          </p:cNvPr>
          <p:cNvGrpSpPr/>
          <p:nvPr userDrawn="1"/>
        </p:nvGrpSpPr>
        <p:grpSpPr>
          <a:xfrm>
            <a:off x="1288547" y="-1454939"/>
            <a:ext cx="4879437" cy="10867802"/>
            <a:chOff x="1288547" y="-1454939"/>
            <a:chExt cx="4879437" cy="10867802"/>
          </a:xfrm>
        </p:grpSpPr>
        <p:sp>
          <p:nvSpPr>
            <p:cNvPr id="19" name="Freeform: Shape 18">
              <a:extLst>
                <a:ext uri="{FF2B5EF4-FFF2-40B4-BE49-F238E27FC236}">
                  <a16:creationId xmlns:a16="http://schemas.microsoft.com/office/drawing/2014/main" id="{2671370B-EEC9-4664-9462-474CB915E5B4}"/>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1" name="Freeform: Shape 20">
              <a:extLst>
                <a:ext uri="{FF2B5EF4-FFF2-40B4-BE49-F238E27FC236}">
                  <a16:creationId xmlns:a16="http://schemas.microsoft.com/office/drawing/2014/main" id="{19FE459A-9E83-472C-ABFC-3506A1EDC4F1}"/>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2" name="Freeform: Shape 21">
              <a:extLst>
                <a:ext uri="{FF2B5EF4-FFF2-40B4-BE49-F238E27FC236}">
                  <a16:creationId xmlns:a16="http://schemas.microsoft.com/office/drawing/2014/main" id="{FCEB9878-C6F0-41B0-BC5D-52F6EE140E7B}"/>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8" name="Title 1">
            <a:extLst>
              <a:ext uri="{FF2B5EF4-FFF2-40B4-BE49-F238E27FC236}">
                <a16:creationId xmlns:a16="http://schemas.microsoft.com/office/drawing/2014/main" id="{3B9BF60C-DB1C-475E-BC3E-437F665E2308}"/>
              </a:ext>
            </a:extLst>
          </p:cNvPr>
          <p:cNvSpPr>
            <a:spLocks noGrp="1"/>
          </p:cNvSpPr>
          <p:nvPr>
            <p:ph type="ctrTitle" hasCustomPrompt="1"/>
          </p:nvPr>
        </p:nvSpPr>
        <p:spPr>
          <a:xfrm>
            <a:off x="724018" y="2401458"/>
            <a:ext cx="6618076" cy="1990255"/>
          </a:xfrm>
        </p:spPr>
        <p:txBody>
          <a:bodyPr lIns="0" tIns="0" rIns="0" bIns="0" anchor="b">
            <a:noAutofit/>
          </a:bodyPr>
          <a:lstStyle>
            <a:lvl1pPr algn="l">
              <a:defRPr sz="5000" i="0">
                <a:solidFill>
                  <a:schemeClr val="bg2"/>
                </a:solidFill>
              </a:defRPr>
            </a:lvl1pPr>
          </a:lstStyle>
          <a:p>
            <a:r>
              <a:rPr lang="en-US" dirty="0"/>
              <a:t>Add section title, quote or interesting fact</a:t>
            </a:r>
            <a:endParaRPr lang="en-GB" dirty="0"/>
          </a:p>
        </p:txBody>
      </p:sp>
      <p:cxnSp>
        <p:nvCxnSpPr>
          <p:cNvPr id="9" name="Straight Connector 8">
            <a:extLst>
              <a:ext uri="{FF2B5EF4-FFF2-40B4-BE49-F238E27FC236}">
                <a16:creationId xmlns:a16="http://schemas.microsoft.com/office/drawing/2014/main" id="{EBF2FDBF-04CB-48C2-9781-F8B6FCE425F9}"/>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18001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dark blue">
    <p:bg>
      <p:bgPr>
        <a:solidFill>
          <a:schemeClr val="accent1">
            <a:lumMod val="50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59D0E3-7551-4342-A708-1D97DB17690F}"/>
              </a:ext>
            </a:extLst>
          </p:cNvPr>
          <p:cNvPicPr>
            <a:picLocks noChangeAspect="1"/>
          </p:cNvPicPr>
          <p:nvPr userDrawn="1"/>
        </p:nvPicPr>
        <p:blipFill>
          <a:blip r:embed="rId2"/>
          <a:stretch>
            <a:fillRect/>
          </a:stretch>
        </p:blipFill>
        <p:spPr>
          <a:xfrm>
            <a:off x="10130117" y="516981"/>
            <a:ext cx="1542450" cy="1149223"/>
          </a:xfrm>
          <a:prstGeom prst="rect">
            <a:avLst/>
          </a:prstGeom>
        </p:spPr>
      </p:pic>
      <p:grpSp>
        <p:nvGrpSpPr>
          <p:cNvPr id="18" name="Group 17">
            <a:extLst>
              <a:ext uri="{FF2B5EF4-FFF2-40B4-BE49-F238E27FC236}">
                <a16:creationId xmlns:a16="http://schemas.microsoft.com/office/drawing/2014/main" id="{20C1E2F0-6920-41C2-814C-0DB9DEB1E4E9}"/>
              </a:ext>
            </a:extLst>
          </p:cNvPr>
          <p:cNvGrpSpPr/>
          <p:nvPr userDrawn="1"/>
        </p:nvGrpSpPr>
        <p:grpSpPr>
          <a:xfrm>
            <a:off x="1288547" y="-1454939"/>
            <a:ext cx="4879437" cy="10867802"/>
            <a:chOff x="1288547" y="-1454939"/>
            <a:chExt cx="4879437" cy="10867802"/>
          </a:xfrm>
        </p:grpSpPr>
        <p:sp>
          <p:nvSpPr>
            <p:cNvPr id="19" name="Freeform: Shape 18">
              <a:extLst>
                <a:ext uri="{FF2B5EF4-FFF2-40B4-BE49-F238E27FC236}">
                  <a16:creationId xmlns:a16="http://schemas.microsoft.com/office/drawing/2014/main" id="{2671370B-EEC9-4664-9462-474CB915E5B4}"/>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1" name="Freeform: Shape 20">
              <a:extLst>
                <a:ext uri="{FF2B5EF4-FFF2-40B4-BE49-F238E27FC236}">
                  <a16:creationId xmlns:a16="http://schemas.microsoft.com/office/drawing/2014/main" id="{19FE459A-9E83-472C-ABFC-3506A1EDC4F1}"/>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2" name="Freeform: Shape 21">
              <a:extLst>
                <a:ext uri="{FF2B5EF4-FFF2-40B4-BE49-F238E27FC236}">
                  <a16:creationId xmlns:a16="http://schemas.microsoft.com/office/drawing/2014/main" id="{FCEB9878-C6F0-41B0-BC5D-52F6EE140E7B}"/>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8" name="Title 1">
            <a:extLst>
              <a:ext uri="{FF2B5EF4-FFF2-40B4-BE49-F238E27FC236}">
                <a16:creationId xmlns:a16="http://schemas.microsoft.com/office/drawing/2014/main" id="{3B9BF60C-DB1C-475E-BC3E-437F665E2308}"/>
              </a:ext>
            </a:extLst>
          </p:cNvPr>
          <p:cNvSpPr>
            <a:spLocks noGrp="1"/>
          </p:cNvSpPr>
          <p:nvPr>
            <p:ph type="ctrTitle" hasCustomPrompt="1"/>
          </p:nvPr>
        </p:nvSpPr>
        <p:spPr>
          <a:xfrm>
            <a:off x="724018" y="2401458"/>
            <a:ext cx="6618076" cy="1990255"/>
          </a:xfrm>
        </p:spPr>
        <p:txBody>
          <a:bodyPr lIns="0" tIns="0" rIns="0" bIns="0" anchor="b">
            <a:noAutofit/>
          </a:bodyPr>
          <a:lstStyle>
            <a:lvl1pPr algn="l">
              <a:defRPr sz="5000" i="0">
                <a:solidFill>
                  <a:schemeClr val="bg2"/>
                </a:solidFill>
              </a:defRPr>
            </a:lvl1pPr>
          </a:lstStyle>
          <a:p>
            <a:r>
              <a:rPr lang="en-US" dirty="0"/>
              <a:t>Add section title, quote or interesting fact</a:t>
            </a:r>
            <a:endParaRPr lang="en-GB" dirty="0"/>
          </a:p>
        </p:txBody>
      </p:sp>
      <p:cxnSp>
        <p:nvCxnSpPr>
          <p:cNvPr id="9" name="Straight Connector 8">
            <a:extLst>
              <a:ext uri="{FF2B5EF4-FFF2-40B4-BE49-F238E27FC236}">
                <a16:creationId xmlns:a16="http://schemas.microsoft.com/office/drawing/2014/main" id="{EBF2FDBF-04CB-48C2-9781-F8B6FCE425F9}"/>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90852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gradient blue">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EE1E8AF-F0E3-4F06-A927-16E3E69EFFB5}"/>
              </a:ext>
            </a:extLst>
          </p:cNvPr>
          <p:cNvSpPr/>
          <p:nvPr userDrawn="1"/>
        </p:nvSpPr>
        <p:spPr bwMode="white">
          <a:xfrm rot="10800000">
            <a:off x="0" y="0"/>
            <a:ext cx="12192000" cy="6858000"/>
          </a:xfrm>
          <a:prstGeom prst="rect">
            <a:avLst/>
          </a:prstGeom>
          <a:gradFill flip="none" rotWithShape="1">
            <a:gsLst>
              <a:gs pos="46000">
                <a:srgbClr val="0077BA"/>
              </a:gs>
              <a:gs pos="100000">
                <a:srgbClr val="004B74"/>
              </a:gs>
              <a:gs pos="0">
                <a:srgbClr val="00BFD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A859D0E3-7551-4342-A708-1D97DB17690F}"/>
              </a:ext>
            </a:extLst>
          </p:cNvPr>
          <p:cNvPicPr>
            <a:picLocks noChangeAspect="1"/>
          </p:cNvPicPr>
          <p:nvPr userDrawn="1"/>
        </p:nvPicPr>
        <p:blipFill>
          <a:blip r:embed="rId2"/>
          <a:stretch>
            <a:fillRect/>
          </a:stretch>
        </p:blipFill>
        <p:spPr>
          <a:xfrm>
            <a:off x="10130117" y="516981"/>
            <a:ext cx="1542450" cy="1149223"/>
          </a:xfrm>
          <a:prstGeom prst="rect">
            <a:avLst/>
          </a:prstGeom>
        </p:spPr>
      </p:pic>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8" y="2401458"/>
            <a:ext cx="6618076" cy="1990255"/>
          </a:xfrm>
        </p:spPr>
        <p:txBody>
          <a:bodyPr lIns="0" tIns="0" rIns="0" bIns="0" anchor="b">
            <a:noAutofit/>
          </a:bodyPr>
          <a:lstStyle>
            <a:lvl1pPr algn="l">
              <a:defRPr sz="5000" i="0">
                <a:solidFill>
                  <a:schemeClr val="bg2"/>
                </a:solidFill>
              </a:defRPr>
            </a:lvl1pPr>
          </a:lstStyle>
          <a:p>
            <a:r>
              <a:rPr lang="en-US" dirty="0"/>
              <a:t>Add section title, quote or interesting fact</a:t>
            </a:r>
            <a:endParaRPr lang="en-GB" dirty="0"/>
          </a:p>
        </p:txBody>
      </p:sp>
      <p:grpSp>
        <p:nvGrpSpPr>
          <p:cNvPr id="18" name="Group 17">
            <a:extLst>
              <a:ext uri="{FF2B5EF4-FFF2-40B4-BE49-F238E27FC236}">
                <a16:creationId xmlns:a16="http://schemas.microsoft.com/office/drawing/2014/main" id="{20C1E2F0-6920-41C2-814C-0DB9DEB1E4E9}"/>
              </a:ext>
            </a:extLst>
          </p:cNvPr>
          <p:cNvGrpSpPr/>
          <p:nvPr userDrawn="1"/>
        </p:nvGrpSpPr>
        <p:grpSpPr>
          <a:xfrm>
            <a:off x="1288547" y="-1454939"/>
            <a:ext cx="4879437" cy="10867802"/>
            <a:chOff x="1288547" y="-1454939"/>
            <a:chExt cx="4879437" cy="10867802"/>
          </a:xfrm>
        </p:grpSpPr>
        <p:sp>
          <p:nvSpPr>
            <p:cNvPr id="19" name="Freeform: Shape 18">
              <a:extLst>
                <a:ext uri="{FF2B5EF4-FFF2-40B4-BE49-F238E27FC236}">
                  <a16:creationId xmlns:a16="http://schemas.microsoft.com/office/drawing/2014/main" id="{2671370B-EEC9-4664-9462-474CB915E5B4}"/>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1" name="Freeform: Shape 20">
              <a:extLst>
                <a:ext uri="{FF2B5EF4-FFF2-40B4-BE49-F238E27FC236}">
                  <a16:creationId xmlns:a16="http://schemas.microsoft.com/office/drawing/2014/main" id="{19FE459A-9E83-472C-ABFC-3506A1EDC4F1}"/>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2" name="Freeform: Shape 21">
              <a:extLst>
                <a:ext uri="{FF2B5EF4-FFF2-40B4-BE49-F238E27FC236}">
                  <a16:creationId xmlns:a16="http://schemas.microsoft.com/office/drawing/2014/main" id="{FCEB9878-C6F0-41B0-BC5D-52F6EE140E7B}"/>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04071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440BCD3-32A5-4661-AABA-ECDE359B9C50}"/>
              </a:ext>
            </a:extLst>
          </p:cNvPr>
          <p:cNvSpPr/>
          <p:nvPr userDrawn="1"/>
        </p:nvSpPr>
        <p:spPr bwMode="white">
          <a:xfrm>
            <a:off x="0" y="0"/>
            <a:ext cx="12192000" cy="6858000"/>
          </a:xfrm>
          <a:prstGeom prst="rect">
            <a:avLst/>
          </a:prstGeom>
          <a:gradFill flip="none" rotWithShape="1">
            <a:gsLst>
              <a:gs pos="37000">
                <a:srgbClr val="0077BA"/>
              </a:gs>
              <a:gs pos="72000">
                <a:srgbClr val="006197"/>
              </a:gs>
              <a:gs pos="100000">
                <a:srgbClr val="003958"/>
              </a:gs>
              <a:gs pos="0">
                <a:srgbClr val="00BFD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2"/>
          <a:stretch>
            <a:fillRect/>
          </a:stretch>
        </p:blipFill>
        <p:spPr bwMode="black">
          <a:xfrm>
            <a:off x="8946775" y="516981"/>
            <a:ext cx="2686121" cy="1491209"/>
          </a:xfrm>
          <a:prstGeom prst="rect">
            <a:avLst/>
          </a:prstGeom>
        </p:spPr>
      </p:pic>
      <p:grpSp>
        <p:nvGrpSpPr>
          <p:cNvPr id="12" name="Group 11">
            <a:extLst>
              <a:ext uri="{FF2B5EF4-FFF2-40B4-BE49-F238E27FC236}">
                <a16:creationId xmlns:a16="http://schemas.microsoft.com/office/drawing/2014/main" id="{D715B20D-C4C3-4C5B-BB3D-940B90FB64FB}"/>
              </a:ext>
            </a:extLst>
          </p:cNvPr>
          <p:cNvGrpSpPr/>
          <p:nvPr userDrawn="1"/>
        </p:nvGrpSpPr>
        <p:grpSpPr bwMode="ltGray">
          <a:xfrm>
            <a:off x="197463" y="-854362"/>
            <a:ext cx="6219289" cy="10867802"/>
            <a:chOff x="197463" y="-854362"/>
            <a:chExt cx="6219289" cy="10867802"/>
          </a:xfrm>
          <a:solidFill>
            <a:schemeClr val="accent1">
              <a:lumMod val="75000"/>
              <a:alpha val="20000"/>
            </a:schemeClr>
          </a:solidFill>
        </p:grpSpPr>
        <p:sp>
          <p:nvSpPr>
            <p:cNvPr id="13" name="Freeform: Shape 12">
              <a:extLst>
                <a:ext uri="{FF2B5EF4-FFF2-40B4-BE49-F238E27FC236}">
                  <a16:creationId xmlns:a16="http://schemas.microsoft.com/office/drawing/2014/main" id="{9F899227-EBCE-4833-9CF1-A855E54BCF3E}"/>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4" name="Freeform: Shape 13">
              <a:extLst>
                <a:ext uri="{FF2B5EF4-FFF2-40B4-BE49-F238E27FC236}">
                  <a16:creationId xmlns:a16="http://schemas.microsoft.com/office/drawing/2014/main" id="{E5D10294-0A38-4D61-81F1-DDB1791E3F1E}"/>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3409236"/>
            <a:ext cx="4680000" cy="545854"/>
          </a:xfrm>
        </p:spPr>
        <p:txBody>
          <a:bodyPr lIns="0" tIns="0" rIns="0" bIns="0" anchor="b">
            <a:noAutofit/>
          </a:bodyPr>
          <a:lstStyle>
            <a:lvl1pPr algn="l">
              <a:defRPr sz="4000">
                <a:solidFill>
                  <a:schemeClr val="bg2"/>
                </a:solidFill>
              </a:defRPr>
            </a:lvl1pPr>
          </a:lstStyle>
          <a:p>
            <a:r>
              <a:rPr lang="en-US" dirty="0"/>
              <a:t>Contact us</a:t>
            </a:r>
            <a:endParaRPr lang="en-GB" dirty="0"/>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4597701"/>
            <a:ext cx="4680000" cy="1023182"/>
          </a:xfrm>
        </p:spPr>
        <p:txBody>
          <a:bodyPr lIns="0" tIns="0" rIns="0" bIns="0">
            <a:noAutofit/>
          </a:bodyPr>
          <a:lstStyle>
            <a:lvl1pPr marL="0" indent="0">
              <a:buNone/>
              <a:defRPr sz="1200">
                <a:solidFill>
                  <a:schemeClr val="bg2"/>
                </a:solidFill>
              </a:defRPr>
            </a:lvl1pPr>
          </a:lstStyle>
          <a:p>
            <a:pPr lvl="0"/>
            <a:r>
              <a:rPr lang="en-GB" dirty="0"/>
              <a:t>289 High Holborn, London</a:t>
            </a:r>
          </a:p>
          <a:p>
            <a:pPr lvl="0"/>
            <a:r>
              <a:rPr lang="en-GB" dirty="0"/>
              <a:t>WC1V 7HZ, United Kingdom</a:t>
            </a:r>
          </a:p>
          <a:p>
            <a:pPr lvl="0"/>
            <a:r>
              <a:rPr lang="en-GB" dirty="0"/>
              <a:t>0203 435 6590</a:t>
            </a:r>
          </a:p>
          <a:p>
            <a:pPr lvl="0"/>
            <a:r>
              <a:rPr lang="en-GB" dirty="0"/>
              <a:t>contacts@attain.co.uk</a:t>
            </a:r>
          </a:p>
          <a:p>
            <a:pPr lvl="0"/>
            <a:r>
              <a:rPr lang="en-GB" dirty="0"/>
              <a:t>www.attain.co.uk</a:t>
            </a:r>
          </a:p>
        </p:txBody>
      </p:sp>
      <p:cxnSp>
        <p:nvCxnSpPr>
          <p:cNvPr id="15" name="Straight Connector 14">
            <a:extLst>
              <a:ext uri="{FF2B5EF4-FFF2-40B4-BE49-F238E27FC236}">
                <a16:creationId xmlns:a16="http://schemas.microsoft.com/office/drawing/2014/main" id="{88ED9F4E-7A9D-4849-B032-A6B817E4316C}"/>
              </a:ext>
            </a:extLst>
          </p:cNvPr>
          <p:cNvCxnSpPr>
            <a:cxnSpLocks/>
          </p:cNvCxnSpPr>
          <p:nvPr userDrawn="1"/>
        </p:nvCxnSpPr>
        <p:spPr>
          <a:xfrm>
            <a:off x="721024" y="4165480"/>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56643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ntac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440BCD3-32A5-4661-AABA-ECDE359B9C50}"/>
              </a:ext>
            </a:extLst>
          </p:cNvPr>
          <p:cNvSpPr/>
          <p:nvPr userDrawn="1"/>
        </p:nvSpPr>
        <p:spPr bwMode="white">
          <a:xfrm>
            <a:off x="0" y="0"/>
            <a:ext cx="12192000" cy="6858000"/>
          </a:xfrm>
          <a:prstGeom prst="rect">
            <a:avLst/>
          </a:prstGeom>
          <a:gradFill flip="none" rotWithShape="1">
            <a:gsLst>
              <a:gs pos="37000">
                <a:srgbClr val="0077BA"/>
              </a:gs>
              <a:gs pos="72000">
                <a:srgbClr val="006197"/>
              </a:gs>
              <a:gs pos="100000">
                <a:srgbClr val="003958"/>
              </a:gs>
              <a:gs pos="0">
                <a:srgbClr val="00BFD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2"/>
          <a:stretch>
            <a:fillRect/>
          </a:stretch>
        </p:blipFill>
        <p:spPr bwMode="black">
          <a:xfrm>
            <a:off x="8946775" y="516981"/>
            <a:ext cx="2686121" cy="1491209"/>
          </a:xfrm>
          <a:prstGeom prst="rect">
            <a:avLst/>
          </a:prstGeom>
        </p:spPr>
      </p:pic>
      <p:grpSp>
        <p:nvGrpSpPr>
          <p:cNvPr id="12" name="Group 11">
            <a:extLst>
              <a:ext uri="{FF2B5EF4-FFF2-40B4-BE49-F238E27FC236}">
                <a16:creationId xmlns:a16="http://schemas.microsoft.com/office/drawing/2014/main" id="{D715B20D-C4C3-4C5B-BB3D-940B90FB64FB}"/>
              </a:ext>
            </a:extLst>
          </p:cNvPr>
          <p:cNvGrpSpPr/>
          <p:nvPr userDrawn="1"/>
        </p:nvGrpSpPr>
        <p:grpSpPr bwMode="ltGray">
          <a:xfrm>
            <a:off x="197463" y="-854362"/>
            <a:ext cx="6219289" cy="10867802"/>
            <a:chOff x="197463" y="-854362"/>
            <a:chExt cx="6219289" cy="10867802"/>
          </a:xfrm>
          <a:solidFill>
            <a:schemeClr val="accent1">
              <a:lumMod val="75000"/>
              <a:alpha val="20000"/>
            </a:schemeClr>
          </a:solidFill>
        </p:grpSpPr>
        <p:sp>
          <p:nvSpPr>
            <p:cNvPr id="13" name="Freeform: Shape 12">
              <a:extLst>
                <a:ext uri="{FF2B5EF4-FFF2-40B4-BE49-F238E27FC236}">
                  <a16:creationId xmlns:a16="http://schemas.microsoft.com/office/drawing/2014/main" id="{9F899227-EBCE-4833-9CF1-A855E54BCF3E}"/>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4" name="Freeform: Shape 13">
              <a:extLst>
                <a:ext uri="{FF2B5EF4-FFF2-40B4-BE49-F238E27FC236}">
                  <a16:creationId xmlns:a16="http://schemas.microsoft.com/office/drawing/2014/main" id="{E5D10294-0A38-4D61-81F1-DDB1791E3F1E}"/>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3409236"/>
            <a:ext cx="4680000" cy="545854"/>
          </a:xfrm>
        </p:spPr>
        <p:txBody>
          <a:bodyPr lIns="0" tIns="0" rIns="0" bIns="0" anchor="b">
            <a:noAutofit/>
          </a:bodyPr>
          <a:lstStyle>
            <a:lvl1pPr algn="l">
              <a:defRPr sz="4000">
                <a:solidFill>
                  <a:schemeClr val="bg2"/>
                </a:solidFill>
              </a:defRPr>
            </a:lvl1pPr>
          </a:lstStyle>
          <a:p>
            <a:r>
              <a:rPr lang="en-US" dirty="0"/>
              <a:t>Thank you</a:t>
            </a:r>
            <a:endParaRPr lang="en-GB" dirty="0"/>
          </a:p>
        </p:txBody>
      </p:sp>
      <p:cxnSp>
        <p:nvCxnSpPr>
          <p:cNvPr id="15" name="Straight Connector 14">
            <a:extLst>
              <a:ext uri="{FF2B5EF4-FFF2-40B4-BE49-F238E27FC236}">
                <a16:creationId xmlns:a16="http://schemas.microsoft.com/office/drawing/2014/main" id="{88ED9F4E-7A9D-4849-B032-A6B817E4316C}"/>
              </a:ext>
            </a:extLst>
          </p:cNvPr>
          <p:cNvCxnSpPr>
            <a:cxnSpLocks/>
          </p:cNvCxnSpPr>
          <p:nvPr userDrawn="1"/>
        </p:nvCxnSpPr>
        <p:spPr>
          <a:xfrm>
            <a:off x="721024" y="4165480"/>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89022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19762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9952499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_no log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9B3162-5018-47DA-9883-343B15987BF4}"/>
              </a:ext>
            </a:extLst>
          </p:cNvPr>
          <p:cNvSpPr/>
          <p:nvPr userDrawn="1"/>
        </p:nvSpPr>
        <p:spPr>
          <a:xfrm>
            <a:off x="10379947" y="0"/>
            <a:ext cx="1738365" cy="1341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21430988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71475" y="1001984"/>
            <a:ext cx="100084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dirty="0"/>
              <a:t>Add subtitle</a:t>
            </a:r>
            <a:endParaRPr lang="en-GB" dirty="0"/>
          </a:p>
        </p:txBody>
      </p:sp>
    </p:spTree>
    <p:extLst>
      <p:ext uri="{BB962C8B-B14F-4D97-AF65-F5344CB8AC3E}">
        <p14:creationId xmlns:p14="http://schemas.microsoft.com/office/powerpoint/2010/main" val="3847039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mp; subtitle_no log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7F04E8-722D-448C-B4F3-8CC576ED1634}"/>
              </a:ext>
            </a:extLst>
          </p:cNvPr>
          <p:cNvSpPr/>
          <p:nvPr userDrawn="1"/>
        </p:nvSpPr>
        <p:spPr>
          <a:xfrm>
            <a:off x="10379947" y="0"/>
            <a:ext cx="1738365" cy="1341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71475" y="1001984"/>
            <a:ext cx="100084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dirty="0"/>
              <a:t>Add subtitle</a:t>
            </a:r>
            <a:endParaRPr lang="en-GB" dirty="0"/>
          </a:p>
        </p:txBody>
      </p:sp>
    </p:spTree>
    <p:extLst>
      <p:ext uri="{BB962C8B-B14F-4D97-AF65-F5344CB8AC3E}">
        <p14:creationId xmlns:p14="http://schemas.microsoft.com/office/powerpoint/2010/main" val="2904570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pic3">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484D00-8E4A-40F0-B0F3-A5403A8870B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6858000"/>
          </a:xfrm>
          <a:prstGeom prst="rect">
            <a:avLst/>
          </a:prstGeom>
        </p:spPr>
      </p:pic>
      <p:sp>
        <p:nvSpPr>
          <p:cNvPr id="22" name="Rectangle 21">
            <a:extLst>
              <a:ext uri="{FF2B5EF4-FFF2-40B4-BE49-F238E27FC236}">
                <a16:creationId xmlns:a16="http://schemas.microsoft.com/office/drawing/2014/main" id="{4AA57FDF-FB20-4638-82C3-931AF94A23DC}"/>
              </a:ext>
            </a:extLst>
          </p:cNvPr>
          <p:cNvSpPr/>
          <p:nvPr userDrawn="1"/>
        </p:nvSpPr>
        <p:spPr bwMode="white">
          <a:xfrm>
            <a:off x="0" y="-1"/>
            <a:ext cx="5848141"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88B9B5C-DB3D-4195-9A59-0A9AD70B232B}"/>
              </a:ext>
            </a:extLst>
          </p:cNvPr>
          <p:cNvSpPr/>
          <p:nvPr userDrawn="1"/>
        </p:nvSpPr>
        <p:spPr bwMode="white">
          <a:xfrm rot="10800000">
            <a:off x="4680002" y="0"/>
            <a:ext cx="7511998"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A4CD1584-A502-4F55-B057-83D494158848}"/>
              </a:ext>
            </a:extLst>
          </p:cNvPr>
          <p:cNvGrpSpPr/>
          <p:nvPr userDrawn="1"/>
        </p:nvGrpSpPr>
        <p:grpSpPr bwMode="white">
          <a:xfrm>
            <a:off x="195870" y="-844364"/>
            <a:ext cx="6219289" cy="10867802"/>
            <a:chOff x="197463" y="-854362"/>
            <a:chExt cx="6219289" cy="10867802"/>
          </a:xfrm>
          <a:solidFill>
            <a:schemeClr val="accent1">
              <a:lumMod val="75000"/>
              <a:alpha val="30196"/>
            </a:schemeClr>
          </a:solidFill>
        </p:grpSpPr>
        <p:sp>
          <p:nvSpPr>
            <p:cNvPr id="18" name="Freeform: Shape 17">
              <a:extLst>
                <a:ext uri="{FF2B5EF4-FFF2-40B4-BE49-F238E27FC236}">
                  <a16:creationId xmlns:a16="http://schemas.microsoft.com/office/drawing/2014/main" id="{B994353C-2A61-41D5-A39E-38FE86EC4B63}"/>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9" name="Freeform: Shape 18">
              <a:extLst>
                <a:ext uri="{FF2B5EF4-FFF2-40B4-BE49-F238E27FC236}">
                  <a16:creationId xmlns:a16="http://schemas.microsoft.com/office/drawing/2014/main" id="{85FD38D7-53E9-4655-8723-2A1648711D2E}"/>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400">
                <a:solidFill>
                  <a:schemeClr val="bg2"/>
                </a:solidFill>
              </a:defRPr>
            </a:lvl1pPr>
          </a:lstStyle>
          <a:p>
            <a:pPr lvl="0"/>
            <a:r>
              <a:rPr lang="en-US" dirty="0"/>
              <a:t>Add date</a:t>
            </a:r>
            <a:endParaRPr lang="en-GB" dirty="0"/>
          </a:p>
        </p:txBody>
      </p:sp>
      <p:cxnSp>
        <p:nvCxnSpPr>
          <p:cNvPr id="16" name="Straight Connector 15">
            <a:extLst>
              <a:ext uri="{FF2B5EF4-FFF2-40B4-BE49-F238E27FC236}">
                <a16:creationId xmlns:a16="http://schemas.microsoft.com/office/drawing/2014/main" id="{A3EF3C56-BC72-482E-9757-9E05422DDE44}"/>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7D26D02A-AC07-4908-82AC-0FC753CFFDD2}"/>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Tree>
    <p:extLst>
      <p:ext uri="{BB962C8B-B14F-4D97-AF65-F5344CB8AC3E}">
        <p14:creationId xmlns:p14="http://schemas.microsoft.com/office/powerpoint/2010/main" val="22198017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277820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mp; content_no log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11ED2D-FDF3-42F6-979C-3411433495F3}"/>
              </a:ext>
            </a:extLst>
          </p:cNvPr>
          <p:cNvSpPr/>
          <p:nvPr userDrawn="1"/>
        </p:nvSpPr>
        <p:spPr>
          <a:xfrm>
            <a:off x="10379947" y="0"/>
            <a:ext cx="1738365" cy="1341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7387918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Left blue panel &amp;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9"/>
            <a:ext cx="2509931" cy="1851862"/>
          </a:xfrm>
        </p:spPr>
        <p:txBody>
          <a:bodyPr/>
          <a:lstStyle>
            <a:lvl1pPr>
              <a:defRPr>
                <a:solidFill>
                  <a:schemeClr val="bg2"/>
                </a:solidFill>
              </a:defRPr>
            </a:lvl1pPr>
          </a:lstStyle>
          <a:p>
            <a:r>
              <a:rPr lang="en-US" dirty="0"/>
              <a:t>Add title</a:t>
            </a:r>
            <a:endParaRPr lang="en-GB" dirty="0"/>
          </a:p>
        </p:txBody>
      </p:sp>
      <p:sp>
        <p:nvSpPr>
          <p:cNvPr id="3" name="Rectangle 2">
            <a:extLst>
              <a:ext uri="{FF2B5EF4-FFF2-40B4-BE49-F238E27FC236}">
                <a16:creationId xmlns:a16="http://schemas.microsoft.com/office/drawing/2014/main" id="{45510A7B-5D20-4F4E-B155-8B683A1BB9BB}"/>
              </a:ext>
            </a:extLst>
          </p:cNvPr>
          <p:cNvSpPr/>
          <p:nvPr userDrawn="1"/>
        </p:nvSpPr>
        <p:spPr>
          <a:xfrm>
            <a:off x="3204927" y="0"/>
            <a:ext cx="898707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Connector 3">
            <a:extLst>
              <a:ext uri="{FF2B5EF4-FFF2-40B4-BE49-F238E27FC236}">
                <a16:creationId xmlns:a16="http://schemas.microsoft.com/office/drawing/2014/main" id="{E4398BD5-107E-4EE4-BAD8-D0114E9B1806}"/>
              </a:ext>
            </a:extLst>
          </p:cNvPr>
          <p:cNvCxnSpPr>
            <a:cxnSpLocks/>
          </p:cNvCxnSpPr>
          <p:nvPr userDrawn="1"/>
        </p:nvCxnSpPr>
        <p:spPr>
          <a:xfrm>
            <a:off x="358775" y="2327180"/>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86B317F0-1725-46E5-8F2F-6023241EEAFF}"/>
              </a:ext>
            </a:extLst>
          </p:cNvPr>
          <p:cNvSpPr>
            <a:spLocks noGrp="1"/>
          </p:cNvSpPr>
          <p:nvPr>
            <p:ph idx="10" hasCustomPrompt="1"/>
          </p:nvPr>
        </p:nvSpPr>
        <p:spPr>
          <a:xfrm>
            <a:off x="3845733" y="1341438"/>
            <a:ext cx="7705461" cy="5003800"/>
          </a:xfrm>
        </p:spPr>
        <p:txBody>
          <a:bodyPr vert="horz" lIns="0" tIns="0" rIns="0" bIns="0" rtlCol="0">
            <a:noAutofit/>
          </a:bodyPr>
          <a:lstStyle>
            <a:lvl1pPr marL="0" indent="0">
              <a:buNone/>
              <a:defRPr lang="en-US" dirty="0"/>
            </a:lvl1pPr>
            <a:lvl2pPr>
              <a:defRPr lang="en-US" dirty="0"/>
            </a:lvl2pPr>
            <a:lvl3pPr>
              <a:defRPr lang="en-US" dirty="0"/>
            </a:lvl3pPr>
            <a:lvl4pPr>
              <a:defRPr lang="en-US" dirty="0"/>
            </a:lvl4pPr>
            <a:lvl5pPr>
              <a:defRPr lang="en-GB" dirty="0"/>
            </a:lvl5pPr>
          </a:lstStyle>
          <a:p>
            <a:pPr lvl="0"/>
            <a:r>
              <a:rPr lang="en-US" dirty="0"/>
              <a:t>Add content</a:t>
            </a:r>
            <a:endParaRPr lang="en-GB" dirty="0"/>
          </a:p>
        </p:txBody>
      </p:sp>
      <p:pic>
        <p:nvPicPr>
          <p:cNvPr id="6" name="Picture 5">
            <a:extLst>
              <a:ext uri="{FF2B5EF4-FFF2-40B4-BE49-F238E27FC236}">
                <a16:creationId xmlns:a16="http://schemas.microsoft.com/office/drawing/2014/main" id="{5BE2879E-C24C-4253-8E0A-AB94DAC10473}"/>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39174100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Left white panel &amp; conten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9"/>
            <a:ext cx="2509931" cy="1851862"/>
          </a:xfrm>
        </p:spPr>
        <p:txBody>
          <a:bodyPr/>
          <a:lstStyle>
            <a:lvl1pPr>
              <a:defRPr>
                <a:solidFill>
                  <a:schemeClr val="bg1"/>
                </a:solidFill>
              </a:defRPr>
            </a:lvl1pPr>
          </a:lstStyle>
          <a:p>
            <a:r>
              <a:rPr lang="en-US" dirty="0"/>
              <a:t>Add title</a:t>
            </a:r>
            <a:endParaRPr lang="en-GB" dirty="0"/>
          </a:p>
        </p:txBody>
      </p:sp>
      <p:sp>
        <p:nvSpPr>
          <p:cNvPr id="3" name="Rectangle 2">
            <a:extLst>
              <a:ext uri="{FF2B5EF4-FFF2-40B4-BE49-F238E27FC236}">
                <a16:creationId xmlns:a16="http://schemas.microsoft.com/office/drawing/2014/main" id="{45510A7B-5D20-4F4E-B155-8B683A1BB9BB}"/>
              </a:ext>
            </a:extLst>
          </p:cNvPr>
          <p:cNvSpPr/>
          <p:nvPr userDrawn="1"/>
        </p:nvSpPr>
        <p:spPr bwMode="ltGray">
          <a:xfrm>
            <a:off x="3204927" y="0"/>
            <a:ext cx="898707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Connector 3">
            <a:extLst>
              <a:ext uri="{FF2B5EF4-FFF2-40B4-BE49-F238E27FC236}">
                <a16:creationId xmlns:a16="http://schemas.microsoft.com/office/drawing/2014/main" id="{E4398BD5-107E-4EE4-BAD8-D0114E9B1806}"/>
              </a:ext>
            </a:extLst>
          </p:cNvPr>
          <p:cNvCxnSpPr>
            <a:cxnSpLocks/>
          </p:cNvCxnSpPr>
          <p:nvPr userDrawn="1"/>
        </p:nvCxnSpPr>
        <p:spPr>
          <a:xfrm>
            <a:off x="358775" y="2327180"/>
            <a:ext cx="758152"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0980A972-F5B0-49C2-A79E-18F4F48BECD7}"/>
              </a:ext>
            </a:extLst>
          </p:cNvPr>
          <p:cNvPicPr>
            <a:picLocks noChangeAspect="1"/>
          </p:cNvPicPr>
          <p:nvPr userDrawn="1"/>
        </p:nvPicPr>
        <p:blipFill>
          <a:blip r:embed="rId2"/>
          <a:stretch>
            <a:fillRect/>
          </a:stretch>
        </p:blipFill>
        <p:spPr>
          <a:xfrm>
            <a:off x="10841905" y="321435"/>
            <a:ext cx="998715" cy="744106"/>
          </a:xfrm>
          <a:prstGeom prst="rect">
            <a:avLst/>
          </a:prstGeom>
        </p:spPr>
      </p:pic>
      <p:sp>
        <p:nvSpPr>
          <p:cNvPr id="9" name="Content Placeholder 2">
            <a:extLst>
              <a:ext uri="{FF2B5EF4-FFF2-40B4-BE49-F238E27FC236}">
                <a16:creationId xmlns:a16="http://schemas.microsoft.com/office/drawing/2014/main" id="{6ECC3EB0-D936-4643-992B-537ACB495AD7}"/>
              </a:ext>
            </a:extLst>
          </p:cNvPr>
          <p:cNvSpPr>
            <a:spLocks noGrp="1"/>
          </p:cNvSpPr>
          <p:nvPr>
            <p:ph idx="10" hasCustomPrompt="1"/>
          </p:nvPr>
        </p:nvSpPr>
        <p:spPr>
          <a:xfrm>
            <a:off x="3845733" y="1341438"/>
            <a:ext cx="7705461" cy="5003800"/>
          </a:xfrm>
        </p:spPr>
        <p:txBody>
          <a:bodyPr vert="horz" lIns="0" tIns="0" rIns="0" bIns="0" rtlCol="0">
            <a:noAutofit/>
          </a:bodyPr>
          <a:lstStyle>
            <a:lvl1pPr marL="0" indent="0">
              <a:buNone/>
              <a:defRPr lang="en-US" dirty="0">
                <a:solidFill>
                  <a:schemeClr val="bg2"/>
                </a:solidFill>
              </a:defRPr>
            </a:lvl1pPr>
            <a:lvl2pPr>
              <a:defRPr lang="en-US" dirty="0"/>
            </a:lvl2pPr>
            <a:lvl3pPr>
              <a:defRPr lang="en-US" dirty="0"/>
            </a:lvl3pPr>
            <a:lvl4pPr>
              <a:defRPr lang="en-US" dirty="0"/>
            </a:lvl4pPr>
            <a:lvl5pPr>
              <a:defRPr lang="en-GB" dirty="0"/>
            </a:lvl5pPr>
          </a:lstStyle>
          <a:p>
            <a:pPr lvl="0"/>
            <a:r>
              <a:rPr lang="en-US" dirty="0"/>
              <a:t>Add content</a:t>
            </a:r>
            <a:endParaRPr lang="en-GB" dirty="0"/>
          </a:p>
        </p:txBody>
      </p:sp>
    </p:spTree>
    <p:extLst>
      <p:ext uri="{BB962C8B-B14F-4D97-AF65-F5344CB8AC3E}">
        <p14:creationId xmlns:p14="http://schemas.microsoft.com/office/powerpoint/2010/main" val="14329951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Left blue panel with bullet box &amp;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9"/>
            <a:ext cx="2509931" cy="1851862"/>
          </a:xfrm>
        </p:spPr>
        <p:txBody>
          <a:bodyPr/>
          <a:lstStyle>
            <a:lvl1pPr>
              <a:defRPr>
                <a:solidFill>
                  <a:schemeClr val="bg2"/>
                </a:solidFill>
              </a:defRPr>
            </a:lvl1pPr>
          </a:lstStyle>
          <a:p>
            <a:r>
              <a:rPr lang="en-US" dirty="0"/>
              <a:t>Add title</a:t>
            </a:r>
            <a:endParaRPr lang="en-GB" dirty="0"/>
          </a:p>
        </p:txBody>
      </p:sp>
      <p:sp>
        <p:nvSpPr>
          <p:cNvPr id="3" name="Rectangle 2">
            <a:extLst>
              <a:ext uri="{FF2B5EF4-FFF2-40B4-BE49-F238E27FC236}">
                <a16:creationId xmlns:a16="http://schemas.microsoft.com/office/drawing/2014/main" id="{45510A7B-5D20-4F4E-B155-8B683A1BB9BB}"/>
              </a:ext>
            </a:extLst>
          </p:cNvPr>
          <p:cNvSpPr/>
          <p:nvPr userDrawn="1"/>
        </p:nvSpPr>
        <p:spPr>
          <a:xfrm>
            <a:off x="3204927" y="0"/>
            <a:ext cx="898707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Connector 3">
            <a:extLst>
              <a:ext uri="{FF2B5EF4-FFF2-40B4-BE49-F238E27FC236}">
                <a16:creationId xmlns:a16="http://schemas.microsoft.com/office/drawing/2014/main" id="{E4398BD5-107E-4EE4-BAD8-D0114E9B1806}"/>
              </a:ext>
            </a:extLst>
          </p:cNvPr>
          <p:cNvCxnSpPr>
            <a:cxnSpLocks/>
          </p:cNvCxnSpPr>
          <p:nvPr userDrawn="1"/>
        </p:nvCxnSpPr>
        <p:spPr>
          <a:xfrm>
            <a:off x="358775" y="2327180"/>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7A7789C0-FED5-46C9-BC9B-976754DDC02F}"/>
              </a:ext>
            </a:extLst>
          </p:cNvPr>
          <p:cNvSpPr>
            <a:spLocks noGrp="1"/>
          </p:cNvSpPr>
          <p:nvPr>
            <p:ph idx="11" hasCustomPrompt="1"/>
          </p:nvPr>
        </p:nvSpPr>
        <p:spPr>
          <a:xfrm>
            <a:off x="358775" y="2662523"/>
            <a:ext cx="2509931" cy="3595402"/>
          </a:xfrm>
        </p:spPr>
        <p:txBody>
          <a:bodyPr vert="horz" lIns="0" tIns="0" rIns="0" bIns="0" rtlCol="0">
            <a:noAutofit/>
          </a:bodyPr>
          <a:lstStyle>
            <a:lvl1pPr marL="134938" indent="-134938">
              <a:tabLst/>
              <a:defRPr lang="en-US" sz="1400" dirty="0">
                <a:solidFill>
                  <a:schemeClr val="bg2"/>
                </a:solidFill>
              </a:defRPr>
            </a:lvl1pPr>
            <a:lvl2pPr>
              <a:defRPr lang="en-US" sz="1400" dirty="0">
                <a:solidFill>
                  <a:schemeClr val="bg2"/>
                </a:solidFill>
              </a:defRPr>
            </a:lvl2pPr>
            <a:lvl3pPr>
              <a:defRPr lang="en-US" sz="1400" dirty="0">
                <a:solidFill>
                  <a:schemeClr val="bg2"/>
                </a:solidFill>
              </a:defRPr>
            </a:lvl3pPr>
            <a:lvl4pPr>
              <a:defRPr lang="en-US" sz="1400" dirty="0">
                <a:solidFill>
                  <a:schemeClr val="bg2"/>
                </a:solidFill>
              </a:defRPr>
            </a:lvl4pPr>
            <a:lvl5pPr>
              <a:defRPr lang="en-GB" sz="1400" dirty="0">
                <a:solidFill>
                  <a:schemeClr val="bg2"/>
                </a:solidFill>
              </a:defRPr>
            </a:lvl5pPr>
          </a:lstStyle>
          <a:p>
            <a:pPr lvl="0"/>
            <a:r>
              <a:rPr lang="en-US" dirty="0"/>
              <a:t>First level</a:t>
            </a:r>
            <a:endParaRPr lang="en-GB" dirty="0"/>
          </a:p>
        </p:txBody>
      </p:sp>
      <p:pic>
        <p:nvPicPr>
          <p:cNvPr id="7" name="Picture 6">
            <a:extLst>
              <a:ext uri="{FF2B5EF4-FFF2-40B4-BE49-F238E27FC236}">
                <a16:creationId xmlns:a16="http://schemas.microsoft.com/office/drawing/2014/main" id="{D78EE6EC-9CF1-4223-8BFB-62EC4070A2F7}"/>
              </a:ext>
            </a:extLst>
          </p:cNvPr>
          <p:cNvPicPr>
            <a:picLocks noChangeAspect="1"/>
          </p:cNvPicPr>
          <p:nvPr userDrawn="1"/>
        </p:nvPicPr>
        <p:blipFill>
          <a:blip r:embed="rId2"/>
          <a:stretch>
            <a:fillRect/>
          </a:stretch>
        </p:blipFill>
        <p:spPr>
          <a:xfrm>
            <a:off x="10841905" y="318584"/>
            <a:ext cx="998715" cy="743887"/>
          </a:xfrm>
          <a:prstGeom prst="rect">
            <a:avLst/>
          </a:prstGeom>
        </p:spPr>
      </p:pic>
      <p:sp>
        <p:nvSpPr>
          <p:cNvPr id="8" name="Content Placeholder 2">
            <a:extLst>
              <a:ext uri="{FF2B5EF4-FFF2-40B4-BE49-F238E27FC236}">
                <a16:creationId xmlns:a16="http://schemas.microsoft.com/office/drawing/2014/main" id="{8C7F819F-4EA0-4452-B8B1-A9D60AD2FDC5}"/>
              </a:ext>
            </a:extLst>
          </p:cNvPr>
          <p:cNvSpPr>
            <a:spLocks noGrp="1"/>
          </p:cNvSpPr>
          <p:nvPr>
            <p:ph idx="10" hasCustomPrompt="1"/>
          </p:nvPr>
        </p:nvSpPr>
        <p:spPr>
          <a:xfrm>
            <a:off x="3845733" y="1341438"/>
            <a:ext cx="7705461" cy="5003800"/>
          </a:xfrm>
        </p:spPr>
        <p:txBody>
          <a:bodyPr vert="horz" lIns="0" tIns="0" rIns="0" bIns="0" rtlCol="0">
            <a:noAutofit/>
          </a:bodyPr>
          <a:lstStyle>
            <a:lvl1pPr marL="0" indent="0">
              <a:buNone/>
              <a:defRPr lang="en-US" dirty="0"/>
            </a:lvl1pPr>
            <a:lvl2pPr>
              <a:defRPr lang="en-US" dirty="0"/>
            </a:lvl2pPr>
            <a:lvl3pPr>
              <a:defRPr lang="en-US" dirty="0"/>
            </a:lvl3pPr>
            <a:lvl4pPr>
              <a:defRPr lang="en-US" dirty="0"/>
            </a:lvl4pPr>
            <a:lvl5pPr>
              <a:defRPr lang="en-GB" dirty="0"/>
            </a:lvl5pPr>
          </a:lstStyle>
          <a:p>
            <a:pPr lvl="0"/>
            <a:r>
              <a:rPr lang="en-US" dirty="0"/>
              <a:t>Add content</a:t>
            </a:r>
            <a:endParaRPr lang="en-GB" dirty="0"/>
          </a:p>
        </p:txBody>
      </p:sp>
    </p:spTree>
    <p:extLst>
      <p:ext uri="{BB962C8B-B14F-4D97-AF65-F5344CB8AC3E}">
        <p14:creationId xmlns:p14="http://schemas.microsoft.com/office/powerpoint/2010/main" val="15311612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Half blue LH page with content ">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510A7B-5D20-4F4E-B155-8B683A1BB9BB}"/>
              </a:ext>
            </a:extLst>
          </p:cNvPr>
          <p:cNvSpPr/>
          <p:nvPr userDrawn="1"/>
        </p:nvSpPr>
        <p:spPr>
          <a:xfrm>
            <a:off x="609600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6491236" y="358775"/>
            <a:ext cx="5329290" cy="766645"/>
          </a:xfrm>
        </p:spPr>
        <p:txBody>
          <a:bodyPr/>
          <a:lstStyle>
            <a:lvl1pPr>
              <a:defRPr>
                <a:solidFill>
                  <a:schemeClr val="bg1"/>
                </a:solidFill>
              </a:defRPr>
            </a:lvl1pPr>
          </a:lstStyle>
          <a:p>
            <a:r>
              <a:rPr lang="en-US" dirty="0"/>
              <a:t>Add title</a:t>
            </a:r>
            <a:endParaRPr lang="en-GB" dirty="0"/>
          </a:p>
        </p:txBody>
      </p:sp>
      <p:cxnSp>
        <p:nvCxnSpPr>
          <p:cNvPr id="4" name="Straight Connector 3">
            <a:extLst>
              <a:ext uri="{FF2B5EF4-FFF2-40B4-BE49-F238E27FC236}">
                <a16:creationId xmlns:a16="http://schemas.microsoft.com/office/drawing/2014/main" id="{E4398BD5-107E-4EE4-BAD8-D0114E9B1806}"/>
              </a:ext>
            </a:extLst>
          </p:cNvPr>
          <p:cNvCxnSpPr>
            <a:cxnSpLocks/>
          </p:cNvCxnSpPr>
          <p:nvPr userDrawn="1"/>
        </p:nvCxnSpPr>
        <p:spPr>
          <a:xfrm>
            <a:off x="6491235" y="1241960"/>
            <a:ext cx="758152"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F7468B8B-1110-4987-842D-AC69716A77A2}"/>
              </a:ext>
            </a:extLst>
          </p:cNvPr>
          <p:cNvSpPr>
            <a:spLocks noGrp="1"/>
          </p:cNvSpPr>
          <p:nvPr>
            <p:ph idx="1" hasCustomPrompt="1"/>
          </p:nvPr>
        </p:nvSpPr>
        <p:spPr>
          <a:xfrm>
            <a:off x="6491235" y="1592263"/>
            <a:ext cx="5329290" cy="4665661"/>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2">
            <a:extLst>
              <a:ext uri="{FF2B5EF4-FFF2-40B4-BE49-F238E27FC236}">
                <a16:creationId xmlns:a16="http://schemas.microsoft.com/office/drawing/2014/main" id="{FD0BA7BE-ED14-424B-B1C6-C3C068995289}"/>
              </a:ext>
            </a:extLst>
          </p:cNvPr>
          <p:cNvSpPr>
            <a:spLocks noGrp="1"/>
          </p:cNvSpPr>
          <p:nvPr>
            <p:ph idx="10" hasCustomPrompt="1"/>
          </p:nvPr>
        </p:nvSpPr>
        <p:spPr>
          <a:xfrm>
            <a:off x="371474" y="600076"/>
            <a:ext cx="5255603" cy="5657849"/>
          </a:xfrm>
        </p:spPr>
        <p:txBody>
          <a:bodyPr vert="horz" lIns="0" tIns="0" rIns="0" bIns="0" rtlCol="0">
            <a:noAutofit/>
          </a:bodyPr>
          <a:lstStyle>
            <a:lvl1pPr marL="0" indent="0">
              <a:buNone/>
              <a:defRPr lang="en-US" dirty="0">
                <a:solidFill>
                  <a:schemeClr val="bg2"/>
                </a:solidFill>
              </a:defRPr>
            </a:lvl1pPr>
            <a:lvl2pPr>
              <a:defRPr lang="en-US" dirty="0"/>
            </a:lvl2pPr>
            <a:lvl3pPr>
              <a:defRPr lang="en-US" dirty="0"/>
            </a:lvl3pPr>
            <a:lvl4pPr>
              <a:defRPr lang="en-US" dirty="0"/>
            </a:lvl4pPr>
            <a:lvl5pPr>
              <a:defRPr lang="en-GB" dirty="0"/>
            </a:lvl5pPr>
          </a:lstStyle>
          <a:p>
            <a:pPr lvl="0"/>
            <a:r>
              <a:rPr lang="en-US" dirty="0"/>
              <a:t>Add content</a:t>
            </a:r>
            <a:endParaRPr lang="en-GB" dirty="0"/>
          </a:p>
        </p:txBody>
      </p:sp>
    </p:spTree>
    <p:extLst>
      <p:ext uri="{BB962C8B-B14F-4D97-AF65-F5344CB8AC3E}">
        <p14:creationId xmlns:p14="http://schemas.microsoft.com/office/powerpoint/2010/main" val="29613318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Half blue RH page with content ">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510A7B-5D20-4F4E-B155-8B683A1BB9BB}"/>
              </a:ext>
            </a:extLst>
          </p:cNvPr>
          <p:cNvSpPr/>
          <p:nvPr userDrawn="1"/>
        </p:nvSpPr>
        <p:spPr>
          <a:xfrm>
            <a:off x="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65092" y="358775"/>
            <a:ext cx="5329290" cy="766645"/>
          </a:xfrm>
        </p:spPr>
        <p:txBody>
          <a:bodyPr/>
          <a:lstStyle>
            <a:lvl1pPr>
              <a:defRPr>
                <a:solidFill>
                  <a:schemeClr val="bg1"/>
                </a:solidFill>
              </a:defRPr>
            </a:lvl1pPr>
          </a:lstStyle>
          <a:p>
            <a:r>
              <a:rPr lang="en-US" dirty="0"/>
              <a:t>Add title</a:t>
            </a:r>
            <a:endParaRPr lang="en-GB" dirty="0"/>
          </a:p>
        </p:txBody>
      </p:sp>
      <p:cxnSp>
        <p:nvCxnSpPr>
          <p:cNvPr id="4" name="Straight Connector 3">
            <a:extLst>
              <a:ext uri="{FF2B5EF4-FFF2-40B4-BE49-F238E27FC236}">
                <a16:creationId xmlns:a16="http://schemas.microsoft.com/office/drawing/2014/main" id="{E4398BD5-107E-4EE4-BAD8-D0114E9B1806}"/>
              </a:ext>
            </a:extLst>
          </p:cNvPr>
          <p:cNvCxnSpPr>
            <a:cxnSpLocks/>
          </p:cNvCxnSpPr>
          <p:nvPr userDrawn="1"/>
        </p:nvCxnSpPr>
        <p:spPr>
          <a:xfrm>
            <a:off x="365091" y="1241960"/>
            <a:ext cx="758152"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F7468B8B-1110-4987-842D-AC69716A77A2}"/>
              </a:ext>
            </a:extLst>
          </p:cNvPr>
          <p:cNvSpPr>
            <a:spLocks noGrp="1"/>
          </p:cNvSpPr>
          <p:nvPr>
            <p:ph idx="1" hasCustomPrompt="1"/>
          </p:nvPr>
        </p:nvSpPr>
        <p:spPr>
          <a:xfrm>
            <a:off x="365091" y="1679577"/>
            <a:ext cx="5329290" cy="4665661"/>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2">
            <a:extLst>
              <a:ext uri="{FF2B5EF4-FFF2-40B4-BE49-F238E27FC236}">
                <a16:creationId xmlns:a16="http://schemas.microsoft.com/office/drawing/2014/main" id="{FD0BA7BE-ED14-424B-B1C6-C3C068995289}"/>
              </a:ext>
            </a:extLst>
          </p:cNvPr>
          <p:cNvSpPr>
            <a:spLocks noGrp="1"/>
          </p:cNvSpPr>
          <p:nvPr>
            <p:ph idx="10" hasCustomPrompt="1"/>
          </p:nvPr>
        </p:nvSpPr>
        <p:spPr>
          <a:xfrm>
            <a:off x="6554874" y="600076"/>
            <a:ext cx="5255603" cy="5657849"/>
          </a:xfrm>
        </p:spPr>
        <p:txBody>
          <a:bodyPr vert="horz" lIns="0" tIns="0" rIns="0" bIns="0" rtlCol="0">
            <a:noAutofit/>
          </a:bodyPr>
          <a:lstStyle>
            <a:lvl1pPr marL="0" indent="0">
              <a:buNone/>
              <a:defRPr lang="en-US" dirty="0">
                <a:solidFill>
                  <a:schemeClr val="bg2"/>
                </a:solidFill>
              </a:defRPr>
            </a:lvl1pPr>
            <a:lvl2pPr>
              <a:defRPr lang="en-US" dirty="0"/>
            </a:lvl2pPr>
            <a:lvl3pPr>
              <a:defRPr lang="en-US" dirty="0"/>
            </a:lvl3pPr>
            <a:lvl4pPr>
              <a:defRPr lang="en-US" dirty="0"/>
            </a:lvl4pPr>
            <a:lvl5pPr>
              <a:defRPr lang="en-GB" dirty="0"/>
            </a:lvl5pPr>
          </a:lstStyle>
          <a:p>
            <a:pPr lvl="0"/>
            <a:r>
              <a:rPr lang="en-US" dirty="0"/>
              <a:t>Add content</a:t>
            </a:r>
            <a:endParaRPr lang="en-GB" dirty="0"/>
          </a:p>
        </p:txBody>
      </p:sp>
    </p:spTree>
    <p:extLst>
      <p:ext uri="{BB962C8B-B14F-4D97-AF65-F5344CB8AC3E}">
        <p14:creationId xmlns:p14="http://schemas.microsoft.com/office/powerpoint/2010/main" val="41141903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content &amp; pictur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0649F55-4BD3-4BDF-B44B-10ED3C3B7EF4}"/>
              </a:ext>
            </a:extLst>
          </p:cNvPr>
          <p:cNvSpPr/>
          <p:nvPr userDrawn="1"/>
        </p:nvSpPr>
        <p:spPr bwMode="white">
          <a:xfrm>
            <a:off x="215153" y="717176"/>
            <a:ext cx="1057835" cy="2420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a:xfrm>
            <a:off x="358775" y="1679577"/>
            <a:ext cx="3278728" cy="4665661"/>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2">
            <a:extLst>
              <a:ext uri="{FF2B5EF4-FFF2-40B4-BE49-F238E27FC236}">
                <a16:creationId xmlns:a16="http://schemas.microsoft.com/office/drawing/2014/main" id="{A85F2647-E4CF-481F-9932-4368A2C08896}"/>
              </a:ext>
            </a:extLst>
          </p:cNvPr>
          <p:cNvSpPr>
            <a:spLocks noGrp="1"/>
          </p:cNvSpPr>
          <p:nvPr>
            <p:ph idx="10" hasCustomPrompt="1"/>
          </p:nvPr>
        </p:nvSpPr>
        <p:spPr>
          <a:xfrm>
            <a:off x="3998119" y="1679577"/>
            <a:ext cx="3278728" cy="4665661"/>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Picture Placeholder 5">
            <a:extLst>
              <a:ext uri="{FF2B5EF4-FFF2-40B4-BE49-F238E27FC236}">
                <a16:creationId xmlns:a16="http://schemas.microsoft.com/office/drawing/2014/main" id="{CBA523FA-E3AB-4EDA-8CA7-A3EBA0279924}"/>
              </a:ext>
            </a:extLst>
          </p:cNvPr>
          <p:cNvSpPr>
            <a:spLocks noGrp="1"/>
          </p:cNvSpPr>
          <p:nvPr>
            <p:ph type="pic" sz="quarter" idx="11" hasCustomPrompt="1"/>
          </p:nvPr>
        </p:nvSpPr>
        <p:spPr>
          <a:xfrm>
            <a:off x="7637463" y="0"/>
            <a:ext cx="4554537" cy="6858000"/>
          </a:xfrm>
        </p:spPr>
        <p:txBody>
          <a:bodyPr/>
          <a:lstStyle>
            <a:lvl1pPr marL="0" indent="0">
              <a:buNone/>
              <a:defRPr/>
            </a:lvl1pPr>
          </a:lstStyle>
          <a:p>
            <a:r>
              <a:rPr lang="en-GB" dirty="0"/>
              <a:t>Add picture</a:t>
            </a:r>
          </a:p>
        </p:txBody>
      </p:sp>
      <p:sp>
        <p:nvSpPr>
          <p:cNvPr id="7" name="Title 1">
            <a:extLst>
              <a:ext uri="{FF2B5EF4-FFF2-40B4-BE49-F238E27FC236}">
                <a16:creationId xmlns:a16="http://schemas.microsoft.com/office/drawing/2014/main" id="{0591C98F-2D3D-4B72-9B85-AD49E7FCA913}"/>
              </a:ext>
            </a:extLst>
          </p:cNvPr>
          <p:cNvSpPr>
            <a:spLocks noGrp="1"/>
          </p:cNvSpPr>
          <p:nvPr>
            <p:ph type="title" hasCustomPrompt="1"/>
          </p:nvPr>
        </p:nvSpPr>
        <p:spPr>
          <a:xfrm>
            <a:off x="365091" y="358775"/>
            <a:ext cx="6911755" cy="766645"/>
          </a:xfrm>
        </p:spPr>
        <p:txBody>
          <a:bodyPr/>
          <a:lstStyle>
            <a:lvl1pPr>
              <a:defRPr>
                <a:solidFill>
                  <a:schemeClr val="bg1"/>
                </a:solidFill>
              </a:defRPr>
            </a:lvl1pPr>
          </a:lstStyle>
          <a:p>
            <a:r>
              <a:rPr lang="en-US" dirty="0"/>
              <a:t>Add title</a:t>
            </a:r>
            <a:endParaRPr lang="en-GB" dirty="0"/>
          </a:p>
        </p:txBody>
      </p:sp>
      <p:cxnSp>
        <p:nvCxnSpPr>
          <p:cNvPr id="8" name="Straight Connector 7">
            <a:extLst>
              <a:ext uri="{FF2B5EF4-FFF2-40B4-BE49-F238E27FC236}">
                <a16:creationId xmlns:a16="http://schemas.microsoft.com/office/drawing/2014/main" id="{F12D5F54-3239-4B3C-AFE0-174EF27B0160}"/>
              </a:ext>
            </a:extLst>
          </p:cNvPr>
          <p:cNvCxnSpPr>
            <a:cxnSpLocks/>
          </p:cNvCxnSpPr>
          <p:nvPr userDrawn="1"/>
        </p:nvCxnSpPr>
        <p:spPr>
          <a:xfrm>
            <a:off x="365091" y="1241960"/>
            <a:ext cx="758152"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96356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 charts with titles &amp;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8" name="Chart Placeholder 7">
            <a:extLst>
              <a:ext uri="{FF2B5EF4-FFF2-40B4-BE49-F238E27FC236}">
                <a16:creationId xmlns:a16="http://schemas.microsoft.com/office/drawing/2014/main" id="{39FC5BCB-14AD-4105-98F1-A4901BE52D47}"/>
              </a:ext>
            </a:extLst>
          </p:cNvPr>
          <p:cNvSpPr>
            <a:spLocks noGrp="1"/>
          </p:cNvSpPr>
          <p:nvPr>
            <p:ph type="chart" sz="quarter" idx="10" hasCustomPrompt="1"/>
          </p:nvPr>
        </p:nvSpPr>
        <p:spPr>
          <a:xfrm>
            <a:off x="358775" y="1771259"/>
            <a:ext cx="3343649" cy="3176961"/>
          </a:xfrm>
        </p:spPr>
        <p:txBody>
          <a:bodyPr/>
          <a:lstStyle>
            <a:lvl1pPr marL="0" indent="0">
              <a:buNone/>
              <a:defRPr/>
            </a:lvl1pPr>
          </a:lstStyle>
          <a:p>
            <a:r>
              <a:rPr lang="en-GB" dirty="0"/>
              <a:t>Add chart</a:t>
            </a:r>
          </a:p>
        </p:txBody>
      </p:sp>
      <p:sp>
        <p:nvSpPr>
          <p:cNvPr id="10" name="Text Placeholder 9">
            <a:extLst>
              <a:ext uri="{FF2B5EF4-FFF2-40B4-BE49-F238E27FC236}">
                <a16:creationId xmlns:a16="http://schemas.microsoft.com/office/drawing/2014/main" id="{C1D8E6EC-F599-4EB2-AD5E-2FD1C398CA18}"/>
              </a:ext>
            </a:extLst>
          </p:cNvPr>
          <p:cNvSpPr>
            <a:spLocks noGrp="1"/>
          </p:cNvSpPr>
          <p:nvPr>
            <p:ph type="body" sz="quarter" idx="11" hasCustomPrompt="1"/>
          </p:nvPr>
        </p:nvSpPr>
        <p:spPr>
          <a:xfrm>
            <a:off x="358775" y="5130969"/>
            <a:ext cx="3343649" cy="1207340"/>
          </a:xfrm>
        </p:spPr>
        <p:txBody>
          <a:bodyPr/>
          <a:lstStyle>
            <a:lvl1pPr marL="115888" indent="-115888">
              <a:defRPr sz="1200"/>
            </a:lvl1pPr>
            <a:lvl2pPr marL="403225" indent="-134938">
              <a:defRPr sz="1200"/>
            </a:lvl2pPr>
          </a:lstStyle>
          <a:p>
            <a:pPr lvl="0"/>
            <a:r>
              <a:rPr lang="en-US" dirty="0"/>
              <a:t>First level</a:t>
            </a:r>
          </a:p>
          <a:p>
            <a:pPr lvl="1"/>
            <a:r>
              <a:rPr lang="en-US" dirty="0"/>
              <a:t>Second level</a:t>
            </a:r>
            <a:endParaRPr lang="en-GB" dirty="0"/>
          </a:p>
        </p:txBody>
      </p:sp>
      <p:sp>
        <p:nvSpPr>
          <p:cNvPr id="12" name="Text Placeholder 11">
            <a:extLst>
              <a:ext uri="{FF2B5EF4-FFF2-40B4-BE49-F238E27FC236}">
                <a16:creationId xmlns:a16="http://schemas.microsoft.com/office/drawing/2014/main" id="{20DEDCF1-F1DC-46BC-AEA7-A4567406967F}"/>
              </a:ext>
            </a:extLst>
          </p:cNvPr>
          <p:cNvSpPr>
            <a:spLocks noGrp="1"/>
          </p:cNvSpPr>
          <p:nvPr>
            <p:ph type="body" sz="quarter" idx="12" hasCustomPrompt="1"/>
          </p:nvPr>
        </p:nvSpPr>
        <p:spPr>
          <a:xfrm>
            <a:off x="358775" y="1430209"/>
            <a:ext cx="3343649" cy="251012"/>
          </a:xfrm>
        </p:spPr>
        <p:txBody>
          <a:bodyPr/>
          <a:lstStyle>
            <a:lvl1pPr marL="0" indent="0">
              <a:buNone/>
              <a:defRPr sz="1400" b="1" cap="none" baseline="0">
                <a:latin typeface="Century Gothic" panose="020B0502020202020204" pitchFamily="34" charset="0"/>
              </a:defRPr>
            </a:lvl1pPr>
          </a:lstStyle>
          <a:p>
            <a:pPr lvl="0"/>
            <a:r>
              <a:rPr lang="en-US" dirty="0"/>
              <a:t>Add chart title</a:t>
            </a:r>
            <a:endParaRPr lang="en-GB" dirty="0"/>
          </a:p>
        </p:txBody>
      </p:sp>
      <p:sp>
        <p:nvSpPr>
          <p:cNvPr id="19" name="Chart Placeholder 7">
            <a:extLst>
              <a:ext uri="{FF2B5EF4-FFF2-40B4-BE49-F238E27FC236}">
                <a16:creationId xmlns:a16="http://schemas.microsoft.com/office/drawing/2014/main" id="{DD87227E-B7B5-4A47-B480-C837ACA1AC98}"/>
              </a:ext>
            </a:extLst>
          </p:cNvPr>
          <p:cNvSpPr>
            <a:spLocks noGrp="1"/>
          </p:cNvSpPr>
          <p:nvPr>
            <p:ph type="chart" sz="quarter" idx="13" hasCustomPrompt="1"/>
          </p:nvPr>
        </p:nvSpPr>
        <p:spPr>
          <a:xfrm>
            <a:off x="4417826" y="1771259"/>
            <a:ext cx="3343649" cy="3176961"/>
          </a:xfrm>
        </p:spPr>
        <p:txBody>
          <a:bodyPr/>
          <a:lstStyle>
            <a:lvl1pPr marL="0" indent="0">
              <a:buNone/>
              <a:defRPr/>
            </a:lvl1pPr>
          </a:lstStyle>
          <a:p>
            <a:r>
              <a:rPr lang="en-GB" dirty="0"/>
              <a:t>Add chart</a:t>
            </a:r>
          </a:p>
        </p:txBody>
      </p:sp>
      <p:sp>
        <p:nvSpPr>
          <p:cNvPr id="20" name="Text Placeholder 9">
            <a:extLst>
              <a:ext uri="{FF2B5EF4-FFF2-40B4-BE49-F238E27FC236}">
                <a16:creationId xmlns:a16="http://schemas.microsoft.com/office/drawing/2014/main" id="{7C8A71BE-A76A-4401-BB2C-F4698161B9EC}"/>
              </a:ext>
            </a:extLst>
          </p:cNvPr>
          <p:cNvSpPr>
            <a:spLocks noGrp="1"/>
          </p:cNvSpPr>
          <p:nvPr>
            <p:ph type="body" sz="quarter" idx="14" hasCustomPrompt="1"/>
          </p:nvPr>
        </p:nvSpPr>
        <p:spPr>
          <a:xfrm>
            <a:off x="4417826" y="5130969"/>
            <a:ext cx="3343649" cy="1207340"/>
          </a:xfrm>
        </p:spPr>
        <p:txBody>
          <a:bodyPr/>
          <a:lstStyle>
            <a:lvl1pPr marL="115888" indent="-115888">
              <a:defRPr sz="1200"/>
            </a:lvl1pPr>
            <a:lvl2pPr marL="403225" indent="-134938">
              <a:defRPr sz="1200"/>
            </a:lvl2pPr>
          </a:lstStyle>
          <a:p>
            <a:pPr lvl="0"/>
            <a:r>
              <a:rPr lang="en-US" dirty="0"/>
              <a:t>First level</a:t>
            </a:r>
          </a:p>
          <a:p>
            <a:pPr lvl="1"/>
            <a:r>
              <a:rPr lang="en-US" dirty="0"/>
              <a:t>Second level</a:t>
            </a:r>
            <a:endParaRPr lang="en-GB" dirty="0"/>
          </a:p>
        </p:txBody>
      </p:sp>
      <p:sp>
        <p:nvSpPr>
          <p:cNvPr id="21" name="Text Placeholder 11">
            <a:extLst>
              <a:ext uri="{FF2B5EF4-FFF2-40B4-BE49-F238E27FC236}">
                <a16:creationId xmlns:a16="http://schemas.microsoft.com/office/drawing/2014/main" id="{487D867D-CA4F-464F-BE9E-8161E755BF8D}"/>
              </a:ext>
            </a:extLst>
          </p:cNvPr>
          <p:cNvSpPr>
            <a:spLocks noGrp="1"/>
          </p:cNvSpPr>
          <p:nvPr>
            <p:ph type="body" sz="quarter" idx="15" hasCustomPrompt="1"/>
          </p:nvPr>
        </p:nvSpPr>
        <p:spPr>
          <a:xfrm>
            <a:off x="4417826" y="1430209"/>
            <a:ext cx="3343649" cy="251012"/>
          </a:xfrm>
        </p:spPr>
        <p:txBody>
          <a:bodyPr/>
          <a:lstStyle>
            <a:lvl1pPr marL="0" indent="0">
              <a:buNone/>
              <a:defRPr sz="1400" b="1" cap="none" baseline="0">
                <a:latin typeface="Century Gothic" panose="020B0502020202020204" pitchFamily="34" charset="0"/>
              </a:defRPr>
            </a:lvl1pPr>
          </a:lstStyle>
          <a:p>
            <a:pPr lvl="0"/>
            <a:r>
              <a:rPr lang="en-US" dirty="0"/>
              <a:t>Add chart title</a:t>
            </a:r>
            <a:endParaRPr lang="en-GB" dirty="0"/>
          </a:p>
        </p:txBody>
      </p:sp>
      <p:sp>
        <p:nvSpPr>
          <p:cNvPr id="22" name="Chart Placeholder 7">
            <a:extLst>
              <a:ext uri="{FF2B5EF4-FFF2-40B4-BE49-F238E27FC236}">
                <a16:creationId xmlns:a16="http://schemas.microsoft.com/office/drawing/2014/main" id="{3BB41C88-2B4C-4F40-8CF0-6CC85D818D0B}"/>
              </a:ext>
            </a:extLst>
          </p:cNvPr>
          <p:cNvSpPr>
            <a:spLocks noGrp="1"/>
          </p:cNvSpPr>
          <p:nvPr>
            <p:ph type="chart" sz="quarter" idx="16" hasCustomPrompt="1"/>
          </p:nvPr>
        </p:nvSpPr>
        <p:spPr>
          <a:xfrm>
            <a:off x="8476876" y="1771259"/>
            <a:ext cx="3343649" cy="3176961"/>
          </a:xfrm>
        </p:spPr>
        <p:txBody>
          <a:bodyPr/>
          <a:lstStyle>
            <a:lvl1pPr marL="0" indent="0">
              <a:buNone/>
              <a:defRPr/>
            </a:lvl1pPr>
          </a:lstStyle>
          <a:p>
            <a:r>
              <a:rPr lang="en-GB" dirty="0"/>
              <a:t>Add chart</a:t>
            </a:r>
          </a:p>
        </p:txBody>
      </p:sp>
      <p:sp>
        <p:nvSpPr>
          <p:cNvPr id="23" name="Text Placeholder 9">
            <a:extLst>
              <a:ext uri="{FF2B5EF4-FFF2-40B4-BE49-F238E27FC236}">
                <a16:creationId xmlns:a16="http://schemas.microsoft.com/office/drawing/2014/main" id="{A4A9BB6B-9F44-41AC-B074-0C7DD6BE44F1}"/>
              </a:ext>
            </a:extLst>
          </p:cNvPr>
          <p:cNvSpPr>
            <a:spLocks noGrp="1"/>
          </p:cNvSpPr>
          <p:nvPr>
            <p:ph type="body" sz="quarter" idx="17" hasCustomPrompt="1"/>
          </p:nvPr>
        </p:nvSpPr>
        <p:spPr>
          <a:xfrm>
            <a:off x="8476876" y="5130969"/>
            <a:ext cx="3343649" cy="1207340"/>
          </a:xfrm>
        </p:spPr>
        <p:txBody>
          <a:bodyPr/>
          <a:lstStyle>
            <a:lvl1pPr marL="115888" indent="-115888">
              <a:defRPr sz="1200"/>
            </a:lvl1pPr>
            <a:lvl2pPr marL="403225" indent="-134938">
              <a:defRPr sz="1200"/>
            </a:lvl2pPr>
          </a:lstStyle>
          <a:p>
            <a:pPr lvl="0"/>
            <a:r>
              <a:rPr lang="en-US" dirty="0"/>
              <a:t>First level</a:t>
            </a:r>
          </a:p>
          <a:p>
            <a:pPr lvl="1"/>
            <a:r>
              <a:rPr lang="en-US" dirty="0"/>
              <a:t>Second level</a:t>
            </a:r>
            <a:endParaRPr lang="en-GB" dirty="0"/>
          </a:p>
        </p:txBody>
      </p:sp>
      <p:sp>
        <p:nvSpPr>
          <p:cNvPr id="24" name="Text Placeholder 11">
            <a:extLst>
              <a:ext uri="{FF2B5EF4-FFF2-40B4-BE49-F238E27FC236}">
                <a16:creationId xmlns:a16="http://schemas.microsoft.com/office/drawing/2014/main" id="{3F0F5CCD-EFD5-4B4D-9319-CC036B440614}"/>
              </a:ext>
            </a:extLst>
          </p:cNvPr>
          <p:cNvSpPr>
            <a:spLocks noGrp="1"/>
          </p:cNvSpPr>
          <p:nvPr>
            <p:ph type="body" sz="quarter" idx="18" hasCustomPrompt="1"/>
          </p:nvPr>
        </p:nvSpPr>
        <p:spPr>
          <a:xfrm>
            <a:off x="8476876" y="1430209"/>
            <a:ext cx="3343649" cy="251012"/>
          </a:xfrm>
        </p:spPr>
        <p:txBody>
          <a:bodyPr/>
          <a:lstStyle>
            <a:lvl1pPr marL="0" indent="0">
              <a:buNone/>
              <a:defRPr sz="1400" b="1" cap="none" baseline="0">
                <a:latin typeface="Century Gothic" panose="020B0502020202020204" pitchFamily="34" charset="0"/>
              </a:defRPr>
            </a:lvl1pPr>
          </a:lstStyle>
          <a:p>
            <a:pPr lvl="0"/>
            <a:r>
              <a:rPr lang="en-US" dirty="0"/>
              <a:t>Add chart title</a:t>
            </a:r>
            <a:endParaRPr lang="en-GB" dirty="0"/>
          </a:p>
        </p:txBody>
      </p:sp>
    </p:spTree>
    <p:extLst>
      <p:ext uri="{BB962C8B-B14F-4D97-AF65-F5344CB8AC3E}">
        <p14:creationId xmlns:p14="http://schemas.microsoft.com/office/powerpoint/2010/main" val="24754450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 charts with title &amp;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8" name="Chart Placeholder 7">
            <a:extLst>
              <a:ext uri="{FF2B5EF4-FFF2-40B4-BE49-F238E27FC236}">
                <a16:creationId xmlns:a16="http://schemas.microsoft.com/office/drawing/2014/main" id="{39FC5BCB-14AD-4105-98F1-A4901BE52D47}"/>
              </a:ext>
            </a:extLst>
          </p:cNvPr>
          <p:cNvSpPr>
            <a:spLocks noGrp="1"/>
          </p:cNvSpPr>
          <p:nvPr>
            <p:ph type="chart" sz="quarter" idx="10" hasCustomPrompt="1"/>
          </p:nvPr>
        </p:nvSpPr>
        <p:spPr>
          <a:xfrm>
            <a:off x="358775" y="1821499"/>
            <a:ext cx="5387601" cy="3176961"/>
          </a:xfrm>
        </p:spPr>
        <p:txBody>
          <a:bodyPr/>
          <a:lstStyle>
            <a:lvl1pPr marL="0" indent="0">
              <a:buNone/>
              <a:defRPr/>
            </a:lvl1pPr>
          </a:lstStyle>
          <a:p>
            <a:r>
              <a:rPr lang="en-GB" dirty="0"/>
              <a:t>Add chart</a:t>
            </a:r>
          </a:p>
        </p:txBody>
      </p:sp>
      <p:sp>
        <p:nvSpPr>
          <p:cNvPr id="10" name="Text Placeholder 9">
            <a:extLst>
              <a:ext uri="{FF2B5EF4-FFF2-40B4-BE49-F238E27FC236}">
                <a16:creationId xmlns:a16="http://schemas.microsoft.com/office/drawing/2014/main" id="{C1D8E6EC-F599-4EB2-AD5E-2FD1C398CA18}"/>
              </a:ext>
            </a:extLst>
          </p:cNvPr>
          <p:cNvSpPr>
            <a:spLocks noGrp="1"/>
          </p:cNvSpPr>
          <p:nvPr>
            <p:ph type="body" sz="quarter" idx="11" hasCustomPrompt="1"/>
          </p:nvPr>
        </p:nvSpPr>
        <p:spPr>
          <a:xfrm>
            <a:off x="358775" y="5141017"/>
            <a:ext cx="5387601" cy="1207340"/>
          </a:xfrm>
        </p:spPr>
        <p:txBody>
          <a:bodyPr/>
          <a:lstStyle>
            <a:lvl1pPr marL="115888" indent="-115888">
              <a:defRPr sz="1200"/>
            </a:lvl1pPr>
            <a:lvl2pPr marL="403225" indent="-134938">
              <a:defRPr sz="1200"/>
            </a:lvl2pPr>
          </a:lstStyle>
          <a:p>
            <a:pPr lvl="0"/>
            <a:r>
              <a:rPr lang="en-US" dirty="0"/>
              <a:t>First level</a:t>
            </a:r>
          </a:p>
          <a:p>
            <a:pPr lvl="1"/>
            <a:r>
              <a:rPr lang="en-US" dirty="0"/>
              <a:t>Second level</a:t>
            </a:r>
            <a:endParaRPr lang="en-GB" dirty="0"/>
          </a:p>
        </p:txBody>
      </p:sp>
      <p:sp>
        <p:nvSpPr>
          <p:cNvPr id="12" name="Text Placeholder 11">
            <a:extLst>
              <a:ext uri="{FF2B5EF4-FFF2-40B4-BE49-F238E27FC236}">
                <a16:creationId xmlns:a16="http://schemas.microsoft.com/office/drawing/2014/main" id="{20DEDCF1-F1DC-46BC-AEA7-A4567406967F}"/>
              </a:ext>
            </a:extLst>
          </p:cNvPr>
          <p:cNvSpPr>
            <a:spLocks noGrp="1"/>
          </p:cNvSpPr>
          <p:nvPr>
            <p:ph type="body" sz="quarter" idx="12" hasCustomPrompt="1"/>
          </p:nvPr>
        </p:nvSpPr>
        <p:spPr>
          <a:xfrm>
            <a:off x="358775" y="1430209"/>
            <a:ext cx="5387601" cy="251012"/>
          </a:xfrm>
        </p:spPr>
        <p:txBody>
          <a:bodyPr/>
          <a:lstStyle>
            <a:lvl1pPr marL="0" indent="0">
              <a:buNone/>
              <a:defRPr sz="1400" b="1" cap="none" baseline="0">
                <a:latin typeface="Century Gothic" panose="020B0502020202020204" pitchFamily="34" charset="0"/>
              </a:defRPr>
            </a:lvl1pPr>
          </a:lstStyle>
          <a:p>
            <a:pPr lvl="0"/>
            <a:r>
              <a:rPr lang="en-US" dirty="0"/>
              <a:t>Add chart title</a:t>
            </a:r>
            <a:endParaRPr lang="en-GB" dirty="0"/>
          </a:p>
        </p:txBody>
      </p:sp>
      <p:sp>
        <p:nvSpPr>
          <p:cNvPr id="13" name="Chart Placeholder 7">
            <a:extLst>
              <a:ext uri="{FF2B5EF4-FFF2-40B4-BE49-F238E27FC236}">
                <a16:creationId xmlns:a16="http://schemas.microsoft.com/office/drawing/2014/main" id="{71439555-8F20-4E7F-9703-37677B3B12A0}"/>
              </a:ext>
            </a:extLst>
          </p:cNvPr>
          <p:cNvSpPr>
            <a:spLocks noGrp="1"/>
          </p:cNvSpPr>
          <p:nvPr>
            <p:ph type="chart" sz="quarter" idx="13" hasCustomPrompt="1"/>
          </p:nvPr>
        </p:nvSpPr>
        <p:spPr>
          <a:xfrm>
            <a:off x="6432924" y="1821499"/>
            <a:ext cx="5387601" cy="3176961"/>
          </a:xfrm>
        </p:spPr>
        <p:txBody>
          <a:bodyPr/>
          <a:lstStyle>
            <a:lvl1pPr marL="0" indent="0">
              <a:buNone/>
              <a:defRPr/>
            </a:lvl1pPr>
          </a:lstStyle>
          <a:p>
            <a:r>
              <a:rPr lang="en-GB" dirty="0"/>
              <a:t>Add chart</a:t>
            </a:r>
          </a:p>
        </p:txBody>
      </p:sp>
      <p:sp>
        <p:nvSpPr>
          <p:cNvPr id="14" name="Text Placeholder 9">
            <a:extLst>
              <a:ext uri="{FF2B5EF4-FFF2-40B4-BE49-F238E27FC236}">
                <a16:creationId xmlns:a16="http://schemas.microsoft.com/office/drawing/2014/main" id="{BBBB9678-D7BA-422B-8754-6A4FA8F8F18C}"/>
              </a:ext>
            </a:extLst>
          </p:cNvPr>
          <p:cNvSpPr>
            <a:spLocks noGrp="1"/>
          </p:cNvSpPr>
          <p:nvPr>
            <p:ph type="body" sz="quarter" idx="14" hasCustomPrompt="1"/>
          </p:nvPr>
        </p:nvSpPr>
        <p:spPr>
          <a:xfrm>
            <a:off x="6432924" y="5141017"/>
            <a:ext cx="5387601" cy="1207340"/>
          </a:xfrm>
        </p:spPr>
        <p:txBody>
          <a:bodyPr/>
          <a:lstStyle>
            <a:lvl1pPr marL="115888" indent="-115888">
              <a:defRPr sz="1200"/>
            </a:lvl1pPr>
            <a:lvl2pPr marL="403225" indent="-134938">
              <a:defRPr sz="1200"/>
            </a:lvl2pPr>
          </a:lstStyle>
          <a:p>
            <a:pPr lvl="0"/>
            <a:r>
              <a:rPr lang="en-US" dirty="0"/>
              <a:t>First level</a:t>
            </a:r>
          </a:p>
          <a:p>
            <a:pPr lvl="1"/>
            <a:r>
              <a:rPr lang="en-US" dirty="0"/>
              <a:t>Second level</a:t>
            </a:r>
            <a:endParaRPr lang="en-GB" dirty="0"/>
          </a:p>
        </p:txBody>
      </p:sp>
      <p:sp>
        <p:nvSpPr>
          <p:cNvPr id="15" name="Text Placeholder 11">
            <a:extLst>
              <a:ext uri="{FF2B5EF4-FFF2-40B4-BE49-F238E27FC236}">
                <a16:creationId xmlns:a16="http://schemas.microsoft.com/office/drawing/2014/main" id="{35C17B9F-F27B-40FA-BD22-FA2A503C3DE2}"/>
              </a:ext>
            </a:extLst>
          </p:cNvPr>
          <p:cNvSpPr>
            <a:spLocks noGrp="1"/>
          </p:cNvSpPr>
          <p:nvPr>
            <p:ph type="body" sz="quarter" idx="15" hasCustomPrompt="1"/>
          </p:nvPr>
        </p:nvSpPr>
        <p:spPr>
          <a:xfrm>
            <a:off x="6432924" y="1430209"/>
            <a:ext cx="5387601" cy="251012"/>
          </a:xfrm>
        </p:spPr>
        <p:txBody>
          <a:bodyPr/>
          <a:lstStyle>
            <a:lvl1pPr marL="0" indent="0">
              <a:buNone/>
              <a:defRPr sz="1400" b="1" cap="none" baseline="0">
                <a:latin typeface="Century Gothic" panose="020B0502020202020204" pitchFamily="34" charset="0"/>
              </a:defRPr>
            </a:lvl1pPr>
          </a:lstStyle>
          <a:p>
            <a:pPr lvl="0"/>
            <a:r>
              <a:rPr lang="en-US" dirty="0"/>
              <a:t>Add chart title</a:t>
            </a:r>
            <a:endParaRPr lang="en-GB" dirty="0"/>
          </a:p>
        </p:txBody>
      </p:sp>
    </p:spTree>
    <p:extLst>
      <p:ext uri="{BB962C8B-B14F-4D97-AF65-F5344CB8AC3E}">
        <p14:creationId xmlns:p14="http://schemas.microsoft.com/office/powerpoint/2010/main" val="1933382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pic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B2D40C-A7A1-44B7-9E15-188364FC14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6858000"/>
          </a:xfrm>
          <a:prstGeom prst="rect">
            <a:avLst/>
          </a:prstGeom>
        </p:spPr>
      </p:pic>
      <p:sp>
        <p:nvSpPr>
          <p:cNvPr id="22" name="Rectangle 21">
            <a:extLst>
              <a:ext uri="{FF2B5EF4-FFF2-40B4-BE49-F238E27FC236}">
                <a16:creationId xmlns:a16="http://schemas.microsoft.com/office/drawing/2014/main" id="{4AA57FDF-FB20-4638-82C3-931AF94A23DC}"/>
              </a:ext>
            </a:extLst>
          </p:cNvPr>
          <p:cNvSpPr/>
          <p:nvPr userDrawn="1"/>
        </p:nvSpPr>
        <p:spPr bwMode="white">
          <a:xfrm>
            <a:off x="0" y="-1"/>
            <a:ext cx="5848141"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88B9B5C-DB3D-4195-9A59-0A9AD70B232B}"/>
              </a:ext>
            </a:extLst>
          </p:cNvPr>
          <p:cNvSpPr/>
          <p:nvPr userDrawn="1"/>
        </p:nvSpPr>
        <p:spPr bwMode="white">
          <a:xfrm rot="10800000">
            <a:off x="4680002" y="0"/>
            <a:ext cx="7511998"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A4CD1584-A502-4F55-B057-83D494158848}"/>
              </a:ext>
            </a:extLst>
          </p:cNvPr>
          <p:cNvGrpSpPr/>
          <p:nvPr userDrawn="1"/>
        </p:nvGrpSpPr>
        <p:grpSpPr bwMode="white">
          <a:xfrm>
            <a:off x="185820" y="-849629"/>
            <a:ext cx="6219289" cy="10867802"/>
            <a:chOff x="197463" y="-854362"/>
            <a:chExt cx="6219289" cy="10867802"/>
          </a:xfrm>
          <a:solidFill>
            <a:schemeClr val="accent1">
              <a:lumMod val="75000"/>
              <a:alpha val="30196"/>
            </a:schemeClr>
          </a:solidFill>
        </p:grpSpPr>
        <p:sp>
          <p:nvSpPr>
            <p:cNvPr id="18" name="Freeform: Shape 17">
              <a:extLst>
                <a:ext uri="{FF2B5EF4-FFF2-40B4-BE49-F238E27FC236}">
                  <a16:creationId xmlns:a16="http://schemas.microsoft.com/office/drawing/2014/main" id="{B994353C-2A61-41D5-A39E-38FE86EC4B63}"/>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9" name="Freeform: Shape 18">
              <a:extLst>
                <a:ext uri="{FF2B5EF4-FFF2-40B4-BE49-F238E27FC236}">
                  <a16:creationId xmlns:a16="http://schemas.microsoft.com/office/drawing/2014/main" id="{85FD38D7-53E9-4655-8723-2A1648711D2E}"/>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400">
                <a:solidFill>
                  <a:schemeClr val="bg2"/>
                </a:solidFill>
              </a:defRPr>
            </a:lvl1pPr>
          </a:lstStyle>
          <a:p>
            <a:pPr lvl="0"/>
            <a:r>
              <a:rPr lang="en-US" dirty="0"/>
              <a:t>Add date</a:t>
            </a:r>
            <a:endParaRPr lang="en-GB" dirty="0"/>
          </a:p>
        </p:txBody>
      </p:sp>
      <p:cxnSp>
        <p:nvCxnSpPr>
          <p:cNvPr id="16" name="Straight Connector 15">
            <a:extLst>
              <a:ext uri="{FF2B5EF4-FFF2-40B4-BE49-F238E27FC236}">
                <a16:creationId xmlns:a16="http://schemas.microsoft.com/office/drawing/2014/main" id="{A3EF3C56-BC72-482E-9757-9E05422DDE44}"/>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7D26D02A-AC07-4908-82AC-0FC753CFFDD2}"/>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Tree>
    <p:extLst>
      <p:ext uri="{BB962C8B-B14F-4D97-AF65-F5344CB8AC3E}">
        <p14:creationId xmlns:p14="http://schemas.microsoft.com/office/powerpoint/2010/main" val="20667407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mp;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a:xfrm>
            <a:off x="358775" y="1412875"/>
            <a:ext cx="5566537" cy="4925433"/>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2">
            <a:extLst>
              <a:ext uri="{FF2B5EF4-FFF2-40B4-BE49-F238E27FC236}">
                <a16:creationId xmlns:a16="http://schemas.microsoft.com/office/drawing/2014/main" id="{F02B63D9-A567-4FA4-A6C0-9FB92529AD8C}"/>
              </a:ext>
            </a:extLst>
          </p:cNvPr>
          <p:cNvSpPr>
            <a:spLocks noGrp="1"/>
          </p:cNvSpPr>
          <p:nvPr>
            <p:ph idx="10" hasCustomPrompt="1"/>
          </p:nvPr>
        </p:nvSpPr>
        <p:spPr>
          <a:xfrm>
            <a:off x="6253988" y="1412875"/>
            <a:ext cx="5566537" cy="4925433"/>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98235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ubtitle with 2 content &amp; 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5"/>
            <a:ext cx="10021172" cy="358219"/>
          </a:xfrm>
        </p:spPr>
        <p:txBody>
          <a:bodyPr/>
          <a:lstStyle>
            <a:lvl1pPr>
              <a:defRPr/>
            </a:lvl1pPr>
          </a:lstStyle>
          <a:p>
            <a:r>
              <a:rPr lang="en-US" dirty="0"/>
              <a:t>Add title</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58775" y="1001984"/>
            <a:ext cx="100211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dirty="0"/>
              <a:t>Add subtitle</a:t>
            </a:r>
            <a:endParaRPr lang="en-GB" dirty="0"/>
          </a:p>
        </p:txBody>
      </p:sp>
      <p:sp>
        <p:nvSpPr>
          <p:cNvPr id="6" name="Content Placeholder 2">
            <a:extLst>
              <a:ext uri="{FF2B5EF4-FFF2-40B4-BE49-F238E27FC236}">
                <a16:creationId xmlns:a16="http://schemas.microsoft.com/office/drawing/2014/main" id="{6101B715-3041-47DF-BF88-D8B419FA6895}"/>
              </a:ext>
            </a:extLst>
          </p:cNvPr>
          <p:cNvSpPr>
            <a:spLocks noGrp="1"/>
          </p:cNvSpPr>
          <p:nvPr>
            <p:ph idx="1" hasCustomPrompt="1"/>
          </p:nvPr>
        </p:nvSpPr>
        <p:spPr>
          <a:xfrm>
            <a:off x="358774" y="2089561"/>
            <a:ext cx="5580000" cy="4258796"/>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1">
            <a:extLst>
              <a:ext uri="{FF2B5EF4-FFF2-40B4-BE49-F238E27FC236}">
                <a16:creationId xmlns:a16="http://schemas.microsoft.com/office/drawing/2014/main" id="{F5993DF2-993C-4B9D-AA5E-0753E8E68DA9}"/>
              </a:ext>
            </a:extLst>
          </p:cNvPr>
          <p:cNvSpPr>
            <a:spLocks noGrp="1"/>
          </p:cNvSpPr>
          <p:nvPr>
            <p:ph type="body" sz="quarter" idx="12" hasCustomPrompt="1"/>
          </p:nvPr>
        </p:nvSpPr>
        <p:spPr>
          <a:xfrm>
            <a:off x="358775" y="1691660"/>
            <a:ext cx="5580000"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9" name="Content Placeholder 2">
            <a:extLst>
              <a:ext uri="{FF2B5EF4-FFF2-40B4-BE49-F238E27FC236}">
                <a16:creationId xmlns:a16="http://schemas.microsoft.com/office/drawing/2014/main" id="{9462AA9B-FFC7-423E-AC6E-59D8CB78F215}"/>
              </a:ext>
            </a:extLst>
          </p:cNvPr>
          <p:cNvSpPr>
            <a:spLocks noGrp="1"/>
          </p:cNvSpPr>
          <p:nvPr>
            <p:ph idx="13" hasCustomPrompt="1"/>
          </p:nvPr>
        </p:nvSpPr>
        <p:spPr>
          <a:xfrm>
            <a:off x="6241286" y="2089561"/>
            <a:ext cx="5580000" cy="4258796"/>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11">
            <a:extLst>
              <a:ext uri="{FF2B5EF4-FFF2-40B4-BE49-F238E27FC236}">
                <a16:creationId xmlns:a16="http://schemas.microsoft.com/office/drawing/2014/main" id="{A75A8308-9CF1-468C-8566-76AB972A6915}"/>
              </a:ext>
            </a:extLst>
          </p:cNvPr>
          <p:cNvSpPr>
            <a:spLocks noGrp="1"/>
          </p:cNvSpPr>
          <p:nvPr>
            <p:ph type="body" sz="quarter" idx="14" hasCustomPrompt="1"/>
          </p:nvPr>
        </p:nvSpPr>
        <p:spPr>
          <a:xfrm>
            <a:off x="6241287" y="1691660"/>
            <a:ext cx="5580000"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Tree>
    <p:extLst>
      <p:ext uri="{BB962C8B-B14F-4D97-AF65-F5344CB8AC3E}">
        <p14:creationId xmlns:p14="http://schemas.microsoft.com/office/powerpoint/2010/main" val="39278513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 content &amp; 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6" name="Content Placeholder 2">
            <a:extLst>
              <a:ext uri="{FF2B5EF4-FFF2-40B4-BE49-F238E27FC236}">
                <a16:creationId xmlns:a16="http://schemas.microsoft.com/office/drawing/2014/main" id="{6101B715-3041-47DF-BF88-D8B419FA6895}"/>
              </a:ext>
            </a:extLst>
          </p:cNvPr>
          <p:cNvSpPr>
            <a:spLocks noGrp="1"/>
          </p:cNvSpPr>
          <p:nvPr>
            <p:ph idx="1" hasCustomPrompt="1"/>
          </p:nvPr>
        </p:nvSpPr>
        <p:spPr>
          <a:xfrm>
            <a:off x="358774" y="1788999"/>
            <a:ext cx="5580000" cy="4556239"/>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1">
            <a:extLst>
              <a:ext uri="{FF2B5EF4-FFF2-40B4-BE49-F238E27FC236}">
                <a16:creationId xmlns:a16="http://schemas.microsoft.com/office/drawing/2014/main" id="{F5993DF2-993C-4B9D-AA5E-0753E8E68DA9}"/>
              </a:ext>
            </a:extLst>
          </p:cNvPr>
          <p:cNvSpPr>
            <a:spLocks noGrp="1"/>
          </p:cNvSpPr>
          <p:nvPr>
            <p:ph type="body" sz="quarter" idx="12" hasCustomPrompt="1"/>
          </p:nvPr>
        </p:nvSpPr>
        <p:spPr>
          <a:xfrm>
            <a:off x="358775" y="1430208"/>
            <a:ext cx="5580000"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9" name="Content Placeholder 2">
            <a:extLst>
              <a:ext uri="{FF2B5EF4-FFF2-40B4-BE49-F238E27FC236}">
                <a16:creationId xmlns:a16="http://schemas.microsoft.com/office/drawing/2014/main" id="{9462AA9B-FFC7-423E-AC6E-59D8CB78F215}"/>
              </a:ext>
            </a:extLst>
          </p:cNvPr>
          <p:cNvSpPr>
            <a:spLocks noGrp="1"/>
          </p:cNvSpPr>
          <p:nvPr>
            <p:ph idx="13" hasCustomPrompt="1"/>
          </p:nvPr>
        </p:nvSpPr>
        <p:spPr>
          <a:xfrm>
            <a:off x="6241286" y="1788999"/>
            <a:ext cx="5580000" cy="4556239"/>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11">
            <a:extLst>
              <a:ext uri="{FF2B5EF4-FFF2-40B4-BE49-F238E27FC236}">
                <a16:creationId xmlns:a16="http://schemas.microsoft.com/office/drawing/2014/main" id="{A75A8308-9CF1-468C-8566-76AB972A6915}"/>
              </a:ext>
            </a:extLst>
          </p:cNvPr>
          <p:cNvSpPr>
            <a:spLocks noGrp="1"/>
          </p:cNvSpPr>
          <p:nvPr>
            <p:ph type="body" sz="quarter" idx="14" hasCustomPrompt="1"/>
          </p:nvPr>
        </p:nvSpPr>
        <p:spPr>
          <a:xfrm>
            <a:off x="6241287" y="1430208"/>
            <a:ext cx="5580000"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Tree>
    <p:extLst>
      <p:ext uri="{BB962C8B-B14F-4D97-AF65-F5344CB8AC3E}">
        <p14:creationId xmlns:p14="http://schemas.microsoft.com/office/powerpoint/2010/main" val="28585775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 content &amp; 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6" name="Content Placeholder 2">
            <a:extLst>
              <a:ext uri="{FF2B5EF4-FFF2-40B4-BE49-F238E27FC236}">
                <a16:creationId xmlns:a16="http://schemas.microsoft.com/office/drawing/2014/main" id="{6101B715-3041-47DF-BF88-D8B419FA6895}"/>
              </a:ext>
            </a:extLst>
          </p:cNvPr>
          <p:cNvSpPr>
            <a:spLocks noGrp="1"/>
          </p:cNvSpPr>
          <p:nvPr>
            <p:ph idx="1" hasCustomPrompt="1"/>
          </p:nvPr>
        </p:nvSpPr>
        <p:spPr>
          <a:xfrm>
            <a:off x="358773" y="1801810"/>
            <a:ext cx="3558803" cy="4543428"/>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1">
            <a:extLst>
              <a:ext uri="{FF2B5EF4-FFF2-40B4-BE49-F238E27FC236}">
                <a16:creationId xmlns:a16="http://schemas.microsoft.com/office/drawing/2014/main" id="{F5993DF2-993C-4B9D-AA5E-0753E8E68DA9}"/>
              </a:ext>
            </a:extLst>
          </p:cNvPr>
          <p:cNvSpPr>
            <a:spLocks noGrp="1"/>
          </p:cNvSpPr>
          <p:nvPr>
            <p:ph type="body" sz="quarter" idx="12" hasCustomPrompt="1"/>
          </p:nvPr>
        </p:nvSpPr>
        <p:spPr>
          <a:xfrm>
            <a:off x="358774" y="1412875"/>
            <a:ext cx="3558803"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14" name="Content Placeholder 2">
            <a:extLst>
              <a:ext uri="{FF2B5EF4-FFF2-40B4-BE49-F238E27FC236}">
                <a16:creationId xmlns:a16="http://schemas.microsoft.com/office/drawing/2014/main" id="{B2AFAF89-C1F4-4E3A-9777-A2575CBD268D}"/>
              </a:ext>
            </a:extLst>
          </p:cNvPr>
          <p:cNvSpPr>
            <a:spLocks noGrp="1"/>
          </p:cNvSpPr>
          <p:nvPr>
            <p:ph idx="13" hasCustomPrompt="1"/>
          </p:nvPr>
        </p:nvSpPr>
        <p:spPr>
          <a:xfrm>
            <a:off x="4310247" y="1801810"/>
            <a:ext cx="3558803" cy="4543428"/>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11">
            <a:extLst>
              <a:ext uri="{FF2B5EF4-FFF2-40B4-BE49-F238E27FC236}">
                <a16:creationId xmlns:a16="http://schemas.microsoft.com/office/drawing/2014/main" id="{4BE58C19-237A-4F80-8F73-4712DE6D0DCC}"/>
              </a:ext>
            </a:extLst>
          </p:cNvPr>
          <p:cNvSpPr>
            <a:spLocks noGrp="1"/>
          </p:cNvSpPr>
          <p:nvPr>
            <p:ph type="body" sz="quarter" idx="14" hasCustomPrompt="1"/>
          </p:nvPr>
        </p:nvSpPr>
        <p:spPr>
          <a:xfrm>
            <a:off x="4310248" y="1412875"/>
            <a:ext cx="3558803"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16" name="Content Placeholder 2">
            <a:extLst>
              <a:ext uri="{FF2B5EF4-FFF2-40B4-BE49-F238E27FC236}">
                <a16:creationId xmlns:a16="http://schemas.microsoft.com/office/drawing/2014/main" id="{2BF5EAF7-E7C5-478B-8186-873722DD63DE}"/>
              </a:ext>
            </a:extLst>
          </p:cNvPr>
          <p:cNvSpPr>
            <a:spLocks noGrp="1"/>
          </p:cNvSpPr>
          <p:nvPr>
            <p:ph idx="15" hasCustomPrompt="1"/>
          </p:nvPr>
        </p:nvSpPr>
        <p:spPr>
          <a:xfrm>
            <a:off x="8261721" y="1801810"/>
            <a:ext cx="3558803" cy="4543428"/>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11">
            <a:extLst>
              <a:ext uri="{FF2B5EF4-FFF2-40B4-BE49-F238E27FC236}">
                <a16:creationId xmlns:a16="http://schemas.microsoft.com/office/drawing/2014/main" id="{AE395C2D-DA1D-42D1-9D79-A447D94855D6}"/>
              </a:ext>
            </a:extLst>
          </p:cNvPr>
          <p:cNvSpPr>
            <a:spLocks noGrp="1"/>
          </p:cNvSpPr>
          <p:nvPr>
            <p:ph type="body" sz="quarter" idx="16" hasCustomPrompt="1"/>
          </p:nvPr>
        </p:nvSpPr>
        <p:spPr>
          <a:xfrm>
            <a:off x="8261722" y="1412875"/>
            <a:ext cx="3558803"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Tree>
    <p:extLst>
      <p:ext uri="{BB962C8B-B14F-4D97-AF65-F5344CB8AC3E}">
        <p14:creationId xmlns:p14="http://schemas.microsoft.com/office/powerpoint/2010/main" val="17227773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 pictures with titles &amp;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6" name="Content Placeholder 2">
            <a:extLst>
              <a:ext uri="{FF2B5EF4-FFF2-40B4-BE49-F238E27FC236}">
                <a16:creationId xmlns:a16="http://schemas.microsoft.com/office/drawing/2014/main" id="{6101B715-3041-47DF-BF88-D8B419FA6895}"/>
              </a:ext>
            </a:extLst>
          </p:cNvPr>
          <p:cNvSpPr>
            <a:spLocks noGrp="1"/>
          </p:cNvSpPr>
          <p:nvPr>
            <p:ph idx="1" hasCustomPrompt="1"/>
          </p:nvPr>
        </p:nvSpPr>
        <p:spPr>
          <a:xfrm>
            <a:off x="358773" y="3971065"/>
            <a:ext cx="3558803" cy="2367243"/>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1">
            <a:extLst>
              <a:ext uri="{FF2B5EF4-FFF2-40B4-BE49-F238E27FC236}">
                <a16:creationId xmlns:a16="http://schemas.microsoft.com/office/drawing/2014/main" id="{F5993DF2-993C-4B9D-AA5E-0753E8E68DA9}"/>
              </a:ext>
            </a:extLst>
          </p:cNvPr>
          <p:cNvSpPr>
            <a:spLocks noGrp="1"/>
          </p:cNvSpPr>
          <p:nvPr>
            <p:ph type="body" sz="quarter" idx="12" hasCustomPrompt="1"/>
          </p:nvPr>
        </p:nvSpPr>
        <p:spPr>
          <a:xfrm>
            <a:off x="358774" y="1430208"/>
            <a:ext cx="3558803"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14" name="Content Placeholder 2">
            <a:extLst>
              <a:ext uri="{FF2B5EF4-FFF2-40B4-BE49-F238E27FC236}">
                <a16:creationId xmlns:a16="http://schemas.microsoft.com/office/drawing/2014/main" id="{B2AFAF89-C1F4-4E3A-9777-A2575CBD268D}"/>
              </a:ext>
            </a:extLst>
          </p:cNvPr>
          <p:cNvSpPr>
            <a:spLocks noGrp="1"/>
          </p:cNvSpPr>
          <p:nvPr>
            <p:ph idx="13" hasCustomPrompt="1"/>
          </p:nvPr>
        </p:nvSpPr>
        <p:spPr>
          <a:xfrm>
            <a:off x="4310247" y="3971065"/>
            <a:ext cx="3558803" cy="2367243"/>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11">
            <a:extLst>
              <a:ext uri="{FF2B5EF4-FFF2-40B4-BE49-F238E27FC236}">
                <a16:creationId xmlns:a16="http://schemas.microsoft.com/office/drawing/2014/main" id="{4BE58C19-237A-4F80-8F73-4712DE6D0DCC}"/>
              </a:ext>
            </a:extLst>
          </p:cNvPr>
          <p:cNvSpPr>
            <a:spLocks noGrp="1"/>
          </p:cNvSpPr>
          <p:nvPr>
            <p:ph type="body" sz="quarter" idx="14" hasCustomPrompt="1"/>
          </p:nvPr>
        </p:nvSpPr>
        <p:spPr>
          <a:xfrm>
            <a:off x="4310248" y="1430208"/>
            <a:ext cx="3558803"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16" name="Content Placeholder 2">
            <a:extLst>
              <a:ext uri="{FF2B5EF4-FFF2-40B4-BE49-F238E27FC236}">
                <a16:creationId xmlns:a16="http://schemas.microsoft.com/office/drawing/2014/main" id="{2BF5EAF7-E7C5-478B-8186-873722DD63DE}"/>
              </a:ext>
            </a:extLst>
          </p:cNvPr>
          <p:cNvSpPr>
            <a:spLocks noGrp="1"/>
          </p:cNvSpPr>
          <p:nvPr>
            <p:ph idx="15" hasCustomPrompt="1"/>
          </p:nvPr>
        </p:nvSpPr>
        <p:spPr>
          <a:xfrm>
            <a:off x="8261721" y="3971065"/>
            <a:ext cx="3558803" cy="2367243"/>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11">
            <a:extLst>
              <a:ext uri="{FF2B5EF4-FFF2-40B4-BE49-F238E27FC236}">
                <a16:creationId xmlns:a16="http://schemas.microsoft.com/office/drawing/2014/main" id="{AE395C2D-DA1D-42D1-9D79-A447D94855D6}"/>
              </a:ext>
            </a:extLst>
          </p:cNvPr>
          <p:cNvSpPr>
            <a:spLocks noGrp="1"/>
          </p:cNvSpPr>
          <p:nvPr>
            <p:ph type="body" sz="quarter" idx="16" hasCustomPrompt="1"/>
          </p:nvPr>
        </p:nvSpPr>
        <p:spPr>
          <a:xfrm>
            <a:off x="8261722" y="1430208"/>
            <a:ext cx="3558803"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4" name="Picture Placeholder 3">
            <a:extLst>
              <a:ext uri="{FF2B5EF4-FFF2-40B4-BE49-F238E27FC236}">
                <a16:creationId xmlns:a16="http://schemas.microsoft.com/office/drawing/2014/main" id="{8E1FB650-33C2-4DBE-8AD1-BA4DAC0B04B2}"/>
              </a:ext>
            </a:extLst>
          </p:cNvPr>
          <p:cNvSpPr>
            <a:spLocks noGrp="1"/>
          </p:cNvSpPr>
          <p:nvPr>
            <p:ph type="pic" sz="quarter" idx="17" hasCustomPrompt="1"/>
          </p:nvPr>
        </p:nvSpPr>
        <p:spPr>
          <a:xfrm>
            <a:off x="358775" y="1803271"/>
            <a:ext cx="3559175" cy="2065337"/>
          </a:xfrm>
        </p:spPr>
        <p:txBody>
          <a:bodyPr/>
          <a:lstStyle>
            <a:lvl1pPr marL="0" indent="0">
              <a:buNone/>
              <a:defRPr/>
            </a:lvl1pPr>
          </a:lstStyle>
          <a:p>
            <a:r>
              <a:rPr lang="en-GB" dirty="0"/>
              <a:t>Add picture</a:t>
            </a:r>
          </a:p>
        </p:txBody>
      </p:sp>
      <p:sp>
        <p:nvSpPr>
          <p:cNvPr id="11" name="Picture Placeholder 3">
            <a:extLst>
              <a:ext uri="{FF2B5EF4-FFF2-40B4-BE49-F238E27FC236}">
                <a16:creationId xmlns:a16="http://schemas.microsoft.com/office/drawing/2014/main" id="{6A209675-A91D-4F62-A837-E360AF827BBB}"/>
              </a:ext>
            </a:extLst>
          </p:cNvPr>
          <p:cNvSpPr>
            <a:spLocks noGrp="1"/>
          </p:cNvSpPr>
          <p:nvPr>
            <p:ph type="pic" sz="quarter" idx="18" hasCustomPrompt="1"/>
          </p:nvPr>
        </p:nvSpPr>
        <p:spPr>
          <a:xfrm>
            <a:off x="4310248" y="1803271"/>
            <a:ext cx="3559175" cy="2065337"/>
          </a:xfrm>
        </p:spPr>
        <p:txBody>
          <a:bodyPr/>
          <a:lstStyle>
            <a:lvl1pPr marL="0" indent="0">
              <a:buNone/>
              <a:defRPr/>
            </a:lvl1pPr>
          </a:lstStyle>
          <a:p>
            <a:r>
              <a:rPr lang="en-GB" dirty="0"/>
              <a:t>Add picture</a:t>
            </a:r>
          </a:p>
        </p:txBody>
      </p:sp>
      <p:sp>
        <p:nvSpPr>
          <p:cNvPr id="12" name="Picture Placeholder 3">
            <a:extLst>
              <a:ext uri="{FF2B5EF4-FFF2-40B4-BE49-F238E27FC236}">
                <a16:creationId xmlns:a16="http://schemas.microsoft.com/office/drawing/2014/main" id="{D1045EE8-4EDA-47EE-A47F-458F24386BD1}"/>
              </a:ext>
            </a:extLst>
          </p:cNvPr>
          <p:cNvSpPr>
            <a:spLocks noGrp="1"/>
          </p:cNvSpPr>
          <p:nvPr>
            <p:ph type="pic" sz="quarter" idx="19" hasCustomPrompt="1"/>
          </p:nvPr>
        </p:nvSpPr>
        <p:spPr>
          <a:xfrm>
            <a:off x="8261722" y="1803271"/>
            <a:ext cx="3559175" cy="2065337"/>
          </a:xfrm>
        </p:spPr>
        <p:txBody>
          <a:bodyPr/>
          <a:lstStyle>
            <a:lvl1pPr marL="0" indent="0">
              <a:buNone/>
              <a:defRPr/>
            </a:lvl1pPr>
          </a:lstStyle>
          <a:p>
            <a:r>
              <a:rPr lang="en-GB" dirty="0"/>
              <a:t>Add picture</a:t>
            </a:r>
          </a:p>
        </p:txBody>
      </p:sp>
    </p:spTree>
    <p:extLst>
      <p:ext uri="{BB962C8B-B14F-4D97-AF65-F5344CB8AC3E}">
        <p14:creationId xmlns:p14="http://schemas.microsoft.com/office/powerpoint/2010/main" val="22286123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ubtitle &amp;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5"/>
            <a:ext cx="10021172" cy="358219"/>
          </a:xfrm>
        </p:spPr>
        <p:txBody>
          <a:bodyPr/>
          <a:lstStyle>
            <a:lvl1pPr>
              <a:defRPr/>
            </a:lvl1pPr>
          </a:lstStyle>
          <a:p>
            <a:r>
              <a:rPr lang="en-US" dirty="0"/>
              <a:t>Add title</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58775" y="1001984"/>
            <a:ext cx="100211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dirty="0"/>
              <a:t>Add subtitle</a:t>
            </a:r>
            <a:endParaRPr lang="en-GB" dirty="0"/>
          </a:p>
        </p:txBody>
      </p:sp>
      <p:sp>
        <p:nvSpPr>
          <p:cNvPr id="6" name="Content Placeholder 2">
            <a:extLst>
              <a:ext uri="{FF2B5EF4-FFF2-40B4-BE49-F238E27FC236}">
                <a16:creationId xmlns:a16="http://schemas.microsoft.com/office/drawing/2014/main" id="{6101B715-3041-47DF-BF88-D8B419FA6895}"/>
              </a:ext>
            </a:extLst>
          </p:cNvPr>
          <p:cNvSpPr>
            <a:spLocks noGrp="1"/>
          </p:cNvSpPr>
          <p:nvPr>
            <p:ph idx="1" hasCustomPrompt="1"/>
          </p:nvPr>
        </p:nvSpPr>
        <p:spPr>
          <a:xfrm>
            <a:off x="358775" y="1682698"/>
            <a:ext cx="5566537" cy="4665662"/>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E8C17998-E4CA-4138-A06B-CD1D85C42390}"/>
              </a:ext>
            </a:extLst>
          </p:cNvPr>
          <p:cNvSpPr>
            <a:spLocks noGrp="1"/>
          </p:cNvSpPr>
          <p:nvPr>
            <p:ph idx="11" hasCustomPrompt="1"/>
          </p:nvPr>
        </p:nvSpPr>
        <p:spPr>
          <a:xfrm>
            <a:off x="6253988" y="1682698"/>
            <a:ext cx="5566537" cy="4665662"/>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819028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5"/>
            <a:ext cx="10021172" cy="358219"/>
          </a:xfrm>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a:xfrm>
            <a:off x="358775" y="1680583"/>
            <a:ext cx="11461750" cy="4657725"/>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58775" y="1001984"/>
            <a:ext cx="10021172" cy="260603"/>
          </a:xfrm>
        </p:spPr>
        <p:txBody>
          <a:bodyPr vert="horz" lIns="0" tIns="0" rIns="0" bIns="0" rtlCol="0">
            <a:noAutofit/>
          </a:bodyPr>
          <a:lstStyle>
            <a:lvl1pPr marL="0" indent="0">
              <a:buNone/>
              <a:defRPr lang="en-GB" sz="1800" b="0" i="0" dirty="0">
                <a:latin typeface="+mj-lt"/>
              </a:defRPr>
            </a:lvl1pPr>
          </a:lstStyle>
          <a:p>
            <a:pPr marL="228600" lvl="0" indent="-228600"/>
            <a:r>
              <a:rPr lang="en-US" dirty="0"/>
              <a:t>Add subtitle</a:t>
            </a:r>
            <a:endParaRPr lang="en-GB" dirty="0"/>
          </a:p>
        </p:txBody>
      </p:sp>
    </p:spTree>
    <p:extLst>
      <p:ext uri="{BB962C8B-B14F-4D97-AF65-F5344CB8AC3E}">
        <p14:creationId xmlns:p14="http://schemas.microsoft.com/office/powerpoint/2010/main" val="16398459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ubtitle, table &amp;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5"/>
            <a:ext cx="10021172" cy="358219"/>
          </a:xfrm>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a:xfrm>
            <a:off x="7781365" y="1680583"/>
            <a:ext cx="4039160" cy="4657725"/>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58775" y="1001984"/>
            <a:ext cx="10021172" cy="260603"/>
          </a:xfrm>
        </p:spPr>
        <p:txBody>
          <a:bodyPr vert="horz" lIns="0" tIns="0" rIns="0" bIns="0" rtlCol="0">
            <a:noAutofit/>
          </a:bodyPr>
          <a:lstStyle>
            <a:lvl1pPr marL="0" indent="0">
              <a:buNone/>
              <a:defRPr lang="en-GB" sz="1800" b="0" i="0" dirty="0">
                <a:latin typeface="+mj-lt"/>
              </a:defRPr>
            </a:lvl1pPr>
          </a:lstStyle>
          <a:p>
            <a:pPr marL="228600" lvl="0" indent="-228600"/>
            <a:r>
              <a:rPr lang="en-US" dirty="0"/>
              <a:t>Add subtitle</a:t>
            </a:r>
            <a:endParaRPr lang="en-GB" dirty="0"/>
          </a:p>
        </p:txBody>
      </p:sp>
      <p:sp>
        <p:nvSpPr>
          <p:cNvPr id="6" name="Table Placeholder 5">
            <a:extLst>
              <a:ext uri="{FF2B5EF4-FFF2-40B4-BE49-F238E27FC236}">
                <a16:creationId xmlns:a16="http://schemas.microsoft.com/office/drawing/2014/main" id="{C38E498B-4C92-46FF-8C9D-9300525B07D4}"/>
              </a:ext>
            </a:extLst>
          </p:cNvPr>
          <p:cNvSpPr>
            <a:spLocks noGrp="1"/>
          </p:cNvSpPr>
          <p:nvPr>
            <p:ph type="tbl" sz="quarter" idx="11" hasCustomPrompt="1"/>
          </p:nvPr>
        </p:nvSpPr>
        <p:spPr>
          <a:xfrm>
            <a:off x="358775" y="1672647"/>
            <a:ext cx="7126288" cy="4665662"/>
          </a:xfrm>
        </p:spPr>
        <p:txBody>
          <a:bodyPr/>
          <a:lstStyle>
            <a:lvl1pPr marL="0" indent="0">
              <a:buNone/>
              <a:defRPr/>
            </a:lvl1pPr>
          </a:lstStyle>
          <a:p>
            <a:r>
              <a:rPr lang="en-GB" dirty="0"/>
              <a:t>Add table</a:t>
            </a:r>
          </a:p>
        </p:txBody>
      </p:sp>
    </p:spTree>
    <p:extLst>
      <p:ext uri="{BB962C8B-B14F-4D97-AF65-F5344CB8AC3E}">
        <p14:creationId xmlns:p14="http://schemas.microsoft.com/office/powerpoint/2010/main" val="1807251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rvic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userDrawn="1">
            <p:ph type="title" hasCustomPrompt="1"/>
          </p:nvPr>
        </p:nvSpPr>
        <p:spPr/>
        <p:txBody>
          <a:bodyPr/>
          <a:lstStyle>
            <a:lvl1pPr>
              <a:defRPr/>
            </a:lvl1pPr>
          </a:lstStyle>
          <a:p>
            <a:r>
              <a:rPr lang="en-US" dirty="0"/>
              <a:t>Add title</a:t>
            </a:r>
            <a:endParaRPr lang="en-GB" dirty="0"/>
          </a:p>
        </p:txBody>
      </p:sp>
      <p:grpSp>
        <p:nvGrpSpPr>
          <p:cNvPr id="61" name="Group 60">
            <a:extLst>
              <a:ext uri="{FF2B5EF4-FFF2-40B4-BE49-F238E27FC236}">
                <a16:creationId xmlns:a16="http://schemas.microsoft.com/office/drawing/2014/main" id="{9F97E0B4-8F72-456A-BFE5-70E3BE874443}"/>
              </a:ext>
            </a:extLst>
          </p:cNvPr>
          <p:cNvGrpSpPr/>
          <p:nvPr userDrawn="1"/>
        </p:nvGrpSpPr>
        <p:grpSpPr>
          <a:xfrm>
            <a:off x="10084008" y="6345238"/>
            <a:ext cx="1736517" cy="353864"/>
            <a:chOff x="9443973" y="4664215"/>
            <a:chExt cx="1736517" cy="353864"/>
          </a:xfrm>
        </p:grpSpPr>
        <p:grpSp>
          <p:nvGrpSpPr>
            <p:cNvPr id="38" name="Group 37">
              <a:extLst>
                <a:ext uri="{FF2B5EF4-FFF2-40B4-BE49-F238E27FC236}">
                  <a16:creationId xmlns:a16="http://schemas.microsoft.com/office/drawing/2014/main" id="{4F6D3811-FB2C-44EE-B5F4-4150B94430DF}"/>
                </a:ext>
              </a:extLst>
            </p:cNvPr>
            <p:cNvGrpSpPr/>
            <p:nvPr userDrawn="1"/>
          </p:nvGrpSpPr>
          <p:grpSpPr>
            <a:xfrm>
              <a:off x="9443973" y="4664215"/>
              <a:ext cx="353864" cy="353864"/>
              <a:chOff x="10065023" y="6456918"/>
              <a:chExt cx="318217" cy="318217"/>
            </a:xfrm>
          </p:grpSpPr>
          <p:sp>
            <p:nvSpPr>
              <p:cNvPr id="19" name="Oval 18">
                <a:extLst>
                  <a:ext uri="{FF2B5EF4-FFF2-40B4-BE49-F238E27FC236}">
                    <a16:creationId xmlns:a16="http://schemas.microsoft.com/office/drawing/2014/main" id="{2C540172-CEB8-4EA7-BD23-EAE1A0F5404B}"/>
                  </a:ext>
                </a:extLst>
              </p:cNvPr>
              <p:cNvSpPr/>
              <p:nvPr userDrawn="1"/>
            </p:nvSpPr>
            <p:spPr bwMode="gray">
              <a:xfrm>
                <a:off x="10065023" y="6456918"/>
                <a:ext cx="318217" cy="318217"/>
              </a:xfrm>
              <a:prstGeom prst="ellipse">
                <a:avLst/>
              </a:prstGeom>
              <a:solidFill>
                <a:srgbClr val="F39C1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dirty="0">
                  <a:solidFill>
                    <a:schemeClr val="tx1"/>
                  </a:solidFill>
                  <a:latin typeface="Arial" pitchFamily="34" charset="0"/>
                  <a:cs typeface="Arial" pitchFamily="34" charset="0"/>
                </a:endParaRPr>
              </a:p>
            </p:txBody>
          </p:sp>
          <p:pic>
            <p:nvPicPr>
              <p:cNvPr id="34" name="Picture 33">
                <a:extLst>
                  <a:ext uri="{FF2B5EF4-FFF2-40B4-BE49-F238E27FC236}">
                    <a16:creationId xmlns:a16="http://schemas.microsoft.com/office/drawing/2014/main" id="{24005C73-70D0-4AD3-A04D-8A89EEA5A1C2}"/>
                  </a:ext>
                </a:extLst>
              </p:cNvPr>
              <p:cNvPicPr>
                <a:picLocks noChangeAspect="1"/>
              </p:cNvPicPr>
              <p:nvPr userDrawn="1"/>
            </p:nvPicPr>
            <p:blipFill>
              <a:blip r:embed="rId2"/>
              <a:stretch>
                <a:fillRect/>
              </a:stretch>
            </p:blipFill>
            <p:spPr>
              <a:xfrm>
                <a:off x="10071111" y="6463006"/>
                <a:ext cx="306040" cy="306040"/>
              </a:xfrm>
              <a:prstGeom prst="rect">
                <a:avLst/>
              </a:prstGeom>
            </p:spPr>
          </p:pic>
        </p:grpSp>
        <p:grpSp>
          <p:nvGrpSpPr>
            <p:cNvPr id="39" name="Group 38">
              <a:extLst>
                <a:ext uri="{FF2B5EF4-FFF2-40B4-BE49-F238E27FC236}">
                  <a16:creationId xmlns:a16="http://schemas.microsoft.com/office/drawing/2014/main" id="{E0D64AFF-0CA4-4825-9008-7A78258C3748}"/>
                </a:ext>
              </a:extLst>
            </p:cNvPr>
            <p:cNvGrpSpPr/>
            <p:nvPr userDrawn="1"/>
          </p:nvGrpSpPr>
          <p:grpSpPr>
            <a:xfrm>
              <a:off x="9789636" y="4664215"/>
              <a:ext cx="353864" cy="353864"/>
              <a:chOff x="10398527" y="6456918"/>
              <a:chExt cx="318217" cy="318217"/>
            </a:xfrm>
          </p:grpSpPr>
          <p:sp>
            <p:nvSpPr>
              <p:cNvPr id="20" name="Oval 19">
                <a:extLst>
                  <a:ext uri="{FF2B5EF4-FFF2-40B4-BE49-F238E27FC236}">
                    <a16:creationId xmlns:a16="http://schemas.microsoft.com/office/drawing/2014/main" id="{CC780994-3610-40E6-90CF-F231993B12BC}"/>
                  </a:ext>
                </a:extLst>
              </p:cNvPr>
              <p:cNvSpPr/>
              <p:nvPr userDrawn="1"/>
            </p:nvSpPr>
            <p:spPr bwMode="gray">
              <a:xfrm>
                <a:off x="10398527" y="6456918"/>
                <a:ext cx="318217" cy="318217"/>
              </a:xfrm>
              <a:prstGeom prst="ellipse">
                <a:avLst/>
              </a:prstGeom>
              <a:solidFill>
                <a:srgbClr val="64609D"/>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dirty="0">
                  <a:solidFill>
                    <a:schemeClr val="tx1"/>
                  </a:solidFill>
                  <a:latin typeface="Arial" pitchFamily="34" charset="0"/>
                  <a:cs typeface="Arial" pitchFamily="34" charset="0"/>
                </a:endParaRPr>
              </a:p>
            </p:txBody>
          </p:sp>
          <p:pic>
            <p:nvPicPr>
              <p:cNvPr id="36" name="Picture 35">
                <a:extLst>
                  <a:ext uri="{FF2B5EF4-FFF2-40B4-BE49-F238E27FC236}">
                    <a16:creationId xmlns:a16="http://schemas.microsoft.com/office/drawing/2014/main" id="{610C16F9-2AC4-421B-B1C7-2158BB5D3DBA}"/>
                  </a:ext>
                </a:extLst>
              </p:cNvPr>
              <p:cNvPicPr>
                <a:picLocks noChangeAspect="1"/>
              </p:cNvPicPr>
              <p:nvPr userDrawn="1"/>
            </p:nvPicPr>
            <p:blipFill>
              <a:blip r:embed="rId3"/>
              <a:stretch>
                <a:fillRect/>
              </a:stretch>
            </p:blipFill>
            <p:spPr>
              <a:xfrm>
                <a:off x="10404615" y="6463006"/>
                <a:ext cx="306040" cy="306040"/>
              </a:xfrm>
              <a:prstGeom prst="rect">
                <a:avLst/>
              </a:prstGeom>
            </p:spPr>
          </p:pic>
        </p:grpSp>
        <p:grpSp>
          <p:nvGrpSpPr>
            <p:cNvPr id="40" name="Group 39">
              <a:extLst>
                <a:ext uri="{FF2B5EF4-FFF2-40B4-BE49-F238E27FC236}">
                  <a16:creationId xmlns:a16="http://schemas.microsoft.com/office/drawing/2014/main" id="{CD602299-4128-4CDF-B823-2E7DC89C276B}"/>
                </a:ext>
              </a:extLst>
            </p:cNvPr>
            <p:cNvGrpSpPr/>
            <p:nvPr userDrawn="1"/>
          </p:nvGrpSpPr>
          <p:grpSpPr>
            <a:xfrm>
              <a:off x="10135299" y="4664215"/>
              <a:ext cx="353864" cy="353864"/>
              <a:chOff x="10739629" y="6456918"/>
              <a:chExt cx="318217" cy="318217"/>
            </a:xfrm>
          </p:grpSpPr>
          <p:sp>
            <p:nvSpPr>
              <p:cNvPr id="21" name="Oval 20">
                <a:extLst>
                  <a:ext uri="{FF2B5EF4-FFF2-40B4-BE49-F238E27FC236}">
                    <a16:creationId xmlns:a16="http://schemas.microsoft.com/office/drawing/2014/main" id="{0CF5564C-1296-4C7F-A15A-C72B3B00CCCC}"/>
                  </a:ext>
                </a:extLst>
              </p:cNvPr>
              <p:cNvSpPr/>
              <p:nvPr userDrawn="1"/>
            </p:nvSpPr>
            <p:spPr bwMode="gray">
              <a:xfrm>
                <a:off x="10739629" y="6456918"/>
                <a:ext cx="318217" cy="318217"/>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dirty="0">
                  <a:solidFill>
                    <a:schemeClr val="tx1"/>
                  </a:solidFill>
                  <a:latin typeface="Arial" pitchFamily="34" charset="0"/>
                  <a:cs typeface="Arial" pitchFamily="34" charset="0"/>
                </a:endParaRPr>
              </a:p>
            </p:txBody>
          </p:sp>
          <p:pic>
            <p:nvPicPr>
              <p:cNvPr id="28" name="Picture 27">
                <a:extLst>
                  <a:ext uri="{FF2B5EF4-FFF2-40B4-BE49-F238E27FC236}">
                    <a16:creationId xmlns:a16="http://schemas.microsoft.com/office/drawing/2014/main" id="{A7A9FC00-9FE1-4BAB-BDE1-8360F110422E}"/>
                  </a:ext>
                </a:extLst>
              </p:cNvPr>
              <p:cNvPicPr>
                <a:picLocks noChangeAspect="1"/>
              </p:cNvPicPr>
              <p:nvPr userDrawn="1"/>
            </p:nvPicPr>
            <p:blipFill>
              <a:blip r:embed="rId4"/>
              <a:stretch>
                <a:fillRect/>
              </a:stretch>
            </p:blipFill>
            <p:spPr>
              <a:xfrm>
                <a:off x="10745717" y="6463006"/>
                <a:ext cx="306040" cy="306040"/>
              </a:xfrm>
              <a:prstGeom prst="rect">
                <a:avLst/>
              </a:prstGeom>
            </p:spPr>
          </p:pic>
        </p:grpSp>
        <p:grpSp>
          <p:nvGrpSpPr>
            <p:cNvPr id="41" name="Group 40">
              <a:extLst>
                <a:ext uri="{FF2B5EF4-FFF2-40B4-BE49-F238E27FC236}">
                  <a16:creationId xmlns:a16="http://schemas.microsoft.com/office/drawing/2014/main" id="{0E6BF382-0332-415C-AA5C-13997C025BDF}"/>
                </a:ext>
              </a:extLst>
            </p:cNvPr>
            <p:cNvGrpSpPr/>
            <p:nvPr userDrawn="1"/>
          </p:nvGrpSpPr>
          <p:grpSpPr>
            <a:xfrm>
              <a:off x="10480962" y="4664215"/>
              <a:ext cx="353864" cy="353864"/>
              <a:chOff x="11080730" y="6456918"/>
              <a:chExt cx="318217" cy="318217"/>
            </a:xfrm>
          </p:grpSpPr>
          <p:sp>
            <p:nvSpPr>
              <p:cNvPr id="22" name="Oval 21">
                <a:extLst>
                  <a:ext uri="{FF2B5EF4-FFF2-40B4-BE49-F238E27FC236}">
                    <a16:creationId xmlns:a16="http://schemas.microsoft.com/office/drawing/2014/main" id="{71D4C901-0EE8-4C7A-B252-AF1CD01E3EB5}"/>
                  </a:ext>
                </a:extLst>
              </p:cNvPr>
              <p:cNvSpPr/>
              <p:nvPr userDrawn="1"/>
            </p:nvSpPr>
            <p:spPr bwMode="gray">
              <a:xfrm>
                <a:off x="11080730" y="6456918"/>
                <a:ext cx="318217" cy="318217"/>
              </a:xfrm>
              <a:prstGeom prst="ellipse">
                <a:avLst/>
              </a:prstGeom>
              <a:solidFill>
                <a:srgbClr val="C23A2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dirty="0">
                  <a:solidFill>
                    <a:schemeClr val="tx1"/>
                  </a:solidFill>
                  <a:latin typeface="Arial" pitchFamily="34" charset="0"/>
                  <a:cs typeface="Arial" pitchFamily="34" charset="0"/>
                </a:endParaRPr>
              </a:p>
            </p:txBody>
          </p:sp>
          <p:pic>
            <p:nvPicPr>
              <p:cNvPr id="32" name="Picture 31">
                <a:extLst>
                  <a:ext uri="{FF2B5EF4-FFF2-40B4-BE49-F238E27FC236}">
                    <a16:creationId xmlns:a16="http://schemas.microsoft.com/office/drawing/2014/main" id="{A5EF05D2-032A-4FBF-9566-10FEFB936BA1}"/>
                  </a:ext>
                </a:extLst>
              </p:cNvPr>
              <p:cNvPicPr>
                <a:picLocks noChangeAspect="1"/>
              </p:cNvPicPr>
              <p:nvPr userDrawn="1"/>
            </p:nvPicPr>
            <p:blipFill>
              <a:blip r:embed="rId5"/>
              <a:stretch>
                <a:fillRect/>
              </a:stretch>
            </p:blipFill>
            <p:spPr>
              <a:xfrm>
                <a:off x="11086818" y="6463006"/>
                <a:ext cx="306040" cy="306040"/>
              </a:xfrm>
              <a:prstGeom prst="rect">
                <a:avLst/>
              </a:prstGeom>
            </p:spPr>
          </p:pic>
        </p:grpSp>
        <p:grpSp>
          <p:nvGrpSpPr>
            <p:cNvPr id="42" name="Group 41">
              <a:extLst>
                <a:ext uri="{FF2B5EF4-FFF2-40B4-BE49-F238E27FC236}">
                  <a16:creationId xmlns:a16="http://schemas.microsoft.com/office/drawing/2014/main" id="{C547ADB7-5D26-41E5-A00E-2A2E67675222}"/>
                </a:ext>
              </a:extLst>
            </p:cNvPr>
            <p:cNvGrpSpPr/>
            <p:nvPr userDrawn="1"/>
          </p:nvGrpSpPr>
          <p:grpSpPr>
            <a:xfrm>
              <a:off x="10826626" y="4664215"/>
              <a:ext cx="353864" cy="353864"/>
              <a:chOff x="11421831" y="6456918"/>
              <a:chExt cx="318217" cy="318217"/>
            </a:xfrm>
          </p:grpSpPr>
          <p:sp>
            <p:nvSpPr>
              <p:cNvPr id="23" name="Oval 22">
                <a:extLst>
                  <a:ext uri="{FF2B5EF4-FFF2-40B4-BE49-F238E27FC236}">
                    <a16:creationId xmlns:a16="http://schemas.microsoft.com/office/drawing/2014/main" id="{C01335A3-6E43-4D2F-8FEF-39A27F3AB412}"/>
                  </a:ext>
                </a:extLst>
              </p:cNvPr>
              <p:cNvSpPr/>
              <p:nvPr userDrawn="1"/>
            </p:nvSpPr>
            <p:spPr bwMode="gray">
              <a:xfrm>
                <a:off x="11421831" y="6456918"/>
                <a:ext cx="318217" cy="318217"/>
              </a:xfrm>
              <a:prstGeom prst="ellipse">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dirty="0">
                  <a:solidFill>
                    <a:schemeClr val="tx1"/>
                  </a:solidFill>
                  <a:latin typeface="Arial" pitchFamily="34" charset="0"/>
                  <a:cs typeface="Arial" pitchFamily="34" charset="0"/>
                </a:endParaRPr>
              </a:p>
            </p:txBody>
          </p:sp>
          <p:pic>
            <p:nvPicPr>
              <p:cNvPr id="30" name="Picture 29">
                <a:extLst>
                  <a:ext uri="{FF2B5EF4-FFF2-40B4-BE49-F238E27FC236}">
                    <a16:creationId xmlns:a16="http://schemas.microsoft.com/office/drawing/2014/main" id="{57D851D5-01F2-4911-821A-84C276EBA6BB}"/>
                  </a:ext>
                </a:extLst>
              </p:cNvPr>
              <p:cNvPicPr>
                <a:picLocks noChangeAspect="1"/>
              </p:cNvPicPr>
              <p:nvPr userDrawn="1"/>
            </p:nvPicPr>
            <p:blipFill>
              <a:blip r:embed="rId6"/>
              <a:stretch>
                <a:fillRect/>
              </a:stretch>
            </p:blipFill>
            <p:spPr>
              <a:xfrm>
                <a:off x="11427919" y="6463006"/>
                <a:ext cx="306040" cy="306040"/>
              </a:xfrm>
              <a:prstGeom prst="rect">
                <a:avLst/>
              </a:prstGeom>
            </p:spPr>
          </p:pic>
        </p:grpSp>
      </p:grpSp>
    </p:spTree>
    <p:extLst>
      <p:ext uri="{BB962C8B-B14F-4D97-AF65-F5344CB8AC3E}">
        <p14:creationId xmlns:p14="http://schemas.microsoft.com/office/powerpoint/2010/main" val="21707137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90136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pic5">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B2D40C-A7A1-44B7-9E15-188364FC14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6858000"/>
          </a:xfrm>
          <a:prstGeom prst="rect">
            <a:avLst/>
          </a:prstGeom>
        </p:spPr>
      </p:pic>
      <p:sp>
        <p:nvSpPr>
          <p:cNvPr id="22" name="Rectangle 21">
            <a:extLst>
              <a:ext uri="{FF2B5EF4-FFF2-40B4-BE49-F238E27FC236}">
                <a16:creationId xmlns:a16="http://schemas.microsoft.com/office/drawing/2014/main" id="{4AA57FDF-FB20-4638-82C3-931AF94A23DC}"/>
              </a:ext>
            </a:extLst>
          </p:cNvPr>
          <p:cNvSpPr/>
          <p:nvPr userDrawn="1"/>
        </p:nvSpPr>
        <p:spPr bwMode="white">
          <a:xfrm>
            <a:off x="0" y="-1"/>
            <a:ext cx="5848141"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88B9B5C-DB3D-4195-9A59-0A9AD70B232B}"/>
              </a:ext>
            </a:extLst>
          </p:cNvPr>
          <p:cNvSpPr/>
          <p:nvPr userDrawn="1"/>
        </p:nvSpPr>
        <p:spPr bwMode="white">
          <a:xfrm rot="10800000">
            <a:off x="4680002" y="0"/>
            <a:ext cx="7511998"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A4CD1584-A502-4F55-B057-83D494158848}"/>
              </a:ext>
            </a:extLst>
          </p:cNvPr>
          <p:cNvGrpSpPr/>
          <p:nvPr userDrawn="1"/>
        </p:nvGrpSpPr>
        <p:grpSpPr bwMode="white">
          <a:xfrm>
            <a:off x="185820" y="-849629"/>
            <a:ext cx="6219289" cy="10867802"/>
            <a:chOff x="197463" y="-854362"/>
            <a:chExt cx="6219289" cy="10867802"/>
          </a:xfrm>
          <a:solidFill>
            <a:schemeClr val="accent1">
              <a:lumMod val="75000"/>
              <a:alpha val="30196"/>
            </a:schemeClr>
          </a:solidFill>
        </p:grpSpPr>
        <p:sp>
          <p:nvSpPr>
            <p:cNvPr id="18" name="Freeform: Shape 17">
              <a:extLst>
                <a:ext uri="{FF2B5EF4-FFF2-40B4-BE49-F238E27FC236}">
                  <a16:creationId xmlns:a16="http://schemas.microsoft.com/office/drawing/2014/main" id="{B994353C-2A61-41D5-A39E-38FE86EC4B63}"/>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9" name="Freeform: Shape 18">
              <a:extLst>
                <a:ext uri="{FF2B5EF4-FFF2-40B4-BE49-F238E27FC236}">
                  <a16:creationId xmlns:a16="http://schemas.microsoft.com/office/drawing/2014/main" id="{85FD38D7-53E9-4655-8723-2A1648711D2E}"/>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400">
                <a:solidFill>
                  <a:schemeClr val="bg2"/>
                </a:solidFill>
              </a:defRPr>
            </a:lvl1pPr>
          </a:lstStyle>
          <a:p>
            <a:pPr lvl="0"/>
            <a:r>
              <a:rPr lang="en-US" dirty="0"/>
              <a:t>Add date</a:t>
            </a:r>
            <a:endParaRPr lang="en-GB" dirty="0"/>
          </a:p>
        </p:txBody>
      </p:sp>
      <p:cxnSp>
        <p:nvCxnSpPr>
          <p:cNvPr id="16" name="Straight Connector 15">
            <a:extLst>
              <a:ext uri="{FF2B5EF4-FFF2-40B4-BE49-F238E27FC236}">
                <a16:creationId xmlns:a16="http://schemas.microsoft.com/office/drawing/2014/main" id="{A3EF3C56-BC72-482E-9757-9E05422DDE44}"/>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7D26D02A-AC07-4908-82AC-0FC753CFFDD2}"/>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Tree>
    <p:extLst>
      <p:ext uri="{BB962C8B-B14F-4D97-AF65-F5344CB8AC3E}">
        <p14:creationId xmlns:p14="http://schemas.microsoft.com/office/powerpoint/2010/main" val="14367156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15168486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_no log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9B3162-5018-47DA-9883-343B15987BF4}"/>
              </a:ext>
            </a:extLst>
          </p:cNvPr>
          <p:cNvSpPr/>
          <p:nvPr userDrawn="1"/>
        </p:nvSpPr>
        <p:spPr bwMode="white">
          <a:xfrm>
            <a:off x="10379947" y="0"/>
            <a:ext cx="1738365" cy="1341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35865441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6"/>
            <a:ext cx="10021172" cy="790293"/>
          </a:xfrm>
        </p:spPr>
        <p:txBody>
          <a:bodyPr/>
          <a:lstStyle>
            <a:lvl1pPr>
              <a:defRPr/>
            </a:lvl1pPr>
          </a:lstStyle>
          <a:p>
            <a:r>
              <a:rPr lang="en-US" dirty="0"/>
              <a:t>Add title</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58775" y="1444554"/>
            <a:ext cx="100084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dirty="0"/>
              <a:t>Add subtitle</a:t>
            </a:r>
            <a:endParaRPr lang="en-GB" dirty="0"/>
          </a:p>
        </p:txBody>
      </p:sp>
    </p:spTree>
    <p:extLst>
      <p:ext uri="{BB962C8B-B14F-4D97-AF65-F5344CB8AC3E}">
        <p14:creationId xmlns:p14="http://schemas.microsoft.com/office/powerpoint/2010/main" val="21805283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mp; subtitle_no log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7F04E8-722D-448C-B4F3-8CC576ED1634}"/>
              </a:ext>
            </a:extLst>
          </p:cNvPr>
          <p:cNvSpPr/>
          <p:nvPr userDrawn="1"/>
        </p:nvSpPr>
        <p:spPr bwMode="white">
          <a:xfrm>
            <a:off x="10379947" y="0"/>
            <a:ext cx="1738365" cy="1341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6"/>
            <a:ext cx="10021172" cy="790293"/>
          </a:xfrm>
        </p:spPr>
        <p:txBody>
          <a:bodyPr/>
          <a:lstStyle>
            <a:lvl1pPr>
              <a:defRPr/>
            </a:lvl1pPr>
          </a:lstStyle>
          <a:p>
            <a:r>
              <a:rPr lang="en-US" dirty="0"/>
              <a:t>Add title</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58775" y="1446966"/>
            <a:ext cx="100084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dirty="0"/>
              <a:t>Add subtitle</a:t>
            </a:r>
            <a:endParaRPr lang="en-GB" dirty="0"/>
          </a:p>
        </p:txBody>
      </p:sp>
    </p:spTree>
    <p:extLst>
      <p:ext uri="{BB962C8B-B14F-4D97-AF65-F5344CB8AC3E}">
        <p14:creationId xmlns:p14="http://schemas.microsoft.com/office/powerpoint/2010/main" val="32280788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511054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mp; content_no log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11ED2D-FDF3-42F6-979C-3411433495F3}"/>
              </a:ext>
            </a:extLst>
          </p:cNvPr>
          <p:cNvSpPr/>
          <p:nvPr userDrawn="1"/>
        </p:nvSpPr>
        <p:spPr bwMode="white">
          <a:xfrm>
            <a:off x="10379947" y="0"/>
            <a:ext cx="1738365" cy="1341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0617227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 charts with titles &amp;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8" name="Chart Placeholder 7">
            <a:extLst>
              <a:ext uri="{FF2B5EF4-FFF2-40B4-BE49-F238E27FC236}">
                <a16:creationId xmlns:a16="http://schemas.microsoft.com/office/drawing/2014/main" id="{39FC5BCB-14AD-4105-98F1-A4901BE52D47}"/>
              </a:ext>
            </a:extLst>
          </p:cNvPr>
          <p:cNvSpPr>
            <a:spLocks noGrp="1"/>
          </p:cNvSpPr>
          <p:nvPr>
            <p:ph type="chart" sz="quarter" idx="10" hasCustomPrompt="1"/>
          </p:nvPr>
        </p:nvSpPr>
        <p:spPr>
          <a:xfrm>
            <a:off x="358775" y="2016386"/>
            <a:ext cx="3343649" cy="2997741"/>
          </a:xfrm>
        </p:spPr>
        <p:txBody>
          <a:bodyPr/>
          <a:lstStyle>
            <a:lvl1pPr marL="0" indent="0">
              <a:buNone/>
              <a:defRPr/>
            </a:lvl1pPr>
          </a:lstStyle>
          <a:p>
            <a:r>
              <a:rPr lang="en-GB" dirty="0"/>
              <a:t>Add chart</a:t>
            </a:r>
          </a:p>
        </p:txBody>
      </p:sp>
      <p:sp>
        <p:nvSpPr>
          <p:cNvPr id="10" name="Text Placeholder 9">
            <a:extLst>
              <a:ext uri="{FF2B5EF4-FFF2-40B4-BE49-F238E27FC236}">
                <a16:creationId xmlns:a16="http://schemas.microsoft.com/office/drawing/2014/main" id="{C1D8E6EC-F599-4EB2-AD5E-2FD1C398CA18}"/>
              </a:ext>
            </a:extLst>
          </p:cNvPr>
          <p:cNvSpPr>
            <a:spLocks noGrp="1"/>
          </p:cNvSpPr>
          <p:nvPr>
            <p:ph type="body" sz="quarter" idx="11" hasCustomPrompt="1"/>
          </p:nvPr>
        </p:nvSpPr>
        <p:spPr>
          <a:xfrm>
            <a:off x="358775" y="5130969"/>
            <a:ext cx="3343649" cy="1207340"/>
          </a:xfrm>
        </p:spPr>
        <p:txBody>
          <a:bodyPr/>
          <a:lstStyle>
            <a:lvl1pPr marL="115888" indent="-115888">
              <a:defRPr sz="1200"/>
            </a:lvl1pPr>
            <a:lvl2pPr marL="403225" indent="-134938">
              <a:defRPr sz="1200"/>
            </a:lvl2pPr>
          </a:lstStyle>
          <a:p>
            <a:pPr lvl="0"/>
            <a:r>
              <a:rPr lang="en-US" dirty="0"/>
              <a:t>First level</a:t>
            </a:r>
          </a:p>
          <a:p>
            <a:pPr lvl="1"/>
            <a:r>
              <a:rPr lang="en-US" dirty="0"/>
              <a:t>Second level</a:t>
            </a:r>
            <a:endParaRPr lang="en-GB" dirty="0"/>
          </a:p>
        </p:txBody>
      </p:sp>
      <p:sp>
        <p:nvSpPr>
          <p:cNvPr id="12" name="Text Placeholder 11">
            <a:extLst>
              <a:ext uri="{FF2B5EF4-FFF2-40B4-BE49-F238E27FC236}">
                <a16:creationId xmlns:a16="http://schemas.microsoft.com/office/drawing/2014/main" id="{20DEDCF1-F1DC-46BC-AEA7-A4567406967F}"/>
              </a:ext>
            </a:extLst>
          </p:cNvPr>
          <p:cNvSpPr>
            <a:spLocks noGrp="1"/>
          </p:cNvSpPr>
          <p:nvPr>
            <p:ph type="body" sz="quarter" idx="12" hasCustomPrompt="1"/>
          </p:nvPr>
        </p:nvSpPr>
        <p:spPr>
          <a:xfrm>
            <a:off x="358775" y="1675336"/>
            <a:ext cx="3343649" cy="251012"/>
          </a:xfrm>
        </p:spPr>
        <p:txBody>
          <a:bodyPr/>
          <a:lstStyle>
            <a:lvl1pPr marL="0" indent="0">
              <a:buNone/>
              <a:defRPr sz="1400" b="1" cap="none" baseline="0">
                <a:latin typeface="Century Gothic" panose="020B0502020202020204" pitchFamily="34" charset="0"/>
              </a:defRPr>
            </a:lvl1pPr>
          </a:lstStyle>
          <a:p>
            <a:pPr lvl="0"/>
            <a:r>
              <a:rPr lang="en-US" dirty="0"/>
              <a:t>Add chart title</a:t>
            </a:r>
            <a:endParaRPr lang="en-GB" dirty="0"/>
          </a:p>
        </p:txBody>
      </p:sp>
      <p:sp>
        <p:nvSpPr>
          <p:cNvPr id="19" name="Chart Placeholder 7">
            <a:extLst>
              <a:ext uri="{FF2B5EF4-FFF2-40B4-BE49-F238E27FC236}">
                <a16:creationId xmlns:a16="http://schemas.microsoft.com/office/drawing/2014/main" id="{DD87227E-B7B5-4A47-B480-C837ACA1AC98}"/>
              </a:ext>
            </a:extLst>
          </p:cNvPr>
          <p:cNvSpPr>
            <a:spLocks noGrp="1"/>
          </p:cNvSpPr>
          <p:nvPr>
            <p:ph type="chart" sz="quarter" idx="13" hasCustomPrompt="1"/>
          </p:nvPr>
        </p:nvSpPr>
        <p:spPr>
          <a:xfrm>
            <a:off x="4417826" y="2016386"/>
            <a:ext cx="3343649" cy="2997741"/>
          </a:xfrm>
        </p:spPr>
        <p:txBody>
          <a:bodyPr/>
          <a:lstStyle>
            <a:lvl1pPr marL="0" indent="0">
              <a:buNone/>
              <a:defRPr/>
            </a:lvl1pPr>
          </a:lstStyle>
          <a:p>
            <a:r>
              <a:rPr lang="en-GB" dirty="0"/>
              <a:t>Add chart</a:t>
            </a:r>
          </a:p>
        </p:txBody>
      </p:sp>
      <p:sp>
        <p:nvSpPr>
          <p:cNvPr id="20" name="Text Placeholder 9">
            <a:extLst>
              <a:ext uri="{FF2B5EF4-FFF2-40B4-BE49-F238E27FC236}">
                <a16:creationId xmlns:a16="http://schemas.microsoft.com/office/drawing/2014/main" id="{7C8A71BE-A76A-4401-BB2C-F4698161B9EC}"/>
              </a:ext>
            </a:extLst>
          </p:cNvPr>
          <p:cNvSpPr>
            <a:spLocks noGrp="1"/>
          </p:cNvSpPr>
          <p:nvPr>
            <p:ph type="body" sz="quarter" idx="14" hasCustomPrompt="1"/>
          </p:nvPr>
        </p:nvSpPr>
        <p:spPr>
          <a:xfrm>
            <a:off x="4417826" y="5130969"/>
            <a:ext cx="3343649" cy="1207340"/>
          </a:xfrm>
        </p:spPr>
        <p:txBody>
          <a:bodyPr/>
          <a:lstStyle>
            <a:lvl1pPr marL="115888" indent="-115888">
              <a:defRPr sz="1200"/>
            </a:lvl1pPr>
            <a:lvl2pPr marL="403225" indent="-134938">
              <a:defRPr sz="1200"/>
            </a:lvl2pPr>
          </a:lstStyle>
          <a:p>
            <a:pPr lvl="0"/>
            <a:r>
              <a:rPr lang="en-US" dirty="0"/>
              <a:t>First level</a:t>
            </a:r>
          </a:p>
          <a:p>
            <a:pPr lvl="1"/>
            <a:r>
              <a:rPr lang="en-US" dirty="0"/>
              <a:t>Second level</a:t>
            </a:r>
            <a:endParaRPr lang="en-GB" dirty="0"/>
          </a:p>
        </p:txBody>
      </p:sp>
      <p:sp>
        <p:nvSpPr>
          <p:cNvPr id="21" name="Text Placeholder 11">
            <a:extLst>
              <a:ext uri="{FF2B5EF4-FFF2-40B4-BE49-F238E27FC236}">
                <a16:creationId xmlns:a16="http://schemas.microsoft.com/office/drawing/2014/main" id="{487D867D-CA4F-464F-BE9E-8161E755BF8D}"/>
              </a:ext>
            </a:extLst>
          </p:cNvPr>
          <p:cNvSpPr>
            <a:spLocks noGrp="1"/>
          </p:cNvSpPr>
          <p:nvPr>
            <p:ph type="body" sz="quarter" idx="15" hasCustomPrompt="1"/>
          </p:nvPr>
        </p:nvSpPr>
        <p:spPr>
          <a:xfrm>
            <a:off x="4417826" y="1675336"/>
            <a:ext cx="3343649" cy="251012"/>
          </a:xfrm>
        </p:spPr>
        <p:txBody>
          <a:bodyPr/>
          <a:lstStyle>
            <a:lvl1pPr marL="0" indent="0">
              <a:buNone/>
              <a:defRPr sz="1400" b="1" cap="none" baseline="0">
                <a:latin typeface="Century Gothic" panose="020B0502020202020204" pitchFamily="34" charset="0"/>
              </a:defRPr>
            </a:lvl1pPr>
          </a:lstStyle>
          <a:p>
            <a:pPr lvl="0"/>
            <a:r>
              <a:rPr lang="en-US" dirty="0"/>
              <a:t>Add chart title</a:t>
            </a:r>
            <a:endParaRPr lang="en-GB" dirty="0"/>
          </a:p>
        </p:txBody>
      </p:sp>
      <p:sp>
        <p:nvSpPr>
          <p:cNvPr id="22" name="Chart Placeholder 7">
            <a:extLst>
              <a:ext uri="{FF2B5EF4-FFF2-40B4-BE49-F238E27FC236}">
                <a16:creationId xmlns:a16="http://schemas.microsoft.com/office/drawing/2014/main" id="{3BB41C88-2B4C-4F40-8CF0-6CC85D818D0B}"/>
              </a:ext>
            </a:extLst>
          </p:cNvPr>
          <p:cNvSpPr>
            <a:spLocks noGrp="1"/>
          </p:cNvSpPr>
          <p:nvPr>
            <p:ph type="chart" sz="quarter" idx="16" hasCustomPrompt="1"/>
          </p:nvPr>
        </p:nvSpPr>
        <p:spPr>
          <a:xfrm>
            <a:off x="8476876" y="2016386"/>
            <a:ext cx="3343649" cy="2997741"/>
          </a:xfrm>
        </p:spPr>
        <p:txBody>
          <a:bodyPr/>
          <a:lstStyle>
            <a:lvl1pPr marL="0" indent="0">
              <a:buNone/>
              <a:defRPr/>
            </a:lvl1pPr>
          </a:lstStyle>
          <a:p>
            <a:r>
              <a:rPr lang="en-GB" dirty="0"/>
              <a:t>Add chart</a:t>
            </a:r>
          </a:p>
        </p:txBody>
      </p:sp>
      <p:sp>
        <p:nvSpPr>
          <p:cNvPr id="23" name="Text Placeholder 9">
            <a:extLst>
              <a:ext uri="{FF2B5EF4-FFF2-40B4-BE49-F238E27FC236}">
                <a16:creationId xmlns:a16="http://schemas.microsoft.com/office/drawing/2014/main" id="{A4A9BB6B-9F44-41AC-B074-0C7DD6BE44F1}"/>
              </a:ext>
            </a:extLst>
          </p:cNvPr>
          <p:cNvSpPr>
            <a:spLocks noGrp="1"/>
          </p:cNvSpPr>
          <p:nvPr>
            <p:ph type="body" sz="quarter" idx="17" hasCustomPrompt="1"/>
          </p:nvPr>
        </p:nvSpPr>
        <p:spPr>
          <a:xfrm>
            <a:off x="8476876" y="5130969"/>
            <a:ext cx="3343649" cy="1207340"/>
          </a:xfrm>
        </p:spPr>
        <p:txBody>
          <a:bodyPr/>
          <a:lstStyle>
            <a:lvl1pPr marL="115888" indent="-115888">
              <a:defRPr sz="1200"/>
            </a:lvl1pPr>
            <a:lvl2pPr marL="403225" indent="-134938">
              <a:defRPr sz="1200"/>
            </a:lvl2pPr>
          </a:lstStyle>
          <a:p>
            <a:pPr lvl="0"/>
            <a:r>
              <a:rPr lang="en-US" dirty="0"/>
              <a:t>First level</a:t>
            </a:r>
          </a:p>
          <a:p>
            <a:pPr lvl="1"/>
            <a:r>
              <a:rPr lang="en-US" dirty="0"/>
              <a:t>Second level</a:t>
            </a:r>
            <a:endParaRPr lang="en-GB" dirty="0"/>
          </a:p>
        </p:txBody>
      </p:sp>
      <p:sp>
        <p:nvSpPr>
          <p:cNvPr id="24" name="Text Placeholder 11">
            <a:extLst>
              <a:ext uri="{FF2B5EF4-FFF2-40B4-BE49-F238E27FC236}">
                <a16:creationId xmlns:a16="http://schemas.microsoft.com/office/drawing/2014/main" id="{3F0F5CCD-EFD5-4B4D-9319-CC036B440614}"/>
              </a:ext>
            </a:extLst>
          </p:cNvPr>
          <p:cNvSpPr>
            <a:spLocks noGrp="1"/>
          </p:cNvSpPr>
          <p:nvPr>
            <p:ph type="body" sz="quarter" idx="18" hasCustomPrompt="1"/>
          </p:nvPr>
        </p:nvSpPr>
        <p:spPr>
          <a:xfrm>
            <a:off x="8476876" y="1675336"/>
            <a:ext cx="3343649" cy="251012"/>
          </a:xfrm>
        </p:spPr>
        <p:txBody>
          <a:bodyPr/>
          <a:lstStyle>
            <a:lvl1pPr marL="0" indent="0">
              <a:buNone/>
              <a:defRPr sz="1400" b="1" cap="none" baseline="0">
                <a:latin typeface="Century Gothic" panose="020B0502020202020204" pitchFamily="34" charset="0"/>
              </a:defRPr>
            </a:lvl1pPr>
          </a:lstStyle>
          <a:p>
            <a:pPr lvl="0"/>
            <a:r>
              <a:rPr lang="en-US" dirty="0"/>
              <a:t>Add chart title</a:t>
            </a:r>
            <a:endParaRPr lang="en-GB" dirty="0"/>
          </a:p>
        </p:txBody>
      </p:sp>
    </p:spTree>
    <p:extLst>
      <p:ext uri="{BB962C8B-B14F-4D97-AF65-F5344CB8AC3E}">
        <p14:creationId xmlns:p14="http://schemas.microsoft.com/office/powerpoint/2010/main" val="39134578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 charts with title &amp;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8" name="Chart Placeholder 7">
            <a:extLst>
              <a:ext uri="{FF2B5EF4-FFF2-40B4-BE49-F238E27FC236}">
                <a16:creationId xmlns:a16="http://schemas.microsoft.com/office/drawing/2014/main" id="{39FC5BCB-14AD-4105-98F1-A4901BE52D47}"/>
              </a:ext>
            </a:extLst>
          </p:cNvPr>
          <p:cNvSpPr>
            <a:spLocks noGrp="1"/>
          </p:cNvSpPr>
          <p:nvPr>
            <p:ph type="chart" sz="quarter" idx="10" hasCustomPrompt="1"/>
          </p:nvPr>
        </p:nvSpPr>
        <p:spPr>
          <a:xfrm>
            <a:off x="358775" y="2072710"/>
            <a:ext cx="5387601" cy="2931370"/>
          </a:xfrm>
        </p:spPr>
        <p:txBody>
          <a:bodyPr/>
          <a:lstStyle>
            <a:lvl1pPr marL="0" indent="0">
              <a:buNone/>
              <a:defRPr/>
            </a:lvl1pPr>
          </a:lstStyle>
          <a:p>
            <a:r>
              <a:rPr lang="en-GB" dirty="0"/>
              <a:t>Add chart</a:t>
            </a:r>
          </a:p>
        </p:txBody>
      </p:sp>
      <p:sp>
        <p:nvSpPr>
          <p:cNvPr id="10" name="Text Placeholder 9">
            <a:extLst>
              <a:ext uri="{FF2B5EF4-FFF2-40B4-BE49-F238E27FC236}">
                <a16:creationId xmlns:a16="http://schemas.microsoft.com/office/drawing/2014/main" id="{C1D8E6EC-F599-4EB2-AD5E-2FD1C398CA18}"/>
              </a:ext>
            </a:extLst>
          </p:cNvPr>
          <p:cNvSpPr>
            <a:spLocks noGrp="1"/>
          </p:cNvSpPr>
          <p:nvPr>
            <p:ph type="body" sz="quarter" idx="11" hasCustomPrompt="1"/>
          </p:nvPr>
        </p:nvSpPr>
        <p:spPr>
          <a:xfrm>
            <a:off x="358775" y="5181209"/>
            <a:ext cx="5387601" cy="1207340"/>
          </a:xfrm>
        </p:spPr>
        <p:txBody>
          <a:bodyPr/>
          <a:lstStyle>
            <a:lvl1pPr marL="115888" indent="-115888">
              <a:defRPr sz="1200"/>
            </a:lvl1pPr>
            <a:lvl2pPr marL="403225" indent="-134938">
              <a:defRPr sz="1200"/>
            </a:lvl2pPr>
          </a:lstStyle>
          <a:p>
            <a:pPr lvl="0"/>
            <a:r>
              <a:rPr lang="en-US" dirty="0"/>
              <a:t>First level</a:t>
            </a:r>
          </a:p>
          <a:p>
            <a:pPr lvl="1"/>
            <a:r>
              <a:rPr lang="en-US" dirty="0"/>
              <a:t>Second level</a:t>
            </a:r>
            <a:endParaRPr lang="en-GB" dirty="0"/>
          </a:p>
        </p:txBody>
      </p:sp>
      <p:sp>
        <p:nvSpPr>
          <p:cNvPr id="12" name="Text Placeholder 11">
            <a:extLst>
              <a:ext uri="{FF2B5EF4-FFF2-40B4-BE49-F238E27FC236}">
                <a16:creationId xmlns:a16="http://schemas.microsoft.com/office/drawing/2014/main" id="{20DEDCF1-F1DC-46BC-AEA7-A4567406967F}"/>
              </a:ext>
            </a:extLst>
          </p:cNvPr>
          <p:cNvSpPr>
            <a:spLocks noGrp="1"/>
          </p:cNvSpPr>
          <p:nvPr>
            <p:ph type="body" sz="quarter" idx="12" hasCustomPrompt="1"/>
          </p:nvPr>
        </p:nvSpPr>
        <p:spPr>
          <a:xfrm>
            <a:off x="358775" y="1681419"/>
            <a:ext cx="5387601" cy="251012"/>
          </a:xfrm>
        </p:spPr>
        <p:txBody>
          <a:bodyPr/>
          <a:lstStyle>
            <a:lvl1pPr marL="0" indent="0">
              <a:buNone/>
              <a:defRPr sz="1400" b="1" cap="none" baseline="0">
                <a:latin typeface="Century Gothic" panose="020B0502020202020204" pitchFamily="34" charset="0"/>
              </a:defRPr>
            </a:lvl1pPr>
          </a:lstStyle>
          <a:p>
            <a:pPr lvl="0"/>
            <a:r>
              <a:rPr lang="en-US" dirty="0"/>
              <a:t>Add chart title</a:t>
            </a:r>
            <a:endParaRPr lang="en-GB" dirty="0"/>
          </a:p>
        </p:txBody>
      </p:sp>
      <p:sp>
        <p:nvSpPr>
          <p:cNvPr id="13" name="Chart Placeholder 7">
            <a:extLst>
              <a:ext uri="{FF2B5EF4-FFF2-40B4-BE49-F238E27FC236}">
                <a16:creationId xmlns:a16="http://schemas.microsoft.com/office/drawing/2014/main" id="{71439555-8F20-4E7F-9703-37677B3B12A0}"/>
              </a:ext>
            </a:extLst>
          </p:cNvPr>
          <p:cNvSpPr>
            <a:spLocks noGrp="1"/>
          </p:cNvSpPr>
          <p:nvPr>
            <p:ph type="chart" sz="quarter" idx="13" hasCustomPrompt="1"/>
          </p:nvPr>
        </p:nvSpPr>
        <p:spPr>
          <a:xfrm>
            <a:off x="6432924" y="2072710"/>
            <a:ext cx="5387601" cy="2931370"/>
          </a:xfrm>
        </p:spPr>
        <p:txBody>
          <a:bodyPr/>
          <a:lstStyle>
            <a:lvl1pPr marL="0" indent="0">
              <a:buNone/>
              <a:defRPr/>
            </a:lvl1pPr>
          </a:lstStyle>
          <a:p>
            <a:r>
              <a:rPr lang="en-GB" dirty="0"/>
              <a:t>Add chart</a:t>
            </a:r>
          </a:p>
        </p:txBody>
      </p:sp>
      <p:sp>
        <p:nvSpPr>
          <p:cNvPr id="14" name="Text Placeholder 9">
            <a:extLst>
              <a:ext uri="{FF2B5EF4-FFF2-40B4-BE49-F238E27FC236}">
                <a16:creationId xmlns:a16="http://schemas.microsoft.com/office/drawing/2014/main" id="{BBBB9678-D7BA-422B-8754-6A4FA8F8F18C}"/>
              </a:ext>
            </a:extLst>
          </p:cNvPr>
          <p:cNvSpPr>
            <a:spLocks noGrp="1"/>
          </p:cNvSpPr>
          <p:nvPr>
            <p:ph type="body" sz="quarter" idx="14" hasCustomPrompt="1"/>
          </p:nvPr>
        </p:nvSpPr>
        <p:spPr>
          <a:xfrm>
            <a:off x="6432924" y="5181209"/>
            <a:ext cx="5387601" cy="1207340"/>
          </a:xfrm>
        </p:spPr>
        <p:txBody>
          <a:bodyPr/>
          <a:lstStyle>
            <a:lvl1pPr marL="115888" indent="-115888">
              <a:defRPr sz="1200"/>
            </a:lvl1pPr>
            <a:lvl2pPr marL="403225" indent="-134938">
              <a:defRPr sz="1200"/>
            </a:lvl2pPr>
          </a:lstStyle>
          <a:p>
            <a:pPr lvl="0"/>
            <a:r>
              <a:rPr lang="en-US" dirty="0"/>
              <a:t>First level</a:t>
            </a:r>
          </a:p>
          <a:p>
            <a:pPr lvl="1"/>
            <a:r>
              <a:rPr lang="en-US" dirty="0"/>
              <a:t>Second level</a:t>
            </a:r>
            <a:endParaRPr lang="en-GB" dirty="0"/>
          </a:p>
        </p:txBody>
      </p:sp>
      <p:sp>
        <p:nvSpPr>
          <p:cNvPr id="15" name="Text Placeholder 11">
            <a:extLst>
              <a:ext uri="{FF2B5EF4-FFF2-40B4-BE49-F238E27FC236}">
                <a16:creationId xmlns:a16="http://schemas.microsoft.com/office/drawing/2014/main" id="{35C17B9F-F27B-40FA-BD22-FA2A503C3DE2}"/>
              </a:ext>
            </a:extLst>
          </p:cNvPr>
          <p:cNvSpPr>
            <a:spLocks noGrp="1"/>
          </p:cNvSpPr>
          <p:nvPr>
            <p:ph type="body" sz="quarter" idx="15" hasCustomPrompt="1"/>
          </p:nvPr>
        </p:nvSpPr>
        <p:spPr>
          <a:xfrm>
            <a:off x="6432924" y="1681419"/>
            <a:ext cx="5387601" cy="251012"/>
          </a:xfrm>
        </p:spPr>
        <p:txBody>
          <a:bodyPr/>
          <a:lstStyle>
            <a:lvl1pPr marL="0" indent="0">
              <a:buNone/>
              <a:defRPr sz="1400" b="1" cap="none" baseline="0">
                <a:latin typeface="Century Gothic" panose="020B0502020202020204" pitchFamily="34" charset="0"/>
              </a:defRPr>
            </a:lvl1pPr>
          </a:lstStyle>
          <a:p>
            <a:pPr lvl="0"/>
            <a:r>
              <a:rPr lang="en-US" dirty="0"/>
              <a:t>Add chart title</a:t>
            </a:r>
            <a:endParaRPr lang="en-GB" dirty="0"/>
          </a:p>
        </p:txBody>
      </p:sp>
    </p:spTree>
    <p:extLst>
      <p:ext uri="{BB962C8B-B14F-4D97-AF65-F5344CB8AC3E}">
        <p14:creationId xmlns:p14="http://schemas.microsoft.com/office/powerpoint/2010/main" val="21391403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mp;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a:xfrm>
            <a:off x="358775" y="1665288"/>
            <a:ext cx="5566537" cy="4673020"/>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2">
            <a:extLst>
              <a:ext uri="{FF2B5EF4-FFF2-40B4-BE49-F238E27FC236}">
                <a16:creationId xmlns:a16="http://schemas.microsoft.com/office/drawing/2014/main" id="{F02B63D9-A567-4FA4-A6C0-9FB92529AD8C}"/>
              </a:ext>
            </a:extLst>
          </p:cNvPr>
          <p:cNvSpPr>
            <a:spLocks noGrp="1"/>
          </p:cNvSpPr>
          <p:nvPr>
            <p:ph idx="10" hasCustomPrompt="1"/>
          </p:nvPr>
        </p:nvSpPr>
        <p:spPr>
          <a:xfrm>
            <a:off x="6253988" y="1665288"/>
            <a:ext cx="5566537" cy="4673020"/>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796926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ubtitle with 2 content &amp; 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6"/>
            <a:ext cx="10021172" cy="790293"/>
          </a:xfrm>
        </p:spPr>
        <p:txBody>
          <a:bodyPr/>
          <a:lstStyle>
            <a:lvl1pPr>
              <a:defRPr/>
            </a:lvl1pPr>
          </a:lstStyle>
          <a:p>
            <a:r>
              <a:rPr lang="en-US" dirty="0"/>
              <a:t>Add title</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58775" y="1445315"/>
            <a:ext cx="100211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dirty="0"/>
              <a:t>Add subtitle</a:t>
            </a:r>
            <a:endParaRPr lang="en-GB" dirty="0"/>
          </a:p>
        </p:txBody>
      </p:sp>
      <p:sp>
        <p:nvSpPr>
          <p:cNvPr id="6" name="Content Placeholder 2">
            <a:extLst>
              <a:ext uri="{FF2B5EF4-FFF2-40B4-BE49-F238E27FC236}">
                <a16:creationId xmlns:a16="http://schemas.microsoft.com/office/drawing/2014/main" id="{6101B715-3041-47DF-BF88-D8B419FA6895}"/>
              </a:ext>
            </a:extLst>
          </p:cNvPr>
          <p:cNvSpPr>
            <a:spLocks noGrp="1"/>
          </p:cNvSpPr>
          <p:nvPr>
            <p:ph idx="1" hasCustomPrompt="1"/>
          </p:nvPr>
        </p:nvSpPr>
        <p:spPr>
          <a:xfrm>
            <a:off x="358774" y="2323716"/>
            <a:ext cx="5580000" cy="4021522"/>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1">
            <a:extLst>
              <a:ext uri="{FF2B5EF4-FFF2-40B4-BE49-F238E27FC236}">
                <a16:creationId xmlns:a16="http://schemas.microsoft.com/office/drawing/2014/main" id="{F5993DF2-993C-4B9D-AA5E-0753E8E68DA9}"/>
              </a:ext>
            </a:extLst>
          </p:cNvPr>
          <p:cNvSpPr>
            <a:spLocks noGrp="1"/>
          </p:cNvSpPr>
          <p:nvPr>
            <p:ph type="body" sz="quarter" idx="12" hasCustomPrompt="1"/>
          </p:nvPr>
        </p:nvSpPr>
        <p:spPr>
          <a:xfrm>
            <a:off x="358775" y="1916850"/>
            <a:ext cx="5580000"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9" name="Content Placeholder 2">
            <a:extLst>
              <a:ext uri="{FF2B5EF4-FFF2-40B4-BE49-F238E27FC236}">
                <a16:creationId xmlns:a16="http://schemas.microsoft.com/office/drawing/2014/main" id="{9462AA9B-FFC7-423E-AC6E-59D8CB78F215}"/>
              </a:ext>
            </a:extLst>
          </p:cNvPr>
          <p:cNvSpPr>
            <a:spLocks noGrp="1"/>
          </p:cNvSpPr>
          <p:nvPr>
            <p:ph idx="13" hasCustomPrompt="1"/>
          </p:nvPr>
        </p:nvSpPr>
        <p:spPr>
          <a:xfrm>
            <a:off x="6241286" y="2323716"/>
            <a:ext cx="5580000" cy="4021522"/>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11">
            <a:extLst>
              <a:ext uri="{FF2B5EF4-FFF2-40B4-BE49-F238E27FC236}">
                <a16:creationId xmlns:a16="http://schemas.microsoft.com/office/drawing/2014/main" id="{A75A8308-9CF1-468C-8566-76AB972A6915}"/>
              </a:ext>
            </a:extLst>
          </p:cNvPr>
          <p:cNvSpPr>
            <a:spLocks noGrp="1"/>
          </p:cNvSpPr>
          <p:nvPr>
            <p:ph type="body" sz="quarter" idx="14" hasCustomPrompt="1"/>
          </p:nvPr>
        </p:nvSpPr>
        <p:spPr>
          <a:xfrm>
            <a:off x="6241287" y="1916850"/>
            <a:ext cx="5580000"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Tree>
    <p:extLst>
      <p:ext uri="{BB962C8B-B14F-4D97-AF65-F5344CB8AC3E}">
        <p14:creationId xmlns:p14="http://schemas.microsoft.com/office/powerpoint/2010/main" val="208438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pic6">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B2D40C-A7A1-44B7-9E15-188364FC14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6858000"/>
          </a:xfrm>
          <a:prstGeom prst="rect">
            <a:avLst/>
          </a:prstGeom>
        </p:spPr>
      </p:pic>
      <p:sp>
        <p:nvSpPr>
          <p:cNvPr id="22" name="Rectangle 21">
            <a:extLst>
              <a:ext uri="{FF2B5EF4-FFF2-40B4-BE49-F238E27FC236}">
                <a16:creationId xmlns:a16="http://schemas.microsoft.com/office/drawing/2014/main" id="{4AA57FDF-FB20-4638-82C3-931AF94A23DC}"/>
              </a:ext>
            </a:extLst>
          </p:cNvPr>
          <p:cNvSpPr/>
          <p:nvPr userDrawn="1"/>
        </p:nvSpPr>
        <p:spPr bwMode="white">
          <a:xfrm>
            <a:off x="0" y="-1"/>
            <a:ext cx="5848141"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88B9B5C-DB3D-4195-9A59-0A9AD70B232B}"/>
              </a:ext>
            </a:extLst>
          </p:cNvPr>
          <p:cNvSpPr/>
          <p:nvPr userDrawn="1"/>
        </p:nvSpPr>
        <p:spPr bwMode="white">
          <a:xfrm rot="10800000">
            <a:off x="4680002" y="0"/>
            <a:ext cx="7511998"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A4CD1584-A502-4F55-B057-83D494158848}"/>
              </a:ext>
            </a:extLst>
          </p:cNvPr>
          <p:cNvGrpSpPr/>
          <p:nvPr userDrawn="1"/>
        </p:nvGrpSpPr>
        <p:grpSpPr bwMode="white">
          <a:xfrm>
            <a:off x="185820" y="-849629"/>
            <a:ext cx="6219289" cy="10867802"/>
            <a:chOff x="197463" y="-854362"/>
            <a:chExt cx="6219289" cy="10867802"/>
          </a:xfrm>
          <a:solidFill>
            <a:schemeClr val="accent1">
              <a:lumMod val="75000"/>
              <a:alpha val="30196"/>
            </a:schemeClr>
          </a:solidFill>
        </p:grpSpPr>
        <p:sp>
          <p:nvSpPr>
            <p:cNvPr id="18" name="Freeform: Shape 17">
              <a:extLst>
                <a:ext uri="{FF2B5EF4-FFF2-40B4-BE49-F238E27FC236}">
                  <a16:creationId xmlns:a16="http://schemas.microsoft.com/office/drawing/2014/main" id="{B994353C-2A61-41D5-A39E-38FE86EC4B63}"/>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9" name="Freeform: Shape 18">
              <a:extLst>
                <a:ext uri="{FF2B5EF4-FFF2-40B4-BE49-F238E27FC236}">
                  <a16:creationId xmlns:a16="http://schemas.microsoft.com/office/drawing/2014/main" id="{85FD38D7-53E9-4655-8723-2A1648711D2E}"/>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400">
                <a:solidFill>
                  <a:schemeClr val="bg2"/>
                </a:solidFill>
              </a:defRPr>
            </a:lvl1pPr>
          </a:lstStyle>
          <a:p>
            <a:pPr lvl="0"/>
            <a:r>
              <a:rPr lang="en-US" dirty="0"/>
              <a:t>Add date</a:t>
            </a:r>
            <a:endParaRPr lang="en-GB" dirty="0"/>
          </a:p>
        </p:txBody>
      </p:sp>
      <p:cxnSp>
        <p:nvCxnSpPr>
          <p:cNvPr id="16" name="Straight Connector 15">
            <a:extLst>
              <a:ext uri="{FF2B5EF4-FFF2-40B4-BE49-F238E27FC236}">
                <a16:creationId xmlns:a16="http://schemas.microsoft.com/office/drawing/2014/main" id="{A3EF3C56-BC72-482E-9757-9E05422DDE44}"/>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7D26D02A-AC07-4908-82AC-0FC753CFFDD2}"/>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Tree>
    <p:extLst>
      <p:ext uri="{BB962C8B-B14F-4D97-AF65-F5344CB8AC3E}">
        <p14:creationId xmlns:p14="http://schemas.microsoft.com/office/powerpoint/2010/main" val="18516389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 content &amp; 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6" name="Content Placeholder 2">
            <a:extLst>
              <a:ext uri="{FF2B5EF4-FFF2-40B4-BE49-F238E27FC236}">
                <a16:creationId xmlns:a16="http://schemas.microsoft.com/office/drawing/2014/main" id="{6101B715-3041-47DF-BF88-D8B419FA6895}"/>
              </a:ext>
            </a:extLst>
          </p:cNvPr>
          <p:cNvSpPr>
            <a:spLocks noGrp="1"/>
          </p:cNvSpPr>
          <p:nvPr>
            <p:ph idx="1" hasCustomPrompt="1"/>
          </p:nvPr>
        </p:nvSpPr>
        <p:spPr>
          <a:xfrm>
            <a:off x="358774" y="1973839"/>
            <a:ext cx="5580000" cy="4371399"/>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1">
            <a:extLst>
              <a:ext uri="{FF2B5EF4-FFF2-40B4-BE49-F238E27FC236}">
                <a16:creationId xmlns:a16="http://schemas.microsoft.com/office/drawing/2014/main" id="{F5993DF2-993C-4B9D-AA5E-0753E8E68DA9}"/>
              </a:ext>
            </a:extLst>
          </p:cNvPr>
          <p:cNvSpPr>
            <a:spLocks noGrp="1"/>
          </p:cNvSpPr>
          <p:nvPr>
            <p:ph type="body" sz="quarter" idx="12" hasCustomPrompt="1"/>
          </p:nvPr>
        </p:nvSpPr>
        <p:spPr>
          <a:xfrm>
            <a:off x="358775" y="1665288"/>
            <a:ext cx="5580000"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9" name="Content Placeholder 2">
            <a:extLst>
              <a:ext uri="{FF2B5EF4-FFF2-40B4-BE49-F238E27FC236}">
                <a16:creationId xmlns:a16="http://schemas.microsoft.com/office/drawing/2014/main" id="{9462AA9B-FFC7-423E-AC6E-59D8CB78F215}"/>
              </a:ext>
            </a:extLst>
          </p:cNvPr>
          <p:cNvSpPr>
            <a:spLocks noGrp="1"/>
          </p:cNvSpPr>
          <p:nvPr>
            <p:ph idx="13" hasCustomPrompt="1"/>
          </p:nvPr>
        </p:nvSpPr>
        <p:spPr>
          <a:xfrm>
            <a:off x="6241286" y="1973839"/>
            <a:ext cx="5580000" cy="4371399"/>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11">
            <a:extLst>
              <a:ext uri="{FF2B5EF4-FFF2-40B4-BE49-F238E27FC236}">
                <a16:creationId xmlns:a16="http://schemas.microsoft.com/office/drawing/2014/main" id="{A75A8308-9CF1-468C-8566-76AB972A6915}"/>
              </a:ext>
            </a:extLst>
          </p:cNvPr>
          <p:cNvSpPr>
            <a:spLocks noGrp="1"/>
          </p:cNvSpPr>
          <p:nvPr>
            <p:ph type="body" sz="quarter" idx="14" hasCustomPrompt="1"/>
          </p:nvPr>
        </p:nvSpPr>
        <p:spPr>
          <a:xfrm>
            <a:off x="6241287" y="1665288"/>
            <a:ext cx="5580000"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Tree>
    <p:extLst>
      <p:ext uri="{BB962C8B-B14F-4D97-AF65-F5344CB8AC3E}">
        <p14:creationId xmlns:p14="http://schemas.microsoft.com/office/powerpoint/2010/main" val="23107795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 content &amp; 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6" name="Content Placeholder 2">
            <a:extLst>
              <a:ext uri="{FF2B5EF4-FFF2-40B4-BE49-F238E27FC236}">
                <a16:creationId xmlns:a16="http://schemas.microsoft.com/office/drawing/2014/main" id="{6101B715-3041-47DF-BF88-D8B419FA6895}"/>
              </a:ext>
            </a:extLst>
          </p:cNvPr>
          <p:cNvSpPr>
            <a:spLocks noGrp="1"/>
          </p:cNvSpPr>
          <p:nvPr>
            <p:ph idx="1" hasCustomPrompt="1"/>
          </p:nvPr>
        </p:nvSpPr>
        <p:spPr>
          <a:xfrm>
            <a:off x="358773" y="2064271"/>
            <a:ext cx="3558803" cy="4280967"/>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1">
            <a:extLst>
              <a:ext uri="{FF2B5EF4-FFF2-40B4-BE49-F238E27FC236}">
                <a16:creationId xmlns:a16="http://schemas.microsoft.com/office/drawing/2014/main" id="{F5993DF2-993C-4B9D-AA5E-0753E8E68DA9}"/>
              </a:ext>
            </a:extLst>
          </p:cNvPr>
          <p:cNvSpPr>
            <a:spLocks noGrp="1"/>
          </p:cNvSpPr>
          <p:nvPr>
            <p:ph type="body" sz="quarter" idx="12" hasCustomPrompt="1"/>
          </p:nvPr>
        </p:nvSpPr>
        <p:spPr>
          <a:xfrm>
            <a:off x="358774" y="1675336"/>
            <a:ext cx="3558803"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14" name="Content Placeholder 2">
            <a:extLst>
              <a:ext uri="{FF2B5EF4-FFF2-40B4-BE49-F238E27FC236}">
                <a16:creationId xmlns:a16="http://schemas.microsoft.com/office/drawing/2014/main" id="{B2AFAF89-C1F4-4E3A-9777-A2575CBD268D}"/>
              </a:ext>
            </a:extLst>
          </p:cNvPr>
          <p:cNvSpPr>
            <a:spLocks noGrp="1"/>
          </p:cNvSpPr>
          <p:nvPr>
            <p:ph idx="13" hasCustomPrompt="1"/>
          </p:nvPr>
        </p:nvSpPr>
        <p:spPr>
          <a:xfrm>
            <a:off x="4310247" y="2064271"/>
            <a:ext cx="3558803" cy="4280967"/>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11">
            <a:extLst>
              <a:ext uri="{FF2B5EF4-FFF2-40B4-BE49-F238E27FC236}">
                <a16:creationId xmlns:a16="http://schemas.microsoft.com/office/drawing/2014/main" id="{4BE58C19-237A-4F80-8F73-4712DE6D0DCC}"/>
              </a:ext>
            </a:extLst>
          </p:cNvPr>
          <p:cNvSpPr>
            <a:spLocks noGrp="1"/>
          </p:cNvSpPr>
          <p:nvPr>
            <p:ph type="body" sz="quarter" idx="14" hasCustomPrompt="1"/>
          </p:nvPr>
        </p:nvSpPr>
        <p:spPr>
          <a:xfrm>
            <a:off x="4310248" y="1675336"/>
            <a:ext cx="3558803"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16" name="Content Placeholder 2">
            <a:extLst>
              <a:ext uri="{FF2B5EF4-FFF2-40B4-BE49-F238E27FC236}">
                <a16:creationId xmlns:a16="http://schemas.microsoft.com/office/drawing/2014/main" id="{2BF5EAF7-E7C5-478B-8186-873722DD63DE}"/>
              </a:ext>
            </a:extLst>
          </p:cNvPr>
          <p:cNvSpPr>
            <a:spLocks noGrp="1"/>
          </p:cNvSpPr>
          <p:nvPr>
            <p:ph idx="15" hasCustomPrompt="1"/>
          </p:nvPr>
        </p:nvSpPr>
        <p:spPr>
          <a:xfrm>
            <a:off x="8261721" y="2064271"/>
            <a:ext cx="3558803" cy="4280967"/>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11">
            <a:extLst>
              <a:ext uri="{FF2B5EF4-FFF2-40B4-BE49-F238E27FC236}">
                <a16:creationId xmlns:a16="http://schemas.microsoft.com/office/drawing/2014/main" id="{AE395C2D-DA1D-42D1-9D79-A447D94855D6}"/>
              </a:ext>
            </a:extLst>
          </p:cNvPr>
          <p:cNvSpPr>
            <a:spLocks noGrp="1"/>
          </p:cNvSpPr>
          <p:nvPr>
            <p:ph type="body" sz="quarter" idx="16" hasCustomPrompt="1"/>
          </p:nvPr>
        </p:nvSpPr>
        <p:spPr>
          <a:xfrm>
            <a:off x="8261722" y="1675336"/>
            <a:ext cx="3558803"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Tree>
    <p:extLst>
      <p:ext uri="{BB962C8B-B14F-4D97-AF65-F5344CB8AC3E}">
        <p14:creationId xmlns:p14="http://schemas.microsoft.com/office/powerpoint/2010/main" val="36325574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 pictures with titles &amp;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6" name="Content Placeholder 2">
            <a:extLst>
              <a:ext uri="{FF2B5EF4-FFF2-40B4-BE49-F238E27FC236}">
                <a16:creationId xmlns:a16="http://schemas.microsoft.com/office/drawing/2014/main" id="{6101B715-3041-47DF-BF88-D8B419FA6895}"/>
              </a:ext>
            </a:extLst>
          </p:cNvPr>
          <p:cNvSpPr>
            <a:spLocks noGrp="1"/>
          </p:cNvSpPr>
          <p:nvPr>
            <p:ph idx="1" hasCustomPrompt="1"/>
          </p:nvPr>
        </p:nvSpPr>
        <p:spPr>
          <a:xfrm>
            <a:off x="358773" y="4272971"/>
            <a:ext cx="3558803" cy="2065337"/>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1">
            <a:extLst>
              <a:ext uri="{FF2B5EF4-FFF2-40B4-BE49-F238E27FC236}">
                <a16:creationId xmlns:a16="http://schemas.microsoft.com/office/drawing/2014/main" id="{F5993DF2-993C-4B9D-AA5E-0753E8E68DA9}"/>
              </a:ext>
            </a:extLst>
          </p:cNvPr>
          <p:cNvSpPr>
            <a:spLocks noGrp="1"/>
          </p:cNvSpPr>
          <p:nvPr>
            <p:ph type="body" sz="quarter" idx="12" hasCustomPrompt="1"/>
          </p:nvPr>
        </p:nvSpPr>
        <p:spPr>
          <a:xfrm>
            <a:off x="358774" y="1665288"/>
            <a:ext cx="3558803"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14" name="Content Placeholder 2">
            <a:extLst>
              <a:ext uri="{FF2B5EF4-FFF2-40B4-BE49-F238E27FC236}">
                <a16:creationId xmlns:a16="http://schemas.microsoft.com/office/drawing/2014/main" id="{B2AFAF89-C1F4-4E3A-9777-A2575CBD268D}"/>
              </a:ext>
            </a:extLst>
          </p:cNvPr>
          <p:cNvSpPr>
            <a:spLocks noGrp="1"/>
          </p:cNvSpPr>
          <p:nvPr>
            <p:ph idx="13" hasCustomPrompt="1"/>
          </p:nvPr>
        </p:nvSpPr>
        <p:spPr>
          <a:xfrm>
            <a:off x="4310247" y="4272971"/>
            <a:ext cx="3558803" cy="2065337"/>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11">
            <a:extLst>
              <a:ext uri="{FF2B5EF4-FFF2-40B4-BE49-F238E27FC236}">
                <a16:creationId xmlns:a16="http://schemas.microsoft.com/office/drawing/2014/main" id="{4BE58C19-237A-4F80-8F73-4712DE6D0DCC}"/>
              </a:ext>
            </a:extLst>
          </p:cNvPr>
          <p:cNvSpPr>
            <a:spLocks noGrp="1"/>
          </p:cNvSpPr>
          <p:nvPr>
            <p:ph type="body" sz="quarter" idx="14" hasCustomPrompt="1"/>
          </p:nvPr>
        </p:nvSpPr>
        <p:spPr>
          <a:xfrm>
            <a:off x="4310248" y="1665288"/>
            <a:ext cx="3558803"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16" name="Content Placeholder 2">
            <a:extLst>
              <a:ext uri="{FF2B5EF4-FFF2-40B4-BE49-F238E27FC236}">
                <a16:creationId xmlns:a16="http://schemas.microsoft.com/office/drawing/2014/main" id="{2BF5EAF7-E7C5-478B-8186-873722DD63DE}"/>
              </a:ext>
            </a:extLst>
          </p:cNvPr>
          <p:cNvSpPr>
            <a:spLocks noGrp="1"/>
          </p:cNvSpPr>
          <p:nvPr>
            <p:ph idx="15" hasCustomPrompt="1"/>
          </p:nvPr>
        </p:nvSpPr>
        <p:spPr>
          <a:xfrm>
            <a:off x="8261721" y="4272971"/>
            <a:ext cx="3558803" cy="2065337"/>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11">
            <a:extLst>
              <a:ext uri="{FF2B5EF4-FFF2-40B4-BE49-F238E27FC236}">
                <a16:creationId xmlns:a16="http://schemas.microsoft.com/office/drawing/2014/main" id="{AE395C2D-DA1D-42D1-9D79-A447D94855D6}"/>
              </a:ext>
            </a:extLst>
          </p:cNvPr>
          <p:cNvSpPr>
            <a:spLocks noGrp="1"/>
          </p:cNvSpPr>
          <p:nvPr>
            <p:ph type="body" sz="quarter" idx="16" hasCustomPrompt="1"/>
          </p:nvPr>
        </p:nvSpPr>
        <p:spPr>
          <a:xfrm>
            <a:off x="8261722" y="1665288"/>
            <a:ext cx="3558803"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4" name="Picture Placeholder 3">
            <a:extLst>
              <a:ext uri="{FF2B5EF4-FFF2-40B4-BE49-F238E27FC236}">
                <a16:creationId xmlns:a16="http://schemas.microsoft.com/office/drawing/2014/main" id="{8E1FB650-33C2-4DBE-8AD1-BA4DAC0B04B2}"/>
              </a:ext>
            </a:extLst>
          </p:cNvPr>
          <p:cNvSpPr>
            <a:spLocks noGrp="1"/>
          </p:cNvSpPr>
          <p:nvPr>
            <p:ph type="pic" sz="quarter" idx="17" hasCustomPrompt="1"/>
          </p:nvPr>
        </p:nvSpPr>
        <p:spPr>
          <a:xfrm>
            <a:off x="358775" y="2038351"/>
            <a:ext cx="3559175" cy="2065337"/>
          </a:xfrm>
        </p:spPr>
        <p:txBody>
          <a:bodyPr/>
          <a:lstStyle>
            <a:lvl1pPr marL="0" indent="0">
              <a:buNone/>
              <a:defRPr/>
            </a:lvl1pPr>
          </a:lstStyle>
          <a:p>
            <a:r>
              <a:rPr lang="en-GB" dirty="0"/>
              <a:t>Add picture</a:t>
            </a:r>
          </a:p>
        </p:txBody>
      </p:sp>
      <p:sp>
        <p:nvSpPr>
          <p:cNvPr id="11" name="Picture Placeholder 3">
            <a:extLst>
              <a:ext uri="{FF2B5EF4-FFF2-40B4-BE49-F238E27FC236}">
                <a16:creationId xmlns:a16="http://schemas.microsoft.com/office/drawing/2014/main" id="{6A209675-A91D-4F62-A837-E360AF827BBB}"/>
              </a:ext>
            </a:extLst>
          </p:cNvPr>
          <p:cNvSpPr>
            <a:spLocks noGrp="1"/>
          </p:cNvSpPr>
          <p:nvPr>
            <p:ph type="pic" sz="quarter" idx="18" hasCustomPrompt="1"/>
          </p:nvPr>
        </p:nvSpPr>
        <p:spPr>
          <a:xfrm>
            <a:off x="4310248" y="2038351"/>
            <a:ext cx="3559175" cy="2065337"/>
          </a:xfrm>
        </p:spPr>
        <p:txBody>
          <a:bodyPr/>
          <a:lstStyle>
            <a:lvl1pPr marL="0" indent="0">
              <a:buNone/>
              <a:defRPr/>
            </a:lvl1pPr>
          </a:lstStyle>
          <a:p>
            <a:r>
              <a:rPr lang="en-GB" dirty="0"/>
              <a:t>Add picture</a:t>
            </a:r>
          </a:p>
        </p:txBody>
      </p:sp>
      <p:sp>
        <p:nvSpPr>
          <p:cNvPr id="12" name="Picture Placeholder 3">
            <a:extLst>
              <a:ext uri="{FF2B5EF4-FFF2-40B4-BE49-F238E27FC236}">
                <a16:creationId xmlns:a16="http://schemas.microsoft.com/office/drawing/2014/main" id="{D1045EE8-4EDA-47EE-A47F-458F24386BD1}"/>
              </a:ext>
            </a:extLst>
          </p:cNvPr>
          <p:cNvSpPr>
            <a:spLocks noGrp="1"/>
          </p:cNvSpPr>
          <p:nvPr>
            <p:ph type="pic" sz="quarter" idx="19" hasCustomPrompt="1"/>
          </p:nvPr>
        </p:nvSpPr>
        <p:spPr>
          <a:xfrm>
            <a:off x="8261722" y="2038351"/>
            <a:ext cx="3559175" cy="2065337"/>
          </a:xfrm>
        </p:spPr>
        <p:txBody>
          <a:bodyPr/>
          <a:lstStyle>
            <a:lvl1pPr marL="0" indent="0">
              <a:buNone/>
              <a:defRPr/>
            </a:lvl1pPr>
          </a:lstStyle>
          <a:p>
            <a:r>
              <a:rPr lang="en-GB" dirty="0"/>
              <a:t>Add picture</a:t>
            </a:r>
          </a:p>
        </p:txBody>
      </p:sp>
    </p:spTree>
    <p:extLst>
      <p:ext uri="{BB962C8B-B14F-4D97-AF65-F5344CB8AC3E}">
        <p14:creationId xmlns:p14="http://schemas.microsoft.com/office/powerpoint/2010/main" val="6499892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ubtitle &amp;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6"/>
            <a:ext cx="10021172" cy="790293"/>
          </a:xfrm>
        </p:spPr>
        <p:txBody>
          <a:bodyPr/>
          <a:lstStyle>
            <a:lvl1pPr>
              <a:defRPr/>
            </a:lvl1pPr>
          </a:lstStyle>
          <a:p>
            <a:r>
              <a:rPr lang="en-US" dirty="0"/>
              <a:t>Add title</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58775" y="1450612"/>
            <a:ext cx="100211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dirty="0"/>
              <a:t>Add subtitle</a:t>
            </a:r>
            <a:endParaRPr lang="en-GB" dirty="0"/>
          </a:p>
        </p:txBody>
      </p:sp>
      <p:sp>
        <p:nvSpPr>
          <p:cNvPr id="6" name="Content Placeholder 2">
            <a:extLst>
              <a:ext uri="{FF2B5EF4-FFF2-40B4-BE49-F238E27FC236}">
                <a16:creationId xmlns:a16="http://schemas.microsoft.com/office/drawing/2014/main" id="{6101B715-3041-47DF-BF88-D8B419FA6895}"/>
              </a:ext>
            </a:extLst>
          </p:cNvPr>
          <p:cNvSpPr>
            <a:spLocks noGrp="1"/>
          </p:cNvSpPr>
          <p:nvPr>
            <p:ph idx="1" hasCustomPrompt="1"/>
          </p:nvPr>
        </p:nvSpPr>
        <p:spPr>
          <a:xfrm>
            <a:off x="358775" y="1916112"/>
            <a:ext cx="5566537" cy="4432247"/>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E8C17998-E4CA-4138-A06B-CD1D85C42390}"/>
              </a:ext>
            </a:extLst>
          </p:cNvPr>
          <p:cNvSpPr>
            <a:spLocks noGrp="1"/>
          </p:cNvSpPr>
          <p:nvPr>
            <p:ph idx="11" hasCustomPrompt="1"/>
          </p:nvPr>
        </p:nvSpPr>
        <p:spPr>
          <a:xfrm>
            <a:off x="6253988" y="1916112"/>
            <a:ext cx="5566537" cy="4432247"/>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534036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6"/>
            <a:ext cx="10021172" cy="790293"/>
          </a:xfrm>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a:xfrm>
            <a:off x="358775" y="1916113"/>
            <a:ext cx="11461750" cy="4422195"/>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58775" y="1450611"/>
            <a:ext cx="10021172" cy="260603"/>
          </a:xfrm>
        </p:spPr>
        <p:txBody>
          <a:bodyPr vert="horz" lIns="0" tIns="0" rIns="0" bIns="0" rtlCol="0">
            <a:noAutofit/>
          </a:bodyPr>
          <a:lstStyle>
            <a:lvl1pPr marL="0" indent="0">
              <a:buNone/>
              <a:defRPr lang="en-GB" sz="1800" b="0" i="0" dirty="0">
                <a:latin typeface="+mj-lt"/>
              </a:defRPr>
            </a:lvl1pPr>
          </a:lstStyle>
          <a:p>
            <a:pPr marL="228600" lvl="0" indent="-228600"/>
            <a:r>
              <a:rPr lang="en-US" dirty="0"/>
              <a:t>Add subtitle</a:t>
            </a:r>
            <a:endParaRPr lang="en-GB" dirty="0"/>
          </a:p>
        </p:txBody>
      </p:sp>
    </p:spTree>
    <p:extLst>
      <p:ext uri="{BB962C8B-B14F-4D97-AF65-F5344CB8AC3E}">
        <p14:creationId xmlns:p14="http://schemas.microsoft.com/office/powerpoint/2010/main" val="19735633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ubtitle, table &amp;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6"/>
            <a:ext cx="10021172" cy="790293"/>
          </a:xfrm>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a:xfrm>
            <a:off x="7781365" y="1916113"/>
            <a:ext cx="4039160" cy="4422195"/>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58775" y="1443461"/>
            <a:ext cx="10021172" cy="260603"/>
          </a:xfrm>
        </p:spPr>
        <p:txBody>
          <a:bodyPr vert="horz" lIns="0" tIns="0" rIns="0" bIns="0" rtlCol="0">
            <a:noAutofit/>
          </a:bodyPr>
          <a:lstStyle>
            <a:lvl1pPr marL="0" indent="0">
              <a:buNone/>
              <a:defRPr lang="en-GB" sz="1800" b="0" i="0" dirty="0">
                <a:latin typeface="+mj-lt"/>
              </a:defRPr>
            </a:lvl1pPr>
          </a:lstStyle>
          <a:p>
            <a:pPr marL="228600" lvl="0" indent="-228600"/>
            <a:r>
              <a:rPr lang="en-US" dirty="0"/>
              <a:t>Add subtitle</a:t>
            </a:r>
            <a:endParaRPr lang="en-GB" dirty="0"/>
          </a:p>
        </p:txBody>
      </p:sp>
      <p:sp>
        <p:nvSpPr>
          <p:cNvPr id="6" name="Table Placeholder 5">
            <a:extLst>
              <a:ext uri="{FF2B5EF4-FFF2-40B4-BE49-F238E27FC236}">
                <a16:creationId xmlns:a16="http://schemas.microsoft.com/office/drawing/2014/main" id="{C38E498B-4C92-46FF-8C9D-9300525B07D4}"/>
              </a:ext>
            </a:extLst>
          </p:cNvPr>
          <p:cNvSpPr>
            <a:spLocks noGrp="1"/>
          </p:cNvSpPr>
          <p:nvPr>
            <p:ph type="tbl" sz="quarter" idx="11" hasCustomPrompt="1"/>
          </p:nvPr>
        </p:nvSpPr>
        <p:spPr>
          <a:xfrm>
            <a:off x="358775" y="1908577"/>
            <a:ext cx="7126288" cy="4429731"/>
          </a:xfrm>
        </p:spPr>
        <p:txBody>
          <a:bodyPr/>
          <a:lstStyle>
            <a:lvl1pPr marL="0" indent="0">
              <a:buNone/>
              <a:defRPr/>
            </a:lvl1pPr>
          </a:lstStyle>
          <a:p>
            <a:r>
              <a:rPr lang="en-GB" dirty="0"/>
              <a:t>Add table</a:t>
            </a:r>
          </a:p>
        </p:txBody>
      </p:sp>
    </p:spTree>
    <p:extLst>
      <p:ext uri="{BB962C8B-B14F-4D97-AF65-F5344CB8AC3E}">
        <p14:creationId xmlns:p14="http://schemas.microsoft.com/office/powerpoint/2010/main" val="165171179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Sect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8" y="1412879"/>
            <a:ext cx="6618076" cy="1407944"/>
          </a:xfrm>
        </p:spPr>
        <p:txBody>
          <a:bodyPr lIns="0" tIns="0" rIns="0" bIns="0" anchor="b">
            <a:noAutofit/>
          </a:bodyPr>
          <a:lstStyle>
            <a:lvl1pPr algn="l">
              <a:defRPr sz="5000" i="0">
                <a:solidFill>
                  <a:schemeClr val="bg1"/>
                </a:solidFill>
              </a:defRPr>
            </a:lvl1pPr>
          </a:lstStyle>
          <a:p>
            <a:r>
              <a:rPr lang="en-US" dirty="0"/>
              <a:t>Add section title</a:t>
            </a:r>
            <a:endParaRPr lang="en-GB" dirty="0"/>
          </a:p>
        </p:txBody>
      </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3389802"/>
            <a:ext cx="758152"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A66BECC-BBF9-4A8F-8B3A-47A67BE0F19C}"/>
              </a:ext>
            </a:extLst>
          </p:cNvPr>
          <p:cNvPicPr>
            <a:picLocks noChangeAspect="1"/>
          </p:cNvPicPr>
          <p:nvPr userDrawn="1"/>
        </p:nvPicPr>
        <p:blipFill>
          <a:blip r:embed="rId2"/>
          <a:stretch>
            <a:fillRect/>
          </a:stretch>
        </p:blipFill>
        <p:spPr>
          <a:xfrm>
            <a:off x="8946775" y="516981"/>
            <a:ext cx="2686121" cy="1491208"/>
          </a:xfrm>
          <a:prstGeom prst="rect">
            <a:avLst/>
          </a:prstGeom>
        </p:spPr>
      </p:pic>
      <p:grpSp>
        <p:nvGrpSpPr>
          <p:cNvPr id="10" name="Group 9">
            <a:extLst>
              <a:ext uri="{FF2B5EF4-FFF2-40B4-BE49-F238E27FC236}">
                <a16:creationId xmlns:a16="http://schemas.microsoft.com/office/drawing/2014/main" id="{D4230F74-3CFC-4134-8814-B7D82D085A0A}"/>
              </a:ext>
            </a:extLst>
          </p:cNvPr>
          <p:cNvGrpSpPr/>
          <p:nvPr userDrawn="1"/>
        </p:nvGrpSpPr>
        <p:grpSpPr bwMode="ltGray">
          <a:xfrm>
            <a:off x="106023" y="2336143"/>
            <a:ext cx="3652191" cy="6381966"/>
            <a:chOff x="197463" y="-854362"/>
            <a:chExt cx="6219289" cy="10867802"/>
          </a:xfrm>
          <a:solidFill>
            <a:schemeClr val="accent6"/>
          </a:solidFill>
        </p:grpSpPr>
        <p:sp>
          <p:nvSpPr>
            <p:cNvPr id="11" name="Freeform: Shape 10">
              <a:extLst>
                <a:ext uri="{FF2B5EF4-FFF2-40B4-BE49-F238E27FC236}">
                  <a16:creationId xmlns:a16="http://schemas.microsoft.com/office/drawing/2014/main" id="{F9782570-B4CD-4E68-BE16-BBD118520134}"/>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2" name="Freeform: Shape 11">
              <a:extLst>
                <a:ext uri="{FF2B5EF4-FFF2-40B4-BE49-F238E27FC236}">
                  <a16:creationId xmlns:a16="http://schemas.microsoft.com/office/drawing/2014/main" id="{67326AB6-D980-4D4D-A8E3-02599A37AD42}"/>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grpSp>
        <p:nvGrpSpPr>
          <p:cNvPr id="3" name="Group 2">
            <a:extLst>
              <a:ext uri="{FF2B5EF4-FFF2-40B4-BE49-F238E27FC236}">
                <a16:creationId xmlns:a16="http://schemas.microsoft.com/office/drawing/2014/main" id="{8C64D1C1-36FB-4A61-BA08-D9A0D74B331D}"/>
              </a:ext>
            </a:extLst>
          </p:cNvPr>
          <p:cNvGrpSpPr/>
          <p:nvPr userDrawn="1"/>
        </p:nvGrpSpPr>
        <p:grpSpPr>
          <a:xfrm>
            <a:off x="9197788" y="6102926"/>
            <a:ext cx="2640667" cy="535871"/>
            <a:chOff x="9197788" y="6102926"/>
            <a:chExt cx="2640667" cy="535871"/>
          </a:xfrm>
        </p:grpSpPr>
        <p:grpSp>
          <p:nvGrpSpPr>
            <p:cNvPr id="63" name="Group 62">
              <a:extLst>
                <a:ext uri="{FF2B5EF4-FFF2-40B4-BE49-F238E27FC236}">
                  <a16:creationId xmlns:a16="http://schemas.microsoft.com/office/drawing/2014/main" id="{B287042B-B4CC-4EC4-B8BD-07648757C3BF}"/>
                </a:ext>
              </a:extLst>
            </p:cNvPr>
            <p:cNvGrpSpPr/>
            <p:nvPr userDrawn="1"/>
          </p:nvGrpSpPr>
          <p:grpSpPr>
            <a:xfrm>
              <a:off x="10250186" y="6102926"/>
              <a:ext cx="535871" cy="535871"/>
              <a:chOff x="5526688" y="4464425"/>
              <a:chExt cx="2129548" cy="2129548"/>
            </a:xfrm>
          </p:grpSpPr>
          <p:sp>
            <p:nvSpPr>
              <p:cNvPr id="64" name="Oval 63">
                <a:extLst>
                  <a:ext uri="{FF2B5EF4-FFF2-40B4-BE49-F238E27FC236}">
                    <a16:creationId xmlns:a16="http://schemas.microsoft.com/office/drawing/2014/main" id="{9FE48BE2-621C-426C-A9B6-B21034870905}"/>
                  </a:ext>
                </a:extLst>
              </p:cNvPr>
              <p:cNvSpPr/>
              <p:nvPr userDrawn="1"/>
            </p:nvSpPr>
            <p:spPr bwMode="gray">
              <a:xfrm>
                <a:off x="5526688"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65" name="Oval 64">
                <a:extLst>
                  <a:ext uri="{FF2B5EF4-FFF2-40B4-BE49-F238E27FC236}">
                    <a16:creationId xmlns:a16="http://schemas.microsoft.com/office/drawing/2014/main" id="{F1B60811-0B5D-431A-AC16-522EADE731DE}"/>
                  </a:ext>
                </a:extLst>
              </p:cNvPr>
              <p:cNvSpPr/>
              <p:nvPr userDrawn="1"/>
            </p:nvSpPr>
            <p:spPr bwMode="gray">
              <a:xfrm>
                <a:off x="5753421"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66" name="Picture 65">
                <a:extLst>
                  <a:ext uri="{FF2B5EF4-FFF2-40B4-BE49-F238E27FC236}">
                    <a16:creationId xmlns:a16="http://schemas.microsoft.com/office/drawing/2014/main" id="{B349C685-3543-47B1-A7AD-00A3E0BB9CAC}"/>
                  </a:ext>
                </a:extLst>
              </p:cNvPr>
              <p:cNvPicPr>
                <a:picLocks noChangeAspect="1"/>
              </p:cNvPicPr>
              <p:nvPr userDrawn="1"/>
            </p:nvPicPr>
            <p:blipFill>
              <a:blip r:embed="rId3">
                <a:duotone>
                  <a:schemeClr val="bg2">
                    <a:shade val="45000"/>
                    <a:satMod val="135000"/>
                  </a:schemeClr>
                  <a:prstClr val="white"/>
                </a:duotone>
              </a:blip>
              <a:stretch>
                <a:fillRect/>
              </a:stretch>
            </p:blipFill>
            <p:spPr>
              <a:xfrm>
                <a:off x="5720513" y="4642494"/>
                <a:ext cx="1731938" cy="1731938"/>
              </a:xfrm>
              <a:prstGeom prst="rect">
                <a:avLst/>
              </a:prstGeom>
            </p:spPr>
          </p:pic>
        </p:grpSp>
        <p:grpSp>
          <p:nvGrpSpPr>
            <p:cNvPr id="67" name="Group 66">
              <a:extLst>
                <a:ext uri="{FF2B5EF4-FFF2-40B4-BE49-F238E27FC236}">
                  <a16:creationId xmlns:a16="http://schemas.microsoft.com/office/drawing/2014/main" id="{6C8FF317-560A-4653-9BB6-5B4299BD04C3}"/>
                </a:ext>
              </a:extLst>
            </p:cNvPr>
            <p:cNvGrpSpPr/>
            <p:nvPr userDrawn="1"/>
          </p:nvGrpSpPr>
          <p:grpSpPr>
            <a:xfrm>
              <a:off x="11302584" y="6102926"/>
              <a:ext cx="535871" cy="535871"/>
              <a:chOff x="9708907" y="4464425"/>
              <a:chExt cx="2129548" cy="2129548"/>
            </a:xfrm>
          </p:grpSpPr>
          <p:sp>
            <p:nvSpPr>
              <p:cNvPr id="68" name="Oval 67">
                <a:extLst>
                  <a:ext uri="{FF2B5EF4-FFF2-40B4-BE49-F238E27FC236}">
                    <a16:creationId xmlns:a16="http://schemas.microsoft.com/office/drawing/2014/main" id="{FE37793D-54A2-4D37-878E-18AAD8AECC84}"/>
                  </a:ext>
                </a:extLst>
              </p:cNvPr>
              <p:cNvSpPr/>
              <p:nvPr userDrawn="1"/>
            </p:nvSpPr>
            <p:spPr bwMode="gray">
              <a:xfrm>
                <a:off x="9708907"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69" name="Oval 68">
                <a:extLst>
                  <a:ext uri="{FF2B5EF4-FFF2-40B4-BE49-F238E27FC236}">
                    <a16:creationId xmlns:a16="http://schemas.microsoft.com/office/drawing/2014/main" id="{8A33DC25-EAAE-42B0-9C38-6742FE4435B0}"/>
                  </a:ext>
                </a:extLst>
              </p:cNvPr>
              <p:cNvSpPr/>
              <p:nvPr userDrawn="1"/>
            </p:nvSpPr>
            <p:spPr bwMode="gray">
              <a:xfrm>
                <a:off x="9935639"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70" name="Picture 69">
                <a:extLst>
                  <a:ext uri="{FF2B5EF4-FFF2-40B4-BE49-F238E27FC236}">
                    <a16:creationId xmlns:a16="http://schemas.microsoft.com/office/drawing/2014/main" id="{282C2BAE-64A9-496E-ACF7-DC073A882A90}"/>
                  </a:ext>
                </a:extLst>
              </p:cNvPr>
              <p:cNvPicPr>
                <a:picLocks noChangeAspect="1"/>
              </p:cNvPicPr>
              <p:nvPr userDrawn="1"/>
            </p:nvPicPr>
            <p:blipFill>
              <a:blip r:embed="rId4">
                <a:duotone>
                  <a:schemeClr val="bg2">
                    <a:shade val="45000"/>
                    <a:satMod val="135000"/>
                  </a:schemeClr>
                  <a:prstClr val="white"/>
                </a:duotone>
              </a:blip>
              <a:stretch>
                <a:fillRect/>
              </a:stretch>
            </p:blipFill>
            <p:spPr>
              <a:xfrm>
                <a:off x="9959565" y="4688188"/>
                <a:ext cx="1647135" cy="1647135"/>
              </a:xfrm>
              <a:prstGeom prst="rect">
                <a:avLst/>
              </a:prstGeom>
            </p:spPr>
          </p:pic>
        </p:grpSp>
        <p:grpSp>
          <p:nvGrpSpPr>
            <p:cNvPr id="71" name="Group 70">
              <a:extLst>
                <a:ext uri="{FF2B5EF4-FFF2-40B4-BE49-F238E27FC236}">
                  <a16:creationId xmlns:a16="http://schemas.microsoft.com/office/drawing/2014/main" id="{7145FEDA-C0CB-4948-9D66-BDB0CAE7613E}"/>
                </a:ext>
              </a:extLst>
            </p:cNvPr>
            <p:cNvGrpSpPr/>
            <p:nvPr userDrawn="1"/>
          </p:nvGrpSpPr>
          <p:grpSpPr>
            <a:xfrm>
              <a:off x="9723987" y="6102926"/>
              <a:ext cx="535871" cy="535871"/>
              <a:chOff x="3435577" y="4464425"/>
              <a:chExt cx="2129548" cy="2129548"/>
            </a:xfrm>
          </p:grpSpPr>
          <p:sp>
            <p:nvSpPr>
              <p:cNvPr id="72" name="Oval 71">
                <a:extLst>
                  <a:ext uri="{FF2B5EF4-FFF2-40B4-BE49-F238E27FC236}">
                    <a16:creationId xmlns:a16="http://schemas.microsoft.com/office/drawing/2014/main" id="{79BAB26F-916F-42DA-ACDE-D351A296BD29}"/>
                  </a:ext>
                </a:extLst>
              </p:cNvPr>
              <p:cNvSpPr/>
              <p:nvPr userDrawn="1"/>
            </p:nvSpPr>
            <p:spPr bwMode="gray">
              <a:xfrm>
                <a:off x="3435577"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73" name="Oval 72">
                <a:extLst>
                  <a:ext uri="{FF2B5EF4-FFF2-40B4-BE49-F238E27FC236}">
                    <a16:creationId xmlns:a16="http://schemas.microsoft.com/office/drawing/2014/main" id="{736AD61D-4CCB-4216-9601-C0BC96A281DA}"/>
                  </a:ext>
                </a:extLst>
              </p:cNvPr>
              <p:cNvSpPr/>
              <p:nvPr userDrawn="1"/>
            </p:nvSpPr>
            <p:spPr bwMode="gray">
              <a:xfrm>
                <a:off x="3662310"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74" name="Picture 73">
                <a:extLst>
                  <a:ext uri="{FF2B5EF4-FFF2-40B4-BE49-F238E27FC236}">
                    <a16:creationId xmlns:a16="http://schemas.microsoft.com/office/drawing/2014/main" id="{22E190A1-82ED-4C96-9972-BC037D1BA7BD}"/>
                  </a:ext>
                </a:extLst>
              </p:cNvPr>
              <p:cNvPicPr>
                <a:picLocks noChangeAspect="1"/>
              </p:cNvPicPr>
              <p:nvPr userDrawn="1"/>
            </p:nvPicPr>
            <p:blipFill>
              <a:blip r:embed="rId5">
                <a:duotone>
                  <a:schemeClr val="bg2">
                    <a:shade val="45000"/>
                    <a:satMod val="135000"/>
                  </a:schemeClr>
                  <a:prstClr val="white"/>
                </a:duotone>
              </a:blip>
              <a:stretch>
                <a:fillRect/>
              </a:stretch>
            </p:blipFill>
            <p:spPr>
              <a:xfrm>
                <a:off x="3794894" y="4744721"/>
                <a:ext cx="1473266" cy="1473266"/>
              </a:xfrm>
              <a:prstGeom prst="rect">
                <a:avLst/>
              </a:prstGeom>
            </p:spPr>
          </p:pic>
        </p:grpSp>
        <p:grpSp>
          <p:nvGrpSpPr>
            <p:cNvPr id="75" name="Group 74">
              <a:extLst>
                <a:ext uri="{FF2B5EF4-FFF2-40B4-BE49-F238E27FC236}">
                  <a16:creationId xmlns:a16="http://schemas.microsoft.com/office/drawing/2014/main" id="{6BB0875F-1673-4D72-97D6-834FF83D95AF}"/>
                </a:ext>
              </a:extLst>
            </p:cNvPr>
            <p:cNvGrpSpPr/>
            <p:nvPr userDrawn="1"/>
          </p:nvGrpSpPr>
          <p:grpSpPr>
            <a:xfrm>
              <a:off x="10776386" y="6102926"/>
              <a:ext cx="535871" cy="535871"/>
              <a:chOff x="7617800" y="4464425"/>
              <a:chExt cx="2129548" cy="2129548"/>
            </a:xfrm>
          </p:grpSpPr>
          <p:sp>
            <p:nvSpPr>
              <p:cNvPr id="76" name="Oval 75">
                <a:extLst>
                  <a:ext uri="{FF2B5EF4-FFF2-40B4-BE49-F238E27FC236}">
                    <a16:creationId xmlns:a16="http://schemas.microsoft.com/office/drawing/2014/main" id="{105F762E-A00A-4338-B78C-462B02A797D3}"/>
                  </a:ext>
                </a:extLst>
              </p:cNvPr>
              <p:cNvSpPr/>
              <p:nvPr userDrawn="1"/>
            </p:nvSpPr>
            <p:spPr bwMode="gray">
              <a:xfrm>
                <a:off x="7617800"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77" name="Oval 76">
                <a:extLst>
                  <a:ext uri="{FF2B5EF4-FFF2-40B4-BE49-F238E27FC236}">
                    <a16:creationId xmlns:a16="http://schemas.microsoft.com/office/drawing/2014/main" id="{B16A544B-DCF1-48F0-A084-4D6C1F76F335}"/>
                  </a:ext>
                </a:extLst>
              </p:cNvPr>
              <p:cNvSpPr/>
              <p:nvPr userDrawn="1"/>
            </p:nvSpPr>
            <p:spPr bwMode="gray">
              <a:xfrm>
                <a:off x="7844532"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78" name="Picture 77">
                <a:extLst>
                  <a:ext uri="{FF2B5EF4-FFF2-40B4-BE49-F238E27FC236}">
                    <a16:creationId xmlns:a16="http://schemas.microsoft.com/office/drawing/2014/main" id="{BDFEA57E-A8EF-4848-BDB5-0182D1FB411C}"/>
                  </a:ext>
                </a:extLst>
              </p:cNvPr>
              <p:cNvPicPr>
                <a:picLocks noChangeAspect="1"/>
              </p:cNvPicPr>
              <p:nvPr userDrawn="1"/>
            </p:nvPicPr>
            <p:blipFill>
              <a:blip r:embed="rId6">
                <a:duotone>
                  <a:schemeClr val="bg2">
                    <a:shade val="45000"/>
                    <a:satMod val="135000"/>
                  </a:schemeClr>
                  <a:prstClr val="white"/>
                </a:duotone>
              </a:blip>
              <a:stretch>
                <a:fillRect/>
              </a:stretch>
            </p:blipFill>
            <p:spPr>
              <a:xfrm>
                <a:off x="7894374" y="4758933"/>
                <a:ext cx="1521246" cy="1521246"/>
              </a:xfrm>
              <a:prstGeom prst="rect">
                <a:avLst/>
              </a:prstGeom>
            </p:spPr>
          </p:pic>
        </p:grpSp>
        <p:grpSp>
          <p:nvGrpSpPr>
            <p:cNvPr id="79" name="Group 78">
              <a:extLst>
                <a:ext uri="{FF2B5EF4-FFF2-40B4-BE49-F238E27FC236}">
                  <a16:creationId xmlns:a16="http://schemas.microsoft.com/office/drawing/2014/main" id="{52B47DDF-9E5F-47AC-A7A5-2FAF197A5E8F}"/>
                </a:ext>
              </a:extLst>
            </p:cNvPr>
            <p:cNvGrpSpPr/>
            <p:nvPr userDrawn="1"/>
          </p:nvGrpSpPr>
          <p:grpSpPr>
            <a:xfrm>
              <a:off x="9197788" y="6102926"/>
              <a:ext cx="535871" cy="535871"/>
              <a:chOff x="-260066" y="4222376"/>
              <a:chExt cx="806823" cy="806823"/>
            </a:xfrm>
          </p:grpSpPr>
          <p:grpSp>
            <p:nvGrpSpPr>
              <p:cNvPr id="80" name="Group 79">
                <a:extLst>
                  <a:ext uri="{FF2B5EF4-FFF2-40B4-BE49-F238E27FC236}">
                    <a16:creationId xmlns:a16="http://schemas.microsoft.com/office/drawing/2014/main" id="{8B78307F-3149-45A4-A886-0A7425845F6C}"/>
                  </a:ext>
                </a:extLst>
              </p:cNvPr>
              <p:cNvGrpSpPr/>
              <p:nvPr userDrawn="1"/>
            </p:nvGrpSpPr>
            <p:grpSpPr>
              <a:xfrm>
                <a:off x="-260066" y="4222376"/>
                <a:ext cx="806823" cy="806823"/>
                <a:chOff x="-260066" y="4222376"/>
                <a:chExt cx="806823" cy="806823"/>
              </a:xfrm>
            </p:grpSpPr>
            <p:sp>
              <p:nvSpPr>
                <p:cNvPr id="82" name="Oval 81">
                  <a:extLst>
                    <a:ext uri="{FF2B5EF4-FFF2-40B4-BE49-F238E27FC236}">
                      <a16:creationId xmlns:a16="http://schemas.microsoft.com/office/drawing/2014/main" id="{018DBD58-6E07-4664-A11E-24726CC8568E}"/>
                    </a:ext>
                  </a:extLst>
                </p:cNvPr>
                <p:cNvSpPr/>
                <p:nvPr userDrawn="1"/>
              </p:nvSpPr>
              <p:spPr bwMode="gray">
                <a:xfrm>
                  <a:off x="-260066" y="4222376"/>
                  <a:ext cx="806823" cy="806823"/>
                </a:xfrm>
                <a:prstGeom prst="ellips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83" name="Oval 82">
                  <a:extLst>
                    <a:ext uri="{FF2B5EF4-FFF2-40B4-BE49-F238E27FC236}">
                      <a16:creationId xmlns:a16="http://schemas.microsoft.com/office/drawing/2014/main" id="{41A228E9-7AE0-463F-9BD7-6C7FBAE49F0F}"/>
                    </a:ext>
                  </a:extLst>
                </p:cNvPr>
                <p:cNvSpPr/>
                <p:nvPr userDrawn="1"/>
              </p:nvSpPr>
              <p:spPr bwMode="gray">
                <a:xfrm>
                  <a:off x="-174164" y="4308278"/>
                  <a:ext cx="635019" cy="635019"/>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grpSp>
          <p:pic>
            <p:nvPicPr>
              <p:cNvPr id="81" name="Picture 80">
                <a:extLst>
                  <a:ext uri="{FF2B5EF4-FFF2-40B4-BE49-F238E27FC236}">
                    <a16:creationId xmlns:a16="http://schemas.microsoft.com/office/drawing/2014/main" id="{88444833-BFE2-4FF4-BE9F-C650EFEA4FD1}"/>
                  </a:ext>
                </a:extLst>
              </p:cNvPr>
              <p:cNvPicPr>
                <a:picLocks noChangeAspect="1"/>
              </p:cNvPicPr>
              <p:nvPr userDrawn="1"/>
            </p:nvPicPr>
            <p:blipFill>
              <a:blip r:embed="rId7"/>
              <a:stretch>
                <a:fillRect/>
              </a:stretch>
            </p:blipFill>
            <p:spPr>
              <a:xfrm>
                <a:off x="-182304" y="4300360"/>
                <a:ext cx="635019" cy="635019"/>
              </a:xfrm>
              <a:prstGeom prst="rect">
                <a:avLst/>
              </a:prstGeom>
            </p:spPr>
          </p:pic>
        </p:grpSp>
      </p:grpSp>
    </p:spTree>
    <p:extLst>
      <p:ext uri="{BB962C8B-B14F-4D97-AF65-F5344CB8AC3E}">
        <p14:creationId xmlns:p14="http://schemas.microsoft.com/office/powerpoint/2010/main" val="36517746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Section with track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7" y="777014"/>
            <a:ext cx="6039541" cy="1155535"/>
          </a:xfrm>
        </p:spPr>
        <p:txBody>
          <a:bodyPr lIns="0" tIns="0" rIns="0" bIns="0" anchor="b">
            <a:noAutofit/>
          </a:bodyPr>
          <a:lstStyle>
            <a:lvl1pPr algn="l">
              <a:defRPr sz="5000" i="0">
                <a:solidFill>
                  <a:schemeClr val="bg1"/>
                </a:solidFill>
              </a:defRPr>
            </a:lvl1pPr>
          </a:lstStyle>
          <a:p>
            <a:r>
              <a:rPr lang="en-US" dirty="0"/>
              <a:t>Strategy</a:t>
            </a:r>
            <a:endParaRPr lang="en-GB" dirty="0"/>
          </a:p>
        </p:txBody>
      </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2501529"/>
            <a:ext cx="758152"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7BDB9118-E9DF-44EE-8D31-EAF417AADE96}"/>
              </a:ext>
            </a:extLst>
          </p:cNvPr>
          <p:cNvGrpSpPr/>
          <p:nvPr userDrawn="1"/>
        </p:nvGrpSpPr>
        <p:grpSpPr bwMode="ltGray">
          <a:xfrm>
            <a:off x="106023" y="2336143"/>
            <a:ext cx="3652191" cy="6381966"/>
            <a:chOff x="197463" y="-854362"/>
            <a:chExt cx="6219289" cy="10867802"/>
          </a:xfrm>
          <a:solidFill>
            <a:schemeClr val="accent6"/>
          </a:solidFill>
        </p:grpSpPr>
        <p:sp>
          <p:nvSpPr>
            <p:cNvPr id="41" name="Freeform: Shape 40">
              <a:extLst>
                <a:ext uri="{FF2B5EF4-FFF2-40B4-BE49-F238E27FC236}">
                  <a16:creationId xmlns:a16="http://schemas.microsoft.com/office/drawing/2014/main" id="{30869AFA-96FF-4306-83DA-7C4C77C240BA}"/>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42" name="Freeform: Shape 41">
              <a:extLst>
                <a:ext uri="{FF2B5EF4-FFF2-40B4-BE49-F238E27FC236}">
                  <a16:creationId xmlns:a16="http://schemas.microsoft.com/office/drawing/2014/main" id="{924AA2D2-BC5F-4D25-BA0C-479B730828FB}"/>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grpSp>
        <p:nvGrpSpPr>
          <p:cNvPr id="16" name="Group 15">
            <a:extLst>
              <a:ext uri="{FF2B5EF4-FFF2-40B4-BE49-F238E27FC236}">
                <a16:creationId xmlns:a16="http://schemas.microsoft.com/office/drawing/2014/main" id="{767CB4A6-CCB8-41AD-BE1A-D4D9FEC8E3EC}"/>
              </a:ext>
            </a:extLst>
          </p:cNvPr>
          <p:cNvGrpSpPr/>
          <p:nvPr userDrawn="1"/>
        </p:nvGrpSpPr>
        <p:grpSpPr>
          <a:xfrm>
            <a:off x="5121371" y="2501529"/>
            <a:ext cx="6750638" cy="3766523"/>
            <a:chOff x="4496883" y="1950552"/>
            <a:chExt cx="7402864" cy="4130433"/>
          </a:xfrm>
        </p:grpSpPr>
        <p:pic>
          <p:nvPicPr>
            <p:cNvPr id="97" name="Picture 96">
              <a:extLst>
                <a:ext uri="{FF2B5EF4-FFF2-40B4-BE49-F238E27FC236}">
                  <a16:creationId xmlns:a16="http://schemas.microsoft.com/office/drawing/2014/main" id="{1396B011-424C-4F57-9599-F3E0855841F5}"/>
                </a:ext>
              </a:extLst>
            </p:cNvPr>
            <p:cNvPicPr>
              <a:picLocks noChangeAspect="1"/>
            </p:cNvPicPr>
            <p:nvPr/>
          </p:nvPicPr>
          <p:blipFill>
            <a:blip r:embed="rId2">
              <a:duotone>
                <a:schemeClr val="bg2">
                  <a:shade val="45000"/>
                  <a:satMod val="135000"/>
                </a:schemeClr>
                <a:prstClr val="white"/>
              </a:duotone>
            </a:blip>
            <a:stretch>
              <a:fillRect/>
            </a:stretch>
          </p:blipFill>
          <p:spPr>
            <a:xfrm>
              <a:off x="8479986" y="4921290"/>
              <a:ext cx="1067084" cy="1067084"/>
            </a:xfrm>
            <a:prstGeom prst="rect">
              <a:avLst/>
            </a:prstGeom>
          </p:spPr>
        </p:pic>
        <p:sp>
          <p:nvSpPr>
            <p:cNvPr id="99" name="TextBox 98">
              <a:extLst>
                <a:ext uri="{FF2B5EF4-FFF2-40B4-BE49-F238E27FC236}">
                  <a16:creationId xmlns:a16="http://schemas.microsoft.com/office/drawing/2014/main" id="{2F72E1DD-3A75-4BB8-B090-6C6C8B582025}"/>
                </a:ext>
              </a:extLst>
            </p:cNvPr>
            <p:cNvSpPr txBox="1"/>
            <p:nvPr/>
          </p:nvSpPr>
          <p:spPr>
            <a:xfrm>
              <a:off x="8705783" y="2310072"/>
              <a:ext cx="1126646" cy="249142"/>
            </a:xfrm>
            <a:prstGeom prst="rect">
              <a:avLst/>
            </a:prstGeom>
            <a:noFill/>
          </p:spPr>
          <p:txBody>
            <a:bodyPr wrap="square" rtlCol="0">
              <a:spAutoFit/>
            </a:bodyPr>
            <a:lstStyle/>
            <a:p>
              <a:r>
                <a:rPr lang="en-GB" sz="1000" b="1" dirty="0">
                  <a:solidFill>
                    <a:schemeClr val="accent6"/>
                  </a:solidFill>
                </a:rPr>
                <a:t>STRATEGY</a:t>
              </a:r>
            </a:p>
          </p:txBody>
        </p:sp>
        <p:sp>
          <p:nvSpPr>
            <p:cNvPr id="100" name="TextBox 99">
              <a:extLst>
                <a:ext uri="{FF2B5EF4-FFF2-40B4-BE49-F238E27FC236}">
                  <a16:creationId xmlns:a16="http://schemas.microsoft.com/office/drawing/2014/main" id="{6E6FD8AB-BAC6-4C83-8F95-839570A0047D}"/>
                </a:ext>
              </a:extLst>
            </p:cNvPr>
            <p:cNvSpPr txBox="1"/>
            <p:nvPr/>
          </p:nvSpPr>
          <p:spPr>
            <a:xfrm>
              <a:off x="5545589" y="5415074"/>
              <a:ext cx="1126646" cy="249142"/>
            </a:xfrm>
            <a:prstGeom prst="rect">
              <a:avLst/>
            </a:prstGeom>
            <a:noFill/>
          </p:spPr>
          <p:txBody>
            <a:bodyPr wrap="square" rtlCol="0">
              <a:spAutoFit/>
            </a:bodyPr>
            <a:lstStyle/>
            <a:p>
              <a:r>
                <a:rPr lang="en-GB" sz="1000" b="1" dirty="0">
                  <a:solidFill>
                    <a:schemeClr val="bg2">
                      <a:lumMod val="85000"/>
                    </a:schemeClr>
                  </a:solidFill>
                </a:rPr>
                <a:t>ANALYTICS</a:t>
              </a:r>
            </a:p>
          </p:txBody>
        </p:sp>
        <p:sp>
          <p:nvSpPr>
            <p:cNvPr id="101" name="TextBox 100">
              <a:extLst>
                <a:ext uri="{FF2B5EF4-FFF2-40B4-BE49-F238E27FC236}">
                  <a16:creationId xmlns:a16="http://schemas.microsoft.com/office/drawing/2014/main" id="{BDEC40A7-76B0-485A-8586-E074A723FE52}"/>
                </a:ext>
              </a:extLst>
            </p:cNvPr>
            <p:cNvSpPr txBox="1"/>
            <p:nvPr/>
          </p:nvSpPr>
          <p:spPr>
            <a:xfrm>
              <a:off x="4496883" y="3371456"/>
              <a:ext cx="1530042" cy="607524"/>
            </a:xfrm>
            <a:prstGeom prst="rect">
              <a:avLst/>
            </a:prstGeom>
            <a:noFill/>
          </p:spPr>
          <p:txBody>
            <a:bodyPr wrap="square" rtlCol="0">
              <a:spAutoFit/>
            </a:bodyPr>
            <a:lstStyle/>
            <a:p>
              <a:r>
                <a:rPr lang="en-GB" sz="1000" b="1" dirty="0">
                  <a:solidFill>
                    <a:schemeClr val="bg2">
                      <a:lumMod val="85000"/>
                    </a:schemeClr>
                  </a:solidFill>
                </a:rPr>
                <a:t>PROJECT &amp; PROGRAMME MANAGEMENT</a:t>
              </a:r>
            </a:p>
          </p:txBody>
        </p:sp>
        <p:sp>
          <p:nvSpPr>
            <p:cNvPr id="102" name="TextBox 101">
              <a:extLst>
                <a:ext uri="{FF2B5EF4-FFF2-40B4-BE49-F238E27FC236}">
                  <a16:creationId xmlns:a16="http://schemas.microsoft.com/office/drawing/2014/main" id="{F950A25D-4D9C-472B-8809-9FE9CE36377B}"/>
                </a:ext>
              </a:extLst>
            </p:cNvPr>
            <p:cNvSpPr txBox="1"/>
            <p:nvPr/>
          </p:nvSpPr>
          <p:spPr>
            <a:xfrm>
              <a:off x="10267905" y="3371456"/>
              <a:ext cx="1631842" cy="438767"/>
            </a:xfrm>
            <a:prstGeom prst="rect">
              <a:avLst/>
            </a:prstGeom>
            <a:noFill/>
          </p:spPr>
          <p:txBody>
            <a:bodyPr wrap="square" rtlCol="0">
              <a:spAutoFit/>
            </a:bodyPr>
            <a:lstStyle/>
            <a:p>
              <a:r>
                <a:rPr lang="en-GB" sz="1000" b="1" dirty="0">
                  <a:solidFill>
                    <a:schemeClr val="bg2">
                      <a:lumMod val="85000"/>
                    </a:schemeClr>
                  </a:solidFill>
                </a:rPr>
                <a:t>SERVICE TRANSFORMATION </a:t>
              </a:r>
            </a:p>
          </p:txBody>
        </p:sp>
        <p:sp>
          <p:nvSpPr>
            <p:cNvPr id="103" name="TextBox 102">
              <a:extLst>
                <a:ext uri="{FF2B5EF4-FFF2-40B4-BE49-F238E27FC236}">
                  <a16:creationId xmlns:a16="http://schemas.microsoft.com/office/drawing/2014/main" id="{FEAA3C05-7FD8-453F-A3BB-690DAE85939E}"/>
                </a:ext>
              </a:extLst>
            </p:cNvPr>
            <p:cNvSpPr txBox="1"/>
            <p:nvPr/>
          </p:nvSpPr>
          <p:spPr>
            <a:xfrm>
              <a:off x="9655621" y="5415074"/>
              <a:ext cx="1278120" cy="249142"/>
            </a:xfrm>
            <a:prstGeom prst="rect">
              <a:avLst/>
            </a:prstGeom>
            <a:noFill/>
          </p:spPr>
          <p:txBody>
            <a:bodyPr wrap="square" rtlCol="0">
              <a:spAutoFit/>
            </a:bodyPr>
            <a:lstStyle/>
            <a:p>
              <a:r>
                <a:rPr lang="en-GB" sz="1000" b="1" dirty="0">
                  <a:solidFill>
                    <a:schemeClr val="bg2">
                      <a:lumMod val="85000"/>
                    </a:schemeClr>
                  </a:solidFill>
                </a:rPr>
                <a:t>COMMERCIAL</a:t>
              </a:r>
            </a:p>
          </p:txBody>
        </p:sp>
        <p:grpSp>
          <p:nvGrpSpPr>
            <p:cNvPr id="104" name="Group 103">
              <a:extLst>
                <a:ext uri="{FF2B5EF4-FFF2-40B4-BE49-F238E27FC236}">
                  <a16:creationId xmlns:a16="http://schemas.microsoft.com/office/drawing/2014/main" id="{9A692FFC-8CAC-445B-8424-D84A18CB23A3}"/>
                </a:ext>
              </a:extLst>
            </p:cNvPr>
            <p:cNvGrpSpPr/>
            <p:nvPr/>
          </p:nvGrpSpPr>
          <p:grpSpPr>
            <a:xfrm>
              <a:off x="6498894" y="3373573"/>
              <a:ext cx="1263064" cy="2663572"/>
              <a:chOff x="4699000" y="3290888"/>
              <a:chExt cx="1692275" cy="3568700"/>
            </a:xfrm>
            <a:solidFill>
              <a:schemeClr val="bg2">
                <a:lumMod val="95000"/>
              </a:schemeClr>
            </a:solidFill>
          </p:grpSpPr>
          <p:sp>
            <p:nvSpPr>
              <p:cNvPr id="121" name="Freeform 5">
                <a:extLst>
                  <a:ext uri="{FF2B5EF4-FFF2-40B4-BE49-F238E27FC236}">
                    <a16:creationId xmlns:a16="http://schemas.microsoft.com/office/drawing/2014/main" id="{61E87DA0-983F-4532-9B5D-ED0AACC87F4E}"/>
                  </a:ext>
                </a:extLst>
              </p:cNvPr>
              <p:cNvSpPr>
                <a:spLocks/>
              </p:cNvSpPr>
              <p:nvPr/>
            </p:nvSpPr>
            <p:spPr bwMode="auto">
              <a:xfrm>
                <a:off x="4699000" y="3290888"/>
                <a:ext cx="1692275" cy="3568700"/>
              </a:xfrm>
              <a:custGeom>
                <a:avLst/>
                <a:gdLst>
                  <a:gd name="T0" fmla="*/ 675 w 1343"/>
                  <a:gd name="T1" fmla="*/ 2834 h 2834"/>
                  <a:gd name="T2" fmla="*/ 306 w 1343"/>
                  <a:gd name="T3" fmla="*/ 2713 h 2834"/>
                  <a:gd name="T4" fmla="*/ 54 w 1343"/>
                  <a:gd name="T5" fmla="*/ 2302 h 2834"/>
                  <a:gd name="T6" fmla="*/ 167 w 1343"/>
                  <a:gd name="T7" fmla="*/ 1834 h 2834"/>
                  <a:gd name="T8" fmla="*/ 466 w 1343"/>
                  <a:gd name="T9" fmla="*/ 1610 h 2834"/>
                  <a:gd name="T10" fmla="*/ 462 w 1343"/>
                  <a:gd name="T11" fmla="*/ 1598 h 2834"/>
                  <a:gd name="T12" fmla="*/ 263 w 1343"/>
                  <a:gd name="T13" fmla="*/ 985 h 2834"/>
                  <a:gd name="T14" fmla="*/ 274 w 1343"/>
                  <a:gd name="T15" fmla="*/ 964 h 2834"/>
                  <a:gd name="T16" fmla="*/ 725 w 1343"/>
                  <a:gd name="T17" fmla="*/ 513 h 2834"/>
                  <a:gd name="T18" fmla="*/ 705 w 1343"/>
                  <a:gd name="T19" fmla="*/ 25 h 2834"/>
                  <a:gd name="T20" fmla="*/ 714 w 1343"/>
                  <a:gd name="T21" fmla="*/ 4 h 2834"/>
                  <a:gd name="T22" fmla="*/ 735 w 1343"/>
                  <a:gd name="T23" fmla="*/ 12 h 2834"/>
                  <a:gd name="T24" fmla="*/ 756 w 1343"/>
                  <a:gd name="T25" fmla="*/ 523 h 2834"/>
                  <a:gd name="T26" fmla="*/ 299 w 1343"/>
                  <a:gd name="T27" fmla="*/ 990 h 2834"/>
                  <a:gd name="T28" fmla="*/ 502 w 1343"/>
                  <a:gd name="T29" fmla="*/ 1615 h 2834"/>
                  <a:gd name="T30" fmla="*/ 503 w 1343"/>
                  <a:gd name="T31" fmla="*/ 1619 h 2834"/>
                  <a:gd name="T32" fmla="*/ 492 w 1343"/>
                  <a:gd name="T33" fmla="*/ 1636 h 2834"/>
                  <a:gd name="T34" fmla="*/ 193 w 1343"/>
                  <a:gd name="T35" fmla="*/ 1853 h 2834"/>
                  <a:gd name="T36" fmla="*/ 325 w 1343"/>
                  <a:gd name="T37" fmla="*/ 2687 h 2834"/>
                  <a:gd name="T38" fmla="*/ 770 w 1343"/>
                  <a:gd name="T39" fmla="*/ 2794 h 2834"/>
                  <a:gd name="T40" fmla="*/ 1159 w 1343"/>
                  <a:gd name="T41" fmla="*/ 2555 h 2834"/>
                  <a:gd name="T42" fmla="*/ 1219 w 1343"/>
                  <a:gd name="T43" fmla="*/ 1955 h 2834"/>
                  <a:gd name="T44" fmla="*/ 1227 w 1343"/>
                  <a:gd name="T45" fmla="*/ 1933 h 2834"/>
                  <a:gd name="T46" fmla="*/ 1249 w 1343"/>
                  <a:gd name="T47" fmla="*/ 1941 h 2834"/>
                  <a:gd name="T48" fmla="*/ 1186 w 1343"/>
                  <a:gd name="T49" fmla="*/ 2574 h 2834"/>
                  <a:gd name="T50" fmla="*/ 775 w 1343"/>
                  <a:gd name="T51" fmla="*/ 2826 h 2834"/>
                  <a:gd name="T52" fmla="*/ 675 w 1343"/>
                  <a:gd name="T53" fmla="*/ 2834 h 2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43" h="2834">
                    <a:moveTo>
                      <a:pt x="675" y="2834"/>
                    </a:moveTo>
                    <a:cubicBezTo>
                      <a:pt x="543" y="2834"/>
                      <a:pt x="415" y="2792"/>
                      <a:pt x="306" y="2713"/>
                    </a:cubicBezTo>
                    <a:cubicBezTo>
                      <a:pt x="170" y="2615"/>
                      <a:pt x="81" y="2469"/>
                      <a:pt x="54" y="2302"/>
                    </a:cubicBezTo>
                    <a:cubicBezTo>
                      <a:pt x="28" y="2136"/>
                      <a:pt x="68" y="1970"/>
                      <a:pt x="167" y="1834"/>
                    </a:cubicBezTo>
                    <a:cubicBezTo>
                      <a:pt x="243" y="1730"/>
                      <a:pt x="346" y="1653"/>
                      <a:pt x="466" y="1610"/>
                    </a:cubicBezTo>
                    <a:cubicBezTo>
                      <a:pt x="465" y="1607"/>
                      <a:pt x="464" y="1603"/>
                      <a:pt x="462" y="1598"/>
                    </a:cubicBezTo>
                    <a:cubicBezTo>
                      <a:pt x="263" y="985"/>
                      <a:pt x="263" y="985"/>
                      <a:pt x="263" y="985"/>
                    </a:cubicBezTo>
                    <a:cubicBezTo>
                      <a:pt x="260" y="976"/>
                      <a:pt x="265" y="967"/>
                      <a:pt x="274" y="964"/>
                    </a:cubicBezTo>
                    <a:cubicBezTo>
                      <a:pt x="487" y="895"/>
                      <a:pt x="656" y="726"/>
                      <a:pt x="725" y="513"/>
                    </a:cubicBezTo>
                    <a:cubicBezTo>
                      <a:pt x="777" y="353"/>
                      <a:pt x="770" y="180"/>
                      <a:pt x="705" y="25"/>
                    </a:cubicBezTo>
                    <a:cubicBezTo>
                      <a:pt x="702" y="17"/>
                      <a:pt x="706" y="7"/>
                      <a:pt x="714" y="4"/>
                    </a:cubicBezTo>
                    <a:cubicBezTo>
                      <a:pt x="722" y="0"/>
                      <a:pt x="732" y="4"/>
                      <a:pt x="735" y="12"/>
                    </a:cubicBezTo>
                    <a:cubicBezTo>
                      <a:pt x="803" y="174"/>
                      <a:pt x="810" y="356"/>
                      <a:pt x="756" y="523"/>
                    </a:cubicBezTo>
                    <a:cubicBezTo>
                      <a:pt x="685" y="741"/>
                      <a:pt x="515" y="914"/>
                      <a:pt x="299" y="990"/>
                    </a:cubicBezTo>
                    <a:cubicBezTo>
                      <a:pt x="330" y="1086"/>
                      <a:pt x="498" y="1603"/>
                      <a:pt x="502" y="1615"/>
                    </a:cubicBezTo>
                    <a:cubicBezTo>
                      <a:pt x="503" y="1616"/>
                      <a:pt x="503" y="1618"/>
                      <a:pt x="503" y="1619"/>
                    </a:cubicBezTo>
                    <a:cubicBezTo>
                      <a:pt x="504" y="1626"/>
                      <a:pt x="499" y="1634"/>
                      <a:pt x="492" y="1636"/>
                    </a:cubicBezTo>
                    <a:cubicBezTo>
                      <a:pt x="371" y="1675"/>
                      <a:pt x="268" y="1750"/>
                      <a:pt x="193" y="1853"/>
                    </a:cubicBezTo>
                    <a:cubicBezTo>
                      <a:pt x="0" y="2119"/>
                      <a:pt x="59" y="2494"/>
                      <a:pt x="325" y="2687"/>
                    </a:cubicBezTo>
                    <a:cubicBezTo>
                      <a:pt x="454" y="2781"/>
                      <a:pt x="612" y="2819"/>
                      <a:pt x="770" y="2794"/>
                    </a:cubicBezTo>
                    <a:cubicBezTo>
                      <a:pt x="927" y="2769"/>
                      <a:pt x="1066" y="2684"/>
                      <a:pt x="1159" y="2555"/>
                    </a:cubicBezTo>
                    <a:cubicBezTo>
                      <a:pt x="1286" y="2381"/>
                      <a:pt x="1309" y="2151"/>
                      <a:pt x="1219" y="1955"/>
                    </a:cubicBezTo>
                    <a:cubicBezTo>
                      <a:pt x="1215" y="1947"/>
                      <a:pt x="1219" y="1937"/>
                      <a:pt x="1227" y="1933"/>
                    </a:cubicBezTo>
                    <a:cubicBezTo>
                      <a:pt x="1235" y="1930"/>
                      <a:pt x="1245" y="1933"/>
                      <a:pt x="1249" y="1941"/>
                    </a:cubicBezTo>
                    <a:cubicBezTo>
                      <a:pt x="1343" y="2148"/>
                      <a:pt x="1319" y="2390"/>
                      <a:pt x="1186" y="2574"/>
                    </a:cubicBezTo>
                    <a:cubicBezTo>
                      <a:pt x="1087" y="2710"/>
                      <a:pt x="941" y="2800"/>
                      <a:pt x="775" y="2826"/>
                    </a:cubicBezTo>
                    <a:cubicBezTo>
                      <a:pt x="742" y="2831"/>
                      <a:pt x="708" y="2834"/>
                      <a:pt x="675" y="28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22" name="Freeform 10">
                <a:extLst>
                  <a:ext uri="{FF2B5EF4-FFF2-40B4-BE49-F238E27FC236}">
                    <a16:creationId xmlns:a16="http://schemas.microsoft.com/office/drawing/2014/main" id="{70C10FBD-6C80-4642-86E7-99FC90EC2D50}"/>
                  </a:ext>
                </a:extLst>
              </p:cNvPr>
              <p:cNvSpPr>
                <a:spLocks/>
              </p:cNvSpPr>
              <p:nvPr/>
            </p:nvSpPr>
            <p:spPr bwMode="auto">
              <a:xfrm>
                <a:off x="5565775" y="3292475"/>
                <a:ext cx="173038" cy="196850"/>
              </a:xfrm>
              <a:custGeom>
                <a:avLst/>
                <a:gdLst>
                  <a:gd name="T0" fmla="*/ 17 w 138"/>
                  <a:gd name="T1" fmla="*/ 157 h 157"/>
                  <a:gd name="T2" fmla="*/ 15 w 138"/>
                  <a:gd name="T3" fmla="*/ 156 h 157"/>
                  <a:gd name="T4" fmla="*/ 1 w 138"/>
                  <a:gd name="T5" fmla="*/ 138 h 157"/>
                  <a:gd name="T6" fmla="*/ 16 w 138"/>
                  <a:gd name="T7" fmla="*/ 16 h 157"/>
                  <a:gd name="T8" fmla="*/ 27 w 138"/>
                  <a:gd name="T9" fmla="*/ 2 h 157"/>
                  <a:gd name="T10" fmla="*/ 44 w 138"/>
                  <a:gd name="T11" fmla="*/ 6 h 157"/>
                  <a:gd name="T12" fmla="*/ 131 w 138"/>
                  <a:gd name="T13" fmla="*/ 91 h 157"/>
                  <a:gd name="T14" fmla="*/ 132 w 138"/>
                  <a:gd name="T15" fmla="*/ 114 h 157"/>
                  <a:gd name="T16" fmla="*/ 109 w 138"/>
                  <a:gd name="T17" fmla="*/ 115 h 157"/>
                  <a:gd name="T18" fmla="*/ 45 w 138"/>
                  <a:gd name="T19" fmla="*/ 52 h 157"/>
                  <a:gd name="T20" fmla="*/ 33 w 138"/>
                  <a:gd name="T21" fmla="*/ 142 h 157"/>
                  <a:gd name="T22" fmla="*/ 17 w 138"/>
                  <a:gd name="T23"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57">
                    <a:moveTo>
                      <a:pt x="17" y="157"/>
                    </a:moveTo>
                    <a:cubicBezTo>
                      <a:pt x="16" y="157"/>
                      <a:pt x="16" y="156"/>
                      <a:pt x="15" y="156"/>
                    </a:cubicBezTo>
                    <a:cubicBezTo>
                      <a:pt x="6" y="155"/>
                      <a:pt x="0" y="147"/>
                      <a:pt x="1" y="138"/>
                    </a:cubicBezTo>
                    <a:cubicBezTo>
                      <a:pt x="16" y="16"/>
                      <a:pt x="16" y="16"/>
                      <a:pt x="16" y="16"/>
                    </a:cubicBezTo>
                    <a:cubicBezTo>
                      <a:pt x="17" y="9"/>
                      <a:pt x="21" y="4"/>
                      <a:pt x="27" y="2"/>
                    </a:cubicBezTo>
                    <a:cubicBezTo>
                      <a:pt x="33" y="0"/>
                      <a:pt x="39" y="2"/>
                      <a:pt x="44" y="6"/>
                    </a:cubicBezTo>
                    <a:cubicBezTo>
                      <a:pt x="131" y="91"/>
                      <a:pt x="131" y="91"/>
                      <a:pt x="131" y="91"/>
                    </a:cubicBezTo>
                    <a:cubicBezTo>
                      <a:pt x="138" y="97"/>
                      <a:pt x="138" y="108"/>
                      <a:pt x="132" y="114"/>
                    </a:cubicBezTo>
                    <a:cubicBezTo>
                      <a:pt x="125" y="121"/>
                      <a:pt x="115" y="121"/>
                      <a:pt x="109" y="115"/>
                    </a:cubicBezTo>
                    <a:cubicBezTo>
                      <a:pt x="45" y="52"/>
                      <a:pt x="45" y="52"/>
                      <a:pt x="45" y="52"/>
                    </a:cubicBezTo>
                    <a:cubicBezTo>
                      <a:pt x="33" y="142"/>
                      <a:pt x="33" y="142"/>
                      <a:pt x="33" y="142"/>
                    </a:cubicBezTo>
                    <a:cubicBezTo>
                      <a:pt x="32" y="150"/>
                      <a:pt x="25" y="157"/>
                      <a:pt x="17"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grpSp>
          <p:nvGrpSpPr>
            <p:cNvPr id="105" name="Group 104">
              <a:extLst>
                <a:ext uri="{FF2B5EF4-FFF2-40B4-BE49-F238E27FC236}">
                  <a16:creationId xmlns:a16="http://schemas.microsoft.com/office/drawing/2014/main" id="{60488FAB-0D04-4A0A-B81E-1BA3CF560D57}"/>
                </a:ext>
              </a:extLst>
            </p:cNvPr>
            <p:cNvGrpSpPr/>
            <p:nvPr/>
          </p:nvGrpSpPr>
          <p:grpSpPr>
            <a:xfrm>
              <a:off x="7064074" y="4699435"/>
              <a:ext cx="2567599" cy="1381550"/>
              <a:chOff x="5456238" y="5067300"/>
              <a:chExt cx="3440113" cy="1851025"/>
            </a:xfrm>
            <a:solidFill>
              <a:schemeClr val="bg2">
                <a:lumMod val="95000"/>
              </a:schemeClr>
            </a:solidFill>
          </p:grpSpPr>
          <p:sp>
            <p:nvSpPr>
              <p:cNvPr id="119" name="Freeform 6">
                <a:extLst>
                  <a:ext uri="{FF2B5EF4-FFF2-40B4-BE49-F238E27FC236}">
                    <a16:creationId xmlns:a16="http://schemas.microsoft.com/office/drawing/2014/main" id="{343E8B36-AE0C-45D1-9F7D-8114540702EB}"/>
                  </a:ext>
                </a:extLst>
              </p:cNvPr>
              <p:cNvSpPr>
                <a:spLocks/>
              </p:cNvSpPr>
              <p:nvPr/>
            </p:nvSpPr>
            <p:spPr bwMode="auto">
              <a:xfrm>
                <a:off x="5456238" y="5124450"/>
                <a:ext cx="3440113" cy="1793875"/>
              </a:xfrm>
              <a:custGeom>
                <a:avLst/>
                <a:gdLst>
                  <a:gd name="T0" fmla="*/ 2083 w 2730"/>
                  <a:gd name="T1" fmla="*/ 1377 h 1425"/>
                  <a:gd name="T2" fmla="*/ 1573 w 2730"/>
                  <a:gd name="T3" fmla="*/ 1118 h 1425"/>
                  <a:gd name="T4" fmla="*/ 1453 w 2730"/>
                  <a:gd name="T5" fmla="*/ 764 h 1425"/>
                  <a:gd name="T6" fmla="*/ 1440 w 2730"/>
                  <a:gd name="T7" fmla="*/ 764 h 1425"/>
                  <a:gd name="T8" fmla="*/ 795 w 2730"/>
                  <a:gd name="T9" fmla="*/ 764 h 1425"/>
                  <a:gd name="T10" fmla="*/ 779 w 2730"/>
                  <a:gd name="T11" fmla="*/ 748 h 1425"/>
                  <a:gd name="T12" fmla="*/ 489 w 2730"/>
                  <a:gd name="T13" fmla="*/ 179 h 1425"/>
                  <a:gd name="T14" fmla="*/ 19 w 2730"/>
                  <a:gd name="T15" fmla="*/ 47 h 1425"/>
                  <a:gd name="T16" fmla="*/ 1 w 2730"/>
                  <a:gd name="T17" fmla="*/ 32 h 1425"/>
                  <a:gd name="T18" fmla="*/ 16 w 2730"/>
                  <a:gd name="T19" fmla="*/ 15 h 1425"/>
                  <a:gd name="T20" fmla="*/ 508 w 2730"/>
                  <a:gd name="T21" fmla="*/ 153 h 1425"/>
                  <a:gd name="T22" fmla="*/ 811 w 2730"/>
                  <a:gd name="T23" fmla="*/ 732 h 1425"/>
                  <a:gd name="T24" fmla="*/ 1468 w 2730"/>
                  <a:gd name="T25" fmla="*/ 732 h 1425"/>
                  <a:gd name="T26" fmla="*/ 1473 w 2730"/>
                  <a:gd name="T27" fmla="*/ 732 h 1425"/>
                  <a:gd name="T28" fmla="*/ 1485 w 2730"/>
                  <a:gd name="T29" fmla="*/ 748 h 1425"/>
                  <a:gd name="T30" fmla="*/ 1599 w 2730"/>
                  <a:gd name="T31" fmla="*/ 1099 h 1425"/>
                  <a:gd name="T32" fmla="*/ 2433 w 2730"/>
                  <a:gd name="T33" fmla="*/ 1231 h 1425"/>
                  <a:gd name="T34" fmla="*/ 2672 w 2730"/>
                  <a:gd name="T35" fmla="*/ 841 h 1425"/>
                  <a:gd name="T36" fmla="*/ 2565 w 2730"/>
                  <a:gd name="T37" fmla="*/ 397 h 1425"/>
                  <a:gd name="T38" fmla="*/ 2013 w 2730"/>
                  <a:gd name="T39" fmla="*/ 155 h 1425"/>
                  <a:gd name="T40" fmla="*/ 1995 w 2730"/>
                  <a:gd name="T41" fmla="*/ 140 h 1425"/>
                  <a:gd name="T42" fmla="*/ 2009 w 2730"/>
                  <a:gd name="T43" fmla="*/ 122 h 1425"/>
                  <a:gd name="T44" fmla="*/ 2592 w 2730"/>
                  <a:gd name="T45" fmla="*/ 378 h 1425"/>
                  <a:gd name="T46" fmla="*/ 2704 w 2730"/>
                  <a:gd name="T47" fmla="*/ 846 h 1425"/>
                  <a:gd name="T48" fmla="*/ 2452 w 2730"/>
                  <a:gd name="T49" fmla="*/ 1257 h 1425"/>
                  <a:gd name="T50" fmla="*/ 2083 w 2730"/>
                  <a:gd name="T51" fmla="*/ 1377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30" h="1425">
                    <a:moveTo>
                      <a:pt x="2083" y="1377"/>
                    </a:moveTo>
                    <a:cubicBezTo>
                      <a:pt x="1888" y="1377"/>
                      <a:pt x="1696" y="1287"/>
                      <a:pt x="1573" y="1118"/>
                    </a:cubicBezTo>
                    <a:cubicBezTo>
                      <a:pt x="1497" y="1014"/>
                      <a:pt x="1456" y="892"/>
                      <a:pt x="1453" y="764"/>
                    </a:cubicBezTo>
                    <a:cubicBezTo>
                      <a:pt x="1449" y="764"/>
                      <a:pt x="1445" y="764"/>
                      <a:pt x="1440" y="764"/>
                    </a:cubicBezTo>
                    <a:cubicBezTo>
                      <a:pt x="795" y="764"/>
                      <a:pt x="795" y="764"/>
                      <a:pt x="795" y="764"/>
                    </a:cubicBezTo>
                    <a:cubicBezTo>
                      <a:pt x="786" y="764"/>
                      <a:pt x="779" y="757"/>
                      <a:pt x="779" y="748"/>
                    </a:cubicBezTo>
                    <a:cubicBezTo>
                      <a:pt x="779" y="523"/>
                      <a:pt x="670" y="311"/>
                      <a:pt x="489" y="179"/>
                    </a:cubicBezTo>
                    <a:cubicBezTo>
                      <a:pt x="353" y="80"/>
                      <a:pt x="186" y="33"/>
                      <a:pt x="19" y="47"/>
                    </a:cubicBezTo>
                    <a:cubicBezTo>
                      <a:pt x="10" y="48"/>
                      <a:pt x="2" y="41"/>
                      <a:pt x="1" y="32"/>
                    </a:cubicBezTo>
                    <a:cubicBezTo>
                      <a:pt x="0" y="23"/>
                      <a:pt x="7" y="15"/>
                      <a:pt x="16" y="15"/>
                    </a:cubicBezTo>
                    <a:cubicBezTo>
                      <a:pt x="191" y="0"/>
                      <a:pt x="366" y="49"/>
                      <a:pt x="508" y="153"/>
                    </a:cubicBezTo>
                    <a:cubicBezTo>
                      <a:pt x="693" y="287"/>
                      <a:pt x="806" y="503"/>
                      <a:pt x="811" y="732"/>
                    </a:cubicBezTo>
                    <a:cubicBezTo>
                      <a:pt x="912" y="732"/>
                      <a:pt x="1456" y="732"/>
                      <a:pt x="1468" y="732"/>
                    </a:cubicBezTo>
                    <a:cubicBezTo>
                      <a:pt x="1470" y="732"/>
                      <a:pt x="1471" y="732"/>
                      <a:pt x="1473" y="732"/>
                    </a:cubicBezTo>
                    <a:cubicBezTo>
                      <a:pt x="1480" y="734"/>
                      <a:pt x="1485" y="740"/>
                      <a:pt x="1485" y="748"/>
                    </a:cubicBezTo>
                    <a:cubicBezTo>
                      <a:pt x="1485" y="875"/>
                      <a:pt x="1524" y="996"/>
                      <a:pt x="1599" y="1099"/>
                    </a:cubicBezTo>
                    <a:cubicBezTo>
                      <a:pt x="1793" y="1365"/>
                      <a:pt x="2167" y="1425"/>
                      <a:pt x="2433" y="1231"/>
                    </a:cubicBezTo>
                    <a:cubicBezTo>
                      <a:pt x="2562" y="1137"/>
                      <a:pt x="2647" y="999"/>
                      <a:pt x="2672" y="841"/>
                    </a:cubicBezTo>
                    <a:cubicBezTo>
                      <a:pt x="2697" y="684"/>
                      <a:pt x="2659" y="526"/>
                      <a:pt x="2565" y="397"/>
                    </a:cubicBezTo>
                    <a:cubicBezTo>
                      <a:pt x="2439" y="223"/>
                      <a:pt x="2227" y="130"/>
                      <a:pt x="2013" y="155"/>
                    </a:cubicBezTo>
                    <a:cubicBezTo>
                      <a:pt x="2004" y="156"/>
                      <a:pt x="1996" y="149"/>
                      <a:pt x="1995" y="140"/>
                    </a:cubicBezTo>
                    <a:cubicBezTo>
                      <a:pt x="1994" y="132"/>
                      <a:pt x="2000" y="123"/>
                      <a:pt x="2009" y="122"/>
                    </a:cubicBezTo>
                    <a:cubicBezTo>
                      <a:pt x="2235" y="96"/>
                      <a:pt x="2458" y="194"/>
                      <a:pt x="2592" y="378"/>
                    </a:cubicBezTo>
                    <a:cubicBezTo>
                      <a:pt x="2691" y="514"/>
                      <a:pt x="2730" y="680"/>
                      <a:pt x="2704" y="846"/>
                    </a:cubicBezTo>
                    <a:cubicBezTo>
                      <a:pt x="2678" y="1013"/>
                      <a:pt x="2588" y="1159"/>
                      <a:pt x="2452" y="1257"/>
                    </a:cubicBezTo>
                    <a:cubicBezTo>
                      <a:pt x="2341" y="1338"/>
                      <a:pt x="2211" y="1377"/>
                      <a:pt x="2083" y="13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000" dirty="0"/>
              </a:p>
            </p:txBody>
          </p:sp>
          <p:sp>
            <p:nvSpPr>
              <p:cNvPr id="120" name="Freeform 11">
                <a:extLst>
                  <a:ext uri="{FF2B5EF4-FFF2-40B4-BE49-F238E27FC236}">
                    <a16:creationId xmlns:a16="http://schemas.microsoft.com/office/drawing/2014/main" id="{A45D5161-DF4C-4C6C-9198-A2116BC78304}"/>
                  </a:ext>
                </a:extLst>
              </p:cNvPr>
              <p:cNvSpPr>
                <a:spLocks/>
              </p:cNvSpPr>
              <p:nvPr/>
            </p:nvSpPr>
            <p:spPr bwMode="auto">
              <a:xfrm>
                <a:off x="5457825" y="5067300"/>
                <a:ext cx="184150" cy="182563"/>
              </a:xfrm>
              <a:custGeom>
                <a:avLst/>
                <a:gdLst>
                  <a:gd name="T0" fmla="*/ 128 w 147"/>
                  <a:gd name="T1" fmla="*/ 145 h 145"/>
                  <a:gd name="T2" fmla="*/ 121 w 147"/>
                  <a:gd name="T3" fmla="*/ 143 h 145"/>
                  <a:gd name="T4" fmla="*/ 10 w 147"/>
                  <a:gd name="T5" fmla="*/ 90 h 145"/>
                  <a:gd name="T6" fmla="*/ 0 w 147"/>
                  <a:gd name="T7" fmla="*/ 76 h 145"/>
                  <a:gd name="T8" fmla="*/ 9 w 147"/>
                  <a:gd name="T9" fmla="*/ 61 h 145"/>
                  <a:gd name="T10" fmla="*/ 117 w 147"/>
                  <a:gd name="T11" fmla="*/ 4 h 145"/>
                  <a:gd name="T12" fmla="*/ 139 w 147"/>
                  <a:gd name="T13" fmla="*/ 11 h 145"/>
                  <a:gd name="T14" fmla="*/ 132 w 147"/>
                  <a:gd name="T15" fmla="*/ 33 h 145"/>
                  <a:gd name="T16" fmla="*/ 53 w 147"/>
                  <a:gd name="T17" fmla="*/ 75 h 145"/>
                  <a:gd name="T18" fmla="*/ 135 w 147"/>
                  <a:gd name="T19" fmla="*/ 114 h 145"/>
                  <a:gd name="T20" fmla="*/ 143 w 147"/>
                  <a:gd name="T21" fmla="*/ 135 h 145"/>
                  <a:gd name="T22" fmla="*/ 128 w 147"/>
                  <a:gd name="T2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145">
                    <a:moveTo>
                      <a:pt x="128" y="145"/>
                    </a:moveTo>
                    <a:cubicBezTo>
                      <a:pt x="126" y="145"/>
                      <a:pt x="124" y="144"/>
                      <a:pt x="121" y="143"/>
                    </a:cubicBezTo>
                    <a:cubicBezTo>
                      <a:pt x="10" y="90"/>
                      <a:pt x="10" y="90"/>
                      <a:pt x="10" y="90"/>
                    </a:cubicBezTo>
                    <a:cubicBezTo>
                      <a:pt x="4" y="88"/>
                      <a:pt x="0" y="82"/>
                      <a:pt x="0" y="76"/>
                    </a:cubicBezTo>
                    <a:cubicBezTo>
                      <a:pt x="0" y="70"/>
                      <a:pt x="3" y="64"/>
                      <a:pt x="9" y="61"/>
                    </a:cubicBezTo>
                    <a:cubicBezTo>
                      <a:pt x="117" y="4"/>
                      <a:pt x="117" y="4"/>
                      <a:pt x="117" y="4"/>
                    </a:cubicBezTo>
                    <a:cubicBezTo>
                      <a:pt x="125" y="0"/>
                      <a:pt x="135" y="3"/>
                      <a:pt x="139" y="11"/>
                    </a:cubicBezTo>
                    <a:cubicBezTo>
                      <a:pt x="143" y="19"/>
                      <a:pt x="140" y="29"/>
                      <a:pt x="132" y="33"/>
                    </a:cubicBezTo>
                    <a:cubicBezTo>
                      <a:pt x="53" y="75"/>
                      <a:pt x="53" y="75"/>
                      <a:pt x="53" y="75"/>
                    </a:cubicBezTo>
                    <a:cubicBezTo>
                      <a:pt x="135" y="114"/>
                      <a:pt x="135" y="114"/>
                      <a:pt x="135" y="114"/>
                    </a:cubicBezTo>
                    <a:cubicBezTo>
                      <a:pt x="143" y="117"/>
                      <a:pt x="147" y="127"/>
                      <a:pt x="143" y="135"/>
                    </a:cubicBezTo>
                    <a:cubicBezTo>
                      <a:pt x="140" y="141"/>
                      <a:pt x="134" y="145"/>
                      <a:pt x="128" y="14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000" dirty="0"/>
              </a:p>
            </p:txBody>
          </p:sp>
        </p:grpSp>
        <p:grpSp>
          <p:nvGrpSpPr>
            <p:cNvPr id="106" name="Group 105">
              <a:extLst>
                <a:ext uri="{FF2B5EF4-FFF2-40B4-BE49-F238E27FC236}">
                  <a16:creationId xmlns:a16="http://schemas.microsoft.com/office/drawing/2014/main" id="{DE4BCDF9-64FA-4517-8B17-BDA4CC98CEC4}"/>
                </a:ext>
              </a:extLst>
            </p:cNvPr>
            <p:cNvGrpSpPr/>
            <p:nvPr/>
          </p:nvGrpSpPr>
          <p:grpSpPr>
            <a:xfrm>
              <a:off x="8328324" y="3039442"/>
              <a:ext cx="1888672" cy="2264274"/>
              <a:chOff x="7150100" y="2843213"/>
              <a:chExt cx="2530475" cy="3033713"/>
            </a:xfrm>
            <a:solidFill>
              <a:schemeClr val="bg2">
                <a:lumMod val="95000"/>
              </a:schemeClr>
            </a:solidFill>
          </p:grpSpPr>
          <p:sp>
            <p:nvSpPr>
              <p:cNvPr id="117" name="Freeform 7">
                <a:extLst>
                  <a:ext uri="{FF2B5EF4-FFF2-40B4-BE49-F238E27FC236}">
                    <a16:creationId xmlns:a16="http://schemas.microsoft.com/office/drawing/2014/main" id="{511AD445-ACC8-40DA-B7D0-4270952C3FD8}"/>
                  </a:ext>
                </a:extLst>
              </p:cNvPr>
              <p:cNvSpPr>
                <a:spLocks/>
              </p:cNvSpPr>
              <p:nvPr/>
            </p:nvSpPr>
            <p:spPr bwMode="auto">
              <a:xfrm>
                <a:off x="7175500" y="2843213"/>
                <a:ext cx="2505075" cy="3033713"/>
              </a:xfrm>
              <a:custGeom>
                <a:avLst/>
                <a:gdLst>
                  <a:gd name="T0" fmla="*/ 18 w 1989"/>
                  <a:gd name="T1" fmla="*/ 2409 h 2409"/>
                  <a:gd name="T2" fmla="*/ 14 w 1989"/>
                  <a:gd name="T3" fmla="*/ 2408 h 2409"/>
                  <a:gd name="T4" fmla="*/ 2 w 1989"/>
                  <a:gd name="T5" fmla="*/ 2389 h 2409"/>
                  <a:gd name="T6" fmla="*/ 286 w 1989"/>
                  <a:gd name="T7" fmla="*/ 1964 h 2409"/>
                  <a:gd name="T8" fmla="*/ 930 w 1989"/>
                  <a:gd name="T9" fmla="*/ 1854 h 2409"/>
                  <a:gd name="T10" fmla="*/ 1133 w 1989"/>
                  <a:gd name="T11" fmla="*/ 1229 h 2409"/>
                  <a:gd name="T12" fmla="*/ 1135 w 1989"/>
                  <a:gd name="T13" fmla="*/ 1225 h 2409"/>
                  <a:gd name="T14" fmla="*/ 1154 w 1989"/>
                  <a:gd name="T15" fmla="*/ 1218 h 2409"/>
                  <a:gd name="T16" fmla="*/ 1523 w 1989"/>
                  <a:gd name="T17" fmla="*/ 1218 h 2409"/>
                  <a:gd name="T18" fmla="*/ 1870 w 1989"/>
                  <a:gd name="T19" fmla="*/ 921 h 2409"/>
                  <a:gd name="T20" fmla="*/ 1906 w 1989"/>
                  <a:gd name="T21" fmla="*/ 466 h 2409"/>
                  <a:gd name="T22" fmla="*/ 1609 w 1989"/>
                  <a:gd name="T23" fmla="*/ 118 h 2409"/>
                  <a:gd name="T24" fmla="*/ 1154 w 1989"/>
                  <a:gd name="T25" fmla="*/ 82 h 2409"/>
                  <a:gd name="T26" fmla="*/ 753 w 1989"/>
                  <a:gd name="T27" fmla="*/ 533 h 2409"/>
                  <a:gd name="T28" fmla="*/ 734 w 1989"/>
                  <a:gd name="T29" fmla="*/ 546 h 2409"/>
                  <a:gd name="T30" fmla="*/ 721 w 1989"/>
                  <a:gd name="T31" fmla="*/ 526 h 2409"/>
                  <a:gd name="T32" fmla="*/ 1144 w 1989"/>
                  <a:gd name="T33" fmla="*/ 51 h 2409"/>
                  <a:gd name="T34" fmla="*/ 1624 w 1989"/>
                  <a:gd name="T35" fmla="*/ 89 h 2409"/>
                  <a:gd name="T36" fmla="*/ 1937 w 1989"/>
                  <a:gd name="T37" fmla="*/ 456 h 2409"/>
                  <a:gd name="T38" fmla="*/ 1899 w 1989"/>
                  <a:gd name="T39" fmla="*/ 936 h 2409"/>
                  <a:gd name="T40" fmla="*/ 1533 w 1989"/>
                  <a:gd name="T41" fmla="*/ 1249 h 2409"/>
                  <a:gd name="T42" fmla="*/ 1159 w 1989"/>
                  <a:gd name="T43" fmla="*/ 1254 h 2409"/>
                  <a:gd name="T44" fmla="*/ 1155 w 1989"/>
                  <a:gd name="T45" fmla="*/ 1266 h 2409"/>
                  <a:gd name="T46" fmla="*/ 956 w 1989"/>
                  <a:gd name="T47" fmla="*/ 1880 h 2409"/>
                  <a:gd name="T48" fmla="*/ 936 w 1989"/>
                  <a:gd name="T49" fmla="*/ 1890 h 2409"/>
                  <a:gd name="T50" fmla="*/ 305 w 1989"/>
                  <a:gd name="T51" fmla="*/ 1990 h 2409"/>
                  <a:gd name="T52" fmla="*/ 34 w 1989"/>
                  <a:gd name="T53" fmla="*/ 2396 h 2409"/>
                  <a:gd name="T54" fmla="*/ 18 w 1989"/>
                  <a:gd name="T55" fmla="*/ 2409 h 2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89" h="2409">
                    <a:moveTo>
                      <a:pt x="18" y="2409"/>
                    </a:moveTo>
                    <a:cubicBezTo>
                      <a:pt x="17" y="2409"/>
                      <a:pt x="16" y="2409"/>
                      <a:pt x="14" y="2408"/>
                    </a:cubicBezTo>
                    <a:cubicBezTo>
                      <a:pt x="6" y="2406"/>
                      <a:pt x="0" y="2397"/>
                      <a:pt x="2" y="2389"/>
                    </a:cubicBezTo>
                    <a:cubicBezTo>
                      <a:pt x="43" y="2218"/>
                      <a:pt x="144" y="2067"/>
                      <a:pt x="286" y="1964"/>
                    </a:cubicBezTo>
                    <a:cubicBezTo>
                      <a:pt x="471" y="1829"/>
                      <a:pt x="711" y="1789"/>
                      <a:pt x="930" y="1854"/>
                    </a:cubicBezTo>
                    <a:cubicBezTo>
                      <a:pt x="961" y="1758"/>
                      <a:pt x="1129" y="1241"/>
                      <a:pt x="1133" y="1229"/>
                    </a:cubicBezTo>
                    <a:cubicBezTo>
                      <a:pt x="1134" y="1228"/>
                      <a:pt x="1134" y="1226"/>
                      <a:pt x="1135" y="1225"/>
                    </a:cubicBezTo>
                    <a:cubicBezTo>
                      <a:pt x="1139" y="1219"/>
                      <a:pt x="1147" y="1216"/>
                      <a:pt x="1154" y="1218"/>
                    </a:cubicBezTo>
                    <a:cubicBezTo>
                      <a:pt x="1274" y="1258"/>
                      <a:pt x="1402" y="1258"/>
                      <a:pt x="1523" y="1218"/>
                    </a:cubicBezTo>
                    <a:cubicBezTo>
                      <a:pt x="1675" y="1169"/>
                      <a:pt x="1798" y="1064"/>
                      <a:pt x="1870" y="921"/>
                    </a:cubicBezTo>
                    <a:cubicBezTo>
                      <a:pt x="1943" y="779"/>
                      <a:pt x="1956" y="617"/>
                      <a:pt x="1906" y="466"/>
                    </a:cubicBezTo>
                    <a:cubicBezTo>
                      <a:pt x="1857" y="314"/>
                      <a:pt x="1752" y="191"/>
                      <a:pt x="1609" y="118"/>
                    </a:cubicBezTo>
                    <a:cubicBezTo>
                      <a:pt x="1467" y="46"/>
                      <a:pt x="1306" y="33"/>
                      <a:pt x="1154" y="82"/>
                    </a:cubicBezTo>
                    <a:cubicBezTo>
                      <a:pt x="949" y="149"/>
                      <a:pt x="795" y="322"/>
                      <a:pt x="753" y="533"/>
                    </a:cubicBezTo>
                    <a:cubicBezTo>
                      <a:pt x="751" y="542"/>
                      <a:pt x="742" y="547"/>
                      <a:pt x="734" y="546"/>
                    </a:cubicBezTo>
                    <a:cubicBezTo>
                      <a:pt x="725" y="544"/>
                      <a:pt x="719" y="535"/>
                      <a:pt x="721" y="526"/>
                    </a:cubicBezTo>
                    <a:cubicBezTo>
                      <a:pt x="766" y="304"/>
                      <a:pt x="928" y="122"/>
                      <a:pt x="1144" y="51"/>
                    </a:cubicBezTo>
                    <a:cubicBezTo>
                      <a:pt x="1304" y="0"/>
                      <a:pt x="1474" y="13"/>
                      <a:pt x="1624" y="89"/>
                    </a:cubicBezTo>
                    <a:cubicBezTo>
                      <a:pt x="1774" y="166"/>
                      <a:pt x="1885" y="296"/>
                      <a:pt x="1937" y="456"/>
                    </a:cubicBezTo>
                    <a:cubicBezTo>
                      <a:pt x="1989" y="616"/>
                      <a:pt x="1976" y="786"/>
                      <a:pt x="1899" y="936"/>
                    </a:cubicBezTo>
                    <a:cubicBezTo>
                      <a:pt x="1823" y="1086"/>
                      <a:pt x="1693" y="1197"/>
                      <a:pt x="1533" y="1249"/>
                    </a:cubicBezTo>
                    <a:cubicBezTo>
                      <a:pt x="1411" y="1289"/>
                      <a:pt x="1282" y="1291"/>
                      <a:pt x="1159" y="1254"/>
                    </a:cubicBezTo>
                    <a:cubicBezTo>
                      <a:pt x="1158" y="1258"/>
                      <a:pt x="1157" y="1262"/>
                      <a:pt x="1155" y="1266"/>
                    </a:cubicBezTo>
                    <a:cubicBezTo>
                      <a:pt x="956" y="1880"/>
                      <a:pt x="956" y="1880"/>
                      <a:pt x="956" y="1880"/>
                    </a:cubicBezTo>
                    <a:cubicBezTo>
                      <a:pt x="953" y="1888"/>
                      <a:pt x="944" y="1893"/>
                      <a:pt x="936" y="1890"/>
                    </a:cubicBezTo>
                    <a:cubicBezTo>
                      <a:pt x="722" y="1821"/>
                      <a:pt x="486" y="1858"/>
                      <a:pt x="305" y="1990"/>
                    </a:cubicBezTo>
                    <a:cubicBezTo>
                      <a:pt x="169" y="2089"/>
                      <a:pt x="73" y="2233"/>
                      <a:pt x="34" y="2396"/>
                    </a:cubicBezTo>
                    <a:cubicBezTo>
                      <a:pt x="32" y="2404"/>
                      <a:pt x="26" y="2409"/>
                      <a:pt x="18" y="24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8" name="Freeform 12">
                <a:extLst>
                  <a:ext uri="{FF2B5EF4-FFF2-40B4-BE49-F238E27FC236}">
                    <a16:creationId xmlns:a16="http://schemas.microsoft.com/office/drawing/2014/main" id="{8C80109F-27ED-4D37-8A75-A7CFA45552D1}"/>
                  </a:ext>
                </a:extLst>
              </p:cNvPr>
              <p:cNvSpPr>
                <a:spLocks/>
              </p:cNvSpPr>
              <p:nvPr/>
            </p:nvSpPr>
            <p:spPr bwMode="auto">
              <a:xfrm>
                <a:off x="7150100" y="5681663"/>
                <a:ext cx="177800" cy="195263"/>
              </a:xfrm>
              <a:custGeom>
                <a:avLst/>
                <a:gdLst>
                  <a:gd name="T0" fmla="*/ 38 w 141"/>
                  <a:gd name="T1" fmla="*/ 155 h 155"/>
                  <a:gd name="T2" fmla="*/ 34 w 141"/>
                  <a:gd name="T3" fmla="*/ 154 h 155"/>
                  <a:gd name="T4" fmla="*/ 22 w 141"/>
                  <a:gd name="T5" fmla="*/ 141 h 155"/>
                  <a:gd name="T6" fmla="*/ 1 w 141"/>
                  <a:gd name="T7" fmla="*/ 21 h 155"/>
                  <a:gd name="T8" fmla="*/ 15 w 141"/>
                  <a:gd name="T9" fmla="*/ 2 h 155"/>
                  <a:gd name="T10" fmla="*/ 34 w 141"/>
                  <a:gd name="T11" fmla="*/ 15 h 155"/>
                  <a:gd name="T12" fmla="*/ 49 w 141"/>
                  <a:gd name="T13" fmla="*/ 103 h 155"/>
                  <a:gd name="T14" fmla="*/ 111 w 141"/>
                  <a:gd name="T15" fmla="*/ 37 h 155"/>
                  <a:gd name="T16" fmla="*/ 134 w 141"/>
                  <a:gd name="T17" fmla="*/ 36 h 155"/>
                  <a:gd name="T18" fmla="*/ 135 w 141"/>
                  <a:gd name="T19" fmla="*/ 59 h 155"/>
                  <a:gd name="T20" fmla="*/ 50 w 141"/>
                  <a:gd name="T21" fmla="*/ 150 h 155"/>
                  <a:gd name="T22" fmla="*/ 38 w 141"/>
                  <a:gd name="T23"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1" h="155">
                    <a:moveTo>
                      <a:pt x="38" y="155"/>
                    </a:moveTo>
                    <a:cubicBezTo>
                      <a:pt x="37" y="155"/>
                      <a:pt x="35" y="155"/>
                      <a:pt x="34" y="154"/>
                    </a:cubicBezTo>
                    <a:cubicBezTo>
                      <a:pt x="28" y="152"/>
                      <a:pt x="23" y="147"/>
                      <a:pt x="22" y="141"/>
                    </a:cubicBezTo>
                    <a:cubicBezTo>
                      <a:pt x="1" y="21"/>
                      <a:pt x="1" y="21"/>
                      <a:pt x="1" y="21"/>
                    </a:cubicBezTo>
                    <a:cubicBezTo>
                      <a:pt x="0" y="12"/>
                      <a:pt x="6" y="3"/>
                      <a:pt x="15" y="2"/>
                    </a:cubicBezTo>
                    <a:cubicBezTo>
                      <a:pt x="24" y="0"/>
                      <a:pt x="32" y="6"/>
                      <a:pt x="34" y="15"/>
                    </a:cubicBezTo>
                    <a:cubicBezTo>
                      <a:pt x="49" y="103"/>
                      <a:pt x="49" y="103"/>
                      <a:pt x="49" y="103"/>
                    </a:cubicBezTo>
                    <a:cubicBezTo>
                      <a:pt x="111" y="37"/>
                      <a:pt x="111" y="37"/>
                      <a:pt x="111" y="37"/>
                    </a:cubicBezTo>
                    <a:cubicBezTo>
                      <a:pt x="117" y="31"/>
                      <a:pt x="127" y="30"/>
                      <a:pt x="134" y="36"/>
                    </a:cubicBezTo>
                    <a:cubicBezTo>
                      <a:pt x="140" y="43"/>
                      <a:pt x="141" y="53"/>
                      <a:pt x="135" y="59"/>
                    </a:cubicBezTo>
                    <a:cubicBezTo>
                      <a:pt x="50" y="150"/>
                      <a:pt x="50" y="150"/>
                      <a:pt x="50" y="150"/>
                    </a:cubicBezTo>
                    <a:cubicBezTo>
                      <a:pt x="47" y="153"/>
                      <a:pt x="43" y="155"/>
                      <a:pt x="38"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grpSp>
          <p:nvGrpSpPr>
            <p:cNvPr id="108" name="Group 107">
              <a:extLst>
                <a:ext uri="{FF2B5EF4-FFF2-40B4-BE49-F238E27FC236}">
                  <a16:creationId xmlns:a16="http://schemas.microsoft.com/office/drawing/2014/main" id="{92F39921-A59E-4D96-9C55-1AF45B8E696E}"/>
                </a:ext>
              </a:extLst>
            </p:cNvPr>
            <p:cNvGrpSpPr/>
            <p:nvPr/>
          </p:nvGrpSpPr>
          <p:grpSpPr>
            <a:xfrm>
              <a:off x="5938454" y="2922140"/>
              <a:ext cx="2597221" cy="1325862"/>
              <a:chOff x="3948112" y="2686050"/>
              <a:chExt cx="3479801" cy="1776413"/>
            </a:xfrm>
            <a:solidFill>
              <a:schemeClr val="bg2">
                <a:lumMod val="95000"/>
              </a:schemeClr>
            </a:solidFill>
          </p:grpSpPr>
          <p:sp>
            <p:nvSpPr>
              <p:cNvPr id="113" name="Freeform 9">
                <a:extLst>
                  <a:ext uri="{FF2B5EF4-FFF2-40B4-BE49-F238E27FC236}">
                    <a16:creationId xmlns:a16="http://schemas.microsoft.com/office/drawing/2014/main" id="{0F8AA783-FF7B-4570-8AB0-5C884DE11FD0}"/>
                  </a:ext>
                </a:extLst>
              </p:cNvPr>
              <p:cNvSpPr>
                <a:spLocks/>
              </p:cNvSpPr>
              <p:nvPr/>
            </p:nvSpPr>
            <p:spPr bwMode="auto">
              <a:xfrm>
                <a:off x="3948112" y="2686050"/>
                <a:ext cx="3479800" cy="1776413"/>
              </a:xfrm>
              <a:custGeom>
                <a:avLst/>
                <a:gdLst>
                  <a:gd name="T0" fmla="*/ 651 w 2761"/>
                  <a:gd name="T1" fmla="*/ 1405 h 1410"/>
                  <a:gd name="T2" fmla="*/ 457 w 2761"/>
                  <a:gd name="T3" fmla="*/ 1374 h 1410"/>
                  <a:gd name="T4" fmla="*/ 90 w 2761"/>
                  <a:gd name="T5" fmla="*/ 1061 h 1410"/>
                  <a:gd name="T6" fmla="*/ 52 w 2761"/>
                  <a:gd name="T7" fmla="*/ 581 h 1410"/>
                  <a:gd name="T8" fmla="*/ 365 w 2761"/>
                  <a:gd name="T9" fmla="*/ 214 h 1410"/>
                  <a:gd name="T10" fmla="*/ 846 w 2761"/>
                  <a:gd name="T11" fmla="*/ 176 h 1410"/>
                  <a:gd name="T12" fmla="*/ 1151 w 2761"/>
                  <a:gd name="T13" fmla="*/ 392 h 1410"/>
                  <a:gd name="T14" fmla="*/ 1161 w 2761"/>
                  <a:gd name="T15" fmla="*/ 385 h 1410"/>
                  <a:gd name="T16" fmla="*/ 1683 w 2761"/>
                  <a:gd name="T17" fmla="*/ 6 h 1410"/>
                  <a:gd name="T18" fmla="*/ 1706 w 2761"/>
                  <a:gd name="T19" fmla="*/ 9 h 1410"/>
                  <a:gd name="T20" fmla="*/ 2275 w 2761"/>
                  <a:gd name="T21" fmla="*/ 299 h 1410"/>
                  <a:gd name="T22" fmla="*/ 2733 w 2761"/>
                  <a:gd name="T23" fmla="*/ 130 h 1410"/>
                  <a:gd name="T24" fmla="*/ 2756 w 2761"/>
                  <a:gd name="T25" fmla="*/ 131 h 1410"/>
                  <a:gd name="T26" fmla="*/ 2754 w 2761"/>
                  <a:gd name="T27" fmla="*/ 154 h 1410"/>
                  <a:gd name="T28" fmla="*/ 2275 w 2761"/>
                  <a:gd name="T29" fmla="*/ 332 h 1410"/>
                  <a:gd name="T30" fmla="*/ 1689 w 2761"/>
                  <a:gd name="T31" fmla="*/ 41 h 1410"/>
                  <a:gd name="T32" fmla="*/ 1157 w 2761"/>
                  <a:gd name="T33" fmla="*/ 428 h 1410"/>
                  <a:gd name="T34" fmla="*/ 1154 w 2761"/>
                  <a:gd name="T35" fmla="*/ 430 h 1410"/>
                  <a:gd name="T36" fmla="*/ 1134 w 2761"/>
                  <a:gd name="T37" fmla="*/ 424 h 1410"/>
                  <a:gd name="T38" fmla="*/ 836 w 2761"/>
                  <a:gd name="T39" fmla="*/ 207 h 1410"/>
                  <a:gd name="T40" fmla="*/ 380 w 2761"/>
                  <a:gd name="T41" fmla="*/ 243 h 1410"/>
                  <a:gd name="T42" fmla="*/ 83 w 2761"/>
                  <a:gd name="T43" fmla="*/ 591 h 1410"/>
                  <a:gd name="T44" fmla="*/ 119 w 2761"/>
                  <a:gd name="T45" fmla="*/ 1046 h 1410"/>
                  <a:gd name="T46" fmla="*/ 467 w 2761"/>
                  <a:gd name="T47" fmla="*/ 1343 h 1410"/>
                  <a:gd name="T48" fmla="*/ 1056 w 2761"/>
                  <a:gd name="T49" fmla="*/ 1215 h 1410"/>
                  <a:gd name="T50" fmla="*/ 1079 w 2761"/>
                  <a:gd name="T51" fmla="*/ 1216 h 1410"/>
                  <a:gd name="T52" fmla="*/ 1078 w 2761"/>
                  <a:gd name="T53" fmla="*/ 1239 h 1410"/>
                  <a:gd name="T54" fmla="*/ 651 w 2761"/>
                  <a:gd name="T55" fmla="*/ 1405 h 1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61" h="1410">
                    <a:moveTo>
                      <a:pt x="651" y="1405"/>
                    </a:moveTo>
                    <a:cubicBezTo>
                      <a:pt x="586" y="1405"/>
                      <a:pt x="520" y="1395"/>
                      <a:pt x="457" y="1374"/>
                    </a:cubicBezTo>
                    <a:cubicBezTo>
                      <a:pt x="297" y="1322"/>
                      <a:pt x="167" y="1211"/>
                      <a:pt x="90" y="1061"/>
                    </a:cubicBezTo>
                    <a:cubicBezTo>
                      <a:pt x="14" y="911"/>
                      <a:pt x="0" y="741"/>
                      <a:pt x="52" y="581"/>
                    </a:cubicBezTo>
                    <a:cubicBezTo>
                      <a:pt x="104" y="421"/>
                      <a:pt x="216" y="291"/>
                      <a:pt x="365" y="214"/>
                    </a:cubicBezTo>
                    <a:cubicBezTo>
                      <a:pt x="515" y="138"/>
                      <a:pt x="686" y="125"/>
                      <a:pt x="846" y="176"/>
                    </a:cubicBezTo>
                    <a:cubicBezTo>
                      <a:pt x="968" y="216"/>
                      <a:pt x="1073" y="291"/>
                      <a:pt x="1151" y="392"/>
                    </a:cubicBezTo>
                    <a:cubicBezTo>
                      <a:pt x="1154" y="390"/>
                      <a:pt x="1157" y="387"/>
                      <a:pt x="1161" y="385"/>
                    </a:cubicBezTo>
                    <a:cubicBezTo>
                      <a:pt x="1683" y="6"/>
                      <a:pt x="1683" y="6"/>
                      <a:pt x="1683" y="6"/>
                    </a:cubicBezTo>
                    <a:cubicBezTo>
                      <a:pt x="1690" y="0"/>
                      <a:pt x="1701" y="2"/>
                      <a:pt x="1706" y="9"/>
                    </a:cubicBezTo>
                    <a:cubicBezTo>
                      <a:pt x="1838" y="191"/>
                      <a:pt x="2051" y="299"/>
                      <a:pt x="2275" y="299"/>
                    </a:cubicBezTo>
                    <a:cubicBezTo>
                      <a:pt x="2443" y="299"/>
                      <a:pt x="2605" y="239"/>
                      <a:pt x="2733" y="130"/>
                    </a:cubicBezTo>
                    <a:cubicBezTo>
                      <a:pt x="2740" y="124"/>
                      <a:pt x="2750" y="124"/>
                      <a:pt x="2756" y="131"/>
                    </a:cubicBezTo>
                    <a:cubicBezTo>
                      <a:pt x="2761" y="138"/>
                      <a:pt x="2761" y="148"/>
                      <a:pt x="2754" y="154"/>
                    </a:cubicBezTo>
                    <a:cubicBezTo>
                      <a:pt x="2621" y="269"/>
                      <a:pt x="2451" y="332"/>
                      <a:pt x="2275" y="332"/>
                    </a:cubicBezTo>
                    <a:cubicBezTo>
                      <a:pt x="2046" y="332"/>
                      <a:pt x="1828" y="223"/>
                      <a:pt x="1689" y="41"/>
                    </a:cubicBezTo>
                    <a:cubicBezTo>
                      <a:pt x="1607" y="101"/>
                      <a:pt x="1168" y="420"/>
                      <a:pt x="1157" y="428"/>
                    </a:cubicBezTo>
                    <a:cubicBezTo>
                      <a:pt x="1156" y="429"/>
                      <a:pt x="1155" y="429"/>
                      <a:pt x="1154" y="430"/>
                    </a:cubicBezTo>
                    <a:cubicBezTo>
                      <a:pt x="1147" y="433"/>
                      <a:pt x="1139" y="431"/>
                      <a:pt x="1134" y="424"/>
                    </a:cubicBezTo>
                    <a:cubicBezTo>
                      <a:pt x="1060" y="322"/>
                      <a:pt x="957" y="247"/>
                      <a:pt x="836" y="207"/>
                    </a:cubicBezTo>
                    <a:cubicBezTo>
                      <a:pt x="684" y="158"/>
                      <a:pt x="522" y="171"/>
                      <a:pt x="380" y="243"/>
                    </a:cubicBezTo>
                    <a:cubicBezTo>
                      <a:pt x="238" y="316"/>
                      <a:pt x="133" y="439"/>
                      <a:pt x="83" y="591"/>
                    </a:cubicBezTo>
                    <a:cubicBezTo>
                      <a:pt x="34" y="743"/>
                      <a:pt x="47" y="904"/>
                      <a:pt x="119" y="1046"/>
                    </a:cubicBezTo>
                    <a:cubicBezTo>
                      <a:pt x="192" y="1189"/>
                      <a:pt x="315" y="1294"/>
                      <a:pt x="467" y="1343"/>
                    </a:cubicBezTo>
                    <a:cubicBezTo>
                      <a:pt x="672" y="1410"/>
                      <a:pt x="897" y="1360"/>
                      <a:pt x="1056" y="1215"/>
                    </a:cubicBezTo>
                    <a:cubicBezTo>
                      <a:pt x="1063" y="1209"/>
                      <a:pt x="1073" y="1209"/>
                      <a:pt x="1079" y="1216"/>
                    </a:cubicBezTo>
                    <a:cubicBezTo>
                      <a:pt x="1085" y="1222"/>
                      <a:pt x="1085" y="1232"/>
                      <a:pt x="1078" y="1239"/>
                    </a:cubicBezTo>
                    <a:cubicBezTo>
                      <a:pt x="960" y="1347"/>
                      <a:pt x="807" y="1405"/>
                      <a:pt x="651" y="14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4" name="Freeform 14">
                <a:extLst>
                  <a:ext uri="{FF2B5EF4-FFF2-40B4-BE49-F238E27FC236}">
                    <a16:creationId xmlns:a16="http://schemas.microsoft.com/office/drawing/2014/main" id="{CB1F138D-F3D6-44AF-B170-1AC33DC6A2DD}"/>
                  </a:ext>
                </a:extLst>
              </p:cNvPr>
              <p:cNvSpPr>
                <a:spLocks/>
              </p:cNvSpPr>
              <p:nvPr/>
            </p:nvSpPr>
            <p:spPr bwMode="auto">
              <a:xfrm>
                <a:off x="7231063" y="2843213"/>
                <a:ext cx="196850" cy="180975"/>
              </a:xfrm>
              <a:custGeom>
                <a:avLst/>
                <a:gdLst>
                  <a:gd name="T0" fmla="*/ 85 w 157"/>
                  <a:gd name="T1" fmla="*/ 143 h 143"/>
                  <a:gd name="T2" fmla="*/ 78 w 157"/>
                  <a:gd name="T3" fmla="*/ 141 h 143"/>
                  <a:gd name="T4" fmla="*/ 71 w 157"/>
                  <a:gd name="T5" fmla="*/ 119 h 143"/>
                  <a:gd name="T6" fmla="*/ 110 w 157"/>
                  <a:gd name="T7" fmla="*/ 39 h 143"/>
                  <a:gd name="T8" fmla="*/ 21 w 157"/>
                  <a:gd name="T9" fmla="*/ 56 h 143"/>
                  <a:gd name="T10" fmla="*/ 2 w 157"/>
                  <a:gd name="T11" fmla="*/ 43 h 143"/>
                  <a:gd name="T12" fmla="*/ 15 w 157"/>
                  <a:gd name="T13" fmla="*/ 24 h 143"/>
                  <a:gd name="T14" fmla="*/ 136 w 157"/>
                  <a:gd name="T15" fmla="*/ 1 h 143"/>
                  <a:gd name="T16" fmla="*/ 152 w 157"/>
                  <a:gd name="T17" fmla="*/ 7 h 143"/>
                  <a:gd name="T18" fmla="*/ 154 w 157"/>
                  <a:gd name="T19" fmla="*/ 24 h 143"/>
                  <a:gd name="T20" fmla="*/ 100 w 157"/>
                  <a:gd name="T21" fmla="*/ 134 h 143"/>
                  <a:gd name="T22" fmla="*/ 85 w 157"/>
                  <a:gd name="T2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43">
                    <a:moveTo>
                      <a:pt x="85" y="143"/>
                    </a:moveTo>
                    <a:cubicBezTo>
                      <a:pt x="83" y="143"/>
                      <a:pt x="80" y="142"/>
                      <a:pt x="78" y="141"/>
                    </a:cubicBezTo>
                    <a:cubicBezTo>
                      <a:pt x="70" y="137"/>
                      <a:pt x="67" y="127"/>
                      <a:pt x="71" y="119"/>
                    </a:cubicBezTo>
                    <a:cubicBezTo>
                      <a:pt x="110" y="39"/>
                      <a:pt x="110" y="39"/>
                      <a:pt x="110" y="39"/>
                    </a:cubicBezTo>
                    <a:cubicBezTo>
                      <a:pt x="21" y="56"/>
                      <a:pt x="21" y="56"/>
                      <a:pt x="21" y="56"/>
                    </a:cubicBezTo>
                    <a:cubicBezTo>
                      <a:pt x="12" y="58"/>
                      <a:pt x="4" y="52"/>
                      <a:pt x="2" y="43"/>
                    </a:cubicBezTo>
                    <a:cubicBezTo>
                      <a:pt x="0" y="34"/>
                      <a:pt x="6" y="26"/>
                      <a:pt x="15" y="24"/>
                    </a:cubicBezTo>
                    <a:cubicBezTo>
                      <a:pt x="136" y="1"/>
                      <a:pt x="136" y="1"/>
                      <a:pt x="136" y="1"/>
                    </a:cubicBezTo>
                    <a:cubicBezTo>
                      <a:pt x="142" y="0"/>
                      <a:pt x="148" y="2"/>
                      <a:pt x="152" y="7"/>
                    </a:cubicBezTo>
                    <a:cubicBezTo>
                      <a:pt x="156" y="12"/>
                      <a:pt x="157" y="19"/>
                      <a:pt x="154" y="24"/>
                    </a:cubicBezTo>
                    <a:cubicBezTo>
                      <a:pt x="100" y="134"/>
                      <a:pt x="100" y="134"/>
                      <a:pt x="100" y="134"/>
                    </a:cubicBezTo>
                    <a:cubicBezTo>
                      <a:pt x="97" y="140"/>
                      <a:pt x="91" y="143"/>
                      <a:pt x="85"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pic>
          <p:nvPicPr>
            <p:cNvPr id="109" name="Picture 108">
              <a:extLst>
                <a:ext uri="{FF2B5EF4-FFF2-40B4-BE49-F238E27FC236}">
                  <a16:creationId xmlns:a16="http://schemas.microsoft.com/office/drawing/2014/main" id="{4C0C55DA-96A1-4778-B6B5-8D0EDC5FCF87}"/>
                </a:ext>
              </a:extLst>
            </p:cNvPr>
            <p:cNvPicPr>
              <a:picLocks noChangeAspect="1"/>
            </p:cNvPicPr>
            <p:nvPr/>
          </p:nvPicPr>
          <p:blipFill>
            <a:blip r:embed="rId3">
              <a:duotone>
                <a:schemeClr val="bg2">
                  <a:shade val="45000"/>
                  <a:satMod val="135000"/>
                </a:schemeClr>
                <a:prstClr val="white"/>
              </a:duotone>
            </a:blip>
            <a:stretch>
              <a:fillRect/>
            </a:stretch>
          </p:blipFill>
          <p:spPr>
            <a:xfrm>
              <a:off x="6054975" y="3144391"/>
              <a:ext cx="1003614" cy="1003614"/>
            </a:xfrm>
            <a:prstGeom prst="rect">
              <a:avLst/>
            </a:prstGeom>
          </p:spPr>
        </p:pic>
        <p:pic>
          <p:nvPicPr>
            <p:cNvPr id="110" name="Picture 109">
              <a:extLst>
                <a:ext uri="{FF2B5EF4-FFF2-40B4-BE49-F238E27FC236}">
                  <a16:creationId xmlns:a16="http://schemas.microsoft.com/office/drawing/2014/main" id="{FC9AF2D4-3EFA-4BF6-B3FD-799D544C83F9}"/>
                </a:ext>
              </a:extLst>
            </p:cNvPr>
            <p:cNvPicPr>
              <a:picLocks noChangeAspect="1"/>
            </p:cNvPicPr>
            <p:nvPr/>
          </p:nvPicPr>
          <p:blipFill>
            <a:blip r:embed="rId4">
              <a:duotone>
                <a:schemeClr val="bg2">
                  <a:shade val="45000"/>
                  <a:satMod val="135000"/>
                </a:schemeClr>
                <a:prstClr val="white"/>
              </a:duotone>
            </a:blip>
            <a:stretch>
              <a:fillRect/>
            </a:stretch>
          </p:blipFill>
          <p:spPr>
            <a:xfrm>
              <a:off x="9079493" y="3172907"/>
              <a:ext cx="1003614" cy="1003614"/>
            </a:xfrm>
            <a:prstGeom prst="rect">
              <a:avLst/>
            </a:prstGeom>
          </p:spPr>
        </p:pic>
        <p:pic>
          <p:nvPicPr>
            <p:cNvPr id="112" name="Picture 111">
              <a:extLst>
                <a:ext uri="{FF2B5EF4-FFF2-40B4-BE49-F238E27FC236}">
                  <a16:creationId xmlns:a16="http://schemas.microsoft.com/office/drawing/2014/main" id="{9028B2F4-8D49-4CF3-995E-DBFB23EC71E4}"/>
                </a:ext>
              </a:extLst>
            </p:cNvPr>
            <p:cNvPicPr>
              <a:picLocks noChangeAspect="1"/>
            </p:cNvPicPr>
            <p:nvPr/>
          </p:nvPicPr>
          <p:blipFill>
            <a:blip r:embed="rId5">
              <a:duotone>
                <a:schemeClr val="bg2">
                  <a:shade val="45000"/>
                  <a:satMod val="135000"/>
                </a:schemeClr>
                <a:prstClr val="white"/>
              </a:duotone>
            </a:blip>
            <a:stretch>
              <a:fillRect/>
            </a:stretch>
          </p:blipFill>
          <p:spPr>
            <a:xfrm>
              <a:off x="6650030" y="5045787"/>
              <a:ext cx="942587" cy="942587"/>
            </a:xfrm>
            <a:prstGeom prst="rect">
              <a:avLst/>
            </a:prstGeom>
          </p:spPr>
        </p:pic>
        <p:grpSp>
          <p:nvGrpSpPr>
            <p:cNvPr id="107" name="Group 106">
              <a:extLst>
                <a:ext uri="{FF2B5EF4-FFF2-40B4-BE49-F238E27FC236}">
                  <a16:creationId xmlns:a16="http://schemas.microsoft.com/office/drawing/2014/main" id="{805D9091-B941-4E13-9DBE-3CF14F40810E}"/>
                </a:ext>
              </a:extLst>
            </p:cNvPr>
            <p:cNvGrpSpPr/>
            <p:nvPr/>
          </p:nvGrpSpPr>
          <p:grpSpPr>
            <a:xfrm>
              <a:off x="7485886" y="1950552"/>
              <a:ext cx="1784404" cy="2292711"/>
              <a:chOff x="6021388" y="1384300"/>
              <a:chExt cx="2390775" cy="3071813"/>
            </a:xfrm>
            <a:solidFill>
              <a:schemeClr val="accent4"/>
            </a:solidFill>
          </p:grpSpPr>
          <p:sp>
            <p:nvSpPr>
              <p:cNvPr id="115" name="Freeform 8">
                <a:extLst>
                  <a:ext uri="{FF2B5EF4-FFF2-40B4-BE49-F238E27FC236}">
                    <a16:creationId xmlns:a16="http://schemas.microsoft.com/office/drawing/2014/main" id="{796DED21-D353-4E16-A997-4ACD629D897C}"/>
                  </a:ext>
                </a:extLst>
              </p:cNvPr>
              <p:cNvSpPr>
                <a:spLocks/>
              </p:cNvSpPr>
              <p:nvPr/>
            </p:nvSpPr>
            <p:spPr bwMode="auto">
              <a:xfrm>
                <a:off x="6021388" y="1384300"/>
                <a:ext cx="2390775" cy="3071813"/>
              </a:xfrm>
              <a:custGeom>
                <a:avLst/>
                <a:gdLst>
                  <a:gd name="T0" fmla="*/ 1879 w 1897"/>
                  <a:gd name="T1" fmla="*/ 2440 h 2440"/>
                  <a:gd name="T2" fmla="*/ 1870 w 1897"/>
                  <a:gd name="T3" fmla="*/ 2438 h 2440"/>
                  <a:gd name="T4" fmla="*/ 1554 w 1897"/>
                  <a:gd name="T5" fmla="*/ 2037 h 2440"/>
                  <a:gd name="T6" fmla="*/ 1649 w 1897"/>
                  <a:gd name="T7" fmla="*/ 1390 h 2440"/>
                  <a:gd name="T8" fmla="*/ 1117 w 1897"/>
                  <a:gd name="T9" fmla="*/ 1004 h 2440"/>
                  <a:gd name="T10" fmla="*/ 1114 w 1897"/>
                  <a:gd name="T11" fmla="*/ 1001 h 2440"/>
                  <a:gd name="T12" fmla="*/ 1113 w 1897"/>
                  <a:gd name="T13" fmla="*/ 981 h 2440"/>
                  <a:gd name="T14" fmla="*/ 1227 w 1897"/>
                  <a:gd name="T15" fmla="*/ 630 h 2440"/>
                  <a:gd name="T16" fmla="*/ 630 w 1897"/>
                  <a:gd name="T17" fmla="*/ 33 h 2440"/>
                  <a:gd name="T18" fmla="*/ 33 w 1897"/>
                  <a:gd name="T19" fmla="*/ 630 h 2440"/>
                  <a:gd name="T20" fmla="*/ 337 w 1897"/>
                  <a:gd name="T21" fmla="*/ 1150 h 2440"/>
                  <a:gd name="T22" fmla="*/ 343 w 1897"/>
                  <a:gd name="T23" fmla="*/ 1172 h 2440"/>
                  <a:gd name="T24" fmla="*/ 321 w 1897"/>
                  <a:gd name="T25" fmla="*/ 1179 h 2440"/>
                  <a:gd name="T26" fmla="*/ 0 w 1897"/>
                  <a:gd name="T27" fmla="*/ 630 h 2440"/>
                  <a:gd name="T28" fmla="*/ 630 w 1897"/>
                  <a:gd name="T29" fmla="*/ 0 h 2440"/>
                  <a:gd name="T30" fmla="*/ 1259 w 1897"/>
                  <a:gd name="T31" fmla="*/ 630 h 2440"/>
                  <a:gd name="T32" fmla="*/ 1149 w 1897"/>
                  <a:gd name="T33" fmla="*/ 987 h 2440"/>
                  <a:gd name="T34" fmla="*/ 1159 w 1897"/>
                  <a:gd name="T35" fmla="*/ 994 h 2440"/>
                  <a:gd name="T36" fmla="*/ 1681 w 1897"/>
                  <a:gd name="T37" fmla="*/ 1373 h 2440"/>
                  <a:gd name="T38" fmla="*/ 1684 w 1897"/>
                  <a:gd name="T39" fmla="*/ 1396 h 2440"/>
                  <a:gd name="T40" fmla="*/ 1585 w 1897"/>
                  <a:gd name="T41" fmla="*/ 2027 h 2440"/>
                  <a:gd name="T42" fmla="*/ 1887 w 1897"/>
                  <a:gd name="T43" fmla="*/ 2410 h 2440"/>
                  <a:gd name="T44" fmla="*/ 1893 w 1897"/>
                  <a:gd name="T45" fmla="*/ 2432 h 2440"/>
                  <a:gd name="T46" fmla="*/ 1879 w 1897"/>
                  <a:gd name="T47" fmla="*/ 2440 h 2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97" h="2440">
                    <a:moveTo>
                      <a:pt x="1879" y="2440"/>
                    </a:moveTo>
                    <a:cubicBezTo>
                      <a:pt x="1876" y="2440"/>
                      <a:pt x="1873" y="2439"/>
                      <a:pt x="1870" y="2438"/>
                    </a:cubicBezTo>
                    <a:cubicBezTo>
                      <a:pt x="1720" y="2346"/>
                      <a:pt x="1608" y="2204"/>
                      <a:pt x="1554" y="2037"/>
                    </a:cubicBezTo>
                    <a:cubicBezTo>
                      <a:pt x="1483" y="1819"/>
                      <a:pt x="1518" y="1578"/>
                      <a:pt x="1649" y="1390"/>
                    </a:cubicBezTo>
                    <a:cubicBezTo>
                      <a:pt x="1567" y="1331"/>
                      <a:pt x="1127" y="1011"/>
                      <a:pt x="1117" y="1004"/>
                    </a:cubicBezTo>
                    <a:cubicBezTo>
                      <a:pt x="1116" y="1003"/>
                      <a:pt x="1115" y="1002"/>
                      <a:pt x="1114" y="1001"/>
                    </a:cubicBezTo>
                    <a:cubicBezTo>
                      <a:pt x="1109" y="995"/>
                      <a:pt x="1108" y="987"/>
                      <a:pt x="1113" y="981"/>
                    </a:cubicBezTo>
                    <a:cubicBezTo>
                      <a:pt x="1188" y="878"/>
                      <a:pt x="1227" y="757"/>
                      <a:pt x="1227" y="630"/>
                    </a:cubicBezTo>
                    <a:cubicBezTo>
                      <a:pt x="1227" y="300"/>
                      <a:pt x="959" y="33"/>
                      <a:pt x="630" y="33"/>
                    </a:cubicBezTo>
                    <a:cubicBezTo>
                      <a:pt x="301" y="33"/>
                      <a:pt x="33" y="300"/>
                      <a:pt x="33" y="630"/>
                    </a:cubicBezTo>
                    <a:cubicBezTo>
                      <a:pt x="33" y="845"/>
                      <a:pt x="149" y="1045"/>
                      <a:pt x="337" y="1150"/>
                    </a:cubicBezTo>
                    <a:cubicBezTo>
                      <a:pt x="345" y="1155"/>
                      <a:pt x="348" y="1165"/>
                      <a:pt x="343" y="1172"/>
                    </a:cubicBezTo>
                    <a:cubicBezTo>
                      <a:pt x="339" y="1180"/>
                      <a:pt x="329" y="1183"/>
                      <a:pt x="321" y="1179"/>
                    </a:cubicBezTo>
                    <a:cubicBezTo>
                      <a:pt x="123" y="1067"/>
                      <a:pt x="0" y="857"/>
                      <a:pt x="0" y="630"/>
                    </a:cubicBezTo>
                    <a:cubicBezTo>
                      <a:pt x="0" y="283"/>
                      <a:pt x="283" y="0"/>
                      <a:pt x="630" y="0"/>
                    </a:cubicBezTo>
                    <a:cubicBezTo>
                      <a:pt x="977" y="0"/>
                      <a:pt x="1259" y="283"/>
                      <a:pt x="1259" y="630"/>
                    </a:cubicBezTo>
                    <a:cubicBezTo>
                      <a:pt x="1259" y="758"/>
                      <a:pt x="1221" y="881"/>
                      <a:pt x="1149" y="987"/>
                    </a:cubicBezTo>
                    <a:cubicBezTo>
                      <a:pt x="1152" y="989"/>
                      <a:pt x="1155" y="991"/>
                      <a:pt x="1159" y="994"/>
                    </a:cubicBezTo>
                    <a:cubicBezTo>
                      <a:pt x="1681" y="1373"/>
                      <a:pt x="1681" y="1373"/>
                      <a:pt x="1681" y="1373"/>
                    </a:cubicBezTo>
                    <a:cubicBezTo>
                      <a:pt x="1688" y="1379"/>
                      <a:pt x="1690" y="1389"/>
                      <a:pt x="1684" y="1396"/>
                    </a:cubicBezTo>
                    <a:cubicBezTo>
                      <a:pt x="1553" y="1578"/>
                      <a:pt x="1515" y="1813"/>
                      <a:pt x="1585" y="2027"/>
                    </a:cubicBezTo>
                    <a:cubicBezTo>
                      <a:pt x="1636" y="2186"/>
                      <a:pt x="1744" y="2322"/>
                      <a:pt x="1887" y="2410"/>
                    </a:cubicBezTo>
                    <a:cubicBezTo>
                      <a:pt x="1895" y="2414"/>
                      <a:pt x="1897" y="2424"/>
                      <a:pt x="1893" y="2432"/>
                    </a:cubicBezTo>
                    <a:cubicBezTo>
                      <a:pt x="1890" y="2437"/>
                      <a:pt x="1884" y="2440"/>
                      <a:pt x="1879" y="2440"/>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sz="1000" dirty="0"/>
              </a:p>
            </p:txBody>
          </p:sp>
          <p:sp>
            <p:nvSpPr>
              <p:cNvPr id="116" name="Freeform 13">
                <a:extLst>
                  <a:ext uri="{FF2B5EF4-FFF2-40B4-BE49-F238E27FC236}">
                    <a16:creationId xmlns:a16="http://schemas.microsoft.com/office/drawing/2014/main" id="{ECE3A3D8-380A-4A98-87C8-D436DCEF9871}"/>
                  </a:ext>
                </a:extLst>
              </p:cNvPr>
              <p:cNvSpPr>
                <a:spLocks/>
              </p:cNvSpPr>
              <p:nvPr/>
            </p:nvSpPr>
            <p:spPr bwMode="auto">
              <a:xfrm>
                <a:off x="8213725" y="4276725"/>
                <a:ext cx="196850" cy="179388"/>
              </a:xfrm>
              <a:custGeom>
                <a:avLst/>
                <a:gdLst>
                  <a:gd name="T0" fmla="*/ 139 w 156"/>
                  <a:gd name="T1" fmla="*/ 143 h 143"/>
                  <a:gd name="T2" fmla="*/ 136 w 156"/>
                  <a:gd name="T3" fmla="*/ 143 h 143"/>
                  <a:gd name="T4" fmla="*/ 15 w 156"/>
                  <a:gd name="T5" fmla="*/ 125 h 143"/>
                  <a:gd name="T6" fmla="*/ 2 w 156"/>
                  <a:gd name="T7" fmla="*/ 107 h 143"/>
                  <a:gd name="T8" fmla="*/ 20 w 156"/>
                  <a:gd name="T9" fmla="*/ 93 h 143"/>
                  <a:gd name="T10" fmla="*/ 109 w 156"/>
                  <a:gd name="T11" fmla="*/ 106 h 143"/>
                  <a:gd name="T12" fmla="*/ 65 w 156"/>
                  <a:gd name="T13" fmla="*/ 26 h 143"/>
                  <a:gd name="T14" fmla="*/ 71 w 156"/>
                  <a:gd name="T15" fmla="*/ 4 h 143"/>
                  <a:gd name="T16" fmla="*/ 93 w 156"/>
                  <a:gd name="T17" fmla="*/ 11 h 143"/>
                  <a:gd name="T18" fmla="*/ 153 w 156"/>
                  <a:gd name="T19" fmla="*/ 119 h 143"/>
                  <a:gd name="T20" fmla="*/ 152 w 156"/>
                  <a:gd name="T21" fmla="*/ 136 h 143"/>
                  <a:gd name="T22" fmla="*/ 139 w 156"/>
                  <a:gd name="T2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143">
                    <a:moveTo>
                      <a:pt x="139" y="143"/>
                    </a:moveTo>
                    <a:cubicBezTo>
                      <a:pt x="138" y="143"/>
                      <a:pt x="137" y="143"/>
                      <a:pt x="136" y="143"/>
                    </a:cubicBezTo>
                    <a:cubicBezTo>
                      <a:pt x="15" y="125"/>
                      <a:pt x="15" y="125"/>
                      <a:pt x="15" y="125"/>
                    </a:cubicBezTo>
                    <a:cubicBezTo>
                      <a:pt x="6" y="124"/>
                      <a:pt x="0" y="116"/>
                      <a:pt x="2" y="107"/>
                    </a:cubicBezTo>
                    <a:cubicBezTo>
                      <a:pt x="3" y="98"/>
                      <a:pt x="11" y="92"/>
                      <a:pt x="20" y="93"/>
                    </a:cubicBezTo>
                    <a:cubicBezTo>
                      <a:pt x="109" y="106"/>
                      <a:pt x="109" y="106"/>
                      <a:pt x="109" y="106"/>
                    </a:cubicBezTo>
                    <a:cubicBezTo>
                      <a:pt x="65" y="26"/>
                      <a:pt x="65" y="26"/>
                      <a:pt x="65" y="26"/>
                    </a:cubicBezTo>
                    <a:cubicBezTo>
                      <a:pt x="60" y="18"/>
                      <a:pt x="63" y="8"/>
                      <a:pt x="71" y="4"/>
                    </a:cubicBezTo>
                    <a:cubicBezTo>
                      <a:pt x="79" y="0"/>
                      <a:pt x="89" y="3"/>
                      <a:pt x="93" y="11"/>
                    </a:cubicBezTo>
                    <a:cubicBezTo>
                      <a:pt x="153" y="119"/>
                      <a:pt x="153" y="119"/>
                      <a:pt x="153" y="119"/>
                    </a:cubicBezTo>
                    <a:cubicBezTo>
                      <a:pt x="156" y="124"/>
                      <a:pt x="156" y="131"/>
                      <a:pt x="152" y="136"/>
                    </a:cubicBezTo>
                    <a:cubicBezTo>
                      <a:pt x="149" y="140"/>
                      <a:pt x="144" y="143"/>
                      <a:pt x="139" y="143"/>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pic>
          <p:nvPicPr>
            <p:cNvPr id="111" name="Picture 110">
              <a:extLst>
                <a:ext uri="{FF2B5EF4-FFF2-40B4-BE49-F238E27FC236}">
                  <a16:creationId xmlns:a16="http://schemas.microsoft.com/office/drawing/2014/main" id="{119E6A6F-45DD-47B0-A4EE-285763DB141D}"/>
                </a:ext>
              </a:extLst>
            </p:cNvPr>
            <p:cNvPicPr>
              <a:picLocks noChangeAspect="1"/>
            </p:cNvPicPr>
            <p:nvPr/>
          </p:nvPicPr>
          <p:blipFill>
            <a:blip r:embed="rId6"/>
            <a:stretch>
              <a:fillRect/>
            </a:stretch>
          </p:blipFill>
          <p:spPr>
            <a:xfrm>
              <a:off x="7557458" y="2008724"/>
              <a:ext cx="1009588" cy="1009588"/>
            </a:xfrm>
            <a:prstGeom prst="rect">
              <a:avLst/>
            </a:prstGeom>
          </p:spPr>
        </p:pic>
        <p:pic>
          <p:nvPicPr>
            <p:cNvPr id="98" name="Picture 97">
              <a:extLst>
                <a:ext uri="{FF2B5EF4-FFF2-40B4-BE49-F238E27FC236}">
                  <a16:creationId xmlns:a16="http://schemas.microsoft.com/office/drawing/2014/main" id="{A10900A7-117C-4850-8C9E-E0B9DA84BE0D}"/>
                </a:ext>
              </a:extLst>
            </p:cNvPr>
            <p:cNvPicPr>
              <a:picLocks noChangeAspect="1"/>
            </p:cNvPicPr>
            <p:nvPr/>
          </p:nvPicPr>
          <p:blipFill>
            <a:blip r:embed="rId7"/>
            <a:stretch>
              <a:fillRect/>
            </a:stretch>
          </p:blipFill>
          <p:spPr>
            <a:xfrm>
              <a:off x="7496565" y="3531937"/>
              <a:ext cx="1162338" cy="865763"/>
            </a:xfrm>
            <a:prstGeom prst="rect">
              <a:avLst/>
            </a:prstGeom>
          </p:spPr>
        </p:pic>
      </p:grpSp>
    </p:spTree>
    <p:extLst>
      <p:ext uri="{BB962C8B-B14F-4D97-AF65-F5344CB8AC3E}">
        <p14:creationId xmlns:p14="http://schemas.microsoft.com/office/powerpoint/2010/main" val="38210067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75956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3261801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pic1 cobra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3A6DF0-23D6-4BA8-AE8F-56E0FA962F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5423643"/>
          </a:xfrm>
          <a:prstGeom prst="rect">
            <a:avLst/>
          </a:prstGeom>
        </p:spPr>
      </p:pic>
      <p:sp>
        <p:nvSpPr>
          <p:cNvPr id="16" name="Rectangle 15">
            <a:extLst>
              <a:ext uri="{FF2B5EF4-FFF2-40B4-BE49-F238E27FC236}">
                <a16:creationId xmlns:a16="http://schemas.microsoft.com/office/drawing/2014/main" id="{38568B46-3D1F-450F-A37C-82D689A08DEC}"/>
              </a:ext>
            </a:extLst>
          </p:cNvPr>
          <p:cNvSpPr/>
          <p:nvPr userDrawn="1"/>
        </p:nvSpPr>
        <p:spPr bwMode="white">
          <a:xfrm>
            <a:off x="0" y="-40902"/>
            <a:ext cx="5848141" cy="565785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E5180408-1A66-4CBE-868B-8C9798C2E174}"/>
              </a:ext>
            </a:extLst>
          </p:cNvPr>
          <p:cNvSpPr/>
          <p:nvPr userDrawn="1"/>
        </p:nvSpPr>
        <p:spPr bwMode="white">
          <a:xfrm rot="10800000">
            <a:off x="3962400" y="0"/>
            <a:ext cx="8229600" cy="5657851"/>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a:extLst>
              <a:ext uri="{FF2B5EF4-FFF2-40B4-BE49-F238E27FC236}">
                <a16:creationId xmlns:a16="http://schemas.microsoft.com/office/drawing/2014/main" id="{AC73E5C7-35F9-45E3-B919-75016E514F31}"/>
              </a:ext>
            </a:extLst>
          </p:cNvPr>
          <p:cNvGrpSpPr/>
          <p:nvPr userDrawn="1"/>
        </p:nvGrpSpPr>
        <p:grpSpPr bwMode="white">
          <a:xfrm>
            <a:off x="185820" y="-1629250"/>
            <a:ext cx="6219289" cy="10867802"/>
            <a:chOff x="197463" y="-854362"/>
            <a:chExt cx="6219289" cy="10867802"/>
          </a:xfrm>
          <a:solidFill>
            <a:srgbClr val="005989">
              <a:alpha val="40000"/>
            </a:srgbClr>
          </a:solidFill>
        </p:grpSpPr>
        <p:sp>
          <p:nvSpPr>
            <p:cNvPr id="26" name="Freeform: Shape 25">
              <a:extLst>
                <a:ext uri="{FF2B5EF4-FFF2-40B4-BE49-F238E27FC236}">
                  <a16:creationId xmlns:a16="http://schemas.microsoft.com/office/drawing/2014/main" id="{DD3B4F0C-33EA-4094-A503-D4173D774AA8}"/>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7" name="Freeform: Shape 26">
              <a:extLst>
                <a:ext uri="{FF2B5EF4-FFF2-40B4-BE49-F238E27FC236}">
                  <a16:creationId xmlns:a16="http://schemas.microsoft.com/office/drawing/2014/main" id="{8D765520-2FB0-4F4F-84C2-2AE772B32D7D}"/>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cxnSp>
        <p:nvCxnSpPr>
          <p:cNvPr id="23" name="Straight Connector 22">
            <a:extLst>
              <a:ext uri="{FF2B5EF4-FFF2-40B4-BE49-F238E27FC236}">
                <a16:creationId xmlns:a16="http://schemas.microsoft.com/office/drawing/2014/main" id="{8C2CC37F-9988-4B60-94E9-4FEA5891CB97}"/>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71E7914A-BFF4-4DAB-920D-2841462AEEA3}"/>
              </a:ext>
            </a:extLst>
          </p:cNvPr>
          <p:cNvSpPr/>
          <p:nvPr userDrawn="1"/>
        </p:nvSpPr>
        <p:spPr bwMode="white">
          <a:xfrm>
            <a:off x="0" y="5423647"/>
            <a:ext cx="12192000" cy="143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3"/>
            <a:ext cx="2837964" cy="304011"/>
          </a:xfrm>
        </p:spPr>
        <p:txBody>
          <a:bodyPr lIns="0" tIns="0" rIns="0" bIns="0">
            <a:noAutofit/>
          </a:bodyPr>
          <a:lstStyle>
            <a:lvl1pPr marL="0" indent="0">
              <a:buNone/>
              <a:defRPr sz="1400">
                <a:solidFill>
                  <a:srgbClr val="000000"/>
                </a:solidFill>
              </a:defRPr>
            </a:lvl1pPr>
          </a:lstStyle>
          <a:p>
            <a:pPr lvl="0"/>
            <a:r>
              <a:rPr lang="en-US" dirty="0"/>
              <a:t>Add date</a:t>
            </a:r>
            <a:endParaRPr lang="en-GB" dirty="0"/>
          </a:p>
        </p:txBody>
      </p:sp>
      <p:sp>
        <p:nvSpPr>
          <p:cNvPr id="19" name="Text Placeholder 18">
            <a:extLst>
              <a:ext uri="{FF2B5EF4-FFF2-40B4-BE49-F238E27FC236}">
                <a16:creationId xmlns:a16="http://schemas.microsoft.com/office/drawing/2014/main" id="{650CA412-BB2D-4973-9408-7E655782DFEA}"/>
              </a:ext>
            </a:extLst>
          </p:cNvPr>
          <p:cNvSpPr>
            <a:spLocks noGrp="1"/>
          </p:cNvSpPr>
          <p:nvPr>
            <p:ph type="body" sz="quarter" idx="12" hasCustomPrompt="1"/>
          </p:nvPr>
        </p:nvSpPr>
        <p:spPr>
          <a:xfrm>
            <a:off x="10228957"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1</a:t>
            </a:r>
          </a:p>
        </p:txBody>
      </p:sp>
      <p:sp>
        <p:nvSpPr>
          <p:cNvPr id="22" name="Text Placeholder 18">
            <a:extLst>
              <a:ext uri="{FF2B5EF4-FFF2-40B4-BE49-F238E27FC236}">
                <a16:creationId xmlns:a16="http://schemas.microsoft.com/office/drawing/2014/main" id="{4B1532E7-4756-4C77-89FD-19DE9DD09CE8}"/>
              </a:ext>
            </a:extLst>
          </p:cNvPr>
          <p:cNvSpPr>
            <a:spLocks noGrp="1"/>
          </p:cNvSpPr>
          <p:nvPr>
            <p:ph type="body" sz="quarter" idx="13" hasCustomPrompt="1"/>
          </p:nvPr>
        </p:nvSpPr>
        <p:spPr>
          <a:xfrm>
            <a:off x="8684746"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2</a:t>
            </a:r>
          </a:p>
        </p:txBody>
      </p:sp>
      <p:sp>
        <p:nvSpPr>
          <p:cNvPr id="24" name="Text Placeholder 18">
            <a:extLst>
              <a:ext uri="{FF2B5EF4-FFF2-40B4-BE49-F238E27FC236}">
                <a16:creationId xmlns:a16="http://schemas.microsoft.com/office/drawing/2014/main" id="{95CEF2E5-905E-44DB-83B1-AF1675B1C012}"/>
              </a:ext>
            </a:extLst>
          </p:cNvPr>
          <p:cNvSpPr>
            <a:spLocks noGrp="1"/>
          </p:cNvSpPr>
          <p:nvPr>
            <p:ph type="body" sz="quarter" idx="14" hasCustomPrompt="1"/>
          </p:nvPr>
        </p:nvSpPr>
        <p:spPr>
          <a:xfrm>
            <a:off x="7140535"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3</a:t>
            </a:r>
          </a:p>
        </p:txBody>
      </p:sp>
      <p:sp>
        <p:nvSpPr>
          <p:cNvPr id="25" name="Text Placeholder 18">
            <a:extLst>
              <a:ext uri="{FF2B5EF4-FFF2-40B4-BE49-F238E27FC236}">
                <a16:creationId xmlns:a16="http://schemas.microsoft.com/office/drawing/2014/main" id="{D10069D6-1119-4B41-A732-AAEA84018D9E}"/>
              </a:ext>
            </a:extLst>
          </p:cNvPr>
          <p:cNvSpPr>
            <a:spLocks noGrp="1"/>
          </p:cNvSpPr>
          <p:nvPr>
            <p:ph type="body" sz="quarter" idx="15" hasCustomPrompt="1"/>
          </p:nvPr>
        </p:nvSpPr>
        <p:spPr>
          <a:xfrm>
            <a:off x="5596324"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4</a:t>
            </a:r>
            <a:endParaRPr lang="en-GB" dirty="0"/>
          </a:p>
        </p:txBody>
      </p:sp>
    </p:spTree>
    <p:extLst>
      <p:ext uri="{BB962C8B-B14F-4D97-AF65-F5344CB8AC3E}">
        <p14:creationId xmlns:p14="http://schemas.microsoft.com/office/powerpoint/2010/main" val="346128099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only_no log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9B3162-5018-47DA-9883-343B15987BF4}"/>
              </a:ext>
            </a:extLst>
          </p:cNvPr>
          <p:cNvSpPr/>
          <p:nvPr userDrawn="1"/>
        </p:nvSpPr>
        <p:spPr bwMode="white">
          <a:xfrm>
            <a:off x="10379947" y="0"/>
            <a:ext cx="1738365" cy="1341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13339563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71475" y="1001984"/>
            <a:ext cx="100084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dirty="0"/>
              <a:t>Add subtitle</a:t>
            </a:r>
            <a:endParaRPr lang="en-GB" dirty="0"/>
          </a:p>
        </p:txBody>
      </p:sp>
    </p:spTree>
    <p:extLst>
      <p:ext uri="{BB962C8B-B14F-4D97-AF65-F5344CB8AC3E}">
        <p14:creationId xmlns:p14="http://schemas.microsoft.com/office/powerpoint/2010/main" val="1078037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226506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Sect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8" y="1412879"/>
            <a:ext cx="6618076" cy="1407944"/>
          </a:xfrm>
        </p:spPr>
        <p:txBody>
          <a:bodyPr lIns="0" tIns="0" rIns="0" bIns="0" anchor="b">
            <a:noAutofit/>
          </a:bodyPr>
          <a:lstStyle>
            <a:lvl1pPr algn="l">
              <a:defRPr sz="5000" i="0">
                <a:solidFill>
                  <a:schemeClr val="bg1"/>
                </a:solidFill>
              </a:defRPr>
            </a:lvl1pPr>
          </a:lstStyle>
          <a:p>
            <a:r>
              <a:rPr lang="en-US" dirty="0"/>
              <a:t>Add section title</a:t>
            </a:r>
            <a:endParaRPr lang="en-GB" dirty="0"/>
          </a:p>
        </p:txBody>
      </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3389802"/>
            <a:ext cx="758152" cy="0"/>
          </a:xfrm>
          <a:prstGeom prst="line">
            <a:avLst/>
          </a:prstGeom>
          <a:ln w="57150">
            <a:solidFill>
              <a:srgbClr val="64609D"/>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A66BECC-BBF9-4A8F-8B3A-47A67BE0F19C}"/>
              </a:ext>
            </a:extLst>
          </p:cNvPr>
          <p:cNvPicPr>
            <a:picLocks noChangeAspect="1"/>
          </p:cNvPicPr>
          <p:nvPr userDrawn="1"/>
        </p:nvPicPr>
        <p:blipFill>
          <a:blip r:embed="rId2"/>
          <a:stretch>
            <a:fillRect/>
          </a:stretch>
        </p:blipFill>
        <p:spPr>
          <a:xfrm>
            <a:off x="8946775" y="516981"/>
            <a:ext cx="2686121" cy="1491208"/>
          </a:xfrm>
          <a:prstGeom prst="rect">
            <a:avLst/>
          </a:prstGeom>
        </p:spPr>
      </p:pic>
      <p:grpSp>
        <p:nvGrpSpPr>
          <p:cNvPr id="10" name="Group 9">
            <a:extLst>
              <a:ext uri="{FF2B5EF4-FFF2-40B4-BE49-F238E27FC236}">
                <a16:creationId xmlns:a16="http://schemas.microsoft.com/office/drawing/2014/main" id="{D4230F74-3CFC-4134-8814-B7D82D085A0A}"/>
              </a:ext>
            </a:extLst>
          </p:cNvPr>
          <p:cNvGrpSpPr/>
          <p:nvPr userDrawn="1"/>
        </p:nvGrpSpPr>
        <p:grpSpPr bwMode="ltGray">
          <a:xfrm>
            <a:off x="106023" y="2336143"/>
            <a:ext cx="3652191" cy="6381966"/>
            <a:chOff x="197463" y="-854362"/>
            <a:chExt cx="6219289" cy="10867802"/>
          </a:xfrm>
          <a:solidFill>
            <a:srgbClr val="64609D"/>
          </a:solidFill>
        </p:grpSpPr>
        <p:sp>
          <p:nvSpPr>
            <p:cNvPr id="11" name="Freeform: Shape 10">
              <a:extLst>
                <a:ext uri="{FF2B5EF4-FFF2-40B4-BE49-F238E27FC236}">
                  <a16:creationId xmlns:a16="http://schemas.microsoft.com/office/drawing/2014/main" id="{F9782570-B4CD-4E68-BE16-BBD118520134}"/>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2" name="Freeform: Shape 11">
              <a:extLst>
                <a:ext uri="{FF2B5EF4-FFF2-40B4-BE49-F238E27FC236}">
                  <a16:creationId xmlns:a16="http://schemas.microsoft.com/office/drawing/2014/main" id="{67326AB6-D980-4D4D-A8E3-02599A37AD42}"/>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grpSp>
        <p:nvGrpSpPr>
          <p:cNvPr id="3" name="Group 2">
            <a:extLst>
              <a:ext uri="{FF2B5EF4-FFF2-40B4-BE49-F238E27FC236}">
                <a16:creationId xmlns:a16="http://schemas.microsoft.com/office/drawing/2014/main" id="{4253C841-F892-4E19-A298-0FFBFE8E6FB8}"/>
              </a:ext>
            </a:extLst>
          </p:cNvPr>
          <p:cNvGrpSpPr/>
          <p:nvPr userDrawn="1"/>
        </p:nvGrpSpPr>
        <p:grpSpPr>
          <a:xfrm>
            <a:off x="9197788" y="6102926"/>
            <a:ext cx="2640667" cy="535871"/>
            <a:chOff x="9197788" y="6102926"/>
            <a:chExt cx="2640667" cy="535871"/>
          </a:xfrm>
        </p:grpSpPr>
        <p:grpSp>
          <p:nvGrpSpPr>
            <p:cNvPr id="45" name="Group 44">
              <a:extLst>
                <a:ext uri="{FF2B5EF4-FFF2-40B4-BE49-F238E27FC236}">
                  <a16:creationId xmlns:a16="http://schemas.microsoft.com/office/drawing/2014/main" id="{0C0F5D61-F330-4840-985E-F8583B2482C8}"/>
                </a:ext>
              </a:extLst>
            </p:cNvPr>
            <p:cNvGrpSpPr/>
            <p:nvPr userDrawn="1"/>
          </p:nvGrpSpPr>
          <p:grpSpPr>
            <a:xfrm>
              <a:off x="10250186" y="6102926"/>
              <a:ext cx="535871" cy="535871"/>
              <a:chOff x="5526688" y="4464425"/>
              <a:chExt cx="2129548" cy="2129548"/>
            </a:xfrm>
          </p:grpSpPr>
          <p:sp>
            <p:nvSpPr>
              <p:cNvPr id="46" name="Oval 45">
                <a:extLst>
                  <a:ext uri="{FF2B5EF4-FFF2-40B4-BE49-F238E27FC236}">
                    <a16:creationId xmlns:a16="http://schemas.microsoft.com/office/drawing/2014/main" id="{52EBA969-0117-4640-BE92-5ADF4723163B}"/>
                  </a:ext>
                </a:extLst>
              </p:cNvPr>
              <p:cNvSpPr/>
              <p:nvPr userDrawn="1"/>
            </p:nvSpPr>
            <p:spPr bwMode="gray">
              <a:xfrm>
                <a:off x="5526688"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47" name="Oval 46">
                <a:extLst>
                  <a:ext uri="{FF2B5EF4-FFF2-40B4-BE49-F238E27FC236}">
                    <a16:creationId xmlns:a16="http://schemas.microsoft.com/office/drawing/2014/main" id="{F34A1B5C-D9CB-4A8B-8C06-D6BC05D04FC3}"/>
                  </a:ext>
                </a:extLst>
              </p:cNvPr>
              <p:cNvSpPr/>
              <p:nvPr userDrawn="1"/>
            </p:nvSpPr>
            <p:spPr bwMode="gray">
              <a:xfrm>
                <a:off x="5753421"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48" name="Picture 47">
                <a:extLst>
                  <a:ext uri="{FF2B5EF4-FFF2-40B4-BE49-F238E27FC236}">
                    <a16:creationId xmlns:a16="http://schemas.microsoft.com/office/drawing/2014/main" id="{B4CC48C5-23EE-4400-9F1C-C16B7E575D20}"/>
                  </a:ext>
                </a:extLst>
              </p:cNvPr>
              <p:cNvPicPr>
                <a:picLocks noChangeAspect="1"/>
              </p:cNvPicPr>
              <p:nvPr userDrawn="1"/>
            </p:nvPicPr>
            <p:blipFill>
              <a:blip r:embed="rId3">
                <a:duotone>
                  <a:schemeClr val="bg2">
                    <a:shade val="45000"/>
                    <a:satMod val="135000"/>
                  </a:schemeClr>
                  <a:prstClr val="white"/>
                </a:duotone>
              </a:blip>
              <a:stretch>
                <a:fillRect/>
              </a:stretch>
            </p:blipFill>
            <p:spPr>
              <a:xfrm>
                <a:off x="5720513" y="4642494"/>
                <a:ext cx="1731938" cy="1731938"/>
              </a:xfrm>
              <a:prstGeom prst="rect">
                <a:avLst/>
              </a:prstGeom>
            </p:spPr>
          </p:pic>
        </p:grpSp>
        <p:grpSp>
          <p:nvGrpSpPr>
            <p:cNvPr id="49" name="Group 48">
              <a:extLst>
                <a:ext uri="{FF2B5EF4-FFF2-40B4-BE49-F238E27FC236}">
                  <a16:creationId xmlns:a16="http://schemas.microsoft.com/office/drawing/2014/main" id="{8AC7CE47-3E11-4B47-B1EF-5C33813D624B}"/>
                </a:ext>
              </a:extLst>
            </p:cNvPr>
            <p:cNvGrpSpPr/>
            <p:nvPr userDrawn="1"/>
          </p:nvGrpSpPr>
          <p:grpSpPr>
            <a:xfrm>
              <a:off x="11302584" y="6102926"/>
              <a:ext cx="535871" cy="535871"/>
              <a:chOff x="9708907" y="4464425"/>
              <a:chExt cx="2129548" cy="2129548"/>
            </a:xfrm>
          </p:grpSpPr>
          <p:sp>
            <p:nvSpPr>
              <p:cNvPr id="50" name="Oval 49">
                <a:extLst>
                  <a:ext uri="{FF2B5EF4-FFF2-40B4-BE49-F238E27FC236}">
                    <a16:creationId xmlns:a16="http://schemas.microsoft.com/office/drawing/2014/main" id="{BDC79ED7-597C-48A2-B5EF-4D2F5CD78C4C}"/>
                  </a:ext>
                </a:extLst>
              </p:cNvPr>
              <p:cNvSpPr/>
              <p:nvPr userDrawn="1"/>
            </p:nvSpPr>
            <p:spPr bwMode="gray">
              <a:xfrm>
                <a:off x="9708907"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51" name="Oval 50">
                <a:extLst>
                  <a:ext uri="{FF2B5EF4-FFF2-40B4-BE49-F238E27FC236}">
                    <a16:creationId xmlns:a16="http://schemas.microsoft.com/office/drawing/2014/main" id="{85901CA2-88AF-4497-A4A5-91F0F4634AFF}"/>
                  </a:ext>
                </a:extLst>
              </p:cNvPr>
              <p:cNvSpPr/>
              <p:nvPr userDrawn="1"/>
            </p:nvSpPr>
            <p:spPr bwMode="gray">
              <a:xfrm>
                <a:off x="9935639"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52" name="Picture 51">
                <a:extLst>
                  <a:ext uri="{FF2B5EF4-FFF2-40B4-BE49-F238E27FC236}">
                    <a16:creationId xmlns:a16="http://schemas.microsoft.com/office/drawing/2014/main" id="{560AF46D-9416-49FE-B2C7-390FF9ACF876}"/>
                  </a:ext>
                </a:extLst>
              </p:cNvPr>
              <p:cNvPicPr>
                <a:picLocks noChangeAspect="1"/>
              </p:cNvPicPr>
              <p:nvPr userDrawn="1"/>
            </p:nvPicPr>
            <p:blipFill>
              <a:blip r:embed="rId4">
                <a:duotone>
                  <a:schemeClr val="bg2">
                    <a:shade val="45000"/>
                    <a:satMod val="135000"/>
                  </a:schemeClr>
                  <a:prstClr val="white"/>
                </a:duotone>
              </a:blip>
              <a:stretch>
                <a:fillRect/>
              </a:stretch>
            </p:blipFill>
            <p:spPr>
              <a:xfrm>
                <a:off x="9959565" y="4688188"/>
                <a:ext cx="1647135" cy="1647135"/>
              </a:xfrm>
              <a:prstGeom prst="rect">
                <a:avLst/>
              </a:prstGeom>
            </p:spPr>
          </p:pic>
        </p:grpSp>
        <p:grpSp>
          <p:nvGrpSpPr>
            <p:cNvPr id="53" name="Group 52">
              <a:extLst>
                <a:ext uri="{FF2B5EF4-FFF2-40B4-BE49-F238E27FC236}">
                  <a16:creationId xmlns:a16="http://schemas.microsoft.com/office/drawing/2014/main" id="{CDFEB4C7-BF7E-4BD7-B4F8-0E47881C6DB5}"/>
                </a:ext>
              </a:extLst>
            </p:cNvPr>
            <p:cNvGrpSpPr/>
            <p:nvPr userDrawn="1"/>
          </p:nvGrpSpPr>
          <p:grpSpPr>
            <a:xfrm>
              <a:off x="9723987" y="6102926"/>
              <a:ext cx="535871" cy="535871"/>
              <a:chOff x="3435577" y="4464425"/>
              <a:chExt cx="2129548" cy="2129548"/>
            </a:xfrm>
          </p:grpSpPr>
          <p:sp>
            <p:nvSpPr>
              <p:cNvPr id="54" name="Oval 53">
                <a:extLst>
                  <a:ext uri="{FF2B5EF4-FFF2-40B4-BE49-F238E27FC236}">
                    <a16:creationId xmlns:a16="http://schemas.microsoft.com/office/drawing/2014/main" id="{1A411FD9-57D0-43D2-AB5F-EE60BA9EF82E}"/>
                  </a:ext>
                </a:extLst>
              </p:cNvPr>
              <p:cNvSpPr/>
              <p:nvPr userDrawn="1"/>
            </p:nvSpPr>
            <p:spPr bwMode="gray">
              <a:xfrm>
                <a:off x="3435577" y="4464425"/>
                <a:ext cx="2129548" cy="2129548"/>
              </a:xfrm>
              <a:prstGeom prst="ellipse">
                <a:avLst/>
              </a:prstGeom>
              <a:solidFill>
                <a:srgbClr val="64609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55" name="Oval 54">
                <a:extLst>
                  <a:ext uri="{FF2B5EF4-FFF2-40B4-BE49-F238E27FC236}">
                    <a16:creationId xmlns:a16="http://schemas.microsoft.com/office/drawing/2014/main" id="{C8BA335B-46E3-4E5E-BFDD-80FAF9FA80C9}"/>
                  </a:ext>
                </a:extLst>
              </p:cNvPr>
              <p:cNvSpPr/>
              <p:nvPr userDrawn="1"/>
            </p:nvSpPr>
            <p:spPr bwMode="gray">
              <a:xfrm>
                <a:off x="3662310"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56" name="Picture 55">
                <a:extLst>
                  <a:ext uri="{FF2B5EF4-FFF2-40B4-BE49-F238E27FC236}">
                    <a16:creationId xmlns:a16="http://schemas.microsoft.com/office/drawing/2014/main" id="{DAA1A753-7064-490B-BCFD-0F5360823E93}"/>
                  </a:ext>
                </a:extLst>
              </p:cNvPr>
              <p:cNvPicPr>
                <a:picLocks noChangeAspect="1"/>
              </p:cNvPicPr>
              <p:nvPr userDrawn="1"/>
            </p:nvPicPr>
            <p:blipFill>
              <a:blip r:embed="rId5"/>
              <a:stretch>
                <a:fillRect/>
              </a:stretch>
            </p:blipFill>
            <p:spPr>
              <a:xfrm>
                <a:off x="3794894" y="4744721"/>
                <a:ext cx="1473266" cy="1473266"/>
              </a:xfrm>
              <a:prstGeom prst="rect">
                <a:avLst/>
              </a:prstGeom>
            </p:spPr>
          </p:pic>
        </p:grpSp>
        <p:grpSp>
          <p:nvGrpSpPr>
            <p:cNvPr id="57" name="Group 56">
              <a:extLst>
                <a:ext uri="{FF2B5EF4-FFF2-40B4-BE49-F238E27FC236}">
                  <a16:creationId xmlns:a16="http://schemas.microsoft.com/office/drawing/2014/main" id="{07B137E8-65DD-4515-B4D8-3951750ED4C7}"/>
                </a:ext>
              </a:extLst>
            </p:cNvPr>
            <p:cNvGrpSpPr/>
            <p:nvPr userDrawn="1"/>
          </p:nvGrpSpPr>
          <p:grpSpPr>
            <a:xfrm>
              <a:off x="10776386" y="6102926"/>
              <a:ext cx="535871" cy="535871"/>
              <a:chOff x="7617800" y="4464425"/>
              <a:chExt cx="2129548" cy="2129548"/>
            </a:xfrm>
          </p:grpSpPr>
          <p:sp>
            <p:nvSpPr>
              <p:cNvPr id="58" name="Oval 57">
                <a:extLst>
                  <a:ext uri="{FF2B5EF4-FFF2-40B4-BE49-F238E27FC236}">
                    <a16:creationId xmlns:a16="http://schemas.microsoft.com/office/drawing/2014/main" id="{15C81B78-E103-485A-9275-FCC2AB1B90A9}"/>
                  </a:ext>
                </a:extLst>
              </p:cNvPr>
              <p:cNvSpPr/>
              <p:nvPr userDrawn="1"/>
            </p:nvSpPr>
            <p:spPr bwMode="gray">
              <a:xfrm>
                <a:off x="7617800"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59" name="Oval 58">
                <a:extLst>
                  <a:ext uri="{FF2B5EF4-FFF2-40B4-BE49-F238E27FC236}">
                    <a16:creationId xmlns:a16="http://schemas.microsoft.com/office/drawing/2014/main" id="{BF3B529F-6EBA-4AF6-B6F3-E02F07A783C4}"/>
                  </a:ext>
                </a:extLst>
              </p:cNvPr>
              <p:cNvSpPr/>
              <p:nvPr userDrawn="1"/>
            </p:nvSpPr>
            <p:spPr bwMode="gray">
              <a:xfrm>
                <a:off x="7844532"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60" name="Picture 59">
                <a:extLst>
                  <a:ext uri="{FF2B5EF4-FFF2-40B4-BE49-F238E27FC236}">
                    <a16:creationId xmlns:a16="http://schemas.microsoft.com/office/drawing/2014/main" id="{8331D7E3-4CD1-4668-A6D0-BE5D9BABAD80}"/>
                  </a:ext>
                </a:extLst>
              </p:cNvPr>
              <p:cNvPicPr>
                <a:picLocks noChangeAspect="1"/>
              </p:cNvPicPr>
              <p:nvPr userDrawn="1"/>
            </p:nvPicPr>
            <p:blipFill>
              <a:blip r:embed="rId6">
                <a:duotone>
                  <a:schemeClr val="bg2">
                    <a:shade val="45000"/>
                    <a:satMod val="135000"/>
                  </a:schemeClr>
                  <a:prstClr val="white"/>
                </a:duotone>
              </a:blip>
              <a:stretch>
                <a:fillRect/>
              </a:stretch>
            </p:blipFill>
            <p:spPr>
              <a:xfrm>
                <a:off x="7894374" y="4758933"/>
                <a:ext cx="1521246" cy="1521246"/>
              </a:xfrm>
              <a:prstGeom prst="rect">
                <a:avLst/>
              </a:prstGeom>
            </p:spPr>
          </p:pic>
        </p:grpSp>
        <p:grpSp>
          <p:nvGrpSpPr>
            <p:cNvPr id="61" name="Group 60">
              <a:extLst>
                <a:ext uri="{FF2B5EF4-FFF2-40B4-BE49-F238E27FC236}">
                  <a16:creationId xmlns:a16="http://schemas.microsoft.com/office/drawing/2014/main" id="{F2DD711E-4D22-460D-8F0A-84C206E6B5DF}"/>
                </a:ext>
              </a:extLst>
            </p:cNvPr>
            <p:cNvGrpSpPr/>
            <p:nvPr userDrawn="1"/>
          </p:nvGrpSpPr>
          <p:grpSpPr>
            <a:xfrm>
              <a:off x="9197788" y="6102926"/>
              <a:ext cx="535871" cy="535871"/>
              <a:chOff x="-260066" y="4222376"/>
              <a:chExt cx="806823" cy="806823"/>
            </a:xfrm>
          </p:grpSpPr>
          <p:grpSp>
            <p:nvGrpSpPr>
              <p:cNvPr id="62" name="Group 61">
                <a:extLst>
                  <a:ext uri="{FF2B5EF4-FFF2-40B4-BE49-F238E27FC236}">
                    <a16:creationId xmlns:a16="http://schemas.microsoft.com/office/drawing/2014/main" id="{7222325D-18D7-4FAC-97C4-2E84CB8BFB05}"/>
                  </a:ext>
                </a:extLst>
              </p:cNvPr>
              <p:cNvGrpSpPr/>
              <p:nvPr userDrawn="1"/>
            </p:nvGrpSpPr>
            <p:grpSpPr>
              <a:xfrm>
                <a:off x="-260066" y="4222376"/>
                <a:ext cx="806823" cy="806823"/>
                <a:chOff x="-260066" y="4222376"/>
                <a:chExt cx="806823" cy="806823"/>
              </a:xfrm>
            </p:grpSpPr>
            <p:sp>
              <p:nvSpPr>
                <p:cNvPr id="64" name="Oval 63">
                  <a:extLst>
                    <a:ext uri="{FF2B5EF4-FFF2-40B4-BE49-F238E27FC236}">
                      <a16:creationId xmlns:a16="http://schemas.microsoft.com/office/drawing/2014/main" id="{934C783A-88AB-4934-8D07-8F6596F063C9}"/>
                    </a:ext>
                  </a:extLst>
                </p:cNvPr>
                <p:cNvSpPr/>
                <p:nvPr userDrawn="1"/>
              </p:nvSpPr>
              <p:spPr bwMode="gray">
                <a:xfrm>
                  <a:off x="-260066" y="4222376"/>
                  <a:ext cx="806823" cy="806823"/>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65" name="Oval 64">
                  <a:extLst>
                    <a:ext uri="{FF2B5EF4-FFF2-40B4-BE49-F238E27FC236}">
                      <a16:creationId xmlns:a16="http://schemas.microsoft.com/office/drawing/2014/main" id="{46A2FD03-29D3-415C-A655-AF921BE456E9}"/>
                    </a:ext>
                  </a:extLst>
                </p:cNvPr>
                <p:cNvSpPr/>
                <p:nvPr userDrawn="1"/>
              </p:nvSpPr>
              <p:spPr bwMode="gray">
                <a:xfrm>
                  <a:off x="-174164" y="4308278"/>
                  <a:ext cx="635019" cy="635019"/>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grpSp>
          <p:pic>
            <p:nvPicPr>
              <p:cNvPr id="63" name="Picture 62">
                <a:extLst>
                  <a:ext uri="{FF2B5EF4-FFF2-40B4-BE49-F238E27FC236}">
                    <a16:creationId xmlns:a16="http://schemas.microsoft.com/office/drawing/2014/main" id="{575F4CD4-2D1F-46C5-8634-1D9430D97F15}"/>
                  </a:ext>
                </a:extLst>
              </p:cNvPr>
              <p:cNvPicPr>
                <a:picLocks noChangeAspect="1"/>
              </p:cNvPicPr>
              <p:nvPr userDrawn="1"/>
            </p:nvPicPr>
            <p:blipFill>
              <a:blip r:embed="rId7">
                <a:duotone>
                  <a:schemeClr val="bg2">
                    <a:shade val="45000"/>
                    <a:satMod val="135000"/>
                  </a:schemeClr>
                  <a:prstClr val="white"/>
                </a:duotone>
              </a:blip>
              <a:stretch>
                <a:fillRect/>
              </a:stretch>
            </p:blipFill>
            <p:spPr>
              <a:xfrm>
                <a:off x="-182304" y="4300360"/>
                <a:ext cx="635019" cy="635019"/>
              </a:xfrm>
              <a:prstGeom prst="rect">
                <a:avLst/>
              </a:prstGeom>
            </p:spPr>
          </p:pic>
        </p:grpSp>
      </p:grpSp>
    </p:spTree>
    <p:extLst>
      <p:ext uri="{BB962C8B-B14F-4D97-AF65-F5344CB8AC3E}">
        <p14:creationId xmlns:p14="http://schemas.microsoft.com/office/powerpoint/2010/main" val="47337685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Section with track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7" y="489406"/>
            <a:ext cx="6039541" cy="1443144"/>
          </a:xfrm>
        </p:spPr>
        <p:txBody>
          <a:bodyPr lIns="0" tIns="0" rIns="0" bIns="0" anchor="b">
            <a:noAutofit/>
          </a:bodyPr>
          <a:lstStyle>
            <a:lvl1pPr algn="l">
              <a:defRPr sz="5000" i="0">
                <a:solidFill>
                  <a:schemeClr val="bg1"/>
                </a:solidFill>
              </a:defRPr>
            </a:lvl1pPr>
          </a:lstStyle>
          <a:p>
            <a:r>
              <a:rPr lang="en-US" dirty="0"/>
              <a:t>Service Transformation</a:t>
            </a:r>
            <a:endParaRPr lang="en-GB" dirty="0"/>
          </a:p>
        </p:txBody>
      </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2501529"/>
            <a:ext cx="758152" cy="0"/>
          </a:xfrm>
          <a:prstGeom prst="line">
            <a:avLst/>
          </a:prstGeom>
          <a:ln w="57150">
            <a:solidFill>
              <a:srgbClr val="64609D"/>
            </a:solidFill>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7BDB9118-E9DF-44EE-8D31-EAF417AADE96}"/>
              </a:ext>
            </a:extLst>
          </p:cNvPr>
          <p:cNvGrpSpPr/>
          <p:nvPr userDrawn="1"/>
        </p:nvGrpSpPr>
        <p:grpSpPr bwMode="ltGray">
          <a:xfrm>
            <a:off x="106023" y="2336143"/>
            <a:ext cx="3652191" cy="6381966"/>
            <a:chOff x="197463" y="-854362"/>
            <a:chExt cx="6219289" cy="10867802"/>
          </a:xfrm>
          <a:solidFill>
            <a:srgbClr val="64609D"/>
          </a:solidFill>
        </p:grpSpPr>
        <p:sp>
          <p:nvSpPr>
            <p:cNvPr id="41" name="Freeform: Shape 40">
              <a:extLst>
                <a:ext uri="{FF2B5EF4-FFF2-40B4-BE49-F238E27FC236}">
                  <a16:creationId xmlns:a16="http://schemas.microsoft.com/office/drawing/2014/main" id="{30869AFA-96FF-4306-83DA-7C4C77C240BA}"/>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42" name="Freeform: Shape 41">
              <a:extLst>
                <a:ext uri="{FF2B5EF4-FFF2-40B4-BE49-F238E27FC236}">
                  <a16:creationId xmlns:a16="http://schemas.microsoft.com/office/drawing/2014/main" id="{924AA2D2-BC5F-4D25-BA0C-479B730828FB}"/>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pic>
        <p:nvPicPr>
          <p:cNvPr id="92" name="Picture 91">
            <a:extLst>
              <a:ext uri="{FF2B5EF4-FFF2-40B4-BE49-F238E27FC236}">
                <a16:creationId xmlns:a16="http://schemas.microsoft.com/office/drawing/2014/main" id="{451668FD-F868-4C4E-A703-5779E651B337}"/>
              </a:ext>
            </a:extLst>
          </p:cNvPr>
          <p:cNvPicPr>
            <a:picLocks noChangeAspect="1"/>
          </p:cNvPicPr>
          <p:nvPr/>
        </p:nvPicPr>
        <p:blipFill>
          <a:blip r:embed="rId2">
            <a:duotone>
              <a:schemeClr val="bg2">
                <a:shade val="45000"/>
                <a:satMod val="135000"/>
              </a:schemeClr>
              <a:prstClr val="white"/>
            </a:duotone>
          </a:blip>
          <a:stretch>
            <a:fillRect/>
          </a:stretch>
        </p:blipFill>
        <p:spPr>
          <a:xfrm>
            <a:off x="8753545" y="5210531"/>
            <a:ext cx="973069" cy="973069"/>
          </a:xfrm>
          <a:prstGeom prst="rect">
            <a:avLst/>
          </a:prstGeom>
        </p:spPr>
      </p:pic>
      <p:sp>
        <p:nvSpPr>
          <p:cNvPr id="93" name="TextBox 92">
            <a:extLst>
              <a:ext uri="{FF2B5EF4-FFF2-40B4-BE49-F238E27FC236}">
                <a16:creationId xmlns:a16="http://schemas.microsoft.com/office/drawing/2014/main" id="{CD725C14-733C-4303-83B7-BBD40BB93374}"/>
              </a:ext>
            </a:extLst>
          </p:cNvPr>
          <p:cNvSpPr txBox="1"/>
          <p:nvPr/>
        </p:nvSpPr>
        <p:spPr>
          <a:xfrm>
            <a:off x="8959448" y="2829374"/>
            <a:ext cx="1027383" cy="246221"/>
          </a:xfrm>
          <a:prstGeom prst="rect">
            <a:avLst/>
          </a:prstGeom>
          <a:noFill/>
        </p:spPr>
        <p:txBody>
          <a:bodyPr wrap="square" rtlCol="0">
            <a:spAutoFit/>
          </a:bodyPr>
          <a:lstStyle/>
          <a:p>
            <a:r>
              <a:rPr lang="en-GB" sz="1000" b="1" dirty="0">
                <a:solidFill>
                  <a:schemeClr val="bg2">
                    <a:lumMod val="85000"/>
                  </a:schemeClr>
                </a:solidFill>
              </a:rPr>
              <a:t>STRATEGY</a:t>
            </a:r>
          </a:p>
        </p:txBody>
      </p:sp>
      <p:sp>
        <p:nvSpPr>
          <p:cNvPr id="94" name="TextBox 93">
            <a:extLst>
              <a:ext uri="{FF2B5EF4-FFF2-40B4-BE49-F238E27FC236}">
                <a16:creationId xmlns:a16="http://schemas.microsoft.com/office/drawing/2014/main" id="{68861AF0-B8A3-475F-B5CC-11845B9B6BFC}"/>
              </a:ext>
            </a:extLst>
          </p:cNvPr>
          <p:cNvSpPr txBox="1"/>
          <p:nvPr/>
        </p:nvSpPr>
        <p:spPr>
          <a:xfrm>
            <a:off x="6077681" y="5660811"/>
            <a:ext cx="1027383" cy="227191"/>
          </a:xfrm>
          <a:prstGeom prst="rect">
            <a:avLst/>
          </a:prstGeom>
          <a:noFill/>
        </p:spPr>
        <p:txBody>
          <a:bodyPr wrap="square" rtlCol="0">
            <a:spAutoFit/>
          </a:bodyPr>
          <a:lstStyle/>
          <a:p>
            <a:r>
              <a:rPr lang="en-GB" sz="1000" b="1" dirty="0">
                <a:solidFill>
                  <a:schemeClr val="bg2">
                    <a:lumMod val="85000"/>
                  </a:schemeClr>
                </a:solidFill>
              </a:rPr>
              <a:t>ANALYTICS</a:t>
            </a:r>
          </a:p>
        </p:txBody>
      </p:sp>
      <p:sp>
        <p:nvSpPr>
          <p:cNvPr id="95" name="TextBox 94">
            <a:extLst>
              <a:ext uri="{FF2B5EF4-FFF2-40B4-BE49-F238E27FC236}">
                <a16:creationId xmlns:a16="http://schemas.microsoft.com/office/drawing/2014/main" id="{EA6837BD-F4A4-4F92-BDD3-B51B2B1C676F}"/>
              </a:ext>
            </a:extLst>
          </p:cNvPr>
          <p:cNvSpPr txBox="1"/>
          <p:nvPr/>
        </p:nvSpPr>
        <p:spPr>
          <a:xfrm>
            <a:off x="5121371" y="3797245"/>
            <a:ext cx="1395238" cy="553998"/>
          </a:xfrm>
          <a:prstGeom prst="rect">
            <a:avLst/>
          </a:prstGeom>
          <a:noFill/>
        </p:spPr>
        <p:txBody>
          <a:bodyPr wrap="square" rtlCol="0">
            <a:spAutoFit/>
          </a:bodyPr>
          <a:lstStyle/>
          <a:p>
            <a:r>
              <a:rPr lang="en-GB" sz="1000" b="1" dirty="0">
                <a:solidFill>
                  <a:schemeClr val="bg2">
                    <a:lumMod val="85000"/>
                  </a:schemeClr>
                </a:solidFill>
              </a:rPr>
              <a:t>PROJECT &amp; PROGRAMME MANAGEMENT</a:t>
            </a:r>
          </a:p>
        </p:txBody>
      </p:sp>
      <p:sp>
        <p:nvSpPr>
          <p:cNvPr id="96" name="TextBox 95">
            <a:extLst>
              <a:ext uri="{FF2B5EF4-FFF2-40B4-BE49-F238E27FC236}">
                <a16:creationId xmlns:a16="http://schemas.microsoft.com/office/drawing/2014/main" id="{673D3CCF-4168-417B-B79D-66AFB9C500E4}"/>
              </a:ext>
            </a:extLst>
          </p:cNvPr>
          <p:cNvSpPr txBox="1"/>
          <p:nvPr/>
        </p:nvSpPr>
        <p:spPr>
          <a:xfrm>
            <a:off x="10383940" y="3797245"/>
            <a:ext cx="1488069" cy="400110"/>
          </a:xfrm>
          <a:prstGeom prst="rect">
            <a:avLst/>
          </a:prstGeom>
          <a:noFill/>
        </p:spPr>
        <p:txBody>
          <a:bodyPr wrap="square" rtlCol="0">
            <a:spAutoFit/>
          </a:bodyPr>
          <a:lstStyle/>
          <a:p>
            <a:r>
              <a:rPr lang="en-GB" sz="1000" b="1" dirty="0">
                <a:solidFill>
                  <a:srgbClr val="64609D"/>
                </a:solidFill>
              </a:rPr>
              <a:t>SERVICE TRANSFORMATION </a:t>
            </a:r>
          </a:p>
        </p:txBody>
      </p:sp>
      <p:sp>
        <p:nvSpPr>
          <p:cNvPr id="97" name="TextBox 96">
            <a:extLst>
              <a:ext uri="{FF2B5EF4-FFF2-40B4-BE49-F238E27FC236}">
                <a16:creationId xmlns:a16="http://schemas.microsoft.com/office/drawing/2014/main" id="{AB9C7845-1EA3-4700-A5ED-0E18E43FF377}"/>
              </a:ext>
            </a:extLst>
          </p:cNvPr>
          <p:cNvSpPr txBox="1"/>
          <p:nvPr/>
        </p:nvSpPr>
        <p:spPr>
          <a:xfrm>
            <a:off x="9825601" y="5660811"/>
            <a:ext cx="1165512" cy="227191"/>
          </a:xfrm>
          <a:prstGeom prst="rect">
            <a:avLst/>
          </a:prstGeom>
          <a:noFill/>
        </p:spPr>
        <p:txBody>
          <a:bodyPr wrap="square" rtlCol="0">
            <a:spAutoFit/>
          </a:bodyPr>
          <a:lstStyle/>
          <a:p>
            <a:r>
              <a:rPr lang="en-GB" sz="1000" b="1" dirty="0">
                <a:solidFill>
                  <a:schemeClr val="bg2">
                    <a:lumMod val="85000"/>
                  </a:schemeClr>
                </a:solidFill>
              </a:rPr>
              <a:t>COMMERCIAL</a:t>
            </a:r>
          </a:p>
        </p:txBody>
      </p:sp>
      <p:grpSp>
        <p:nvGrpSpPr>
          <p:cNvPr id="98" name="Group 97">
            <a:extLst>
              <a:ext uri="{FF2B5EF4-FFF2-40B4-BE49-F238E27FC236}">
                <a16:creationId xmlns:a16="http://schemas.microsoft.com/office/drawing/2014/main" id="{6C09456C-67F3-4A7F-AEAA-F18E5BEBE083}"/>
              </a:ext>
            </a:extLst>
          </p:cNvPr>
          <p:cNvGrpSpPr/>
          <p:nvPr/>
        </p:nvGrpSpPr>
        <p:grpSpPr>
          <a:xfrm>
            <a:off x="6946996" y="3799175"/>
            <a:ext cx="1151782" cy="2428899"/>
            <a:chOff x="4699000" y="3290888"/>
            <a:chExt cx="1692275" cy="3568700"/>
          </a:xfrm>
          <a:solidFill>
            <a:schemeClr val="bg2">
              <a:lumMod val="95000"/>
            </a:schemeClr>
          </a:solidFill>
        </p:grpSpPr>
        <p:sp>
          <p:nvSpPr>
            <p:cNvPr id="116" name="Freeform 5">
              <a:extLst>
                <a:ext uri="{FF2B5EF4-FFF2-40B4-BE49-F238E27FC236}">
                  <a16:creationId xmlns:a16="http://schemas.microsoft.com/office/drawing/2014/main" id="{83700059-CBCE-4D5D-925B-3E42623CDCED}"/>
                </a:ext>
              </a:extLst>
            </p:cNvPr>
            <p:cNvSpPr>
              <a:spLocks/>
            </p:cNvSpPr>
            <p:nvPr/>
          </p:nvSpPr>
          <p:spPr bwMode="auto">
            <a:xfrm>
              <a:off x="4699000" y="3290888"/>
              <a:ext cx="1692275" cy="3568700"/>
            </a:xfrm>
            <a:custGeom>
              <a:avLst/>
              <a:gdLst>
                <a:gd name="T0" fmla="*/ 675 w 1343"/>
                <a:gd name="T1" fmla="*/ 2834 h 2834"/>
                <a:gd name="T2" fmla="*/ 306 w 1343"/>
                <a:gd name="T3" fmla="*/ 2713 h 2834"/>
                <a:gd name="T4" fmla="*/ 54 w 1343"/>
                <a:gd name="T5" fmla="*/ 2302 h 2834"/>
                <a:gd name="T6" fmla="*/ 167 w 1343"/>
                <a:gd name="T7" fmla="*/ 1834 h 2834"/>
                <a:gd name="T8" fmla="*/ 466 w 1343"/>
                <a:gd name="T9" fmla="*/ 1610 h 2834"/>
                <a:gd name="T10" fmla="*/ 462 w 1343"/>
                <a:gd name="T11" fmla="*/ 1598 h 2834"/>
                <a:gd name="T12" fmla="*/ 263 w 1343"/>
                <a:gd name="T13" fmla="*/ 985 h 2834"/>
                <a:gd name="T14" fmla="*/ 274 w 1343"/>
                <a:gd name="T15" fmla="*/ 964 h 2834"/>
                <a:gd name="T16" fmla="*/ 725 w 1343"/>
                <a:gd name="T17" fmla="*/ 513 h 2834"/>
                <a:gd name="T18" fmla="*/ 705 w 1343"/>
                <a:gd name="T19" fmla="*/ 25 h 2834"/>
                <a:gd name="T20" fmla="*/ 714 w 1343"/>
                <a:gd name="T21" fmla="*/ 4 h 2834"/>
                <a:gd name="T22" fmla="*/ 735 w 1343"/>
                <a:gd name="T23" fmla="*/ 12 h 2834"/>
                <a:gd name="T24" fmla="*/ 756 w 1343"/>
                <a:gd name="T25" fmla="*/ 523 h 2834"/>
                <a:gd name="T26" fmla="*/ 299 w 1343"/>
                <a:gd name="T27" fmla="*/ 990 h 2834"/>
                <a:gd name="T28" fmla="*/ 502 w 1343"/>
                <a:gd name="T29" fmla="*/ 1615 h 2834"/>
                <a:gd name="T30" fmla="*/ 503 w 1343"/>
                <a:gd name="T31" fmla="*/ 1619 h 2834"/>
                <a:gd name="T32" fmla="*/ 492 w 1343"/>
                <a:gd name="T33" fmla="*/ 1636 h 2834"/>
                <a:gd name="T34" fmla="*/ 193 w 1343"/>
                <a:gd name="T35" fmla="*/ 1853 h 2834"/>
                <a:gd name="T36" fmla="*/ 325 w 1343"/>
                <a:gd name="T37" fmla="*/ 2687 h 2834"/>
                <a:gd name="T38" fmla="*/ 770 w 1343"/>
                <a:gd name="T39" fmla="*/ 2794 h 2834"/>
                <a:gd name="T40" fmla="*/ 1159 w 1343"/>
                <a:gd name="T41" fmla="*/ 2555 h 2834"/>
                <a:gd name="T42" fmla="*/ 1219 w 1343"/>
                <a:gd name="T43" fmla="*/ 1955 h 2834"/>
                <a:gd name="T44" fmla="*/ 1227 w 1343"/>
                <a:gd name="T45" fmla="*/ 1933 h 2834"/>
                <a:gd name="T46" fmla="*/ 1249 w 1343"/>
                <a:gd name="T47" fmla="*/ 1941 h 2834"/>
                <a:gd name="T48" fmla="*/ 1186 w 1343"/>
                <a:gd name="T49" fmla="*/ 2574 h 2834"/>
                <a:gd name="T50" fmla="*/ 775 w 1343"/>
                <a:gd name="T51" fmla="*/ 2826 h 2834"/>
                <a:gd name="T52" fmla="*/ 675 w 1343"/>
                <a:gd name="T53" fmla="*/ 2834 h 2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43" h="2834">
                  <a:moveTo>
                    <a:pt x="675" y="2834"/>
                  </a:moveTo>
                  <a:cubicBezTo>
                    <a:pt x="543" y="2834"/>
                    <a:pt x="415" y="2792"/>
                    <a:pt x="306" y="2713"/>
                  </a:cubicBezTo>
                  <a:cubicBezTo>
                    <a:pt x="170" y="2615"/>
                    <a:pt x="81" y="2469"/>
                    <a:pt x="54" y="2302"/>
                  </a:cubicBezTo>
                  <a:cubicBezTo>
                    <a:pt x="28" y="2136"/>
                    <a:pt x="68" y="1970"/>
                    <a:pt x="167" y="1834"/>
                  </a:cubicBezTo>
                  <a:cubicBezTo>
                    <a:pt x="243" y="1730"/>
                    <a:pt x="346" y="1653"/>
                    <a:pt x="466" y="1610"/>
                  </a:cubicBezTo>
                  <a:cubicBezTo>
                    <a:pt x="465" y="1607"/>
                    <a:pt x="464" y="1603"/>
                    <a:pt x="462" y="1598"/>
                  </a:cubicBezTo>
                  <a:cubicBezTo>
                    <a:pt x="263" y="985"/>
                    <a:pt x="263" y="985"/>
                    <a:pt x="263" y="985"/>
                  </a:cubicBezTo>
                  <a:cubicBezTo>
                    <a:pt x="260" y="976"/>
                    <a:pt x="265" y="967"/>
                    <a:pt x="274" y="964"/>
                  </a:cubicBezTo>
                  <a:cubicBezTo>
                    <a:pt x="487" y="895"/>
                    <a:pt x="656" y="726"/>
                    <a:pt x="725" y="513"/>
                  </a:cubicBezTo>
                  <a:cubicBezTo>
                    <a:pt x="777" y="353"/>
                    <a:pt x="770" y="180"/>
                    <a:pt x="705" y="25"/>
                  </a:cubicBezTo>
                  <a:cubicBezTo>
                    <a:pt x="702" y="17"/>
                    <a:pt x="706" y="7"/>
                    <a:pt x="714" y="4"/>
                  </a:cubicBezTo>
                  <a:cubicBezTo>
                    <a:pt x="722" y="0"/>
                    <a:pt x="732" y="4"/>
                    <a:pt x="735" y="12"/>
                  </a:cubicBezTo>
                  <a:cubicBezTo>
                    <a:pt x="803" y="174"/>
                    <a:pt x="810" y="356"/>
                    <a:pt x="756" y="523"/>
                  </a:cubicBezTo>
                  <a:cubicBezTo>
                    <a:pt x="685" y="741"/>
                    <a:pt x="515" y="914"/>
                    <a:pt x="299" y="990"/>
                  </a:cubicBezTo>
                  <a:cubicBezTo>
                    <a:pt x="330" y="1086"/>
                    <a:pt x="498" y="1603"/>
                    <a:pt x="502" y="1615"/>
                  </a:cubicBezTo>
                  <a:cubicBezTo>
                    <a:pt x="503" y="1616"/>
                    <a:pt x="503" y="1618"/>
                    <a:pt x="503" y="1619"/>
                  </a:cubicBezTo>
                  <a:cubicBezTo>
                    <a:pt x="504" y="1626"/>
                    <a:pt x="499" y="1634"/>
                    <a:pt x="492" y="1636"/>
                  </a:cubicBezTo>
                  <a:cubicBezTo>
                    <a:pt x="371" y="1675"/>
                    <a:pt x="268" y="1750"/>
                    <a:pt x="193" y="1853"/>
                  </a:cubicBezTo>
                  <a:cubicBezTo>
                    <a:pt x="0" y="2119"/>
                    <a:pt x="59" y="2494"/>
                    <a:pt x="325" y="2687"/>
                  </a:cubicBezTo>
                  <a:cubicBezTo>
                    <a:pt x="454" y="2781"/>
                    <a:pt x="612" y="2819"/>
                    <a:pt x="770" y="2794"/>
                  </a:cubicBezTo>
                  <a:cubicBezTo>
                    <a:pt x="927" y="2769"/>
                    <a:pt x="1066" y="2684"/>
                    <a:pt x="1159" y="2555"/>
                  </a:cubicBezTo>
                  <a:cubicBezTo>
                    <a:pt x="1286" y="2381"/>
                    <a:pt x="1309" y="2151"/>
                    <a:pt x="1219" y="1955"/>
                  </a:cubicBezTo>
                  <a:cubicBezTo>
                    <a:pt x="1215" y="1947"/>
                    <a:pt x="1219" y="1937"/>
                    <a:pt x="1227" y="1933"/>
                  </a:cubicBezTo>
                  <a:cubicBezTo>
                    <a:pt x="1235" y="1930"/>
                    <a:pt x="1245" y="1933"/>
                    <a:pt x="1249" y="1941"/>
                  </a:cubicBezTo>
                  <a:cubicBezTo>
                    <a:pt x="1343" y="2148"/>
                    <a:pt x="1319" y="2390"/>
                    <a:pt x="1186" y="2574"/>
                  </a:cubicBezTo>
                  <a:cubicBezTo>
                    <a:pt x="1087" y="2710"/>
                    <a:pt x="941" y="2800"/>
                    <a:pt x="775" y="2826"/>
                  </a:cubicBezTo>
                  <a:cubicBezTo>
                    <a:pt x="742" y="2831"/>
                    <a:pt x="708" y="2834"/>
                    <a:pt x="675" y="28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7" name="Freeform 10">
              <a:extLst>
                <a:ext uri="{FF2B5EF4-FFF2-40B4-BE49-F238E27FC236}">
                  <a16:creationId xmlns:a16="http://schemas.microsoft.com/office/drawing/2014/main" id="{8425FD5E-273E-426B-B5E3-C1AED7FC67B3}"/>
                </a:ext>
              </a:extLst>
            </p:cNvPr>
            <p:cNvSpPr>
              <a:spLocks/>
            </p:cNvSpPr>
            <p:nvPr/>
          </p:nvSpPr>
          <p:spPr bwMode="auto">
            <a:xfrm>
              <a:off x="5565775" y="3292475"/>
              <a:ext cx="173038" cy="196850"/>
            </a:xfrm>
            <a:custGeom>
              <a:avLst/>
              <a:gdLst>
                <a:gd name="T0" fmla="*/ 17 w 138"/>
                <a:gd name="T1" fmla="*/ 157 h 157"/>
                <a:gd name="T2" fmla="*/ 15 w 138"/>
                <a:gd name="T3" fmla="*/ 156 h 157"/>
                <a:gd name="T4" fmla="*/ 1 w 138"/>
                <a:gd name="T5" fmla="*/ 138 h 157"/>
                <a:gd name="T6" fmla="*/ 16 w 138"/>
                <a:gd name="T7" fmla="*/ 16 h 157"/>
                <a:gd name="T8" fmla="*/ 27 w 138"/>
                <a:gd name="T9" fmla="*/ 2 h 157"/>
                <a:gd name="T10" fmla="*/ 44 w 138"/>
                <a:gd name="T11" fmla="*/ 6 h 157"/>
                <a:gd name="T12" fmla="*/ 131 w 138"/>
                <a:gd name="T13" fmla="*/ 91 h 157"/>
                <a:gd name="T14" fmla="*/ 132 w 138"/>
                <a:gd name="T15" fmla="*/ 114 h 157"/>
                <a:gd name="T16" fmla="*/ 109 w 138"/>
                <a:gd name="T17" fmla="*/ 115 h 157"/>
                <a:gd name="T18" fmla="*/ 45 w 138"/>
                <a:gd name="T19" fmla="*/ 52 h 157"/>
                <a:gd name="T20" fmla="*/ 33 w 138"/>
                <a:gd name="T21" fmla="*/ 142 h 157"/>
                <a:gd name="T22" fmla="*/ 17 w 138"/>
                <a:gd name="T23"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57">
                  <a:moveTo>
                    <a:pt x="17" y="157"/>
                  </a:moveTo>
                  <a:cubicBezTo>
                    <a:pt x="16" y="157"/>
                    <a:pt x="16" y="156"/>
                    <a:pt x="15" y="156"/>
                  </a:cubicBezTo>
                  <a:cubicBezTo>
                    <a:pt x="6" y="155"/>
                    <a:pt x="0" y="147"/>
                    <a:pt x="1" y="138"/>
                  </a:cubicBezTo>
                  <a:cubicBezTo>
                    <a:pt x="16" y="16"/>
                    <a:pt x="16" y="16"/>
                    <a:pt x="16" y="16"/>
                  </a:cubicBezTo>
                  <a:cubicBezTo>
                    <a:pt x="17" y="9"/>
                    <a:pt x="21" y="4"/>
                    <a:pt x="27" y="2"/>
                  </a:cubicBezTo>
                  <a:cubicBezTo>
                    <a:pt x="33" y="0"/>
                    <a:pt x="39" y="2"/>
                    <a:pt x="44" y="6"/>
                  </a:cubicBezTo>
                  <a:cubicBezTo>
                    <a:pt x="131" y="91"/>
                    <a:pt x="131" y="91"/>
                    <a:pt x="131" y="91"/>
                  </a:cubicBezTo>
                  <a:cubicBezTo>
                    <a:pt x="138" y="97"/>
                    <a:pt x="138" y="108"/>
                    <a:pt x="132" y="114"/>
                  </a:cubicBezTo>
                  <a:cubicBezTo>
                    <a:pt x="125" y="121"/>
                    <a:pt x="115" y="121"/>
                    <a:pt x="109" y="115"/>
                  </a:cubicBezTo>
                  <a:cubicBezTo>
                    <a:pt x="45" y="52"/>
                    <a:pt x="45" y="52"/>
                    <a:pt x="45" y="52"/>
                  </a:cubicBezTo>
                  <a:cubicBezTo>
                    <a:pt x="33" y="142"/>
                    <a:pt x="33" y="142"/>
                    <a:pt x="33" y="142"/>
                  </a:cubicBezTo>
                  <a:cubicBezTo>
                    <a:pt x="32" y="150"/>
                    <a:pt x="25" y="157"/>
                    <a:pt x="17"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grpSp>
        <p:nvGrpSpPr>
          <p:cNvPr id="99" name="Group 98">
            <a:extLst>
              <a:ext uri="{FF2B5EF4-FFF2-40B4-BE49-F238E27FC236}">
                <a16:creationId xmlns:a16="http://schemas.microsoft.com/office/drawing/2014/main" id="{F8B8E4AF-6155-4CD2-AFAE-F4325EFB45D1}"/>
              </a:ext>
            </a:extLst>
          </p:cNvPr>
          <p:cNvGrpSpPr/>
          <p:nvPr/>
        </p:nvGrpSpPr>
        <p:grpSpPr>
          <a:xfrm>
            <a:off x="7462381" y="5008223"/>
            <a:ext cx="2341382" cy="1259829"/>
            <a:chOff x="5456238" y="5067300"/>
            <a:chExt cx="3440113" cy="1851025"/>
          </a:xfrm>
          <a:solidFill>
            <a:schemeClr val="bg2">
              <a:lumMod val="95000"/>
            </a:schemeClr>
          </a:solidFill>
        </p:grpSpPr>
        <p:sp>
          <p:nvSpPr>
            <p:cNvPr id="114" name="Freeform 6">
              <a:extLst>
                <a:ext uri="{FF2B5EF4-FFF2-40B4-BE49-F238E27FC236}">
                  <a16:creationId xmlns:a16="http://schemas.microsoft.com/office/drawing/2014/main" id="{C644CB4E-D109-44FD-B5C3-95FE8A63DE6F}"/>
                </a:ext>
              </a:extLst>
            </p:cNvPr>
            <p:cNvSpPr>
              <a:spLocks/>
            </p:cNvSpPr>
            <p:nvPr/>
          </p:nvSpPr>
          <p:spPr bwMode="auto">
            <a:xfrm>
              <a:off x="5456238" y="5124450"/>
              <a:ext cx="3440113" cy="1793875"/>
            </a:xfrm>
            <a:custGeom>
              <a:avLst/>
              <a:gdLst>
                <a:gd name="T0" fmla="*/ 2083 w 2730"/>
                <a:gd name="T1" fmla="*/ 1377 h 1425"/>
                <a:gd name="T2" fmla="*/ 1573 w 2730"/>
                <a:gd name="T3" fmla="*/ 1118 h 1425"/>
                <a:gd name="T4" fmla="*/ 1453 w 2730"/>
                <a:gd name="T5" fmla="*/ 764 h 1425"/>
                <a:gd name="T6" fmla="*/ 1440 w 2730"/>
                <a:gd name="T7" fmla="*/ 764 h 1425"/>
                <a:gd name="T8" fmla="*/ 795 w 2730"/>
                <a:gd name="T9" fmla="*/ 764 h 1425"/>
                <a:gd name="T10" fmla="*/ 779 w 2730"/>
                <a:gd name="T11" fmla="*/ 748 h 1425"/>
                <a:gd name="T12" fmla="*/ 489 w 2730"/>
                <a:gd name="T13" fmla="*/ 179 h 1425"/>
                <a:gd name="T14" fmla="*/ 19 w 2730"/>
                <a:gd name="T15" fmla="*/ 47 h 1425"/>
                <a:gd name="T16" fmla="*/ 1 w 2730"/>
                <a:gd name="T17" fmla="*/ 32 h 1425"/>
                <a:gd name="T18" fmla="*/ 16 w 2730"/>
                <a:gd name="T19" fmla="*/ 15 h 1425"/>
                <a:gd name="T20" fmla="*/ 508 w 2730"/>
                <a:gd name="T21" fmla="*/ 153 h 1425"/>
                <a:gd name="T22" fmla="*/ 811 w 2730"/>
                <a:gd name="T23" fmla="*/ 732 h 1425"/>
                <a:gd name="T24" fmla="*/ 1468 w 2730"/>
                <a:gd name="T25" fmla="*/ 732 h 1425"/>
                <a:gd name="T26" fmla="*/ 1473 w 2730"/>
                <a:gd name="T27" fmla="*/ 732 h 1425"/>
                <a:gd name="T28" fmla="*/ 1485 w 2730"/>
                <a:gd name="T29" fmla="*/ 748 h 1425"/>
                <a:gd name="T30" fmla="*/ 1599 w 2730"/>
                <a:gd name="T31" fmla="*/ 1099 h 1425"/>
                <a:gd name="T32" fmla="*/ 2433 w 2730"/>
                <a:gd name="T33" fmla="*/ 1231 h 1425"/>
                <a:gd name="T34" fmla="*/ 2672 w 2730"/>
                <a:gd name="T35" fmla="*/ 841 h 1425"/>
                <a:gd name="T36" fmla="*/ 2565 w 2730"/>
                <a:gd name="T37" fmla="*/ 397 h 1425"/>
                <a:gd name="T38" fmla="*/ 2013 w 2730"/>
                <a:gd name="T39" fmla="*/ 155 h 1425"/>
                <a:gd name="T40" fmla="*/ 1995 w 2730"/>
                <a:gd name="T41" fmla="*/ 140 h 1425"/>
                <a:gd name="T42" fmla="*/ 2009 w 2730"/>
                <a:gd name="T43" fmla="*/ 122 h 1425"/>
                <a:gd name="T44" fmla="*/ 2592 w 2730"/>
                <a:gd name="T45" fmla="*/ 378 h 1425"/>
                <a:gd name="T46" fmla="*/ 2704 w 2730"/>
                <a:gd name="T47" fmla="*/ 846 h 1425"/>
                <a:gd name="T48" fmla="*/ 2452 w 2730"/>
                <a:gd name="T49" fmla="*/ 1257 h 1425"/>
                <a:gd name="T50" fmla="*/ 2083 w 2730"/>
                <a:gd name="T51" fmla="*/ 1377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30" h="1425">
                  <a:moveTo>
                    <a:pt x="2083" y="1377"/>
                  </a:moveTo>
                  <a:cubicBezTo>
                    <a:pt x="1888" y="1377"/>
                    <a:pt x="1696" y="1287"/>
                    <a:pt x="1573" y="1118"/>
                  </a:cubicBezTo>
                  <a:cubicBezTo>
                    <a:pt x="1497" y="1014"/>
                    <a:pt x="1456" y="892"/>
                    <a:pt x="1453" y="764"/>
                  </a:cubicBezTo>
                  <a:cubicBezTo>
                    <a:pt x="1449" y="764"/>
                    <a:pt x="1445" y="764"/>
                    <a:pt x="1440" y="764"/>
                  </a:cubicBezTo>
                  <a:cubicBezTo>
                    <a:pt x="795" y="764"/>
                    <a:pt x="795" y="764"/>
                    <a:pt x="795" y="764"/>
                  </a:cubicBezTo>
                  <a:cubicBezTo>
                    <a:pt x="786" y="764"/>
                    <a:pt x="779" y="757"/>
                    <a:pt x="779" y="748"/>
                  </a:cubicBezTo>
                  <a:cubicBezTo>
                    <a:pt x="779" y="523"/>
                    <a:pt x="670" y="311"/>
                    <a:pt x="489" y="179"/>
                  </a:cubicBezTo>
                  <a:cubicBezTo>
                    <a:pt x="353" y="80"/>
                    <a:pt x="186" y="33"/>
                    <a:pt x="19" y="47"/>
                  </a:cubicBezTo>
                  <a:cubicBezTo>
                    <a:pt x="10" y="48"/>
                    <a:pt x="2" y="41"/>
                    <a:pt x="1" y="32"/>
                  </a:cubicBezTo>
                  <a:cubicBezTo>
                    <a:pt x="0" y="23"/>
                    <a:pt x="7" y="15"/>
                    <a:pt x="16" y="15"/>
                  </a:cubicBezTo>
                  <a:cubicBezTo>
                    <a:pt x="191" y="0"/>
                    <a:pt x="366" y="49"/>
                    <a:pt x="508" y="153"/>
                  </a:cubicBezTo>
                  <a:cubicBezTo>
                    <a:pt x="693" y="287"/>
                    <a:pt x="806" y="503"/>
                    <a:pt x="811" y="732"/>
                  </a:cubicBezTo>
                  <a:cubicBezTo>
                    <a:pt x="912" y="732"/>
                    <a:pt x="1456" y="732"/>
                    <a:pt x="1468" y="732"/>
                  </a:cubicBezTo>
                  <a:cubicBezTo>
                    <a:pt x="1470" y="732"/>
                    <a:pt x="1471" y="732"/>
                    <a:pt x="1473" y="732"/>
                  </a:cubicBezTo>
                  <a:cubicBezTo>
                    <a:pt x="1480" y="734"/>
                    <a:pt x="1485" y="740"/>
                    <a:pt x="1485" y="748"/>
                  </a:cubicBezTo>
                  <a:cubicBezTo>
                    <a:pt x="1485" y="875"/>
                    <a:pt x="1524" y="996"/>
                    <a:pt x="1599" y="1099"/>
                  </a:cubicBezTo>
                  <a:cubicBezTo>
                    <a:pt x="1793" y="1365"/>
                    <a:pt x="2167" y="1425"/>
                    <a:pt x="2433" y="1231"/>
                  </a:cubicBezTo>
                  <a:cubicBezTo>
                    <a:pt x="2562" y="1137"/>
                    <a:pt x="2647" y="999"/>
                    <a:pt x="2672" y="841"/>
                  </a:cubicBezTo>
                  <a:cubicBezTo>
                    <a:pt x="2697" y="684"/>
                    <a:pt x="2659" y="526"/>
                    <a:pt x="2565" y="397"/>
                  </a:cubicBezTo>
                  <a:cubicBezTo>
                    <a:pt x="2439" y="223"/>
                    <a:pt x="2227" y="130"/>
                    <a:pt x="2013" y="155"/>
                  </a:cubicBezTo>
                  <a:cubicBezTo>
                    <a:pt x="2004" y="156"/>
                    <a:pt x="1996" y="149"/>
                    <a:pt x="1995" y="140"/>
                  </a:cubicBezTo>
                  <a:cubicBezTo>
                    <a:pt x="1994" y="132"/>
                    <a:pt x="2000" y="123"/>
                    <a:pt x="2009" y="122"/>
                  </a:cubicBezTo>
                  <a:cubicBezTo>
                    <a:pt x="2235" y="96"/>
                    <a:pt x="2458" y="194"/>
                    <a:pt x="2592" y="378"/>
                  </a:cubicBezTo>
                  <a:cubicBezTo>
                    <a:pt x="2691" y="514"/>
                    <a:pt x="2730" y="680"/>
                    <a:pt x="2704" y="846"/>
                  </a:cubicBezTo>
                  <a:cubicBezTo>
                    <a:pt x="2678" y="1013"/>
                    <a:pt x="2588" y="1159"/>
                    <a:pt x="2452" y="1257"/>
                  </a:cubicBezTo>
                  <a:cubicBezTo>
                    <a:pt x="2341" y="1338"/>
                    <a:pt x="2211" y="1377"/>
                    <a:pt x="2083" y="13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000" dirty="0"/>
            </a:p>
          </p:txBody>
        </p:sp>
        <p:sp>
          <p:nvSpPr>
            <p:cNvPr id="115" name="Freeform 11">
              <a:extLst>
                <a:ext uri="{FF2B5EF4-FFF2-40B4-BE49-F238E27FC236}">
                  <a16:creationId xmlns:a16="http://schemas.microsoft.com/office/drawing/2014/main" id="{F623CA05-459D-4CF9-B0D3-660D925A8BF1}"/>
                </a:ext>
              </a:extLst>
            </p:cNvPr>
            <p:cNvSpPr>
              <a:spLocks/>
            </p:cNvSpPr>
            <p:nvPr/>
          </p:nvSpPr>
          <p:spPr bwMode="auto">
            <a:xfrm>
              <a:off x="5457825" y="5067300"/>
              <a:ext cx="184150" cy="182563"/>
            </a:xfrm>
            <a:custGeom>
              <a:avLst/>
              <a:gdLst>
                <a:gd name="T0" fmla="*/ 128 w 147"/>
                <a:gd name="T1" fmla="*/ 145 h 145"/>
                <a:gd name="T2" fmla="*/ 121 w 147"/>
                <a:gd name="T3" fmla="*/ 143 h 145"/>
                <a:gd name="T4" fmla="*/ 10 w 147"/>
                <a:gd name="T5" fmla="*/ 90 h 145"/>
                <a:gd name="T6" fmla="*/ 0 w 147"/>
                <a:gd name="T7" fmla="*/ 76 h 145"/>
                <a:gd name="T8" fmla="*/ 9 w 147"/>
                <a:gd name="T9" fmla="*/ 61 h 145"/>
                <a:gd name="T10" fmla="*/ 117 w 147"/>
                <a:gd name="T11" fmla="*/ 4 h 145"/>
                <a:gd name="T12" fmla="*/ 139 w 147"/>
                <a:gd name="T13" fmla="*/ 11 h 145"/>
                <a:gd name="T14" fmla="*/ 132 w 147"/>
                <a:gd name="T15" fmla="*/ 33 h 145"/>
                <a:gd name="T16" fmla="*/ 53 w 147"/>
                <a:gd name="T17" fmla="*/ 75 h 145"/>
                <a:gd name="T18" fmla="*/ 135 w 147"/>
                <a:gd name="T19" fmla="*/ 114 h 145"/>
                <a:gd name="T20" fmla="*/ 143 w 147"/>
                <a:gd name="T21" fmla="*/ 135 h 145"/>
                <a:gd name="T22" fmla="*/ 128 w 147"/>
                <a:gd name="T2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145">
                  <a:moveTo>
                    <a:pt x="128" y="145"/>
                  </a:moveTo>
                  <a:cubicBezTo>
                    <a:pt x="126" y="145"/>
                    <a:pt x="124" y="144"/>
                    <a:pt x="121" y="143"/>
                  </a:cubicBezTo>
                  <a:cubicBezTo>
                    <a:pt x="10" y="90"/>
                    <a:pt x="10" y="90"/>
                    <a:pt x="10" y="90"/>
                  </a:cubicBezTo>
                  <a:cubicBezTo>
                    <a:pt x="4" y="88"/>
                    <a:pt x="0" y="82"/>
                    <a:pt x="0" y="76"/>
                  </a:cubicBezTo>
                  <a:cubicBezTo>
                    <a:pt x="0" y="70"/>
                    <a:pt x="3" y="64"/>
                    <a:pt x="9" y="61"/>
                  </a:cubicBezTo>
                  <a:cubicBezTo>
                    <a:pt x="117" y="4"/>
                    <a:pt x="117" y="4"/>
                    <a:pt x="117" y="4"/>
                  </a:cubicBezTo>
                  <a:cubicBezTo>
                    <a:pt x="125" y="0"/>
                    <a:pt x="135" y="3"/>
                    <a:pt x="139" y="11"/>
                  </a:cubicBezTo>
                  <a:cubicBezTo>
                    <a:pt x="143" y="19"/>
                    <a:pt x="140" y="29"/>
                    <a:pt x="132" y="33"/>
                  </a:cubicBezTo>
                  <a:cubicBezTo>
                    <a:pt x="53" y="75"/>
                    <a:pt x="53" y="75"/>
                    <a:pt x="53" y="75"/>
                  </a:cubicBezTo>
                  <a:cubicBezTo>
                    <a:pt x="135" y="114"/>
                    <a:pt x="135" y="114"/>
                    <a:pt x="135" y="114"/>
                  </a:cubicBezTo>
                  <a:cubicBezTo>
                    <a:pt x="143" y="117"/>
                    <a:pt x="147" y="127"/>
                    <a:pt x="143" y="135"/>
                  </a:cubicBezTo>
                  <a:cubicBezTo>
                    <a:pt x="140" y="141"/>
                    <a:pt x="134" y="145"/>
                    <a:pt x="128" y="14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000" dirty="0"/>
            </a:p>
          </p:txBody>
        </p:sp>
      </p:grpSp>
      <p:grpSp>
        <p:nvGrpSpPr>
          <p:cNvPr id="100" name="Group 99">
            <a:extLst>
              <a:ext uri="{FF2B5EF4-FFF2-40B4-BE49-F238E27FC236}">
                <a16:creationId xmlns:a16="http://schemas.microsoft.com/office/drawing/2014/main" id="{CED09F0F-6540-48C9-8C00-0F65514D2B51}"/>
              </a:ext>
            </a:extLst>
          </p:cNvPr>
          <p:cNvGrpSpPr/>
          <p:nvPr/>
        </p:nvGrpSpPr>
        <p:grpSpPr>
          <a:xfrm>
            <a:off x="8615245" y="3494483"/>
            <a:ext cx="1722271" cy="2064781"/>
            <a:chOff x="7150100" y="2843213"/>
            <a:chExt cx="2530475" cy="3033713"/>
          </a:xfrm>
          <a:solidFill>
            <a:srgbClr val="64609D"/>
          </a:solidFill>
        </p:grpSpPr>
        <p:sp>
          <p:nvSpPr>
            <p:cNvPr id="112" name="Freeform 7">
              <a:extLst>
                <a:ext uri="{FF2B5EF4-FFF2-40B4-BE49-F238E27FC236}">
                  <a16:creationId xmlns:a16="http://schemas.microsoft.com/office/drawing/2014/main" id="{D81FC345-8864-42D6-AC15-A8B1BA478D6C}"/>
                </a:ext>
              </a:extLst>
            </p:cNvPr>
            <p:cNvSpPr>
              <a:spLocks/>
            </p:cNvSpPr>
            <p:nvPr/>
          </p:nvSpPr>
          <p:spPr bwMode="auto">
            <a:xfrm>
              <a:off x="7175500" y="2843213"/>
              <a:ext cx="2505075" cy="3033713"/>
            </a:xfrm>
            <a:custGeom>
              <a:avLst/>
              <a:gdLst>
                <a:gd name="T0" fmla="*/ 18 w 1989"/>
                <a:gd name="T1" fmla="*/ 2409 h 2409"/>
                <a:gd name="T2" fmla="*/ 14 w 1989"/>
                <a:gd name="T3" fmla="*/ 2408 h 2409"/>
                <a:gd name="T4" fmla="*/ 2 w 1989"/>
                <a:gd name="T5" fmla="*/ 2389 h 2409"/>
                <a:gd name="T6" fmla="*/ 286 w 1989"/>
                <a:gd name="T7" fmla="*/ 1964 h 2409"/>
                <a:gd name="T8" fmla="*/ 930 w 1989"/>
                <a:gd name="T9" fmla="*/ 1854 h 2409"/>
                <a:gd name="T10" fmla="*/ 1133 w 1989"/>
                <a:gd name="T11" fmla="*/ 1229 h 2409"/>
                <a:gd name="T12" fmla="*/ 1135 w 1989"/>
                <a:gd name="T13" fmla="*/ 1225 h 2409"/>
                <a:gd name="T14" fmla="*/ 1154 w 1989"/>
                <a:gd name="T15" fmla="*/ 1218 h 2409"/>
                <a:gd name="T16" fmla="*/ 1523 w 1989"/>
                <a:gd name="T17" fmla="*/ 1218 h 2409"/>
                <a:gd name="T18" fmla="*/ 1870 w 1989"/>
                <a:gd name="T19" fmla="*/ 921 h 2409"/>
                <a:gd name="T20" fmla="*/ 1906 w 1989"/>
                <a:gd name="T21" fmla="*/ 466 h 2409"/>
                <a:gd name="T22" fmla="*/ 1609 w 1989"/>
                <a:gd name="T23" fmla="*/ 118 h 2409"/>
                <a:gd name="T24" fmla="*/ 1154 w 1989"/>
                <a:gd name="T25" fmla="*/ 82 h 2409"/>
                <a:gd name="T26" fmla="*/ 753 w 1989"/>
                <a:gd name="T27" fmla="*/ 533 h 2409"/>
                <a:gd name="T28" fmla="*/ 734 w 1989"/>
                <a:gd name="T29" fmla="*/ 546 h 2409"/>
                <a:gd name="T30" fmla="*/ 721 w 1989"/>
                <a:gd name="T31" fmla="*/ 526 h 2409"/>
                <a:gd name="T32" fmla="*/ 1144 w 1989"/>
                <a:gd name="T33" fmla="*/ 51 h 2409"/>
                <a:gd name="T34" fmla="*/ 1624 w 1989"/>
                <a:gd name="T35" fmla="*/ 89 h 2409"/>
                <a:gd name="T36" fmla="*/ 1937 w 1989"/>
                <a:gd name="T37" fmla="*/ 456 h 2409"/>
                <a:gd name="T38" fmla="*/ 1899 w 1989"/>
                <a:gd name="T39" fmla="*/ 936 h 2409"/>
                <a:gd name="T40" fmla="*/ 1533 w 1989"/>
                <a:gd name="T41" fmla="*/ 1249 h 2409"/>
                <a:gd name="T42" fmla="*/ 1159 w 1989"/>
                <a:gd name="T43" fmla="*/ 1254 h 2409"/>
                <a:gd name="T44" fmla="*/ 1155 w 1989"/>
                <a:gd name="T45" fmla="*/ 1266 h 2409"/>
                <a:gd name="T46" fmla="*/ 956 w 1989"/>
                <a:gd name="T47" fmla="*/ 1880 h 2409"/>
                <a:gd name="T48" fmla="*/ 936 w 1989"/>
                <a:gd name="T49" fmla="*/ 1890 h 2409"/>
                <a:gd name="T50" fmla="*/ 305 w 1989"/>
                <a:gd name="T51" fmla="*/ 1990 h 2409"/>
                <a:gd name="T52" fmla="*/ 34 w 1989"/>
                <a:gd name="T53" fmla="*/ 2396 h 2409"/>
                <a:gd name="T54" fmla="*/ 18 w 1989"/>
                <a:gd name="T55" fmla="*/ 2409 h 2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89" h="2409">
                  <a:moveTo>
                    <a:pt x="18" y="2409"/>
                  </a:moveTo>
                  <a:cubicBezTo>
                    <a:pt x="17" y="2409"/>
                    <a:pt x="16" y="2409"/>
                    <a:pt x="14" y="2408"/>
                  </a:cubicBezTo>
                  <a:cubicBezTo>
                    <a:pt x="6" y="2406"/>
                    <a:pt x="0" y="2397"/>
                    <a:pt x="2" y="2389"/>
                  </a:cubicBezTo>
                  <a:cubicBezTo>
                    <a:pt x="43" y="2218"/>
                    <a:pt x="144" y="2067"/>
                    <a:pt x="286" y="1964"/>
                  </a:cubicBezTo>
                  <a:cubicBezTo>
                    <a:pt x="471" y="1829"/>
                    <a:pt x="711" y="1789"/>
                    <a:pt x="930" y="1854"/>
                  </a:cubicBezTo>
                  <a:cubicBezTo>
                    <a:pt x="961" y="1758"/>
                    <a:pt x="1129" y="1241"/>
                    <a:pt x="1133" y="1229"/>
                  </a:cubicBezTo>
                  <a:cubicBezTo>
                    <a:pt x="1134" y="1228"/>
                    <a:pt x="1134" y="1226"/>
                    <a:pt x="1135" y="1225"/>
                  </a:cubicBezTo>
                  <a:cubicBezTo>
                    <a:pt x="1139" y="1219"/>
                    <a:pt x="1147" y="1216"/>
                    <a:pt x="1154" y="1218"/>
                  </a:cubicBezTo>
                  <a:cubicBezTo>
                    <a:pt x="1274" y="1258"/>
                    <a:pt x="1402" y="1258"/>
                    <a:pt x="1523" y="1218"/>
                  </a:cubicBezTo>
                  <a:cubicBezTo>
                    <a:pt x="1675" y="1169"/>
                    <a:pt x="1798" y="1064"/>
                    <a:pt x="1870" y="921"/>
                  </a:cubicBezTo>
                  <a:cubicBezTo>
                    <a:pt x="1943" y="779"/>
                    <a:pt x="1956" y="617"/>
                    <a:pt x="1906" y="466"/>
                  </a:cubicBezTo>
                  <a:cubicBezTo>
                    <a:pt x="1857" y="314"/>
                    <a:pt x="1752" y="191"/>
                    <a:pt x="1609" y="118"/>
                  </a:cubicBezTo>
                  <a:cubicBezTo>
                    <a:pt x="1467" y="46"/>
                    <a:pt x="1306" y="33"/>
                    <a:pt x="1154" y="82"/>
                  </a:cubicBezTo>
                  <a:cubicBezTo>
                    <a:pt x="949" y="149"/>
                    <a:pt x="795" y="322"/>
                    <a:pt x="753" y="533"/>
                  </a:cubicBezTo>
                  <a:cubicBezTo>
                    <a:pt x="751" y="542"/>
                    <a:pt x="742" y="547"/>
                    <a:pt x="734" y="546"/>
                  </a:cubicBezTo>
                  <a:cubicBezTo>
                    <a:pt x="725" y="544"/>
                    <a:pt x="719" y="535"/>
                    <a:pt x="721" y="526"/>
                  </a:cubicBezTo>
                  <a:cubicBezTo>
                    <a:pt x="766" y="304"/>
                    <a:pt x="928" y="122"/>
                    <a:pt x="1144" y="51"/>
                  </a:cubicBezTo>
                  <a:cubicBezTo>
                    <a:pt x="1304" y="0"/>
                    <a:pt x="1474" y="13"/>
                    <a:pt x="1624" y="89"/>
                  </a:cubicBezTo>
                  <a:cubicBezTo>
                    <a:pt x="1774" y="166"/>
                    <a:pt x="1885" y="296"/>
                    <a:pt x="1937" y="456"/>
                  </a:cubicBezTo>
                  <a:cubicBezTo>
                    <a:pt x="1989" y="616"/>
                    <a:pt x="1976" y="786"/>
                    <a:pt x="1899" y="936"/>
                  </a:cubicBezTo>
                  <a:cubicBezTo>
                    <a:pt x="1823" y="1086"/>
                    <a:pt x="1693" y="1197"/>
                    <a:pt x="1533" y="1249"/>
                  </a:cubicBezTo>
                  <a:cubicBezTo>
                    <a:pt x="1411" y="1289"/>
                    <a:pt x="1282" y="1291"/>
                    <a:pt x="1159" y="1254"/>
                  </a:cubicBezTo>
                  <a:cubicBezTo>
                    <a:pt x="1158" y="1258"/>
                    <a:pt x="1157" y="1262"/>
                    <a:pt x="1155" y="1266"/>
                  </a:cubicBezTo>
                  <a:cubicBezTo>
                    <a:pt x="956" y="1880"/>
                    <a:pt x="956" y="1880"/>
                    <a:pt x="956" y="1880"/>
                  </a:cubicBezTo>
                  <a:cubicBezTo>
                    <a:pt x="953" y="1888"/>
                    <a:pt x="944" y="1893"/>
                    <a:pt x="936" y="1890"/>
                  </a:cubicBezTo>
                  <a:cubicBezTo>
                    <a:pt x="722" y="1821"/>
                    <a:pt x="486" y="1858"/>
                    <a:pt x="305" y="1990"/>
                  </a:cubicBezTo>
                  <a:cubicBezTo>
                    <a:pt x="169" y="2089"/>
                    <a:pt x="73" y="2233"/>
                    <a:pt x="34" y="2396"/>
                  </a:cubicBezTo>
                  <a:cubicBezTo>
                    <a:pt x="32" y="2404"/>
                    <a:pt x="26" y="2409"/>
                    <a:pt x="18" y="24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3" name="Freeform 12">
              <a:extLst>
                <a:ext uri="{FF2B5EF4-FFF2-40B4-BE49-F238E27FC236}">
                  <a16:creationId xmlns:a16="http://schemas.microsoft.com/office/drawing/2014/main" id="{39E51070-3808-49A3-87A6-1C5C6ADAD6D3}"/>
                </a:ext>
              </a:extLst>
            </p:cNvPr>
            <p:cNvSpPr>
              <a:spLocks/>
            </p:cNvSpPr>
            <p:nvPr/>
          </p:nvSpPr>
          <p:spPr bwMode="auto">
            <a:xfrm>
              <a:off x="7150100" y="5681663"/>
              <a:ext cx="177800" cy="195263"/>
            </a:xfrm>
            <a:custGeom>
              <a:avLst/>
              <a:gdLst>
                <a:gd name="T0" fmla="*/ 38 w 141"/>
                <a:gd name="T1" fmla="*/ 155 h 155"/>
                <a:gd name="T2" fmla="*/ 34 w 141"/>
                <a:gd name="T3" fmla="*/ 154 h 155"/>
                <a:gd name="T4" fmla="*/ 22 w 141"/>
                <a:gd name="T5" fmla="*/ 141 h 155"/>
                <a:gd name="T6" fmla="*/ 1 w 141"/>
                <a:gd name="T7" fmla="*/ 21 h 155"/>
                <a:gd name="T8" fmla="*/ 15 w 141"/>
                <a:gd name="T9" fmla="*/ 2 h 155"/>
                <a:gd name="T10" fmla="*/ 34 w 141"/>
                <a:gd name="T11" fmla="*/ 15 h 155"/>
                <a:gd name="T12" fmla="*/ 49 w 141"/>
                <a:gd name="T13" fmla="*/ 103 h 155"/>
                <a:gd name="T14" fmla="*/ 111 w 141"/>
                <a:gd name="T15" fmla="*/ 37 h 155"/>
                <a:gd name="T16" fmla="*/ 134 w 141"/>
                <a:gd name="T17" fmla="*/ 36 h 155"/>
                <a:gd name="T18" fmla="*/ 135 w 141"/>
                <a:gd name="T19" fmla="*/ 59 h 155"/>
                <a:gd name="T20" fmla="*/ 50 w 141"/>
                <a:gd name="T21" fmla="*/ 150 h 155"/>
                <a:gd name="T22" fmla="*/ 38 w 141"/>
                <a:gd name="T23"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1" h="155">
                  <a:moveTo>
                    <a:pt x="38" y="155"/>
                  </a:moveTo>
                  <a:cubicBezTo>
                    <a:pt x="37" y="155"/>
                    <a:pt x="35" y="155"/>
                    <a:pt x="34" y="154"/>
                  </a:cubicBezTo>
                  <a:cubicBezTo>
                    <a:pt x="28" y="152"/>
                    <a:pt x="23" y="147"/>
                    <a:pt x="22" y="141"/>
                  </a:cubicBezTo>
                  <a:cubicBezTo>
                    <a:pt x="1" y="21"/>
                    <a:pt x="1" y="21"/>
                    <a:pt x="1" y="21"/>
                  </a:cubicBezTo>
                  <a:cubicBezTo>
                    <a:pt x="0" y="12"/>
                    <a:pt x="6" y="3"/>
                    <a:pt x="15" y="2"/>
                  </a:cubicBezTo>
                  <a:cubicBezTo>
                    <a:pt x="24" y="0"/>
                    <a:pt x="32" y="6"/>
                    <a:pt x="34" y="15"/>
                  </a:cubicBezTo>
                  <a:cubicBezTo>
                    <a:pt x="49" y="103"/>
                    <a:pt x="49" y="103"/>
                    <a:pt x="49" y="103"/>
                  </a:cubicBezTo>
                  <a:cubicBezTo>
                    <a:pt x="111" y="37"/>
                    <a:pt x="111" y="37"/>
                    <a:pt x="111" y="37"/>
                  </a:cubicBezTo>
                  <a:cubicBezTo>
                    <a:pt x="117" y="31"/>
                    <a:pt x="127" y="30"/>
                    <a:pt x="134" y="36"/>
                  </a:cubicBezTo>
                  <a:cubicBezTo>
                    <a:pt x="140" y="43"/>
                    <a:pt x="141" y="53"/>
                    <a:pt x="135" y="59"/>
                  </a:cubicBezTo>
                  <a:cubicBezTo>
                    <a:pt x="50" y="150"/>
                    <a:pt x="50" y="150"/>
                    <a:pt x="50" y="150"/>
                  </a:cubicBezTo>
                  <a:cubicBezTo>
                    <a:pt x="47" y="153"/>
                    <a:pt x="43" y="155"/>
                    <a:pt x="38"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grpSp>
        <p:nvGrpSpPr>
          <p:cNvPr id="101" name="Group 100">
            <a:extLst>
              <a:ext uri="{FF2B5EF4-FFF2-40B4-BE49-F238E27FC236}">
                <a16:creationId xmlns:a16="http://schemas.microsoft.com/office/drawing/2014/main" id="{BBA5C21C-EDD2-4505-BAFA-D5DB3C16164C}"/>
              </a:ext>
            </a:extLst>
          </p:cNvPr>
          <p:cNvGrpSpPr/>
          <p:nvPr/>
        </p:nvGrpSpPr>
        <p:grpSpPr>
          <a:xfrm>
            <a:off x="6435933" y="3387516"/>
            <a:ext cx="2368394" cy="1209048"/>
            <a:chOff x="3948112" y="2686050"/>
            <a:chExt cx="3479801" cy="1776413"/>
          </a:xfrm>
          <a:solidFill>
            <a:schemeClr val="bg2">
              <a:lumMod val="95000"/>
            </a:schemeClr>
          </a:solidFill>
        </p:grpSpPr>
        <p:sp>
          <p:nvSpPr>
            <p:cNvPr id="110" name="Freeform 9">
              <a:extLst>
                <a:ext uri="{FF2B5EF4-FFF2-40B4-BE49-F238E27FC236}">
                  <a16:creationId xmlns:a16="http://schemas.microsoft.com/office/drawing/2014/main" id="{0D13576D-5BD9-42D0-B967-BB8B5A70C8C8}"/>
                </a:ext>
              </a:extLst>
            </p:cNvPr>
            <p:cNvSpPr>
              <a:spLocks/>
            </p:cNvSpPr>
            <p:nvPr/>
          </p:nvSpPr>
          <p:spPr bwMode="auto">
            <a:xfrm>
              <a:off x="3948112" y="2686050"/>
              <a:ext cx="3479800" cy="1776413"/>
            </a:xfrm>
            <a:custGeom>
              <a:avLst/>
              <a:gdLst>
                <a:gd name="T0" fmla="*/ 651 w 2761"/>
                <a:gd name="T1" fmla="*/ 1405 h 1410"/>
                <a:gd name="T2" fmla="*/ 457 w 2761"/>
                <a:gd name="T3" fmla="*/ 1374 h 1410"/>
                <a:gd name="T4" fmla="*/ 90 w 2761"/>
                <a:gd name="T5" fmla="*/ 1061 h 1410"/>
                <a:gd name="T6" fmla="*/ 52 w 2761"/>
                <a:gd name="T7" fmla="*/ 581 h 1410"/>
                <a:gd name="T8" fmla="*/ 365 w 2761"/>
                <a:gd name="T9" fmla="*/ 214 h 1410"/>
                <a:gd name="T10" fmla="*/ 846 w 2761"/>
                <a:gd name="T11" fmla="*/ 176 h 1410"/>
                <a:gd name="T12" fmla="*/ 1151 w 2761"/>
                <a:gd name="T13" fmla="*/ 392 h 1410"/>
                <a:gd name="T14" fmla="*/ 1161 w 2761"/>
                <a:gd name="T15" fmla="*/ 385 h 1410"/>
                <a:gd name="T16" fmla="*/ 1683 w 2761"/>
                <a:gd name="T17" fmla="*/ 6 h 1410"/>
                <a:gd name="T18" fmla="*/ 1706 w 2761"/>
                <a:gd name="T19" fmla="*/ 9 h 1410"/>
                <a:gd name="T20" fmla="*/ 2275 w 2761"/>
                <a:gd name="T21" fmla="*/ 299 h 1410"/>
                <a:gd name="T22" fmla="*/ 2733 w 2761"/>
                <a:gd name="T23" fmla="*/ 130 h 1410"/>
                <a:gd name="T24" fmla="*/ 2756 w 2761"/>
                <a:gd name="T25" fmla="*/ 131 h 1410"/>
                <a:gd name="T26" fmla="*/ 2754 w 2761"/>
                <a:gd name="T27" fmla="*/ 154 h 1410"/>
                <a:gd name="T28" fmla="*/ 2275 w 2761"/>
                <a:gd name="T29" fmla="*/ 332 h 1410"/>
                <a:gd name="T30" fmla="*/ 1689 w 2761"/>
                <a:gd name="T31" fmla="*/ 41 h 1410"/>
                <a:gd name="T32" fmla="*/ 1157 w 2761"/>
                <a:gd name="T33" fmla="*/ 428 h 1410"/>
                <a:gd name="T34" fmla="*/ 1154 w 2761"/>
                <a:gd name="T35" fmla="*/ 430 h 1410"/>
                <a:gd name="T36" fmla="*/ 1134 w 2761"/>
                <a:gd name="T37" fmla="*/ 424 h 1410"/>
                <a:gd name="T38" fmla="*/ 836 w 2761"/>
                <a:gd name="T39" fmla="*/ 207 h 1410"/>
                <a:gd name="T40" fmla="*/ 380 w 2761"/>
                <a:gd name="T41" fmla="*/ 243 h 1410"/>
                <a:gd name="T42" fmla="*/ 83 w 2761"/>
                <a:gd name="T43" fmla="*/ 591 h 1410"/>
                <a:gd name="T44" fmla="*/ 119 w 2761"/>
                <a:gd name="T45" fmla="*/ 1046 h 1410"/>
                <a:gd name="T46" fmla="*/ 467 w 2761"/>
                <a:gd name="T47" fmla="*/ 1343 h 1410"/>
                <a:gd name="T48" fmla="*/ 1056 w 2761"/>
                <a:gd name="T49" fmla="*/ 1215 h 1410"/>
                <a:gd name="T50" fmla="*/ 1079 w 2761"/>
                <a:gd name="T51" fmla="*/ 1216 h 1410"/>
                <a:gd name="T52" fmla="*/ 1078 w 2761"/>
                <a:gd name="T53" fmla="*/ 1239 h 1410"/>
                <a:gd name="T54" fmla="*/ 651 w 2761"/>
                <a:gd name="T55" fmla="*/ 1405 h 1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61" h="1410">
                  <a:moveTo>
                    <a:pt x="651" y="1405"/>
                  </a:moveTo>
                  <a:cubicBezTo>
                    <a:pt x="586" y="1405"/>
                    <a:pt x="520" y="1395"/>
                    <a:pt x="457" y="1374"/>
                  </a:cubicBezTo>
                  <a:cubicBezTo>
                    <a:pt x="297" y="1322"/>
                    <a:pt x="167" y="1211"/>
                    <a:pt x="90" y="1061"/>
                  </a:cubicBezTo>
                  <a:cubicBezTo>
                    <a:pt x="14" y="911"/>
                    <a:pt x="0" y="741"/>
                    <a:pt x="52" y="581"/>
                  </a:cubicBezTo>
                  <a:cubicBezTo>
                    <a:pt x="104" y="421"/>
                    <a:pt x="216" y="291"/>
                    <a:pt x="365" y="214"/>
                  </a:cubicBezTo>
                  <a:cubicBezTo>
                    <a:pt x="515" y="138"/>
                    <a:pt x="686" y="125"/>
                    <a:pt x="846" y="176"/>
                  </a:cubicBezTo>
                  <a:cubicBezTo>
                    <a:pt x="968" y="216"/>
                    <a:pt x="1073" y="291"/>
                    <a:pt x="1151" y="392"/>
                  </a:cubicBezTo>
                  <a:cubicBezTo>
                    <a:pt x="1154" y="390"/>
                    <a:pt x="1157" y="387"/>
                    <a:pt x="1161" y="385"/>
                  </a:cubicBezTo>
                  <a:cubicBezTo>
                    <a:pt x="1683" y="6"/>
                    <a:pt x="1683" y="6"/>
                    <a:pt x="1683" y="6"/>
                  </a:cubicBezTo>
                  <a:cubicBezTo>
                    <a:pt x="1690" y="0"/>
                    <a:pt x="1701" y="2"/>
                    <a:pt x="1706" y="9"/>
                  </a:cubicBezTo>
                  <a:cubicBezTo>
                    <a:pt x="1838" y="191"/>
                    <a:pt x="2051" y="299"/>
                    <a:pt x="2275" y="299"/>
                  </a:cubicBezTo>
                  <a:cubicBezTo>
                    <a:pt x="2443" y="299"/>
                    <a:pt x="2605" y="239"/>
                    <a:pt x="2733" y="130"/>
                  </a:cubicBezTo>
                  <a:cubicBezTo>
                    <a:pt x="2740" y="124"/>
                    <a:pt x="2750" y="124"/>
                    <a:pt x="2756" y="131"/>
                  </a:cubicBezTo>
                  <a:cubicBezTo>
                    <a:pt x="2761" y="138"/>
                    <a:pt x="2761" y="148"/>
                    <a:pt x="2754" y="154"/>
                  </a:cubicBezTo>
                  <a:cubicBezTo>
                    <a:pt x="2621" y="269"/>
                    <a:pt x="2451" y="332"/>
                    <a:pt x="2275" y="332"/>
                  </a:cubicBezTo>
                  <a:cubicBezTo>
                    <a:pt x="2046" y="332"/>
                    <a:pt x="1828" y="223"/>
                    <a:pt x="1689" y="41"/>
                  </a:cubicBezTo>
                  <a:cubicBezTo>
                    <a:pt x="1607" y="101"/>
                    <a:pt x="1168" y="420"/>
                    <a:pt x="1157" y="428"/>
                  </a:cubicBezTo>
                  <a:cubicBezTo>
                    <a:pt x="1156" y="429"/>
                    <a:pt x="1155" y="429"/>
                    <a:pt x="1154" y="430"/>
                  </a:cubicBezTo>
                  <a:cubicBezTo>
                    <a:pt x="1147" y="433"/>
                    <a:pt x="1139" y="431"/>
                    <a:pt x="1134" y="424"/>
                  </a:cubicBezTo>
                  <a:cubicBezTo>
                    <a:pt x="1060" y="322"/>
                    <a:pt x="957" y="247"/>
                    <a:pt x="836" y="207"/>
                  </a:cubicBezTo>
                  <a:cubicBezTo>
                    <a:pt x="684" y="158"/>
                    <a:pt x="522" y="171"/>
                    <a:pt x="380" y="243"/>
                  </a:cubicBezTo>
                  <a:cubicBezTo>
                    <a:pt x="238" y="316"/>
                    <a:pt x="133" y="439"/>
                    <a:pt x="83" y="591"/>
                  </a:cubicBezTo>
                  <a:cubicBezTo>
                    <a:pt x="34" y="743"/>
                    <a:pt x="47" y="904"/>
                    <a:pt x="119" y="1046"/>
                  </a:cubicBezTo>
                  <a:cubicBezTo>
                    <a:pt x="192" y="1189"/>
                    <a:pt x="315" y="1294"/>
                    <a:pt x="467" y="1343"/>
                  </a:cubicBezTo>
                  <a:cubicBezTo>
                    <a:pt x="672" y="1410"/>
                    <a:pt x="897" y="1360"/>
                    <a:pt x="1056" y="1215"/>
                  </a:cubicBezTo>
                  <a:cubicBezTo>
                    <a:pt x="1063" y="1209"/>
                    <a:pt x="1073" y="1209"/>
                    <a:pt x="1079" y="1216"/>
                  </a:cubicBezTo>
                  <a:cubicBezTo>
                    <a:pt x="1085" y="1222"/>
                    <a:pt x="1085" y="1232"/>
                    <a:pt x="1078" y="1239"/>
                  </a:cubicBezTo>
                  <a:cubicBezTo>
                    <a:pt x="960" y="1347"/>
                    <a:pt x="807" y="1405"/>
                    <a:pt x="651" y="14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1" name="Freeform 14">
              <a:extLst>
                <a:ext uri="{FF2B5EF4-FFF2-40B4-BE49-F238E27FC236}">
                  <a16:creationId xmlns:a16="http://schemas.microsoft.com/office/drawing/2014/main" id="{20B395D0-1FBA-4A6D-A957-EB01FED50E9E}"/>
                </a:ext>
              </a:extLst>
            </p:cNvPr>
            <p:cNvSpPr>
              <a:spLocks/>
            </p:cNvSpPr>
            <p:nvPr/>
          </p:nvSpPr>
          <p:spPr bwMode="auto">
            <a:xfrm>
              <a:off x="7231063" y="2843213"/>
              <a:ext cx="196850" cy="180975"/>
            </a:xfrm>
            <a:custGeom>
              <a:avLst/>
              <a:gdLst>
                <a:gd name="T0" fmla="*/ 85 w 157"/>
                <a:gd name="T1" fmla="*/ 143 h 143"/>
                <a:gd name="T2" fmla="*/ 78 w 157"/>
                <a:gd name="T3" fmla="*/ 141 h 143"/>
                <a:gd name="T4" fmla="*/ 71 w 157"/>
                <a:gd name="T5" fmla="*/ 119 h 143"/>
                <a:gd name="T6" fmla="*/ 110 w 157"/>
                <a:gd name="T7" fmla="*/ 39 h 143"/>
                <a:gd name="T8" fmla="*/ 21 w 157"/>
                <a:gd name="T9" fmla="*/ 56 h 143"/>
                <a:gd name="T10" fmla="*/ 2 w 157"/>
                <a:gd name="T11" fmla="*/ 43 h 143"/>
                <a:gd name="T12" fmla="*/ 15 w 157"/>
                <a:gd name="T13" fmla="*/ 24 h 143"/>
                <a:gd name="T14" fmla="*/ 136 w 157"/>
                <a:gd name="T15" fmla="*/ 1 h 143"/>
                <a:gd name="T16" fmla="*/ 152 w 157"/>
                <a:gd name="T17" fmla="*/ 7 h 143"/>
                <a:gd name="T18" fmla="*/ 154 w 157"/>
                <a:gd name="T19" fmla="*/ 24 h 143"/>
                <a:gd name="T20" fmla="*/ 100 w 157"/>
                <a:gd name="T21" fmla="*/ 134 h 143"/>
                <a:gd name="T22" fmla="*/ 85 w 157"/>
                <a:gd name="T2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43">
                  <a:moveTo>
                    <a:pt x="85" y="143"/>
                  </a:moveTo>
                  <a:cubicBezTo>
                    <a:pt x="83" y="143"/>
                    <a:pt x="80" y="142"/>
                    <a:pt x="78" y="141"/>
                  </a:cubicBezTo>
                  <a:cubicBezTo>
                    <a:pt x="70" y="137"/>
                    <a:pt x="67" y="127"/>
                    <a:pt x="71" y="119"/>
                  </a:cubicBezTo>
                  <a:cubicBezTo>
                    <a:pt x="110" y="39"/>
                    <a:pt x="110" y="39"/>
                    <a:pt x="110" y="39"/>
                  </a:cubicBezTo>
                  <a:cubicBezTo>
                    <a:pt x="21" y="56"/>
                    <a:pt x="21" y="56"/>
                    <a:pt x="21" y="56"/>
                  </a:cubicBezTo>
                  <a:cubicBezTo>
                    <a:pt x="12" y="58"/>
                    <a:pt x="4" y="52"/>
                    <a:pt x="2" y="43"/>
                  </a:cubicBezTo>
                  <a:cubicBezTo>
                    <a:pt x="0" y="34"/>
                    <a:pt x="6" y="26"/>
                    <a:pt x="15" y="24"/>
                  </a:cubicBezTo>
                  <a:cubicBezTo>
                    <a:pt x="136" y="1"/>
                    <a:pt x="136" y="1"/>
                    <a:pt x="136" y="1"/>
                  </a:cubicBezTo>
                  <a:cubicBezTo>
                    <a:pt x="142" y="0"/>
                    <a:pt x="148" y="2"/>
                    <a:pt x="152" y="7"/>
                  </a:cubicBezTo>
                  <a:cubicBezTo>
                    <a:pt x="156" y="12"/>
                    <a:pt x="157" y="19"/>
                    <a:pt x="154" y="24"/>
                  </a:cubicBezTo>
                  <a:cubicBezTo>
                    <a:pt x="100" y="134"/>
                    <a:pt x="100" y="134"/>
                    <a:pt x="100" y="134"/>
                  </a:cubicBezTo>
                  <a:cubicBezTo>
                    <a:pt x="97" y="140"/>
                    <a:pt x="91" y="143"/>
                    <a:pt x="85"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pic>
        <p:nvPicPr>
          <p:cNvPr id="102" name="Picture 101">
            <a:extLst>
              <a:ext uri="{FF2B5EF4-FFF2-40B4-BE49-F238E27FC236}">
                <a16:creationId xmlns:a16="http://schemas.microsoft.com/office/drawing/2014/main" id="{07FD48A5-6186-4C62-B154-0C45797C28C0}"/>
              </a:ext>
            </a:extLst>
          </p:cNvPr>
          <p:cNvPicPr>
            <a:picLocks noChangeAspect="1"/>
          </p:cNvPicPr>
          <p:nvPr/>
        </p:nvPicPr>
        <p:blipFill>
          <a:blip r:embed="rId3">
            <a:duotone>
              <a:schemeClr val="bg2">
                <a:shade val="45000"/>
                <a:satMod val="135000"/>
              </a:schemeClr>
              <a:prstClr val="white"/>
            </a:duotone>
          </a:blip>
          <a:stretch>
            <a:fillRect/>
          </a:stretch>
        </p:blipFill>
        <p:spPr>
          <a:xfrm>
            <a:off x="6542188" y="3590185"/>
            <a:ext cx="915191" cy="915191"/>
          </a:xfrm>
          <a:prstGeom prst="rect">
            <a:avLst/>
          </a:prstGeom>
        </p:spPr>
      </p:pic>
      <p:pic>
        <p:nvPicPr>
          <p:cNvPr id="103" name="Picture 102">
            <a:extLst>
              <a:ext uri="{FF2B5EF4-FFF2-40B4-BE49-F238E27FC236}">
                <a16:creationId xmlns:a16="http://schemas.microsoft.com/office/drawing/2014/main" id="{F442DDF8-FDDD-43B0-88C7-804E21FAF189}"/>
              </a:ext>
            </a:extLst>
          </p:cNvPr>
          <p:cNvPicPr>
            <a:picLocks noChangeAspect="1"/>
          </p:cNvPicPr>
          <p:nvPr/>
        </p:nvPicPr>
        <p:blipFill>
          <a:blip r:embed="rId4"/>
          <a:stretch>
            <a:fillRect/>
          </a:stretch>
        </p:blipFill>
        <p:spPr>
          <a:xfrm>
            <a:off x="9300232" y="3616189"/>
            <a:ext cx="915191" cy="915191"/>
          </a:xfrm>
          <a:prstGeom prst="rect">
            <a:avLst/>
          </a:prstGeom>
        </p:spPr>
      </p:pic>
      <p:pic>
        <p:nvPicPr>
          <p:cNvPr id="104" name="Picture 103">
            <a:extLst>
              <a:ext uri="{FF2B5EF4-FFF2-40B4-BE49-F238E27FC236}">
                <a16:creationId xmlns:a16="http://schemas.microsoft.com/office/drawing/2014/main" id="{2BFF23C1-9EFB-4D26-965B-1B01DDF8D284}"/>
              </a:ext>
            </a:extLst>
          </p:cNvPr>
          <p:cNvPicPr>
            <a:picLocks noChangeAspect="1"/>
          </p:cNvPicPr>
          <p:nvPr/>
        </p:nvPicPr>
        <p:blipFill>
          <a:blip r:embed="rId5">
            <a:duotone>
              <a:schemeClr val="bg2">
                <a:shade val="45000"/>
                <a:satMod val="135000"/>
              </a:schemeClr>
              <a:prstClr val="white"/>
            </a:duotone>
          </a:blip>
          <a:stretch>
            <a:fillRect/>
          </a:stretch>
        </p:blipFill>
        <p:spPr>
          <a:xfrm>
            <a:off x="7084816" y="5324060"/>
            <a:ext cx="859541" cy="859541"/>
          </a:xfrm>
          <a:prstGeom prst="rect">
            <a:avLst/>
          </a:prstGeom>
        </p:spPr>
      </p:pic>
      <p:grpSp>
        <p:nvGrpSpPr>
          <p:cNvPr id="105" name="Group 104">
            <a:extLst>
              <a:ext uri="{FF2B5EF4-FFF2-40B4-BE49-F238E27FC236}">
                <a16:creationId xmlns:a16="http://schemas.microsoft.com/office/drawing/2014/main" id="{FCB2EA85-5568-43F4-911D-B5564B4BA9B9}"/>
              </a:ext>
            </a:extLst>
          </p:cNvPr>
          <p:cNvGrpSpPr/>
          <p:nvPr/>
        </p:nvGrpSpPr>
        <p:grpSpPr>
          <a:xfrm>
            <a:off x="7847029" y="2501529"/>
            <a:ext cx="1627190" cy="2090713"/>
            <a:chOff x="6021388" y="1384300"/>
            <a:chExt cx="2390775" cy="3071813"/>
          </a:xfrm>
          <a:solidFill>
            <a:schemeClr val="bg2">
              <a:lumMod val="95000"/>
            </a:schemeClr>
          </a:solidFill>
        </p:grpSpPr>
        <p:sp>
          <p:nvSpPr>
            <p:cNvPr id="108" name="Freeform 8">
              <a:extLst>
                <a:ext uri="{FF2B5EF4-FFF2-40B4-BE49-F238E27FC236}">
                  <a16:creationId xmlns:a16="http://schemas.microsoft.com/office/drawing/2014/main" id="{1C802B01-3D3F-4DB0-8BF2-C019EBBB0776}"/>
                </a:ext>
              </a:extLst>
            </p:cNvPr>
            <p:cNvSpPr>
              <a:spLocks/>
            </p:cNvSpPr>
            <p:nvPr/>
          </p:nvSpPr>
          <p:spPr bwMode="auto">
            <a:xfrm>
              <a:off x="6021388" y="1384300"/>
              <a:ext cx="2390775" cy="3071813"/>
            </a:xfrm>
            <a:custGeom>
              <a:avLst/>
              <a:gdLst>
                <a:gd name="T0" fmla="*/ 1879 w 1897"/>
                <a:gd name="T1" fmla="*/ 2440 h 2440"/>
                <a:gd name="T2" fmla="*/ 1870 w 1897"/>
                <a:gd name="T3" fmla="*/ 2438 h 2440"/>
                <a:gd name="T4" fmla="*/ 1554 w 1897"/>
                <a:gd name="T5" fmla="*/ 2037 h 2440"/>
                <a:gd name="T6" fmla="*/ 1649 w 1897"/>
                <a:gd name="T7" fmla="*/ 1390 h 2440"/>
                <a:gd name="T8" fmla="*/ 1117 w 1897"/>
                <a:gd name="T9" fmla="*/ 1004 h 2440"/>
                <a:gd name="T10" fmla="*/ 1114 w 1897"/>
                <a:gd name="T11" fmla="*/ 1001 h 2440"/>
                <a:gd name="T12" fmla="*/ 1113 w 1897"/>
                <a:gd name="T13" fmla="*/ 981 h 2440"/>
                <a:gd name="T14" fmla="*/ 1227 w 1897"/>
                <a:gd name="T15" fmla="*/ 630 h 2440"/>
                <a:gd name="T16" fmla="*/ 630 w 1897"/>
                <a:gd name="T17" fmla="*/ 33 h 2440"/>
                <a:gd name="T18" fmla="*/ 33 w 1897"/>
                <a:gd name="T19" fmla="*/ 630 h 2440"/>
                <a:gd name="T20" fmla="*/ 337 w 1897"/>
                <a:gd name="T21" fmla="*/ 1150 h 2440"/>
                <a:gd name="T22" fmla="*/ 343 w 1897"/>
                <a:gd name="T23" fmla="*/ 1172 h 2440"/>
                <a:gd name="T24" fmla="*/ 321 w 1897"/>
                <a:gd name="T25" fmla="*/ 1179 h 2440"/>
                <a:gd name="T26" fmla="*/ 0 w 1897"/>
                <a:gd name="T27" fmla="*/ 630 h 2440"/>
                <a:gd name="T28" fmla="*/ 630 w 1897"/>
                <a:gd name="T29" fmla="*/ 0 h 2440"/>
                <a:gd name="T30" fmla="*/ 1259 w 1897"/>
                <a:gd name="T31" fmla="*/ 630 h 2440"/>
                <a:gd name="T32" fmla="*/ 1149 w 1897"/>
                <a:gd name="T33" fmla="*/ 987 h 2440"/>
                <a:gd name="T34" fmla="*/ 1159 w 1897"/>
                <a:gd name="T35" fmla="*/ 994 h 2440"/>
                <a:gd name="T36" fmla="*/ 1681 w 1897"/>
                <a:gd name="T37" fmla="*/ 1373 h 2440"/>
                <a:gd name="T38" fmla="*/ 1684 w 1897"/>
                <a:gd name="T39" fmla="*/ 1396 h 2440"/>
                <a:gd name="T40" fmla="*/ 1585 w 1897"/>
                <a:gd name="T41" fmla="*/ 2027 h 2440"/>
                <a:gd name="T42" fmla="*/ 1887 w 1897"/>
                <a:gd name="T43" fmla="*/ 2410 h 2440"/>
                <a:gd name="T44" fmla="*/ 1893 w 1897"/>
                <a:gd name="T45" fmla="*/ 2432 h 2440"/>
                <a:gd name="T46" fmla="*/ 1879 w 1897"/>
                <a:gd name="T47" fmla="*/ 2440 h 2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97" h="2440">
                  <a:moveTo>
                    <a:pt x="1879" y="2440"/>
                  </a:moveTo>
                  <a:cubicBezTo>
                    <a:pt x="1876" y="2440"/>
                    <a:pt x="1873" y="2439"/>
                    <a:pt x="1870" y="2438"/>
                  </a:cubicBezTo>
                  <a:cubicBezTo>
                    <a:pt x="1720" y="2346"/>
                    <a:pt x="1608" y="2204"/>
                    <a:pt x="1554" y="2037"/>
                  </a:cubicBezTo>
                  <a:cubicBezTo>
                    <a:pt x="1483" y="1819"/>
                    <a:pt x="1518" y="1578"/>
                    <a:pt x="1649" y="1390"/>
                  </a:cubicBezTo>
                  <a:cubicBezTo>
                    <a:pt x="1567" y="1331"/>
                    <a:pt x="1127" y="1011"/>
                    <a:pt x="1117" y="1004"/>
                  </a:cubicBezTo>
                  <a:cubicBezTo>
                    <a:pt x="1116" y="1003"/>
                    <a:pt x="1115" y="1002"/>
                    <a:pt x="1114" y="1001"/>
                  </a:cubicBezTo>
                  <a:cubicBezTo>
                    <a:pt x="1109" y="995"/>
                    <a:pt x="1108" y="987"/>
                    <a:pt x="1113" y="981"/>
                  </a:cubicBezTo>
                  <a:cubicBezTo>
                    <a:pt x="1188" y="878"/>
                    <a:pt x="1227" y="757"/>
                    <a:pt x="1227" y="630"/>
                  </a:cubicBezTo>
                  <a:cubicBezTo>
                    <a:pt x="1227" y="300"/>
                    <a:pt x="959" y="33"/>
                    <a:pt x="630" y="33"/>
                  </a:cubicBezTo>
                  <a:cubicBezTo>
                    <a:pt x="301" y="33"/>
                    <a:pt x="33" y="300"/>
                    <a:pt x="33" y="630"/>
                  </a:cubicBezTo>
                  <a:cubicBezTo>
                    <a:pt x="33" y="845"/>
                    <a:pt x="149" y="1045"/>
                    <a:pt x="337" y="1150"/>
                  </a:cubicBezTo>
                  <a:cubicBezTo>
                    <a:pt x="345" y="1155"/>
                    <a:pt x="348" y="1165"/>
                    <a:pt x="343" y="1172"/>
                  </a:cubicBezTo>
                  <a:cubicBezTo>
                    <a:pt x="339" y="1180"/>
                    <a:pt x="329" y="1183"/>
                    <a:pt x="321" y="1179"/>
                  </a:cubicBezTo>
                  <a:cubicBezTo>
                    <a:pt x="123" y="1067"/>
                    <a:pt x="0" y="857"/>
                    <a:pt x="0" y="630"/>
                  </a:cubicBezTo>
                  <a:cubicBezTo>
                    <a:pt x="0" y="283"/>
                    <a:pt x="283" y="0"/>
                    <a:pt x="630" y="0"/>
                  </a:cubicBezTo>
                  <a:cubicBezTo>
                    <a:pt x="977" y="0"/>
                    <a:pt x="1259" y="283"/>
                    <a:pt x="1259" y="630"/>
                  </a:cubicBezTo>
                  <a:cubicBezTo>
                    <a:pt x="1259" y="758"/>
                    <a:pt x="1221" y="881"/>
                    <a:pt x="1149" y="987"/>
                  </a:cubicBezTo>
                  <a:cubicBezTo>
                    <a:pt x="1152" y="989"/>
                    <a:pt x="1155" y="991"/>
                    <a:pt x="1159" y="994"/>
                  </a:cubicBezTo>
                  <a:cubicBezTo>
                    <a:pt x="1681" y="1373"/>
                    <a:pt x="1681" y="1373"/>
                    <a:pt x="1681" y="1373"/>
                  </a:cubicBezTo>
                  <a:cubicBezTo>
                    <a:pt x="1688" y="1379"/>
                    <a:pt x="1690" y="1389"/>
                    <a:pt x="1684" y="1396"/>
                  </a:cubicBezTo>
                  <a:cubicBezTo>
                    <a:pt x="1553" y="1578"/>
                    <a:pt x="1515" y="1813"/>
                    <a:pt x="1585" y="2027"/>
                  </a:cubicBezTo>
                  <a:cubicBezTo>
                    <a:pt x="1636" y="2186"/>
                    <a:pt x="1744" y="2322"/>
                    <a:pt x="1887" y="2410"/>
                  </a:cubicBezTo>
                  <a:cubicBezTo>
                    <a:pt x="1895" y="2414"/>
                    <a:pt x="1897" y="2424"/>
                    <a:pt x="1893" y="2432"/>
                  </a:cubicBezTo>
                  <a:cubicBezTo>
                    <a:pt x="1890" y="2437"/>
                    <a:pt x="1884" y="2440"/>
                    <a:pt x="1879" y="244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sz="1000" dirty="0"/>
            </a:p>
          </p:txBody>
        </p:sp>
        <p:sp>
          <p:nvSpPr>
            <p:cNvPr id="109" name="Freeform 13">
              <a:extLst>
                <a:ext uri="{FF2B5EF4-FFF2-40B4-BE49-F238E27FC236}">
                  <a16:creationId xmlns:a16="http://schemas.microsoft.com/office/drawing/2014/main" id="{D51890E3-B753-4A62-891F-C3BD6E5C498D}"/>
                </a:ext>
              </a:extLst>
            </p:cNvPr>
            <p:cNvSpPr>
              <a:spLocks/>
            </p:cNvSpPr>
            <p:nvPr/>
          </p:nvSpPr>
          <p:spPr bwMode="auto">
            <a:xfrm>
              <a:off x="8213725" y="4276725"/>
              <a:ext cx="196850" cy="179388"/>
            </a:xfrm>
            <a:custGeom>
              <a:avLst/>
              <a:gdLst>
                <a:gd name="T0" fmla="*/ 139 w 156"/>
                <a:gd name="T1" fmla="*/ 143 h 143"/>
                <a:gd name="T2" fmla="*/ 136 w 156"/>
                <a:gd name="T3" fmla="*/ 143 h 143"/>
                <a:gd name="T4" fmla="*/ 15 w 156"/>
                <a:gd name="T5" fmla="*/ 125 h 143"/>
                <a:gd name="T6" fmla="*/ 2 w 156"/>
                <a:gd name="T7" fmla="*/ 107 h 143"/>
                <a:gd name="T8" fmla="*/ 20 w 156"/>
                <a:gd name="T9" fmla="*/ 93 h 143"/>
                <a:gd name="T10" fmla="*/ 109 w 156"/>
                <a:gd name="T11" fmla="*/ 106 h 143"/>
                <a:gd name="T12" fmla="*/ 65 w 156"/>
                <a:gd name="T13" fmla="*/ 26 h 143"/>
                <a:gd name="T14" fmla="*/ 71 w 156"/>
                <a:gd name="T15" fmla="*/ 4 h 143"/>
                <a:gd name="T16" fmla="*/ 93 w 156"/>
                <a:gd name="T17" fmla="*/ 11 h 143"/>
                <a:gd name="T18" fmla="*/ 153 w 156"/>
                <a:gd name="T19" fmla="*/ 119 h 143"/>
                <a:gd name="T20" fmla="*/ 152 w 156"/>
                <a:gd name="T21" fmla="*/ 136 h 143"/>
                <a:gd name="T22" fmla="*/ 139 w 156"/>
                <a:gd name="T2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143">
                  <a:moveTo>
                    <a:pt x="139" y="143"/>
                  </a:moveTo>
                  <a:cubicBezTo>
                    <a:pt x="138" y="143"/>
                    <a:pt x="137" y="143"/>
                    <a:pt x="136" y="143"/>
                  </a:cubicBezTo>
                  <a:cubicBezTo>
                    <a:pt x="15" y="125"/>
                    <a:pt x="15" y="125"/>
                    <a:pt x="15" y="125"/>
                  </a:cubicBezTo>
                  <a:cubicBezTo>
                    <a:pt x="6" y="124"/>
                    <a:pt x="0" y="116"/>
                    <a:pt x="2" y="107"/>
                  </a:cubicBezTo>
                  <a:cubicBezTo>
                    <a:pt x="3" y="98"/>
                    <a:pt x="11" y="92"/>
                    <a:pt x="20" y="93"/>
                  </a:cubicBezTo>
                  <a:cubicBezTo>
                    <a:pt x="109" y="106"/>
                    <a:pt x="109" y="106"/>
                    <a:pt x="109" y="106"/>
                  </a:cubicBezTo>
                  <a:cubicBezTo>
                    <a:pt x="65" y="26"/>
                    <a:pt x="65" y="26"/>
                    <a:pt x="65" y="26"/>
                  </a:cubicBezTo>
                  <a:cubicBezTo>
                    <a:pt x="60" y="18"/>
                    <a:pt x="63" y="8"/>
                    <a:pt x="71" y="4"/>
                  </a:cubicBezTo>
                  <a:cubicBezTo>
                    <a:pt x="79" y="0"/>
                    <a:pt x="89" y="3"/>
                    <a:pt x="93" y="11"/>
                  </a:cubicBezTo>
                  <a:cubicBezTo>
                    <a:pt x="153" y="119"/>
                    <a:pt x="153" y="119"/>
                    <a:pt x="153" y="119"/>
                  </a:cubicBezTo>
                  <a:cubicBezTo>
                    <a:pt x="156" y="124"/>
                    <a:pt x="156" y="131"/>
                    <a:pt x="152" y="136"/>
                  </a:cubicBezTo>
                  <a:cubicBezTo>
                    <a:pt x="149" y="140"/>
                    <a:pt x="144" y="143"/>
                    <a:pt x="139"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pic>
        <p:nvPicPr>
          <p:cNvPr id="106" name="Picture 105">
            <a:extLst>
              <a:ext uri="{FF2B5EF4-FFF2-40B4-BE49-F238E27FC236}">
                <a16:creationId xmlns:a16="http://schemas.microsoft.com/office/drawing/2014/main" id="{C83C0F77-14C1-4BF4-9D83-76A03D90B76A}"/>
              </a:ext>
            </a:extLst>
          </p:cNvPr>
          <p:cNvPicPr>
            <a:picLocks noChangeAspect="1"/>
          </p:cNvPicPr>
          <p:nvPr/>
        </p:nvPicPr>
        <p:blipFill>
          <a:blip r:embed="rId6">
            <a:duotone>
              <a:schemeClr val="bg2">
                <a:shade val="45000"/>
                <a:satMod val="135000"/>
              </a:schemeClr>
              <a:prstClr val="white"/>
            </a:duotone>
          </a:blip>
          <a:stretch>
            <a:fillRect/>
          </a:stretch>
        </p:blipFill>
        <p:spPr>
          <a:xfrm>
            <a:off x="7912295" y="2554576"/>
            <a:ext cx="920639" cy="920639"/>
          </a:xfrm>
          <a:prstGeom prst="rect">
            <a:avLst/>
          </a:prstGeom>
        </p:spPr>
      </p:pic>
      <p:pic>
        <p:nvPicPr>
          <p:cNvPr id="107" name="Picture 106">
            <a:extLst>
              <a:ext uri="{FF2B5EF4-FFF2-40B4-BE49-F238E27FC236}">
                <a16:creationId xmlns:a16="http://schemas.microsoft.com/office/drawing/2014/main" id="{A0BB9C00-879B-4D75-8EC1-B84080BAF506}"/>
              </a:ext>
            </a:extLst>
          </p:cNvPr>
          <p:cNvPicPr>
            <a:picLocks noChangeAspect="1"/>
          </p:cNvPicPr>
          <p:nvPr/>
        </p:nvPicPr>
        <p:blipFill>
          <a:blip r:embed="rId7"/>
          <a:stretch>
            <a:fillRect/>
          </a:stretch>
        </p:blipFill>
        <p:spPr>
          <a:xfrm>
            <a:off x="7856767" y="3943587"/>
            <a:ext cx="1059931" cy="789485"/>
          </a:xfrm>
          <a:prstGeom prst="rect">
            <a:avLst/>
          </a:prstGeom>
        </p:spPr>
      </p:pic>
    </p:spTree>
    <p:extLst>
      <p:ext uri="{BB962C8B-B14F-4D97-AF65-F5344CB8AC3E}">
        <p14:creationId xmlns:p14="http://schemas.microsoft.com/office/powerpoint/2010/main" val="140189561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55965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93599140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only_no log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9B3162-5018-47DA-9883-343B15987BF4}"/>
              </a:ext>
            </a:extLst>
          </p:cNvPr>
          <p:cNvSpPr/>
          <p:nvPr userDrawn="1"/>
        </p:nvSpPr>
        <p:spPr bwMode="white">
          <a:xfrm>
            <a:off x="10379947" y="0"/>
            <a:ext cx="1738365" cy="1341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352126857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71475" y="1001984"/>
            <a:ext cx="100084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dirty="0"/>
              <a:t>Add subtitle</a:t>
            </a:r>
            <a:endParaRPr lang="en-GB" dirty="0"/>
          </a:p>
        </p:txBody>
      </p:sp>
    </p:spTree>
    <p:extLst>
      <p:ext uri="{BB962C8B-B14F-4D97-AF65-F5344CB8AC3E}">
        <p14:creationId xmlns:p14="http://schemas.microsoft.com/office/powerpoint/2010/main" val="39109323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92253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pic2 cobra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3A6DF0-23D6-4BA8-AE8F-56E0FA962F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5423643"/>
          </a:xfrm>
          <a:prstGeom prst="rect">
            <a:avLst/>
          </a:prstGeom>
        </p:spPr>
      </p:pic>
      <p:sp>
        <p:nvSpPr>
          <p:cNvPr id="16" name="Rectangle 15">
            <a:extLst>
              <a:ext uri="{FF2B5EF4-FFF2-40B4-BE49-F238E27FC236}">
                <a16:creationId xmlns:a16="http://schemas.microsoft.com/office/drawing/2014/main" id="{38568B46-3D1F-450F-A37C-82D689A08DEC}"/>
              </a:ext>
            </a:extLst>
          </p:cNvPr>
          <p:cNvSpPr/>
          <p:nvPr userDrawn="1"/>
        </p:nvSpPr>
        <p:spPr bwMode="white">
          <a:xfrm>
            <a:off x="0" y="-40902"/>
            <a:ext cx="5848141" cy="565785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E5180408-1A66-4CBE-868B-8C9798C2E174}"/>
              </a:ext>
            </a:extLst>
          </p:cNvPr>
          <p:cNvSpPr/>
          <p:nvPr userDrawn="1"/>
        </p:nvSpPr>
        <p:spPr bwMode="white">
          <a:xfrm rot="10800000">
            <a:off x="2592326" y="1"/>
            <a:ext cx="9599674" cy="5657851"/>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a:extLst>
              <a:ext uri="{FF2B5EF4-FFF2-40B4-BE49-F238E27FC236}">
                <a16:creationId xmlns:a16="http://schemas.microsoft.com/office/drawing/2014/main" id="{AC73E5C7-35F9-45E3-B919-75016E514F31}"/>
              </a:ext>
            </a:extLst>
          </p:cNvPr>
          <p:cNvGrpSpPr/>
          <p:nvPr userDrawn="1"/>
        </p:nvGrpSpPr>
        <p:grpSpPr bwMode="white">
          <a:xfrm>
            <a:off x="185820" y="-1629250"/>
            <a:ext cx="6219289" cy="10867802"/>
            <a:chOff x="197463" y="-854362"/>
            <a:chExt cx="6219289" cy="10867802"/>
          </a:xfrm>
          <a:solidFill>
            <a:srgbClr val="005989">
              <a:alpha val="29804"/>
            </a:srgbClr>
          </a:solidFill>
        </p:grpSpPr>
        <p:sp>
          <p:nvSpPr>
            <p:cNvPr id="26" name="Freeform: Shape 25">
              <a:extLst>
                <a:ext uri="{FF2B5EF4-FFF2-40B4-BE49-F238E27FC236}">
                  <a16:creationId xmlns:a16="http://schemas.microsoft.com/office/drawing/2014/main" id="{DD3B4F0C-33EA-4094-A503-D4173D774AA8}"/>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7" name="Freeform: Shape 26">
              <a:extLst>
                <a:ext uri="{FF2B5EF4-FFF2-40B4-BE49-F238E27FC236}">
                  <a16:creationId xmlns:a16="http://schemas.microsoft.com/office/drawing/2014/main" id="{8D765520-2FB0-4F4F-84C2-2AE772B32D7D}"/>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cxnSp>
        <p:nvCxnSpPr>
          <p:cNvPr id="23" name="Straight Connector 22">
            <a:extLst>
              <a:ext uri="{FF2B5EF4-FFF2-40B4-BE49-F238E27FC236}">
                <a16:creationId xmlns:a16="http://schemas.microsoft.com/office/drawing/2014/main" id="{8C2CC37F-9988-4B60-94E9-4FEA5891CB97}"/>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71E7914A-BFF4-4DAB-920D-2841462AEEA3}"/>
              </a:ext>
            </a:extLst>
          </p:cNvPr>
          <p:cNvSpPr/>
          <p:nvPr userDrawn="1"/>
        </p:nvSpPr>
        <p:spPr bwMode="white">
          <a:xfrm>
            <a:off x="-8965" y="5423647"/>
            <a:ext cx="12191999" cy="143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3"/>
            <a:ext cx="2837964" cy="304011"/>
          </a:xfrm>
        </p:spPr>
        <p:txBody>
          <a:bodyPr lIns="0" tIns="0" rIns="0" bIns="0">
            <a:noAutofit/>
          </a:bodyPr>
          <a:lstStyle>
            <a:lvl1pPr marL="0" indent="0">
              <a:buNone/>
              <a:defRPr sz="1400">
                <a:solidFill>
                  <a:srgbClr val="000000"/>
                </a:solidFill>
              </a:defRPr>
            </a:lvl1pPr>
          </a:lstStyle>
          <a:p>
            <a:pPr lvl="0"/>
            <a:r>
              <a:rPr lang="en-US" dirty="0"/>
              <a:t>Add date</a:t>
            </a:r>
            <a:endParaRPr lang="en-GB" dirty="0"/>
          </a:p>
        </p:txBody>
      </p:sp>
      <p:sp>
        <p:nvSpPr>
          <p:cNvPr id="19" name="Text Placeholder 18">
            <a:extLst>
              <a:ext uri="{FF2B5EF4-FFF2-40B4-BE49-F238E27FC236}">
                <a16:creationId xmlns:a16="http://schemas.microsoft.com/office/drawing/2014/main" id="{650CA412-BB2D-4973-9408-7E655782DFEA}"/>
              </a:ext>
            </a:extLst>
          </p:cNvPr>
          <p:cNvSpPr>
            <a:spLocks noGrp="1"/>
          </p:cNvSpPr>
          <p:nvPr>
            <p:ph type="body" sz="quarter" idx="12" hasCustomPrompt="1"/>
          </p:nvPr>
        </p:nvSpPr>
        <p:spPr>
          <a:xfrm>
            <a:off x="10228957"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1</a:t>
            </a:r>
          </a:p>
        </p:txBody>
      </p:sp>
      <p:sp>
        <p:nvSpPr>
          <p:cNvPr id="22" name="Text Placeholder 18">
            <a:extLst>
              <a:ext uri="{FF2B5EF4-FFF2-40B4-BE49-F238E27FC236}">
                <a16:creationId xmlns:a16="http://schemas.microsoft.com/office/drawing/2014/main" id="{4B1532E7-4756-4C77-89FD-19DE9DD09CE8}"/>
              </a:ext>
            </a:extLst>
          </p:cNvPr>
          <p:cNvSpPr>
            <a:spLocks noGrp="1"/>
          </p:cNvSpPr>
          <p:nvPr>
            <p:ph type="body" sz="quarter" idx="13" hasCustomPrompt="1"/>
          </p:nvPr>
        </p:nvSpPr>
        <p:spPr>
          <a:xfrm>
            <a:off x="8684746"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2</a:t>
            </a:r>
          </a:p>
        </p:txBody>
      </p:sp>
      <p:sp>
        <p:nvSpPr>
          <p:cNvPr id="24" name="Text Placeholder 18">
            <a:extLst>
              <a:ext uri="{FF2B5EF4-FFF2-40B4-BE49-F238E27FC236}">
                <a16:creationId xmlns:a16="http://schemas.microsoft.com/office/drawing/2014/main" id="{95CEF2E5-905E-44DB-83B1-AF1675B1C012}"/>
              </a:ext>
            </a:extLst>
          </p:cNvPr>
          <p:cNvSpPr>
            <a:spLocks noGrp="1"/>
          </p:cNvSpPr>
          <p:nvPr>
            <p:ph type="body" sz="quarter" idx="14" hasCustomPrompt="1"/>
          </p:nvPr>
        </p:nvSpPr>
        <p:spPr>
          <a:xfrm>
            <a:off x="7140535"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3</a:t>
            </a:r>
          </a:p>
        </p:txBody>
      </p:sp>
      <p:sp>
        <p:nvSpPr>
          <p:cNvPr id="25" name="Text Placeholder 18">
            <a:extLst>
              <a:ext uri="{FF2B5EF4-FFF2-40B4-BE49-F238E27FC236}">
                <a16:creationId xmlns:a16="http://schemas.microsoft.com/office/drawing/2014/main" id="{D10069D6-1119-4B41-A732-AAEA84018D9E}"/>
              </a:ext>
            </a:extLst>
          </p:cNvPr>
          <p:cNvSpPr>
            <a:spLocks noGrp="1"/>
          </p:cNvSpPr>
          <p:nvPr>
            <p:ph type="body" sz="quarter" idx="15" hasCustomPrompt="1"/>
          </p:nvPr>
        </p:nvSpPr>
        <p:spPr>
          <a:xfrm>
            <a:off x="5596324"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4</a:t>
            </a:r>
            <a:endParaRPr lang="en-GB" dirty="0"/>
          </a:p>
        </p:txBody>
      </p:sp>
    </p:spTree>
    <p:extLst>
      <p:ext uri="{BB962C8B-B14F-4D97-AF65-F5344CB8AC3E}">
        <p14:creationId xmlns:p14="http://schemas.microsoft.com/office/powerpoint/2010/main" val="399399895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Sect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8" y="1412879"/>
            <a:ext cx="6618076" cy="1407944"/>
          </a:xfrm>
        </p:spPr>
        <p:txBody>
          <a:bodyPr lIns="0" tIns="0" rIns="0" bIns="0" anchor="b">
            <a:noAutofit/>
          </a:bodyPr>
          <a:lstStyle>
            <a:lvl1pPr algn="l">
              <a:defRPr sz="5000" i="0">
                <a:solidFill>
                  <a:schemeClr val="bg1"/>
                </a:solidFill>
              </a:defRPr>
            </a:lvl1pPr>
          </a:lstStyle>
          <a:p>
            <a:r>
              <a:rPr lang="en-US" dirty="0"/>
              <a:t>Add section title</a:t>
            </a:r>
            <a:endParaRPr lang="en-GB" dirty="0"/>
          </a:p>
        </p:txBody>
      </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3389802"/>
            <a:ext cx="758152" cy="0"/>
          </a:xfrm>
          <a:prstGeom prst="line">
            <a:avLst/>
          </a:prstGeom>
          <a:ln w="57150">
            <a:solidFill>
              <a:srgbClr val="5EA384"/>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A66BECC-BBF9-4A8F-8B3A-47A67BE0F19C}"/>
              </a:ext>
            </a:extLst>
          </p:cNvPr>
          <p:cNvPicPr>
            <a:picLocks noChangeAspect="1"/>
          </p:cNvPicPr>
          <p:nvPr userDrawn="1"/>
        </p:nvPicPr>
        <p:blipFill>
          <a:blip r:embed="rId2"/>
          <a:stretch>
            <a:fillRect/>
          </a:stretch>
        </p:blipFill>
        <p:spPr>
          <a:xfrm>
            <a:off x="8946775" y="516981"/>
            <a:ext cx="2686121" cy="1491208"/>
          </a:xfrm>
          <a:prstGeom prst="rect">
            <a:avLst/>
          </a:prstGeom>
        </p:spPr>
      </p:pic>
      <p:grpSp>
        <p:nvGrpSpPr>
          <p:cNvPr id="10" name="Group 9">
            <a:extLst>
              <a:ext uri="{FF2B5EF4-FFF2-40B4-BE49-F238E27FC236}">
                <a16:creationId xmlns:a16="http://schemas.microsoft.com/office/drawing/2014/main" id="{D4230F74-3CFC-4134-8814-B7D82D085A0A}"/>
              </a:ext>
            </a:extLst>
          </p:cNvPr>
          <p:cNvGrpSpPr/>
          <p:nvPr userDrawn="1"/>
        </p:nvGrpSpPr>
        <p:grpSpPr bwMode="ltGray">
          <a:xfrm>
            <a:off x="106023" y="2336143"/>
            <a:ext cx="3652191" cy="6381966"/>
            <a:chOff x="197463" y="-854362"/>
            <a:chExt cx="6219289" cy="10867802"/>
          </a:xfrm>
          <a:solidFill>
            <a:srgbClr val="5EA384"/>
          </a:solidFill>
        </p:grpSpPr>
        <p:sp>
          <p:nvSpPr>
            <p:cNvPr id="11" name="Freeform: Shape 10">
              <a:extLst>
                <a:ext uri="{FF2B5EF4-FFF2-40B4-BE49-F238E27FC236}">
                  <a16:creationId xmlns:a16="http://schemas.microsoft.com/office/drawing/2014/main" id="{F9782570-B4CD-4E68-BE16-BBD118520134}"/>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2" name="Freeform: Shape 11">
              <a:extLst>
                <a:ext uri="{FF2B5EF4-FFF2-40B4-BE49-F238E27FC236}">
                  <a16:creationId xmlns:a16="http://schemas.microsoft.com/office/drawing/2014/main" id="{67326AB6-D980-4D4D-A8E3-02599A37AD42}"/>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grpSp>
        <p:nvGrpSpPr>
          <p:cNvPr id="60" name="Group 59">
            <a:extLst>
              <a:ext uri="{FF2B5EF4-FFF2-40B4-BE49-F238E27FC236}">
                <a16:creationId xmlns:a16="http://schemas.microsoft.com/office/drawing/2014/main" id="{22305E03-A509-4DF1-9EC7-1A1F84F38E57}"/>
              </a:ext>
            </a:extLst>
          </p:cNvPr>
          <p:cNvGrpSpPr/>
          <p:nvPr userDrawn="1"/>
        </p:nvGrpSpPr>
        <p:grpSpPr>
          <a:xfrm>
            <a:off x="9197788" y="6102926"/>
            <a:ext cx="2640667" cy="535871"/>
            <a:chOff x="9197788" y="6102926"/>
            <a:chExt cx="2640667" cy="535871"/>
          </a:xfrm>
        </p:grpSpPr>
        <p:grpSp>
          <p:nvGrpSpPr>
            <p:cNvPr id="61" name="Group 60">
              <a:extLst>
                <a:ext uri="{FF2B5EF4-FFF2-40B4-BE49-F238E27FC236}">
                  <a16:creationId xmlns:a16="http://schemas.microsoft.com/office/drawing/2014/main" id="{5DF0B896-676F-4A7D-9865-1312F1EC2BC1}"/>
                </a:ext>
              </a:extLst>
            </p:cNvPr>
            <p:cNvGrpSpPr/>
            <p:nvPr userDrawn="1"/>
          </p:nvGrpSpPr>
          <p:grpSpPr>
            <a:xfrm>
              <a:off x="9197788" y="6102926"/>
              <a:ext cx="535871" cy="535871"/>
              <a:chOff x="-260066" y="4222376"/>
              <a:chExt cx="806823" cy="806823"/>
            </a:xfrm>
            <a:solidFill>
              <a:schemeClr val="bg2">
                <a:lumMod val="95000"/>
              </a:schemeClr>
            </a:solidFill>
          </p:grpSpPr>
          <p:sp>
            <p:nvSpPr>
              <p:cNvPr id="75" name="Oval 74">
                <a:extLst>
                  <a:ext uri="{FF2B5EF4-FFF2-40B4-BE49-F238E27FC236}">
                    <a16:creationId xmlns:a16="http://schemas.microsoft.com/office/drawing/2014/main" id="{C91115DA-48C0-483B-AA1C-EECC473E0B50}"/>
                  </a:ext>
                </a:extLst>
              </p:cNvPr>
              <p:cNvSpPr/>
              <p:nvPr userDrawn="1"/>
            </p:nvSpPr>
            <p:spPr bwMode="gray">
              <a:xfrm>
                <a:off x="-260066" y="4222376"/>
                <a:ext cx="806823" cy="806823"/>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76" name="Oval 75">
                <a:extLst>
                  <a:ext uri="{FF2B5EF4-FFF2-40B4-BE49-F238E27FC236}">
                    <a16:creationId xmlns:a16="http://schemas.microsoft.com/office/drawing/2014/main" id="{C51AD65F-F41C-4533-934B-FD777B8F6ABD}"/>
                  </a:ext>
                </a:extLst>
              </p:cNvPr>
              <p:cNvSpPr/>
              <p:nvPr userDrawn="1"/>
            </p:nvSpPr>
            <p:spPr bwMode="gray">
              <a:xfrm>
                <a:off x="-174164" y="4308278"/>
                <a:ext cx="635019" cy="635019"/>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grpSp>
        <p:pic>
          <p:nvPicPr>
            <p:cNvPr id="62" name="Picture 61">
              <a:extLst>
                <a:ext uri="{FF2B5EF4-FFF2-40B4-BE49-F238E27FC236}">
                  <a16:creationId xmlns:a16="http://schemas.microsoft.com/office/drawing/2014/main" id="{F3E32336-A4CE-484C-A7F7-89ED88B78191}"/>
                </a:ext>
              </a:extLst>
            </p:cNvPr>
            <p:cNvPicPr>
              <a:picLocks noChangeAspect="1"/>
            </p:cNvPicPr>
            <p:nvPr userDrawn="1"/>
          </p:nvPicPr>
          <p:blipFill>
            <a:blip r:embed="rId3">
              <a:duotone>
                <a:schemeClr val="bg2">
                  <a:shade val="45000"/>
                  <a:satMod val="135000"/>
                </a:schemeClr>
                <a:prstClr val="white"/>
              </a:duotone>
            </a:blip>
            <a:stretch>
              <a:fillRect/>
            </a:stretch>
          </p:blipFill>
          <p:spPr>
            <a:xfrm>
              <a:off x="9249436" y="6154721"/>
              <a:ext cx="421763" cy="421763"/>
            </a:xfrm>
            <a:prstGeom prst="rect">
              <a:avLst/>
            </a:prstGeom>
          </p:spPr>
        </p:pic>
        <p:sp>
          <p:nvSpPr>
            <p:cNvPr id="63" name="Oval 62">
              <a:extLst>
                <a:ext uri="{FF2B5EF4-FFF2-40B4-BE49-F238E27FC236}">
                  <a16:creationId xmlns:a16="http://schemas.microsoft.com/office/drawing/2014/main" id="{F4D02380-5860-4DEE-BA49-BEA688A4CB90}"/>
                </a:ext>
              </a:extLst>
            </p:cNvPr>
            <p:cNvSpPr/>
            <p:nvPr userDrawn="1"/>
          </p:nvSpPr>
          <p:spPr bwMode="gray">
            <a:xfrm>
              <a:off x="10250186" y="6102926"/>
              <a:ext cx="535871" cy="535871"/>
            </a:xfrm>
            <a:prstGeom prst="ellipse">
              <a:avLst/>
            </a:prstGeom>
            <a:solidFill>
              <a:srgbClr val="5EA38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64" name="Oval 63">
              <a:extLst>
                <a:ext uri="{FF2B5EF4-FFF2-40B4-BE49-F238E27FC236}">
                  <a16:creationId xmlns:a16="http://schemas.microsoft.com/office/drawing/2014/main" id="{E29CC3D3-BE69-42C7-96E4-DCAAB423141A}"/>
                </a:ext>
              </a:extLst>
            </p:cNvPr>
            <p:cNvSpPr/>
            <p:nvPr userDrawn="1"/>
          </p:nvSpPr>
          <p:spPr bwMode="gray">
            <a:xfrm>
              <a:off x="10307240"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65" name="Picture 64">
              <a:extLst>
                <a:ext uri="{FF2B5EF4-FFF2-40B4-BE49-F238E27FC236}">
                  <a16:creationId xmlns:a16="http://schemas.microsoft.com/office/drawing/2014/main" id="{1305470E-4F41-4658-B445-4A9E0F39A872}"/>
                </a:ext>
              </a:extLst>
            </p:cNvPr>
            <p:cNvPicPr>
              <a:picLocks noChangeAspect="1"/>
            </p:cNvPicPr>
            <p:nvPr userDrawn="1"/>
          </p:nvPicPr>
          <p:blipFill>
            <a:blip r:embed="rId4"/>
            <a:stretch>
              <a:fillRect/>
            </a:stretch>
          </p:blipFill>
          <p:spPr>
            <a:xfrm>
              <a:off x="10298959" y="6147735"/>
              <a:ext cx="435818" cy="435818"/>
            </a:xfrm>
            <a:prstGeom prst="rect">
              <a:avLst/>
            </a:prstGeom>
          </p:spPr>
        </p:pic>
        <p:sp>
          <p:nvSpPr>
            <p:cNvPr id="66" name="Oval 65">
              <a:extLst>
                <a:ext uri="{FF2B5EF4-FFF2-40B4-BE49-F238E27FC236}">
                  <a16:creationId xmlns:a16="http://schemas.microsoft.com/office/drawing/2014/main" id="{A38EB5A3-CFAD-4CEF-8518-5334A7C9318B}"/>
                </a:ext>
              </a:extLst>
            </p:cNvPr>
            <p:cNvSpPr/>
            <p:nvPr userDrawn="1"/>
          </p:nvSpPr>
          <p:spPr bwMode="gray">
            <a:xfrm>
              <a:off x="11302584"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67" name="Oval 66">
              <a:extLst>
                <a:ext uri="{FF2B5EF4-FFF2-40B4-BE49-F238E27FC236}">
                  <a16:creationId xmlns:a16="http://schemas.microsoft.com/office/drawing/2014/main" id="{0BDC7A5B-C49B-4373-8A56-96653791A752}"/>
                </a:ext>
              </a:extLst>
            </p:cNvPr>
            <p:cNvSpPr/>
            <p:nvPr userDrawn="1"/>
          </p:nvSpPr>
          <p:spPr bwMode="gray">
            <a:xfrm>
              <a:off x="11359638"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68" name="Picture 67">
              <a:extLst>
                <a:ext uri="{FF2B5EF4-FFF2-40B4-BE49-F238E27FC236}">
                  <a16:creationId xmlns:a16="http://schemas.microsoft.com/office/drawing/2014/main" id="{24C9E884-DC11-4CF1-BCE1-D23F718C4EF6}"/>
                </a:ext>
              </a:extLst>
            </p:cNvPr>
            <p:cNvPicPr>
              <a:picLocks noChangeAspect="1"/>
            </p:cNvPicPr>
            <p:nvPr userDrawn="1"/>
          </p:nvPicPr>
          <p:blipFill>
            <a:blip r:embed="rId5">
              <a:duotone>
                <a:schemeClr val="bg2">
                  <a:shade val="45000"/>
                  <a:satMod val="135000"/>
                </a:schemeClr>
                <a:prstClr val="white"/>
              </a:duotone>
            </a:blip>
            <a:stretch>
              <a:fillRect/>
            </a:stretch>
          </p:blipFill>
          <p:spPr>
            <a:xfrm>
              <a:off x="11365659" y="6159233"/>
              <a:ext cx="414479" cy="414479"/>
            </a:xfrm>
            <a:prstGeom prst="rect">
              <a:avLst/>
            </a:prstGeom>
          </p:spPr>
        </p:pic>
        <p:sp>
          <p:nvSpPr>
            <p:cNvPr id="69" name="Oval 68">
              <a:extLst>
                <a:ext uri="{FF2B5EF4-FFF2-40B4-BE49-F238E27FC236}">
                  <a16:creationId xmlns:a16="http://schemas.microsoft.com/office/drawing/2014/main" id="{533A7FDA-AF70-4B2B-B5DB-F63B70A6B7D2}"/>
                </a:ext>
              </a:extLst>
            </p:cNvPr>
            <p:cNvSpPr/>
            <p:nvPr userDrawn="1"/>
          </p:nvSpPr>
          <p:spPr bwMode="gray">
            <a:xfrm>
              <a:off x="9723987"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70" name="Oval 69">
              <a:extLst>
                <a:ext uri="{FF2B5EF4-FFF2-40B4-BE49-F238E27FC236}">
                  <a16:creationId xmlns:a16="http://schemas.microsoft.com/office/drawing/2014/main" id="{E2B09DF7-21D4-4A05-A41F-049678075FFB}"/>
                </a:ext>
              </a:extLst>
            </p:cNvPr>
            <p:cNvSpPr/>
            <p:nvPr userDrawn="1"/>
          </p:nvSpPr>
          <p:spPr bwMode="gray">
            <a:xfrm>
              <a:off x="9781041"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71" name="Picture 70">
              <a:extLst>
                <a:ext uri="{FF2B5EF4-FFF2-40B4-BE49-F238E27FC236}">
                  <a16:creationId xmlns:a16="http://schemas.microsoft.com/office/drawing/2014/main" id="{0D646670-EC3B-4510-B781-69F43CA45871}"/>
                </a:ext>
              </a:extLst>
            </p:cNvPr>
            <p:cNvPicPr>
              <a:picLocks noChangeAspect="1"/>
            </p:cNvPicPr>
            <p:nvPr userDrawn="1"/>
          </p:nvPicPr>
          <p:blipFill>
            <a:blip r:embed="rId6">
              <a:duotone>
                <a:schemeClr val="bg2">
                  <a:shade val="45000"/>
                  <a:satMod val="135000"/>
                </a:schemeClr>
                <a:prstClr val="white"/>
              </a:duotone>
            </a:blip>
            <a:stretch>
              <a:fillRect/>
            </a:stretch>
          </p:blipFill>
          <p:spPr>
            <a:xfrm>
              <a:off x="9814404" y="6173459"/>
              <a:ext cx="370727" cy="370727"/>
            </a:xfrm>
            <a:prstGeom prst="rect">
              <a:avLst/>
            </a:prstGeom>
          </p:spPr>
        </p:pic>
        <p:sp>
          <p:nvSpPr>
            <p:cNvPr id="72" name="Oval 71">
              <a:extLst>
                <a:ext uri="{FF2B5EF4-FFF2-40B4-BE49-F238E27FC236}">
                  <a16:creationId xmlns:a16="http://schemas.microsoft.com/office/drawing/2014/main" id="{D9086003-FD5F-4688-ABCC-32698419B141}"/>
                </a:ext>
              </a:extLst>
            </p:cNvPr>
            <p:cNvSpPr/>
            <p:nvPr userDrawn="1"/>
          </p:nvSpPr>
          <p:spPr bwMode="gray">
            <a:xfrm>
              <a:off x="10776386"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73" name="Oval 72">
              <a:extLst>
                <a:ext uri="{FF2B5EF4-FFF2-40B4-BE49-F238E27FC236}">
                  <a16:creationId xmlns:a16="http://schemas.microsoft.com/office/drawing/2014/main" id="{940FB648-AB6D-4C47-8D52-148DE5B71E26}"/>
                </a:ext>
              </a:extLst>
            </p:cNvPr>
            <p:cNvSpPr/>
            <p:nvPr userDrawn="1"/>
          </p:nvSpPr>
          <p:spPr bwMode="gray">
            <a:xfrm>
              <a:off x="10833440"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74" name="Picture 73">
              <a:extLst>
                <a:ext uri="{FF2B5EF4-FFF2-40B4-BE49-F238E27FC236}">
                  <a16:creationId xmlns:a16="http://schemas.microsoft.com/office/drawing/2014/main" id="{3119D9DD-E855-45AF-9868-C13FCD906E52}"/>
                </a:ext>
              </a:extLst>
            </p:cNvPr>
            <p:cNvPicPr>
              <a:picLocks noChangeAspect="1"/>
            </p:cNvPicPr>
            <p:nvPr userDrawn="1"/>
          </p:nvPicPr>
          <p:blipFill>
            <a:blip r:embed="rId7">
              <a:duotone>
                <a:schemeClr val="bg2">
                  <a:shade val="45000"/>
                  <a:satMod val="135000"/>
                </a:schemeClr>
                <a:prstClr val="white"/>
              </a:duotone>
            </a:blip>
            <a:stretch>
              <a:fillRect/>
            </a:stretch>
          </p:blipFill>
          <p:spPr>
            <a:xfrm>
              <a:off x="10845982" y="6177035"/>
              <a:ext cx="382800" cy="382800"/>
            </a:xfrm>
            <a:prstGeom prst="rect">
              <a:avLst/>
            </a:prstGeom>
          </p:spPr>
        </p:pic>
      </p:grpSp>
    </p:spTree>
    <p:extLst>
      <p:ext uri="{BB962C8B-B14F-4D97-AF65-F5344CB8AC3E}">
        <p14:creationId xmlns:p14="http://schemas.microsoft.com/office/powerpoint/2010/main" val="333002432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Section with track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7" y="489406"/>
            <a:ext cx="6039541" cy="1443144"/>
          </a:xfrm>
        </p:spPr>
        <p:txBody>
          <a:bodyPr lIns="0" tIns="0" rIns="0" bIns="0" anchor="b">
            <a:noAutofit/>
          </a:bodyPr>
          <a:lstStyle>
            <a:lvl1pPr algn="l">
              <a:defRPr sz="5000" i="0">
                <a:solidFill>
                  <a:schemeClr val="bg1"/>
                </a:solidFill>
              </a:defRPr>
            </a:lvl1pPr>
          </a:lstStyle>
          <a:p>
            <a:r>
              <a:rPr lang="en-US" dirty="0"/>
              <a:t>Commercial</a:t>
            </a:r>
            <a:endParaRPr lang="en-GB" dirty="0"/>
          </a:p>
        </p:txBody>
      </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2501529"/>
            <a:ext cx="758152" cy="0"/>
          </a:xfrm>
          <a:prstGeom prst="line">
            <a:avLst/>
          </a:prstGeom>
          <a:ln w="57150">
            <a:solidFill>
              <a:srgbClr val="5EA384"/>
            </a:solidFill>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7BDB9118-E9DF-44EE-8D31-EAF417AADE96}"/>
              </a:ext>
            </a:extLst>
          </p:cNvPr>
          <p:cNvGrpSpPr/>
          <p:nvPr userDrawn="1"/>
        </p:nvGrpSpPr>
        <p:grpSpPr bwMode="ltGray">
          <a:xfrm>
            <a:off x="106023" y="2336143"/>
            <a:ext cx="3652191" cy="6381966"/>
            <a:chOff x="197463" y="-854362"/>
            <a:chExt cx="6219289" cy="10867802"/>
          </a:xfrm>
          <a:solidFill>
            <a:srgbClr val="5EA384"/>
          </a:solidFill>
        </p:grpSpPr>
        <p:sp>
          <p:nvSpPr>
            <p:cNvPr id="41" name="Freeform: Shape 40">
              <a:extLst>
                <a:ext uri="{FF2B5EF4-FFF2-40B4-BE49-F238E27FC236}">
                  <a16:creationId xmlns:a16="http://schemas.microsoft.com/office/drawing/2014/main" id="{30869AFA-96FF-4306-83DA-7C4C77C240BA}"/>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42" name="Freeform: Shape 41">
              <a:extLst>
                <a:ext uri="{FF2B5EF4-FFF2-40B4-BE49-F238E27FC236}">
                  <a16:creationId xmlns:a16="http://schemas.microsoft.com/office/drawing/2014/main" id="{924AA2D2-BC5F-4D25-BA0C-479B730828FB}"/>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pic>
        <p:nvPicPr>
          <p:cNvPr id="92" name="Picture 91">
            <a:extLst>
              <a:ext uri="{FF2B5EF4-FFF2-40B4-BE49-F238E27FC236}">
                <a16:creationId xmlns:a16="http://schemas.microsoft.com/office/drawing/2014/main" id="{1AFB9BE7-E481-4F6C-803A-C36D2DCA87B2}"/>
              </a:ext>
            </a:extLst>
          </p:cNvPr>
          <p:cNvPicPr>
            <a:picLocks noChangeAspect="1"/>
          </p:cNvPicPr>
          <p:nvPr/>
        </p:nvPicPr>
        <p:blipFill>
          <a:blip r:embed="rId2"/>
          <a:stretch>
            <a:fillRect/>
          </a:stretch>
        </p:blipFill>
        <p:spPr>
          <a:xfrm>
            <a:off x="8753545" y="5210531"/>
            <a:ext cx="973069" cy="973069"/>
          </a:xfrm>
          <a:prstGeom prst="rect">
            <a:avLst/>
          </a:prstGeom>
        </p:spPr>
      </p:pic>
      <p:sp>
        <p:nvSpPr>
          <p:cNvPr id="93" name="TextBox 92">
            <a:extLst>
              <a:ext uri="{FF2B5EF4-FFF2-40B4-BE49-F238E27FC236}">
                <a16:creationId xmlns:a16="http://schemas.microsoft.com/office/drawing/2014/main" id="{F386B3F4-C7B8-4FC6-9016-DD6A7580E092}"/>
              </a:ext>
            </a:extLst>
          </p:cNvPr>
          <p:cNvSpPr txBox="1"/>
          <p:nvPr/>
        </p:nvSpPr>
        <p:spPr>
          <a:xfrm>
            <a:off x="8959448" y="2829374"/>
            <a:ext cx="1027383" cy="246221"/>
          </a:xfrm>
          <a:prstGeom prst="rect">
            <a:avLst/>
          </a:prstGeom>
          <a:noFill/>
        </p:spPr>
        <p:txBody>
          <a:bodyPr wrap="square" rtlCol="0">
            <a:spAutoFit/>
          </a:bodyPr>
          <a:lstStyle/>
          <a:p>
            <a:r>
              <a:rPr lang="en-GB" sz="1000" b="1" dirty="0">
                <a:solidFill>
                  <a:schemeClr val="bg2">
                    <a:lumMod val="85000"/>
                  </a:schemeClr>
                </a:solidFill>
              </a:rPr>
              <a:t>STRATEGY</a:t>
            </a:r>
          </a:p>
        </p:txBody>
      </p:sp>
      <p:sp>
        <p:nvSpPr>
          <p:cNvPr id="94" name="TextBox 93">
            <a:extLst>
              <a:ext uri="{FF2B5EF4-FFF2-40B4-BE49-F238E27FC236}">
                <a16:creationId xmlns:a16="http://schemas.microsoft.com/office/drawing/2014/main" id="{299A549E-2B16-43CD-BE44-070AC67211B4}"/>
              </a:ext>
            </a:extLst>
          </p:cNvPr>
          <p:cNvSpPr txBox="1"/>
          <p:nvPr/>
        </p:nvSpPr>
        <p:spPr>
          <a:xfrm>
            <a:off x="6030056" y="5660811"/>
            <a:ext cx="1027383" cy="227191"/>
          </a:xfrm>
          <a:prstGeom prst="rect">
            <a:avLst/>
          </a:prstGeom>
          <a:noFill/>
        </p:spPr>
        <p:txBody>
          <a:bodyPr wrap="square" rtlCol="0">
            <a:spAutoFit/>
          </a:bodyPr>
          <a:lstStyle/>
          <a:p>
            <a:r>
              <a:rPr lang="en-GB" sz="1000" b="1" dirty="0">
                <a:solidFill>
                  <a:schemeClr val="bg2">
                    <a:lumMod val="85000"/>
                  </a:schemeClr>
                </a:solidFill>
              </a:rPr>
              <a:t>ANALYTICS</a:t>
            </a:r>
          </a:p>
        </p:txBody>
      </p:sp>
      <p:sp>
        <p:nvSpPr>
          <p:cNvPr id="95" name="TextBox 94">
            <a:extLst>
              <a:ext uri="{FF2B5EF4-FFF2-40B4-BE49-F238E27FC236}">
                <a16:creationId xmlns:a16="http://schemas.microsoft.com/office/drawing/2014/main" id="{8967AF43-1B62-46B1-9F92-B31ECFE9FCC7}"/>
              </a:ext>
            </a:extLst>
          </p:cNvPr>
          <p:cNvSpPr txBox="1"/>
          <p:nvPr/>
        </p:nvSpPr>
        <p:spPr>
          <a:xfrm>
            <a:off x="5121371" y="3797245"/>
            <a:ext cx="1395238" cy="553998"/>
          </a:xfrm>
          <a:prstGeom prst="rect">
            <a:avLst/>
          </a:prstGeom>
          <a:noFill/>
        </p:spPr>
        <p:txBody>
          <a:bodyPr wrap="square" rtlCol="0">
            <a:spAutoFit/>
          </a:bodyPr>
          <a:lstStyle/>
          <a:p>
            <a:r>
              <a:rPr lang="en-GB" sz="1000" b="1" dirty="0">
                <a:solidFill>
                  <a:schemeClr val="bg2">
                    <a:lumMod val="85000"/>
                  </a:schemeClr>
                </a:solidFill>
              </a:rPr>
              <a:t>PROJECT &amp; PROGRAMME MANAGEMENT</a:t>
            </a:r>
          </a:p>
        </p:txBody>
      </p:sp>
      <p:sp>
        <p:nvSpPr>
          <p:cNvPr id="96" name="TextBox 95">
            <a:extLst>
              <a:ext uri="{FF2B5EF4-FFF2-40B4-BE49-F238E27FC236}">
                <a16:creationId xmlns:a16="http://schemas.microsoft.com/office/drawing/2014/main" id="{262D235B-BFBC-4925-BEA8-49FC77B5A77C}"/>
              </a:ext>
            </a:extLst>
          </p:cNvPr>
          <p:cNvSpPr txBox="1"/>
          <p:nvPr/>
        </p:nvSpPr>
        <p:spPr>
          <a:xfrm>
            <a:off x="10383940" y="3797245"/>
            <a:ext cx="1488069" cy="400110"/>
          </a:xfrm>
          <a:prstGeom prst="rect">
            <a:avLst/>
          </a:prstGeom>
          <a:noFill/>
        </p:spPr>
        <p:txBody>
          <a:bodyPr wrap="square" rtlCol="0">
            <a:spAutoFit/>
          </a:bodyPr>
          <a:lstStyle/>
          <a:p>
            <a:r>
              <a:rPr lang="en-GB" sz="1000" b="1" dirty="0">
                <a:solidFill>
                  <a:schemeClr val="bg2">
                    <a:lumMod val="85000"/>
                  </a:schemeClr>
                </a:solidFill>
              </a:rPr>
              <a:t>SERVICE TRANSFORMATION </a:t>
            </a:r>
          </a:p>
        </p:txBody>
      </p:sp>
      <p:sp>
        <p:nvSpPr>
          <p:cNvPr id="97" name="TextBox 96">
            <a:extLst>
              <a:ext uri="{FF2B5EF4-FFF2-40B4-BE49-F238E27FC236}">
                <a16:creationId xmlns:a16="http://schemas.microsoft.com/office/drawing/2014/main" id="{5E1B5FF0-EBD0-47F4-A615-AB8283B65576}"/>
              </a:ext>
            </a:extLst>
          </p:cNvPr>
          <p:cNvSpPr txBox="1"/>
          <p:nvPr/>
        </p:nvSpPr>
        <p:spPr>
          <a:xfrm>
            <a:off x="9825601" y="5660811"/>
            <a:ext cx="1165512" cy="246221"/>
          </a:xfrm>
          <a:prstGeom prst="rect">
            <a:avLst/>
          </a:prstGeom>
          <a:noFill/>
        </p:spPr>
        <p:txBody>
          <a:bodyPr wrap="square" rtlCol="0">
            <a:spAutoFit/>
          </a:bodyPr>
          <a:lstStyle/>
          <a:p>
            <a:r>
              <a:rPr lang="en-GB" sz="1000" b="1" dirty="0">
                <a:solidFill>
                  <a:srgbClr val="5EA384"/>
                </a:solidFill>
              </a:rPr>
              <a:t>COMMERCIAL</a:t>
            </a:r>
          </a:p>
        </p:txBody>
      </p:sp>
      <p:grpSp>
        <p:nvGrpSpPr>
          <p:cNvPr id="98" name="Group 97">
            <a:extLst>
              <a:ext uri="{FF2B5EF4-FFF2-40B4-BE49-F238E27FC236}">
                <a16:creationId xmlns:a16="http://schemas.microsoft.com/office/drawing/2014/main" id="{FF574A60-66EC-4CA7-A513-8A3CBB886C80}"/>
              </a:ext>
            </a:extLst>
          </p:cNvPr>
          <p:cNvGrpSpPr/>
          <p:nvPr/>
        </p:nvGrpSpPr>
        <p:grpSpPr>
          <a:xfrm>
            <a:off x="6946996" y="3799175"/>
            <a:ext cx="1151782" cy="2428899"/>
            <a:chOff x="4699000" y="3290888"/>
            <a:chExt cx="1692275" cy="3568700"/>
          </a:xfrm>
          <a:solidFill>
            <a:schemeClr val="bg2">
              <a:lumMod val="95000"/>
            </a:schemeClr>
          </a:solidFill>
        </p:grpSpPr>
        <p:sp>
          <p:nvSpPr>
            <p:cNvPr id="116" name="Freeform 5">
              <a:extLst>
                <a:ext uri="{FF2B5EF4-FFF2-40B4-BE49-F238E27FC236}">
                  <a16:creationId xmlns:a16="http://schemas.microsoft.com/office/drawing/2014/main" id="{3F56F993-68BC-484F-BA82-0B26B3A5A442}"/>
                </a:ext>
              </a:extLst>
            </p:cNvPr>
            <p:cNvSpPr>
              <a:spLocks/>
            </p:cNvSpPr>
            <p:nvPr/>
          </p:nvSpPr>
          <p:spPr bwMode="auto">
            <a:xfrm>
              <a:off x="4699000" y="3290888"/>
              <a:ext cx="1692275" cy="3568700"/>
            </a:xfrm>
            <a:custGeom>
              <a:avLst/>
              <a:gdLst>
                <a:gd name="T0" fmla="*/ 675 w 1343"/>
                <a:gd name="T1" fmla="*/ 2834 h 2834"/>
                <a:gd name="T2" fmla="*/ 306 w 1343"/>
                <a:gd name="T3" fmla="*/ 2713 h 2834"/>
                <a:gd name="T4" fmla="*/ 54 w 1343"/>
                <a:gd name="T5" fmla="*/ 2302 h 2834"/>
                <a:gd name="T6" fmla="*/ 167 w 1343"/>
                <a:gd name="T7" fmla="*/ 1834 h 2834"/>
                <a:gd name="T8" fmla="*/ 466 w 1343"/>
                <a:gd name="T9" fmla="*/ 1610 h 2834"/>
                <a:gd name="T10" fmla="*/ 462 w 1343"/>
                <a:gd name="T11" fmla="*/ 1598 h 2834"/>
                <a:gd name="T12" fmla="*/ 263 w 1343"/>
                <a:gd name="T13" fmla="*/ 985 h 2834"/>
                <a:gd name="T14" fmla="*/ 274 w 1343"/>
                <a:gd name="T15" fmla="*/ 964 h 2834"/>
                <a:gd name="T16" fmla="*/ 725 w 1343"/>
                <a:gd name="T17" fmla="*/ 513 h 2834"/>
                <a:gd name="T18" fmla="*/ 705 w 1343"/>
                <a:gd name="T19" fmla="*/ 25 h 2834"/>
                <a:gd name="T20" fmla="*/ 714 w 1343"/>
                <a:gd name="T21" fmla="*/ 4 h 2834"/>
                <a:gd name="T22" fmla="*/ 735 w 1343"/>
                <a:gd name="T23" fmla="*/ 12 h 2834"/>
                <a:gd name="T24" fmla="*/ 756 w 1343"/>
                <a:gd name="T25" fmla="*/ 523 h 2834"/>
                <a:gd name="T26" fmla="*/ 299 w 1343"/>
                <a:gd name="T27" fmla="*/ 990 h 2834"/>
                <a:gd name="T28" fmla="*/ 502 w 1343"/>
                <a:gd name="T29" fmla="*/ 1615 h 2834"/>
                <a:gd name="T30" fmla="*/ 503 w 1343"/>
                <a:gd name="T31" fmla="*/ 1619 h 2834"/>
                <a:gd name="T32" fmla="*/ 492 w 1343"/>
                <a:gd name="T33" fmla="*/ 1636 h 2834"/>
                <a:gd name="T34" fmla="*/ 193 w 1343"/>
                <a:gd name="T35" fmla="*/ 1853 h 2834"/>
                <a:gd name="T36" fmla="*/ 325 w 1343"/>
                <a:gd name="T37" fmla="*/ 2687 h 2834"/>
                <a:gd name="T38" fmla="*/ 770 w 1343"/>
                <a:gd name="T39" fmla="*/ 2794 h 2834"/>
                <a:gd name="T40" fmla="*/ 1159 w 1343"/>
                <a:gd name="T41" fmla="*/ 2555 h 2834"/>
                <a:gd name="T42" fmla="*/ 1219 w 1343"/>
                <a:gd name="T43" fmla="*/ 1955 h 2834"/>
                <a:gd name="T44" fmla="*/ 1227 w 1343"/>
                <a:gd name="T45" fmla="*/ 1933 h 2834"/>
                <a:gd name="T46" fmla="*/ 1249 w 1343"/>
                <a:gd name="T47" fmla="*/ 1941 h 2834"/>
                <a:gd name="T48" fmla="*/ 1186 w 1343"/>
                <a:gd name="T49" fmla="*/ 2574 h 2834"/>
                <a:gd name="T50" fmla="*/ 775 w 1343"/>
                <a:gd name="T51" fmla="*/ 2826 h 2834"/>
                <a:gd name="T52" fmla="*/ 675 w 1343"/>
                <a:gd name="T53" fmla="*/ 2834 h 2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43" h="2834">
                  <a:moveTo>
                    <a:pt x="675" y="2834"/>
                  </a:moveTo>
                  <a:cubicBezTo>
                    <a:pt x="543" y="2834"/>
                    <a:pt x="415" y="2792"/>
                    <a:pt x="306" y="2713"/>
                  </a:cubicBezTo>
                  <a:cubicBezTo>
                    <a:pt x="170" y="2615"/>
                    <a:pt x="81" y="2469"/>
                    <a:pt x="54" y="2302"/>
                  </a:cubicBezTo>
                  <a:cubicBezTo>
                    <a:pt x="28" y="2136"/>
                    <a:pt x="68" y="1970"/>
                    <a:pt x="167" y="1834"/>
                  </a:cubicBezTo>
                  <a:cubicBezTo>
                    <a:pt x="243" y="1730"/>
                    <a:pt x="346" y="1653"/>
                    <a:pt x="466" y="1610"/>
                  </a:cubicBezTo>
                  <a:cubicBezTo>
                    <a:pt x="465" y="1607"/>
                    <a:pt x="464" y="1603"/>
                    <a:pt x="462" y="1598"/>
                  </a:cubicBezTo>
                  <a:cubicBezTo>
                    <a:pt x="263" y="985"/>
                    <a:pt x="263" y="985"/>
                    <a:pt x="263" y="985"/>
                  </a:cubicBezTo>
                  <a:cubicBezTo>
                    <a:pt x="260" y="976"/>
                    <a:pt x="265" y="967"/>
                    <a:pt x="274" y="964"/>
                  </a:cubicBezTo>
                  <a:cubicBezTo>
                    <a:pt x="487" y="895"/>
                    <a:pt x="656" y="726"/>
                    <a:pt x="725" y="513"/>
                  </a:cubicBezTo>
                  <a:cubicBezTo>
                    <a:pt x="777" y="353"/>
                    <a:pt x="770" y="180"/>
                    <a:pt x="705" y="25"/>
                  </a:cubicBezTo>
                  <a:cubicBezTo>
                    <a:pt x="702" y="17"/>
                    <a:pt x="706" y="7"/>
                    <a:pt x="714" y="4"/>
                  </a:cubicBezTo>
                  <a:cubicBezTo>
                    <a:pt x="722" y="0"/>
                    <a:pt x="732" y="4"/>
                    <a:pt x="735" y="12"/>
                  </a:cubicBezTo>
                  <a:cubicBezTo>
                    <a:pt x="803" y="174"/>
                    <a:pt x="810" y="356"/>
                    <a:pt x="756" y="523"/>
                  </a:cubicBezTo>
                  <a:cubicBezTo>
                    <a:pt x="685" y="741"/>
                    <a:pt x="515" y="914"/>
                    <a:pt x="299" y="990"/>
                  </a:cubicBezTo>
                  <a:cubicBezTo>
                    <a:pt x="330" y="1086"/>
                    <a:pt x="498" y="1603"/>
                    <a:pt x="502" y="1615"/>
                  </a:cubicBezTo>
                  <a:cubicBezTo>
                    <a:pt x="503" y="1616"/>
                    <a:pt x="503" y="1618"/>
                    <a:pt x="503" y="1619"/>
                  </a:cubicBezTo>
                  <a:cubicBezTo>
                    <a:pt x="504" y="1626"/>
                    <a:pt x="499" y="1634"/>
                    <a:pt x="492" y="1636"/>
                  </a:cubicBezTo>
                  <a:cubicBezTo>
                    <a:pt x="371" y="1675"/>
                    <a:pt x="268" y="1750"/>
                    <a:pt x="193" y="1853"/>
                  </a:cubicBezTo>
                  <a:cubicBezTo>
                    <a:pt x="0" y="2119"/>
                    <a:pt x="59" y="2494"/>
                    <a:pt x="325" y="2687"/>
                  </a:cubicBezTo>
                  <a:cubicBezTo>
                    <a:pt x="454" y="2781"/>
                    <a:pt x="612" y="2819"/>
                    <a:pt x="770" y="2794"/>
                  </a:cubicBezTo>
                  <a:cubicBezTo>
                    <a:pt x="927" y="2769"/>
                    <a:pt x="1066" y="2684"/>
                    <a:pt x="1159" y="2555"/>
                  </a:cubicBezTo>
                  <a:cubicBezTo>
                    <a:pt x="1286" y="2381"/>
                    <a:pt x="1309" y="2151"/>
                    <a:pt x="1219" y="1955"/>
                  </a:cubicBezTo>
                  <a:cubicBezTo>
                    <a:pt x="1215" y="1947"/>
                    <a:pt x="1219" y="1937"/>
                    <a:pt x="1227" y="1933"/>
                  </a:cubicBezTo>
                  <a:cubicBezTo>
                    <a:pt x="1235" y="1930"/>
                    <a:pt x="1245" y="1933"/>
                    <a:pt x="1249" y="1941"/>
                  </a:cubicBezTo>
                  <a:cubicBezTo>
                    <a:pt x="1343" y="2148"/>
                    <a:pt x="1319" y="2390"/>
                    <a:pt x="1186" y="2574"/>
                  </a:cubicBezTo>
                  <a:cubicBezTo>
                    <a:pt x="1087" y="2710"/>
                    <a:pt x="941" y="2800"/>
                    <a:pt x="775" y="2826"/>
                  </a:cubicBezTo>
                  <a:cubicBezTo>
                    <a:pt x="742" y="2831"/>
                    <a:pt x="708" y="2834"/>
                    <a:pt x="675" y="28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7" name="Freeform 10">
              <a:extLst>
                <a:ext uri="{FF2B5EF4-FFF2-40B4-BE49-F238E27FC236}">
                  <a16:creationId xmlns:a16="http://schemas.microsoft.com/office/drawing/2014/main" id="{FDA822AE-8231-4B9D-9D55-C79BE8331BB6}"/>
                </a:ext>
              </a:extLst>
            </p:cNvPr>
            <p:cNvSpPr>
              <a:spLocks/>
            </p:cNvSpPr>
            <p:nvPr/>
          </p:nvSpPr>
          <p:spPr bwMode="auto">
            <a:xfrm>
              <a:off x="5565775" y="3292475"/>
              <a:ext cx="173038" cy="196850"/>
            </a:xfrm>
            <a:custGeom>
              <a:avLst/>
              <a:gdLst>
                <a:gd name="T0" fmla="*/ 17 w 138"/>
                <a:gd name="T1" fmla="*/ 157 h 157"/>
                <a:gd name="T2" fmla="*/ 15 w 138"/>
                <a:gd name="T3" fmla="*/ 156 h 157"/>
                <a:gd name="T4" fmla="*/ 1 w 138"/>
                <a:gd name="T5" fmla="*/ 138 h 157"/>
                <a:gd name="T6" fmla="*/ 16 w 138"/>
                <a:gd name="T7" fmla="*/ 16 h 157"/>
                <a:gd name="T8" fmla="*/ 27 w 138"/>
                <a:gd name="T9" fmla="*/ 2 h 157"/>
                <a:gd name="T10" fmla="*/ 44 w 138"/>
                <a:gd name="T11" fmla="*/ 6 h 157"/>
                <a:gd name="T12" fmla="*/ 131 w 138"/>
                <a:gd name="T13" fmla="*/ 91 h 157"/>
                <a:gd name="T14" fmla="*/ 132 w 138"/>
                <a:gd name="T15" fmla="*/ 114 h 157"/>
                <a:gd name="T16" fmla="*/ 109 w 138"/>
                <a:gd name="T17" fmla="*/ 115 h 157"/>
                <a:gd name="T18" fmla="*/ 45 w 138"/>
                <a:gd name="T19" fmla="*/ 52 h 157"/>
                <a:gd name="T20" fmla="*/ 33 w 138"/>
                <a:gd name="T21" fmla="*/ 142 h 157"/>
                <a:gd name="T22" fmla="*/ 17 w 138"/>
                <a:gd name="T23"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57">
                  <a:moveTo>
                    <a:pt x="17" y="157"/>
                  </a:moveTo>
                  <a:cubicBezTo>
                    <a:pt x="16" y="157"/>
                    <a:pt x="16" y="156"/>
                    <a:pt x="15" y="156"/>
                  </a:cubicBezTo>
                  <a:cubicBezTo>
                    <a:pt x="6" y="155"/>
                    <a:pt x="0" y="147"/>
                    <a:pt x="1" y="138"/>
                  </a:cubicBezTo>
                  <a:cubicBezTo>
                    <a:pt x="16" y="16"/>
                    <a:pt x="16" y="16"/>
                    <a:pt x="16" y="16"/>
                  </a:cubicBezTo>
                  <a:cubicBezTo>
                    <a:pt x="17" y="9"/>
                    <a:pt x="21" y="4"/>
                    <a:pt x="27" y="2"/>
                  </a:cubicBezTo>
                  <a:cubicBezTo>
                    <a:pt x="33" y="0"/>
                    <a:pt x="39" y="2"/>
                    <a:pt x="44" y="6"/>
                  </a:cubicBezTo>
                  <a:cubicBezTo>
                    <a:pt x="131" y="91"/>
                    <a:pt x="131" y="91"/>
                    <a:pt x="131" y="91"/>
                  </a:cubicBezTo>
                  <a:cubicBezTo>
                    <a:pt x="138" y="97"/>
                    <a:pt x="138" y="108"/>
                    <a:pt x="132" y="114"/>
                  </a:cubicBezTo>
                  <a:cubicBezTo>
                    <a:pt x="125" y="121"/>
                    <a:pt x="115" y="121"/>
                    <a:pt x="109" y="115"/>
                  </a:cubicBezTo>
                  <a:cubicBezTo>
                    <a:pt x="45" y="52"/>
                    <a:pt x="45" y="52"/>
                    <a:pt x="45" y="52"/>
                  </a:cubicBezTo>
                  <a:cubicBezTo>
                    <a:pt x="33" y="142"/>
                    <a:pt x="33" y="142"/>
                    <a:pt x="33" y="142"/>
                  </a:cubicBezTo>
                  <a:cubicBezTo>
                    <a:pt x="32" y="150"/>
                    <a:pt x="25" y="157"/>
                    <a:pt x="17"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grpSp>
        <p:nvGrpSpPr>
          <p:cNvPr id="99" name="Group 98">
            <a:extLst>
              <a:ext uri="{FF2B5EF4-FFF2-40B4-BE49-F238E27FC236}">
                <a16:creationId xmlns:a16="http://schemas.microsoft.com/office/drawing/2014/main" id="{EFD987AF-C766-484C-A3FC-BB4BF54D3727}"/>
              </a:ext>
            </a:extLst>
          </p:cNvPr>
          <p:cNvGrpSpPr/>
          <p:nvPr/>
        </p:nvGrpSpPr>
        <p:grpSpPr>
          <a:xfrm>
            <a:off x="7462381" y="5008223"/>
            <a:ext cx="2341382" cy="1259829"/>
            <a:chOff x="5456238" y="5067300"/>
            <a:chExt cx="3440113" cy="1851025"/>
          </a:xfrm>
          <a:solidFill>
            <a:srgbClr val="5EA384"/>
          </a:solidFill>
        </p:grpSpPr>
        <p:sp>
          <p:nvSpPr>
            <p:cNvPr id="114" name="Freeform 6">
              <a:extLst>
                <a:ext uri="{FF2B5EF4-FFF2-40B4-BE49-F238E27FC236}">
                  <a16:creationId xmlns:a16="http://schemas.microsoft.com/office/drawing/2014/main" id="{C8F8C32D-D6C4-43DB-80B7-D3A1D75889CE}"/>
                </a:ext>
              </a:extLst>
            </p:cNvPr>
            <p:cNvSpPr>
              <a:spLocks/>
            </p:cNvSpPr>
            <p:nvPr/>
          </p:nvSpPr>
          <p:spPr bwMode="auto">
            <a:xfrm>
              <a:off x="5456238" y="5124450"/>
              <a:ext cx="3440113" cy="1793875"/>
            </a:xfrm>
            <a:custGeom>
              <a:avLst/>
              <a:gdLst>
                <a:gd name="T0" fmla="*/ 2083 w 2730"/>
                <a:gd name="T1" fmla="*/ 1377 h 1425"/>
                <a:gd name="T2" fmla="*/ 1573 w 2730"/>
                <a:gd name="T3" fmla="*/ 1118 h 1425"/>
                <a:gd name="T4" fmla="*/ 1453 w 2730"/>
                <a:gd name="T5" fmla="*/ 764 h 1425"/>
                <a:gd name="T6" fmla="*/ 1440 w 2730"/>
                <a:gd name="T7" fmla="*/ 764 h 1425"/>
                <a:gd name="T8" fmla="*/ 795 w 2730"/>
                <a:gd name="T9" fmla="*/ 764 h 1425"/>
                <a:gd name="T10" fmla="*/ 779 w 2730"/>
                <a:gd name="T11" fmla="*/ 748 h 1425"/>
                <a:gd name="T12" fmla="*/ 489 w 2730"/>
                <a:gd name="T13" fmla="*/ 179 h 1425"/>
                <a:gd name="T14" fmla="*/ 19 w 2730"/>
                <a:gd name="T15" fmla="*/ 47 h 1425"/>
                <a:gd name="T16" fmla="*/ 1 w 2730"/>
                <a:gd name="T17" fmla="*/ 32 h 1425"/>
                <a:gd name="T18" fmla="*/ 16 w 2730"/>
                <a:gd name="T19" fmla="*/ 15 h 1425"/>
                <a:gd name="T20" fmla="*/ 508 w 2730"/>
                <a:gd name="T21" fmla="*/ 153 h 1425"/>
                <a:gd name="T22" fmla="*/ 811 w 2730"/>
                <a:gd name="T23" fmla="*/ 732 h 1425"/>
                <a:gd name="T24" fmla="*/ 1468 w 2730"/>
                <a:gd name="T25" fmla="*/ 732 h 1425"/>
                <a:gd name="T26" fmla="*/ 1473 w 2730"/>
                <a:gd name="T27" fmla="*/ 732 h 1425"/>
                <a:gd name="T28" fmla="*/ 1485 w 2730"/>
                <a:gd name="T29" fmla="*/ 748 h 1425"/>
                <a:gd name="T30" fmla="*/ 1599 w 2730"/>
                <a:gd name="T31" fmla="*/ 1099 h 1425"/>
                <a:gd name="T32" fmla="*/ 2433 w 2730"/>
                <a:gd name="T33" fmla="*/ 1231 h 1425"/>
                <a:gd name="T34" fmla="*/ 2672 w 2730"/>
                <a:gd name="T35" fmla="*/ 841 h 1425"/>
                <a:gd name="T36" fmla="*/ 2565 w 2730"/>
                <a:gd name="T37" fmla="*/ 397 h 1425"/>
                <a:gd name="T38" fmla="*/ 2013 w 2730"/>
                <a:gd name="T39" fmla="*/ 155 h 1425"/>
                <a:gd name="T40" fmla="*/ 1995 w 2730"/>
                <a:gd name="T41" fmla="*/ 140 h 1425"/>
                <a:gd name="T42" fmla="*/ 2009 w 2730"/>
                <a:gd name="T43" fmla="*/ 122 h 1425"/>
                <a:gd name="T44" fmla="*/ 2592 w 2730"/>
                <a:gd name="T45" fmla="*/ 378 h 1425"/>
                <a:gd name="T46" fmla="*/ 2704 w 2730"/>
                <a:gd name="T47" fmla="*/ 846 h 1425"/>
                <a:gd name="T48" fmla="*/ 2452 w 2730"/>
                <a:gd name="T49" fmla="*/ 1257 h 1425"/>
                <a:gd name="T50" fmla="*/ 2083 w 2730"/>
                <a:gd name="T51" fmla="*/ 1377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30" h="1425">
                  <a:moveTo>
                    <a:pt x="2083" y="1377"/>
                  </a:moveTo>
                  <a:cubicBezTo>
                    <a:pt x="1888" y="1377"/>
                    <a:pt x="1696" y="1287"/>
                    <a:pt x="1573" y="1118"/>
                  </a:cubicBezTo>
                  <a:cubicBezTo>
                    <a:pt x="1497" y="1014"/>
                    <a:pt x="1456" y="892"/>
                    <a:pt x="1453" y="764"/>
                  </a:cubicBezTo>
                  <a:cubicBezTo>
                    <a:pt x="1449" y="764"/>
                    <a:pt x="1445" y="764"/>
                    <a:pt x="1440" y="764"/>
                  </a:cubicBezTo>
                  <a:cubicBezTo>
                    <a:pt x="795" y="764"/>
                    <a:pt x="795" y="764"/>
                    <a:pt x="795" y="764"/>
                  </a:cubicBezTo>
                  <a:cubicBezTo>
                    <a:pt x="786" y="764"/>
                    <a:pt x="779" y="757"/>
                    <a:pt x="779" y="748"/>
                  </a:cubicBezTo>
                  <a:cubicBezTo>
                    <a:pt x="779" y="523"/>
                    <a:pt x="670" y="311"/>
                    <a:pt x="489" y="179"/>
                  </a:cubicBezTo>
                  <a:cubicBezTo>
                    <a:pt x="353" y="80"/>
                    <a:pt x="186" y="33"/>
                    <a:pt x="19" y="47"/>
                  </a:cubicBezTo>
                  <a:cubicBezTo>
                    <a:pt x="10" y="48"/>
                    <a:pt x="2" y="41"/>
                    <a:pt x="1" y="32"/>
                  </a:cubicBezTo>
                  <a:cubicBezTo>
                    <a:pt x="0" y="23"/>
                    <a:pt x="7" y="15"/>
                    <a:pt x="16" y="15"/>
                  </a:cubicBezTo>
                  <a:cubicBezTo>
                    <a:pt x="191" y="0"/>
                    <a:pt x="366" y="49"/>
                    <a:pt x="508" y="153"/>
                  </a:cubicBezTo>
                  <a:cubicBezTo>
                    <a:pt x="693" y="287"/>
                    <a:pt x="806" y="503"/>
                    <a:pt x="811" y="732"/>
                  </a:cubicBezTo>
                  <a:cubicBezTo>
                    <a:pt x="912" y="732"/>
                    <a:pt x="1456" y="732"/>
                    <a:pt x="1468" y="732"/>
                  </a:cubicBezTo>
                  <a:cubicBezTo>
                    <a:pt x="1470" y="732"/>
                    <a:pt x="1471" y="732"/>
                    <a:pt x="1473" y="732"/>
                  </a:cubicBezTo>
                  <a:cubicBezTo>
                    <a:pt x="1480" y="734"/>
                    <a:pt x="1485" y="740"/>
                    <a:pt x="1485" y="748"/>
                  </a:cubicBezTo>
                  <a:cubicBezTo>
                    <a:pt x="1485" y="875"/>
                    <a:pt x="1524" y="996"/>
                    <a:pt x="1599" y="1099"/>
                  </a:cubicBezTo>
                  <a:cubicBezTo>
                    <a:pt x="1793" y="1365"/>
                    <a:pt x="2167" y="1425"/>
                    <a:pt x="2433" y="1231"/>
                  </a:cubicBezTo>
                  <a:cubicBezTo>
                    <a:pt x="2562" y="1137"/>
                    <a:pt x="2647" y="999"/>
                    <a:pt x="2672" y="841"/>
                  </a:cubicBezTo>
                  <a:cubicBezTo>
                    <a:pt x="2697" y="684"/>
                    <a:pt x="2659" y="526"/>
                    <a:pt x="2565" y="397"/>
                  </a:cubicBezTo>
                  <a:cubicBezTo>
                    <a:pt x="2439" y="223"/>
                    <a:pt x="2227" y="130"/>
                    <a:pt x="2013" y="155"/>
                  </a:cubicBezTo>
                  <a:cubicBezTo>
                    <a:pt x="2004" y="156"/>
                    <a:pt x="1996" y="149"/>
                    <a:pt x="1995" y="140"/>
                  </a:cubicBezTo>
                  <a:cubicBezTo>
                    <a:pt x="1994" y="132"/>
                    <a:pt x="2000" y="123"/>
                    <a:pt x="2009" y="122"/>
                  </a:cubicBezTo>
                  <a:cubicBezTo>
                    <a:pt x="2235" y="96"/>
                    <a:pt x="2458" y="194"/>
                    <a:pt x="2592" y="378"/>
                  </a:cubicBezTo>
                  <a:cubicBezTo>
                    <a:pt x="2691" y="514"/>
                    <a:pt x="2730" y="680"/>
                    <a:pt x="2704" y="846"/>
                  </a:cubicBezTo>
                  <a:cubicBezTo>
                    <a:pt x="2678" y="1013"/>
                    <a:pt x="2588" y="1159"/>
                    <a:pt x="2452" y="1257"/>
                  </a:cubicBezTo>
                  <a:cubicBezTo>
                    <a:pt x="2341" y="1338"/>
                    <a:pt x="2211" y="1377"/>
                    <a:pt x="2083" y="13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000" dirty="0"/>
            </a:p>
          </p:txBody>
        </p:sp>
        <p:sp>
          <p:nvSpPr>
            <p:cNvPr id="115" name="Freeform 11">
              <a:extLst>
                <a:ext uri="{FF2B5EF4-FFF2-40B4-BE49-F238E27FC236}">
                  <a16:creationId xmlns:a16="http://schemas.microsoft.com/office/drawing/2014/main" id="{77D93DB2-5CAA-46B9-92A5-A2A7CBC20767}"/>
                </a:ext>
              </a:extLst>
            </p:cNvPr>
            <p:cNvSpPr>
              <a:spLocks/>
            </p:cNvSpPr>
            <p:nvPr/>
          </p:nvSpPr>
          <p:spPr bwMode="auto">
            <a:xfrm>
              <a:off x="5457825" y="5067300"/>
              <a:ext cx="184150" cy="182563"/>
            </a:xfrm>
            <a:custGeom>
              <a:avLst/>
              <a:gdLst>
                <a:gd name="T0" fmla="*/ 128 w 147"/>
                <a:gd name="T1" fmla="*/ 145 h 145"/>
                <a:gd name="T2" fmla="*/ 121 w 147"/>
                <a:gd name="T3" fmla="*/ 143 h 145"/>
                <a:gd name="T4" fmla="*/ 10 w 147"/>
                <a:gd name="T5" fmla="*/ 90 h 145"/>
                <a:gd name="T6" fmla="*/ 0 w 147"/>
                <a:gd name="T7" fmla="*/ 76 h 145"/>
                <a:gd name="T8" fmla="*/ 9 w 147"/>
                <a:gd name="T9" fmla="*/ 61 h 145"/>
                <a:gd name="T10" fmla="*/ 117 w 147"/>
                <a:gd name="T11" fmla="*/ 4 h 145"/>
                <a:gd name="T12" fmla="*/ 139 w 147"/>
                <a:gd name="T13" fmla="*/ 11 h 145"/>
                <a:gd name="T14" fmla="*/ 132 w 147"/>
                <a:gd name="T15" fmla="*/ 33 h 145"/>
                <a:gd name="T16" fmla="*/ 53 w 147"/>
                <a:gd name="T17" fmla="*/ 75 h 145"/>
                <a:gd name="T18" fmla="*/ 135 w 147"/>
                <a:gd name="T19" fmla="*/ 114 h 145"/>
                <a:gd name="T20" fmla="*/ 143 w 147"/>
                <a:gd name="T21" fmla="*/ 135 h 145"/>
                <a:gd name="T22" fmla="*/ 128 w 147"/>
                <a:gd name="T2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145">
                  <a:moveTo>
                    <a:pt x="128" y="145"/>
                  </a:moveTo>
                  <a:cubicBezTo>
                    <a:pt x="126" y="145"/>
                    <a:pt x="124" y="144"/>
                    <a:pt x="121" y="143"/>
                  </a:cubicBezTo>
                  <a:cubicBezTo>
                    <a:pt x="10" y="90"/>
                    <a:pt x="10" y="90"/>
                    <a:pt x="10" y="90"/>
                  </a:cubicBezTo>
                  <a:cubicBezTo>
                    <a:pt x="4" y="88"/>
                    <a:pt x="0" y="82"/>
                    <a:pt x="0" y="76"/>
                  </a:cubicBezTo>
                  <a:cubicBezTo>
                    <a:pt x="0" y="70"/>
                    <a:pt x="3" y="64"/>
                    <a:pt x="9" y="61"/>
                  </a:cubicBezTo>
                  <a:cubicBezTo>
                    <a:pt x="117" y="4"/>
                    <a:pt x="117" y="4"/>
                    <a:pt x="117" y="4"/>
                  </a:cubicBezTo>
                  <a:cubicBezTo>
                    <a:pt x="125" y="0"/>
                    <a:pt x="135" y="3"/>
                    <a:pt x="139" y="11"/>
                  </a:cubicBezTo>
                  <a:cubicBezTo>
                    <a:pt x="143" y="19"/>
                    <a:pt x="140" y="29"/>
                    <a:pt x="132" y="33"/>
                  </a:cubicBezTo>
                  <a:cubicBezTo>
                    <a:pt x="53" y="75"/>
                    <a:pt x="53" y="75"/>
                    <a:pt x="53" y="75"/>
                  </a:cubicBezTo>
                  <a:cubicBezTo>
                    <a:pt x="135" y="114"/>
                    <a:pt x="135" y="114"/>
                    <a:pt x="135" y="114"/>
                  </a:cubicBezTo>
                  <a:cubicBezTo>
                    <a:pt x="143" y="117"/>
                    <a:pt x="147" y="127"/>
                    <a:pt x="143" y="135"/>
                  </a:cubicBezTo>
                  <a:cubicBezTo>
                    <a:pt x="140" y="141"/>
                    <a:pt x="134" y="145"/>
                    <a:pt x="128" y="14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000" dirty="0"/>
            </a:p>
          </p:txBody>
        </p:sp>
      </p:grpSp>
      <p:grpSp>
        <p:nvGrpSpPr>
          <p:cNvPr id="100" name="Group 99">
            <a:extLst>
              <a:ext uri="{FF2B5EF4-FFF2-40B4-BE49-F238E27FC236}">
                <a16:creationId xmlns:a16="http://schemas.microsoft.com/office/drawing/2014/main" id="{ED2E2D50-17D2-455C-831C-3BE943FD5DC4}"/>
              </a:ext>
            </a:extLst>
          </p:cNvPr>
          <p:cNvGrpSpPr/>
          <p:nvPr/>
        </p:nvGrpSpPr>
        <p:grpSpPr>
          <a:xfrm>
            <a:off x="8615245" y="3494483"/>
            <a:ext cx="1722271" cy="2064781"/>
            <a:chOff x="7150100" y="2843213"/>
            <a:chExt cx="2530475" cy="3033713"/>
          </a:xfrm>
          <a:solidFill>
            <a:schemeClr val="bg2">
              <a:lumMod val="95000"/>
            </a:schemeClr>
          </a:solidFill>
        </p:grpSpPr>
        <p:sp>
          <p:nvSpPr>
            <p:cNvPr id="112" name="Freeform 7">
              <a:extLst>
                <a:ext uri="{FF2B5EF4-FFF2-40B4-BE49-F238E27FC236}">
                  <a16:creationId xmlns:a16="http://schemas.microsoft.com/office/drawing/2014/main" id="{85669332-7037-4E94-BE15-BAE1022626E5}"/>
                </a:ext>
              </a:extLst>
            </p:cNvPr>
            <p:cNvSpPr>
              <a:spLocks/>
            </p:cNvSpPr>
            <p:nvPr/>
          </p:nvSpPr>
          <p:spPr bwMode="auto">
            <a:xfrm>
              <a:off x="7175500" y="2843213"/>
              <a:ext cx="2505075" cy="3033713"/>
            </a:xfrm>
            <a:custGeom>
              <a:avLst/>
              <a:gdLst>
                <a:gd name="T0" fmla="*/ 18 w 1989"/>
                <a:gd name="T1" fmla="*/ 2409 h 2409"/>
                <a:gd name="T2" fmla="*/ 14 w 1989"/>
                <a:gd name="T3" fmla="*/ 2408 h 2409"/>
                <a:gd name="T4" fmla="*/ 2 w 1989"/>
                <a:gd name="T5" fmla="*/ 2389 h 2409"/>
                <a:gd name="T6" fmla="*/ 286 w 1989"/>
                <a:gd name="T7" fmla="*/ 1964 h 2409"/>
                <a:gd name="T8" fmla="*/ 930 w 1989"/>
                <a:gd name="T9" fmla="*/ 1854 h 2409"/>
                <a:gd name="T10" fmla="*/ 1133 w 1989"/>
                <a:gd name="T11" fmla="*/ 1229 h 2409"/>
                <a:gd name="T12" fmla="*/ 1135 w 1989"/>
                <a:gd name="T13" fmla="*/ 1225 h 2409"/>
                <a:gd name="T14" fmla="*/ 1154 w 1989"/>
                <a:gd name="T15" fmla="*/ 1218 h 2409"/>
                <a:gd name="T16" fmla="*/ 1523 w 1989"/>
                <a:gd name="T17" fmla="*/ 1218 h 2409"/>
                <a:gd name="T18" fmla="*/ 1870 w 1989"/>
                <a:gd name="T19" fmla="*/ 921 h 2409"/>
                <a:gd name="T20" fmla="*/ 1906 w 1989"/>
                <a:gd name="T21" fmla="*/ 466 h 2409"/>
                <a:gd name="T22" fmla="*/ 1609 w 1989"/>
                <a:gd name="T23" fmla="*/ 118 h 2409"/>
                <a:gd name="T24" fmla="*/ 1154 w 1989"/>
                <a:gd name="T25" fmla="*/ 82 h 2409"/>
                <a:gd name="T26" fmla="*/ 753 w 1989"/>
                <a:gd name="T27" fmla="*/ 533 h 2409"/>
                <a:gd name="T28" fmla="*/ 734 w 1989"/>
                <a:gd name="T29" fmla="*/ 546 h 2409"/>
                <a:gd name="T30" fmla="*/ 721 w 1989"/>
                <a:gd name="T31" fmla="*/ 526 h 2409"/>
                <a:gd name="T32" fmla="*/ 1144 w 1989"/>
                <a:gd name="T33" fmla="*/ 51 h 2409"/>
                <a:gd name="T34" fmla="*/ 1624 w 1989"/>
                <a:gd name="T35" fmla="*/ 89 h 2409"/>
                <a:gd name="T36" fmla="*/ 1937 w 1989"/>
                <a:gd name="T37" fmla="*/ 456 h 2409"/>
                <a:gd name="T38" fmla="*/ 1899 w 1989"/>
                <a:gd name="T39" fmla="*/ 936 h 2409"/>
                <a:gd name="T40" fmla="*/ 1533 w 1989"/>
                <a:gd name="T41" fmla="*/ 1249 h 2409"/>
                <a:gd name="T42" fmla="*/ 1159 w 1989"/>
                <a:gd name="T43" fmla="*/ 1254 h 2409"/>
                <a:gd name="T44" fmla="*/ 1155 w 1989"/>
                <a:gd name="T45" fmla="*/ 1266 h 2409"/>
                <a:gd name="T46" fmla="*/ 956 w 1989"/>
                <a:gd name="T47" fmla="*/ 1880 h 2409"/>
                <a:gd name="T48" fmla="*/ 936 w 1989"/>
                <a:gd name="T49" fmla="*/ 1890 h 2409"/>
                <a:gd name="T50" fmla="*/ 305 w 1989"/>
                <a:gd name="T51" fmla="*/ 1990 h 2409"/>
                <a:gd name="T52" fmla="*/ 34 w 1989"/>
                <a:gd name="T53" fmla="*/ 2396 h 2409"/>
                <a:gd name="T54" fmla="*/ 18 w 1989"/>
                <a:gd name="T55" fmla="*/ 2409 h 2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89" h="2409">
                  <a:moveTo>
                    <a:pt x="18" y="2409"/>
                  </a:moveTo>
                  <a:cubicBezTo>
                    <a:pt x="17" y="2409"/>
                    <a:pt x="16" y="2409"/>
                    <a:pt x="14" y="2408"/>
                  </a:cubicBezTo>
                  <a:cubicBezTo>
                    <a:pt x="6" y="2406"/>
                    <a:pt x="0" y="2397"/>
                    <a:pt x="2" y="2389"/>
                  </a:cubicBezTo>
                  <a:cubicBezTo>
                    <a:pt x="43" y="2218"/>
                    <a:pt x="144" y="2067"/>
                    <a:pt x="286" y="1964"/>
                  </a:cubicBezTo>
                  <a:cubicBezTo>
                    <a:pt x="471" y="1829"/>
                    <a:pt x="711" y="1789"/>
                    <a:pt x="930" y="1854"/>
                  </a:cubicBezTo>
                  <a:cubicBezTo>
                    <a:pt x="961" y="1758"/>
                    <a:pt x="1129" y="1241"/>
                    <a:pt x="1133" y="1229"/>
                  </a:cubicBezTo>
                  <a:cubicBezTo>
                    <a:pt x="1134" y="1228"/>
                    <a:pt x="1134" y="1226"/>
                    <a:pt x="1135" y="1225"/>
                  </a:cubicBezTo>
                  <a:cubicBezTo>
                    <a:pt x="1139" y="1219"/>
                    <a:pt x="1147" y="1216"/>
                    <a:pt x="1154" y="1218"/>
                  </a:cubicBezTo>
                  <a:cubicBezTo>
                    <a:pt x="1274" y="1258"/>
                    <a:pt x="1402" y="1258"/>
                    <a:pt x="1523" y="1218"/>
                  </a:cubicBezTo>
                  <a:cubicBezTo>
                    <a:pt x="1675" y="1169"/>
                    <a:pt x="1798" y="1064"/>
                    <a:pt x="1870" y="921"/>
                  </a:cubicBezTo>
                  <a:cubicBezTo>
                    <a:pt x="1943" y="779"/>
                    <a:pt x="1956" y="617"/>
                    <a:pt x="1906" y="466"/>
                  </a:cubicBezTo>
                  <a:cubicBezTo>
                    <a:pt x="1857" y="314"/>
                    <a:pt x="1752" y="191"/>
                    <a:pt x="1609" y="118"/>
                  </a:cubicBezTo>
                  <a:cubicBezTo>
                    <a:pt x="1467" y="46"/>
                    <a:pt x="1306" y="33"/>
                    <a:pt x="1154" y="82"/>
                  </a:cubicBezTo>
                  <a:cubicBezTo>
                    <a:pt x="949" y="149"/>
                    <a:pt x="795" y="322"/>
                    <a:pt x="753" y="533"/>
                  </a:cubicBezTo>
                  <a:cubicBezTo>
                    <a:pt x="751" y="542"/>
                    <a:pt x="742" y="547"/>
                    <a:pt x="734" y="546"/>
                  </a:cubicBezTo>
                  <a:cubicBezTo>
                    <a:pt x="725" y="544"/>
                    <a:pt x="719" y="535"/>
                    <a:pt x="721" y="526"/>
                  </a:cubicBezTo>
                  <a:cubicBezTo>
                    <a:pt x="766" y="304"/>
                    <a:pt x="928" y="122"/>
                    <a:pt x="1144" y="51"/>
                  </a:cubicBezTo>
                  <a:cubicBezTo>
                    <a:pt x="1304" y="0"/>
                    <a:pt x="1474" y="13"/>
                    <a:pt x="1624" y="89"/>
                  </a:cubicBezTo>
                  <a:cubicBezTo>
                    <a:pt x="1774" y="166"/>
                    <a:pt x="1885" y="296"/>
                    <a:pt x="1937" y="456"/>
                  </a:cubicBezTo>
                  <a:cubicBezTo>
                    <a:pt x="1989" y="616"/>
                    <a:pt x="1976" y="786"/>
                    <a:pt x="1899" y="936"/>
                  </a:cubicBezTo>
                  <a:cubicBezTo>
                    <a:pt x="1823" y="1086"/>
                    <a:pt x="1693" y="1197"/>
                    <a:pt x="1533" y="1249"/>
                  </a:cubicBezTo>
                  <a:cubicBezTo>
                    <a:pt x="1411" y="1289"/>
                    <a:pt x="1282" y="1291"/>
                    <a:pt x="1159" y="1254"/>
                  </a:cubicBezTo>
                  <a:cubicBezTo>
                    <a:pt x="1158" y="1258"/>
                    <a:pt x="1157" y="1262"/>
                    <a:pt x="1155" y="1266"/>
                  </a:cubicBezTo>
                  <a:cubicBezTo>
                    <a:pt x="956" y="1880"/>
                    <a:pt x="956" y="1880"/>
                    <a:pt x="956" y="1880"/>
                  </a:cubicBezTo>
                  <a:cubicBezTo>
                    <a:pt x="953" y="1888"/>
                    <a:pt x="944" y="1893"/>
                    <a:pt x="936" y="1890"/>
                  </a:cubicBezTo>
                  <a:cubicBezTo>
                    <a:pt x="722" y="1821"/>
                    <a:pt x="486" y="1858"/>
                    <a:pt x="305" y="1990"/>
                  </a:cubicBezTo>
                  <a:cubicBezTo>
                    <a:pt x="169" y="2089"/>
                    <a:pt x="73" y="2233"/>
                    <a:pt x="34" y="2396"/>
                  </a:cubicBezTo>
                  <a:cubicBezTo>
                    <a:pt x="32" y="2404"/>
                    <a:pt x="26" y="2409"/>
                    <a:pt x="18" y="24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3" name="Freeform 12">
              <a:extLst>
                <a:ext uri="{FF2B5EF4-FFF2-40B4-BE49-F238E27FC236}">
                  <a16:creationId xmlns:a16="http://schemas.microsoft.com/office/drawing/2014/main" id="{7977B5E9-4439-43BA-A0F0-9E8A503A52B4}"/>
                </a:ext>
              </a:extLst>
            </p:cNvPr>
            <p:cNvSpPr>
              <a:spLocks/>
            </p:cNvSpPr>
            <p:nvPr/>
          </p:nvSpPr>
          <p:spPr bwMode="auto">
            <a:xfrm>
              <a:off x="7150100" y="5681663"/>
              <a:ext cx="177800" cy="195263"/>
            </a:xfrm>
            <a:custGeom>
              <a:avLst/>
              <a:gdLst>
                <a:gd name="T0" fmla="*/ 38 w 141"/>
                <a:gd name="T1" fmla="*/ 155 h 155"/>
                <a:gd name="T2" fmla="*/ 34 w 141"/>
                <a:gd name="T3" fmla="*/ 154 h 155"/>
                <a:gd name="T4" fmla="*/ 22 w 141"/>
                <a:gd name="T5" fmla="*/ 141 h 155"/>
                <a:gd name="T6" fmla="*/ 1 w 141"/>
                <a:gd name="T7" fmla="*/ 21 h 155"/>
                <a:gd name="T8" fmla="*/ 15 w 141"/>
                <a:gd name="T9" fmla="*/ 2 h 155"/>
                <a:gd name="T10" fmla="*/ 34 w 141"/>
                <a:gd name="T11" fmla="*/ 15 h 155"/>
                <a:gd name="T12" fmla="*/ 49 w 141"/>
                <a:gd name="T13" fmla="*/ 103 h 155"/>
                <a:gd name="T14" fmla="*/ 111 w 141"/>
                <a:gd name="T15" fmla="*/ 37 h 155"/>
                <a:gd name="T16" fmla="*/ 134 w 141"/>
                <a:gd name="T17" fmla="*/ 36 h 155"/>
                <a:gd name="T18" fmla="*/ 135 w 141"/>
                <a:gd name="T19" fmla="*/ 59 h 155"/>
                <a:gd name="T20" fmla="*/ 50 w 141"/>
                <a:gd name="T21" fmla="*/ 150 h 155"/>
                <a:gd name="T22" fmla="*/ 38 w 141"/>
                <a:gd name="T23"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1" h="155">
                  <a:moveTo>
                    <a:pt x="38" y="155"/>
                  </a:moveTo>
                  <a:cubicBezTo>
                    <a:pt x="37" y="155"/>
                    <a:pt x="35" y="155"/>
                    <a:pt x="34" y="154"/>
                  </a:cubicBezTo>
                  <a:cubicBezTo>
                    <a:pt x="28" y="152"/>
                    <a:pt x="23" y="147"/>
                    <a:pt x="22" y="141"/>
                  </a:cubicBezTo>
                  <a:cubicBezTo>
                    <a:pt x="1" y="21"/>
                    <a:pt x="1" y="21"/>
                    <a:pt x="1" y="21"/>
                  </a:cubicBezTo>
                  <a:cubicBezTo>
                    <a:pt x="0" y="12"/>
                    <a:pt x="6" y="3"/>
                    <a:pt x="15" y="2"/>
                  </a:cubicBezTo>
                  <a:cubicBezTo>
                    <a:pt x="24" y="0"/>
                    <a:pt x="32" y="6"/>
                    <a:pt x="34" y="15"/>
                  </a:cubicBezTo>
                  <a:cubicBezTo>
                    <a:pt x="49" y="103"/>
                    <a:pt x="49" y="103"/>
                    <a:pt x="49" y="103"/>
                  </a:cubicBezTo>
                  <a:cubicBezTo>
                    <a:pt x="111" y="37"/>
                    <a:pt x="111" y="37"/>
                    <a:pt x="111" y="37"/>
                  </a:cubicBezTo>
                  <a:cubicBezTo>
                    <a:pt x="117" y="31"/>
                    <a:pt x="127" y="30"/>
                    <a:pt x="134" y="36"/>
                  </a:cubicBezTo>
                  <a:cubicBezTo>
                    <a:pt x="140" y="43"/>
                    <a:pt x="141" y="53"/>
                    <a:pt x="135" y="59"/>
                  </a:cubicBezTo>
                  <a:cubicBezTo>
                    <a:pt x="50" y="150"/>
                    <a:pt x="50" y="150"/>
                    <a:pt x="50" y="150"/>
                  </a:cubicBezTo>
                  <a:cubicBezTo>
                    <a:pt x="47" y="153"/>
                    <a:pt x="43" y="155"/>
                    <a:pt x="38"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grpSp>
        <p:nvGrpSpPr>
          <p:cNvPr id="101" name="Group 100">
            <a:extLst>
              <a:ext uri="{FF2B5EF4-FFF2-40B4-BE49-F238E27FC236}">
                <a16:creationId xmlns:a16="http://schemas.microsoft.com/office/drawing/2014/main" id="{E2CBD68A-8D46-4C0F-B990-98F5BF2D7BA6}"/>
              </a:ext>
            </a:extLst>
          </p:cNvPr>
          <p:cNvGrpSpPr/>
          <p:nvPr/>
        </p:nvGrpSpPr>
        <p:grpSpPr>
          <a:xfrm>
            <a:off x="6435933" y="3387516"/>
            <a:ext cx="2368394" cy="1209048"/>
            <a:chOff x="3948112" y="2686050"/>
            <a:chExt cx="3479801" cy="1776413"/>
          </a:xfrm>
          <a:solidFill>
            <a:schemeClr val="bg2">
              <a:lumMod val="95000"/>
            </a:schemeClr>
          </a:solidFill>
        </p:grpSpPr>
        <p:sp>
          <p:nvSpPr>
            <p:cNvPr id="110" name="Freeform 9">
              <a:extLst>
                <a:ext uri="{FF2B5EF4-FFF2-40B4-BE49-F238E27FC236}">
                  <a16:creationId xmlns:a16="http://schemas.microsoft.com/office/drawing/2014/main" id="{1EEDE3F5-6C35-49F1-8C10-9072283457E1}"/>
                </a:ext>
              </a:extLst>
            </p:cNvPr>
            <p:cNvSpPr>
              <a:spLocks/>
            </p:cNvSpPr>
            <p:nvPr/>
          </p:nvSpPr>
          <p:spPr bwMode="auto">
            <a:xfrm>
              <a:off x="3948112" y="2686050"/>
              <a:ext cx="3479800" cy="1776413"/>
            </a:xfrm>
            <a:custGeom>
              <a:avLst/>
              <a:gdLst>
                <a:gd name="T0" fmla="*/ 651 w 2761"/>
                <a:gd name="T1" fmla="*/ 1405 h 1410"/>
                <a:gd name="T2" fmla="*/ 457 w 2761"/>
                <a:gd name="T3" fmla="*/ 1374 h 1410"/>
                <a:gd name="T4" fmla="*/ 90 w 2761"/>
                <a:gd name="T5" fmla="*/ 1061 h 1410"/>
                <a:gd name="T6" fmla="*/ 52 w 2761"/>
                <a:gd name="T7" fmla="*/ 581 h 1410"/>
                <a:gd name="T8" fmla="*/ 365 w 2761"/>
                <a:gd name="T9" fmla="*/ 214 h 1410"/>
                <a:gd name="T10" fmla="*/ 846 w 2761"/>
                <a:gd name="T11" fmla="*/ 176 h 1410"/>
                <a:gd name="T12" fmla="*/ 1151 w 2761"/>
                <a:gd name="T13" fmla="*/ 392 h 1410"/>
                <a:gd name="T14" fmla="*/ 1161 w 2761"/>
                <a:gd name="T15" fmla="*/ 385 h 1410"/>
                <a:gd name="T16" fmla="*/ 1683 w 2761"/>
                <a:gd name="T17" fmla="*/ 6 h 1410"/>
                <a:gd name="T18" fmla="*/ 1706 w 2761"/>
                <a:gd name="T19" fmla="*/ 9 h 1410"/>
                <a:gd name="T20" fmla="*/ 2275 w 2761"/>
                <a:gd name="T21" fmla="*/ 299 h 1410"/>
                <a:gd name="T22" fmla="*/ 2733 w 2761"/>
                <a:gd name="T23" fmla="*/ 130 h 1410"/>
                <a:gd name="T24" fmla="*/ 2756 w 2761"/>
                <a:gd name="T25" fmla="*/ 131 h 1410"/>
                <a:gd name="T26" fmla="*/ 2754 w 2761"/>
                <a:gd name="T27" fmla="*/ 154 h 1410"/>
                <a:gd name="T28" fmla="*/ 2275 w 2761"/>
                <a:gd name="T29" fmla="*/ 332 h 1410"/>
                <a:gd name="T30" fmla="*/ 1689 w 2761"/>
                <a:gd name="T31" fmla="*/ 41 h 1410"/>
                <a:gd name="T32" fmla="*/ 1157 w 2761"/>
                <a:gd name="T33" fmla="*/ 428 h 1410"/>
                <a:gd name="T34" fmla="*/ 1154 w 2761"/>
                <a:gd name="T35" fmla="*/ 430 h 1410"/>
                <a:gd name="T36" fmla="*/ 1134 w 2761"/>
                <a:gd name="T37" fmla="*/ 424 h 1410"/>
                <a:gd name="T38" fmla="*/ 836 w 2761"/>
                <a:gd name="T39" fmla="*/ 207 h 1410"/>
                <a:gd name="T40" fmla="*/ 380 w 2761"/>
                <a:gd name="T41" fmla="*/ 243 h 1410"/>
                <a:gd name="T42" fmla="*/ 83 w 2761"/>
                <a:gd name="T43" fmla="*/ 591 h 1410"/>
                <a:gd name="T44" fmla="*/ 119 w 2761"/>
                <a:gd name="T45" fmla="*/ 1046 h 1410"/>
                <a:gd name="T46" fmla="*/ 467 w 2761"/>
                <a:gd name="T47" fmla="*/ 1343 h 1410"/>
                <a:gd name="T48" fmla="*/ 1056 w 2761"/>
                <a:gd name="T49" fmla="*/ 1215 h 1410"/>
                <a:gd name="T50" fmla="*/ 1079 w 2761"/>
                <a:gd name="T51" fmla="*/ 1216 h 1410"/>
                <a:gd name="T52" fmla="*/ 1078 w 2761"/>
                <a:gd name="T53" fmla="*/ 1239 h 1410"/>
                <a:gd name="T54" fmla="*/ 651 w 2761"/>
                <a:gd name="T55" fmla="*/ 1405 h 1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61" h="1410">
                  <a:moveTo>
                    <a:pt x="651" y="1405"/>
                  </a:moveTo>
                  <a:cubicBezTo>
                    <a:pt x="586" y="1405"/>
                    <a:pt x="520" y="1395"/>
                    <a:pt x="457" y="1374"/>
                  </a:cubicBezTo>
                  <a:cubicBezTo>
                    <a:pt x="297" y="1322"/>
                    <a:pt x="167" y="1211"/>
                    <a:pt x="90" y="1061"/>
                  </a:cubicBezTo>
                  <a:cubicBezTo>
                    <a:pt x="14" y="911"/>
                    <a:pt x="0" y="741"/>
                    <a:pt x="52" y="581"/>
                  </a:cubicBezTo>
                  <a:cubicBezTo>
                    <a:pt x="104" y="421"/>
                    <a:pt x="216" y="291"/>
                    <a:pt x="365" y="214"/>
                  </a:cubicBezTo>
                  <a:cubicBezTo>
                    <a:pt x="515" y="138"/>
                    <a:pt x="686" y="125"/>
                    <a:pt x="846" y="176"/>
                  </a:cubicBezTo>
                  <a:cubicBezTo>
                    <a:pt x="968" y="216"/>
                    <a:pt x="1073" y="291"/>
                    <a:pt x="1151" y="392"/>
                  </a:cubicBezTo>
                  <a:cubicBezTo>
                    <a:pt x="1154" y="390"/>
                    <a:pt x="1157" y="387"/>
                    <a:pt x="1161" y="385"/>
                  </a:cubicBezTo>
                  <a:cubicBezTo>
                    <a:pt x="1683" y="6"/>
                    <a:pt x="1683" y="6"/>
                    <a:pt x="1683" y="6"/>
                  </a:cubicBezTo>
                  <a:cubicBezTo>
                    <a:pt x="1690" y="0"/>
                    <a:pt x="1701" y="2"/>
                    <a:pt x="1706" y="9"/>
                  </a:cubicBezTo>
                  <a:cubicBezTo>
                    <a:pt x="1838" y="191"/>
                    <a:pt x="2051" y="299"/>
                    <a:pt x="2275" y="299"/>
                  </a:cubicBezTo>
                  <a:cubicBezTo>
                    <a:pt x="2443" y="299"/>
                    <a:pt x="2605" y="239"/>
                    <a:pt x="2733" y="130"/>
                  </a:cubicBezTo>
                  <a:cubicBezTo>
                    <a:pt x="2740" y="124"/>
                    <a:pt x="2750" y="124"/>
                    <a:pt x="2756" y="131"/>
                  </a:cubicBezTo>
                  <a:cubicBezTo>
                    <a:pt x="2761" y="138"/>
                    <a:pt x="2761" y="148"/>
                    <a:pt x="2754" y="154"/>
                  </a:cubicBezTo>
                  <a:cubicBezTo>
                    <a:pt x="2621" y="269"/>
                    <a:pt x="2451" y="332"/>
                    <a:pt x="2275" y="332"/>
                  </a:cubicBezTo>
                  <a:cubicBezTo>
                    <a:pt x="2046" y="332"/>
                    <a:pt x="1828" y="223"/>
                    <a:pt x="1689" y="41"/>
                  </a:cubicBezTo>
                  <a:cubicBezTo>
                    <a:pt x="1607" y="101"/>
                    <a:pt x="1168" y="420"/>
                    <a:pt x="1157" y="428"/>
                  </a:cubicBezTo>
                  <a:cubicBezTo>
                    <a:pt x="1156" y="429"/>
                    <a:pt x="1155" y="429"/>
                    <a:pt x="1154" y="430"/>
                  </a:cubicBezTo>
                  <a:cubicBezTo>
                    <a:pt x="1147" y="433"/>
                    <a:pt x="1139" y="431"/>
                    <a:pt x="1134" y="424"/>
                  </a:cubicBezTo>
                  <a:cubicBezTo>
                    <a:pt x="1060" y="322"/>
                    <a:pt x="957" y="247"/>
                    <a:pt x="836" y="207"/>
                  </a:cubicBezTo>
                  <a:cubicBezTo>
                    <a:pt x="684" y="158"/>
                    <a:pt x="522" y="171"/>
                    <a:pt x="380" y="243"/>
                  </a:cubicBezTo>
                  <a:cubicBezTo>
                    <a:pt x="238" y="316"/>
                    <a:pt x="133" y="439"/>
                    <a:pt x="83" y="591"/>
                  </a:cubicBezTo>
                  <a:cubicBezTo>
                    <a:pt x="34" y="743"/>
                    <a:pt x="47" y="904"/>
                    <a:pt x="119" y="1046"/>
                  </a:cubicBezTo>
                  <a:cubicBezTo>
                    <a:pt x="192" y="1189"/>
                    <a:pt x="315" y="1294"/>
                    <a:pt x="467" y="1343"/>
                  </a:cubicBezTo>
                  <a:cubicBezTo>
                    <a:pt x="672" y="1410"/>
                    <a:pt x="897" y="1360"/>
                    <a:pt x="1056" y="1215"/>
                  </a:cubicBezTo>
                  <a:cubicBezTo>
                    <a:pt x="1063" y="1209"/>
                    <a:pt x="1073" y="1209"/>
                    <a:pt x="1079" y="1216"/>
                  </a:cubicBezTo>
                  <a:cubicBezTo>
                    <a:pt x="1085" y="1222"/>
                    <a:pt x="1085" y="1232"/>
                    <a:pt x="1078" y="1239"/>
                  </a:cubicBezTo>
                  <a:cubicBezTo>
                    <a:pt x="960" y="1347"/>
                    <a:pt x="807" y="1405"/>
                    <a:pt x="651" y="14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1" name="Freeform 14">
              <a:extLst>
                <a:ext uri="{FF2B5EF4-FFF2-40B4-BE49-F238E27FC236}">
                  <a16:creationId xmlns:a16="http://schemas.microsoft.com/office/drawing/2014/main" id="{D9E7D83D-3C25-4861-91BD-4D739E20CAE6}"/>
                </a:ext>
              </a:extLst>
            </p:cNvPr>
            <p:cNvSpPr>
              <a:spLocks/>
            </p:cNvSpPr>
            <p:nvPr/>
          </p:nvSpPr>
          <p:spPr bwMode="auto">
            <a:xfrm>
              <a:off x="7231063" y="2843213"/>
              <a:ext cx="196850" cy="180975"/>
            </a:xfrm>
            <a:custGeom>
              <a:avLst/>
              <a:gdLst>
                <a:gd name="T0" fmla="*/ 85 w 157"/>
                <a:gd name="T1" fmla="*/ 143 h 143"/>
                <a:gd name="T2" fmla="*/ 78 w 157"/>
                <a:gd name="T3" fmla="*/ 141 h 143"/>
                <a:gd name="T4" fmla="*/ 71 w 157"/>
                <a:gd name="T5" fmla="*/ 119 h 143"/>
                <a:gd name="T6" fmla="*/ 110 w 157"/>
                <a:gd name="T7" fmla="*/ 39 h 143"/>
                <a:gd name="T8" fmla="*/ 21 w 157"/>
                <a:gd name="T9" fmla="*/ 56 h 143"/>
                <a:gd name="T10" fmla="*/ 2 w 157"/>
                <a:gd name="T11" fmla="*/ 43 h 143"/>
                <a:gd name="T12" fmla="*/ 15 w 157"/>
                <a:gd name="T13" fmla="*/ 24 h 143"/>
                <a:gd name="T14" fmla="*/ 136 w 157"/>
                <a:gd name="T15" fmla="*/ 1 h 143"/>
                <a:gd name="T16" fmla="*/ 152 w 157"/>
                <a:gd name="T17" fmla="*/ 7 h 143"/>
                <a:gd name="T18" fmla="*/ 154 w 157"/>
                <a:gd name="T19" fmla="*/ 24 h 143"/>
                <a:gd name="T20" fmla="*/ 100 w 157"/>
                <a:gd name="T21" fmla="*/ 134 h 143"/>
                <a:gd name="T22" fmla="*/ 85 w 157"/>
                <a:gd name="T2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43">
                  <a:moveTo>
                    <a:pt x="85" y="143"/>
                  </a:moveTo>
                  <a:cubicBezTo>
                    <a:pt x="83" y="143"/>
                    <a:pt x="80" y="142"/>
                    <a:pt x="78" y="141"/>
                  </a:cubicBezTo>
                  <a:cubicBezTo>
                    <a:pt x="70" y="137"/>
                    <a:pt x="67" y="127"/>
                    <a:pt x="71" y="119"/>
                  </a:cubicBezTo>
                  <a:cubicBezTo>
                    <a:pt x="110" y="39"/>
                    <a:pt x="110" y="39"/>
                    <a:pt x="110" y="39"/>
                  </a:cubicBezTo>
                  <a:cubicBezTo>
                    <a:pt x="21" y="56"/>
                    <a:pt x="21" y="56"/>
                    <a:pt x="21" y="56"/>
                  </a:cubicBezTo>
                  <a:cubicBezTo>
                    <a:pt x="12" y="58"/>
                    <a:pt x="4" y="52"/>
                    <a:pt x="2" y="43"/>
                  </a:cubicBezTo>
                  <a:cubicBezTo>
                    <a:pt x="0" y="34"/>
                    <a:pt x="6" y="26"/>
                    <a:pt x="15" y="24"/>
                  </a:cubicBezTo>
                  <a:cubicBezTo>
                    <a:pt x="136" y="1"/>
                    <a:pt x="136" y="1"/>
                    <a:pt x="136" y="1"/>
                  </a:cubicBezTo>
                  <a:cubicBezTo>
                    <a:pt x="142" y="0"/>
                    <a:pt x="148" y="2"/>
                    <a:pt x="152" y="7"/>
                  </a:cubicBezTo>
                  <a:cubicBezTo>
                    <a:pt x="156" y="12"/>
                    <a:pt x="157" y="19"/>
                    <a:pt x="154" y="24"/>
                  </a:cubicBezTo>
                  <a:cubicBezTo>
                    <a:pt x="100" y="134"/>
                    <a:pt x="100" y="134"/>
                    <a:pt x="100" y="134"/>
                  </a:cubicBezTo>
                  <a:cubicBezTo>
                    <a:pt x="97" y="140"/>
                    <a:pt x="91" y="143"/>
                    <a:pt x="85"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pic>
        <p:nvPicPr>
          <p:cNvPr id="102" name="Picture 101">
            <a:extLst>
              <a:ext uri="{FF2B5EF4-FFF2-40B4-BE49-F238E27FC236}">
                <a16:creationId xmlns:a16="http://schemas.microsoft.com/office/drawing/2014/main" id="{CAC7364C-17EF-45D3-9FC6-0FD8F68B5FAE}"/>
              </a:ext>
            </a:extLst>
          </p:cNvPr>
          <p:cNvPicPr>
            <a:picLocks noChangeAspect="1"/>
          </p:cNvPicPr>
          <p:nvPr/>
        </p:nvPicPr>
        <p:blipFill>
          <a:blip r:embed="rId3">
            <a:duotone>
              <a:schemeClr val="bg2">
                <a:shade val="45000"/>
                <a:satMod val="135000"/>
              </a:schemeClr>
              <a:prstClr val="white"/>
            </a:duotone>
          </a:blip>
          <a:stretch>
            <a:fillRect/>
          </a:stretch>
        </p:blipFill>
        <p:spPr>
          <a:xfrm>
            <a:off x="6542188" y="3590185"/>
            <a:ext cx="915191" cy="915191"/>
          </a:xfrm>
          <a:prstGeom prst="rect">
            <a:avLst/>
          </a:prstGeom>
        </p:spPr>
      </p:pic>
      <p:pic>
        <p:nvPicPr>
          <p:cNvPr id="103" name="Picture 102">
            <a:extLst>
              <a:ext uri="{FF2B5EF4-FFF2-40B4-BE49-F238E27FC236}">
                <a16:creationId xmlns:a16="http://schemas.microsoft.com/office/drawing/2014/main" id="{7746CAC2-6197-436E-9A1E-C37E740E7329}"/>
              </a:ext>
            </a:extLst>
          </p:cNvPr>
          <p:cNvPicPr>
            <a:picLocks noChangeAspect="1"/>
          </p:cNvPicPr>
          <p:nvPr/>
        </p:nvPicPr>
        <p:blipFill>
          <a:blip r:embed="rId4">
            <a:duotone>
              <a:schemeClr val="bg2">
                <a:shade val="45000"/>
                <a:satMod val="135000"/>
              </a:schemeClr>
              <a:prstClr val="white"/>
            </a:duotone>
          </a:blip>
          <a:stretch>
            <a:fillRect/>
          </a:stretch>
        </p:blipFill>
        <p:spPr>
          <a:xfrm>
            <a:off x="9300232" y="3616189"/>
            <a:ext cx="915191" cy="915191"/>
          </a:xfrm>
          <a:prstGeom prst="rect">
            <a:avLst/>
          </a:prstGeom>
        </p:spPr>
      </p:pic>
      <p:pic>
        <p:nvPicPr>
          <p:cNvPr id="104" name="Picture 103">
            <a:extLst>
              <a:ext uri="{FF2B5EF4-FFF2-40B4-BE49-F238E27FC236}">
                <a16:creationId xmlns:a16="http://schemas.microsoft.com/office/drawing/2014/main" id="{4B6A2155-E771-4871-BC11-7BFA6087E8E9}"/>
              </a:ext>
            </a:extLst>
          </p:cNvPr>
          <p:cNvPicPr>
            <a:picLocks noChangeAspect="1"/>
          </p:cNvPicPr>
          <p:nvPr/>
        </p:nvPicPr>
        <p:blipFill>
          <a:blip r:embed="rId5">
            <a:duotone>
              <a:schemeClr val="bg2">
                <a:shade val="45000"/>
                <a:satMod val="135000"/>
              </a:schemeClr>
              <a:prstClr val="white"/>
            </a:duotone>
          </a:blip>
          <a:stretch>
            <a:fillRect/>
          </a:stretch>
        </p:blipFill>
        <p:spPr>
          <a:xfrm>
            <a:off x="7084816" y="5324060"/>
            <a:ext cx="859541" cy="859541"/>
          </a:xfrm>
          <a:prstGeom prst="rect">
            <a:avLst/>
          </a:prstGeom>
        </p:spPr>
      </p:pic>
      <p:grpSp>
        <p:nvGrpSpPr>
          <p:cNvPr id="105" name="Group 104">
            <a:extLst>
              <a:ext uri="{FF2B5EF4-FFF2-40B4-BE49-F238E27FC236}">
                <a16:creationId xmlns:a16="http://schemas.microsoft.com/office/drawing/2014/main" id="{E687E15D-5262-40A8-B925-E17156CA037D}"/>
              </a:ext>
            </a:extLst>
          </p:cNvPr>
          <p:cNvGrpSpPr/>
          <p:nvPr/>
        </p:nvGrpSpPr>
        <p:grpSpPr>
          <a:xfrm>
            <a:off x="7847029" y="2501529"/>
            <a:ext cx="1627190" cy="2090713"/>
            <a:chOff x="6021388" y="1384300"/>
            <a:chExt cx="2390775" cy="3071813"/>
          </a:xfrm>
          <a:solidFill>
            <a:schemeClr val="bg2">
              <a:lumMod val="95000"/>
            </a:schemeClr>
          </a:solidFill>
        </p:grpSpPr>
        <p:sp>
          <p:nvSpPr>
            <p:cNvPr id="108" name="Freeform 8">
              <a:extLst>
                <a:ext uri="{FF2B5EF4-FFF2-40B4-BE49-F238E27FC236}">
                  <a16:creationId xmlns:a16="http://schemas.microsoft.com/office/drawing/2014/main" id="{5F28AE60-9699-4E8C-A52F-D9130532281F}"/>
                </a:ext>
              </a:extLst>
            </p:cNvPr>
            <p:cNvSpPr>
              <a:spLocks/>
            </p:cNvSpPr>
            <p:nvPr/>
          </p:nvSpPr>
          <p:spPr bwMode="auto">
            <a:xfrm>
              <a:off x="6021388" y="1384300"/>
              <a:ext cx="2390775" cy="3071813"/>
            </a:xfrm>
            <a:custGeom>
              <a:avLst/>
              <a:gdLst>
                <a:gd name="T0" fmla="*/ 1879 w 1897"/>
                <a:gd name="T1" fmla="*/ 2440 h 2440"/>
                <a:gd name="T2" fmla="*/ 1870 w 1897"/>
                <a:gd name="T3" fmla="*/ 2438 h 2440"/>
                <a:gd name="T4" fmla="*/ 1554 w 1897"/>
                <a:gd name="T5" fmla="*/ 2037 h 2440"/>
                <a:gd name="T6" fmla="*/ 1649 w 1897"/>
                <a:gd name="T7" fmla="*/ 1390 h 2440"/>
                <a:gd name="T8" fmla="*/ 1117 w 1897"/>
                <a:gd name="T9" fmla="*/ 1004 h 2440"/>
                <a:gd name="T10" fmla="*/ 1114 w 1897"/>
                <a:gd name="T11" fmla="*/ 1001 h 2440"/>
                <a:gd name="T12" fmla="*/ 1113 w 1897"/>
                <a:gd name="T13" fmla="*/ 981 h 2440"/>
                <a:gd name="T14" fmla="*/ 1227 w 1897"/>
                <a:gd name="T15" fmla="*/ 630 h 2440"/>
                <a:gd name="T16" fmla="*/ 630 w 1897"/>
                <a:gd name="T17" fmla="*/ 33 h 2440"/>
                <a:gd name="T18" fmla="*/ 33 w 1897"/>
                <a:gd name="T19" fmla="*/ 630 h 2440"/>
                <a:gd name="T20" fmla="*/ 337 w 1897"/>
                <a:gd name="T21" fmla="*/ 1150 h 2440"/>
                <a:gd name="T22" fmla="*/ 343 w 1897"/>
                <a:gd name="T23" fmla="*/ 1172 h 2440"/>
                <a:gd name="T24" fmla="*/ 321 w 1897"/>
                <a:gd name="T25" fmla="*/ 1179 h 2440"/>
                <a:gd name="T26" fmla="*/ 0 w 1897"/>
                <a:gd name="T27" fmla="*/ 630 h 2440"/>
                <a:gd name="T28" fmla="*/ 630 w 1897"/>
                <a:gd name="T29" fmla="*/ 0 h 2440"/>
                <a:gd name="T30" fmla="*/ 1259 w 1897"/>
                <a:gd name="T31" fmla="*/ 630 h 2440"/>
                <a:gd name="T32" fmla="*/ 1149 w 1897"/>
                <a:gd name="T33" fmla="*/ 987 h 2440"/>
                <a:gd name="T34" fmla="*/ 1159 w 1897"/>
                <a:gd name="T35" fmla="*/ 994 h 2440"/>
                <a:gd name="T36" fmla="*/ 1681 w 1897"/>
                <a:gd name="T37" fmla="*/ 1373 h 2440"/>
                <a:gd name="T38" fmla="*/ 1684 w 1897"/>
                <a:gd name="T39" fmla="*/ 1396 h 2440"/>
                <a:gd name="T40" fmla="*/ 1585 w 1897"/>
                <a:gd name="T41" fmla="*/ 2027 h 2440"/>
                <a:gd name="T42" fmla="*/ 1887 w 1897"/>
                <a:gd name="T43" fmla="*/ 2410 h 2440"/>
                <a:gd name="T44" fmla="*/ 1893 w 1897"/>
                <a:gd name="T45" fmla="*/ 2432 h 2440"/>
                <a:gd name="T46" fmla="*/ 1879 w 1897"/>
                <a:gd name="T47" fmla="*/ 2440 h 2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97" h="2440">
                  <a:moveTo>
                    <a:pt x="1879" y="2440"/>
                  </a:moveTo>
                  <a:cubicBezTo>
                    <a:pt x="1876" y="2440"/>
                    <a:pt x="1873" y="2439"/>
                    <a:pt x="1870" y="2438"/>
                  </a:cubicBezTo>
                  <a:cubicBezTo>
                    <a:pt x="1720" y="2346"/>
                    <a:pt x="1608" y="2204"/>
                    <a:pt x="1554" y="2037"/>
                  </a:cubicBezTo>
                  <a:cubicBezTo>
                    <a:pt x="1483" y="1819"/>
                    <a:pt x="1518" y="1578"/>
                    <a:pt x="1649" y="1390"/>
                  </a:cubicBezTo>
                  <a:cubicBezTo>
                    <a:pt x="1567" y="1331"/>
                    <a:pt x="1127" y="1011"/>
                    <a:pt x="1117" y="1004"/>
                  </a:cubicBezTo>
                  <a:cubicBezTo>
                    <a:pt x="1116" y="1003"/>
                    <a:pt x="1115" y="1002"/>
                    <a:pt x="1114" y="1001"/>
                  </a:cubicBezTo>
                  <a:cubicBezTo>
                    <a:pt x="1109" y="995"/>
                    <a:pt x="1108" y="987"/>
                    <a:pt x="1113" y="981"/>
                  </a:cubicBezTo>
                  <a:cubicBezTo>
                    <a:pt x="1188" y="878"/>
                    <a:pt x="1227" y="757"/>
                    <a:pt x="1227" y="630"/>
                  </a:cubicBezTo>
                  <a:cubicBezTo>
                    <a:pt x="1227" y="300"/>
                    <a:pt x="959" y="33"/>
                    <a:pt x="630" y="33"/>
                  </a:cubicBezTo>
                  <a:cubicBezTo>
                    <a:pt x="301" y="33"/>
                    <a:pt x="33" y="300"/>
                    <a:pt x="33" y="630"/>
                  </a:cubicBezTo>
                  <a:cubicBezTo>
                    <a:pt x="33" y="845"/>
                    <a:pt x="149" y="1045"/>
                    <a:pt x="337" y="1150"/>
                  </a:cubicBezTo>
                  <a:cubicBezTo>
                    <a:pt x="345" y="1155"/>
                    <a:pt x="348" y="1165"/>
                    <a:pt x="343" y="1172"/>
                  </a:cubicBezTo>
                  <a:cubicBezTo>
                    <a:pt x="339" y="1180"/>
                    <a:pt x="329" y="1183"/>
                    <a:pt x="321" y="1179"/>
                  </a:cubicBezTo>
                  <a:cubicBezTo>
                    <a:pt x="123" y="1067"/>
                    <a:pt x="0" y="857"/>
                    <a:pt x="0" y="630"/>
                  </a:cubicBezTo>
                  <a:cubicBezTo>
                    <a:pt x="0" y="283"/>
                    <a:pt x="283" y="0"/>
                    <a:pt x="630" y="0"/>
                  </a:cubicBezTo>
                  <a:cubicBezTo>
                    <a:pt x="977" y="0"/>
                    <a:pt x="1259" y="283"/>
                    <a:pt x="1259" y="630"/>
                  </a:cubicBezTo>
                  <a:cubicBezTo>
                    <a:pt x="1259" y="758"/>
                    <a:pt x="1221" y="881"/>
                    <a:pt x="1149" y="987"/>
                  </a:cubicBezTo>
                  <a:cubicBezTo>
                    <a:pt x="1152" y="989"/>
                    <a:pt x="1155" y="991"/>
                    <a:pt x="1159" y="994"/>
                  </a:cubicBezTo>
                  <a:cubicBezTo>
                    <a:pt x="1681" y="1373"/>
                    <a:pt x="1681" y="1373"/>
                    <a:pt x="1681" y="1373"/>
                  </a:cubicBezTo>
                  <a:cubicBezTo>
                    <a:pt x="1688" y="1379"/>
                    <a:pt x="1690" y="1389"/>
                    <a:pt x="1684" y="1396"/>
                  </a:cubicBezTo>
                  <a:cubicBezTo>
                    <a:pt x="1553" y="1578"/>
                    <a:pt x="1515" y="1813"/>
                    <a:pt x="1585" y="2027"/>
                  </a:cubicBezTo>
                  <a:cubicBezTo>
                    <a:pt x="1636" y="2186"/>
                    <a:pt x="1744" y="2322"/>
                    <a:pt x="1887" y="2410"/>
                  </a:cubicBezTo>
                  <a:cubicBezTo>
                    <a:pt x="1895" y="2414"/>
                    <a:pt x="1897" y="2424"/>
                    <a:pt x="1893" y="2432"/>
                  </a:cubicBezTo>
                  <a:cubicBezTo>
                    <a:pt x="1890" y="2437"/>
                    <a:pt x="1884" y="2440"/>
                    <a:pt x="1879" y="244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sz="1000" dirty="0"/>
            </a:p>
          </p:txBody>
        </p:sp>
        <p:sp>
          <p:nvSpPr>
            <p:cNvPr id="109" name="Freeform 13">
              <a:extLst>
                <a:ext uri="{FF2B5EF4-FFF2-40B4-BE49-F238E27FC236}">
                  <a16:creationId xmlns:a16="http://schemas.microsoft.com/office/drawing/2014/main" id="{87409D3B-7A83-4A53-AA3E-2F485AA4F074}"/>
                </a:ext>
              </a:extLst>
            </p:cNvPr>
            <p:cNvSpPr>
              <a:spLocks/>
            </p:cNvSpPr>
            <p:nvPr/>
          </p:nvSpPr>
          <p:spPr bwMode="auto">
            <a:xfrm>
              <a:off x="8213725" y="4276725"/>
              <a:ext cx="196850" cy="179388"/>
            </a:xfrm>
            <a:custGeom>
              <a:avLst/>
              <a:gdLst>
                <a:gd name="T0" fmla="*/ 139 w 156"/>
                <a:gd name="T1" fmla="*/ 143 h 143"/>
                <a:gd name="T2" fmla="*/ 136 w 156"/>
                <a:gd name="T3" fmla="*/ 143 h 143"/>
                <a:gd name="T4" fmla="*/ 15 w 156"/>
                <a:gd name="T5" fmla="*/ 125 h 143"/>
                <a:gd name="T6" fmla="*/ 2 w 156"/>
                <a:gd name="T7" fmla="*/ 107 h 143"/>
                <a:gd name="T8" fmla="*/ 20 w 156"/>
                <a:gd name="T9" fmla="*/ 93 h 143"/>
                <a:gd name="T10" fmla="*/ 109 w 156"/>
                <a:gd name="T11" fmla="*/ 106 h 143"/>
                <a:gd name="T12" fmla="*/ 65 w 156"/>
                <a:gd name="T13" fmla="*/ 26 h 143"/>
                <a:gd name="T14" fmla="*/ 71 w 156"/>
                <a:gd name="T15" fmla="*/ 4 h 143"/>
                <a:gd name="T16" fmla="*/ 93 w 156"/>
                <a:gd name="T17" fmla="*/ 11 h 143"/>
                <a:gd name="T18" fmla="*/ 153 w 156"/>
                <a:gd name="T19" fmla="*/ 119 h 143"/>
                <a:gd name="T20" fmla="*/ 152 w 156"/>
                <a:gd name="T21" fmla="*/ 136 h 143"/>
                <a:gd name="T22" fmla="*/ 139 w 156"/>
                <a:gd name="T2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143">
                  <a:moveTo>
                    <a:pt x="139" y="143"/>
                  </a:moveTo>
                  <a:cubicBezTo>
                    <a:pt x="138" y="143"/>
                    <a:pt x="137" y="143"/>
                    <a:pt x="136" y="143"/>
                  </a:cubicBezTo>
                  <a:cubicBezTo>
                    <a:pt x="15" y="125"/>
                    <a:pt x="15" y="125"/>
                    <a:pt x="15" y="125"/>
                  </a:cubicBezTo>
                  <a:cubicBezTo>
                    <a:pt x="6" y="124"/>
                    <a:pt x="0" y="116"/>
                    <a:pt x="2" y="107"/>
                  </a:cubicBezTo>
                  <a:cubicBezTo>
                    <a:pt x="3" y="98"/>
                    <a:pt x="11" y="92"/>
                    <a:pt x="20" y="93"/>
                  </a:cubicBezTo>
                  <a:cubicBezTo>
                    <a:pt x="109" y="106"/>
                    <a:pt x="109" y="106"/>
                    <a:pt x="109" y="106"/>
                  </a:cubicBezTo>
                  <a:cubicBezTo>
                    <a:pt x="65" y="26"/>
                    <a:pt x="65" y="26"/>
                    <a:pt x="65" y="26"/>
                  </a:cubicBezTo>
                  <a:cubicBezTo>
                    <a:pt x="60" y="18"/>
                    <a:pt x="63" y="8"/>
                    <a:pt x="71" y="4"/>
                  </a:cubicBezTo>
                  <a:cubicBezTo>
                    <a:pt x="79" y="0"/>
                    <a:pt x="89" y="3"/>
                    <a:pt x="93" y="11"/>
                  </a:cubicBezTo>
                  <a:cubicBezTo>
                    <a:pt x="153" y="119"/>
                    <a:pt x="153" y="119"/>
                    <a:pt x="153" y="119"/>
                  </a:cubicBezTo>
                  <a:cubicBezTo>
                    <a:pt x="156" y="124"/>
                    <a:pt x="156" y="131"/>
                    <a:pt x="152" y="136"/>
                  </a:cubicBezTo>
                  <a:cubicBezTo>
                    <a:pt x="149" y="140"/>
                    <a:pt x="144" y="143"/>
                    <a:pt x="139"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pic>
        <p:nvPicPr>
          <p:cNvPr id="106" name="Picture 105">
            <a:extLst>
              <a:ext uri="{FF2B5EF4-FFF2-40B4-BE49-F238E27FC236}">
                <a16:creationId xmlns:a16="http://schemas.microsoft.com/office/drawing/2014/main" id="{4BA38012-8B43-40B3-8FEF-0C9915C49453}"/>
              </a:ext>
            </a:extLst>
          </p:cNvPr>
          <p:cNvPicPr>
            <a:picLocks noChangeAspect="1"/>
          </p:cNvPicPr>
          <p:nvPr/>
        </p:nvPicPr>
        <p:blipFill>
          <a:blip r:embed="rId6">
            <a:duotone>
              <a:schemeClr val="bg2">
                <a:shade val="45000"/>
                <a:satMod val="135000"/>
              </a:schemeClr>
              <a:prstClr val="white"/>
            </a:duotone>
          </a:blip>
          <a:stretch>
            <a:fillRect/>
          </a:stretch>
        </p:blipFill>
        <p:spPr>
          <a:xfrm>
            <a:off x="7912295" y="2554576"/>
            <a:ext cx="920639" cy="920639"/>
          </a:xfrm>
          <a:prstGeom prst="rect">
            <a:avLst/>
          </a:prstGeom>
        </p:spPr>
      </p:pic>
      <p:pic>
        <p:nvPicPr>
          <p:cNvPr id="107" name="Picture 106">
            <a:extLst>
              <a:ext uri="{FF2B5EF4-FFF2-40B4-BE49-F238E27FC236}">
                <a16:creationId xmlns:a16="http://schemas.microsoft.com/office/drawing/2014/main" id="{FCEE7DA3-FD5E-4961-A5BD-D7F946B5A3D3}"/>
              </a:ext>
            </a:extLst>
          </p:cNvPr>
          <p:cNvPicPr>
            <a:picLocks noChangeAspect="1"/>
          </p:cNvPicPr>
          <p:nvPr/>
        </p:nvPicPr>
        <p:blipFill>
          <a:blip r:embed="rId7"/>
          <a:stretch>
            <a:fillRect/>
          </a:stretch>
        </p:blipFill>
        <p:spPr>
          <a:xfrm>
            <a:off x="7856767" y="3943587"/>
            <a:ext cx="1059931" cy="789485"/>
          </a:xfrm>
          <a:prstGeom prst="rect">
            <a:avLst/>
          </a:prstGeom>
        </p:spPr>
      </p:pic>
    </p:spTree>
    <p:extLst>
      <p:ext uri="{BB962C8B-B14F-4D97-AF65-F5344CB8AC3E}">
        <p14:creationId xmlns:p14="http://schemas.microsoft.com/office/powerpoint/2010/main" val="212898926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0515998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5079604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only_no log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9B3162-5018-47DA-9883-343B15987BF4}"/>
              </a:ext>
            </a:extLst>
          </p:cNvPr>
          <p:cNvSpPr/>
          <p:nvPr userDrawn="1"/>
        </p:nvSpPr>
        <p:spPr bwMode="white">
          <a:xfrm>
            <a:off x="10379947" y="0"/>
            <a:ext cx="1738365" cy="1341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150286447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71475" y="1001984"/>
            <a:ext cx="100084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dirty="0"/>
              <a:t>Add subtitle</a:t>
            </a:r>
            <a:endParaRPr lang="en-GB" dirty="0"/>
          </a:p>
        </p:txBody>
      </p:sp>
    </p:spTree>
    <p:extLst>
      <p:ext uri="{BB962C8B-B14F-4D97-AF65-F5344CB8AC3E}">
        <p14:creationId xmlns:p14="http://schemas.microsoft.com/office/powerpoint/2010/main" val="91806161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5319644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Sect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8" y="1412879"/>
            <a:ext cx="6618076" cy="1407944"/>
          </a:xfrm>
        </p:spPr>
        <p:txBody>
          <a:bodyPr lIns="0" tIns="0" rIns="0" bIns="0" anchor="b">
            <a:noAutofit/>
          </a:bodyPr>
          <a:lstStyle>
            <a:lvl1pPr algn="l">
              <a:defRPr sz="5000" i="0">
                <a:solidFill>
                  <a:schemeClr val="bg1"/>
                </a:solidFill>
              </a:defRPr>
            </a:lvl1pPr>
          </a:lstStyle>
          <a:p>
            <a:r>
              <a:rPr lang="en-US" dirty="0"/>
              <a:t>Add section title</a:t>
            </a:r>
            <a:endParaRPr lang="en-GB" dirty="0"/>
          </a:p>
        </p:txBody>
      </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3389802"/>
            <a:ext cx="758152"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A66BECC-BBF9-4A8F-8B3A-47A67BE0F19C}"/>
              </a:ext>
            </a:extLst>
          </p:cNvPr>
          <p:cNvPicPr>
            <a:picLocks noChangeAspect="1"/>
          </p:cNvPicPr>
          <p:nvPr userDrawn="1"/>
        </p:nvPicPr>
        <p:blipFill>
          <a:blip r:embed="rId2"/>
          <a:stretch>
            <a:fillRect/>
          </a:stretch>
        </p:blipFill>
        <p:spPr>
          <a:xfrm>
            <a:off x="8946775" y="516981"/>
            <a:ext cx="2686121" cy="1491208"/>
          </a:xfrm>
          <a:prstGeom prst="rect">
            <a:avLst/>
          </a:prstGeom>
        </p:spPr>
      </p:pic>
      <p:grpSp>
        <p:nvGrpSpPr>
          <p:cNvPr id="10" name="Group 9">
            <a:extLst>
              <a:ext uri="{FF2B5EF4-FFF2-40B4-BE49-F238E27FC236}">
                <a16:creationId xmlns:a16="http://schemas.microsoft.com/office/drawing/2014/main" id="{D4230F74-3CFC-4134-8814-B7D82D085A0A}"/>
              </a:ext>
            </a:extLst>
          </p:cNvPr>
          <p:cNvGrpSpPr/>
          <p:nvPr userDrawn="1"/>
        </p:nvGrpSpPr>
        <p:grpSpPr bwMode="ltGray">
          <a:xfrm>
            <a:off x="106023" y="2336143"/>
            <a:ext cx="3652191" cy="6381966"/>
            <a:chOff x="197463" y="-854362"/>
            <a:chExt cx="6219289" cy="10867802"/>
          </a:xfrm>
          <a:solidFill>
            <a:schemeClr val="accent5"/>
          </a:solidFill>
        </p:grpSpPr>
        <p:sp>
          <p:nvSpPr>
            <p:cNvPr id="11" name="Freeform: Shape 10">
              <a:extLst>
                <a:ext uri="{FF2B5EF4-FFF2-40B4-BE49-F238E27FC236}">
                  <a16:creationId xmlns:a16="http://schemas.microsoft.com/office/drawing/2014/main" id="{F9782570-B4CD-4E68-BE16-BBD118520134}"/>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2" name="Freeform: Shape 11">
              <a:extLst>
                <a:ext uri="{FF2B5EF4-FFF2-40B4-BE49-F238E27FC236}">
                  <a16:creationId xmlns:a16="http://schemas.microsoft.com/office/drawing/2014/main" id="{67326AB6-D980-4D4D-A8E3-02599A37AD42}"/>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grpSp>
        <p:nvGrpSpPr>
          <p:cNvPr id="30" name="Group 29">
            <a:extLst>
              <a:ext uri="{FF2B5EF4-FFF2-40B4-BE49-F238E27FC236}">
                <a16:creationId xmlns:a16="http://schemas.microsoft.com/office/drawing/2014/main" id="{CC057B5D-7E6D-44CA-A2E6-CA7625D4D94F}"/>
              </a:ext>
            </a:extLst>
          </p:cNvPr>
          <p:cNvGrpSpPr/>
          <p:nvPr userDrawn="1"/>
        </p:nvGrpSpPr>
        <p:grpSpPr>
          <a:xfrm>
            <a:off x="9197788" y="6102926"/>
            <a:ext cx="2640667" cy="535871"/>
            <a:chOff x="9197788" y="6102926"/>
            <a:chExt cx="2640667" cy="535871"/>
          </a:xfrm>
        </p:grpSpPr>
        <p:grpSp>
          <p:nvGrpSpPr>
            <p:cNvPr id="31" name="Group 30">
              <a:extLst>
                <a:ext uri="{FF2B5EF4-FFF2-40B4-BE49-F238E27FC236}">
                  <a16:creationId xmlns:a16="http://schemas.microsoft.com/office/drawing/2014/main" id="{A32FB030-4948-49C1-9549-DA4B1A606941}"/>
                </a:ext>
              </a:extLst>
            </p:cNvPr>
            <p:cNvGrpSpPr/>
            <p:nvPr userDrawn="1"/>
          </p:nvGrpSpPr>
          <p:grpSpPr>
            <a:xfrm>
              <a:off x="9197788" y="6102926"/>
              <a:ext cx="535871" cy="535871"/>
              <a:chOff x="-260066" y="4222376"/>
              <a:chExt cx="806823" cy="806823"/>
            </a:xfrm>
          </p:grpSpPr>
          <p:sp>
            <p:nvSpPr>
              <p:cNvPr id="62" name="Oval 61">
                <a:extLst>
                  <a:ext uri="{FF2B5EF4-FFF2-40B4-BE49-F238E27FC236}">
                    <a16:creationId xmlns:a16="http://schemas.microsoft.com/office/drawing/2014/main" id="{2D01EC95-45D1-4F55-B897-020082760CCE}"/>
                  </a:ext>
                </a:extLst>
              </p:cNvPr>
              <p:cNvSpPr/>
              <p:nvPr userDrawn="1"/>
            </p:nvSpPr>
            <p:spPr bwMode="gray">
              <a:xfrm>
                <a:off x="-260066" y="4222376"/>
                <a:ext cx="806823" cy="806823"/>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63" name="Oval 62">
                <a:extLst>
                  <a:ext uri="{FF2B5EF4-FFF2-40B4-BE49-F238E27FC236}">
                    <a16:creationId xmlns:a16="http://schemas.microsoft.com/office/drawing/2014/main" id="{DA876511-FA24-4B75-967E-54701AFD4871}"/>
                  </a:ext>
                </a:extLst>
              </p:cNvPr>
              <p:cNvSpPr/>
              <p:nvPr userDrawn="1"/>
            </p:nvSpPr>
            <p:spPr bwMode="gray">
              <a:xfrm>
                <a:off x="-174164" y="4308278"/>
                <a:ext cx="635019" cy="635019"/>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grpSp>
        <p:pic>
          <p:nvPicPr>
            <p:cNvPr id="32" name="Picture 31">
              <a:extLst>
                <a:ext uri="{FF2B5EF4-FFF2-40B4-BE49-F238E27FC236}">
                  <a16:creationId xmlns:a16="http://schemas.microsoft.com/office/drawing/2014/main" id="{41167252-C585-4E56-BDAF-175423DB8804}"/>
                </a:ext>
              </a:extLst>
            </p:cNvPr>
            <p:cNvPicPr>
              <a:picLocks noChangeAspect="1"/>
            </p:cNvPicPr>
            <p:nvPr userDrawn="1"/>
          </p:nvPicPr>
          <p:blipFill>
            <a:blip r:embed="rId3">
              <a:duotone>
                <a:schemeClr val="bg2">
                  <a:shade val="45000"/>
                  <a:satMod val="135000"/>
                </a:schemeClr>
                <a:prstClr val="white"/>
              </a:duotone>
            </a:blip>
            <a:stretch>
              <a:fillRect/>
            </a:stretch>
          </p:blipFill>
          <p:spPr>
            <a:xfrm>
              <a:off x="9249436" y="6154721"/>
              <a:ext cx="421763" cy="421763"/>
            </a:xfrm>
            <a:prstGeom prst="rect">
              <a:avLst/>
            </a:prstGeom>
          </p:spPr>
        </p:pic>
        <p:sp>
          <p:nvSpPr>
            <p:cNvPr id="50" name="Oval 49">
              <a:extLst>
                <a:ext uri="{FF2B5EF4-FFF2-40B4-BE49-F238E27FC236}">
                  <a16:creationId xmlns:a16="http://schemas.microsoft.com/office/drawing/2014/main" id="{5F0FAA25-01B8-419E-A9B8-6A832B54E746}"/>
                </a:ext>
              </a:extLst>
            </p:cNvPr>
            <p:cNvSpPr/>
            <p:nvPr userDrawn="1"/>
          </p:nvSpPr>
          <p:spPr bwMode="gray">
            <a:xfrm>
              <a:off x="10250186"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51" name="Oval 50">
              <a:extLst>
                <a:ext uri="{FF2B5EF4-FFF2-40B4-BE49-F238E27FC236}">
                  <a16:creationId xmlns:a16="http://schemas.microsoft.com/office/drawing/2014/main" id="{A7D1FAFD-0CDD-4407-AC90-667A1F3D9BA5}"/>
                </a:ext>
              </a:extLst>
            </p:cNvPr>
            <p:cNvSpPr/>
            <p:nvPr userDrawn="1"/>
          </p:nvSpPr>
          <p:spPr bwMode="gray">
            <a:xfrm>
              <a:off x="10307240"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52" name="Picture 51">
              <a:extLst>
                <a:ext uri="{FF2B5EF4-FFF2-40B4-BE49-F238E27FC236}">
                  <a16:creationId xmlns:a16="http://schemas.microsoft.com/office/drawing/2014/main" id="{62041CC1-D98F-4ADF-AB7C-40EF9552A040}"/>
                </a:ext>
              </a:extLst>
            </p:cNvPr>
            <p:cNvPicPr>
              <a:picLocks noChangeAspect="1"/>
            </p:cNvPicPr>
            <p:nvPr userDrawn="1"/>
          </p:nvPicPr>
          <p:blipFill>
            <a:blip r:embed="rId4">
              <a:duotone>
                <a:schemeClr val="bg2">
                  <a:shade val="45000"/>
                  <a:satMod val="135000"/>
                </a:schemeClr>
                <a:prstClr val="white"/>
              </a:duotone>
            </a:blip>
            <a:stretch>
              <a:fillRect/>
            </a:stretch>
          </p:blipFill>
          <p:spPr>
            <a:xfrm>
              <a:off x="10298959" y="6147735"/>
              <a:ext cx="435818" cy="435818"/>
            </a:xfrm>
            <a:prstGeom prst="rect">
              <a:avLst/>
            </a:prstGeom>
          </p:spPr>
        </p:pic>
        <p:sp>
          <p:nvSpPr>
            <p:cNvPr id="53" name="Oval 52">
              <a:extLst>
                <a:ext uri="{FF2B5EF4-FFF2-40B4-BE49-F238E27FC236}">
                  <a16:creationId xmlns:a16="http://schemas.microsoft.com/office/drawing/2014/main" id="{A3BC4B7C-EA07-40E3-9A94-88C879FCA159}"/>
                </a:ext>
              </a:extLst>
            </p:cNvPr>
            <p:cNvSpPr/>
            <p:nvPr userDrawn="1"/>
          </p:nvSpPr>
          <p:spPr bwMode="gray">
            <a:xfrm>
              <a:off x="11302584"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54" name="Oval 53">
              <a:extLst>
                <a:ext uri="{FF2B5EF4-FFF2-40B4-BE49-F238E27FC236}">
                  <a16:creationId xmlns:a16="http://schemas.microsoft.com/office/drawing/2014/main" id="{274D81D4-1BD3-4757-9F7F-C0DCDA5269C2}"/>
                </a:ext>
              </a:extLst>
            </p:cNvPr>
            <p:cNvSpPr/>
            <p:nvPr userDrawn="1"/>
          </p:nvSpPr>
          <p:spPr bwMode="gray">
            <a:xfrm>
              <a:off x="11359638"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55" name="Picture 54">
              <a:extLst>
                <a:ext uri="{FF2B5EF4-FFF2-40B4-BE49-F238E27FC236}">
                  <a16:creationId xmlns:a16="http://schemas.microsoft.com/office/drawing/2014/main" id="{49E894B7-4981-45B3-9197-A1B3AAFDBA4D}"/>
                </a:ext>
              </a:extLst>
            </p:cNvPr>
            <p:cNvPicPr>
              <a:picLocks noChangeAspect="1"/>
            </p:cNvPicPr>
            <p:nvPr userDrawn="1"/>
          </p:nvPicPr>
          <p:blipFill>
            <a:blip r:embed="rId5">
              <a:duotone>
                <a:schemeClr val="bg2">
                  <a:shade val="45000"/>
                  <a:satMod val="135000"/>
                </a:schemeClr>
                <a:prstClr val="white"/>
              </a:duotone>
            </a:blip>
            <a:stretch>
              <a:fillRect/>
            </a:stretch>
          </p:blipFill>
          <p:spPr>
            <a:xfrm>
              <a:off x="11365659" y="6159233"/>
              <a:ext cx="414479" cy="414479"/>
            </a:xfrm>
            <a:prstGeom prst="rect">
              <a:avLst/>
            </a:prstGeom>
          </p:spPr>
        </p:pic>
        <p:sp>
          <p:nvSpPr>
            <p:cNvPr id="56" name="Oval 55">
              <a:extLst>
                <a:ext uri="{FF2B5EF4-FFF2-40B4-BE49-F238E27FC236}">
                  <a16:creationId xmlns:a16="http://schemas.microsoft.com/office/drawing/2014/main" id="{768BE537-774C-4DC3-ACD0-61F5A8B95513}"/>
                </a:ext>
              </a:extLst>
            </p:cNvPr>
            <p:cNvSpPr/>
            <p:nvPr userDrawn="1"/>
          </p:nvSpPr>
          <p:spPr bwMode="gray">
            <a:xfrm>
              <a:off x="9723987"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57" name="Oval 56">
              <a:extLst>
                <a:ext uri="{FF2B5EF4-FFF2-40B4-BE49-F238E27FC236}">
                  <a16:creationId xmlns:a16="http://schemas.microsoft.com/office/drawing/2014/main" id="{B512D3FC-5110-400A-A8AB-4153FF7069CE}"/>
                </a:ext>
              </a:extLst>
            </p:cNvPr>
            <p:cNvSpPr/>
            <p:nvPr userDrawn="1"/>
          </p:nvSpPr>
          <p:spPr bwMode="gray">
            <a:xfrm>
              <a:off x="9781041"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58" name="Picture 57">
              <a:extLst>
                <a:ext uri="{FF2B5EF4-FFF2-40B4-BE49-F238E27FC236}">
                  <a16:creationId xmlns:a16="http://schemas.microsoft.com/office/drawing/2014/main" id="{03F3310E-0E67-4DCB-9689-32ABFF8C9236}"/>
                </a:ext>
              </a:extLst>
            </p:cNvPr>
            <p:cNvPicPr>
              <a:picLocks noChangeAspect="1"/>
            </p:cNvPicPr>
            <p:nvPr userDrawn="1"/>
          </p:nvPicPr>
          <p:blipFill>
            <a:blip r:embed="rId6">
              <a:duotone>
                <a:schemeClr val="bg2">
                  <a:shade val="45000"/>
                  <a:satMod val="135000"/>
                </a:schemeClr>
                <a:prstClr val="white"/>
              </a:duotone>
            </a:blip>
            <a:stretch>
              <a:fillRect/>
            </a:stretch>
          </p:blipFill>
          <p:spPr>
            <a:xfrm>
              <a:off x="9814404" y="6173459"/>
              <a:ext cx="370727" cy="370727"/>
            </a:xfrm>
            <a:prstGeom prst="rect">
              <a:avLst/>
            </a:prstGeom>
          </p:spPr>
        </p:pic>
        <p:sp>
          <p:nvSpPr>
            <p:cNvPr id="59" name="Oval 58">
              <a:extLst>
                <a:ext uri="{FF2B5EF4-FFF2-40B4-BE49-F238E27FC236}">
                  <a16:creationId xmlns:a16="http://schemas.microsoft.com/office/drawing/2014/main" id="{342620B7-E06D-4858-978A-A0807D987064}"/>
                </a:ext>
              </a:extLst>
            </p:cNvPr>
            <p:cNvSpPr/>
            <p:nvPr userDrawn="1"/>
          </p:nvSpPr>
          <p:spPr bwMode="gray">
            <a:xfrm>
              <a:off x="10776386" y="6102926"/>
              <a:ext cx="535871" cy="535871"/>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60" name="Oval 59">
              <a:extLst>
                <a:ext uri="{FF2B5EF4-FFF2-40B4-BE49-F238E27FC236}">
                  <a16:creationId xmlns:a16="http://schemas.microsoft.com/office/drawing/2014/main" id="{1E09CDE9-31BB-498C-A11D-B46D3262AC3C}"/>
                </a:ext>
              </a:extLst>
            </p:cNvPr>
            <p:cNvSpPr/>
            <p:nvPr userDrawn="1"/>
          </p:nvSpPr>
          <p:spPr bwMode="gray">
            <a:xfrm>
              <a:off x="10833440"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61" name="Picture 60">
              <a:extLst>
                <a:ext uri="{FF2B5EF4-FFF2-40B4-BE49-F238E27FC236}">
                  <a16:creationId xmlns:a16="http://schemas.microsoft.com/office/drawing/2014/main" id="{5C1C354E-3B2C-4857-BACC-B28C8D051C61}"/>
                </a:ext>
              </a:extLst>
            </p:cNvPr>
            <p:cNvPicPr>
              <a:picLocks noChangeAspect="1"/>
            </p:cNvPicPr>
            <p:nvPr userDrawn="1"/>
          </p:nvPicPr>
          <p:blipFill>
            <a:blip r:embed="rId7"/>
            <a:stretch>
              <a:fillRect/>
            </a:stretch>
          </p:blipFill>
          <p:spPr>
            <a:xfrm>
              <a:off x="10845982" y="6177035"/>
              <a:ext cx="382800" cy="382800"/>
            </a:xfrm>
            <a:prstGeom prst="rect">
              <a:avLst/>
            </a:prstGeom>
          </p:spPr>
        </p:pic>
      </p:grpSp>
    </p:spTree>
    <p:extLst>
      <p:ext uri="{BB962C8B-B14F-4D97-AF65-F5344CB8AC3E}">
        <p14:creationId xmlns:p14="http://schemas.microsoft.com/office/powerpoint/2010/main" val="176837808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Section with track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7" y="489406"/>
            <a:ext cx="6039541" cy="1443144"/>
          </a:xfrm>
        </p:spPr>
        <p:txBody>
          <a:bodyPr lIns="0" tIns="0" rIns="0" bIns="0" anchor="b">
            <a:noAutofit/>
          </a:bodyPr>
          <a:lstStyle>
            <a:lvl1pPr algn="l">
              <a:defRPr sz="5000" i="0">
                <a:solidFill>
                  <a:schemeClr val="bg1"/>
                </a:solidFill>
              </a:defRPr>
            </a:lvl1pPr>
          </a:lstStyle>
          <a:p>
            <a:r>
              <a:rPr lang="en-US" dirty="0"/>
              <a:t>Analytics</a:t>
            </a:r>
            <a:endParaRPr lang="en-GB" dirty="0"/>
          </a:p>
        </p:txBody>
      </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2501529"/>
            <a:ext cx="758152"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7BDB9118-E9DF-44EE-8D31-EAF417AADE96}"/>
              </a:ext>
            </a:extLst>
          </p:cNvPr>
          <p:cNvGrpSpPr/>
          <p:nvPr userDrawn="1"/>
        </p:nvGrpSpPr>
        <p:grpSpPr bwMode="ltGray">
          <a:xfrm>
            <a:off x="106023" y="2336143"/>
            <a:ext cx="3652191" cy="6381966"/>
            <a:chOff x="197463" y="-854362"/>
            <a:chExt cx="6219289" cy="10867802"/>
          </a:xfrm>
          <a:solidFill>
            <a:schemeClr val="accent5"/>
          </a:solidFill>
        </p:grpSpPr>
        <p:sp>
          <p:nvSpPr>
            <p:cNvPr id="41" name="Freeform: Shape 40">
              <a:extLst>
                <a:ext uri="{FF2B5EF4-FFF2-40B4-BE49-F238E27FC236}">
                  <a16:creationId xmlns:a16="http://schemas.microsoft.com/office/drawing/2014/main" id="{30869AFA-96FF-4306-83DA-7C4C77C240BA}"/>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42" name="Freeform: Shape 41">
              <a:extLst>
                <a:ext uri="{FF2B5EF4-FFF2-40B4-BE49-F238E27FC236}">
                  <a16:creationId xmlns:a16="http://schemas.microsoft.com/office/drawing/2014/main" id="{924AA2D2-BC5F-4D25-BA0C-479B730828FB}"/>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pic>
        <p:nvPicPr>
          <p:cNvPr id="92" name="Picture 91">
            <a:extLst>
              <a:ext uri="{FF2B5EF4-FFF2-40B4-BE49-F238E27FC236}">
                <a16:creationId xmlns:a16="http://schemas.microsoft.com/office/drawing/2014/main" id="{7F0BAA9A-FA54-4B2B-A53F-2CF59B431941}"/>
              </a:ext>
            </a:extLst>
          </p:cNvPr>
          <p:cNvPicPr>
            <a:picLocks noChangeAspect="1"/>
          </p:cNvPicPr>
          <p:nvPr/>
        </p:nvPicPr>
        <p:blipFill>
          <a:blip r:embed="rId2">
            <a:duotone>
              <a:schemeClr val="bg2">
                <a:shade val="45000"/>
                <a:satMod val="135000"/>
              </a:schemeClr>
              <a:prstClr val="white"/>
            </a:duotone>
          </a:blip>
          <a:stretch>
            <a:fillRect/>
          </a:stretch>
        </p:blipFill>
        <p:spPr>
          <a:xfrm>
            <a:off x="8753545" y="5210531"/>
            <a:ext cx="973069" cy="973069"/>
          </a:xfrm>
          <a:prstGeom prst="rect">
            <a:avLst/>
          </a:prstGeom>
        </p:spPr>
      </p:pic>
      <p:sp>
        <p:nvSpPr>
          <p:cNvPr id="93" name="TextBox 92">
            <a:extLst>
              <a:ext uri="{FF2B5EF4-FFF2-40B4-BE49-F238E27FC236}">
                <a16:creationId xmlns:a16="http://schemas.microsoft.com/office/drawing/2014/main" id="{D3C09434-2BA9-4A3F-BD7E-435A5BB20B9E}"/>
              </a:ext>
            </a:extLst>
          </p:cNvPr>
          <p:cNvSpPr txBox="1"/>
          <p:nvPr/>
        </p:nvSpPr>
        <p:spPr>
          <a:xfrm>
            <a:off x="8959448" y="2829374"/>
            <a:ext cx="1027383" cy="246221"/>
          </a:xfrm>
          <a:prstGeom prst="rect">
            <a:avLst/>
          </a:prstGeom>
          <a:noFill/>
        </p:spPr>
        <p:txBody>
          <a:bodyPr wrap="square" rtlCol="0">
            <a:spAutoFit/>
          </a:bodyPr>
          <a:lstStyle/>
          <a:p>
            <a:r>
              <a:rPr lang="en-GB" sz="1000" b="1" dirty="0">
                <a:solidFill>
                  <a:schemeClr val="bg2">
                    <a:lumMod val="85000"/>
                  </a:schemeClr>
                </a:solidFill>
              </a:rPr>
              <a:t>STRATEGY</a:t>
            </a:r>
          </a:p>
        </p:txBody>
      </p:sp>
      <p:sp>
        <p:nvSpPr>
          <p:cNvPr id="94" name="TextBox 93">
            <a:extLst>
              <a:ext uri="{FF2B5EF4-FFF2-40B4-BE49-F238E27FC236}">
                <a16:creationId xmlns:a16="http://schemas.microsoft.com/office/drawing/2014/main" id="{FFFCC99F-9B83-429E-964D-9455DBBF2D9D}"/>
              </a:ext>
            </a:extLst>
          </p:cNvPr>
          <p:cNvSpPr txBox="1"/>
          <p:nvPr/>
        </p:nvSpPr>
        <p:spPr>
          <a:xfrm>
            <a:off x="5980284" y="5660811"/>
            <a:ext cx="1027383" cy="246221"/>
          </a:xfrm>
          <a:prstGeom prst="rect">
            <a:avLst/>
          </a:prstGeom>
          <a:noFill/>
        </p:spPr>
        <p:txBody>
          <a:bodyPr wrap="square" rtlCol="0">
            <a:spAutoFit/>
          </a:bodyPr>
          <a:lstStyle/>
          <a:p>
            <a:r>
              <a:rPr lang="en-GB" sz="1000" b="1" dirty="0">
                <a:solidFill>
                  <a:srgbClr val="93BFE8"/>
                </a:solidFill>
              </a:rPr>
              <a:t>ANALYTICS</a:t>
            </a:r>
          </a:p>
        </p:txBody>
      </p:sp>
      <p:sp>
        <p:nvSpPr>
          <p:cNvPr id="95" name="TextBox 94">
            <a:extLst>
              <a:ext uri="{FF2B5EF4-FFF2-40B4-BE49-F238E27FC236}">
                <a16:creationId xmlns:a16="http://schemas.microsoft.com/office/drawing/2014/main" id="{6EEF5818-3EBD-4107-9AF4-B06AE8C7CD5F}"/>
              </a:ext>
            </a:extLst>
          </p:cNvPr>
          <p:cNvSpPr txBox="1"/>
          <p:nvPr/>
        </p:nvSpPr>
        <p:spPr>
          <a:xfrm>
            <a:off x="5121371" y="3797245"/>
            <a:ext cx="1395238" cy="553998"/>
          </a:xfrm>
          <a:prstGeom prst="rect">
            <a:avLst/>
          </a:prstGeom>
          <a:noFill/>
        </p:spPr>
        <p:txBody>
          <a:bodyPr wrap="square" rtlCol="0">
            <a:spAutoFit/>
          </a:bodyPr>
          <a:lstStyle/>
          <a:p>
            <a:r>
              <a:rPr lang="en-GB" sz="1000" b="1" dirty="0">
                <a:solidFill>
                  <a:schemeClr val="bg2">
                    <a:lumMod val="85000"/>
                  </a:schemeClr>
                </a:solidFill>
              </a:rPr>
              <a:t>PROJECT &amp; PROGRAMME MANAGEMENT</a:t>
            </a:r>
          </a:p>
        </p:txBody>
      </p:sp>
      <p:sp>
        <p:nvSpPr>
          <p:cNvPr id="96" name="TextBox 95">
            <a:extLst>
              <a:ext uri="{FF2B5EF4-FFF2-40B4-BE49-F238E27FC236}">
                <a16:creationId xmlns:a16="http://schemas.microsoft.com/office/drawing/2014/main" id="{A796D194-0097-4891-9B9C-016743BE49EE}"/>
              </a:ext>
            </a:extLst>
          </p:cNvPr>
          <p:cNvSpPr txBox="1"/>
          <p:nvPr/>
        </p:nvSpPr>
        <p:spPr>
          <a:xfrm>
            <a:off x="10383940" y="3797245"/>
            <a:ext cx="1488069" cy="400110"/>
          </a:xfrm>
          <a:prstGeom prst="rect">
            <a:avLst/>
          </a:prstGeom>
          <a:noFill/>
        </p:spPr>
        <p:txBody>
          <a:bodyPr wrap="square" rtlCol="0">
            <a:spAutoFit/>
          </a:bodyPr>
          <a:lstStyle/>
          <a:p>
            <a:r>
              <a:rPr lang="en-GB" sz="1000" b="1" dirty="0">
                <a:solidFill>
                  <a:schemeClr val="bg2">
                    <a:lumMod val="85000"/>
                  </a:schemeClr>
                </a:solidFill>
              </a:rPr>
              <a:t>SERVICE TRANSFORMATION </a:t>
            </a:r>
          </a:p>
        </p:txBody>
      </p:sp>
      <p:sp>
        <p:nvSpPr>
          <p:cNvPr id="97" name="TextBox 96">
            <a:extLst>
              <a:ext uri="{FF2B5EF4-FFF2-40B4-BE49-F238E27FC236}">
                <a16:creationId xmlns:a16="http://schemas.microsoft.com/office/drawing/2014/main" id="{6771D598-D36A-4EBA-9E28-9A7E6DBF20AA}"/>
              </a:ext>
            </a:extLst>
          </p:cNvPr>
          <p:cNvSpPr txBox="1"/>
          <p:nvPr/>
        </p:nvSpPr>
        <p:spPr>
          <a:xfrm>
            <a:off x="9825601" y="5660811"/>
            <a:ext cx="1165512" cy="227191"/>
          </a:xfrm>
          <a:prstGeom prst="rect">
            <a:avLst/>
          </a:prstGeom>
          <a:noFill/>
        </p:spPr>
        <p:txBody>
          <a:bodyPr wrap="square" rtlCol="0">
            <a:spAutoFit/>
          </a:bodyPr>
          <a:lstStyle/>
          <a:p>
            <a:r>
              <a:rPr lang="en-GB" sz="1000" b="1" dirty="0">
                <a:solidFill>
                  <a:schemeClr val="bg2">
                    <a:lumMod val="85000"/>
                  </a:schemeClr>
                </a:solidFill>
              </a:rPr>
              <a:t>COMMERCIAL</a:t>
            </a:r>
          </a:p>
        </p:txBody>
      </p:sp>
      <p:grpSp>
        <p:nvGrpSpPr>
          <p:cNvPr id="98" name="Group 97">
            <a:extLst>
              <a:ext uri="{FF2B5EF4-FFF2-40B4-BE49-F238E27FC236}">
                <a16:creationId xmlns:a16="http://schemas.microsoft.com/office/drawing/2014/main" id="{FC69A895-8505-4254-91CA-394AB1798F24}"/>
              </a:ext>
            </a:extLst>
          </p:cNvPr>
          <p:cNvGrpSpPr/>
          <p:nvPr/>
        </p:nvGrpSpPr>
        <p:grpSpPr>
          <a:xfrm>
            <a:off x="6946996" y="3799175"/>
            <a:ext cx="1151782" cy="2428899"/>
            <a:chOff x="4699000" y="3290888"/>
            <a:chExt cx="1692275" cy="3568700"/>
          </a:xfrm>
          <a:solidFill>
            <a:srgbClr val="93BFE8"/>
          </a:solidFill>
        </p:grpSpPr>
        <p:sp>
          <p:nvSpPr>
            <p:cNvPr id="116" name="Freeform 5">
              <a:extLst>
                <a:ext uri="{FF2B5EF4-FFF2-40B4-BE49-F238E27FC236}">
                  <a16:creationId xmlns:a16="http://schemas.microsoft.com/office/drawing/2014/main" id="{31B6979A-7FFB-483C-A590-BE3E3439463B}"/>
                </a:ext>
              </a:extLst>
            </p:cNvPr>
            <p:cNvSpPr>
              <a:spLocks/>
            </p:cNvSpPr>
            <p:nvPr/>
          </p:nvSpPr>
          <p:spPr bwMode="auto">
            <a:xfrm>
              <a:off x="4699000" y="3290888"/>
              <a:ext cx="1692275" cy="3568700"/>
            </a:xfrm>
            <a:custGeom>
              <a:avLst/>
              <a:gdLst>
                <a:gd name="T0" fmla="*/ 675 w 1343"/>
                <a:gd name="T1" fmla="*/ 2834 h 2834"/>
                <a:gd name="T2" fmla="*/ 306 w 1343"/>
                <a:gd name="T3" fmla="*/ 2713 h 2834"/>
                <a:gd name="T4" fmla="*/ 54 w 1343"/>
                <a:gd name="T5" fmla="*/ 2302 h 2834"/>
                <a:gd name="T6" fmla="*/ 167 w 1343"/>
                <a:gd name="T7" fmla="*/ 1834 h 2834"/>
                <a:gd name="T8" fmla="*/ 466 w 1343"/>
                <a:gd name="T9" fmla="*/ 1610 h 2834"/>
                <a:gd name="T10" fmla="*/ 462 w 1343"/>
                <a:gd name="T11" fmla="*/ 1598 h 2834"/>
                <a:gd name="T12" fmla="*/ 263 w 1343"/>
                <a:gd name="T13" fmla="*/ 985 h 2834"/>
                <a:gd name="T14" fmla="*/ 274 w 1343"/>
                <a:gd name="T15" fmla="*/ 964 h 2834"/>
                <a:gd name="T16" fmla="*/ 725 w 1343"/>
                <a:gd name="T17" fmla="*/ 513 h 2834"/>
                <a:gd name="T18" fmla="*/ 705 w 1343"/>
                <a:gd name="T19" fmla="*/ 25 h 2834"/>
                <a:gd name="T20" fmla="*/ 714 w 1343"/>
                <a:gd name="T21" fmla="*/ 4 h 2834"/>
                <a:gd name="T22" fmla="*/ 735 w 1343"/>
                <a:gd name="T23" fmla="*/ 12 h 2834"/>
                <a:gd name="T24" fmla="*/ 756 w 1343"/>
                <a:gd name="T25" fmla="*/ 523 h 2834"/>
                <a:gd name="T26" fmla="*/ 299 w 1343"/>
                <a:gd name="T27" fmla="*/ 990 h 2834"/>
                <a:gd name="T28" fmla="*/ 502 w 1343"/>
                <a:gd name="T29" fmla="*/ 1615 h 2834"/>
                <a:gd name="T30" fmla="*/ 503 w 1343"/>
                <a:gd name="T31" fmla="*/ 1619 h 2834"/>
                <a:gd name="T32" fmla="*/ 492 w 1343"/>
                <a:gd name="T33" fmla="*/ 1636 h 2834"/>
                <a:gd name="T34" fmla="*/ 193 w 1343"/>
                <a:gd name="T35" fmla="*/ 1853 h 2834"/>
                <a:gd name="T36" fmla="*/ 325 w 1343"/>
                <a:gd name="T37" fmla="*/ 2687 h 2834"/>
                <a:gd name="T38" fmla="*/ 770 w 1343"/>
                <a:gd name="T39" fmla="*/ 2794 h 2834"/>
                <a:gd name="T40" fmla="*/ 1159 w 1343"/>
                <a:gd name="T41" fmla="*/ 2555 h 2834"/>
                <a:gd name="T42" fmla="*/ 1219 w 1343"/>
                <a:gd name="T43" fmla="*/ 1955 h 2834"/>
                <a:gd name="T44" fmla="*/ 1227 w 1343"/>
                <a:gd name="T45" fmla="*/ 1933 h 2834"/>
                <a:gd name="T46" fmla="*/ 1249 w 1343"/>
                <a:gd name="T47" fmla="*/ 1941 h 2834"/>
                <a:gd name="T48" fmla="*/ 1186 w 1343"/>
                <a:gd name="T49" fmla="*/ 2574 h 2834"/>
                <a:gd name="T50" fmla="*/ 775 w 1343"/>
                <a:gd name="T51" fmla="*/ 2826 h 2834"/>
                <a:gd name="T52" fmla="*/ 675 w 1343"/>
                <a:gd name="T53" fmla="*/ 2834 h 2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43" h="2834">
                  <a:moveTo>
                    <a:pt x="675" y="2834"/>
                  </a:moveTo>
                  <a:cubicBezTo>
                    <a:pt x="543" y="2834"/>
                    <a:pt x="415" y="2792"/>
                    <a:pt x="306" y="2713"/>
                  </a:cubicBezTo>
                  <a:cubicBezTo>
                    <a:pt x="170" y="2615"/>
                    <a:pt x="81" y="2469"/>
                    <a:pt x="54" y="2302"/>
                  </a:cubicBezTo>
                  <a:cubicBezTo>
                    <a:pt x="28" y="2136"/>
                    <a:pt x="68" y="1970"/>
                    <a:pt x="167" y="1834"/>
                  </a:cubicBezTo>
                  <a:cubicBezTo>
                    <a:pt x="243" y="1730"/>
                    <a:pt x="346" y="1653"/>
                    <a:pt x="466" y="1610"/>
                  </a:cubicBezTo>
                  <a:cubicBezTo>
                    <a:pt x="465" y="1607"/>
                    <a:pt x="464" y="1603"/>
                    <a:pt x="462" y="1598"/>
                  </a:cubicBezTo>
                  <a:cubicBezTo>
                    <a:pt x="263" y="985"/>
                    <a:pt x="263" y="985"/>
                    <a:pt x="263" y="985"/>
                  </a:cubicBezTo>
                  <a:cubicBezTo>
                    <a:pt x="260" y="976"/>
                    <a:pt x="265" y="967"/>
                    <a:pt x="274" y="964"/>
                  </a:cubicBezTo>
                  <a:cubicBezTo>
                    <a:pt x="487" y="895"/>
                    <a:pt x="656" y="726"/>
                    <a:pt x="725" y="513"/>
                  </a:cubicBezTo>
                  <a:cubicBezTo>
                    <a:pt x="777" y="353"/>
                    <a:pt x="770" y="180"/>
                    <a:pt x="705" y="25"/>
                  </a:cubicBezTo>
                  <a:cubicBezTo>
                    <a:pt x="702" y="17"/>
                    <a:pt x="706" y="7"/>
                    <a:pt x="714" y="4"/>
                  </a:cubicBezTo>
                  <a:cubicBezTo>
                    <a:pt x="722" y="0"/>
                    <a:pt x="732" y="4"/>
                    <a:pt x="735" y="12"/>
                  </a:cubicBezTo>
                  <a:cubicBezTo>
                    <a:pt x="803" y="174"/>
                    <a:pt x="810" y="356"/>
                    <a:pt x="756" y="523"/>
                  </a:cubicBezTo>
                  <a:cubicBezTo>
                    <a:pt x="685" y="741"/>
                    <a:pt x="515" y="914"/>
                    <a:pt x="299" y="990"/>
                  </a:cubicBezTo>
                  <a:cubicBezTo>
                    <a:pt x="330" y="1086"/>
                    <a:pt x="498" y="1603"/>
                    <a:pt x="502" y="1615"/>
                  </a:cubicBezTo>
                  <a:cubicBezTo>
                    <a:pt x="503" y="1616"/>
                    <a:pt x="503" y="1618"/>
                    <a:pt x="503" y="1619"/>
                  </a:cubicBezTo>
                  <a:cubicBezTo>
                    <a:pt x="504" y="1626"/>
                    <a:pt x="499" y="1634"/>
                    <a:pt x="492" y="1636"/>
                  </a:cubicBezTo>
                  <a:cubicBezTo>
                    <a:pt x="371" y="1675"/>
                    <a:pt x="268" y="1750"/>
                    <a:pt x="193" y="1853"/>
                  </a:cubicBezTo>
                  <a:cubicBezTo>
                    <a:pt x="0" y="2119"/>
                    <a:pt x="59" y="2494"/>
                    <a:pt x="325" y="2687"/>
                  </a:cubicBezTo>
                  <a:cubicBezTo>
                    <a:pt x="454" y="2781"/>
                    <a:pt x="612" y="2819"/>
                    <a:pt x="770" y="2794"/>
                  </a:cubicBezTo>
                  <a:cubicBezTo>
                    <a:pt x="927" y="2769"/>
                    <a:pt x="1066" y="2684"/>
                    <a:pt x="1159" y="2555"/>
                  </a:cubicBezTo>
                  <a:cubicBezTo>
                    <a:pt x="1286" y="2381"/>
                    <a:pt x="1309" y="2151"/>
                    <a:pt x="1219" y="1955"/>
                  </a:cubicBezTo>
                  <a:cubicBezTo>
                    <a:pt x="1215" y="1947"/>
                    <a:pt x="1219" y="1937"/>
                    <a:pt x="1227" y="1933"/>
                  </a:cubicBezTo>
                  <a:cubicBezTo>
                    <a:pt x="1235" y="1930"/>
                    <a:pt x="1245" y="1933"/>
                    <a:pt x="1249" y="1941"/>
                  </a:cubicBezTo>
                  <a:cubicBezTo>
                    <a:pt x="1343" y="2148"/>
                    <a:pt x="1319" y="2390"/>
                    <a:pt x="1186" y="2574"/>
                  </a:cubicBezTo>
                  <a:cubicBezTo>
                    <a:pt x="1087" y="2710"/>
                    <a:pt x="941" y="2800"/>
                    <a:pt x="775" y="2826"/>
                  </a:cubicBezTo>
                  <a:cubicBezTo>
                    <a:pt x="742" y="2831"/>
                    <a:pt x="708" y="2834"/>
                    <a:pt x="675" y="28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7" name="Freeform 10">
              <a:extLst>
                <a:ext uri="{FF2B5EF4-FFF2-40B4-BE49-F238E27FC236}">
                  <a16:creationId xmlns:a16="http://schemas.microsoft.com/office/drawing/2014/main" id="{666B60B5-85D9-4995-A524-2A65A69A0F52}"/>
                </a:ext>
              </a:extLst>
            </p:cNvPr>
            <p:cNvSpPr>
              <a:spLocks/>
            </p:cNvSpPr>
            <p:nvPr/>
          </p:nvSpPr>
          <p:spPr bwMode="auto">
            <a:xfrm>
              <a:off x="5565775" y="3292475"/>
              <a:ext cx="173038" cy="196850"/>
            </a:xfrm>
            <a:custGeom>
              <a:avLst/>
              <a:gdLst>
                <a:gd name="T0" fmla="*/ 17 w 138"/>
                <a:gd name="T1" fmla="*/ 157 h 157"/>
                <a:gd name="T2" fmla="*/ 15 w 138"/>
                <a:gd name="T3" fmla="*/ 156 h 157"/>
                <a:gd name="T4" fmla="*/ 1 w 138"/>
                <a:gd name="T5" fmla="*/ 138 h 157"/>
                <a:gd name="T6" fmla="*/ 16 w 138"/>
                <a:gd name="T7" fmla="*/ 16 h 157"/>
                <a:gd name="T8" fmla="*/ 27 w 138"/>
                <a:gd name="T9" fmla="*/ 2 h 157"/>
                <a:gd name="T10" fmla="*/ 44 w 138"/>
                <a:gd name="T11" fmla="*/ 6 h 157"/>
                <a:gd name="T12" fmla="*/ 131 w 138"/>
                <a:gd name="T13" fmla="*/ 91 h 157"/>
                <a:gd name="T14" fmla="*/ 132 w 138"/>
                <a:gd name="T15" fmla="*/ 114 h 157"/>
                <a:gd name="T16" fmla="*/ 109 w 138"/>
                <a:gd name="T17" fmla="*/ 115 h 157"/>
                <a:gd name="T18" fmla="*/ 45 w 138"/>
                <a:gd name="T19" fmla="*/ 52 h 157"/>
                <a:gd name="T20" fmla="*/ 33 w 138"/>
                <a:gd name="T21" fmla="*/ 142 h 157"/>
                <a:gd name="T22" fmla="*/ 17 w 138"/>
                <a:gd name="T23"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57">
                  <a:moveTo>
                    <a:pt x="17" y="157"/>
                  </a:moveTo>
                  <a:cubicBezTo>
                    <a:pt x="16" y="157"/>
                    <a:pt x="16" y="156"/>
                    <a:pt x="15" y="156"/>
                  </a:cubicBezTo>
                  <a:cubicBezTo>
                    <a:pt x="6" y="155"/>
                    <a:pt x="0" y="147"/>
                    <a:pt x="1" y="138"/>
                  </a:cubicBezTo>
                  <a:cubicBezTo>
                    <a:pt x="16" y="16"/>
                    <a:pt x="16" y="16"/>
                    <a:pt x="16" y="16"/>
                  </a:cubicBezTo>
                  <a:cubicBezTo>
                    <a:pt x="17" y="9"/>
                    <a:pt x="21" y="4"/>
                    <a:pt x="27" y="2"/>
                  </a:cubicBezTo>
                  <a:cubicBezTo>
                    <a:pt x="33" y="0"/>
                    <a:pt x="39" y="2"/>
                    <a:pt x="44" y="6"/>
                  </a:cubicBezTo>
                  <a:cubicBezTo>
                    <a:pt x="131" y="91"/>
                    <a:pt x="131" y="91"/>
                    <a:pt x="131" y="91"/>
                  </a:cubicBezTo>
                  <a:cubicBezTo>
                    <a:pt x="138" y="97"/>
                    <a:pt x="138" y="108"/>
                    <a:pt x="132" y="114"/>
                  </a:cubicBezTo>
                  <a:cubicBezTo>
                    <a:pt x="125" y="121"/>
                    <a:pt x="115" y="121"/>
                    <a:pt x="109" y="115"/>
                  </a:cubicBezTo>
                  <a:cubicBezTo>
                    <a:pt x="45" y="52"/>
                    <a:pt x="45" y="52"/>
                    <a:pt x="45" y="52"/>
                  </a:cubicBezTo>
                  <a:cubicBezTo>
                    <a:pt x="33" y="142"/>
                    <a:pt x="33" y="142"/>
                    <a:pt x="33" y="142"/>
                  </a:cubicBezTo>
                  <a:cubicBezTo>
                    <a:pt x="32" y="150"/>
                    <a:pt x="25" y="157"/>
                    <a:pt x="17"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grpSp>
        <p:nvGrpSpPr>
          <p:cNvPr id="99" name="Group 98">
            <a:extLst>
              <a:ext uri="{FF2B5EF4-FFF2-40B4-BE49-F238E27FC236}">
                <a16:creationId xmlns:a16="http://schemas.microsoft.com/office/drawing/2014/main" id="{C4D0B7D2-8B58-4198-B3D3-733009EFF072}"/>
              </a:ext>
            </a:extLst>
          </p:cNvPr>
          <p:cNvGrpSpPr/>
          <p:nvPr/>
        </p:nvGrpSpPr>
        <p:grpSpPr>
          <a:xfrm>
            <a:off x="7462381" y="5008223"/>
            <a:ext cx="2341382" cy="1259829"/>
            <a:chOff x="5456238" y="5067300"/>
            <a:chExt cx="3440113" cy="1851025"/>
          </a:xfrm>
          <a:solidFill>
            <a:schemeClr val="bg2">
              <a:lumMod val="95000"/>
            </a:schemeClr>
          </a:solidFill>
        </p:grpSpPr>
        <p:sp>
          <p:nvSpPr>
            <p:cNvPr id="114" name="Freeform 6">
              <a:extLst>
                <a:ext uri="{FF2B5EF4-FFF2-40B4-BE49-F238E27FC236}">
                  <a16:creationId xmlns:a16="http://schemas.microsoft.com/office/drawing/2014/main" id="{2A87A3F8-8D19-473B-A739-C73A7458D798}"/>
                </a:ext>
              </a:extLst>
            </p:cNvPr>
            <p:cNvSpPr>
              <a:spLocks/>
            </p:cNvSpPr>
            <p:nvPr/>
          </p:nvSpPr>
          <p:spPr bwMode="auto">
            <a:xfrm>
              <a:off x="5456238" y="5124450"/>
              <a:ext cx="3440113" cy="1793875"/>
            </a:xfrm>
            <a:custGeom>
              <a:avLst/>
              <a:gdLst>
                <a:gd name="T0" fmla="*/ 2083 w 2730"/>
                <a:gd name="T1" fmla="*/ 1377 h 1425"/>
                <a:gd name="T2" fmla="*/ 1573 w 2730"/>
                <a:gd name="T3" fmla="*/ 1118 h 1425"/>
                <a:gd name="T4" fmla="*/ 1453 w 2730"/>
                <a:gd name="T5" fmla="*/ 764 h 1425"/>
                <a:gd name="T6" fmla="*/ 1440 w 2730"/>
                <a:gd name="T7" fmla="*/ 764 h 1425"/>
                <a:gd name="T8" fmla="*/ 795 w 2730"/>
                <a:gd name="T9" fmla="*/ 764 h 1425"/>
                <a:gd name="T10" fmla="*/ 779 w 2730"/>
                <a:gd name="T11" fmla="*/ 748 h 1425"/>
                <a:gd name="T12" fmla="*/ 489 w 2730"/>
                <a:gd name="T13" fmla="*/ 179 h 1425"/>
                <a:gd name="T14" fmla="*/ 19 w 2730"/>
                <a:gd name="T15" fmla="*/ 47 h 1425"/>
                <a:gd name="T16" fmla="*/ 1 w 2730"/>
                <a:gd name="T17" fmla="*/ 32 h 1425"/>
                <a:gd name="T18" fmla="*/ 16 w 2730"/>
                <a:gd name="T19" fmla="*/ 15 h 1425"/>
                <a:gd name="T20" fmla="*/ 508 w 2730"/>
                <a:gd name="T21" fmla="*/ 153 h 1425"/>
                <a:gd name="T22" fmla="*/ 811 w 2730"/>
                <a:gd name="T23" fmla="*/ 732 h 1425"/>
                <a:gd name="T24" fmla="*/ 1468 w 2730"/>
                <a:gd name="T25" fmla="*/ 732 h 1425"/>
                <a:gd name="T26" fmla="*/ 1473 w 2730"/>
                <a:gd name="T27" fmla="*/ 732 h 1425"/>
                <a:gd name="T28" fmla="*/ 1485 w 2730"/>
                <a:gd name="T29" fmla="*/ 748 h 1425"/>
                <a:gd name="T30" fmla="*/ 1599 w 2730"/>
                <a:gd name="T31" fmla="*/ 1099 h 1425"/>
                <a:gd name="T32" fmla="*/ 2433 w 2730"/>
                <a:gd name="T33" fmla="*/ 1231 h 1425"/>
                <a:gd name="T34" fmla="*/ 2672 w 2730"/>
                <a:gd name="T35" fmla="*/ 841 h 1425"/>
                <a:gd name="T36" fmla="*/ 2565 w 2730"/>
                <a:gd name="T37" fmla="*/ 397 h 1425"/>
                <a:gd name="T38" fmla="*/ 2013 w 2730"/>
                <a:gd name="T39" fmla="*/ 155 h 1425"/>
                <a:gd name="T40" fmla="*/ 1995 w 2730"/>
                <a:gd name="T41" fmla="*/ 140 h 1425"/>
                <a:gd name="T42" fmla="*/ 2009 w 2730"/>
                <a:gd name="T43" fmla="*/ 122 h 1425"/>
                <a:gd name="T44" fmla="*/ 2592 w 2730"/>
                <a:gd name="T45" fmla="*/ 378 h 1425"/>
                <a:gd name="T46" fmla="*/ 2704 w 2730"/>
                <a:gd name="T47" fmla="*/ 846 h 1425"/>
                <a:gd name="T48" fmla="*/ 2452 w 2730"/>
                <a:gd name="T49" fmla="*/ 1257 h 1425"/>
                <a:gd name="T50" fmla="*/ 2083 w 2730"/>
                <a:gd name="T51" fmla="*/ 1377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30" h="1425">
                  <a:moveTo>
                    <a:pt x="2083" y="1377"/>
                  </a:moveTo>
                  <a:cubicBezTo>
                    <a:pt x="1888" y="1377"/>
                    <a:pt x="1696" y="1287"/>
                    <a:pt x="1573" y="1118"/>
                  </a:cubicBezTo>
                  <a:cubicBezTo>
                    <a:pt x="1497" y="1014"/>
                    <a:pt x="1456" y="892"/>
                    <a:pt x="1453" y="764"/>
                  </a:cubicBezTo>
                  <a:cubicBezTo>
                    <a:pt x="1449" y="764"/>
                    <a:pt x="1445" y="764"/>
                    <a:pt x="1440" y="764"/>
                  </a:cubicBezTo>
                  <a:cubicBezTo>
                    <a:pt x="795" y="764"/>
                    <a:pt x="795" y="764"/>
                    <a:pt x="795" y="764"/>
                  </a:cubicBezTo>
                  <a:cubicBezTo>
                    <a:pt x="786" y="764"/>
                    <a:pt x="779" y="757"/>
                    <a:pt x="779" y="748"/>
                  </a:cubicBezTo>
                  <a:cubicBezTo>
                    <a:pt x="779" y="523"/>
                    <a:pt x="670" y="311"/>
                    <a:pt x="489" y="179"/>
                  </a:cubicBezTo>
                  <a:cubicBezTo>
                    <a:pt x="353" y="80"/>
                    <a:pt x="186" y="33"/>
                    <a:pt x="19" y="47"/>
                  </a:cubicBezTo>
                  <a:cubicBezTo>
                    <a:pt x="10" y="48"/>
                    <a:pt x="2" y="41"/>
                    <a:pt x="1" y="32"/>
                  </a:cubicBezTo>
                  <a:cubicBezTo>
                    <a:pt x="0" y="23"/>
                    <a:pt x="7" y="15"/>
                    <a:pt x="16" y="15"/>
                  </a:cubicBezTo>
                  <a:cubicBezTo>
                    <a:pt x="191" y="0"/>
                    <a:pt x="366" y="49"/>
                    <a:pt x="508" y="153"/>
                  </a:cubicBezTo>
                  <a:cubicBezTo>
                    <a:pt x="693" y="287"/>
                    <a:pt x="806" y="503"/>
                    <a:pt x="811" y="732"/>
                  </a:cubicBezTo>
                  <a:cubicBezTo>
                    <a:pt x="912" y="732"/>
                    <a:pt x="1456" y="732"/>
                    <a:pt x="1468" y="732"/>
                  </a:cubicBezTo>
                  <a:cubicBezTo>
                    <a:pt x="1470" y="732"/>
                    <a:pt x="1471" y="732"/>
                    <a:pt x="1473" y="732"/>
                  </a:cubicBezTo>
                  <a:cubicBezTo>
                    <a:pt x="1480" y="734"/>
                    <a:pt x="1485" y="740"/>
                    <a:pt x="1485" y="748"/>
                  </a:cubicBezTo>
                  <a:cubicBezTo>
                    <a:pt x="1485" y="875"/>
                    <a:pt x="1524" y="996"/>
                    <a:pt x="1599" y="1099"/>
                  </a:cubicBezTo>
                  <a:cubicBezTo>
                    <a:pt x="1793" y="1365"/>
                    <a:pt x="2167" y="1425"/>
                    <a:pt x="2433" y="1231"/>
                  </a:cubicBezTo>
                  <a:cubicBezTo>
                    <a:pt x="2562" y="1137"/>
                    <a:pt x="2647" y="999"/>
                    <a:pt x="2672" y="841"/>
                  </a:cubicBezTo>
                  <a:cubicBezTo>
                    <a:pt x="2697" y="684"/>
                    <a:pt x="2659" y="526"/>
                    <a:pt x="2565" y="397"/>
                  </a:cubicBezTo>
                  <a:cubicBezTo>
                    <a:pt x="2439" y="223"/>
                    <a:pt x="2227" y="130"/>
                    <a:pt x="2013" y="155"/>
                  </a:cubicBezTo>
                  <a:cubicBezTo>
                    <a:pt x="2004" y="156"/>
                    <a:pt x="1996" y="149"/>
                    <a:pt x="1995" y="140"/>
                  </a:cubicBezTo>
                  <a:cubicBezTo>
                    <a:pt x="1994" y="132"/>
                    <a:pt x="2000" y="123"/>
                    <a:pt x="2009" y="122"/>
                  </a:cubicBezTo>
                  <a:cubicBezTo>
                    <a:pt x="2235" y="96"/>
                    <a:pt x="2458" y="194"/>
                    <a:pt x="2592" y="378"/>
                  </a:cubicBezTo>
                  <a:cubicBezTo>
                    <a:pt x="2691" y="514"/>
                    <a:pt x="2730" y="680"/>
                    <a:pt x="2704" y="846"/>
                  </a:cubicBezTo>
                  <a:cubicBezTo>
                    <a:pt x="2678" y="1013"/>
                    <a:pt x="2588" y="1159"/>
                    <a:pt x="2452" y="1257"/>
                  </a:cubicBezTo>
                  <a:cubicBezTo>
                    <a:pt x="2341" y="1338"/>
                    <a:pt x="2211" y="1377"/>
                    <a:pt x="2083" y="13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000" dirty="0"/>
            </a:p>
          </p:txBody>
        </p:sp>
        <p:sp>
          <p:nvSpPr>
            <p:cNvPr id="115" name="Freeform 11">
              <a:extLst>
                <a:ext uri="{FF2B5EF4-FFF2-40B4-BE49-F238E27FC236}">
                  <a16:creationId xmlns:a16="http://schemas.microsoft.com/office/drawing/2014/main" id="{7EA833E8-650D-42FD-B7FC-D90CD646325D}"/>
                </a:ext>
              </a:extLst>
            </p:cNvPr>
            <p:cNvSpPr>
              <a:spLocks/>
            </p:cNvSpPr>
            <p:nvPr/>
          </p:nvSpPr>
          <p:spPr bwMode="auto">
            <a:xfrm>
              <a:off x="5457825" y="5067300"/>
              <a:ext cx="184150" cy="182563"/>
            </a:xfrm>
            <a:custGeom>
              <a:avLst/>
              <a:gdLst>
                <a:gd name="T0" fmla="*/ 128 w 147"/>
                <a:gd name="T1" fmla="*/ 145 h 145"/>
                <a:gd name="T2" fmla="*/ 121 w 147"/>
                <a:gd name="T3" fmla="*/ 143 h 145"/>
                <a:gd name="T4" fmla="*/ 10 w 147"/>
                <a:gd name="T5" fmla="*/ 90 h 145"/>
                <a:gd name="T6" fmla="*/ 0 w 147"/>
                <a:gd name="T7" fmla="*/ 76 h 145"/>
                <a:gd name="T8" fmla="*/ 9 w 147"/>
                <a:gd name="T9" fmla="*/ 61 h 145"/>
                <a:gd name="T10" fmla="*/ 117 w 147"/>
                <a:gd name="T11" fmla="*/ 4 h 145"/>
                <a:gd name="T12" fmla="*/ 139 w 147"/>
                <a:gd name="T13" fmla="*/ 11 h 145"/>
                <a:gd name="T14" fmla="*/ 132 w 147"/>
                <a:gd name="T15" fmla="*/ 33 h 145"/>
                <a:gd name="T16" fmla="*/ 53 w 147"/>
                <a:gd name="T17" fmla="*/ 75 h 145"/>
                <a:gd name="T18" fmla="*/ 135 w 147"/>
                <a:gd name="T19" fmla="*/ 114 h 145"/>
                <a:gd name="T20" fmla="*/ 143 w 147"/>
                <a:gd name="T21" fmla="*/ 135 h 145"/>
                <a:gd name="T22" fmla="*/ 128 w 147"/>
                <a:gd name="T2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145">
                  <a:moveTo>
                    <a:pt x="128" y="145"/>
                  </a:moveTo>
                  <a:cubicBezTo>
                    <a:pt x="126" y="145"/>
                    <a:pt x="124" y="144"/>
                    <a:pt x="121" y="143"/>
                  </a:cubicBezTo>
                  <a:cubicBezTo>
                    <a:pt x="10" y="90"/>
                    <a:pt x="10" y="90"/>
                    <a:pt x="10" y="90"/>
                  </a:cubicBezTo>
                  <a:cubicBezTo>
                    <a:pt x="4" y="88"/>
                    <a:pt x="0" y="82"/>
                    <a:pt x="0" y="76"/>
                  </a:cubicBezTo>
                  <a:cubicBezTo>
                    <a:pt x="0" y="70"/>
                    <a:pt x="3" y="64"/>
                    <a:pt x="9" y="61"/>
                  </a:cubicBezTo>
                  <a:cubicBezTo>
                    <a:pt x="117" y="4"/>
                    <a:pt x="117" y="4"/>
                    <a:pt x="117" y="4"/>
                  </a:cubicBezTo>
                  <a:cubicBezTo>
                    <a:pt x="125" y="0"/>
                    <a:pt x="135" y="3"/>
                    <a:pt x="139" y="11"/>
                  </a:cubicBezTo>
                  <a:cubicBezTo>
                    <a:pt x="143" y="19"/>
                    <a:pt x="140" y="29"/>
                    <a:pt x="132" y="33"/>
                  </a:cubicBezTo>
                  <a:cubicBezTo>
                    <a:pt x="53" y="75"/>
                    <a:pt x="53" y="75"/>
                    <a:pt x="53" y="75"/>
                  </a:cubicBezTo>
                  <a:cubicBezTo>
                    <a:pt x="135" y="114"/>
                    <a:pt x="135" y="114"/>
                    <a:pt x="135" y="114"/>
                  </a:cubicBezTo>
                  <a:cubicBezTo>
                    <a:pt x="143" y="117"/>
                    <a:pt x="147" y="127"/>
                    <a:pt x="143" y="135"/>
                  </a:cubicBezTo>
                  <a:cubicBezTo>
                    <a:pt x="140" y="141"/>
                    <a:pt x="134" y="145"/>
                    <a:pt x="128" y="14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000" dirty="0"/>
            </a:p>
          </p:txBody>
        </p:sp>
      </p:grpSp>
      <p:grpSp>
        <p:nvGrpSpPr>
          <p:cNvPr id="100" name="Group 99">
            <a:extLst>
              <a:ext uri="{FF2B5EF4-FFF2-40B4-BE49-F238E27FC236}">
                <a16:creationId xmlns:a16="http://schemas.microsoft.com/office/drawing/2014/main" id="{BE7F5F72-3530-47C3-BC2D-93106528BA60}"/>
              </a:ext>
            </a:extLst>
          </p:cNvPr>
          <p:cNvGrpSpPr/>
          <p:nvPr/>
        </p:nvGrpSpPr>
        <p:grpSpPr>
          <a:xfrm>
            <a:off x="8615245" y="3494483"/>
            <a:ext cx="1722271" cy="2064781"/>
            <a:chOff x="7150100" y="2843213"/>
            <a:chExt cx="2530475" cy="3033713"/>
          </a:xfrm>
          <a:solidFill>
            <a:schemeClr val="bg2">
              <a:lumMod val="95000"/>
            </a:schemeClr>
          </a:solidFill>
        </p:grpSpPr>
        <p:sp>
          <p:nvSpPr>
            <p:cNvPr id="112" name="Freeform 7">
              <a:extLst>
                <a:ext uri="{FF2B5EF4-FFF2-40B4-BE49-F238E27FC236}">
                  <a16:creationId xmlns:a16="http://schemas.microsoft.com/office/drawing/2014/main" id="{FFFEA6D1-375E-4CE3-8107-A13FD1470477}"/>
                </a:ext>
              </a:extLst>
            </p:cNvPr>
            <p:cNvSpPr>
              <a:spLocks/>
            </p:cNvSpPr>
            <p:nvPr/>
          </p:nvSpPr>
          <p:spPr bwMode="auto">
            <a:xfrm>
              <a:off x="7175500" y="2843213"/>
              <a:ext cx="2505075" cy="3033713"/>
            </a:xfrm>
            <a:custGeom>
              <a:avLst/>
              <a:gdLst>
                <a:gd name="T0" fmla="*/ 18 w 1989"/>
                <a:gd name="T1" fmla="*/ 2409 h 2409"/>
                <a:gd name="T2" fmla="*/ 14 w 1989"/>
                <a:gd name="T3" fmla="*/ 2408 h 2409"/>
                <a:gd name="T4" fmla="*/ 2 w 1989"/>
                <a:gd name="T5" fmla="*/ 2389 h 2409"/>
                <a:gd name="T6" fmla="*/ 286 w 1989"/>
                <a:gd name="T7" fmla="*/ 1964 h 2409"/>
                <a:gd name="T8" fmla="*/ 930 w 1989"/>
                <a:gd name="T9" fmla="*/ 1854 h 2409"/>
                <a:gd name="T10" fmla="*/ 1133 w 1989"/>
                <a:gd name="T11" fmla="*/ 1229 h 2409"/>
                <a:gd name="T12" fmla="*/ 1135 w 1989"/>
                <a:gd name="T13" fmla="*/ 1225 h 2409"/>
                <a:gd name="T14" fmla="*/ 1154 w 1989"/>
                <a:gd name="T15" fmla="*/ 1218 h 2409"/>
                <a:gd name="T16" fmla="*/ 1523 w 1989"/>
                <a:gd name="T17" fmla="*/ 1218 h 2409"/>
                <a:gd name="T18" fmla="*/ 1870 w 1989"/>
                <a:gd name="T19" fmla="*/ 921 h 2409"/>
                <a:gd name="T20" fmla="*/ 1906 w 1989"/>
                <a:gd name="T21" fmla="*/ 466 h 2409"/>
                <a:gd name="T22" fmla="*/ 1609 w 1989"/>
                <a:gd name="T23" fmla="*/ 118 h 2409"/>
                <a:gd name="T24" fmla="*/ 1154 w 1989"/>
                <a:gd name="T25" fmla="*/ 82 h 2409"/>
                <a:gd name="T26" fmla="*/ 753 w 1989"/>
                <a:gd name="T27" fmla="*/ 533 h 2409"/>
                <a:gd name="T28" fmla="*/ 734 w 1989"/>
                <a:gd name="T29" fmla="*/ 546 h 2409"/>
                <a:gd name="T30" fmla="*/ 721 w 1989"/>
                <a:gd name="T31" fmla="*/ 526 h 2409"/>
                <a:gd name="T32" fmla="*/ 1144 w 1989"/>
                <a:gd name="T33" fmla="*/ 51 h 2409"/>
                <a:gd name="T34" fmla="*/ 1624 w 1989"/>
                <a:gd name="T35" fmla="*/ 89 h 2409"/>
                <a:gd name="T36" fmla="*/ 1937 w 1989"/>
                <a:gd name="T37" fmla="*/ 456 h 2409"/>
                <a:gd name="T38" fmla="*/ 1899 w 1989"/>
                <a:gd name="T39" fmla="*/ 936 h 2409"/>
                <a:gd name="T40" fmla="*/ 1533 w 1989"/>
                <a:gd name="T41" fmla="*/ 1249 h 2409"/>
                <a:gd name="T42" fmla="*/ 1159 w 1989"/>
                <a:gd name="T43" fmla="*/ 1254 h 2409"/>
                <a:gd name="T44" fmla="*/ 1155 w 1989"/>
                <a:gd name="T45" fmla="*/ 1266 h 2409"/>
                <a:gd name="T46" fmla="*/ 956 w 1989"/>
                <a:gd name="T47" fmla="*/ 1880 h 2409"/>
                <a:gd name="T48" fmla="*/ 936 w 1989"/>
                <a:gd name="T49" fmla="*/ 1890 h 2409"/>
                <a:gd name="T50" fmla="*/ 305 w 1989"/>
                <a:gd name="T51" fmla="*/ 1990 h 2409"/>
                <a:gd name="T52" fmla="*/ 34 w 1989"/>
                <a:gd name="T53" fmla="*/ 2396 h 2409"/>
                <a:gd name="T54" fmla="*/ 18 w 1989"/>
                <a:gd name="T55" fmla="*/ 2409 h 2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89" h="2409">
                  <a:moveTo>
                    <a:pt x="18" y="2409"/>
                  </a:moveTo>
                  <a:cubicBezTo>
                    <a:pt x="17" y="2409"/>
                    <a:pt x="16" y="2409"/>
                    <a:pt x="14" y="2408"/>
                  </a:cubicBezTo>
                  <a:cubicBezTo>
                    <a:pt x="6" y="2406"/>
                    <a:pt x="0" y="2397"/>
                    <a:pt x="2" y="2389"/>
                  </a:cubicBezTo>
                  <a:cubicBezTo>
                    <a:pt x="43" y="2218"/>
                    <a:pt x="144" y="2067"/>
                    <a:pt x="286" y="1964"/>
                  </a:cubicBezTo>
                  <a:cubicBezTo>
                    <a:pt x="471" y="1829"/>
                    <a:pt x="711" y="1789"/>
                    <a:pt x="930" y="1854"/>
                  </a:cubicBezTo>
                  <a:cubicBezTo>
                    <a:pt x="961" y="1758"/>
                    <a:pt x="1129" y="1241"/>
                    <a:pt x="1133" y="1229"/>
                  </a:cubicBezTo>
                  <a:cubicBezTo>
                    <a:pt x="1134" y="1228"/>
                    <a:pt x="1134" y="1226"/>
                    <a:pt x="1135" y="1225"/>
                  </a:cubicBezTo>
                  <a:cubicBezTo>
                    <a:pt x="1139" y="1219"/>
                    <a:pt x="1147" y="1216"/>
                    <a:pt x="1154" y="1218"/>
                  </a:cubicBezTo>
                  <a:cubicBezTo>
                    <a:pt x="1274" y="1258"/>
                    <a:pt x="1402" y="1258"/>
                    <a:pt x="1523" y="1218"/>
                  </a:cubicBezTo>
                  <a:cubicBezTo>
                    <a:pt x="1675" y="1169"/>
                    <a:pt x="1798" y="1064"/>
                    <a:pt x="1870" y="921"/>
                  </a:cubicBezTo>
                  <a:cubicBezTo>
                    <a:pt x="1943" y="779"/>
                    <a:pt x="1956" y="617"/>
                    <a:pt x="1906" y="466"/>
                  </a:cubicBezTo>
                  <a:cubicBezTo>
                    <a:pt x="1857" y="314"/>
                    <a:pt x="1752" y="191"/>
                    <a:pt x="1609" y="118"/>
                  </a:cubicBezTo>
                  <a:cubicBezTo>
                    <a:pt x="1467" y="46"/>
                    <a:pt x="1306" y="33"/>
                    <a:pt x="1154" y="82"/>
                  </a:cubicBezTo>
                  <a:cubicBezTo>
                    <a:pt x="949" y="149"/>
                    <a:pt x="795" y="322"/>
                    <a:pt x="753" y="533"/>
                  </a:cubicBezTo>
                  <a:cubicBezTo>
                    <a:pt x="751" y="542"/>
                    <a:pt x="742" y="547"/>
                    <a:pt x="734" y="546"/>
                  </a:cubicBezTo>
                  <a:cubicBezTo>
                    <a:pt x="725" y="544"/>
                    <a:pt x="719" y="535"/>
                    <a:pt x="721" y="526"/>
                  </a:cubicBezTo>
                  <a:cubicBezTo>
                    <a:pt x="766" y="304"/>
                    <a:pt x="928" y="122"/>
                    <a:pt x="1144" y="51"/>
                  </a:cubicBezTo>
                  <a:cubicBezTo>
                    <a:pt x="1304" y="0"/>
                    <a:pt x="1474" y="13"/>
                    <a:pt x="1624" y="89"/>
                  </a:cubicBezTo>
                  <a:cubicBezTo>
                    <a:pt x="1774" y="166"/>
                    <a:pt x="1885" y="296"/>
                    <a:pt x="1937" y="456"/>
                  </a:cubicBezTo>
                  <a:cubicBezTo>
                    <a:pt x="1989" y="616"/>
                    <a:pt x="1976" y="786"/>
                    <a:pt x="1899" y="936"/>
                  </a:cubicBezTo>
                  <a:cubicBezTo>
                    <a:pt x="1823" y="1086"/>
                    <a:pt x="1693" y="1197"/>
                    <a:pt x="1533" y="1249"/>
                  </a:cubicBezTo>
                  <a:cubicBezTo>
                    <a:pt x="1411" y="1289"/>
                    <a:pt x="1282" y="1291"/>
                    <a:pt x="1159" y="1254"/>
                  </a:cubicBezTo>
                  <a:cubicBezTo>
                    <a:pt x="1158" y="1258"/>
                    <a:pt x="1157" y="1262"/>
                    <a:pt x="1155" y="1266"/>
                  </a:cubicBezTo>
                  <a:cubicBezTo>
                    <a:pt x="956" y="1880"/>
                    <a:pt x="956" y="1880"/>
                    <a:pt x="956" y="1880"/>
                  </a:cubicBezTo>
                  <a:cubicBezTo>
                    <a:pt x="953" y="1888"/>
                    <a:pt x="944" y="1893"/>
                    <a:pt x="936" y="1890"/>
                  </a:cubicBezTo>
                  <a:cubicBezTo>
                    <a:pt x="722" y="1821"/>
                    <a:pt x="486" y="1858"/>
                    <a:pt x="305" y="1990"/>
                  </a:cubicBezTo>
                  <a:cubicBezTo>
                    <a:pt x="169" y="2089"/>
                    <a:pt x="73" y="2233"/>
                    <a:pt x="34" y="2396"/>
                  </a:cubicBezTo>
                  <a:cubicBezTo>
                    <a:pt x="32" y="2404"/>
                    <a:pt x="26" y="2409"/>
                    <a:pt x="18" y="24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3" name="Freeform 12">
              <a:extLst>
                <a:ext uri="{FF2B5EF4-FFF2-40B4-BE49-F238E27FC236}">
                  <a16:creationId xmlns:a16="http://schemas.microsoft.com/office/drawing/2014/main" id="{C3276968-59B9-498E-A8E7-B27B45DE2465}"/>
                </a:ext>
              </a:extLst>
            </p:cNvPr>
            <p:cNvSpPr>
              <a:spLocks/>
            </p:cNvSpPr>
            <p:nvPr/>
          </p:nvSpPr>
          <p:spPr bwMode="auto">
            <a:xfrm>
              <a:off x="7150100" y="5681663"/>
              <a:ext cx="177800" cy="195263"/>
            </a:xfrm>
            <a:custGeom>
              <a:avLst/>
              <a:gdLst>
                <a:gd name="T0" fmla="*/ 38 w 141"/>
                <a:gd name="T1" fmla="*/ 155 h 155"/>
                <a:gd name="T2" fmla="*/ 34 w 141"/>
                <a:gd name="T3" fmla="*/ 154 h 155"/>
                <a:gd name="T4" fmla="*/ 22 w 141"/>
                <a:gd name="T5" fmla="*/ 141 h 155"/>
                <a:gd name="T6" fmla="*/ 1 w 141"/>
                <a:gd name="T7" fmla="*/ 21 h 155"/>
                <a:gd name="T8" fmla="*/ 15 w 141"/>
                <a:gd name="T9" fmla="*/ 2 h 155"/>
                <a:gd name="T10" fmla="*/ 34 w 141"/>
                <a:gd name="T11" fmla="*/ 15 h 155"/>
                <a:gd name="T12" fmla="*/ 49 w 141"/>
                <a:gd name="T13" fmla="*/ 103 h 155"/>
                <a:gd name="T14" fmla="*/ 111 w 141"/>
                <a:gd name="T15" fmla="*/ 37 h 155"/>
                <a:gd name="T16" fmla="*/ 134 w 141"/>
                <a:gd name="T17" fmla="*/ 36 h 155"/>
                <a:gd name="T18" fmla="*/ 135 w 141"/>
                <a:gd name="T19" fmla="*/ 59 h 155"/>
                <a:gd name="T20" fmla="*/ 50 w 141"/>
                <a:gd name="T21" fmla="*/ 150 h 155"/>
                <a:gd name="T22" fmla="*/ 38 w 141"/>
                <a:gd name="T23"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1" h="155">
                  <a:moveTo>
                    <a:pt x="38" y="155"/>
                  </a:moveTo>
                  <a:cubicBezTo>
                    <a:pt x="37" y="155"/>
                    <a:pt x="35" y="155"/>
                    <a:pt x="34" y="154"/>
                  </a:cubicBezTo>
                  <a:cubicBezTo>
                    <a:pt x="28" y="152"/>
                    <a:pt x="23" y="147"/>
                    <a:pt x="22" y="141"/>
                  </a:cubicBezTo>
                  <a:cubicBezTo>
                    <a:pt x="1" y="21"/>
                    <a:pt x="1" y="21"/>
                    <a:pt x="1" y="21"/>
                  </a:cubicBezTo>
                  <a:cubicBezTo>
                    <a:pt x="0" y="12"/>
                    <a:pt x="6" y="3"/>
                    <a:pt x="15" y="2"/>
                  </a:cubicBezTo>
                  <a:cubicBezTo>
                    <a:pt x="24" y="0"/>
                    <a:pt x="32" y="6"/>
                    <a:pt x="34" y="15"/>
                  </a:cubicBezTo>
                  <a:cubicBezTo>
                    <a:pt x="49" y="103"/>
                    <a:pt x="49" y="103"/>
                    <a:pt x="49" y="103"/>
                  </a:cubicBezTo>
                  <a:cubicBezTo>
                    <a:pt x="111" y="37"/>
                    <a:pt x="111" y="37"/>
                    <a:pt x="111" y="37"/>
                  </a:cubicBezTo>
                  <a:cubicBezTo>
                    <a:pt x="117" y="31"/>
                    <a:pt x="127" y="30"/>
                    <a:pt x="134" y="36"/>
                  </a:cubicBezTo>
                  <a:cubicBezTo>
                    <a:pt x="140" y="43"/>
                    <a:pt x="141" y="53"/>
                    <a:pt x="135" y="59"/>
                  </a:cubicBezTo>
                  <a:cubicBezTo>
                    <a:pt x="50" y="150"/>
                    <a:pt x="50" y="150"/>
                    <a:pt x="50" y="150"/>
                  </a:cubicBezTo>
                  <a:cubicBezTo>
                    <a:pt x="47" y="153"/>
                    <a:pt x="43" y="155"/>
                    <a:pt x="38"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grpSp>
        <p:nvGrpSpPr>
          <p:cNvPr id="101" name="Group 100">
            <a:extLst>
              <a:ext uri="{FF2B5EF4-FFF2-40B4-BE49-F238E27FC236}">
                <a16:creationId xmlns:a16="http://schemas.microsoft.com/office/drawing/2014/main" id="{BFE6153C-157B-44A3-8CA2-D1C2E2108486}"/>
              </a:ext>
            </a:extLst>
          </p:cNvPr>
          <p:cNvGrpSpPr/>
          <p:nvPr/>
        </p:nvGrpSpPr>
        <p:grpSpPr>
          <a:xfrm>
            <a:off x="6435933" y="3387516"/>
            <a:ext cx="2368394" cy="1209048"/>
            <a:chOff x="3948112" y="2686050"/>
            <a:chExt cx="3479801" cy="1776413"/>
          </a:xfrm>
          <a:solidFill>
            <a:schemeClr val="bg2">
              <a:lumMod val="95000"/>
            </a:schemeClr>
          </a:solidFill>
        </p:grpSpPr>
        <p:sp>
          <p:nvSpPr>
            <p:cNvPr id="110" name="Freeform 9">
              <a:extLst>
                <a:ext uri="{FF2B5EF4-FFF2-40B4-BE49-F238E27FC236}">
                  <a16:creationId xmlns:a16="http://schemas.microsoft.com/office/drawing/2014/main" id="{4F7BBE62-B5E5-4AE7-BCCE-D5912C1C8B64}"/>
                </a:ext>
              </a:extLst>
            </p:cNvPr>
            <p:cNvSpPr>
              <a:spLocks/>
            </p:cNvSpPr>
            <p:nvPr/>
          </p:nvSpPr>
          <p:spPr bwMode="auto">
            <a:xfrm>
              <a:off x="3948112" y="2686050"/>
              <a:ext cx="3479800" cy="1776413"/>
            </a:xfrm>
            <a:custGeom>
              <a:avLst/>
              <a:gdLst>
                <a:gd name="T0" fmla="*/ 651 w 2761"/>
                <a:gd name="T1" fmla="*/ 1405 h 1410"/>
                <a:gd name="T2" fmla="*/ 457 w 2761"/>
                <a:gd name="T3" fmla="*/ 1374 h 1410"/>
                <a:gd name="T4" fmla="*/ 90 w 2761"/>
                <a:gd name="T5" fmla="*/ 1061 h 1410"/>
                <a:gd name="T6" fmla="*/ 52 w 2761"/>
                <a:gd name="T7" fmla="*/ 581 h 1410"/>
                <a:gd name="T8" fmla="*/ 365 w 2761"/>
                <a:gd name="T9" fmla="*/ 214 h 1410"/>
                <a:gd name="T10" fmla="*/ 846 w 2761"/>
                <a:gd name="T11" fmla="*/ 176 h 1410"/>
                <a:gd name="T12" fmla="*/ 1151 w 2761"/>
                <a:gd name="T13" fmla="*/ 392 h 1410"/>
                <a:gd name="T14" fmla="*/ 1161 w 2761"/>
                <a:gd name="T15" fmla="*/ 385 h 1410"/>
                <a:gd name="T16" fmla="*/ 1683 w 2761"/>
                <a:gd name="T17" fmla="*/ 6 h 1410"/>
                <a:gd name="T18" fmla="*/ 1706 w 2761"/>
                <a:gd name="T19" fmla="*/ 9 h 1410"/>
                <a:gd name="T20" fmla="*/ 2275 w 2761"/>
                <a:gd name="T21" fmla="*/ 299 h 1410"/>
                <a:gd name="T22" fmla="*/ 2733 w 2761"/>
                <a:gd name="T23" fmla="*/ 130 h 1410"/>
                <a:gd name="T24" fmla="*/ 2756 w 2761"/>
                <a:gd name="T25" fmla="*/ 131 h 1410"/>
                <a:gd name="T26" fmla="*/ 2754 w 2761"/>
                <a:gd name="T27" fmla="*/ 154 h 1410"/>
                <a:gd name="T28" fmla="*/ 2275 w 2761"/>
                <a:gd name="T29" fmla="*/ 332 h 1410"/>
                <a:gd name="T30" fmla="*/ 1689 w 2761"/>
                <a:gd name="T31" fmla="*/ 41 h 1410"/>
                <a:gd name="T32" fmla="*/ 1157 w 2761"/>
                <a:gd name="T33" fmla="*/ 428 h 1410"/>
                <a:gd name="T34" fmla="*/ 1154 w 2761"/>
                <a:gd name="T35" fmla="*/ 430 h 1410"/>
                <a:gd name="T36" fmla="*/ 1134 w 2761"/>
                <a:gd name="T37" fmla="*/ 424 h 1410"/>
                <a:gd name="T38" fmla="*/ 836 w 2761"/>
                <a:gd name="T39" fmla="*/ 207 h 1410"/>
                <a:gd name="T40" fmla="*/ 380 w 2761"/>
                <a:gd name="T41" fmla="*/ 243 h 1410"/>
                <a:gd name="T42" fmla="*/ 83 w 2761"/>
                <a:gd name="T43" fmla="*/ 591 h 1410"/>
                <a:gd name="T44" fmla="*/ 119 w 2761"/>
                <a:gd name="T45" fmla="*/ 1046 h 1410"/>
                <a:gd name="T46" fmla="*/ 467 w 2761"/>
                <a:gd name="T47" fmla="*/ 1343 h 1410"/>
                <a:gd name="T48" fmla="*/ 1056 w 2761"/>
                <a:gd name="T49" fmla="*/ 1215 h 1410"/>
                <a:gd name="T50" fmla="*/ 1079 w 2761"/>
                <a:gd name="T51" fmla="*/ 1216 h 1410"/>
                <a:gd name="T52" fmla="*/ 1078 w 2761"/>
                <a:gd name="T53" fmla="*/ 1239 h 1410"/>
                <a:gd name="T54" fmla="*/ 651 w 2761"/>
                <a:gd name="T55" fmla="*/ 1405 h 1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61" h="1410">
                  <a:moveTo>
                    <a:pt x="651" y="1405"/>
                  </a:moveTo>
                  <a:cubicBezTo>
                    <a:pt x="586" y="1405"/>
                    <a:pt x="520" y="1395"/>
                    <a:pt x="457" y="1374"/>
                  </a:cubicBezTo>
                  <a:cubicBezTo>
                    <a:pt x="297" y="1322"/>
                    <a:pt x="167" y="1211"/>
                    <a:pt x="90" y="1061"/>
                  </a:cubicBezTo>
                  <a:cubicBezTo>
                    <a:pt x="14" y="911"/>
                    <a:pt x="0" y="741"/>
                    <a:pt x="52" y="581"/>
                  </a:cubicBezTo>
                  <a:cubicBezTo>
                    <a:pt x="104" y="421"/>
                    <a:pt x="216" y="291"/>
                    <a:pt x="365" y="214"/>
                  </a:cubicBezTo>
                  <a:cubicBezTo>
                    <a:pt x="515" y="138"/>
                    <a:pt x="686" y="125"/>
                    <a:pt x="846" y="176"/>
                  </a:cubicBezTo>
                  <a:cubicBezTo>
                    <a:pt x="968" y="216"/>
                    <a:pt x="1073" y="291"/>
                    <a:pt x="1151" y="392"/>
                  </a:cubicBezTo>
                  <a:cubicBezTo>
                    <a:pt x="1154" y="390"/>
                    <a:pt x="1157" y="387"/>
                    <a:pt x="1161" y="385"/>
                  </a:cubicBezTo>
                  <a:cubicBezTo>
                    <a:pt x="1683" y="6"/>
                    <a:pt x="1683" y="6"/>
                    <a:pt x="1683" y="6"/>
                  </a:cubicBezTo>
                  <a:cubicBezTo>
                    <a:pt x="1690" y="0"/>
                    <a:pt x="1701" y="2"/>
                    <a:pt x="1706" y="9"/>
                  </a:cubicBezTo>
                  <a:cubicBezTo>
                    <a:pt x="1838" y="191"/>
                    <a:pt x="2051" y="299"/>
                    <a:pt x="2275" y="299"/>
                  </a:cubicBezTo>
                  <a:cubicBezTo>
                    <a:pt x="2443" y="299"/>
                    <a:pt x="2605" y="239"/>
                    <a:pt x="2733" y="130"/>
                  </a:cubicBezTo>
                  <a:cubicBezTo>
                    <a:pt x="2740" y="124"/>
                    <a:pt x="2750" y="124"/>
                    <a:pt x="2756" y="131"/>
                  </a:cubicBezTo>
                  <a:cubicBezTo>
                    <a:pt x="2761" y="138"/>
                    <a:pt x="2761" y="148"/>
                    <a:pt x="2754" y="154"/>
                  </a:cubicBezTo>
                  <a:cubicBezTo>
                    <a:pt x="2621" y="269"/>
                    <a:pt x="2451" y="332"/>
                    <a:pt x="2275" y="332"/>
                  </a:cubicBezTo>
                  <a:cubicBezTo>
                    <a:pt x="2046" y="332"/>
                    <a:pt x="1828" y="223"/>
                    <a:pt x="1689" y="41"/>
                  </a:cubicBezTo>
                  <a:cubicBezTo>
                    <a:pt x="1607" y="101"/>
                    <a:pt x="1168" y="420"/>
                    <a:pt x="1157" y="428"/>
                  </a:cubicBezTo>
                  <a:cubicBezTo>
                    <a:pt x="1156" y="429"/>
                    <a:pt x="1155" y="429"/>
                    <a:pt x="1154" y="430"/>
                  </a:cubicBezTo>
                  <a:cubicBezTo>
                    <a:pt x="1147" y="433"/>
                    <a:pt x="1139" y="431"/>
                    <a:pt x="1134" y="424"/>
                  </a:cubicBezTo>
                  <a:cubicBezTo>
                    <a:pt x="1060" y="322"/>
                    <a:pt x="957" y="247"/>
                    <a:pt x="836" y="207"/>
                  </a:cubicBezTo>
                  <a:cubicBezTo>
                    <a:pt x="684" y="158"/>
                    <a:pt x="522" y="171"/>
                    <a:pt x="380" y="243"/>
                  </a:cubicBezTo>
                  <a:cubicBezTo>
                    <a:pt x="238" y="316"/>
                    <a:pt x="133" y="439"/>
                    <a:pt x="83" y="591"/>
                  </a:cubicBezTo>
                  <a:cubicBezTo>
                    <a:pt x="34" y="743"/>
                    <a:pt x="47" y="904"/>
                    <a:pt x="119" y="1046"/>
                  </a:cubicBezTo>
                  <a:cubicBezTo>
                    <a:pt x="192" y="1189"/>
                    <a:pt x="315" y="1294"/>
                    <a:pt x="467" y="1343"/>
                  </a:cubicBezTo>
                  <a:cubicBezTo>
                    <a:pt x="672" y="1410"/>
                    <a:pt x="897" y="1360"/>
                    <a:pt x="1056" y="1215"/>
                  </a:cubicBezTo>
                  <a:cubicBezTo>
                    <a:pt x="1063" y="1209"/>
                    <a:pt x="1073" y="1209"/>
                    <a:pt x="1079" y="1216"/>
                  </a:cubicBezTo>
                  <a:cubicBezTo>
                    <a:pt x="1085" y="1222"/>
                    <a:pt x="1085" y="1232"/>
                    <a:pt x="1078" y="1239"/>
                  </a:cubicBezTo>
                  <a:cubicBezTo>
                    <a:pt x="960" y="1347"/>
                    <a:pt x="807" y="1405"/>
                    <a:pt x="651" y="14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1" name="Freeform 14">
              <a:extLst>
                <a:ext uri="{FF2B5EF4-FFF2-40B4-BE49-F238E27FC236}">
                  <a16:creationId xmlns:a16="http://schemas.microsoft.com/office/drawing/2014/main" id="{7DB3985D-91C9-4A52-AEB9-C51FDF2C807B}"/>
                </a:ext>
              </a:extLst>
            </p:cNvPr>
            <p:cNvSpPr>
              <a:spLocks/>
            </p:cNvSpPr>
            <p:nvPr/>
          </p:nvSpPr>
          <p:spPr bwMode="auto">
            <a:xfrm>
              <a:off x="7231063" y="2843213"/>
              <a:ext cx="196850" cy="180975"/>
            </a:xfrm>
            <a:custGeom>
              <a:avLst/>
              <a:gdLst>
                <a:gd name="T0" fmla="*/ 85 w 157"/>
                <a:gd name="T1" fmla="*/ 143 h 143"/>
                <a:gd name="T2" fmla="*/ 78 w 157"/>
                <a:gd name="T3" fmla="*/ 141 h 143"/>
                <a:gd name="T4" fmla="*/ 71 w 157"/>
                <a:gd name="T5" fmla="*/ 119 h 143"/>
                <a:gd name="T6" fmla="*/ 110 w 157"/>
                <a:gd name="T7" fmla="*/ 39 h 143"/>
                <a:gd name="T8" fmla="*/ 21 w 157"/>
                <a:gd name="T9" fmla="*/ 56 h 143"/>
                <a:gd name="T10" fmla="*/ 2 w 157"/>
                <a:gd name="T11" fmla="*/ 43 h 143"/>
                <a:gd name="T12" fmla="*/ 15 w 157"/>
                <a:gd name="T13" fmla="*/ 24 h 143"/>
                <a:gd name="T14" fmla="*/ 136 w 157"/>
                <a:gd name="T15" fmla="*/ 1 h 143"/>
                <a:gd name="T16" fmla="*/ 152 w 157"/>
                <a:gd name="T17" fmla="*/ 7 h 143"/>
                <a:gd name="T18" fmla="*/ 154 w 157"/>
                <a:gd name="T19" fmla="*/ 24 h 143"/>
                <a:gd name="T20" fmla="*/ 100 w 157"/>
                <a:gd name="T21" fmla="*/ 134 h 143"/>
                <a:gd name="T22" fmla="*/ 85 w 157"/>
                <a:gd name="T2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43">
                  <a:moveTo>
                    <a:pt x="85" y="143"/>
                  </a:moveTo>
                  <a:cubicBezTo>
                    <a:pt x="83" y="143"/>
                    <a:pt x="80" y="142"/>
                    <a:pt x="78" y="141"/>
                  </a:cubicBezTo>
                  <a:cubicBezTo>
                    <a:pt x="70" y="137"/>
                    <a:pt x="67" y="127"/>
                    <a:pt x="71" y="119"/>
                  </a:cubicBezTo>
                  <a:cubicBezTo>
                    <a:pt x="110" y="39"/>
                    <a:pt x="110" y="39"/>
                    <a:pt x="110" y="39"/>
                  </a:cubicBezTo>
                  <a:cubicBezTo>
                    <a:pt x="21" y="56"/>
                    <a:pt x="21" y="56"/>
                    <a:pt x="21" y="56"/>
                  </a:cubicBezTo>
                  <a:cubicBezTo>
                    <a:pt x="12" y="58"/>
                    <a:pt x="4" y="52"/>
                    <a:pt x="2" y="43"/>
                  </a:cubicBezTo>
                  <a:cubicBezTo>
                    <a:pt x="0" y="34"/>
                    <a:pt x="6" y="26"/>
                    <a:pt x="15" y="24"/>
                  </a:cubicBezTo>
                  <a:cubicBezTo>
                    <a:pt x="136" y="1"/>
                    <a:pt x="136" y="1"/>
                    <a:pt x="136" y="1"/>
                  </a:cubicBezTo>
                  <a:cubicBezTo>
                    <a:pt x="142" y="0"/>
                    <a:pt x="148" y="2"/>
                    <a:pt x="152" y="7"/>
                  </a:cubicBezTo>
                  <a:cubicBezTo>
                    <a:pt x="156" y="12"/>
                    <a:pt x="157" y="19"/>
                    <a:pt x="154" y="24"/>
                  </a:cubicBezTo>
                  <a:cubicBezTo>
                    <a:pt x="100" y="134"/>
                    <a:pt x="100" y="134"/>
                    <a:pt x="100" y="134"/>
                  </a:cubicBezTo>
                  <a:cubicBezTo>
                    <a:pt x="97" y="140"/>
                    <a:pt x="91" y="143"/>
                    <a:pt x="85"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pic>
        <p:nvPicPr>
          <p:cNvPr id="102" name="Picture 101">
            <a:extLst>
              <a:ext uri="{FF2B5EF4-FFF2-40B4-BE49-F238E27FC236}">
                <a16:creationId xmlns:a16="http://schemas.microsoft.com/office/drawing/2014/main" id="{98CE7D53-E7F0-4B11-B85A-D34473092730}"/>
              </a:ext>
            </a:extLst>
          </p:cNvPr>
          <p:cNvPicPr>
            <a:picLocks noChangeAspect="1"/>
          </p:cNvPicPr>
          <p:nvPr/>
        </p:nvPicPr>
        <p:blipFill>
          <a:blip r:embed="rId3">
            <a:duotone>
              <a:schemeClr val="bg2">
                <a:shade val="45000"/>
                <a:satMod val="135000"/>
              </a:schemeClr>
              <a:prstClr val="white"/>
            </a:duotone>
          </a:blip>
          <a:stretch>
            <a:fillRect/>
          </a:stretch>
        </p:blipFill>
        <p:spPr>
          <a:xfrm>
            <a:off x="6542188" y="3590185"/>
            <a:ext cx="915191" cy="915191"/>
          </a:xfrm>
          <a:prstGeom prst="rect">
            <a:avLst/>
          </a:prstGeom>
        </p:spPr>
      </p:pic>
      <p:pic>
        <p:nvPicPr>
          <p:cNvPr id="103" name="Picture 102">
            <a:extLst>
              <a:ext uri="{FF2B5EF4-FFF2-40B4-BE49-F238E27FC236}">
                <a16:creationId xmlns:a16="http://schemas.microsoft.com/office/drawing/2014/main" id="{4E46F4E3-3AF2-4966-AC3E-6BD53A4D06FB}"/>
              </a:ext>
            </a:extLst>
          </p:cNvPr>
          <p:cNvPicPr>
            <a:picLocks noChangeAspect="1"/>
          </p:cNvPicPr>
          <p:nvPr/>
        </p:nvPicPr>
        <p:blipFill>
          <a:blip r:embed="rId4">
            <a:duotone>
              <a:schemeClr val="bg2">
                <a:shade val="45000"/>
                <a:satMod val="135000"/>
              </a:schemeClr>
              <a:prstClr val="white"/>
            </a:duotone>
          </a:blip>
          <a:stretch>
            <a:fillRect/>
          </a:stretch>
        </p:blipFill>
        <p:spPr>
          <a:xfrm>
            <a:off x="9300232" y="3616189"/>
            <a:ext cx="915191" cy="915191"/>
          </a:xfrm>
          <a:prstGeom prst="rect">
            <a:avLst/>
          </a:prstGeom>
        </p:spPr>
      </p:pic>
      <p:pic>
        <p:nvPicPr>
          <p:cNvPr id="104" name="Picture 103">
            <a:extLst>
              <a:ext uri="{FF2B5EF4-FFF2-40B4-BE49-F238E27FC236}">
                <a16:creationId xmlns:a16="http://schemas.microsoft.com/office/drawing/2014/main" id="{DB860AAA-7897-4882-875F-767EDABBE8F9}"/>
              </a:ext>
            </a:extLst>
          </p:cNvPr>
          <p:cNvPicPr>
            <a:picLocks noChangeAspect="1"/>
          </p:cNvPicPr>
          <p:nvPr/>
        </p:nvPicPr>
        <p:blipFill>
          <a:blip r:embed="rId5"/>
          <a:stretch>
            <a:fillRect/>
          </a:stretch>
        </p:blipFill>
        <p:spPr>
          <a:xfrm>
            <a:off x="7084816" y="5324060"/>
            <a:ext cx="859541" cy="859541"/>
          </a:xfrm>
          <a:prstGeom prst="rect">
            <a:avLst/>
          </a:prstGeom>
        </p:spPr>
      </p:pic>
      <p:grpSp>
        <p:nvGrpSpPr>
          <p:cNvPr id="105" name="Group 104">
            <a:extLst>
              <a:ext uri="{FF2B5EF4-FFF2-40B4-BE49-F238E27FC236}">
                <a16:creationId xmlns:a16="http://schemas.microsoft.com/office/drawing/2014/main" id="{19263B0E-3446-4A60-9E1C-EDC55E327218}"/>
              </a:ext>
            </a:extLst>
          </p:cNvPr>
          <p:cNvGrpSpPr/>
          <p:nvPr/>
        </p:nvGrpSpPr>
        <p:grpSpPr>
          <a:xfrm>
            <a:off x="7847029" y="2501529"/>
            <a:ext cx="1627190" cy="2090713"/>
            <a:chOff x="6021388" y="1384300"/>
            <a:chExt cx="2390775" cy="3071813"/>
          </a:xfrm>
          <a:solidFill>
            <a:schemeClr val="bg2">
              <a:lumMod val="95000"/>
            </a:schemeClr>
          </a:solidFill>
        </p:grpSpPr>
        <p:sp>
          <p:nvSpPr>
            <p:cNvPr id="108" name="Freeform 8">
              <a:extLst>
                <a:ext uri="{FF2B5EF4-FFF2-40B4-BE49-F238E27FC236}">
                  <a16:creationId xmlns:a16="http://schemas.microsoft.com/office/drawing/2014/main" id="{6DFC38E9-4ED1-4D57-8083-7CB1999D5A04}"/>
                </a:ext>
              </a:extLst>
            </p:cNvPr>
            <p:cNvSpPr>
              <a:spLocks/>
            </p:cNvSpPr>
            <p:nvPr/>
          </p:nvSpPr>
          <p:spPr bwMode="auto">
            <a:xfrm>
              <a:off x="6021388" y="1384300"/>
              <a:ext cx="2390775" cy="3071813"/>
            </a:xfrm>
            <a:custGeom>
              <a:avLst/>
              <a:gdLst>
                <a:gd name="T0" fmla="*/ 1879 w 1897"/>
                <a:gd name="T1" fmla="*/ 2440 h 2440"/>
                <a:gd name="T2" fmla="*/ 1870 w 1897"/>
                <a:gd name="T3" fmla="*/ 2438 h 2440"/>
                <a:gd name="T4" fmla="*/ 1554 w 1897"/>
                <a:gd name="T5" fmla="*/ 2037 h 2440"/>
                <a:gd name="T6" fmla="*/ 1649 w 1897"/>
                <a:gd name="T7" fmla="*/ 1390 h 2440"/>
                <a:gd name="T8" fmla="*/ 1117 w 1897"/>
                <a:gd name="T9" fmla="*/ 1004 h 2440"/>
                <a:gd name="T10" fmla="*/ 1114 w 1897"/>
                <a:gd name="T11" fmla="*/ 1001 h 2440"/>
                <a:gd name="T12" fmla="*/ 1113 w 1897"/>
                <a:gd name="T13" fmla="*/ 981 h 2440"/>
                <a:gd name="T14" fmla="*/ 1227 w 1897"/>
                <a:gd name="T15" fmla="*/ 630 h 2440"/>
                <a:gd name="T16" fmla="*/ 630 w 1897"/>
                <a:gd name="T17" fmla="*/ 33 h 2440"/>
                <a:gd name="T18" fmla="*/ 33 w 1897"/>
                <a:gd name="T19" fmla="*/ 630 h 2440"/>
                <a:gd name="T20" fmla="*/ 337 w 1897"/>
                <a:gd name="T21" fmla="*/ 1150 h 2440"/>
                <a:gd name="T22" fmla="*/ 343 w 1897"/>
                <a:gd name="T23" fmla="*/ 1172 h 2440"/>
                <a:gd name="T24" fmla="*/ 321 w 1897"/>
                <a:gd name="T25" fmla="*/ 1179 h 2440"/>
                <a:gd name="T26" fmla="*/ 0 w 1897"/>
                <a:gd name="T27" fmla="*/ 630 h 2440"/>
                <a:gd name="T28" fmla="*/ 630 w 1897"/>
                <a:gd name="T29" fmla="*/ 0 h 2440"/>
                <a:gd name="T30" fmla="*/ 1259 w 1897"/>
                <a:gd name="T31" fmla="*/ 630 h 2440"/>
                <a:gd name="T32" fmla="*/ 1149 w 1897"/>
                <a:gd name="T33" fmla="*/ 987 h 2440"/>
                <a:gd name="T34" fmla="*/ 1159 w 1897"/>
                <a:gd name="T35" fmla="*/ 994 h 2440"/>
                <a:gd name="T36" fmla="*/ 1681 w 1897"/>
                <a:gd name="T37" fmla="*/ 1373 h 2440"/>
                <a:gd name="T38" fmla="*/ 1684 w 1897"/>
                <a:gd name="T39" fmla="*/ 1396 h 2440"/>
                <a:gd name="T40" fmla="*/ 1585 w 1897"/>
                <a:gd name="T41" fmla="*/ 2027 h 2440"/>
                <a:gd name="T42" fmla="*/ 1887 w 1897"/>
                <a:gd name="T43" fmla="*/ 2410 h 2440"/>
                <a:gd name="T44" fmla="*/ 1893 w 1897"/>
                <a:gd name="T45" fmla="*/ 2432 h 2440"/>
                <a:gd name="T46" fmla="*/ 1879 w 1897"/>
                <a:gd name="T47" fmla="*/ 2440 h 2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97" h="2440">
                  <a:moveTo>
                    <a:pt x="1879" y="2440"/>
                  </a:moveTo>
                  <a:cubicBezTo>
                    <a:pt x="1876" y="2440"/>
                    <a:pt x="1873" y="2439"/>
                    <a:pt x="1870" y="2438"/>
                  </a:cubicBezTo>
                  <a:cubicBezTo>
                    <a:pt x="1720" y="2346"/>
                    <a:pt x="1608" y="2204"/>
                    <a:pt x="1554" y="2037"/>
                  </a:cubicBezTo>
                  <a:cubicBezTo>
                    <a:pt x="1483" y="1819"/>
                    <a:pt x="1518" y="1578"/>
                    <a:pt x="1649" y="1390"/>
                  </a:cubicBezTo>
                  <a:cubicBezTo>
                    <a:pt x="1567" y="1331"/>
                    <a:pt x="1127" y="1011"/>
                    <a:pt x="1117" y="1004"/>
                  </a:cubicBezTo>
                  <a:cubicBezTo>
                    <a:pt x="1116" y="1003"/>
                    <a:pt x="1115" y="1002"/>
                    <a:pt x="1114" y="1001"/>
                  </a:cubicBezTo>
                  <a:cubicBezTo>
                    <a:pt x="1109" y="995"/>
                    <a:pt x="1108" y="987"/>
                    <a:pt x="1113" y="981"/>
                  </a:cubicBezTo>
                  <a:cubicBezTo>
                    <a:pt x="1188" y="878"/>
                    <a:pt x="1227" y="757"/>
                    <a:pt x="1227" y="630"/>
                  </a:cubicBezTo>
                  <a:cubicBezTo>
                    <a:pt x="1227" y="300"/>
                    <a:pt x="959" y="33"/>
                    <a:pt x="630" y="33"/>
                  </a:cubicBezTo>
                  <a:cubicBezTo>
                    <a:pt x="301" y="33"/>
                    <a:pt x="33" y="300"/>
                    <a:pt x="33" y="630"/>
                  </a:cubicBezTo>
                  <a:cubicBezTo>
                    <a:pt x="33" y="845"/>
                    <a:pt x="149" y="1045"/>
                    <a:pt x="337" y="1150"/>
                  </a:cubicBezTo>
                  <a:cubicBezTo>
                    <a:pt x="345" y="1155"/>
                    <a:pt x="348" y="1165"/>
                    <a:pt x="343" y="1172"/>
                  </a:cubicBezTo>
                  <a:cubicBezTo>
                    <a:pt x="339" y="1180"/>
                    <a:pt x="329" y="1183"/>
                    <a:pt x="321" y="1179"/>
                  </a:cubicBezTo>
                  <a:cubicBezTo>
                    <a:pt x="123" y="1067"/>
                    <a:pt x="0" y="857"/>
                    <a:pt x="0" y="630"/>
                  </a:cubicBezTo>
                  <a:cubicBezTo>
                    <a:pt x="0" y="283"/>
                    <a:pt x="283" y="0"/>
                    <a:pt x="630" y="0"/>
                  </a:cubicBezTo>
                  <a:cubicBezTo>
                    <a:pt x="977" y="0"/>
                    <a:pt x="1259" y="283"/>
                    <a:pt x="1259" y="630"/>
                  </a:cubicBezTo>
                  <a:cubicBezTo>
                    <a:pt x="1259" y="758"/>
                    <a:pt x="1221" y="881"/>
                    <a:pt x="1149" y="987"/>
                  </a:cubicBezTo>
                  <a:cubicBezTo>
                    <a:pt x="1152" y="989"/>
                    <a:pt x="1155" y="991"/>
                    <a:pt x="1159" y="994"/>
                  </a:cubicBezTo>
                  <a:cubicBezTo>
                    <a:pt x="1681" y="1373"/>
                    <a:pt x="1681" y="1373"/>
                    <a:pt x="1681" y="1373"/>
                  </a:cubicBezTo>
                  <a:cubicBezTo>
                    <a:pt x="1688" y="1379"/>
                    <a:pt x="1690" y="1389"/>
                    <a:pt x="1684" y="1396"/>
                  </a:cubicBezTo>
                  <a:cubicBezTo>
                    <a:pt x="1553" y="1578"/>
                    <a:pt x="1515" y="1813"/>
                    <a:pt x="1585" y="2027"/>
                  </a:cubicBezTo>
                  <a:cubicBezTo>
                    <a:pt x="1636" y="2186"/>
                    <a:pt x="1744" y="2322"/>
                    <a:pt x="1887" y="2410"/>
                  </a:cubicBezTo>
                  <a:cubicBezTo>
                    <a:pt x="1895" y="2414"/>
                    <a:pt x="1897" y="2424"/>
                    <a:pt x="1893" y="2432"/>
                  </a:cubicBezTo>
                  <a:cubicBezTo>
                    <a:pt x="1890" y="2437"/>
                    <a:pt x="1884" y="2440"/>
                    <a:pt x="1879" y="244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sz="1000" dirty="0"/>
            </a:p>
          </p:txBody>
        </p:sp>
        <p:sp>
          <p:nvSpPr>
            <p:cNvPr id="109" name="Freeform 13">
              <a:extLst>
                <a:ext uri="{FF2B5EF4-FFF2-40B4-BE49-F238E27FC236}">
                  <a16:creationId xmlns:a16="http://schemas.microsoft.com/office/drawing/2014/main" id="{55868DDD-567F-4408-9711-128D15FD58BE}"/>
                </a:ext>
              </a:extLst>
            </p:cNvPr>
            <p:cNvSpPr>
              <a:spLocks/>
            </p:cNvSpPr>
            <p:nvPr/>
          </p:nvSpPr>
          <p:spPr bwMode="auto">
            <a:xfrm>
              <a:off x="8213725" y="4276725"/>
              <a:ext cx="196850" cy="179388"/>
            </a:xfrm>
            <a:custGeom>
              <a:avLst/>
              <a:gdLst>
                <a:gd name="T0" fmla="*/ 139 w 156"/>
                <a:gd name="T1" fmla="*/ 143 h 143"/>
                <a:gd name="T2" fmla="*/ 136 w 156"/>
                <a:gd name="T3" fmla="*/ 143 h 143"/>
                <a:gd name="T4" fmla="*/ 15 w 156"/>
                <a:gd name="T5" fmla="*/ 125 h 143"/>
                <a:gd name="T6" fmla="*/ 2 w 156"/>
                <a:gd name="T7" fmla="*/ 107 h 143"/>
                <a:gd name="T8" fmla="*/ 20 w 156"/>
                <a:gd name="T9" fmla="*/ 93 h 143"/>
                <a:gd name="T10" fmla="*/ 109 w 156"/>
                <a:gd name="T11" fmla="*/ 106 h 143"/>
                <a:gd name="T12" fmla="*/ 65 w 156"/>
                <a:gd name="T13" fmla="*/ 26 h 143"/>
                <a:gd name="T14" fmla="*/ 71 w 156"/>
                <a:gd name="T15" fmla="*/ 4 h 143"/>
                <a:gd name="T16" fmla="*/ 93 w 156"/>
                <a:gd name="T17" fmla="*/ 11 h 143"/>
                <a:gd name="T18" fmla="*/ 153 w 156"/>
                <a:gd name="T19" fmla="*/ 119 h 143"/>
                <a:gd name="T20" fmla="*/ 152 w 156"/>
                <a:gd name="T21" fmla="*/ 136 h 143"/>
                <a:gd name="T22" fmla="*/ 139 w 156"/>
                <a:gd name="T2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143">
                  <a:moveTo>
                    <a:pt x="139" y="143"/>
                  </a:moveTo>
                  <a:cubicBezTo>
                    <a:pt x="138" y="143"/>
                    <a:pt x="137" y="143"/>
                    <a:pt x="136" y="143"/>
                  </a:cubicBezTo>
                  <a:cubicBezTo>
                    <a:pt x="15" y="125"/>
                    <a:pt x="15" y="125"/>
                    <a:pt x="15" y="125"/>
                  </a:cubicBezTo>
                  <a:cubicBezTo>
                    <a:pt x="6" y="124"/>
                    <a:pt x="0" y="116"/>
                    <a:pt x="2" y="107"/>
                  </a:cubicBezTo>
                  <a:cubicBezTo>
                    <a:pt x="3" y="98"/>
                    <a:pt x="11" y="92"/>
                    <a:pt x="20" y="93"/>
                  </a:cubicBezTo>
                  <a:cubicBezTo>
                    <a:pt x="109" y="106"/>
                    <a:pt x="109" y="106"/>
                    <a:pt x="109" y="106"/>
                  </a:cubicBezTo>
                  <a:cubicBezTo>
                    <a:pt x="65" y="26"/>
                    <a:pt x="65" y="26"/>
                    <a:pt x="65" y="26"/>
                  </a:cubicBezTo>
                  <a:cubicBezTo>
                    <a:pt x="60" y="18"/>
                    <a:pt x="63" y="8"/>
                    <a:pt x="71" y="4"/>
                  </a:cubicBezTo>
                  <a:cubicBezTo>
                    <a:pt x="79" y="0"/>
                    <a:pt x="89" y="3"/>
                    <a:pt x="93" y="11"/>
                  </a:cubicBezTo>
                  <a:cubicBezTo>
                    <a:pt x="153" y="119"/>
                    <a:pt x="153" y="119"/>
                    <a:pt x="153" y="119"/>
                  </a:cubicBezTo>
                  <a:cubicBezTo>
                    <a:pt x="156" y="124"/>
                    <a:pt x="156" y="131"/>
                    <a:pt x="152" y="136"/>
                  </a:cubicBezTo>
                  <a:cubicBezTo>
                    <a:pt x="149" y="140"/>
                    <a:pt x="144" y="143"/>
                    <a:pt x="139"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pic>
        <p:nvPicPr>
          <p:cNvPr id="106" name="Picture 105">
            <a:extLst>
              <a:ext uri="{FF2B5EF4-FFF2-40B4-BE49-F238E27FC236}">
                <a16:creationId xmlns:a16="http://schemas.microsoft.com/office/drawing/2014/main" id="{8539EE89-4F69-4B60-A707-736E64164F8A}"/>
              </a:ext>
            </a:extLst>
          </p:cNvPr>
          <p:cNvPicPr>
            <a:picLocks noChangeAspect="1"/>
          </p:cNvPicPr>
          <p:nvPr/>
        </p:nvPicPr>
        <p:blipFill>
          <a:blip r:embed="rId6">
            <a:duotone>
              <a:schemeClr val="bg2">
                <a:shade val="45000"/>
                <a:satMod val="135000"/>
              </a:schemeClr>
              <a:prstClr val="white"/>
            </a:duotone>
          </a:blip>
          <a:stretch>
            <a:fillRect/>
          </a:stretch>
        </p:blipFill>
        <p:spPr>
          <a:xfrm>
            <a:off x="7912295" y="2554576"/>
            <a:ext cx="920639" cy="920639"/>
          </a:xfrm>
          <a:prstGeom prst="rect">
            <a:avLst/>
          </a:prstGeom>
        </p:spPr>
      </p:pic>
      <p:pic>
        <p:nvPicPr>
          <p:cNvPr id="107" name="Picture 106">
            <a:extLst>
              <a:ext uri="{FF2B5EF4-FFF2-40B4-BE49-F238E27FC236}">
                <a16:creationId xmlns:a16="http://schemas.microsoft.com/office/drawing/2014/main" id="{0953C0BA-B772-4F60-AAD1-519C184C6DED}"/>
              </a:ext>
            </a:extLst>
          </p:cNvPr>
          <p:cNvPicPr>
            <a:picLocks noChangeAspect="1"/>
          </p:cNvPicPr>
          <p:nvPr/>
        </p:nvPicPr>
        <p:blipFill>
          <a:blip r:embed="rId7"/>
          <a:stretch>
            <a:fillRect/>
          </a:stretch>
        </p:blipFill>
        <p:spPr>
          <a:xfrm>
            <a:off x="7856767" y="3943587"/>
            <a:ext cx="1059931" cy="789485"/>
          </a:xfrm>
          <a:prstGeom prst="rect">
            <a:avLst/>
          </a:prstGeom>
        </p:spPr>
      </p:pic>
    </p:spTree>
    <p:extLst>
      <p:ext uri="{BB962C8B-B14F-4D97-AF65-F5344CB8AC3E}">
        <p14:creationId xmlns:p14="http://schemas.microsoft.com/office/powerpoint/2010/main" val="236391584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6220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pic3 cobra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3A6DF0-23D6-4BA8-AE8F-56E0FA962F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5423643"/>
          </a:xfrm>
          <a:prstGeom prst="rect">
            <a:avLst/>
          </a:prstGeom>
        </p:spPr>
      </p:pic>
      <p:sp>
        <p:nvSpPr>
          <p:cNvPr id="16" name="Rectangle 15">
            <a:extLst>
              <a:ext uri="{FF2B5EF4-FFF2-40B4-BE49-F238E27FC236}">
                <a16:creationId xmlns:a16="http://schemas.microsoft.com/office/drawing/2014/main" id="{38568B46-3D1F-450F-A37C-82D689A08DEC}"/>
              </a:ext>
            </a:extLst>
          </p:cNvPr>
          <p:cNvSpPr/>
          <p:nvPr userDrawn="1"/>
        </p:nvSpPr>
        <p:spPr bwMode="white">
          <a:xfrm>
            <a:off x="0" y="-40902"/>
            <a:ext cx="5848141" cy="565785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E5180408-1A66-4CBE-868B-8C9798C2E174}"/>
              </a:ext>
            </a:extLst>
          </p:cNvPr>
          <p:cNvSpPr/>
          <p:nvPr userDrawn="1"/>
        </p:nvSpPr>
        <p:spPr bwMode="white">
          <a:xfrm rot="10800000">
            <a:off x="3962400" y="0"/>
            <a:ext cx="8229600" cy="5657851"/>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a:extLst>
              <a:ext uri="{FF2B5EF4-FFF2-40B4-BE49-F238E27FC236}">
                <a16:creationId xmlns:a16="http://schemas.microsoft.com/office/drawing/2014/main" id="{AC73E5C7-35F9-45E3-B919-75016E514F31}"/>
              </a:ext>
            </a:extLst>
          </p:cNvPr>
          <p:cNvGrpSpPr/>
          <p:nvPr userDrawn="1"/>
        </p:nvGrpSpPr>
        <p:grpSpPr bwMode="white">
          <a:xfrm>
            <a:off x="185820" y="-1629250"/>
            <a:ext cx="6219289" cy="10867802"/>
            <a:chOff x="197463" y="-854362"/>
            <a:chExt cx="6219289" cy="10867802"/>
          </a:xfrm>
          <a:solidFill>
            <a:srgbClr val="005989">
              <a:alpha val="29804"/>
            </a:srgbClr>
          </a:solidFill>
        </p:grpSpPr>
        <p:sp>
          <p:nvSpPr>
            <p:cNvPr id="26" name="Freeform: Shape 25">
              <a:extLst>
                <a:ext uri="{FF2B5EF4-FFF2-40B4-BE49-F238E27FC236}">
                  <a16:creationId xmlns:a16="http://schemas.microsoft.com/office/drawing/2014/main" id="{DD3B4F0C-33EA-4094-A503-D4173D774AA8}"/>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7" name="Freeform: Shape 26">
              <a:extLst>
                <a:ext uri="{FF2B5EF4-FFF2-40B4-BE49-F238E27FC236}">
                  <a16:creationId xmlns:a16="http://schemas.microsoft.com/office/drawing/2014/main" id="{8D765520-2FB0-4F4F-84C2-2AE772B32D7D}"/>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cxnSp>
        <p:nvCxnSpPr>
          <p:cNvPr id="23" name="Straight Connector 22">
            <a:extLst>
              <a:ext uri="{FF2B5EF4-FFF2-40B4-BE49-F238E27FC236}">
                <a16:creationId xmlns:a16="http://schemas.microsoft.com/office/drawing/2014/main" id="{8C2CC37F-9988-4B60-94E9-4FEA5891CB97}"/>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71E7914A-BFF4-4DAB-920D-2841462AEEA3}"/>
              </a:ext>
            </a:extLst>
          </p:cNvPr>
          <p:cNvSpPr/>
          <p:nvPr userDrawn="1"/>
        </p:nvSpPr>
        <p:spPr bwMode="white">
          <a:xfrm>
            <a:off x="0" y="5423647"/>
            <a:ext cx="12192000" cy="143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bwMode="white">
          <a:xfrm>
            <a:off x="721024" y="5953913"/>
            <a:ext cx="2837964" cy="304011"/>
          </a:xfrm>
        </p:spPr>
        <p:txBody>
          <a:bodyPr lIns="0" tIns="0" rIns="0" bIns="0">
            <a:noAutofit/>
          </a:bodyPr>
          <a:lstStyle>
            <a:lvl1pPr marL="0" indent="0">
              <a:buNone/>
              <a:defRPr sz="1400">
                <a:solidFill>
                  <a:srgbClr val="000000"/>
                </a:solidFill>
              </a:defRPr>
            </a:lvl1pPr>
          </a:lstStyle>
          <a:p>
            <a:pPr lvl="0"/>
            <a:r>
              <a:rPr lang="en-US" dirty="0"/>
              <a:t>Add date</a:t>
            </a:r>
            <a:endParaRPr lang="en-GB" dirty="0"/>
          </a:p>
        </p:txBody>
      </p:sp>
      <p:sp>
        <p:nvSpPr>
          <p:cNvPr id="19" name="Text Placeholder 18">
            <a:extLst>
              <a:ext uri="{FF2B5EF4-FFF2-40B4-BE49-F238E27FC236}">
                <a16:creationId xmlns:a16="http://schemas.microsoft.com/office/drawing/2014/main" id="{650CA412-BB2D-4973-9408-7E655782DFEA}"/>
              </a:ext>
            </a:extLst>
          </p:cNvPr>
          <p:cNvSpPr>
            <a:spLocks noGrp="1"/>
          </p:cNvSpPr>
          <p:nvPr>
            <p:ph type="body" sz="quarter" idx="12" hasCustomPrompt="1"/>
          </p:nvPr>
        </p:nvSpPr>
        <p:spPr bwMode="white">
          <a:xfrm>
            <a:off x="10228957"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1</a:t>
            </a:r>
          </a:p>
        </p:txBody>
      </p:sp>
      <p:sp>
        <p:nvSpPr>
          <p:cNvPr id="22" name="Text Placeholder 18">
            <a:extLst>
              <a:ext uri="{FF2B5EF4-FFF2-40B4-BE49-F238E27FC236}">
                <a16:creationId xmlns:a16="http://schemas.microsoft.com/office/drawing/2014/main" id="{4B1532E7-4756-4C77-89FD-19DE9DD09CE8}"/>
              </a:ext>
            </a:extLst>
          </p:cNvPr>
          <p:cNvSpPr>
            <a:spLocks noGrp="1"/>
          </p:cNvSpPr>
          <p:nvPr>
            <p:ph type="body" sz="quarter" idx="13" hasCustomPrompt="1"/>
          </p:nvPr>
        </p:nvSpPr>
        <p:spPr bwMode="white">
          <a:xfrm>
            <a:off x="8684746"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2</a:t>
            </a:r>
          </a:p>
        </p:txBody>
      </p:sp>
      <p:sp>
        <p:nvSpPr>
          <p:cNvPr id="24" name="Text Placeholder 18">
            <a:extLst>
              <a:ext uri="{FF2B5EF4-FFF2-40B4-BE49-F238E27FC236}">
                <a16:creationId xmlns:a16="http://schemas.microsoft.com/office/drawing/2014/main" id="{95CEF2E5-905E-44DB-83B1-AF1675B1C012}"/>
              </a:ext>
            </a:extLst>
          </p:cNvPr>
          <p:cNvSpPr>
            <a:spLocks noGrp="1"/>
          </p:cNvSpPr>
          <p:nvPr>
            <p:ph type="body" sz="quarter" idx="14" hasCustomPrompt="1"/>
          </p:nvPr>
        </p:nvSpPr>
        <p:spPr bwMode="white">
          <a:xfrm>
            <a:off x="7140535"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3</a:t>
            </a:r>
          </a:p>
        </p:txBody>
      </p:sp>
      <p:sp>
        <p:nvSpPr>
          <p:cNvPr id="25" name="Text Placeholder 18">
            <a:extLst>
              <a:ext uri="{FF2B5EF4-FFF2-40B4-BE49-F238E27FC236}">
                <a16:creationId xmlns:a16="http://schemas.microsoft.com/office/drawing/2014/main" id="{D10069D6-1119-4B41-A732-AAEA84018D9E}"/>
              </a:ext>
            </a:extLst>
          </p:cNvPr>
          <p:cNvSpPr>
            <a:spLocks noGrp="1"/>
          </p:cNvSpPr>
          <p:nvPr>
            <p:ph type="body" sz="quarter" idx="15" hasCustomPrompt="1"/>
          </p:nvPr>
        </p:nvSpPr>
        <p:spPr bwMode="white">
          <a:xfrm>
            <a:off x="5596324"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4</a:t>
            </a:r>
            <a:endParaRPr lang="en-GB" dirty="0"/>
          </a:p>
        </p:txBody>
      </p:sp>
    </p:spTree>
    <p:extLst>
      <p:ext uri="{BB962C8B-B14F-4D97-AF65-F5344CB8AC3E}">
        <p14:creationId xmlns:p14="http://schemas.microsoft.com/office/powerpoint/2010/main" val="179992477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205099814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only_no log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9B3162-5018-47DA-9883-343B15987BF4}"/>
              </a:ext>
            </a:extLst>
          </p:cNvPr>
          <p:cNvSpPr/>
          <p:nvPr userDrawn="1"/>
        </p:nvSpPr>
        <p:spPr bwMode="white">
          <a:xfrm>
            <a:off x="10379947" y="0"/>
            <a:ext cx="1738365" cy="1341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185008159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71475" y="1001984"/>
            <a:ext cx="100084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dirty="0"/>
              <a:t>Add subtitle</a:t>
            </a:r>
            <a:endParaRPr lang="en-GB" dirty="0"/>
          </a:p>
        </p:txBody>
      </p:sp>
    </p:spTree>
    <p:extLst>
      <p:ext uri="{BB962C8B-B14F-4D97-AF65-F5344CB8AC3E}">
        <p14:creationId xmlns:p14="http://schemas.microsoft.com/office/powerpoint/2010/main" val="3695400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42921057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Sect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8" y="1412879"/>
            <a:ext cx="6618076" cy="1407944"/>
          </a:xfrm>
        </p:spPr>
        <p:txBody>
          <a:bodyPr lIns="0" tIns="0" rIns="0" bIns="0" anchor="b">
            <a:noAutofit/>
          </a:bodyPr>
          <a:lstStyle>
            <a:lvl1pPr algn="l">
              <a:defRPr sz="5000" i="0">
                <a:solidFill>
                  <a:schemeClr val="bg1"/>
                </a:solidFill>
              </a:defRPr>
            </a:lvl1pPr>
          </a:lstStyle>
          <a:p>
            <a:r>
              <a:rPr lang="en-US" dirty="0"/>
              <a:t>Add section title</a:t>
            </a:r>
            <a:endParaRPr lang="en-GB" dirty="0"/>
          </a:p>
        </p:txBody>
      </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3389802"/>
            <a:ext cx="758152" cy="0"/>
          </a:xfrm>
          <a:prstGeom prst="line">
            <a:avLst/>
          </a:prstGeom>
          <a:ln w="57150">
            <a:solidFill>
              <a:srgbClr val="F59D0F"/>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A66BECC-BBF9-4A8F-8B3A-47A67BE0F19C}"/>
              </a:ext>
            </a:extLst>
          </p:cNvPr>
          <p:cNvPicPr>
            <a:picLocks noChangeAspect="1"/>
          </p:cNvPicPr>
          <p:nvPr userDrawn="1"/>
        </p:nvPicPr>
        <p:blipFill>
          <a:blip r:embed="rId2"/>
          <a:stretch>
            <a:fillRect/>
          </a:stretch>
        </p:blipFill>
        <p:spPr>
          <a:xfrm>
            <a:off x="8946775" y="516981"/>
            <a:ext cx="2686121" cy="1491208"/>
          </a:xfrm>
          <a:prstGeom prst="rect">
            <a:avLst/>
          </a:prstGeom>
        </p:spPr>
      </p:pic>
      <p:grpSp>
        <p:nvGrpSpPr>
          <p:cNvPr id="10" name="Group 9">
            <a:extLst>
              <a:ext uri="{FF2B5EF4-FFF2-40B4-BE49-F238E27FC236}">
                <a16:creationId xmlns:a16="http://schemas.microsoft.com/office/drawing/2014/main" id="{D4230F74-3CFC-4134-8814-B7D82D085A0A}"/>
              </a:ext>
            </a:extLst>
          </p:cNvPr>
          <p:cNvGrpSpPr/>
          <p:nvPr userDrawn="1"/>
        </p:nvGrpSpPr>
        <p:grpSpPr bwMode="ltGray">
          <a:xfrm>
            <a:off x="106023" y="2336143"/>
            <a:ext cx="3652191" cy="6381966"/>
            <a:chOff x="197463" y="-854362"/>
            <a:chExt cx="6219289" cy="10867802"/>
          </a:xfrm>
          <a:solidFill>
            <a:srgbClr val="F59D0F"/>
          </a:solidFill>
        </p:grpSpPr>
        <p:sp>
          <p:nvSpPr>
            <p:cNvPr id="11" name="Freeform: Shape 10">
              <a:extLst>
                <a:ext uri="{FF2B5EF4-FFF2-40B4-BE49-F238E27FC236}">
                  <a16:creationId xmlns:a16="http://schemas.microsoft.com/office/drawing/2014/main" id="{F9782570-B4CD-4E68-BE16-BBD118520134}"/>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2" name="Freeform: Shape 11">
              <a:extLst>
                <a:ext uri="{FF2B5EF4-FFF2-40B4-BE49-F238E27FC236}">
                  <a16:creationId xmlns:a16="http://schemas.microsoft.com/office/drawing/2014/main" id="{67326AB6-D980-4D4D-A8E3-02599A37AD42}"/>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grpSp>
        <p:nvGrpSpPr>
          <p:cNvPr id="33" name="Group 32">
            <a:extLst>
              <a:ext uri="{FF2B5EF4-FFF2-40B4-BE49-F238E27FC236}">
                <a16:creationId xmlns:a16="http://schemas.microsoft.com/office/drawing/2014/main" id="{D063D089-C4A4-41C2-A248-4B0A1198ED97}"/>
              </a:ext>
            </a:extLst>
          </p:cNvPr>
          <p:cNvGrpSpPr/>
          <p:nvPr userDrawn="1"/>
        </p:nvGrpSpPr>
        <p:grpSpPr>
          <a:xfrm>
            <a:off x="9197788" y="6102926"/>
            <a:ext cx="2640667" cy="535871"/>
            <a:chOff x="9197788" y="6102926"/>
            <a:chExt cx="2640667" cy="535871"/>
          </a:xfrm>
        </p:grpSpPr>
        <p:grpSp>
          <p:nvGrpSpPr>
            <p:cNvPr id="34" name="Group 33">
              <a:extLst>
                <a:ext uri="{FF2B5EF4-FFF2-40B4-BE49-F238E27FC236}">
                  <a16:creationId xmlns:a16="http://schemas.microsoft.com/office/drawing/2014/main" id="{80D8A9DF-2FBA-4151-97A1-F14428D6C620}"/>
                </a:ext>
              </a:extLst>
            </p:cNvPr>
            <p:cNvGrpSpPr/>
            <p:nvPr userDrawn="1"/>
          </p:nvGrpSpPr>
          <p:grpSpPr>
            <a:xfrm>
              <a:off x="9197788" y="6102926"/>
              <a:ext cx="535871" cy="535871"/>
              <a:chOff x="-260066" y="4222376"/>
              <a:chExt cx="806823" cy="806823"/>
            </a:xfrm>
          </p:grpSpPr>
          <p:grpSp>
            <p:nvGrpSpPr>
              <p:cNvPr id="63" name="Group 62">
                <a:extLst>
                  <a:ext uri="{FF2B5EF4-FFF2-40B4-BE49-F238E27FC236}">
                    <a16:creationId xmlns:a16="http://schemas.microsoft.com/office/drawing/2014/main" id="{E2CA7ED9-BA8D-4776-9255-328D44BDC227}"/>
                  </a:ext>
                </a:extLst>
              </p:cNvPr>
              <p:cNvGrpSpPr/>
              <p:nvPr userDrawn="1"/>
            </p:nvGrpSpPr>
            <p:grpSpPr>
              <a:xfrm>
                <a:off x="-260066" y="4222376"/>
                <a:ext cx="806823" cy="806823"/>
                <a:chOff x="-260066" y="4222376"/>
                <a:chExt cx="806823" cy="806823"/>
              </a:xfrm>
            </p:grpSpPr>
            <p:sp>
              <p:nvSpPr>
                <p:cNvPr id="65" name="Oval 64">
                  <a:extLst>
                    <a:ext uri="{FF2B5EF4-FFF2-40B4-BE49-F238E27FC236}">
                      <a16:creationId xmlns:a16="http://schemas.microsoft.com/office/drawing/2014/main" id="{E0BEECAB-34E3-430B-9AAF-F31D3B7F5BBC}"/>
                    </a:ext>
                  </a:extLst>
                </p:cNvPr>
                <p:cNvSpPr/>
                <p:nvPr userDrawn="1"/>
              </p:nvSpPr>
              <p:spPr bwMode="gray">
                <a:xfrm>
                  <a:off x="-260066" y="4222376"/>
                  <a:ext cx="806823" cy="806823"/>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66" name="Oval 65">
                  <a:extLst>
                    <a:ext uri="{FF2B5EF4-FFF2-40B4-BE49-F238E27FC236}">
                      <a16:creationId xmlns:a16="http://schemas.microsoft.com/office/drawing/2014/main" id="{883CB3FC-B481-4B5D-824A-8B488F57C1AB}"/>
                    </a:ext>
                  </a:extLst>
                </p:cNvPr>
                <p:cNvSpPr/>
                <p:nvPr userDrawn="1"/>
              </p:nvSpPr>
              <p:spPr bwMode="gray">
                <a:xfrm>
                  <a:off x="-174164" y="4308278"/>
                  <a:ext cx="635019" cy="635019"/>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grpSp>
          <p:pic>
            <p:nvPicPr>
              <p:cNvPr id="64" name="Picture 63">
                <a:extLst>
                  <a:ext uri="{FF2B5EF4-FFF2-40B4-BE49-F238E27FC236}">
                    <a16:creationId xmlns:a16="http://schemas.microsoft.com/office/drawing/2014/main" id="{6539A0A6-F3FA-4135-82CF-E0EB77FA4440}"/>
                  </a:ext>
                </a:extLst>
              </p:cNvPr>
              <p:cNvPicPr>
                <a:picLocks noChangeAspect="1"/>
              </p:cNvPicPr>
              <p:nvPr userDrawn="1"/>
            </p:nvPicPr>
            <p:blipFill>
              <a:blip r:embed="rId3">
                <a:duotone>
                  <a:schemeClr val="bg2">
                    <a:shade val="45000"/>
                    <a:satMod val="135000"/>
                  </a:schemeClr>
                  <a:prstClr val="white"/>
                </a:duotone>
              </a:blip>
              <a:stretch>
                <a:fillRect/>
              </a:stretch>
            </p:blipFill>
            <p:spPr>
              <a:xfrm>
                <a:off x="-182304" y="4300360"/>
                <a:ext cx="635019" cy="635019"/>
              </a:xfrm>
              <a:prstGeom prst="rect">
                <a:avLst/>
              </a:prstGeom>
            </p:spPr>
          </p:pic>
        </p:grpSp>
        <p:grpSp>
          <p:nvGrpSpPr>
            <p:cNvPr id="35" name="Group 34">
              <a:extLst>
                <a:ext uri="{FF2B5EF4-FFF2-40B4-BE49-F238E27FC236}">
                  <a16:creationId xmlns:a16="http://schemas.microsoft.com/office/drawing/2014/main" id="{C2C2A477-8443-425D-B67B-08B8C788D0E2}"/>
                </a:ext>
              </a:extLst>
            </p:cNvPr>
            <p:cNvGrpSpPr/>
            <p:nvPr userDrawn="1"/>
          </p:nvGrpSpPr>
          <p:grpSpPr>
            <a:xfrm>
              <a:off x="10250186" y="6102926"/>
              <a:ext cx="535871" cy="535871"/>
              <a:chOff x="5526688" y="4464425"/>
              <a:chExt cx="2129548" cy="2129548"/>
            </a:xfrm>
          </p:grpSpPr>
          <p:sp>
            <p:nvSpPr>
              <p:cNvPr id="60" name="Oval 59">
                <a:extLst>
                  <a:ext uri="{FF2B5EF4-FFF2-40B4-BE49-F238E27FC236}">
                    <a16:creationId xmlns:a16="http://schemas.microsoft.com/office/drawing/2014/main" id="{D9B1AC59-0717-40A9-BFA5-8352C1D6EE2B}"/>
                  </a:ext>
                </a:extLst>
              </p:cNvPr>
              <p:cNvSpPr/>
              <p:nvPr userDrawn="1"/>
            </p:nvSpPr>
            <p:spPr bwMode="gray">
              <a:xfrm>
                <a:off x="5526688"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61" name="Oval 60">
                <a:extLst>
                  <a:ext uri="{FF2B5EF4-FFF2-40B4-BE49-F238E27FC236}">
                    <a16:creationId xmlns:a16="http://schemas.microsoft.com/office/drawing/2014/main" id="{DBDF697D-904B-49F0-A4F7-C81165648125}"/>
                  </a:ext>
                </a:extLst>
              </p:cNvPr>
              <p:cNvSpPr/>
              <p:nvPr userDrawn="1"/>
            </p:nvSpPr>
            <p:spPr bwMode="gray">
              <a:xfrm>
                <a:off x="5753421"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62" name="Picture 61">
                <a:extLst>
                  <a:ext uri="{FF2B5EF4-FFF2-40B4-BE49-F238E27FC236}">
                    <a16:creationId xmlns:a16="http://schemas.microsoft.com/office/drawing/2014/main" id="{8DBA4B18-AE45-482B-80D5-F125EE005E16}"/>
                  </a:ext>
                </a:extLst>
              </p:cNvPr>
              <p:cNvPicPr>
                <a:picLocks noChangeAspect="1"/>
              </p:cNvPicPr>
              <p:nvPr userDrawn="1"/>
            </p:nvPicPr>
            <p:blipFill>
              <a:blip r:embed="rId4">
                <a:duotone>
                  <a:schemeClr val="bg2">
                    <a:shade val="45000"/>
                    <a:satMod val="135000"/>
                  </a:schemeClr>
                  <a:prstClr val="white"/>
                </a:duotone>
              </a:blip>
              <a:stretch>
                <a:fillRect/>
              </a:stretch>
            </p:blipFill>
            <p:spPr>
              <a:xfrm>
                <a:off x="5720513" y="4642494"/>
                <a:ext cx="1731938" cy="1731938"/>
              </a:xfrm>
              <a:prstGeom prst="rect">
                <a:avLst/>
              </a:prstGeom>
            </p:spPr>
          </p:pic>
        </p:grpSp>
        <p:grpSp>
          <p:nvGrpSpPr>
            <p:cNvPr id="36" name="Group 35">
              <a:extLst>
                <a:ext uri="{FF2B5EF4-FFF2-40B4-BE49-F238E27FC236}">
                  <a16:creationId xmlns:a16="http://schemas.microsoft.com/office/drawing/2014/main" id="{ACCCB0AE-523C-468A-B452-A492B0D8C90B}"/>
                </a:ext>
              </a:extLst>
            </p:cNvPr>
            <p:cNvGrpSpPr/>
            <p:nvPr userDrawn="1"/>
          </p:nvGrpSpPr>
          <p:grpSpPr>
            <a:xfrm>
              <a:off x="11302584" y="6102926"/>
              <a:ext cx="535871" cy="535871"/>
              <a:chOff x="9708907" y="4464425"/>
              <a:chExt cx="2129548" cy="2129548"/>
            </a:xfrm>
          </p:grpSpPr>
          <p:sp>
            <p:nvSpPr>
              <p:cNvPr id="57" name="Oval 56">
                <a:extLst>
                  <a:ext uri="{FF2B5EF4-FFF2-40B4-BE49-F238E27FC236}">
                    <a16:creationId xmlns:a16="http://schemas.microsoft.com/office/drawing/2014/main" id="{368802BD-CFB5-4E1A-A81E-DECA31B50D21}"/>
                  </a:ext>
                </a:extLst>
              </p:cNvPr>
              <p:cNvSpPr/>
              <p:nvPr userDrawn="1"/>
            </p:nvSpPr>
            <p:spPr bwMode="gray">
              <a:xfrm>
                <a:off x="9708907" y="4464425"/>
                <a:ext cx="2129548" cy="2129548"/>
              </a:xfrm>
              <a:prstGeom prst="ellipse">
                <a:avLst/>
              </a:prstGeom>
              <a:solidFill>
                <a:srgbClr val="F59D0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58" name="Oval 57">
                <a:extLst>
                  <a:ext uri="{FF2B5EF4-FFF2-40B4-BE49-F238E27FC236}">
                    <a16:creationId xmlns:a16="http://schemas.microsoft.com/office/drawing/2014/main" id="{FF17F366-B447-4759-A90F-4FDE99FA94DC}"/>
                  </a:ext>
                </a:extLst>
              </p:cNvPr>
              <p:cNvSpPr/>
              <p:nvPr userDrawn="1"/>
            </p:nvSpPr>
            <p:spPr bwMode="gray">
              <a:xfrm>
                <a:off x="9935639"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59" name="Picture 58">
                <a:extLst>
                  <a:ext uri="{FF2B5EF4-FFF2-40B4-BE49-F238E27FC236}">
                    <a16:creationId xmlns:a16="http://schemas.microsoft.com/office/drawing/2014/main" id="{1C80A2F6-EC10-4DC8-8F2B-7E37F0E10DB4}"/>
                  </a:ext>
                </a:extLst>
              </p:cNvPr>
              <p:cNvPicPr>
                <a:picLocks noChangeAspect="1"/>
              </p:cNvPicPr>
              <p:nvPr userDrawn="1"/>
            </p:nvPicPr>
            <p:blipFill>
              <a:blip r:embed="rId5"/>
              <a:stretch>
                <a:fillRect/>
              </a:stretch>
            </p:blipFill>
            <p:spPr>
              <a:xfrm>
                <a:off x="9959565" y="4688188"/>
                <a:ext cx="1647135" cy="1647135"/>
              </a:xfrm>
              <a:prstGeom prst="rect">
                <a:avLst/>
              </a:prstGeom>
            </p:spPr>
          </p:pic>
        </p:grpSp>
        <p:grpSp>
          <p:nvGrpSpPr>
            <p:cNvPr id="37" name="Group 36">
              <a:extLst>
                <a:ext uri="{FF2B5EF4-FFF2-40B4-BE49-F238E27FC236}">
                  <a16:creationId xmlns:a16="http://schemas.microsoft.com/office/drawing/2014/main" id="{C8C15E4A-6A2B-4362-8F48-D5785F94C7A1}"/>
                </a:ext>
              </a:extLst>
            </p:cNvPr>
            <p:cNvGrpSpPr/>
            <p:nvPr userDrawn="1"/>
          </p:nvGrpSpPr>
          <p:grpSpPr>
            <a:xfrm>
              <a:off x="9723987" y="6102926"/>
              <a:ext cx="535871" cy="535871"/>
              <a:chOff x="3435577" y="4464425"/>
              <a:chExt cx="2129548" cy="2129548"/>
            </a:xfrm>
          </p:grpSpPr>
          <p:sp>
            <p:nvSpPr>
              <p:cNvPr id="54" name="Oval 53">
                <a:extLst>
                  <a:ext uri="{FF2B5EF4-FFF2-40B4-BE49-F238E27FC236}">
                    <a16:creationId xmlns:a16="http://schemas.microsoft.com/office/drawing/2014/main" id="{00647494-4B48-469F-8FB2-92E573ADB252}"/>
                  </a:ext>
                </a:extLst>
              </p:cNvPr>
              <p:cNvSpPr/>
              <p:nvPr userDrawn="1"/>
            </p:nvSpPr>
            <p:spPr bwMode="gray">
              <a:xfrm>
                <a:off x="3435577"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55" name="Oval 54">
                <a:extLst>
                  <a:ext uri="{FF2B5EF4-FFF2-40B4-BE49-F238E27FC236}">
                    <a16:creationId xmlns:a16="http://schemas.microsoft.com/office/drawing/2014/main" id="{78747DEE-9E3E-479C-8512-EC8DBFDBBEA0}"/>
                  </a:ext>
                </a:extLst>
              </p:cNvPr>
              <p:cNvSpPr/>
              <p:nvPr userDrawn="1"/>
            </p:nvSpPr>
            <p:spPr bwMode="gray">
              <a:xfrm>
                <a:off x="3662310"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56" name="Picture 55">
                <a:extLst>
                  <a:ext uri="{FF2B5EF4-FFF2-40B4-BE49-F238E27FC236}">
                    <a16:creationId xmlns:a16="http://schemas.microsoft.com/office/drawing/2014/main" id="{DF825B9E-BB48-46F0-9B50-2B40915557DE}"/>
                  </a:ext>
                </a:extLst>
              </p:cNvPr>
              <p:cNvPicPr>
                <a:picLocks noChangeAspect="1"/>
              </p:cNvPicPr>
              <p:nvPr userDrawn="1"/>
            </p:nvPicPr>
            <p:blipFill>
              <a:blip r:embed="rId6">
                <a:duotone>
                  <a:schemeClr val="bg2">
                    <a:shade val="45000"/>
                    <a:satMod val="135000"/>
                  </a:schemeClr>
                  <a:prstClr val="white"/>
                </a:duotone>
              </a:blip>
              <a:stretch>
                <a:fillRect/>
              </a:stretch>
            </p:blipFill>
            <p:spPr>
              <a:xfrm>
                <a:off x="3794894" y="4744721"/>
                <a:ext cx="1473266" cy="1473266"/>
              </a:xfrm>
              <a:prstGeom prst="rect">
                <a:avLst/>
              </a:prstGeom>
            </p:spPr>
          </p:pic>
        </p:grpSp>
        <p:grpSp>
          <p:nvGrpSpPr>
            <p:cNvPr id="50" name="Group 49">
              <a:extLst>
                <a:ext uri="{FF2B5EF4-FFF2-40B4-BE49-F238E27FC236}">
                  <a16:creationId xmlns:a16="http://schemas.microsoft.com/office/drawing/2014/main" id="{801D1C2A-13A5-44B9-99A1-A3C9A5C02A88}"/>
                </a:ext>
              </a:extLst>
            </p:cNvPr>
            <p:cNvGrpSpPr/>
            <p:nvPr userDrawn="1"/>
          </p:nvGrpSpPr>
          <p:grpSpPr>
            <a:xfrm>
              <a:off x="10776386" y="6102926"/>
              <a:ext cx="535871" cy="535871"/>
              <a:chOff x="7617800" y="4464425"/>
              <a:chExt cx="2129548" cy="2129548"/>
            </a:xfrm>
          </p:grpSpPr>
          <p:sp>
            <p:nvSpPr>
              <p:cNvPr id="51" name="Oval 50">
                <a:extLst>
                  <a:ext uri="{FF2B5EF4-FFF2-40B4-BE49-F238E27FC236}">
                    <a16:creationId xmlns:a16="http://schemas.microsoft.com/office/drawing/2014/main" id="{73E2EFFC-6971-4204-BE1D-A145B16FFCF7}"/>
                  </a:ext>
                </a:extLst>
              </p:cNvPr>
              <p:cNvSpPr/>
              <p:nvPr userDrawn="1"/>
            </p:nvSpPr>
            <p:spPr bwMode="gray">
              <a:xfrm>
                <a:off x="7617800"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52" name="Oval 51">
                <a:extLst>
                  <a:ext uri="{FF2B5EF4-FFF2-40B4-BE49-F238E27FC236}">
                    <a16:creationId xmlns:a16="http://schemas.microsoft.com/office/drawing/2014/main" id="{6244F62B-521F-49C6-BA50-2A17FC85B028}"/>
                  </a:ext>
                </a:extLst>
              </p:cNvPr>
              <p:cNvSpPr/>
              <p:nvPr userDrawn="1"/>
            </p:nvSpPr>
            <p:spPr bwMode="gray">
              <a:xfrm>
                <a:off x="7844532"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53" name="Picture 52">
                <a:extLst>
                  <a:ext uri="{FF2B5EF4-FFF2-40B4-BE49-F238E27FC236}">
                    <a16:creationId xmlns:a16="http://schemas.microsoft.com/office/drawing/2014/main" id="{B9E25AEC-2129-4217-9958-722DAD007B4F}"/>
                  </a:ext>
                </a:extLst>
              </p:cNvPr>
              <p:cNvPicPr>
                <a:picLocks noChangeAspect="1"/>
              </p:cNvPicPr>
              <p:nvPr userDrawn="1"/>
            </p:nvPicPr>
            <p:blipFill>
              <a:blip r:embed="rId7">
                <a:duotone>
                  <a:schemeClr val="bg2">
                    <a:shade val="45000"/>
                    <a:satMod val="135000"/>
                  </a:schemeClr>
                  <a:prstClr val="white"/>
                </a:duotone>
              </a:blip>
              <a:stretch>
                <a:fillRect/>
              </a:stretch>
            </p:blipFill>
            <p:spPr>
              <a:xfrm>
                <a:off x="7894374" y="4758933"/>
                <a:ext cx="1521246" cy="1521246"/>
              </a:xfrm>
              <a:prstGeom prst="rect">
                <a:avLst/>
              </a:prstGeom>
            </p:spPr>
          </p:pic>
        </p:grpSp>
      </p:grpSp>
    </p:spTree>
    <p:extLst>
      <p:ext uri="{BB962C8B-B14F-4D97-AF65-F5344CB8AC3E}">
        <p14:creationId xmlns:p14="http://schemas.microsoft.com/office/powerpoint/2010/main" val="22953788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Section with track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7" y="489406"/>
            <a:ext cx="8699348" cy="1443144"/>
          </a:xfrm>
        </p:spPr>
        <p:txBody>
          <a:bodyPr lIns="0" tIns="0" rIns="0" bIns="0" anchor="b">
            <a:noAutofit/>
          </a:bodyPr>
          <a:lstStyle>
            <a:lvl1pPr algn="l">
              <a:defRPr sz="5000" i="0">
                <a:solidFill>
                  <a:schemeClr val="bg1"/>
                </a:solidFill>
              </a:defRPr>
            </a:lvl1pPr>
          </a:lstStyle>
          <a:p>
            <a:r>
              <a:rPr lang="en-US" dirty="0"/>
              <a:t>Project &amp; </a:t>
            </a:r>
            <a:r>
              <a:rPr lang="en-US" dirty="0" err="1"/>
              <a:t>Programme</a:t>
            </a:r>
            <a:r>
              <a:rPr lang="en-US" dirty="0"/>
              <a:t> Management</a:t>
            </a:r>
            <a:endParaRPr lang="en-GB" dirty="0"/>
          </a:p>
        </p:txBody>
      </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2501529"/>
            <a:ext cx="758152" cy="0"/>
          </a:xfrm>
          <a:prstGeom prst="line">
            <a:avLst/>
          </a:prstGeom>
          <a:ln w="57150">
            <a:solidFill>
              <a:srgbClr val="F59D0F"/>
            </a:solidFill>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7BDB9118-E9DF-44EE-8D31-EAF417AADE96}"/>
              </a:ext>
            </a:extLst>
          </p:cNvPr>
          <p:cNvGrpSpPr/>
          <p:nvPr userDrawn="1"/>
        </p:nvGrpSpPr>
        <p:grpSpPr bwMode="ltGray">
          <a:xfrm>
            <a:off x="106023" y="2336143"/>
            <a:ext cx="3652191" cy="6381966"/>
            <a:chOff x="197463" y="-854362"/>
            <a:chExt cx="6219289" cy="10867802"/>
          </a:xfrm>
          <a:solidFill>
            <a:srgbClr val="F59D0F"/>
          </a:solidFill>
        </p:grpSpPr>
        <p:sp>
          <p:nvSpPr>
            <p:cNvPr id="41" name="Freeform: Shape 40">
              <a:extLst>
                <a:ext uri="{FF2B5EF4-FFF2-40B4-BE49-F238E27FC236}">
                  <a16:creationId xmlns:a16="http://schemas.microsoft.com/office/drawing/2014/main" id="{30869AFA-96FF-4306-83DA-7C4C77C240BA}"/>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42" name="Freeform: Shape 41">
              <a:extLst>
                <a:ext uri="{FF2B5EF4-FFF2-40B4-BE49-F238E27FC236}">
                  <a16:creationId xmlns:a16="http://schemas.microsoft.com/office/drawing/2014/main" id="{924AA2D2-BC5F-4D25-BA0C-479B730828FB}"/>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pic>
        <p:nvPicPr>
          <p:cNvPr id="92" name="Picture 91">
            <a:extLst>
              <a:ext uri="{FF2B5EF4-FFF2-40B4-BE49-F238E27FC236}">
                <a16:creationId xmlns:a16="http://schemas.microsoft.com/office/drawing/2014/main" id="{4E2321BC-6BB7-4F49-89BD-C3B6569CB7E0}"/>
              </a:ext>
            </a:extLst>
          </p:cNvPr>
          <p:cNvPicPr>
            <a:picLocks noChangeAspect="1"/>
          </p:cNvPicPr>
          <p:nvPr/>
        </p:nvPicPr>
        <p:blipFill>
          <a:blip r:embed="rId2">
            <a:duotone>
              <a:schemeClr val="bg2">
                <a:shade val="45000"/>
                <a:satMod val="135000"/>
              </a:schemeClr>
              <a:prstClr val="white"/>
            </a:duotone>
          </a:blip>
          <a:stretch>
            <a:fillRect/>
          </a:stretch>
        </p:blipFill>
        <p:spPr>
          <a:xfrm>
            <a:off x="8753545" y="5210531"/>
            <a:ext cx="973069" cy="973069"/>
          </a:xfrm>
          <a:prstGeom prst="rect">
            <a:avLst/>
          </a:prstGeom>
        </p:spPr>
      </p:pic>
      <p:sp>
        <p:nvSpPr>
          <p:cNvPr id="93" name="TextBox 92">
            <a:extLst>
              <a:ext uri="{FF2B5EF4-FFF2-40B4-BE49-F238E27FC236}">
                <a16:creationId xmlns:a16="http://schemas.microsoft.com/office/drawing/2014/main" id="{0435ED70-2B8C-4C7D-9815-C71ECF4AB0D6}"/>
              </a:ext>
            </a:extLst>
          </p:cNvPr>
          <p:cNvSpPr txBox="1"/>
          <p:nvPr/>
        </p:nvSpPr>
        <p:spPr>
          <a:xfrm>
            <a:off x="8959448" y="2829374"/>
            <a:ext cx="1027383" cy="246221"/>
          </a:xfrm>
          <a:prstGeom prst="rect">
            <a:avLst/>
          </a:prstGeom>
          <a:noFill/>
        </p:spPr>
        <p:txBody>
          <a:bodyPr wrap="square" rtlCol="0">
            <a:spAutoFit/>
          </a:bodyPr>
          <a:lstStyle/>
          <a:p>
            <a:r>
              <a:rPr lang="en-GB" sz="1000" b="1" dirty="0">
                <a:solidFill>
                  <a:schemeClr val="bg2">
                    <a:lumMod val="85000"/>
                  </a:schemeClr>
                </a:solidFill>
              </a:rPr>
              <a:t>STRATEGY</a:t>
            </a:r>
          </a:p>
        </p:txBody>
      </p:sp>
      <p:sp>
        <p:nvSpPr>
          <p:cNvPr id="94" name="TextBox 93">
            <a:extLst>
              <a:ext uri="{FF2B5EF4-FFF2-40B4-BE49-F238E27FC236}">
                <a16:creationId xmlns:a16="http://schemas.microsoft.com/office/drawing/2014/main" id="{C7450E5C-71F8-44AE-886B-AF8B9FEC851E}"/>
              </a:ext>
            </a:extLst>
          </p:cNvPr>
          <p:cNvSpPr txBox="1"/>
          <p:nvPr/>
        </p:nvSpPr>
        <p:spPr>
          <a:xfrm>
            <a:off x="6026696" y="5660811"/>
            <a:ext cx="1027383" cy="227191"/>
          </a:xfrm>
          <a:prstGeom prst="rect">
            <a:avLst/>
          </a:prstGeom>
          <a:noFill/>
        </p:spPr>
        <p:txBody>
          <a:bodyPr wrap="square" rtlCol="0">
            <a:spAutoFit/>
          </a:bodyPr>
          <a:lstStyle/>
          <a:p>
            <a:r>
              <a:rPr lang="en-GB" sz="1000" b="1" dirty="0">
                <a:solidFill>
                  <a:schemeClr val="bg2">
                    <a:lumMod val="85000"/>
                  </a:schemeClr>
                </a:solidFill>
              </a:rPr>
              <a:t>ANALYTICS</a:t>
            </a:r>
          </a:p>
        </p:txBody>
      </p:sp>
      <p:sp>
        <p:nvSpPr>
          <p:cNvPr id="95" name="TextBox 94">
            <a:extLst>
              <a:ext uri="{FF2B5EF4-FFF2-40B4-BE49-F238E27FC236}">
                <a16:creationId xmlns:a16="http://schemas.microsoft.com/office/drawing/2014/main" id="{F264B020-93E2-44CD-B25F-E701C723653D}"/>
              </a:ext>
            </a:extLst>
          </p:cNvPr>
          <p:cNvSpPr txBox="1"/>
          <p:nvPr/>
        </p:nvSpPr>
        <p:spPr>
          <a:xfrm>
            <a:off x="5121371" y="3797245"/>
            <a:ext cx="1395238" cy="553998"/>
          </a:xfrm>
          <a:prstGeom prst="rect">
            <a:avLst/>
          </a:prstGeom>
          <a:noFill/>
        </p:spPr>
        <p:txBody>
          <a:bodyPr wrap="square" rtlCol="0">
            <a:spAutoFit/>
          </a:bodyPr>
          <a:lstStyle/>
          <a:p>
            <a:r>
              <a:rPr lang="en-GB" sz="1000" b="1" dirty="0">
                <a:solidFill>
                  <a:srgbClr val="F59D0F"/>
                </a:solidFill>
              </a:rPr>
              <a:t>PROJECT &amp; PROGRAMME MANAGEMENT</a:t>
            </a:r>
          </a:p>
        </p:txBody>
      </p:sp>
      <p:sp>
        <p:nvSpPr>
          <p:cNvPr id="96" name="TextBox 95">
            <a:extLst>
              <a:ext uri="{FF2B5EF4-FFF2-40B4-BE49-F238E27FC236}">
                <a16:creationId xmlns:a16="http://schemas.microsoft.com/office/drawing/2014/main" id="{982E7D12-7394-46F2-963B-EE5A0956A6F9}"/>
              </a:ext>
            </a:extLst>
          </p:cNvPr>
          <p:cNvSpPr txBox="1"/>
          <p:nvPr/>
        </p:nvSpPr>
        <p:spPr>
          <a:xfrm>
            <a:off x="10383940" y="3797245"/>
            <a:ext cx="1488069" cy="400110"/>
          </a:xfrm>
          <a:prstGeom prst="rect">
            <a:avLst/>
          </a:prstGeom>
          <a:noFill/>
        </p:spPr>
        <p:txBody>
          <a:bodyPr wrap="square" rtlCol="0">
            <a:spAutoFit/>
          </a:bodyPr>
          <a:lstStyle/>
          <a:p>
            <a:r>
              <a:rPr lang="en-GB" sz="1000" b="1" dirty="0">
                <a:solidFill>
                  <a:schemeClr val="bg2">
                    <a:lumMod val="85000"/>
                  </a:schemeClr>
                </a:solidFill>
              </a:rPr>
              <a:t>SERVICE TRANSFORMATION </a:t>
            </a:r>
          </a:p>
        </p:txBody>
      </p:sp>
      <p:sp>
        <p:nvSpPr>
          <p:cNvPr id="97" name="TextBox 96">
            <a:extLst>
              <a:ext uri="{FF2B5EF4-FFF2-40B4-BE49-F238E27FC236}">
                <a16:creationId xmlns:a16="http://schemas.microsoft.com/office/drawing/2014/main" id="{E92E29E0-FD94-4F04-8C60-4D049A91AB7B}"/>
              </a:ext>
            </a:extLst>
          </p:cNvPr>
          <p:cNvSpPr txBox="1"/>
          <p:nvPr/>
        </p:nvSpPr>
        <p:spPr>
          <a:xfrm>
            <a:off x="9825601" y="5660811"/>
            <a:ext cx="1165512" cy="227191"/>
          </a:xfrm>
          <a:prstGeom prst="rect">
            <a:avLst/>
          </a:prstGeom>
          <a:noFill/>
        </p:spPr>
        <p:txBody>
          <a:bodyPr wrap="square" rtlCol="0">
            <a:spAutoFit/>
          </a:bodyPr>
          <a:lstStyle/>
          <a:p>
            <a:r>
              <a:rPr lang="en-GB" sz="1000" b="1" dirty="0">
                <a:solidFill>
                  <a:schemeClr val="bg2">
                    <a:lumMod val="85000"/>
                  </a:schemeClr>
                </a:solidFill>
              </a:rPr>
              <a:t>COMMERCIAL</a:t>
            </a:r>
          </a:p>
        </p:txBody>
      </p:sp>
      <p:grpSp>
        <p:nvGrpSpPr>
          <p:cNvPr id="98" name="Group 97">
            <a:extLst>
              <a:ext uri="{FF2B5EF4-FFF2-40B4-BE49-F238E27FC236}">
                <a16:creationId xmlns:a16="http://schemas.microsoft.com/office/drawing/2014/main" id="{83995F0D-583A-4B9B-8FE5-428505A17912}"/>
              </a:ext>
            </a:extLst>
          </p:cNvPr>
          <p:cNvGrpSpPr/>
          <p:nvPr/>
        </p:nvGrpSpPr>
        <p:grpSpPr>
          <a:xfrm>
            <a:off x="6946996" y="3799175"/>
            <a:ext cx="1151782" cy="2428899"/>
            <a:chOff x="4699000" y="3290888"/>
            <a:chExt cx="1692275" cy="3568700"/>
          </a:xfrm>
          <a:solidFill>
            <a:schemeClr val="bg2">
              <a:lumMod val="95000"/>
            </a:schemeClr>
          </a:solidFill>
        </p:grpSpPr>
        <p:sp>
          <p:nvSpPr>
            <p:cNvPr id="116" name="Freeform 5">
              <a:extLst>
                <a:ext uri="{FF2B5EF4-FFF2-40B4-BE49-F238E27FC236}">
                  <a16:creationId xmlns:a16="http://schemas.microsoft.com/office/drawing/2014/main" id="{2482B9CD-5C8F-4933-A28D-8A933769D136}"/>
                </a:ext>
              </a:extLst>
            </p:cNvPr>
            <p:cNvSpPr>
              <a:spLocks/>
            </p:cNvSpPr>
            <p:nvPr/>
          </p:nvSpPr>
          <p:spPr bwMode="auto">
            <a:xfrm>
              <a:off x="4699000" y="3290888"/>
              <a:ext cx="1692275" cy="3568700"/>
            </a:xfrm>
            <a:custGeom>
              <a:avLst/>
              <a:gdLst>
                <a:gd name="T0" fmla="*/ 675 w 1343"/>
                <a:gd name="T1" fmla="*/ 2834 h 2834"/>
                <a:gd name="T2" fmla="*/ 306 w 1343"/>
                <a:gd name="T3" fmla="*/ 2713 h 2834"/>
                <a:gd name="T4" fmla="*/ 54 w 1343"/>
                <a:gd name="T5" fmla="*/ 2302 h 2834"/>
                <a:gd name="T6" fmla="*/ 167 w 1343"/>
                <a:gd name="T7" fmla="*/ 1834 h 2834"/>
                <a:gd name="T8" fmla="*/ 466 w 1343"/>
                <a:gd name="T9" fmla="*/ 1610 h 2834"/>
                <a:gd name="T10" fmla="*/ 462 w 1343"/>
                <a:gd name="T11" fmla="*/ 1598 h 2834"/>
                <a:gd name="T12" fmla="*/ 263 w 1343"/>
                <a:gd name="T13" fmla="*/ 985 h 2834"/>
                <a:gd name="T14" fmla="*/ 274 w 1343"/>
                <a:gd name="T15" fmla="*/ 964 h 2834"/>
                <a:gd name="T16" fmla="*/ 725 w 1343"/>
                <a:gd name="T17" fmla="*/ 513 h 2834"/>
                <a:gd name="T18" fmla="*/ 705 w 1343"/>
                <a:gd name="T19" fmla="*/ 25 h 2834"/>
                <a:gd name="T20" fmla="*/ 714 w 1343"/>
                <a:gd name="T21" fmla="*/ 4 h 2834"/>
                <a:gd name="T22" fmla="*/ 735 w 1343"/>
                <a:gd name="T23" fmla="*/ 12 h 2834"/>
                <a:gd name="T24" fmla="*/ 756 w 1343"/>
                <a:gd name="T25" fmla="*/ 523 h 2834"/>
                <a:gd name="T26" fmla="*/ 299 w 1343"/>
                <a:gd name="T27" fmla="*/ 990 h 2834"/>
                <a:gd name="T28" fmla="*/ 502 w 1343"/>
                <a:gd name="T29" fmla="*/ 1615 h 2834"/>
                <a:gd name="T30" fmla="*/ 503 w 1343"/>
                <a:gd name="T31" fmla="*/ 1619 h 2834"/>
                <a:gd name="T32" fmla="*/ 492 w 1343"/>
                <a:gd name="T33" fmla="*/ 1636 h 2834"/>
                <a:gd name="T34" fmla="*/ 193 w 1343"/>
                <a:gd name="T35" fmla="*/ 1853 h 2834"/>
                <a:gd name="T36" fmla="*/ 325 w 1343"/>
                <a:gd name="T37" fmla="*/ 2687 h 2834"/>
                <a:gd name="T38" fmla="*/ 770 w 1343"/>
                <a:gd name="T39" fmla="*/ 2794 h 2834"/>
                <a:gd name="T40" fmla="*/ 1159 w 1343"/>
                <a:gd name="T41" fmla="*/ 2555 h 2834"/>
                <a:gd name="T42" fmla="*/ 1219 w 1343"/>
                <a:gd name="T43" fmla="*/ 1955 h 2834"/>
                <a:gd name="T44" fmla="*/ 1227 w 1343"/>
                <a:gd name="T45" fmla="*/ 1933 h 2834"/>
                <a:gd name="T46" fmla="*/ 1249 w 1343"/>
                <a:gd name="T47" fmla="*/ 1941 h 2834"/>
                <a:gd name="T48" fmla="*/ 1186 w 1343"/>
                <a:gd name="T49" fmla="*/ 2574 h 2834"/>
                <a:gd name="T50" fmla="*/ 775 w 1343"/>
                <a:gd name="T51" fmla="*/ 2826 h 2834"/>
                <a:gd name="T52" fmla="*/ 675 w 1343"/>
                <a:gd name="T53" fmla="*/ 2834 h 2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43" h="2834">
                  <a:moveTo>
                    <a:pt x="675" y="2834"/>
                  </a:moveTo>
                  <a:cubicBezTo>
                    <a:pt x="543" y="2834"/>
                    <a:pt x="415" y="2792"/>
                    <a:pt x="306" y="2713"/>
                  </a:cubicBezTo>
                  <a:cubicBezTo>
                    <a:pt x="170" y="2615"/>
                    <a:pt x="81" y="2469"/>
                    <a:pt x="54" y="2302"/>
                  </a:cubicBezTo>
                  <a:cubicBezTo>
                    <a:pt x="28" y="2136"/>
                    <a:pt x="68" y="1970"/>
                    <a:pt x="167" y="1834"/>
                  </a:cubicBezTo>
                  <a:cubicBezTo>
                    <a:pt x="243" y="1730"/>
                    <a:pt x="346" y="1653"/>
                    <a:pt x="466" y="1610"/>
                  </a:cubicBezTo>
                  <a:cubicBezTo>
                    <a:pt x="465" y="1607"/>
                    <a:pt x="464" y="1603"/>
                    <a:pt x="462" y="1598"/>
                  </a:cubicBezTo>
                  <a:cubicBezTo>
                    <a:pt x="263" y="985"/>
                    <a:pt x="263" y="985"/>
                    <a:pt x="263" y="985"/>
                  </a:cubicBezTo>
                  <a:cubicBezTo>
                    <a:pt x="260" y="976"/>
                    <a:pt x="265" y="967"/>
                    <a:pt x="274" y="964"/>
                  </a:cubicBezTo>
                  <a:cubicBezTo>
                    <a:pt x="487" y="895"/>
                    <a:pt x="656" y="726"/>
                    <a:pt x="725" y="513"/>
                  </a:cubicBezTo>
                  <a:cubicBezTo>
                    <a:pt x="777" y="353"/>
                    <a:pt x="770" y="180"/>
                    <a:pt x="705" y="25"/>
                  </a:cubicBezTo>
                  <a:cubicBezTo>
                    <a:pt x="702" y="17"/>
                    <a:pt x="706" y="7"/>
                    <a:pt x="714" y="4"/>
                  </a:cubicBezTo>
                  <a:cubicBezTo>
                    <a:pt x="722" y="0"/>
                    <a:pt x="732" y="4"/>
                    <a:pt x="735" y="12"/>
                  </a:cubicBezTo>
                  <a:cubicBezTo>
                    <a:pt x="803" y="174"/>
                    <a:pt x="810" y="356"/>
                    <a:pt x="756" y="523"/>
                  </a:cubicBezTo>
                  <a:cubicBezTo>
                    <a:pt x="685" y="741"/>
                    <a:pt x="515" y="914"/>
                    <a:pt x="299" y="990"/>
                  </a:cubicBezTo>
                  <a:cubicBezTo>
                    <a:pt x="330" y="1086"/>
                    <a:pt x="498" y="1603"/>
                    <a:pt x="502" y="1615"/>
                  </a:cubicBezTo>
                  <a:cubicBezTo>
                    <a:pt x="503" y="1616"/>
                    <a:pt x="503" y="1618"/>
                    <a:pt x="503" y="1619"/>
                  </a:cubicBezTo>
                  <a:cubicBezTo>
                    <a:pt x="504" y="1626"/>
                    <a:pt x="499" y="1634"/>
                    <a:pt x="492" y="1636"/>
                  </a:cubicBezTo>
                  <a:cubicBezTo>
                    <a:pt x="371" y="1675"/>
                    <a:pt x="268" y="1750"/>
                    <a:pt x="193" y="1853"/>
                  </a:cubicBezTo>
                  <a:cubicBezTo>
                    <a:pt x="0" y="2119"/>
                    <a:pt x="59" y="2494"/>
                    <a:pt x="325" y="2687"/>
                  </a:cubicBezTo>
                  <a:cubicBezTo>
                    <a:pt x="454" y="2781"/>
                    <a:pt x="612" y="2819"/>
                    <a:pt x="770" y="2794"/>
                  </a:cubicBezTo>
                  <a:cubicBezTo>
                    <a:pt x="927" y="2769"/>
                    <a:pt x="1066" y="2684"/>
                    <a:pt x="1159" y="2555"/>
                  </a:cubicBezTo>
                  <a:cubicBezTo>
                    <a:pt x="1286" y="2381"/>
                    <a:pt x="1309" y="2151"/>
                    <a:pt x="1219" y="1955"/>
                  </a:cubicBezTo>
                  <a:cubicBezTo>
                    <a:pt x="1215" y="1947"/>
                    <a:pt x="1219" y="1937"/>
                    <a:pt x="1227" y="1933"/>
                  </a:cubicBezTo>
                  <a:cubicBezTo>
                    <a:pt x="1235" y="1930"/>
                    <a:pt x="1245" y="1933"/>
                    <a:pt x="1249" y="1941"/>
                  </a:cubicBezTo>
                  <a:cubicBezTo>
                    <a:pt x="1343" y="2148"/>
                    <a:pt x="1319" y="2390"/>
                    <a:pt x="1186" y="2574"/>
                  </a:cubicBezTo>
                  <a:cubicBezTo>
                    <a:pt x="1087" y="2710"/>
                    <a:pt x="941" y="2800"/>
                    <a:pt x="775" y="2826"/>
                  </a:cubicBezTo>
                  <a:cubicBezTo>
                    <a:pt x="742" y="2831"/>
                    <a:pt x="708" y="2834"/>
                    <a:pt x="675" y="28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7" name="Freeform 10">
              <a:extLst>
                <a:ext uri="{FF2B5EF4-FFF2-40B4-BE49-F238E27FC236}">
                  <a16:creationId xmlns:a16="http://schemas.microsoft.com/office/drawing/2014/main" id="{9798B538-006D-4914-AD0A-B797763747D4}"/>
                </a:ext>
              </a:extLst>
            </p:cNvPr>
            <p:cNvSpPr>
              <a:spLocks/>
            </p:cNvSpPr>
            <p:nvPr/>
          </p:nvSpPr>
          <p:spPr bwMode="auto">
            <a:xfrm>
              <a:off x="5565775" y="3292475"/>
              <a:ext cx="173038" cy="196850"/>
            </a:xfrm>
            <a:custGeom>
              <a:avLst/>
              <a:gdLst>
                <a:gd name="T0" fmla="*/ 17 w 138"/>
                <a:gd name="T1" fmla="*/ 157 h 157"/>
                <a:gd name="T2" fmla="*/ 15 w 138"/>
                <a:gd name="T3" fmla="*/ 156 h 157"/>
                <a:gd name="T4" fmla="*/ 1 w 138"/>
                <a:gd name="T5" fmla="*/ 138 h 157"/>
                <a:gd name="T6" fmla="*/ 16 w 138"/>
                <a:gd name="T7" fmla="*/ 16 h 157"/>
                <a:gd name="T8" fmla="*/ 27 w 138"/>
                <a:gd name="T9" fmla="*/ 2 h 157"/>
                <a:gd name="T10" fmla="*/ 44 w 138"/>
                <a:gd name="T11" fmla="*/ 6 h 157"/>
                <a:gd name="T12" fmla="*/ 131 w 138"/>
                <a:gd name="T13" fmla="*/ 91 h 157"/>
                <a:gd name="T14" fmla="*/ 132 w 138"/>
                <a:gd name="T15" fmla="*/ 114 h 157"/>
                <a:gd name="T16" fmla="*/ 109 w 138"/>
                <a:gd name="T17" fmla="*/ 115 h 157"/>
                <a:gd name="T18" fmla="*/ 45 w 138"/>
                <a:gd name="T19" fmla="*/ 52 h 157"/>
                <a:gd name="T20" fmla="*/ 33 w 138"/>
                <a:gd name="T21" fmla="*/ 142 h 157"/>
                <a:gd name="T22" fmla="*/ 17 w 138"/>
                <a:gd name="T23"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57">
                  <a:moveTo>
                    <a:pt x="17" y="157"/>
                  </a:moveTo>
                  <a:cubicBezTo>
                    <a:pt x="16" y="157"/>
                    <a:pt x="16" y="156"/>
                    <a:pt x="15" y="156"/>
                  </a:cubicBezTo>
                  <a:cubicBezTo>
                    <a:pt x="6" y="155"/>
                    <a:pt x="0" y="147"/>
                    <a:pt x="1" y="138"/>
                  </a:cubicBezTo>
                  <a:cubicBezTo>
                    <a:pt x="16" y="16"/>
                    <a:pt x="16" y="16"/>
                    <a:pt x="16" y="16"/>
                  </a:cubicBezTo>
                  <a:cubicBezTo>
                    <a:pt x="17" y="9"/>
                    <a:pt x="21" y="4"/>
                    <a:pt x="27" y="2"/>
                  </a:cubicBezTo>
                  <a:cubicBezTo>
                    <a:pt x="33" y="0"/>
                    <a:pt x="39" y="2"/>
                    <a:pt x="44" y="6"/>
                  </a:cubicBezTo>
                  <a:cubicBezTo>
                    <a:pt x="131" y="91"/>
                    <a:pt x="131" y="91"/>
                    <a:pt x="131" y="91"/>
                  </a:cubicBezTo>
                  <a:cubicBezTo>
                    <a:pt x="138" y="97"/>
                    <a:pt x="138" y="108"/>
                    <a:pt x="132" y="114"/>
                  </a:cubicBezTo>
                  <a:cubicBezTo>
                    <a:pt x="125" y="121"/>
                    <a:pt x="115" y="121"/>
                    <a:pt x="109" y="115"/>
                  </a:cubicBezTo>
                  <a:cubicBezTo>
                    <a:pt x="45" y="52"/>
                    <a:pt x="45" y="52"/>
                    <a:pt x="45" y="52"/>
                  </a:cubicBezTo>
                  <a:cubicBezTo>
                    <a:pt x="33" y="142"/>
                    <a:pt x="33" y="142"/>
                    <a:pt x="33" y="142"/>
                  </a:cubicBezTo>
                  <a:cubicBezTo>
                    <a:pt x="32" y="150"/>
                    <a:pt x="25" y="157"/>
                    <a:pt x="17"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grpSp>
        <p:nvGrpSpPr>
          <p:cNvPr id="99" name="Group 98">
            <a:extLst>
              <a:ext uri="{FF2B5EF4-FFF2-40B4-BE49-F238E27FC236}">
                <a16:creationId xmlns:a16="http://schemas.microsoft.com/office/drawing/2014/main" id="{61C44AD9-8158-4696-9F1A-F1807DFD7A4B}"/>
              </a:ext>
            </a:extLst>
          </p:cNvPr>
          <p:cNvGrpSpPr/>
          <p:nvPr/>
        </p:nvGrpSpPr>
        <p:grpSpPr>
          <a:xfrm>
            <a:off x="7462381" y="5008223"/>
            <a:ext cx="2341382" cy="1259829"/>
            <a:chOff x="5456238" y="5067300"/>
            <a:chExt cx="3440113" cy="1851025"/>
          </a:xfrm>
          <a:solidFill>
            <a:schemeClr val="bg2">
              <a:lumMod val="95000"/>
            </a:schemeClr>
          </a:solidFill>
        </p:grpSpPr>
        <p:sp>
          <p:nvSpPr>
            <p:cNvPr id="114" name="Freeform 6">
              <a:extLst>
                <a:ext uri="{FF2B5EF4-FFF2-40B4-BE49-F238E27FC236}">
                  <a16:creationId xmlns:a16="http://schemas.microsoft.com/office/drawing/2014/main" id="{2B121946-D245-4874-B9BE-B17224E07F1F}"/>
                </a:ext>
              </a:extLst>
            </p:cNvPr>
            <p:cNvSpPr>
              <a:spLocks/>
            </p:cNvSpPr>
            <p:nvPr/>
          </p:nvSpPr>
          <p:spPr bwMode="auto">
            <a:xfrm>
              <a:off x="5456238" y="5124450"/>
              <a:ext cx="3440113" cy="1793875"/>
            </a:xfrm>
            <a:custGeom>
              <a:avLst/>
              <a:gdLst>
                <a:gd name="T0" fmla="*/ 2083 w 2730"/>
                <a:gd name="T1" fmla="*/ 1377 h 1425"/>
                <a:gd name="T2" fmla="*/ 1573 w 2730"/>
                <a:gd name="T3" fmla="*/ 1118 h 1425"/>
                <a:gd name="T4" fmla="*/ 1453 w 2730"/>
                <a:gd name="T5" fmla="*/ 764 h 1425"/>
                <a:gd name="T6" fmla="*/ 1440 w 2730"/>
                <a:gd name="T7" fmla="*/ 764 h 1425"/>
                <a:gd name="T8" fmla="*/ 795 w 2730"/>
                <a:gd name="T9" fmla="*/ 764 h 1425"/>
                <a:gd name="T10" fmla="*/ 779 w 2730"/>
                <a:gd name="T11" fmla="*/ 748 h 1425"/>
                <a:gd name="T12" fmla="*/ 489 w 2730"/>
                <a:gd name="T13" fmla="*/ 179 h 1425"/>
                <a:gd name="T14" fmla="*/ 19 w 2730"/>
                <a:gd name="T15" fmla="*/ 47 h 1425"/>
                <a:gd name="T16" fmla="*/ 1 w 2730"/>
                <a:gd name="T17" fmla="*/ 32 h 1425"/>
                <a:gd name="T18" fmla="*/ 16 w 2730"/>
                <a:gd name="T19" fmla="*/ 15 h 1425"/>
                <a:gd name="T20" fmla="*/ 508 w 2730"/>
                <a:gd name="T21" fmla="*/ 153 h 1425"/>
                <a:gd name="T22" fmla="*/ 811 w 2730"/>
                <a:gd name="T23" fmla="*/ 732 h 1425"/>
                <a:gd name="T24" fmla="*/ 1468 w 2730"/>
                <a:gd name="T25" fmla="*/ 732 h 1425"/>
                <a:gd name="T26" fmla="*/ 1473 w 2730"/>
                <a:gd name="T27" fmla="*/ 732 h 1425"/>
                <a:gd name="T28" fmla="*/ 1485 w 2730"/>
                <a:gd name="T29" fmla="*/ 748 h 1425"/>
                <a:gd name="T30" fmla="*/ 1599 w 2730"/>
                <a:gd name="T31" fmla="*/ 1099 h 1425"/>
                <a:gd name="T32" fmla="*/ 2433 w 2730"/>
                <a:gd name="T33" fmla="*/ 1231 h 1425"/>
                <a:gd name="T34" fmla="*/ 2672 w 2730"/>
                <a:gd name="T35" fmla="*/ 841 h 1425"/>
                <a:gd name="T36" fmla="*/ 2565 w 2730"/>
                <a:gd name="T37" fmla="*/ 397 h 1425"/>
                <a:gd name="T38" fmla="*/ 2013 w 2730"/>
                <a:gd name="T39" fmla="*/ 155 h 1425"/>
                <a:gd name="T40" fmla="*/ 1995 w 2730"/>
                <a:gd name="T41" fmla="*/ 140 h 1425"/>
                <a:gd name="T42" fmla="*/ 2009 w 2730"/>
                <a:gd name="T43" fmla="*/ 122 h 1425"/>
                <a:gd name="T44" fmla="*/ 2592 w 2730"/>
                <a:gd name="T45" fmla="*/ 378 h 1425"/>
                <a:gd name="T46" fmla="*/ 2704 w 2730"/>
                <a:gd name="T47" fmla="*/ 846 h 1425"/>
                <a:gd name="T48" fmla="*/ 2452 w 2730"/>
                <a:gd name="T49" fmla="*/ 1257 h 1425"/>
                <a:gd name="T50" fmla="*/ 2083 w 2730"/>
                <a:gd name="T51" fmla="*/ 1377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30" h="1425">
                  <a:moveTo>
                    <a:pt x="2083" y="1377"/>
                  </a:moveTo>
                  <a:cubicBezTo>
                    <a:pt x="1888" y="1377"/>
                    <a:pt x="1696" y="1287"/>
                    <a:pt x="1573" y="1118"/>
                  </a:cubicBezTo>
                  <a:cubicBezTo>
                    <a:pt x="1497" y="1014"/>
                    <a:pt x="1456" y="892"/>
                    <a:pt x="1453" y="764"/>
                  </a:cubicBezTo>
                  <a:cubicBezTo>
                    <a:pt x="1449" y="764"/>
                    <a:pt x="1445" y="764"/>
                    <a:pt x="1440" y="764"/>
                  </a:cubicBezTo>
                  <a:cubicBezTo>
                    <a:pt x="795" y="764"/>
                    <a:pt x="795" y="764"/>
                    <a:pt x="795" y="764"/>
                  </a:cubicBezTo>
                  <a:cubicBezTo>
                    <a:pt x="786" y="764"/>
                    <a:pt x="779" y="757"/>
                    <a:pt x="779" y="748"/>
                  </a:cubicBezTo>
                  <a:cubicBezTo>
                    <a:pt x="779" y="523"/>
                    <a:pt x="670" y="311"/>
                    <a:pt x="489" y="179"/>
                  </a:cubicBezTo>
                  <a:cubicBezTo>
                    <a:pt x="353" y="80"/>
                    <a:pt x="186" y="33"/>
                    <a:pt x="19" y="47"/>
                  </a:cubicBezTo>
                  <a:cubicBezTo>
                    <a:pt x="10" y="48"/>
                    <a:pt x="2" y="41"/>
                    <a:pt x="1" y="32"/>
                  </a:cubicBezTo>
                  <a:cubicBezTo>
                    <a:pt x="0" y="23"/>
                    <a:pt x="7" y="15"/>
                    <a:pt x="16" y="15"/>
                  </a:cubicBezTo>
                  <a:cubicBezTo>
                    <a:pt x="191" y="0"/>
                    <a:pt x="366" y="49"/>
                    <a:pt x="508" y="153"/>
                  </a:cubicBezTo>
                  <a:cubicBezTo>
                    <a:pt x="693" y="287"/>
                    <a:pt x="806" y="503"/>
                    <a:pt x="811" y="732"/>
                  </a:cubicBezTo>
                  <a:cubicBezTo>
                    <a:pt x="912" y="732"/>
                    <a:pt x="1456" y="732"/>
                    <a:pt x="1468" y="732"/>
                  </a:cubicBezTo>
                  <a:cubicBezTo>
                    <a:pt x="1470" y="732"/>
                    <a:pt x="1471" y="732"/>
                    <a:pt x="1473" y="732"/>
                  </a:cubicBezTo>
                  <a:cubicBezTo>
                    <a:pt x="1480" y="734"/>
                    <a:pt x="1485" y="740"/>
                    <a:pt x="1485" y="748"/>
                  </a:cubicBezTo>
                  <a:cubicBezTo>
                    <a:pt x="1485" y="875"/>
                    <a:pt x="1524" y="996"/>
                    <a:pt x="1599" y="1099"/>
                  </a:cubicBezTo>
                  <a:cubicBezTo>
                    <a:pt x="1793" y="1365"/>
                    <a:pt x="2167" y="1425"/>
                    <a:pt x="2433" y="1231"/>
                  </a:cubicBezTo>
                  <a:cubicBezTo>
                    <a:pt x="2562" y="1137"/>
                    <a:pt x="2647" y="999"/>
                    <a:pt x="2672" y="841"/>
                  </a:cubicBezTo>
                  <a:cubicBezTo>
                    <a:pt x="2697" y="684"/>
                    <a:pt x="2659" y="526"/>
                    <a:pt x="2565" y="397"/>
                  </a:cubicBezTo>
                  <a:cubicBezTo>
                    <a:pt x="2439" y="223"/>
                    <a:pt x="2227" y="130"/>
                    <a:pt x="2013" y="155"/>
                  </a:cubicBezTo>
                  <a:cubicBezTo>
                    <a:pt x="2004" y="156"/>
                    <a:pt x="1996" y="149"/>
                    <a:pt x="1995" y="140"/>
                  </a:cubicBezTo>
                  <a:cubicBezTo>
                    <a:pt x="1994" y="132"/>
                    <a:pt x="2000" y="123"/>
                    <a:pt x="2009" y="122"/>
                  </a:cubicBezTo>
                  <a:cubicBezTo>
                    <a:pt x="2235" y="96"/>
                    <a:pt x="2458" y="194"/>
                    <a:pt x="2592" y="378"/>
                  </a:cubicBezTo>
                  <a:cubicBezTo>
                    <a:pt x="2691" y="514"/>
                    <a:pt x="2730" y="680"/>
                    <a:pt x="2704" y="846"/>
                  </a:cubicBezTo>
                  <a:cubicBezTo>
                    <a:pt x="2678" y="1013"/>
                    <a:pt x="2588" y="1159"/>
                    <a:pt x="2452" y="1257"/>
                  </a:cubicBezTo>
                  <a:cubicBezTo>
                    <a:pt x="2341" y="1338"/>
                    <a:pt x="2211" y="1377"/>
                    <a:pt x="2083" y="13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000" dirty="0"/>
            </a:p>
          </p:txBody>
        </p:sp>
        <p:sp>
          <p:nvSpPr>
            <p:cNvPr id="115" name="Freeform 11">
              <a:extLst>
                <a:ext uri="{FF2B5EF4-FFF2-40B4-BE49-F238E27FC236}">
                  <a16:creationId xmlns:a16="http://schemas.microsoft.com/office/drawing/2014/main" id="{8B5C11AA-3ADE-4E1D-BA0F-E9CAB6BE0567}"/>
                </a:ext>
              </a:extLst>
            </p:cNvPr>
            <p:cNvSpPr>
              <a:spLocks/>
            </p:cNvSpPr>
            <p:nvPr/>
          </p:nvSpPr>
          <p:spPr bwMode="auto">
            <a:xfrm>
              <a:off x="5457825" y="5067300"/>
              <a:ext cx="184150" cy="182563"/>
            </a:xfrm>
            <a:custGeom>
              <a:avLst/>
              <a:gdLst>
                <a:gd name="T0" fmla="*/ 128 w 147"/>
                <a:gd name="T1" fmla="*/ 145 h 145"/>
                <a:gd name="T2" fmla="*/ 121 w 147"/>
                <a:gd name="T3" fmla="*/ 143 h 145"/>
                <a:gd name="T4" fmla="*/ 10 w 147"/>
                <a:gd name="T5" fmla="*/ 90 h 145"/>
                <a:gd name="T6" fmla="*/ 0 w 147"/>
                <a:gd name="T7" fmla="*/ 76 h 145"/>
                <a:gd name="T8" fmla="*/ 9 w 147"/>
                <a:gd name="T9" fmla="*/ 61 h 145"/>
                <a:gd name="T10" fmla="*/ 117 w 147"/>
                <a:gd name="T11" fmla="*/ 4 h 145"/>
                <a:gd name="T12" fmla="*/ 139 w 147"/>
                <a:gd name="T13" fmla="*/ 11 h 145"/>
                <a:gd name="T14" fmla="*/ 132 w 147"/>
                <a:gd name="T15" fmla="*/ 33 h 145"/>
                <a:gd name="T16" fmla="*/ 53 w 147"/>
                <a:gd name="T17" fmla="*/ 75 h 145"/>
                <a:gd name="T18" fmla="*/ 135 w 147"/>
                <a:gd name="T19" fmla="*/ 114 h 145"/>
                <a:gd name="T20" fmla="*/ 143 w 147"/>
                <a:gd name="T21" fmla="*/ 135 h 145"/>
                <a:gd name="T22" fmla="*/ 128 w 147"/>
                <a:gd name="T2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145">
                  <a:moveTo>
                    <a:pt x="128" y="145"/>
                  </a:moveTo>
                  <a:cubicBezTo>
                    <a:pt x="126" y="145"/>
                    <a:pt x="124" y="144"/>
                    <a:pt x="121" y="143"/>
                  </a:cubicBezTo>
                  <a:cubicBezTo>
                    <a:pt x="10" y="90"/>
                    <a:pt x="10" y="90"/>
                    <a:pt x="10" y="90"/>
                  </a:cubicBezTo>
                  <a:cubicBezTo>
                    <a:pt x="4" y="88"/>
                    <a:pt x="0" y="82"/>
                    <a:pt x="0" y="76"/>
                  </a:cubicBezTo>
                  <a:cubicBezTo>
                    <a:pt x="0" y="70"/>
                    <a:pt x="3" y="64"/>
                    <a:pt x="9" y="61"/>
                  </a:cubicBezTo>
                  <a:cubicBezTo>
                    <a:pt x="117" y="4"/>
                    <a:pt x="117" y="4"/>
                    <a:pt x="117" y="4"/>
                  </a:cubicBezTo>
                  <a:cubicBezTo>
                    <a:pt x="125" y="0"/>
                    <a:pt x="135" y="3"/>
                    <a:pt x="139" y="11"/>
                  </a:cubicBezTo>
                  <a:cubicBezTo>
                    <a:pt x="143" y="19"/>
                    <a:pt x="140" y="29"/>
                    <a:pt x="132" y="33"/>
                  </a:cubicBezTo>
                  <a:cubicBezTo>
                    <a:pt x="53" y="75"/>
                    <a:pt x="53" y="75"/>
                    <a:pt x="53" y="75"/>
                  </a:cubicBezTo>
                  <a:cubicBezTo>
                    <a:pt x="135" y="114"/>
                    <a:pt x="135" y="114"/>
                    <a:pt x="135" y="114"/>
                  </a:cubicBezTo>
                  <a:cubicBezTo>
                    <a:pt x="143" y="117"/>
                    <a:pt x="147" y="127"/>
                    <a:pt x="143" y="135"/>
                  </a:cubicBezTo>
                  <a:cubicBezTo>
                    <a:pt x="140" y="141"/>
                    <a:pt x="134" y="145"/>
                    <a:pt x="128" y="14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000" dirty="0"/>
            </a:p>
          </p:txBody>
        </p:sp>
      </p:grpSp>
      <p:grpSp>
        <p:nvGrpSpPr>
          <p:cNvPr id="100" name="Group 99">
            <a:extLst>
              <a:ext uri="{FF2B5EF4-FFF2-40B4-BE49-F238E27FC236}">
                <a16:creationId xmlns:a16="http://schemas.microsoft.com/office/drawing/2014/main" id="{4F6B971F-AE50-4A69-865B-11B4FA3C410D}"/>
              </a:ext>
            </a:extLst>
          </p:cNvPr>
          <p:cNvGrpSpPr/>
          <p:nvPr/>
        </p:nvGrpSpPr>
        <p:grpSpPr>
          <a:xfrm>
            <a:off x="8615245" y="3494483"/>
            <a:ext cx="1722271" cy="2064781"/>
            <a:chOff x="7150100" y="2843213"/>
            <a:chExt cx="2530475" cy="3033713"/>
          </a:xfrm>
          <a:solidFill>
            <a:schemeClr val="bg2">
              <a:lumMod val="95000"/>
            </a:schemeClr>
          </a:solidFill>
        </p:grpSpPr>
        <p:sp>
          <p:nvSpPr>
            <p:cNvPr id="112" name="Freeform 7">
              <a:extLst>
                <a:ext uri="{FF2B5EF4-FFF2-40B4-BE49-F238E27FC236}">
                  <a16:creationId xmlns:a16="http://schemas.microsoft.com/office/drawing/2014/main" id="{52460429-4253-49D3-85D6-266B6357E252}"/>
                </a:ext>
              </a:extLst>
            </p:cNvPr>
            <p:cNvSpPr>
              <a:spLocks/>
            </p:cNvSpPr>
            <p:nvPr/>
          </p:nvSpPr>
          <p:spPr bwMode="auto">
            <a:xfrm>
              <a:off x="7175500" y="2843213"/>
              <a:ext cx="2505075" cy="3033713"/>
            </a:xfrm>
            <a:custGeom>
              <a:avLst/>
              <a:gdLst>
                <a:gd name="T0" fmla="*/ 18 w 1989"/>
                <a:gd name="T1" fmla="*/ 2409 h 2409"/>
                <a:gd name="T2" fmla="*/ 14 w 1989"/>
                <a:gd name="T3" fmla="*/ 2408 h 2409"/>
                <a:gd name="T4" fmla="*/ 2 w 1989"/>
                <a:gd name="T5" fmla="*/ 2389 h 2409"/>
                <a:gd name="T6" fmla="*/ 286 w 1989"/>
                <a:gd name="T7" fmla="*/ 1964 h 2409"/>
                <a:gd name="T8" fmla="*/ 930 w 1989"/>
                <a:gd name="T9" fmla="*/ 1854 h 2409"/>
                <a:gd name="T10" fmla="*/ 1133 w 1989"/>
                <a:gd name="T11" fmla="*/ 1229 h 2409"/>
                <a:gd name="T12" fmla="*/ 1135 w 1989"/>
                <a:gd name="T13" fmla="*/ 1225 h 2409"/>
                <a:gd name="T14" fmla="*/ 1154 w 1989"/>
                <a:gd name="T15" fmla="*/ 1218 h 2409"/>
                <a:gd name="T16" fmla="*/ 1523 w 1989"/>
                <a:gd name="T17" fmla="*/ 1218 h 2409"/>
                <a:gd name="T18" fmla="*/ 1870 w 1989"/>
                <a:gd name="T19" fmla="*/ 921 h 2409"/>
                <a:gd name="T20" fmla="*/ 1906 w 1989"/>
                <a:gd name="T21" fmla="*/ 466 h 2409"/>
                <a:gd name="T22" fmla="*/ 1609 w 1989"/>
                <a:gd name="T23" fmla="*/ 118 h 2409"/>
                <a:gd name="T24" fmla="*/ 1154 w 1989"/>
                <a:gd name="T25" fmla="*/ 82 h 2409"/>
                <a:gd name="T26" fmla="*/ 753 w 1989"/>
                <a:gd name="T27" fmla="*/ 533 h 2409"/>
                <a:gd name="T28" fmla="*/ 734 w 1989"/>
                <a:gd name="T29" fmla="*/ 546 h 2409"/>
                <a:gd name="T30" fmla="*/ 721 w 1989"/>
                <a:gd name="T31" fmla="*/ 526 h 2409"/>
                <a:gd name="T32" fmla="*/ 1144 w 1989"/>
                <a:gd name="T33" fmla="*/ 51 h 2409"/>
                <a:gd name="T34" fmla="*/ 1624 w 1989"/>
                <a:gd name="T35" fmla="*/ 89 h 2409"/>
                <a:gd name="T36" fmla="*/ 1937 w 1989"/>
                <a:gd name="T37" fmla="*/ 456 h 2409"/>
                <a:gd name="T38" fmla="*/ 1899 w 1989"/>
                <a:gd name="T39" fmla="*/ 936 h 2409"/>
                <a:gd name="T40" fmla="*/ 1533 w 1989"/>
                <a:gd name="T41" fmla="*/ 1249 h 2409"/>
                <a:gd name="T42" fmla="*/ 1159 w 1989"/>
                <a:gd name="T43" fmla="*/ 1254 h 2409"/>
                <a:gd name="T44" fmla="*/ 1155 w 1989"/>
                <a:gd name="T45" fmla="*/ 1266 h 2409"/>
                <a:gd name="T46" fmla="*/ 956 w 1989"/>
                <a:gd name="T47" fmla="*/ 1880 h 2409"/>
                <a:gd name="T48" fmla="*/ 936 w 1989"/>
                <a:gd name="T49" fmla="*/ 1890 h 2409"/>
                <a:gd name="T50" fmla="*/ 305 w 1989"/>
                <a:gd name="T51" fmla="*/ 1990 h 2409"/>
                <a:gd name="T52" fmla="*/ 34 w 1989"/>
                <a:gd name="T53" fmla="*/ 2396 h 2409"/>
                <a:gd name="T54" fmla="*/ 18 w 1989"/>
                <a:gd name="T55" fmla="*/ 2409 h 2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89" h="2409">
                  <a:moveTo>
                    <a:pt x="18" y="2409"/>
                  </a:moveTo>
                  <a:cubicBezTo>
                    <a:pt x="17" y="2409"/>
                    <a:pt x="16" y="2409"/>
                    <a:pt x="14" y="2408"/>
                  </a:cubicBezTo>
                  <a:cubicBezTo>
                    <a:pt x="6" y="2406"/>
                    <a:pt x="0" y="2397"/>
                    <a:pt x="2" y="2389"/>
                  </a:cubicBezTo>
                  <a:cubicBezTo>
                    <a:pt x="43" y="2218"/>
                    <a:pt x="144" y="2067"/>
                    <a:pt x="286" y="1964"/>
                  </a:cubicBezTo>
                  <a:cubicBezTo>
                    <a:pt x="471" y="1829"/>
                    <a:pt x="711" y="1789"/>
                    <a:pt x="930" y="1854"/>
                  </a:cubicBezTo>
                  <a:cubicBezTo>
                    <a:pt x="961" y="1758"/>
                    <a:pt x="1129" y="1241"/>
                    <a:pt x="1133" y="1229"/>
                  </a:cubicBezTo>
                  <a:cubicBezTo>
                    <a:pt x="1134" y="1228"/>
                    <a:pt x="1134" y="1226"/>
                    <a:pt x="1135" y="1225"/>
                  </a:cubicBezTo>
                  <a:cubicBezTo>
                    <a:pt x="1139" y="1219"/>
                    <a:pt x="1147" y="1216"/>
                    <a:pt x="1154" y="1218"/>
                  </a:cubicBezTo>
                  <a:cubicBezTo>
                    <a:pt x="1274" y="1258"/>
                    <a:pt x="1402" y="1258"/>
                    <a:pt x="1523" y="1218"/>
                  </a:cubicBezTo>
                  <a:cubicBezTo>
                    <a:pt x="1675" y="1169"/>
                    <a:pt x="1798" y="1064"/>
                    <a:pt x="1870" y="921"/>
                  </a:cubicBezTo>
                  <a:cubicBezTo>
                    <a:pt x="1943" y="779"/>
                    <a:pt x="1956" y="617"/>
                    <a:pt x="1906" y="466"/>
                  </a:cubicBezTo>
                  <a:cubicBezTo>
                    <a:pt x="1857" y="314"/>
                    <a:pt x="1752" y="191"/>
                    <a:pt x="1609" y="118"/>
                  </a:cubicBezTo>
                  <a:cubicBezTo>
                    <a:pt x="1467" y="46"/>
                    <a:pt x="1306" y="33"/>
                    <a:pt x="1154" y="82"/>
                  </a:cubicBezTo>
                  <a:cubicBezTo>
                    <a:pt x="949" y="149"/>
                    <a:pt x="795" y="322"/>
                    <a:pt x="753" y="533"/>
                  </a:cubicBezTo>
                  <a:cubicBezTo>
                    <a:pt x="751" y="542"/>
                    <a:pt x="742" y="547"/>
                    <a:pt x="734" y="546"/>
                  </a:cubicBezTo>
                  <a:cubicBezTo>
                    <a:pt x="725" y="544"/>
                    <a:pt x="719" y="535"/>
                    <a:pt x="721" y="526"/>
                  </a:cubicBezTo>
                  <a:cubicBezTo>
                    <a:pt x="766" y="304"/>
                    <a:pt x="928" y="122"/>
                    <a:pt x="1144" y="51"/>
                  </a:cubicBezTo>
                  <a:cubicBezTo>
                    <a:pt x="1304" y="0"/>
                    <a:pt x="1474" y="13"/>
                    <a:pt x="1624" y="89"/>
                  </a:cubicBezTo>
                  <a:cubicBezTo>
                    <a:pt x="1774" y="166"/>
                    <a:pt x="1885" y="296"/>
                    <a:pt x="1937" y="456"/>
                  </a:cubicBezTo>
                  <a:cubicBezTo>
                    <a:pt x="1989" y="616"/>
                    <a:pt x="1976" y="786"/>
                    <a:pt x="1899" y="936"/>
                  </a:cubicBezTo>
                  <a:cubicBezTo>
                    <a:pt x="1823" y="1086"/>
                    <a:pt x="1693" y="1197"/>
                    <a:pt x="1533" y="1249"/>
                  </a:cubicBezTo>
                  <a:cubicBezTo>
                    <a:pt x="1411" y="1289"/>
                    <a:pt x="1282" y="1291"/>
                    <a:pt x="1159" y="1254"/>
                  </a:cubicBezTo>
                  <a:cubicBezTo>
                    <a:pt x="1158" y="1258"/>
                    <a:pt x="1157" y="1262"/>
                    <a:pt x="1155" y="1266"/>
                  </a:cubicBezTo>
                  <a:cubicBezTo>
                    <a:pt x="956" y="1880"/>
                    <a:pt x="956" y="1880"/>
                    <a:pt x="956" y="1880"/>
                  </a:cubicBezTo>
                  <a:cubicBezTo>
                    <a:pt x="953" y="1888"/>
                    <a:pt x="944" y="1893"/>
                    <a:pt x="936" y="1890"/>
                  </a:cubicBezTo>
                  <a:cubicBezTo>
                    <a:pt x="722" y="1821"/>
                    <a:pt x="486" y="1858"/>
                    <a:pt x="305" y="1990"/>
                  </a:cubicBezTo>
                  <a:cubicBezTo>
                    <a:pt x="169" y="2089"/>
                    <a:pt x="73" y="2233"/>
                    <a:pt x="34" y="2396"/>
                  </a:cubicBezTo>
                  <a:cubicBezTo>
                    <a:pt x="32" y="2404"/>
                    <a:pt x="26" y="2409"/>
                    <a:pt x="18" y="24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3" name="Freeform 12">
              <a:extLst>
                <a:ext uri="{FF2B5EF4-FFF2-40B4-BE49-F238E27FC236}">
                  <a16:creationId xmlns:a16="http://schemas.microsoft.com/office/drawing/2014/main" id="{6A05934F-AA9D-40DD-8B51-6006F4D6EBAA}"/>
                </a:ext>
              </a:extLst>
            </p:cNvPr>
            <p:cNvSpPr>
              <a:spLocks/>
            </p:cNvSpPr>
            <p:nvPr/>
          </p:nvSpPr>
          <p:spPr bwMode="auto">
            <a:xfrm>
              <a:off x="7150100" y="5681663"/>
              <a:ext cx="177800" cy="195263"/>
            </a:xfrm>
            <a:custGeom>
              <a:avLst/>
              <a:gdLst>
                <a:gd name="T0" fmla="*/ 38 w 141"/>
                <a:gd name="T1" fmla="*/ 155 h 155"/>
                <a:gd name="T2" fmla="*/ 34 w 141"/>
                <a:gd name="T3" fmla="*/ 154 h 155"/>
                <a:gd name="T4" fmla="*/ 22 w 141"/>
                <a:gd name="T5" fmla="*/ 141 h 155"/>
                <a:gd name="T6" fmla="*/ 1 w 141"/>
                <a:gd name="T7" fmla="*/ 21 h 155"/>
                <a:gd name="T8" fmla="*/ 15 w 141"/>
                <a:gd name="T9" fmla="*/ 2 h 155"/>
                <a:gd name="T10" fmla="*/ 34 w 141"/>
                <a:gd name="T11" fmla="*/ 15 h 155"/>
                <a:gd name="T12" fmla="*/ 49 w 141"/>
                <a:gd name="T13" fmla="*/ 103 h 155"/>
                <a:gd name="T14" fmla="*/ 111 w 141"/>
                <a:gd name="T15" fmla="*/ 37 h 155"/>
                <a:gd name="T16" fmla="*/ 134 w 141"/>
                <a:gd name="T17" fmla="*/ 36 h 155"/>
                <a:gd name="T18" fmla="*/ 135 w 141"/>
                <a:gd name="T19" fmla="*/ 59 h 155"/>
                <a:gd name="T20" fmla="*/ 50 w 141"/>
                <a:gd name="T21" fmla="*/ 150 h 155"/>
                <a:gd name="T22" fmla="*/ 38 w 141"/>
                <a:gd name="T23"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1" h="155">
                  <a:moveTo>
                    <a:pt x="38" y="155"/>
                  </a:moveTo>
                  <a:cubicBezTo>
                    <a:pt x="37" y="155"/>
                    <a:pt x="35" y="155"/>
                    <a:pt x="34" y="154"/>
                  </a:cubicBezTo>
                  <a:cubicBezTo>
                    <a:pt x="28" y="152"/>
                    <a:pt x="23" y="147"/>
                    <a:pt x="22" y="141"/>
                  </a:cubicBezTo>
                  <a:cubicBezTo>
                    <a:pt x="1" y="21"/>
                    <a:pt x="1" y="21"/>
                    <a:pt x="1" y="21"/>
                  </a:cubicBezTo>
                  <a:cubicBezTo>
                    <a:pt x="0" y="12"/>
                    <a:pt x="6" y="3"/>
                    <a:pt x="15" y="2"/>
                  </a:cubicBezTo>
                  <a:cubicBezTo>
                    <a:pt x="24" y="0"/>
                    <a:pt x="32" y="6"/>
                    <a:pt x="34" y="15"/>
                  </a:cubicBezTo>
                  <a:cubicBezTo>
                    <a:pt x="49" y="103"/>
                    <a:pt x="49" y="103"/>
                    <a:pt x="49" y="103"/>
                  </a:cubicBezTo>
                  <a:cubicBezTo>
                    <a:pt x="111" y="37"/>
                    <a:pt x="111" y="37"/>
                    <a:pt x="111" y="37"/>
                  </a:cubicBezTo>
                  <a:cubicBezTo>
                    <a:pt x="117" y="31"/>
                    <a:pt x="127" y="30"/>
                    <a:pt x="134" y="36"/>
                  </a:cubicBezTo>
                  <a:cubicBezTo>
                    <a:pt x="140" y="43"/>
                    <a:pt x="141" y="53"/>
                    <a:pt x="135" y="59"/>
                  </a:cubicBezTo>
                  <a:cubicBezTo>
                    <a:pt x="50" y="150"/>
                    <a:pt x="50" y="150"/>
                    <a:pt x="50" y="150"/>
                  </a:cubicBezTo>
                  <a:cubicBezTo>
                    <a:pt x="47" y="153"/>
                    <a:pt x="43" y="155"/>
                    <a:pt x="38"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grpSp>
        <p:nvGrpSpPr>
          <p:cNvPr id="101" name="Group 100">
            <a:extLst>
              <a:ext uri="{FF2B5EF4-FFF2-40B4-BE49-F238E27FC236}">
                <a16:creationId xmlns:a16="http://schemas.microsoft.com/office/drawing/2014/main" id="{105D327B-905D-4EF3-A74F-45784077055F}"/>
              </a:ext>
            </a:extLst>
          </p:cNvPr>
          <p:cNvGrpSpPr/>
          <p:nvPr/>
        </p:nvGrpSpPr>
        <p:grpSpPr>
          <a:xfrm>
            <a:off x="6435933" y="3387516"/>
            <a:ext cx="2368394" cy="1209048"/>
            <a:chOff x="3948112" y="2686050"/>
            <a:chExt cx="3479801" cy="1776413"/>
          </a:xfrm>
          <a:solidFill>
            <a:srgbClr val="F59D0F"/>
          </a:solidFill>
        </p:grpSpPr>
        <p:sp>
          <p:nvSpPr>
            <p:cNvPr id="110" name="Freeform 9">
              <a:extLst>
                <a:ext uri="{FF2B5EF4-FFF2-40B4-BE49-F238E27FC236}">
                  <a16:creationId xmlns:a16="http://schemas.microsoft.com/office/drawing/2014/main" id="{2A720EEC-C93A-4D4C-887D-F7373A1BABAC}"/>
                </a:ext>
              </a:extLst>
            </p:cNvPr>
            <p:cNvSpPr>
              <a:spLocks/>
            </p:cNvSpPr>
            <p:nvPr/>
          </p:nvSpPr>
          <p:spPr bwMode="auto">
            <a:xfrm>
              <a:off x="3948112" y="2686050"/>
              <a:ext cx="3479800" cy="1776413"/>
            </a:xfrm>
            <a:custGeom>
              <a:avLst/>
              <a:gdLst>
                <a:gd name="T0" fmla="*/ 651 w 2761"/>
                <a:gd name="T1" fmla="*/ 1405 h 1410"/>
                <a:gd name="T2" fmla="*/ 457 w 2761"/>
                <a:gd name="T3" fmla="*/ 1374 h 1410"/>
                <a:gd name="T4" fmla="*/ 90 w 2761"/>
                <a:gd name="T5" fmla="*/ 1061 h 1410"/>
                <a:gd name="T6" fmla="*/ 52 w 2761"/>
                <a:gd name="T7" fmla="*/ 581 h 1410"/>
                <a:gd name="T8" fmla="*/ 365 w 2761"/>
                <a:gd name="T9" fmla="*/ 214 h 1410"/>
                <a:gd name="T10" fmla="*/ 846 w 2761"/>
                <a:gd name="T11" fmla="*/ 176 h 1410"/>
                <a:gd name="T12" fmla="*/ 1151 w 2761"/>
                <a:gd name="T13" fmla="*/ 392 h 1410"/>
                <a:gd name="T14" fmla="*/ 1161 w 2761"/>
                <a:gd name="T15" fmla="*/ 385 h 1410"/>
                <a:gd name="T16" fmla="*/ 1683 w 2761"/>
                <a:gd name="T17" fmla="*/ 6 h 1410"/>
                <a:gd name="T18" fmla="*/ 1706 w 2761"/>
                <a:gd name="T19" fmla="*/ 9 h 1410"/>
                <a:gd name="T20" fmla="*/ 2275 w 2761"/>
                <a:gd name="T21" fmla="*/ 299 h 1410"/>
                <a:gd name="T22" fmla="*/ 2733 w 2761"/>
                <a:gd name="T23" fmla="*/ 130 h 1410"/>
                <a:gd name="T24" fmla="*/ 2756 w 2761"/>
                <a:gd name="T25" fmla="*/ 131 h 1410"/>
                <a:gd name="T26" fmla="*/ 2754 w 2761"/>
                <a:gd name="T27" fmla="*/ 154 h 1410"/>
                <a:gd name="T28" fmla="*/ 2275 w 2761"/>
                <a:gd name="T29" fmla="*/ 332 h 1410"/>
                <a:gd name="T30" fmla="*/ 1689 w 2761"/>
                <a:gd name="T31" fmla="*/ 41 h 1410"/>
                <a:gd name="T32" fmla="*/ 1157 w 2761"/>
                <a:gd name="T33" fmla="*/ 428 h 1410"/>
                <a:gd name="T34" fmla="*/ 1154 w 2761"/>
                <a:gd name="T35" fmla="*/ 430 h 1410"/>
                <a:gd name="T36" fmla="*/ 1134 w 2761"/>
                <a:gd name="T37" fmla="*/ 424 h 1410"/>
                <a:gd name="T38" fmla="*/ 836 w 2761"/>
                <a:gd name="T39" fmla="*/ 207 h 1410"/>
                <a:gd name="T40" fmla="*/ 380 w 2761"/>
                <a:gd name="T41" fmla="*/ 243 h 1410"/>
                <a:gd name="T42" fmla="*/ 83 w 2761"/>
                <a:gd name="T43" fmla="*/ 591 h 1410"/>
                <a:gd name="T44" fmla="*/ 119 w 2761"/>
                <a:gd name="T45" fmla="*/ 1046 h 1410"/>
                <a:gd name="T46" fmla="*/ 467 w 2761"/>
                <a:gd name="T47" fmla="*/ 1343 h 1410"/>
                <a:gd name="T48" fmla="*/ 1056 w 2761"/>
                <a:gd name="T49" fmla="*/ 1215 h 1410"/>
                <a:gd name="T50" fmla="*/ 1079 w 2761"/>
                <a:gd name="T51" fmla="*/ 1216 h 1410"/>
                <a:gd name="T52" fmla="*/ 1078 w 2761"/>
                <a:gd name="T53" fmla="*/ 1239 h 1410"/>
                <a:gd name="T54" fmla="*/ 651 w 2761"/>
                <a:gd name="T55" fmla="*/ 1405 h 1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61" h="1410">
                  <a:moveTo>
                    <a:pt x="651" y="1405"/>
                  </a:moveTo>
                  <a:cubicBezTo>
                    <a:pt x="586" y="1405"/>
                    <a:pt x="520" y="1395"/>
                    <a:pt x="457" y="1374"/>
                  </a:cubicBezTo>
                  <a:cubicBezTo>
                    <a:pt x="297" y="1322"/>
                    <a:pt x="167" y="1211"/>
                    <a:pt x="90" y="1061"/>
                  </a:cubicBezTo>
                  <a:cubicBezTo>
                    <a:pt x="14" y="911"/>
                    <a:pt x="0" y="741"/>
                    <a:pt x="52" y="581"/>
                  </a:cubicBezTo>
                  <a:cubicBezTo>
                    <a:pt x="104" y="421"/>
                    <a:pt x="216" y="291"/>
                    <a:pt x="365" y="214"/>
                  </a:cubicBezTo>
                  <a:cubicBezTo>
                    <a:pt x="515" y="138"/>
                    <a:pt x="686" y="125"/>
                    <a:pt x="846" y="176"/>
                  </a:cubicBezTo>
                  <a:cubicBezTo>
                    <a:pt x="968" y="216"/>
                    <a:pt x="1073" y="291"/>
                    <a:pt x="1151" y="392"/>
                  </a:cubicBezTo>
                  <a:cubicBezTo>
                    <a:pt x="1154" y="390"/>
                    <a:pt x="1157" y="387"/>
                    <a:pt x="1161" y="385"/>
                  </a:cubicBezTo>
                  <a:cubicBezTo>
                    <a:pt x="1683" y="6"/>
                    <a:pt x="1683" y="6"/>
                    <a:pt x="1683" y="6"/>
                  </a:cubicBezTo>
                  <a:cubicBezTo>
                    <a:pt x="1690" y="0"/>
                    <a:pt x="1701" y="2"/>
                    <a:pt x="1706" y="9"/>
                  </a:cubicBezTo>
                  <a:cubicBezTo>
                    <a:pt x="1838" y="191"/>
                    <a:pt x="2051" y="299"/>
                    <a:pt x="2275" y="299"/>
                  </a:cubicBezTo>
                  <a:cubicBezTo>
                    <a:pt x="2443" y="299"/>
                    <a:pt x="2605" y="239"/>
                    <a:pt x="2733" y="130"/>
                  </a:cubicBezTo>
                  <a:cubicBezTo>
                    <a:pt x="2740" y="124"/>
                    <a:pt x="2750" y="124"/>
                    <a:pt x="2756" y="131"/>
                  </a:cubicBezTo>
                  <a:cubicBezTo>
                    <a:pt x="2761" y="138"/>
                    <a:pt x="2761" y="148"/>
                    <a:pt x="2754" y="154"/>
                  </a:cubicBezTo>
                  <a:cubicBezTo>
                    <a:pt x="2621" y="269"/>
                    <a:pt x="2451" y="332"/>
                    <a:pt x="2275" y="332"/>
                  </a:cubicBezTo>
                  <a:cubicBezTo>
                    <a:pt x="2046" y="332"/>
                    <a:pt x="1828" y="223"/>
                    <a:pt x="1689" y="41"/>
                  </a:cubicBezTo>
                  <a:cubicBezTo>
                    <a:pt x="1607" y="101"/>
                    <a:pt x="1168" y="420"/>
                    <a:pt x="1157" y="428"/>
                  </a:cubicBezTo>
                  <a:cubicBezTo>
                    <a:pt x="1156" y="429"/>
                    <a:pt x="1155" y="429"/>
                    <a:pt x="1154" y="430"/>
                  </a:cubicBezTo>
                  <a:cubicBezTo>
                    <a:pt x="1147" y="433"/>
                    <a:pt x="1139" y="431"/>
                    <a:pt x="1134" y="424"/>
                  </a:cubicBezTo>
                  <a:cubicBezTo>
                    <a:pt x="1060" y="322"/>
                    <a:pt x="957" y="247"/>
                    <a:pt x="836" y="207"/>
                  </a:cubicBezTo>
                  <a:cubicBezTo>
                    <a:pt x="684" y="158"/>
                    <a:pt x="522" y="171"/>
                    <a:pt x="380" y="243"/>
                  </a:cubicBezTo>
                  <a:cubicBezTo>
                    <a:pt x="238" y="316"/>
                    <a:pt x="133" y="439"/>
                    <a:pt x="83" y="591"/>
                  </a:cubicBezTo>
                  <a:cubicBezTo>
                    <a:pt x="34" y="743"/>
                    <a:pt x="47" y="904"/>
                    <a:pt x="119" y="1046"/>
                  </a:cubicBezTo>
                  <a:cubicBezTo>
                    <a:pt x="192" y="1189"/>
                    <a:pt x="315" y="1294"/>
                    <a:pt x="467" y="1343"/>
                  </a:cubicBezTo>
                  <a:cubicBezTo>
                    <a:pt x="672" y="1410"/>
                    <a:pt x="897" y="1360"/>
                    <a:pt x="1056" y="1215"/>
                  </a:cubicBezTo>
                  <a:cubicBezTo>
                    <a:pt x="1063" y="1209"/>
                    <a:pt x="1073" y="1209"/>
                    <a:pt x="1079" y="1216"/>
                  </a:cubicBezTo>
                  <a:cubicBezTo>
                    <a:pt x="1085" y="1222"/>
                    <a:pt x="1085" y="1232"/>
                    <a:pt x="1078" y="1239"/>
                  </a:cubicBezTo>
                  <a:cubicBezTo>
                    <a:pt x="960" y="1347"/>
                    <a:pt x="807" y="1405"/>
                    <a:pt x="651" y="14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1" name="Freeform 14">
              <a:extLst>
                <a:ext uri="{FF2B5EF4-FFF2-40B4-BE49-F238E27FC236}">
                  <a16:creationId xmlns:a16="http://schemas.microsoft.com/office/drawing/2014/main" id="{8EE6F09D-5D70-4CC0-88E8-3CCEB34D1F46}"/>
                </a:ext>
              </a:extLst>
            </p:cNvPr>
            <p:cNvSpPr>
              <a:spLocks/>
            </p:cNvSpPr>
            <p:nvPr/>
          </p:nvSpPr>
          <p:spPr bwMode="auto">
            <a:xfrm>
              <a:off x="7231063" y="2843213"/>
              <a:ext cx="196850" cy="180975"/>
            </a:xfrm>
            <a:custGeom>
              <a:avLst/>
              <a:gdLst>
                <a:gd name="T0" fmla="*/ 85 w 157"/>
                <a:gd name="T1" fmla="*/ 143 h 143"/>
                <a:gd name="T2" fmla="*/ 78 w 157"/>
                <a:gd name="T3" fmla="*/ 141 h 143"/>
                <a:gd name="T4" fmla="*/ 71 w 157"/>
                <a:gd name="T5" fmla="*/ 119 h 143"/>
                <a:gd name="T6" fmla="*/ 110 w 157"/>
                <a:gd name="T7" fmla="*/ 39 h 143"/>
                <a:gd name="T8" fmla="*/ 21 w 157"/>
                <a:gd name="T9" fmla="*/ 56 h 143"/>
                <a:gd name="T10" fmla="*/ 2 w 157"/>
                <a:gd name="T11" fmla="*/ 43 h 143"/>
                <a:gd name="T12" fmla="*/ 15 w 157"/>
                <a:gd name="T13" fmla="*/ 24 h 143"/>
                <a:gd name="T14" fmla="*/ 136 w 157"/>
                <a:gd name="T15" fmla="*/ 1 h 143"/>
                <a:gd name="T16" fmla="*/ 152 w 157"/>
                <a:gd name="T17" fmla="*/ 7 h 143"/>
                <a:gd name="T18" fmla="*/ 154 w 157"/>
                <a:gd name="T19" fmla="*/ 24 h 143"/>
                <a:gd name="T20" fmla="*/ 100 w 157"/>
                <a:gd name="T21" fmla="*/ 134 h 143"/>
                <a:gd name="T22" fmla="*/ 85 w 157"/>
                <a:gd name="T2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43">
                  <a:moveTo>
                    <a:pt x="85" y="143"/>
                  </a:moveTo>
                  <a:cubicBezTo>
                    <a:pt x="83" y="143"/>
                    <a:pt x="80" y="142"/>
                    <a:pt x="78" y="141"/>
                  </a:cubicBezTo>
                  <a:cubicBezTo>
                    <a:pt x="70" y="137"/>
                    <a:pt x="67" y="127"/>
                    <a:pt x="71" y="119"/>
                  </a:cubicBezTo>
                  <a:cubicBezTo>
                    <a:pt x="110" y="39"/>
                    <a:pt x="110" y="39"/>
                    <a:pt x="110" y="39"/>
                  </a:cubicBezTo>
                  <a:cubicBezTo>
                    <a:pt x="21" y="56"/>
                    <a:pt x="21" y="56"/>
                    <a:pt x="21" y="56"/>
                  </a:cubicBezTo>
                  <a:cubicBezTo>
                    <a:pt x="12" y="58"/>
                    <a:pt x="4" y="52"/>
                    <a:pt x="2" y="43"/>
                  </a:cubicBezTo>
                  <a:cubicBezTo>
                    <a:pt x="0" y="34"/>
                    <a:pt x="6" y="26"/>
                    <a:pt x="15" y="24"/>
                  </a:cubicBezTo>
                  <a:cubicBezTo>
                    <a:pt x="136" y="1"/>
                    <a:pt x="136" y="1"/>
                    <a:pt x="136" y="1"/>
                  </a:cubicBezTo>
                  <a:cubicBezTo>
                    <a:pt x="142" y="0"/>
                    <a:pt x="148" y="2"/>
                    <a:pt x="152" y="7"/>
                  </a:cubicBezTo>
                  <a:cubicBezTo>
                    <a:pt x="156" y="12"/>
                    <a:pt x="157" y="19"/>
                    <a:pt x="154" y="24"/>
                  </a:cubicBezTo>
                  <a:cubicBezTo>
                    <a:pt x="100" y="134"/>
                    <a:pt x="100" y="134"/>
                    <a:pt x="100" y="134"/>
                  </a:cubicBezTo>
                  <a:cubicBezTo>
                    <a:pt x="97" y="140"/>
                    <a:pt x="91" y="143"/>
                    <a:pt x="85"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pic>
        <p:nvPicPr>
          <p:cNvPr id="102" name="Picture 101">
            <a:extLst>
              <a:ext uri="{FF2B5EF4-FFF2-40B4-BE49-F238E27FC236}">
                <a16:creationId xmlns:a16="http://schemas.microsoft.com/office/drawing/2014/main" id="{BC4C2F34-31AC-4C71-970E-788F318E4665}"/>
              </a:ext>
            </a:extLst>
          </p:cNvPr>
          <p:cNvPicPr>
            <a:picLocks noChangeAspect="1"/>
          </p:cNvPicPr>
          <p:nvPr/>
        </p:nvPicPr>
        <p:blipFill>
          <a:blip r:embed="rId3"/>
          <a:stretch>
            <a:fillRect/>
          </a:stretch>
        </p:blipFill>
        <p:spPr>
          <a:xfrm>
            <a:off x="6542188" y="3590185"/>
            <a:ext cx="915191" cy="915191"/>
          </a:xfrm>
          <a:prstGeom prst="rect">
            <a:avLst/>
          </a:prstGeom>
        </p:spPr>
      </p:pic>
      <p:pic>
        <p:nvPicPr>
          <p:cNvPr id="103" name="Picture 102">
            <a:extLst>
              <a:ext uri="{FF2B5EF4-FFF2-40B4-BE49-F238E27FC236}">
                <a16:creationId xmlns:a16="http://schemas.microsoft.com/office/drawing/2014/main" id="{E6BB1215-4726-412F-8243-D7CFDD5376C7}"/>
              </a:ext>
            </a:extLst>
          </p:cNvPr>
          <p:cNvPicPr>
            <a:picLocks noChangeAspect="1"/>
          </p:cNvPicPr>
          <p:nvPr/>
        </p:nvPicPr>
        <p:blipFill>
          <a:blip r:embed="rId4">
            <a:duotone>
              <a:schemeClr val="bg2">
                <a:shade val="45000"/>
                <a:satMod val="135000"/>
              </a:schemeClr>
              <a:prstClr val="white"/>
            </a:duotone>
          </a:blip>
          <a:stretch>
            <a:fillRect/>
          </a:stretch>
        </p:blipFill>
        <p:spPr>
          <a:xfrm>
            <a:off x="9300232" y="3616189"/>
            <a:ext cx="915191" cy="915191"/>
          </a:xfrm>
          <a:prstGeom prst="rect">
            <a:avLst/>
          </a:prstGeom>
        </p:spPr>
      </p:pic>
      <p:pic>
        <p:nvPicPr>
          <p:cNvPr id="104" name="Picture 103">
            <a:extLst>
              <a:ext uri="{FF2B5EF4-FFF2-40B4-BE49-F238E27FC236}">
                <a16:creationId xmlns:a16="http://schemas.microsoft.com/office/drawing/2014/main" id="{887A4558-ECF6-48F2-A4A2-38AFA9C3C857}"/>
              </a:ext>
            </a:extLst>
          </p:cNvPr>
          <p:cNvPicPr>
            <a:picLocks noChangeAspect="1"/>
          </p:cNvPicPr>
          <p:nvPr/>
        </p:nvPicPr>
        <p:blipFill>
          <a:blip r:embed="rId5">
            <a:duotone>
              <a:schemeClr val="bg2">
                <a:shade val="45000"/>
                <a:satMod val="135000"/>
              </a:schemeClr>
              <a:prstClr val="white"/>
            </a:duotone>
          </a:blip>
          <a:stretch>
            <a:fillRect/>
          </a:stretch>
        </p:blipFill>
        <p:spPr>
          <a:xfrm>
            <a:off x="7084816" y="5324060"/>
            <a:ext cx="859541" cy="859541"/>
          </a:xfrm>
          <a:prstGeom prst="rect">
            <a:avLst/>
          </a:prstGeom>
        </p:spPr>
      </p:pic>
      <p:grpSp>
        <p:nvGrpSpPr>
          <p:cNvPr id="105" name="Group 104">
            <a:extLst>
              <a:ext uri="{FF2B5EF4-FFF2-40B4-BE49-F238E27FC236}">
                <a16:creationId xmlns:a16="http://schemas.microsoft.com/office/drawing/2014/main" id="{5695289E-F9CE-46B0-8ED9-422BE1CF4361}"/>
              </a:ext>
            </a:extLst>
          </p:cNvPr>
          <p:cNvGrpSpPr/>
          <p:nvPr/>
        </p:nvGrpSpPr>
        <p:grpSpPr>
          <a:xfrm>
            <a:off x="7847029" y="2501529"/>
            <a:ext cx="1627190" cy="2090713"/>
            <a:chOff x="6021388" y="1384300"/>
            <a:chExt cx="2390775" cy="3071813"/>
          </a:xfrm>
          <a:solidFill>
            <a:schemeClr val="bg2">
              <a:lumMod val="95000"/>
            </a:schemeClr>
          </a:solidFill>
        </p:grpSpPr>
        <p:sp>
          <p:nvSpPr>
            <p:cNvPr id="108" name="Freeform 8">
              <a:extLst>
                <a:ext uri="{FF2B5EF4-FFF2-40B4-BE49-F238E27FC236}">
                  <a16:creationId xmlns:a16="http://schemas.microsoft.com/office/drawing/2014/main" id="{BBE6A426-654E-4E30-AD7C-96238CC13616}"/>
                </a:ext>
              </a:extLst>
            </p:cNvPr>
            <p:cNvSpPr>
              <a:spLocks/>
            </p:cNvSpPr>
            <p:nvPr/>
          </p:nvSpPr>
          <p:spPr bwMode="auto">
            <a:xfrm>
              <a:off x="6021388" y="1384300"/>
              <a:ext cx="2390775" cy="3071813"/>
            </a:xfrm>
            <a:custGeom>
              <a:avLst/>
              <a:gdLst>
                <a:gd name="T0" fmla="*/ 1879 w 1897"/>
                <a:gd name="T1" fmla="*/ 2440 h 2440"/>
                <a:gd name="T2" fmla="*/ 1870 w 1897"/>
                <a:gd name="T3" fmla="*/ 2438 h 2440"/>
                <a:gd name="T4" fmla="*/ 1554 w 1897"/>
                <a:gd name="T5" fmla="*/ 2037 h 2440"/>
                <a:gd name="T6" fmla="*/ 1649 w 1897"/>
                <a:gd name="T7" fmla="*/ 1390 h 2440"/>
                <a:gd name="T8" fmla="*/ 1117 w 1897"/>
                <a:gd name="T9" fmla="*/ 1004 h 2440"/>
                <a:gd name="T10" fmla="*/ 1114 w 1897"/>
                <a:gd name="T11" fmla="*/ 1001 h 2440"/>
                <a:gd name="T12" fmla="*/ 1113 w 1897"/>
                <a:gd name="T13" fmla="*/ 981 h 2440"/>
                <a:gd name="T14" fmla="*/ 1227 w 1897"/>
                <a:gd name="T15" fmla="*/ 630 h 2440"/>
                <a:gd name="T16" fmla="*/ 630 w 1897"/>
                <a:gd name="T17" fmla="*/ 33 h 2440"/>
                <a:gd name="T18" fmla="*/ 33 w 1897"/>
                <a:gd name="T19" fmla="*/ 630 h 2440"/>
                <a:gd name="T20" fmla="*/ 337 w 1897"/>
                <a:gd name="T21" fmla="*/ 1150 h 2440"/>
                <a:gd name="T22" fmla="*/ 343 w 1897"/>
                <a:gd name="T23" fmla="*/ 1172 h 2440"/>
                <a:gd name="T24" fmla="*/ 321 w 1897"/>
                <a:gd name="T25" fmla="*/ 1179 h 2440"/>
                <a:gd name="T26" fmla="*/ 0 w 1897"/>
                <a:gd name="T27" fmla="*/ 630 h 2440"/>
                <a:gd name="T28" fmla="*/ 630 w 1897"/>
                <a:gd name="T29" fmla="*/ 0 h 2440"/>
                <a:gd name="T30" fmla="*/ 1259 w 1897"/>
                <a:gd name="T31" fmla="*/ 630 h 2440"/>
                <a:gd name="T32" fmla="*/ 1149 w 1897"/>
                <a:gd name="T33" fmla="*/ 987 h 2440"/>
                <a:gd name="T34" fmla="*/ 1159 w 1897"/>
                <a:gd name="T35" fmla="*/ 994 h 2440"/>
                <a:gd name="T36" fmla="*/ 1681 w 1897"/>
                <a:gd name="T37" fmla="*/ 1373 h 2440"/>
                <a:gd name="T38" fmla="*/ 1684 w 1897"/>
                <a:gd name="T39" fmla="*/ 1396 h 2440"/>
                <a:gd name="T40" fmla="*/ 1585 w 1897"/>
                <a:gd name="T41" fmla="*/ 2027 h 2440"/>
                <a:gd name="T42" fmla="*/ 1887 w 1897"/>
                <a:gd name="T43" fmla="*/ 2410 h 2440"/>
                <a:gd name="T44" fmla="*/ 1893 w 1897"/>
                <a:gd name="T45" fmla="*/ 2432 h 2440"/>
                <a:gd name="T46" fmla="*/ 1879 w 1897"/>
                <a:gd name="T47" fmla="*/ 2440 h 2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97" h="2440">
                  <a:moveTo>
                    <a:pt x="1879" y="2440"/>
                  </a:moveTo>
                  <a:cubicBezTo>
                    <a:pt x="1876" y="2440"/>
                    <a:pt x="1873" y="2439"/>
                    <a:pt x="1870" y="2438"/>
                  </a:cubicBezTo>
                  <a:cubicBezTo>
                    <a:pt x="1720" y="2346"/>
                    <a:pt x="1608" y="2204"/>
                    <a:pt x="1554" y="2037"/>
                  </a:cubicBezTo>
                  <a:cubicBezTo>
                    <a:pt x="1483" y="1819"/>
                    <a:pt x="1518" y="1578"/>
                    <a:pt x="1649" y="1390"/>
                  </a:cubicBezTo>
                  <a:cubicBezTo>
                    <a:pt x="1567" y="1331"/>
                    <a:pt x="1127" y="1011"/>
                    <a:pt x="1117" y="1004"/>
                  </a:cubicBezTo>
                  <a:cubicBezTo>
                    <a:pt x="1116" y="1003"/>
                    <a:pt x="1115" y="1002"/>
                    <a:pt x="1114" y="1001"/>
                  </a:cubicBezTo>
                  <a:cubicBezTo>
                    <a:pt x="1109" y="995"/>
                    <a:pt x="1108" y="987"/>
                    <a:pt x="1113" y="981"/>
                  </a:cubicBezTo>
                  <a:cubicBezTo>
                    <a:pt x="1188" y="878"/>
                    <a:pt x="1227" y="757"/>
                    <a:pt x="1227" y="630"/>
                  </a:cubicBezTo>
                  <a:cubicBezTo>
                    <a:pt x="1227" y="300"/>
                    <a:pt x="959" y="33"/>
                    <a:pt x="630" y="33"/>
                  </a:cubicBezTo>
                  <a:cubicBezTo>
                    <a:pt x="301" y="33"/>
                    <a:pt x="33" y="300"/>
                    <a:pt x="33" y="630"/>
                  </a:cubicBezTo>
                  <a:cubicBezTo>
                    <a:pt x="33" y="845"/>
                    <a:pt x="149" y="1045"/>
                    <a:pt x="337" y="1150"/>
                  </a:cubicBezTo>
                  <a:cubicBezTo>
                    <a:pt x="345" y="1155"/>
                    <a:pt x="348" y="1165"/>
                    <a:pt x="343" y="1172"/>
                  </a:cubicBezTo>
                  <a:cubicBezTo>
                    <a:pt x="339" y="1180"/>
                    <a:pt x="329" y="1183"/>
                    <a:pt x="321" y="1179"/>
                  </a:cubicBezTo>
                  <a:cubicBezTo>
                    <a:pt x="123" y="1067"/>
                    <a:pt x="0" y="857"/>
                    <a:pt x="0" y="630"/>
                  </a:cubicBezTo>
                  <a:cubicBezTo>
                    <a:pt x="0" y="283"/>
                    <a:pt x="283" y="0"/>
                    <a:pt x="630" y="0"/>
                  </a:cubicBezTo>
                  <a:cubicBezTo>
                    <a:pt x="977" y="0"/>
                    <a:pt x="1259" y="283"/>
                    <a:pt x="1259" y="630"/>
                  </a:cubicBezTo>
                  <a:cubicBezTo>
                    <a:pt x="1259" y="758"/>
                    <a:pt x="1221" y="881"/>
                    <a:pt x="1149" y="987"/>
                  </a:cubicBezTo>
                  <a:cubicBezTo>
                    <a:pt x="1152" y="989"/>
                    <a:pt x="1155" y="991"/>
                    <a:pt x="1159" y="994"/>
                  </a:cubicBezTo>
                  <a:cubicBezTo>
                    <a:pt x="1681" y="1373"/>
                    <a:pt x="1681" y="1373"/>
                    <a:pt x="1681" y="1373"/>
                  </a:cubicBezTo>
                  <a:cubicBezTo>
                    <a:pt x="1688" y="1379"/>
                    <a:pt x="1690" y="1389"/>
                    <a:pt x="1684" y="1396"/>
                  </a:cubicBezTo>
                  <a:cubicBezTo>
                    <a:pt x="1553" y="1578"/>
                    <a:pt x="1515" y="1813"/>
                    <a:pt x="1585" y="2027"/>
                  </a:cubicBezTo>
                  <a:cubicBezTo>
                    <a:pt x="1636" y="2186"/>
                    <a:pt x="1744" y="2322"/>
                    <a:pt x="1887" y="2410"/>
                  </a:cubicBezTo>
                  <a:cubicBezTo>
                    <a:pt x="1895" y="2414"/>
                    <a:pt x="1897" y="2424"/>
                    <a:pt x="1893" y="2432"/>
                  </a:cubicBezTo>
                  <a:cubicBezTo>
                    <a:pt x="1890" y="2437"/>
                    <a:pt x="1884" y="2440"/>
                    <a:pt x="1879" y="244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sz="1000" dirty="0"/>
            </a:p>
          </p:txBody>
        </p:sp>
        <p:sp>
          <p:nvSpPr>
            <p:cNvPr id="109" name="Freeform 13">
              <a:extLst>
                <a:ext uri="{FF2B5EF4-FFF2-40B4-BE49-F238E27FC236}">
                  <a16:creationId xmlns:a16="http://schemas.microsoft.com/office/drawing/2014/main" id="{A3A22AB0-F062-4A1F-B421-01FACC6F7FDB}"/>
                </a:ext>
              </a:extLst>
            </p:cNvPr>
            <p:cNvSpPr>
              <a:spLocks/>
            </p:cNvSpPr>
            <p:nvPr/>
          </p:nvSpPr>
          <p:spPr bwMode="auto">
            <a:xfrm>
              <a:off x="8213725" y="4276725"/>
              <a:ext cx="196850" cy="179388"/>
            </a:xfrm>
            <a:custGeom>
              <a:avLst/>
              <a:gdLst>
                <a:gd name="T0" fmla="*/ 139 w 156"/>
                <a:gd name="T1" fmla="*/ 143 h 143"/>
                <a:gd name="T2" fmla="*/ 136 w 156"/>
                <a:gd name="T3" fmla="*/ 143 h 143"/>
                <a:gd name="T4" fmla="*/ 15 w 156"/>
                <a:gd name="T5" fmla="*/ 125 h 143"/>
                <a:gd name="T6" fmla="*/ 2 w 156"/>
                <a:gd name="T7" fmla="*/ 107 h 143"/>
                <a:gd name="T8" fmla="*/ 20 w 156"/>
                <a:gd name="T9" fmla="*/ 93 h 143"/>
                <a:gd name="T10" fmla="*/ 109 w 156"/>
                <a:gd name="T11" fmla="*/ 106 h 143"/>
                <a:gd name="T12" fmla="*/ 65 w 156"/>
                <a:gd name="T13" fmla="*/ 26 h 143"/>
                <a:gd name="T14" fmla="*/ 71 w 156"/>
                <a:gd name="T15" fmla="*/ 4 h 143"/>
                <a:gd name="T16" fmla="*/ 93 w 156"/>
                <a:gd name="T17" fmla="*/ 11 h 143"/>
                <a:gd name="T18" fmla="*/ 153 w 156"/>
                <a:gd name="T19" fmla="*/ 119 h 143"/>
                <a:gd name="T20" fmla="*/ 152 w 156"/>
                <a:gd name="T21" fmla="*/ 136 h 143"/>
                <a:gd name="T22" fmla="*/ 139 w 156"/>
                <a:gd name="T2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143">
                  <a:moveTo>
                    <a:pt x="139" y="143"/>
                  </a:moveTo>
                  <a:cubicBezTo>
                    <a:pt x="138" y="143"/>
                    <a:pt x="137" y="143"/>
                    <a:pt x="136" y="143"/>
                  </a:cubicBezTo>
                  <a:cubicBezTo>
                    <a:pt x="15" y="125"/>
                    <a:pt x="15" y="125"/>
                    <a:pt x="15" y="125"/>
                  </a:cubicBezTo>
                  <a:cubicBezTo>
                    <a:pt x="6" y="124"/>
                    <a:pt x="0" y="116"/>
                    <a:pt x="2" y="107"/>
                  </a:cubicBezTo>
                  <a:cubicBezTo>
                    <a:pt x="3" y="98"/>
                    <a:pt x="11" y="92"/>
                    <a:pt x="20" y="93"/>
                  </a:cubicBezTo>
                  <a:cubicBezTo>
                    <a:pt x="109" y="106"/>
                    <a:pt x="109" y="106"/>
                    <a:pt x="109" y="106"/>
                  </a:cubicBezTo>
                  <a:cubicBezTo>
                    <a:pt x="65" y="26"/>
                    <a:pt x="65" y="26"/>
                    <a:pt x="65" y="26"/>
                  </a:cubicBezTo>
                  <a:cubicBezTo>
                    <a:pt x="60" y="18"/>
                    <a:pt x="63" y="8"/>
                    <a:pt x="71" y="4"/>
                  </a:cubicBezTo>
                  <a:cubicBezTo>
                    <a:pt x="79" y="0"/>
                    <a:pt x="89" y="3"/>
                    <a:pt x="93" y="11"/>
                  </a:cubicBezTo>
                  <a:cubicBezTo>
                    <a:pt x="153" y="119"/>
                    <a:pt x="153" y="119"/>
                    <a:pt x="153" y="119"/>
                  </a:cubicBezTo>
                  <a:cubicBezTo>
                    <a:pt x="156" y="124"/>
                    <a:pt x="156" y="131"/>
                    <a:pt x="152" y="136"/>
                  </a:cubicBezTo>
                  <a:cubicBezTo>
                    <a:pt x="149" y="140"/>
                    <a:pt x="144" y="143"/>
                    <a:pt x="139"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pic>
        <p:nvPicPr>
          <p:cNvPr id="106" name="Picture 105">
            <a:extLst>
              <a:ext uri="{FF2B5EF4-FFF2-40B4-BE49-F238E27FC236}">
                <a16:creationId xmlns:a16="http://schemas.microsoft.com/office/drawing/2014/main" id="{8E78ACF5-4969-4929-85C1-BE84C5B6FD95}"/>
              </a:ext>
            </a:extLst>
          </p:cNvPr>
          <p:cNvPicPr>
            <a:picLocks noChangeAspect="1"/>
          </p:cNvPicPr>
          <p:nvPr/>
        </p:nvPicPr>
        <p:blipFill>
          <a:blip r:embed="rId6">
            <a:duotone>
              <a:schemeClr val="bg2">
                <a:shade val="45000"/>
                <a:satMod val="135000"/>
              </a:schemeClr>
              <a:prstClr val="white"/>
            </a:duotone>
          </a:blip>
          <a:stretch>
            <a:fillRect/>
          </a:stretch>
        </p:blipFill>
        <p:spPr>
          <a:xfrm>
            <a:off x="7912295" y="2554576"/>
            <a:ext cx="920639" cy="920639"/>
          </a:xfrm>
          <a:prstGeom prst="rect">
            <a:avLst/>
          </a:prstGeom>
        </p:spPr>
      </p:pic>
      <p:pic>
        <p:nvPicPr>
          <p:cNvPr id="107" name="Picture 106">
            <a:extLst>
              <a:ext uri="{FF2B5EF4-FFF2-40B4-BE49-F238E27FC236}">
                <a16:creationId xmlns:a16="http://schemas.microsoft.com/office/drawing/2014/main" id="{5C5F686D-315C-4145-A8B8-7F6C77E30E2D}"/>
              </a:ext>
            </a:extLst>
          </p:cNvPr>
          <p:cNvPicPr>
            <a:picLocks noChangeAspect="1"/>
          </p:cNvPicPr>
          <p:nvPr/>
        </p:nvPicPr>
        <p:blipFill>
          <a:blip r:embed="rId7"/>
          <a:stretch>
            <a:fillRect/>
          </a:stretch>
        </p:blipFill>
        <p:spPr>
          <a:xfrm>
            <a:off x="7856767" y="3943587"/>
            <a:ext cx="1059931" cy="789485"/>
          </a:xfrm>
          <a:prstGeom prst="rect">
            <a:avLst/>
          </a:prstGeom>
        </p:spPr>
      </p:pic>
    </p:spTree>
    <p:extLst>
      <p:ext uri="{BB962C8B-B14F-4D97-AF65-F5344CB8AC3E}">
        <p14:creationId xmlns:p14="http://schemas.microsoft.com/office/powerpoint/2010/main" val="364267482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19204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343236827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only_no log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9B3162-5018-47DA-9883-343B15987BF4}"/>
              </a:ext>
            </a:extLst>
          </p:cNvPr>
          <p:cNvSpPr/>
          <p:nvPr userDrawn="1"/>
        </p:nvSpPr>
        <p:spPr bwMode="white">
          <a:xfrm>
            <a:off x="10379947" y="0"/>
            <a:ext cx="1738365" cy="1341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374155337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71475" y="1001984"/>
            <a:ext cx="100084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dirty="0"/>
              <a:t>Add subtitle</a:t>
            </a:r>
            <a:endParaRPr lang="en-GB" dirty="0"/>
          </a:p>
        </p:txBody>
      </p:sp>
    </p:spTree>
    <p:extLst>
      <p:ext uri="{BB962C8B-B14F-4D97-AF65-F5344CB8AC3E}">
        <p14:creationId xmlns:p14="http://schemas.microsoft.com/office/powerpoint/2010/main" val="494495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120.xml"/><Relationship Id="rId18" Type="http://schemas.openxmlformats.org/officeDocument/2006/relationships/slideLayout" Target="../slideLayouts/slideLayout125.xml"/><Relationship Id="rId26" Type="http://schemas.openxmlformats.org/officeDocument/2006/relationships/slideLayout" Target="../slideLayouts/slideLayout133.xml"/><Relationship Id="rId39" Type="http://schemas.openxmlformats.org/officeDocument/2006/relationships/slideLayout" Target="../slideLayouts/slideLayout146.xml"/><Relationship Id="rId21" Type="http://schemas.openxmlformats.org/officeDocument/2006/relationships/slideLayout" Target="../slideLayouts/slideLayout128.xml"/><Relationship Id="rId34" Type="http://schemas.openxmlformats.org/officeDocument/2006/relationships/slideLayout" Target="../slideLayouts/slideLayout141.xml"/><Relationship Id="rId42" Type="http://schemas.openxmlformats.org/officeDocument/2006/relationships/slideLayout" Target="../slideLayouts/slideLayout149.xml"/><Relationship Id="rId47" Type="http://schemas.openxmlformats.org/officeDocument/2006/relationships/slideLayout" Target="../slideLayouts/slideLayout154.xml"/><Relationship Id="rId50" Type="http://schemas.openxmlformats.org/officeDocument/2006/relationships/slideLayout" Target="../slideLayouts/slideLayout157.xml"/><Relationship Id="rId55" Type="http://schemas.openxmlformats.org/officeDocument/2006/relationships/slideLayout" Target="../slideLayouts/slideLayout162.xml"/><Relationship Id="rId7" Type="http://schemas.openxmlformats.org/officeDocument/2006/relationships/slideLayout" Target="../slideLayouts/slideLayout114.xml"/><Relationship Id="rId2" Type="http://schemas.openxmlformats.org/officeDocument/2006/relationships/slideLayout" Target="../slideLayouts/slideLayout109.xml"/><Relationship Id="rId16" Type="http://schemas.openxmlformats.org/officeDocument/2006/relationships/slideLayout" Target="../slideLayouts/slideLayout123.xml"/><Relationship Id="rId29" Type="http://schemas.openxmlformats.org/officeDocument/2006/relationships/slideLayout" Target="../slideLayouts/slideLayout136.xml"/><Relationship Id="rId11" Type="http://schemas.openxmlformats.org/officeDocument/2006/relationships/slideLayout" Target="../slideLayouts/slideLayout118.xml"/><Relationship Id="rId24" Type="http://schemas.openxmlformats.org/officeDocument/2006/relationships/slideLayout" Target="../slideLayouts/slideLayout131.xml"/><Relationship Id="rId32" Type="http://schemas.openxmlformats.org/officeDocument/2006/relationships/slideLayout" Target="../slideLayouts/slideLayout139.xml"/><Relationship Id="rId37" Type="http://schemas.openxmlformats.org/officeDocument/2006/relationships/slideLayout" Target="../slideLayouts/slideLayout144.xml"/><Relationship Id="rId40" Type="http://schemas.openxmlformats.org/officeDocument/2006/relationships/slideLayout" Target="../slideLayouts/slideLayout147.xml"/><Relationship Id="rId45" Type="http://schemas.openxmlformats.org/officeDocument/2006/relationships/slideLayout" Target="../slideLayouts/slideLayout152.xml"/><Relationship Id="rId53" Type="http://schemas.openxmlformats.org/officeDocument/2006/relationships/slideLayout" Target="../slideLayouts/slideLayout160.xml"/><Relationship Id="rId58" Type="http://schemas.openxmlformats.org/officeDocument/2006/relationships/image" Target="../media/image17.png"/><Relationship Id="rId5" Type="http://schemas.openxmlformats.org/officeDocument/2006/relationships/slideLayout" Target="../slideLayouts/slideLayout112.xml"/><Relationship Id="rId19" Type="http://schemas.openxmlformats.org/officeDocument/2006/relationships/slideLayout" Target="../slideLayouts/slideLayout126.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slideLayout" Target="../slideLayouts/slideLayout121.xml"/><Relationship Id="rId22" Type="http://schemas.openxmlformats.org/officeDocument/2006/relationships/slideLayout" Target="../slideLayouts/slideLayout129.xml"/><Relationship Id="rId27" Type="http://schemas.openxmlformats.org/officeDocument/2006/relationships/slideLayout" Target="../slideLayouts/slideLayout134.xml"/><Relationship Id="rId30" Type="http://schemas.openxmlformats.org/officeDocument/2006/relationships/slideLayout" Target="../slideLayouts/slideLayout137.xml"/><Relationship Id="rId35" Type="http://schemas.openxmlformats.org/officeDocument/2006/relationships/slideLayout" Target="../slideLayouts/slideLayout142.xml"/><Relationship Id="rId43" Type="http://schemas.openxmlformats.org/officeDocument/2006/relationships/slideLayout" Target="../slideLayouts/slideLayout150.xml"/><Relationship Id="rId48" Type="http://schemas.openxmlformats.org/officeDocument/2006/relationships/slideLayout" Target="../slideLayouts/slideLayout155.xml"/><Relationship Id="rId56" Type="http://schemas.openxmlformats.org/officeDocument/2006/relationships/slideLayout" Target="../slideLayouts/slideLayout163.xml"/><Relationship Id="rId8" Type="http://schemas.openxmlformats.org/officeDocument/2006/relationships/slideLayout" Target="../slideLayouts/slideLayout115.xml"/><Relationship Id="rId51" Type="http://schemas.openxmlformats.org/officeDocument/2006/relationships/slideLayout" Target="../slideLayouts/slideLayout158.xml"/><Relationship Id="rId3" Type="http://schemas.openxmlformats.org/officeDocument/2006/relationships/slideLayout" Target="../slideLayouts/slideLayout110.xml"/><Relationship Id="rId12" Type="http://schemas.openxmlformats.org/officeDocument/2006/relationships/slideLayout" Target="../slideLayouts/slideLayout119.xml"/><Relationship Id="rId17" Type="http://schemas.openxmlformats.org/officeDocument/2006/relationships/slideLayout" Target="../slideLayouts/slideLayout124.xml"/><Relationship Id="rId25" Type="http://schemas.openxmlformats.org/officeDocument/2006/relationships/slideLayout" Target="../slideLayouts/slideLayout132.xml"/><Relationship Id="rId33" Type="http://schemas.openxmlformats.org/officeDocument/2006/relationships/slideLayout" Target="../slideLayouts/slideLayout140.xml"/><Relationship Id="rId38" Type="http://schemas.openxmlformats.org/officeDocument/2006/relationships/slideLayout" Target="../slideLayouts/slideLayout145.xml"/><Relationship Id="rId46" Type="http://schemas.openxmlformats.org/officeDocument/2006/relationships/slideLayout" Target="../slideLayouts/slideLayout153.xml"/><Relationship Id="rId20" Type="http://schemas.openxmlformats.org/officeDocument/2006/relationships/slideLayout" Target="../slideLayouts/slideLayout127.xml"/><Relationship Id="rId41" Type="http://schemas.openxmlformats.org/officeDocument/2006/relationships/slideLayout" Target="../slideLayouts/slideLayout148.xml"/><Relationship Id="rId54" Type="http://schemas.openxmlformats.org/officeDocument/2006/relationships/slideLayout" Target="../slideLayouts/slideLayout161.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5" Type="http://schemas.openxmlformats.org/officeDocument/2006/relationships/slideLayout" Target="../slideLayouts/slideLayout122.xml"/><Relationship Id="rId23" Type="http://schemas.openxmlformats.org/officeDocument/2006/relationships/slideLayout" Target="../slideLayouts/slideLayout130.xml"/><Relationship Id="rId28" Type="http://schemas.openxmlformats.org/officeDocument/2006/relationships/slideLayout" Target="../slideLayouts/slideLayout135.xml"/><Relationship Id="rId36" Type="http://schemas.openxmlformats.org/officeDocument/2006/relationships/slideLayout" Target="../slideLayouts/slideLayout143.xml"/><Relationship Id="rId49" Type="http://schemas.openxmlformats.org/officeDocument/2006/relationships/slideLayout" Target="../slideLayouts/slideLayout156.xml"/><Relationship Id="rId57" Type="http://schemas.openxmlformats.org/officeDocument/2006/relationships/theme" Target="../theme/theme10.xml"/><Relationship Id="rId10" Type="http://schemas.openxmlformats.org/officeDocument/2006/relationships/slideLayout" Target="../slideLayouts/slideLayout117.xml"/><Relationship Id="rId31" Type="http://schemas.openxmlformats.org/officeDocument/2006/relationships/slideLayout" Target="../slideLayouts/slideLayout138.xml"/><Relationship Id="rId44" Type="http://schemas.openxmlformats.org/officeDocument/2006/relationships/slideLayout" Target="../slideLayouts/slideLayout151.xml"/><Relationship Id="rId52" Type="http://schemas.openxmlformats.org/officeDocument/2006/relationships/slideLayout" Target="../slideLayouts/slideLayout15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image" Target="../media/image17.png"/><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theme" Target="../theme/theme2.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theme" Target="../theme/theme3.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19" Type="http://schemas.openxmlformats.org/officeDocument/2006/relationships/image" Target="../media/image17.png"/><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13" Type="http://schemas.openxmlformats.org/officeDocument/2006/relationships/image" Target="../media/image26.png"/><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image" Target="../media/image25.png"/><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image" Target="../media/image24.png"/><Relationship Id="rId5" Type="http://schemas.openxmlformats.org/officeDocument/2006/relationships/slideLayout" Target="../slideLayouts/slideLayout70.xml"/><Relationship Id="rId10" Type="http://schemas.openxmlformats.org/officeDocument/2006/relationships/image" Target="../media/image23.png"/><Relationship Id="rId4" Type="http://schemas.openxmlformats.org/officeDocument/2006/relationships/slideLayout" Target="../slideLayouts/slideLayout69.xml"/><Relationship Id="rId9" Type="http://schemas.openxmlformats.org/officeDocument/2006/relationships/image" Target="../media/image17.png"/><Relationship Id="rId14" Type="http://schemas.openxmlformats.org/officeDocument/2006/relationships/image" Target="../media/image27.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13" Type="http://schemas.openxmlformats.org/officeDocument/2006/relationships/image" Target="../media/image26.png"/><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25.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24.png"/><Relationship Id="rId5" Type="http://schemas.openxmlformats.org/officeDocument/2006/relationships/slideLayout" Target="../slideLayouts/slideLayout77.xml"/><Relationship Id="rId10" Type="http://schemas.openxmlformats.org/officeDocument/2006/relationships/image" Target="../media/image23.png"/><Relationship Id="rId4" Type="http://schemas.openxmlformats.org/officeDocument/2006/relationships/slideLayout" Target="../slideLayouts/slideLayout76.xml"/><Relationship Id="rId9" Type="http://schemas.openxmlformats.org/officeDocument/2006/relationships/image" Target="../media/image17.png"/><Relationship Id="rId14" Type="http://schemas.openxmlformats.org/officeDocument/2006/relationships/image" Target="../media/image27.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13" Type="http://schemas.openxmlformats.org/officeDocument/2006/relationships/image" Target="../media/image25.pn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image" Target="../media/image24.png"/><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image" Target="../media/image23.png"/><Relationship Id="rId5" Type="http://schemas.openxmlformats.org/officeDocument/2006/relationships/slideLayout" Target="../slideLayouts/slideLayout84.xml"/><Relationship Id="rId10" Type="http://schemas.openxmlformats.org/officeDocument/2006/relationships/image" Target="../media/image27.png"/><Relationship Id="rId4" Type="http://schemas.openxmlformats.org/officeDocument/2006/relationships/slideLayout" Target="../slideLayouts/slideLayout83.xml"/><Relationship Id="rId9" Type="http://schemas.openxmlformats.org/officeDocument/2006/relationships/image" Target="../media/image17.png"/><Relationship Id="rId14" Type="http://schemas.openxmlformats.org/officeDocument/2006/relationships/image" Target="../media/image26.pn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13" Type="http://schemas.openxmlformats.org/officeDocument/2006/relationships/image" Target="../media/image25.png"/><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image" Target="../media/image24.png"/><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image" Target="../media/image23.png"/><Relationship Id="rId5" Type="http://schemas.openxmlformats.org/officeDocument/2006/relationships/slideLayout" Target="../slideLayouts/slideLayout91.xml"/><Relationship Id="rId10" Type="http://schemas.openxmlformats.org/officeDocument/2006/relationships/image" Target="../media/image27.png"/><Relationship Id="rId4" Type="http://schemas.openxmlformats.org/officeDocument/2006/relationships/slideLayout" Target="../slideLayouts/slideLayout90.xml"/><Relationship Id="rId9" Type="http://schemas.openxmlformats.org/officeDocument/2006/relationships/image" Target="../media/image17.png"/><Relationship Id="rId14" Type="http://schemas.openxmlformats.org/officeDocument/2006/relationships/image" Target="../media/image26.png"/></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13" Type="http://schemas.openxmlformats.org/officeDocument/2006/relationships/image" Target="../media/image25.png"/><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image" Target="../media/image24.png"/><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image" Target="../media/image23.png"/><Relationship Id="rId5" Type="http://schemas.openxmlformats.org/officeDocument/2006/relationships/slideLayout" Target="../slideLayouts/slideLayout98.xml"/><Relationship Id="rId10" Type="http://schemas.openxmlformats.org/officeDocument/2006/relationships/image" Target="../media/image27.png"/><Relationship Id="rId4" Type="http://schemas.openxmlformats.org/officeDocument/2006/relationships/slideLayout" Target="../slideLayouts/slideLayout97.xml"/><Relationship Id="rId9" Type="http://schemas.openxmlformats.org/officeDocument/2006/relationships/image" Target="../media/image17.png"/><Relationship Id="rId14" Type="http://schemas.openxmlformats.org/officeDocument/2006/relationships/image" Target="../media/image26.png"/></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13" Type="http://schemas.openxmlformats.org/officeDocument/2006/relationships/image" Target="../media/image25.pn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image" Target="../media/image24.png"/><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image" Target="../media/image23.png"/><Relationship Id="rId5" Type="http://schemas.openxmlformats.org/officeDocument/2006/relationships/slideLayout" Target="../slideLayouts/slideLayout105.xml"/><Relationship Id="rId10" Type="http://schemas.openxmlformats.org/officeDocument/2006/relationships/image" Target="../media/image27.png"/><Relationship Id="rId4" Type="http://schemas.openxmlformats.org/officeDocument/2006/relationships/slideLayout" Target="../slideLayouts/slideLayout104.xml"/><Relationship Id="rId9" Type="http://schemas.openxmlformats.org/officeDocument/2006/relationships/image" Target="../media/image17.png"/><Relationship Id="rId14" Type="http://schemas.openxmlformats.org/officeDocument/2006/relationships/image" Target="../media/image2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E5ACC7-9911-478A-B3B0-DE4E3B1405B1}"/>
              </a:ext>
            </a:extLst>
          </p:cNvPr>
          <p:cNvSpPr>
            <a:spLocks noGrp="1"/>
          </p:cNvSpPr>
          <p:nvPr>
            <p:ph type="title"/>
          </p:nvPr>
        </p:nvSpPr>
        <p:spPr>
          <a:xfrm>
            <a:off x="358775" y="331695"/>
            <a:ext cx="10021172" cy="403229"/>
          </a:xfrm>
          <a:prstGeom prst="rect">
            <a:avLst/>
          </a:prstGeom>
        </p:spPr>
        <p:txBody>
          <a:bodyPr vert="horz" lIns="0" tIns="0" rIns="0" bIns="0" rtlCol="0" anchor="b">
            <a:noAutofit/>
          </a:bodyPr>
          <a:lstStyle/>
          <a:p>
            <a:r>
              <a:rPr lang="en-US" dirty="0"/>
              <a:t>Add title</a:t>
            </a:r>
            <a:endParaRPr lang="en-GB" dirty="0"/>
          </a:p>
        </p:txBody>
      </p:sp>
      <p:sp>
        <p:nvSpPr>
          <p:cNvPr id="3" name="Text Placeholder 2">
            <a:extLst>
              <a:ext uri="{FF2B5EF4-FFF2-40B4-BE49-F238E27FC236}">
                <a16:creationId xmlns:a16="http://schemas.microsoft.com/office/drawing/2014/main" id="{84AE7177-E923-4413-8640-A6E6774C98F8}"/>
              </a:ext>
            </a:extLst>
          </p:cNvPr>
          <p:cNvSpPr>
            <a:spLocks noGrp="1"/>
          </p:cNvSpPr>
          <p:nvPr>
            <p:ph type="body" idx="1"/>
          </p:nvPr>
        </p:nvSpPr>
        <p:spPr>
          <a:xfrm>
            <a:off x="358775" y="1412876"/>
            <a:ext cx="11461750" cy="4932362"/>
          </a:xfrm>
          <a:prstGeom prst="rect">
            <a:avLst/>
          </a:prstGeom>
        </p:spPr>
        <p:txBody>
          <a:bodyPr vert="horz" lIns="0" tIns="0" rIns="0" bIns="0" rtlCol="0">
            <a:no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06684517"/>
      </p:ext>
    </p:extLst>
  </p:cSld>
  <p:clrMap bg1="lt1" tx1="dk1" bg2="lt2" tx2="dk2" accent1="accent1" accent2="accent2" accent3="accent3" accent4="accent4" accent5="accent5" accent6="accent6" hlink="hlink" folHlink="folHlink"/>
  <p:sldLayoutIdLst>
    <p:sldLayoutId id="2147483734" r:id="rId1"/>
    <p:sldLayoutId id="2147483682" r:id="rId2"/>
    <p:sldLayoutId id="2147483735" r:id="rId3"/>
    <p:sldLayoutId id="2147483736" r:id="rId4"/>
    <p:sldLayoutId id="2147483737" r:id="rId5"/>
    <p:sldLayoutId id="2147483741" r:id="rId6"/>
    <p:sldLayoutId id="2147483677" r:id="rId7"/>
    <p:sldLayoutId id="2147483738" r:id="rId8"/>
    <p:sldLayoutId id="2147483739" r:id="rId9"/>
    <p:sldLayoutId id="2147483740" r:id="rId10"/>
    <p:sldLayoutId id="2147483659" r:id="rId11"/>
    <p:sldLayoutId id="2147483685" r:id="rId12"/>
    <p:sldLayoutId id="2147483742" r:id="rId13"/>
    <p:sldLayoutId id="2147483663" r:id="rId14"/>
    <p:sldLayoutId id="2147483662" r:id="rId15"/>
    <p:sldLayoutId id="2147483660" r:id="rId16"/>
    <p:sldLayoutId id="2147483680" r:id="rId17"/>
    <p:sldLayoutId id="2147483730" r:id="rId18"/>
    <p:sldLayoutId id="2147483661" r:id="rId19"/>
    <p:sldLayoutId id="2147483671" r:id="rId20"/>
    <p:sldLayoutId id="2147483732" r:id="rId21"/>
    <p:sldLayoutId id="2147483664" r:id="rId22"/>
    <p:sldLayoutId id="2147483731" r:id="rId23"/>
    <p:sldLayoutId id="2147483733" r:id="rId24"/>
  </p:sldLayoutIdLst>
  <p:txStyles>
    <p:titleStyle>
      <a:lvl1pPr algn="l" defTabSz="914400" rtl="0" eaLnBrk="1" latinLnBrk="0" hangingPunct="1">
        <a:lnSpc>
          <a:spcPct val="90000"/>
        </a:lnSpc>
        <a:spcBef>
          <a:spcPct val="0"/>
        </a:spcBef>
        <a:buNone/>
        <a:defRPr sz="3000" kern="1200" cap="none" baseline="0">
          <a:solidFill>
            <a:srgbClr val="000000"/>
          </a:solidFill>
          <a:latin typeface="+mj-lt"/>
          <a:ea typeface="+mj-ea"/>
          <a:cs typeface="+mj-cs"/>
        </a:defRPr>
      </a:lvl1pPr>
    </p:titleStyle>
    <p:bodyStyle>
      <a:lvl1pPr marL="2286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26" userDrawn="1">
          <p15:clr>
            <a:srgbClr val="F26B43"/>
          </p15:clr>
        </p15:guide>
        <p15:guide id="2" pos="226" userDrawn="1">
          <p15:clr>
            <a:srgbClr val="F26B43"/>
          </p15:clr>
        </p15:guide>
        <p15:guide id="3" orient="horz" pos="3997" userDrawn="1">
          <p15:clr>
            <a:srgbClr val="F26B43"/>
          </p15:clr>
        </p15:guide>
        <p15:guide id="4" pos="7446" userDrawn="1">
          <p15:clr>
            <a:srgbClr val="F26B43"/>
          </p15:clr>
        </p15:guide>
        <p15:guide id="5" orient="horz" pos="890" userDrawn="1">
          <p15:clr>
            <a:srgbClr val="F26B43"/>
          </p15:clr>
        </p15:guide>
        <p15:guide id="6" orient="horz" pos="1049"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E5ACC7-9911-478A-B3B0-DE4E3B1405B1}"/>
              </a:ext>
            </a:extLst>
          </p:cNvPr>
          <p:cNvSpPr>
            <a:spLocks noGrp="1"/>
          </p:cNvSpPr>
          <p:nvPr>
            <p:ph type="title"/>
          </p:nvPr>
        </p:nvSpPr>
        <p:spPr>
          <a:xfrm>
            <a:off x="358775" y="331695"/>
            <a:ext cx="10021172" cy="403229"/>
          </a:xfrm>
          <a:prstGeom prst="rect">
            <a:avLst/>
          </a:prstGeom>
        </p:spPr>
        <p:txBody>
          <a:bodyPr vert="horz" lIns="0" tIns="0" rIns="0" bIns="0" rtlCol="0" anchor="b">
            <a:noAutofit/>
          </a:bodyPr>
          <a:lstStyle/>
          <a:p>
            <a:r>
              <a:rPr lang="en-US"/>
              <a:t>Add title</a:t>
            </a:r>
            <a:endParaRPr lang="en-GB"/>
          </a:p>
        </p:txBody>
      </p:sp>
      <p:sp>
        <p:nvSpPr>
          <p:cNvPr id="3" name="Text Placeholder 2">
            <a:extLst>
              <a:ext uri="{FF2B5EF4-FFF2-40B4-BE49-F238E27FC236}">
                <a16:creationId xmlns:a16="http://schemas.microsoft.com/office/drawing/2014/main" id="{84AE7177-E923-4413-8640-A6E6774C98F8}"/>
              </a:ext>
            </a:extLst>
          </p:cNvPr>
          <p:cNvSpPr>
            <a:spLocks noGrp="1"/>
          </p:cNvSpPr>
          <p:nvPr>
            <p:ph type="body" idx="1"/>
          </p:nvPr>
        </p:nvSpPr>
        <p:spPr>
          <a:xfrm>
            <a:off x="358775" y="1412876"/>
            <a:ext cx="11461750" cy="4932362"/>
          </a:xfrm>
          <a:prstGeom prst="rect">
            <a:avLst/>
          </a:prstGeom>
        </p:spPr>
        <p:txBody>
          <a:bodyPr vert="horz" lIns="0" tIns="0" rIns="0" bIns="0" rtlCol="0">
            <a:noAutofit/>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Box 4">
            <a:extLst>
              <a:ext uri="{FF2B5EF4-FFF2-40B4-BE49-F238E27FC236}">
                <a16:creationId xmlns:a16="http://schemas.microsoft.com/office/drawing/2014/main" id="{E8A60C66-67A0-4204-B810-17DD6B838AF8}"/>
              </a:ext>
            </a:extLst>
          </p:cNvPr>
          <p:cNvSpPr txBox="1"/>
          <p:nvPr userDrawn="1"/>
        </p:nvSpPr>
        <p:spPr>
          <a:xfrm>
            <a:off x="1214368" y="6527388"/>
            <a:ext cx="3600000" cy="16825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2"/>
                </a:solidFill>
                <a:latin typeface="+mn-lt"/>
                <a:ea typeface="+mn-ea"/>
                <a:cs typeface="+mn-cs"/>
              </a:rPr>
              <a:t>Attain Bravo Supplier Guide May 2019</a:t>
            </a:r>
          </a:p>
          <a:p>
            <a:pPr algn="l"/>
            <a:endParaRPr lang="en-GB" sz="800" b="0" dirty="0">
              <a:solidFill>
                <a:schemeClr val="tx2"/>
              </a:solidFill>
              <a:latin typeface="+mj-lt"/>
            </a:endParaRPr>
          </a:p>
        </p:txBody>
      </p:sp>
      <p:cxnSp>
        <p:nvCxnSpPr>
          <p:cNvPr id="6" name="Straight Connector 5">
            <a:extLst>
              <a:ext uri="{FF2B5EF4-FFF2-40B4-BE49-F238E27FC236}">
                <a16:creationId xmlns:a16="http://schemas.microsoft.com/office/drawing/2014/main" id="{EDD4AE02-E4BE-46BE-A159-AE23DE837018}"/>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6A6CC10A-6973-468B-A5DE-08CED81E456B}"/>
              </a:ext>
            </a:extLst>
          </p:cNvPr>
          <p:cNvPicPr>
            <a:picLocks noChangeAspect="1"/>
          </p:cNvPicPr>
          <p:nvPr userDrawn="1"/>
        </p:nvPicPr>
        <p:blipFill>
          <a:blip r:embed="rId58"/>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845831164"/>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 id="2147483924" r:id="rId13"/>
    <p:sldLayoutId id="2147483925" r:id="rId14"/>
    <p:sldLayoutId id="2147483926" r:id="rId15"/>
    <p:sldLayoutId id="2147483927" r:id="rId16"/>
    <p:sldLayoutId id="2147483928" r:id="rId17"/>
    <p:sldLayoutId id="2147483929" r:id="rId18"/>
    <p:sldLayoutId id="2147483930" r:id="rId19"/>
    <p:sldLayoutId id="2147483931" r:id="rId20"/>
    <p:sldLayoutId id="2147483932" r:id="rId21"/>
    <p:sldLayoutId id="2147483933" r:id="rId22"/>
    <p:sldLayoutId id="2147483934" r:id="rId23"/>
    <p:sldLayoutId id="2147483935" r:id="rId24"/>
    <p:sldLayoutId id="2147483936" r:id="rId25"/>
    <p:sldLayoutId id="2147483937" r:id="rId26"/>
    <p:sldLayoutId id="2147483938" r:id="rId27"/>
    <p:sldLayoutId id="2147483939" r:id="rId28"/>
    <p:sldLayoutId id="2147483940" r:id="rId29"/>
    <p:sldLayoutId id="2147483941" r:id="rId30"/>
    <p:sldLayoutId id="2147483942" r:id="rId31"/>
    <p:sldLayoutId id="2147483943" r:id="rId32"/>
    <p:sldLayoutId id="2147483944" r:id="rId33"/>
    <p:sldLayoutId id="2147483945" r:id="rId34"/>
    <p:sldLayoutId id="2147483946" r:id="rId35"/>
    <p:sldLayoutId id="2147483947" r:id="rId36"/>
    <p:sldLayoutId id="2147483948" r:id="rId37"/>
    <p:sldLayoutId id="2147483949" r:id="rId38"/>
    <p:sldLayoutId id="2147483950" r:id="rId39"/>
    <p:sldLayoutId id="2147483951" r:id="rId40"/>
    <p:sldLayoutId id="2147483952" r:id="rId41"/>
    <p:sldLayoutId id="2147483953" r:id="rId42"/>
    <p:sldLayoutId id="2147483954" r:id="rId43"/>
    <p:sldLayoutId id="2147483955" r:id="rId44"/>
    <p:sldLayoutId id="2147483956" r:id="rId45"/>
    <p:sldLayoutId id="2147483957" r:id="rId46"/>
    <p:sldLayoutId id="2147483958" r:id="rId47"/>
    <p:sldLayoutId id="2147483959" r:id="rId48"/>
    <p:sldLayoutId id="2147483960" r:id="rId49"/>
    <p:sldLayoutId id="2147483961" r:id="rId50"/>
    <p:sldLayoutId id="2147483962" r:id="rId51"/>
    <p:sldLayoutId id="2147483963" r:id="rId52"/>
    <p:sldLayoutId id="2147483964" r:id="rId53"/>
    <p:sldLayoutId id="2147483965" r:id="rId54"/>
    <p:sldLayoutId id="2147483966" r:id="rId55"/>
    <p:sldLayoutId id="2147483967" r:id="rId56"/>
  </p:sldLayoutIdLst>
  <p:txStyles>
    <p:titleStyle>
      <a:lvl1pPr algn="l" defTabSz="914400" rtl="0" eaLnBrk="1" latinLnBrk="0" hangingPunct="1">
        <a:lnSpc>
          <a:spcPct val="90000"/>
        </a:lnSpc>
        <a:spcBef>
          <a:spcPct val="0"/>
        </a:spcBef>
        <a:buNone/>
        <a:defRPr sz="3000" kern="1200" cap="none" baseline="0">
          <a:solidFill>
            <a:srgbClr val="000000"/>
          </a:solidFill>
          <a:latin typeface="+mj-lt"/>
          <a:ea typeface="+mj-ea"/>
          <a:cs typeface="+mj-cs"/>
        </a:defRPr>
      </a:lvl1pPr>
    </p:titleStyle>
    <p:bodyStyle>
      <a:lvl1pPr marL="2286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26">
          <p15:clr>
            <a:srgbClr val="F26B43"/>
          </p15:clr>
        </p15:guide>
        <p15:guide id="2" pos="226">
          <p15:clr>
            <a:srgbClr val="F26B43"/>
          </p15:clr>
        </p15:guide>
        <p15:guide id="3" orient="horz" pos="3997">
          <p15:clr>
            <a:srgbClr val="F26B43"/>
          </p15:clr>
        </p15:guide>
        <p15:guide id="4" pos="7446">
          <p15:clr>
            <a:srgbClr val="F26B43"/>
          </p15:clr>
        </p15:guide>
        <p15:guide id="5" orient="horz" pos="890">
          <p15:clr>
            <a:srgbClr val="F26B43"/>
          </p15:clr>
        </p15:guide>
        <p15:guide id="6" orient="horz" pos="104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E5ACC7-9911-478A-B3B0-DE4E3B1405B1}"/>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dirty="0"/>
              <a:t>Add title</a:t>
            </a:r>
            <a:endParaRPr lang="en-GB" dirty="0"/>
          </a:p>
        </p:txBody>
      </p:sp>
      <p:sp>
        <p:nvSpPr>
          <p:cNvPr id="3" name="Text Placeholder 2">
            <a:extLst>
              <a:ext uri="{FF2B5EF4-FFF2-40B4-BE49-F238E27FC236}">
                <a16:creationId xmlns:a16="http://schemas.microsoft.com/office/drawing/2014/main" id="{84AE7177-E923-4413-8640-A6E6774C98F8}"/>
              </a:ext>
            </a:extLst>
          </p:cNvPr>
          <p:cNvSpPr>
            <a:spLocks noGrp="1"/>
          </p:cNvSpPr>
          <p:nvPr>
            <p:ph type="body" idx="1"/>
          </p:nvPr>
        </p:nvSpPr>
        <p:spPr>
          <a:xfrm>
            <a:off x="358775" y="1412876"/>
            <a:ext cx="11461750" cy="4932362"/>
          </a:xfrm>
          <a:prstGeom prst="rect">
            <a:avLst/>
          </a:prstGeom>
        </p:spPr>
        <p:txBody>
          <a:bodyPr vert="horz" lIns="0" tIns="0" rIns="0" bIns="0" rtlCol="0">
            <a:no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5" name="Straight Connector 14">
            <a:extLst>
              <a:ext uri="{FF2B5EF4-FFF2-40B4-BE49-F238E27FC236}">
                <a16:creationId xmlns:a16="http://schemas.microsoft.com/office/drawing/2014/main" id="{1B746FD7-3C71-4B5A-9C72-AB11270AC35B}"/>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5951CEA-DFD6-4D05-B0C6-4E0E5AD3B890}"/>
              </a:ext>
            </a:extLst>
          </p:cNvPr>
          <p:cNvSpPr txBox="1"/>
          <p:nvPr userDrawn="1"/>
        </p:nvSpPr>
        <p:spPr>
          <a:xfrm>
            <a:off x="358776" y="6527388"/>
            <a:ext cx="1711184" cy="168255"/>
          </a:xfrm>
          <a:prstGeom prst="rect">
            <a:avLst/>
          </a:prstGeom>
          <a:noFill/>
        </p:spPr>
        <p:txBody>
          <a:bodyPr wrap="square" lIns="0" tIns="0" rIns="0" bIns="0" rtlCol="0">
            <a:noAutofit/>
          </a:bodyPr>
          <a:lstStyle/>
          <a:p>
            <a:pPr algn="l"/>
            <a:endParaRPr lang="en-GB" sz="800" b="0" dirty="0">
              <a:solidFill>
                <a:schemeClr val="tx2"/>
              </a:solidFill>
              <a:latin typeface="+mj-lt"/>
            </a:endParaRPr>
          </a:p>
        </p:txBody>
      </p:sp>
      <p:pic>
        <p:nvPicPr>
          <p:cNvPr id="7" name="Picture 6">
            <a:extLst>
              <a:ext uri="{FF2B5EF4-FFF2-40B4-BE49-F238E27FC236}">
                <a16:creationId xmlns:a16="http://schemas.microsoft.com/office/drawing/2014/main" id="{E6E4BF29-3F32-4316-A35D-2980B8F41F41}"/>
              </a:ext>
            </a:extLst>
          </p:cNvPr>
          <p:cNvPicPr>
            <a:picLocks noChangeAspect="1"/>
          </p:cNvPicPr>
          <p:nvPr userDrawn="1"/>
        </p:nvPicPr>
        <p:blipFill>
          <a:blip r:embed="rId26"/>
          <a:stretch>
            <a:fillRect/>
          </a:stretch>
        </p:blipFill>
        <p:spPr>
          <a:xfrm>
            <a:off x="10841905" y="318584"/>
            <a:ext cx="998715" cy="743887"/>
          </a:xfrm>
          <a:prstGeom prst="rect">
            <a:avLst/>
          </a:prstGeom>
        </p:spPr>
      </p:pic>
      <p:sp>
        <p:nvSpPr>
          <p:cNvPr id="8" name="TextBox 7">
            <a:extLst>
              <a:ext uri="{FF2B5EF4-FFF2-40B4-BE49-F238E27FC236}">
                <a16:creationId xmlns:a16="http://schemas.microsoft.com/office/drawing/2014/main" id="{AD14356F-658F-4716-9297-FB96904B9674}"/>
              </a:ext>
            </a:extLst>
          </p:cNvPr>
          <p:cNvSpPr txBox="1"/>
          <p:nvPr userDrawn="1"/>
        </p:nvSpPr>
        <p:spPr>
          <a:xfrm>
            <a:off x="1214368" y="6527388"/>
            <a:ext cx="3600000" cy="16825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2"/>
                </a:solidFill>
                <a:latin typeface="+mn-lt"/>
                <a:ea typeface="+mn-ea"/>
                <a:cs typeface="+mn-cs"/>
              </a:rPr>
              <a:t>Attain Bravo Supplier Guide May 2019</a:t>
            </a:r>
          </a:p>
        </p:txBody>
      </p:sp>
    </p:spTree>
    <p:extLst>
      <p:ext uri="{BB962C8B-B14F-4D97-AF65-F5344CB8AC3E}">
        <p14:creationId xmlns:p14="http://schemas.microsoft.com/office/powerpoint/2010/main" val="4259915065"/>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 id="2147483785" r:id="rId15"/>
    <p:sldLayoutId id="2147483786" r:id="rId16"/>
    <p:sldLayoutId id="2147483787" r:id="rId17"/>
    <p:sldLayoutId id="2147483788" r:id="rId18"/>
    <p:sldLayoutId id="2147483789" r:id="rId19"/>
    <p:sldLayoutId id="2147483790" r:id="rId20"/>
    <p:sldLayoutId id="2147483791" r:id="rId21"/>
    <p:sldLayoutId id="2147483792" r:id="rId22"/>
    <p:sldLayoutId id="2147483793" r:id="rId23"/>
    <p:sldLayoutId id="2147483902" r:id="rId24"/>
  </p:sldLayoutIdLst>
  <p:txStyles>
    <p:titleStyle>
      <a:lvl1pPr algn="l" defTabSz="914400" rtl="0" eaLnBrk="1" latinLnBrk="0" hangingPunct="1">
        <a:lnSpc>
          <a:spcPct val="90000"/>
        </a:lnSpc>
        <a:spcBef>
          <a:spcPct val="0"/>
        </a:spcBef>
        <a:buNone/>
        <a:defRPr sz="3000" kern="1200" cap="none" baseline="0">
          <a:solidFill>
            <a:srgbClr val="000000"/>
          </a:solidFill>
          <a:latin typeface="+mj-lt"/>
          <a:ea typeface="+mj-ea"/>
          <a:cs typeface="+mj-cs"/>
        </a:defRPr>
      </a:lvl1pPr>
    </p:titleStyle>
    <p:bodyStyle>
      <a:lvl1pPr marL="2286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26">
          <p15:clr>
            <a:srgbClr val="F26B43"/>
          </p15:clr>
        </p15:guide>
        <p15:guide id="2" pos="226">
          <p15:clr>
            <a:srgbClr val="F26B43"/>
          </p15:clr>
        </p15:guide>
        <p15:guide id="3" orient="horz" pos="3997">
          <p15:clr>
            <a:srgbClr val="F26B43"/>
          </p15:clr>
        </p15:guide>
        <p15:guide id="4" pos="7446">
          <p15:clr>
            <a:srgbClr val="F26B43"/>
          </p15:clr>
        </p15:guide>
        <p15:guide id="5" orient="horz" pos="890">
          <p15:clr>
            <a:srgbClr val="F26B43"/>
          </p15:clr>
        </p15:guide>
        <p15:guide id="6" orient="horz" pos="104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E5ACC7-9911-478A-B3B0-DE4E3B1405B1}"/>
              </a:ext>
            </a:extLst>
          </p:cNvPr>
          <p:cNvSpPr>
            <a:spLocks noGrp="1"/>
          </p:cNvSpPr>
          <p:nvPr>
            <p:ph type="title"/>
          </p:nvPr>
        </p:nvSpPr>
        <p:spPr>
          <a:xfrm>
            <a:off x="358775" y="358776"/>
            <a:ext cx="10021172" cy="790293"/>
          </a:xfrm>
          <a:prstGeom prst="rect">
            <a:avLst/>
          </a:prstGeom>
        </p:spPr>
        <p:txBody>
          <a:bodyPr vert="horz" lIns="0" tIns="0" rIns="0" bIns="0" rtlCol="0" anchor="b">
            <a:noAutofit/>
          </a:bodyPr>
          <a:lstStyle/>
          <a:p>
            <a:r>
              <a:rPr lang="en-US" dirty="0"/>
              <a:t>Add title</a:t>
            </a:r>
            <a:endParaRPr lang="en-GB" dirty="0"/>
          </a:p>
        </p:txBody>
      </p:sp>
      <p:sp>
        <p:nvSpPr>
          <p:cNvPr id="3" name="Text Placeholder 2">
            <a:extLst>
              <a:ext uri="{FF2B5EF4-FFF2-40B4-BE49-F238E27FC236}">
                <a16:creationId xmlns:a16="http://schemas.microsoft.com/office/drawing/2014/main" id="{84AE7177-E923-4413-8640-A6E6774C98F8}"/>
              </a:ext>
            </a:extLst>
          </p:cNvPr>
          <p:cNvSpPr>
            <a:spLocks noGrp="1"/>
          </p:cNvSpPr>
          <p:nvPr>
            <p:ph type="body" idx="1"/>
          </p:nvPr>
        </p:nvSpPr>
        <p:spPr>
          <a:xfrm>
            <a:off x="358775" y="1665288"/>
            <a:ext cx="11461750" cy="4679950"/>
          </a:xfrm>
          <a:prstGeom prst="rect">
            <a:avLst/>
          </a:prstGeom>
        </p:spPr>
        <p:txBody>
          <a:bodyPr vert="horz" lIns="0" tIns="0" rIns="0" bIns="0" rtlCol="0">
            <a:no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5" name="Straight Connector 14">
            <a:extLst>
              <a:ext uri="{FF2B5EF4-FFF2-40B4-BE49-F238E27FC236}">
                <a16:creationId xmlns:a16="http://schemas.microsoft.com/office/drawing/2014/main" id="{1B746FD7-3C71-4B5A-9C72-AB11270AC35B}"/>
              </a:ext>
            </a:extLst>
          </p:cNvPr>
          <p:cNvCxnSpPr>
            <a:cxnSpLocks/>
          </p:cNvCxnSpPr>
          <p:nvPr userDrawn="1"/>
        </p:nvCxnSpPr>
        <p:spPr>
          <a:xfrm>
            <a:off x="358775" y="1265609"/>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E6E4BF29-3F32-4316-A35D-2980B8F41F41}"/>
              </a:ext>
            </a:extLst>
          </p:cNvPr>
          <p:cNvPicPr>
            <a:picLocks noChangeAspect="1"/>
          </p:cNvPicPr>
          <p:nvPr userDrawn="1"/>
        </p:nvPicPr>
        <p:blipFill>
          <a:blip r:embed="rId19"/>
          <a:stretch>
            <a:fillRect/>
          </a:stretch>
        </p:blipFill>
        <p:spPr>
          <a:xfrm>
            <a:off x="10841905" y="318584"/>
            <a:ext cx="998715" cy="743887"/>
          </a:xfrm>
          <a:prstGeom prst="rect">
            <a:avLst/>
          </a:prstGeom>
        </p:spPr>
      </p:pic>
      <p:sp>
        <p:nvSpPr>
          <p:cNvPr id="11" name="TextBox 10">
            <a:extLst>
              <a:ext uri="{FF2B5EF4-FFF2-40B4-BE49-F238E27FC236}">
                <a16:creationId xmlns:a16="http://schemas.microsoft.com/office/drawing/2014/main" id="{393CFCEA-0447-46D6-AEDB-B0AA1CD4C647}"/>
              </a:ext>
            </a:extLst>
          </p:cNvPr>
          <p:cNvSpPr txBox="1"/>
          <p:nvPr userDrawn="1"/>
        </p:nvSpPr>
        <p:spPr>
          <a:xfrm>
            <a:off x="358776" y="6527388"/>
            <a:ext cx="1711184" cy="168255"/>
          </a:xfrm>
          <a:prstGeom prst="rect">
            <a:avLst/>
          </a:prstGeom>
          <a:noFill/>
        </p:spPr>
        <p:txBody>
          <a:bodyPr wrap="square" lIns="0" tIns="0" rIns="0" bIns="0" rtlCol="0">
            <a:noAutofit/>
          </a:bodyPr>
          <a:lstStyle/>
          <a:p>
            <a:pPr algn="l"/>
            <a:endParaRPr lang="en-GB" sz="800" b="0" dirty="0">
              <a:solidFill>
                <a:schemeClr val="tx2"/>
              </a:solidFill>
              <a:latin typeface="+mj-lt"/>
            </a:endParaRPr>
          </a:p>
        </p:txBody>
      </p:sp>
      <p:sp>
        <p:nvSpPr>
          <p:cNvPr id="8" name="TextBox 7">
            <a:extLst>
              <a:ext uri="{FF2B5EF4-FFF2-40B4-BE49-F238E27FC236}">
                <a16:creationId xmlns:a16="http://schemas.microsoft.com/office/drawing/2014/main" id="{09FAB29A-CD93-4033-BDB1-E4AFE77D70C0}"/>
              </a:ext>
            </a:extLst>
          </p:cNvPr>
          <p:cNvSpPr txBox="1"/>
          <p:nvPr userDrawn="1"/>
        </p:nvSpPr>
        <p:spPr>
          <a:xfrm>
            <a:off x="1214368" y="6527388"/>
            <a:ext cx="3600000" cy="16825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2"/>
                </a:solidFill>
                <a:latin typeface="+mn-lt"/>
                <a:ea typeface="+mn-ea"/>
                <a:cs typeface="+mn-cs"/>
              </a:rPr>
              <a:t>Attain Bravo Supplier Guide May 2019</a:t>
            </a:r>
          </a:p>
        </p:txBody>
      </p:sp>
      <p:sp>
        <p:nvSpPr>
          <p:cNvPr id="4" name="Footer Placeholder 3">
            <a:extLst>
              <a:ext uri="{FF2B5EF4-FFF2-40B4-BE49-F238E27FC236}">
                <a16:creationId xmlns:a16="http://schemas.microsoft.com/office/drawing/2014/main" id="{41ED5065-95BB-40D8-A3DF-6B98FF9C98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Tree>
    <p:extLst>
      <p:ext uri="{BB962C8B-B14F-4D97-AF65-F5344CB8AC3E}">
        <p14:creationId xmlns:p14="http://schemas.microsoft.com/office/powerpoint/2010/main" val="212489079"/>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 id="2147483816" r:id="rId16"/>
    <p:sldLayoutId id="2147483817" r:id="rId17"/>
  </p:sldLayoutIdLst>
  <p:txStyles>
    <p:titleStyle>
      <a:lvl1pPr algn="l" defTabSz="914400" rtl="0" eaLnBrk="1" latinLnBrk="0" hangingPunct="1">
        <a:lnSpc>
          <a:spcPct val="90000"/>
        </a:lnSpc>
        <a:spcBef>
          <a:spcPct val="0"/>
        </a:spcBef>
        <a:buNone/>
        <a:defRPr sz="3000" kern="1200" cap="none" baseline="0">
          <a:solidFill>
            <a:srgbClr val="000000"/>
          </a:solidFill>
          <a:latin typeface="+mj-lt"/>
          <a:ea typeface="+mj-ea"/>
          <a:cs typeface="+mj-cs"/>
        </a:defRPr>
      </a:lvl1pPr>
    </p:titleStyle>
    <p:bodyStyle>
      <a:lvl1pPr marL="2286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26">
          <p15:clr>
            <a:srgbClr val="F26B43"/>
          </p15:clr>
        </p15:guide>
        <p15:guide id="2" pos="226">
          <p15:clr>
            <a:srgbClr val="F26B43"/>
          </p15:clr>
        </p15:guide>
        <p15:guide id="3" orient="horz" pos="3997">
          <p15:clr>
            <a:srgbClr val="F26B43"/>
          </p15:clr>
        </p15:guide>
        <p15:guide id="4" pos="7446">
          <p15:clr>
            <a:srgbClr val="F26B43"/>
          </p15:clr>
        </p15:guide>
        <p15:guide id="6" orient="horz" pos="1049" userDrawn="1">
          <p15:clr>
            <a:srgbClr val="F26B43"/>
          </p15:clr>
        </p15:guide>
        <p15:guide id="7" orient="horz" pos="1207"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E5ACC7-9911-478A-B3B0-DE4E3B1405B1}"/>
              </a:ext>
            </a:extLst>
          </p:cNvPr>
          <p:cNvSpPr>
            <a:spLocks noGrp="1"/>
          </p:cNvSpPr>
          <p:nvPr>
            <p:ph type="title"/>
          </p:nvPr>
        </p:nvSpPr>
        <p:spPr>
          <a:xfrm>
            <a:off x="358775" y="358775"/>
            <a:ext cx="10021172" cy="385296"/>
          </a:xfrm>
          <a:prstGeom prst="rect">
            <a:avLst/>
          </a:prstGeom>
        </p:spPr>
        <p:txBody>
          <a:bodyPr vert="horz" lIns="0" tIns="0" rIns="0" bIns="0" rtlCol="0" anchor="b">
            <a:noAutofit/>
          </a:bodyPr>
          <a:lstStyle/>
          <a:p>
            <a:r>
              <a:rPr lang="en-US" dirty="0"/>
              <a:t>Add title</a:t>
            </a:r>
            <a:endParaRPr lang="en-GB" dirty="0"/>
          </a:p>
        </p:txBody>
      </p:sp>
      <p:sp>
        <p:nvSpPr>
          <p:cNvPr id="3" name="Text Placeholder 2">
            <a:extLst>
              <a:ext uri="{FF2B5EF4-FFF2-40B4-BE49-F238E27FC236}">
                <a16:creationId xmlns:a16="http://schemas.microsoft.com/office/drawing/2014/main" id="{84AE7177-E923-4413-8640-A6E6774C98F8}"/>
              </a:ext>
            </a:extLst>
          </p:cNvPr>
          <p:cNvSpPr>
            <a:spLocks noGrp="1"/>
          </p:cNvSpPr>
          <p:nvPr>
            <p:ph type="body" idx="1"/>
          </p:nvPr>
        </p:nvSpPr>
        <p:spPr>
          <a:xfrm>
            <a:off x="358775" y="1412876"/>
            <a:ext cx="11461750" cy="4429124"/>
          </a:xfrm>
          <a:prstGeom prst="rect">
            <a:avLst/>
          </a:prstGeom>
        </p:spPr>
        <p:txBody>
          <a:bodyPr vert="horz" lIns="0" tIns="0" rIns="0" bIns="0" rtlCol="0">
            <a:no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5" name="Straight Connector 14">
            <a:extLst>
              <a:ext uri="{FF2B5EF4-FFF2-40B4-BE49-F238E27FC236}">
                <a16:creationId xmlns:a16="http://schemas.microsoft.com/office/drawing/2014/main" id="{1B746FD7-3C71-4B5A-9C72-AB11270AC35B}"/>
              </a:ext>
            </a:extLst>
          </p:cNvPr>
          <p:cNvCxnSpPr>
            <a:cxnSpLocks/>
          </p:cNvCxnSpPr>
          <p:nvPr userDrawn="1"/>
        </p:nvCxnSpPr>
        <p:spPr>
          <a:xfrm>
            <a:off x="358775" y="833534"/>
            <a:ext cx="758152"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E6E4BF29-3F32-4316-A35D-2980B8F41F41}"/>
              </a:ext>
            </a:extLst>
          </p:cNvPr>
          <p:cNvPicPr>
            <a:picLocks noChangeAspect="1"/>
          </p:cNvPicPr>
          <p:nvPr userDrawn="1"/>
        </p:nvPicPr>
        <p:blipFill>
          <a:blip r:embed="rId9"/>
          <a:stretch>
            <a:fillRect/>
          </a:stretch>
        </p:blipFill>
        <p:spPr>
          <a:xfrm>
            <a:off x="10841905" y="318584"/>
            <a:ext cx="998715" cy="743887"/>
          </a:xfrm>
          <a:prstGeom prst="rect">
            <a:avLst/>
          </a:prstGeom>
        </p:spPr>
      </p:pic>
      <p:sp>
        <p:nvSpPr>
          <p:cNvPr id="26" name="TextBox 25">
            <a:extLst>
              <a:ext uri="{FF2B5EF4-FFF2-40B4-BE49-F238E27FC236}">
                <a16:creationId xmlns:a16="http://schemas.microsoft.com/office/drawing/2014/main" id="{4DC9E8CF-6242-45F7-8A4E-D2D6765A9110}"/>
              </a:ext>
            </a:extLst>
          </p:cNvPr>
          <p:cNvSpPr txBox="1"/>
          <p:nvPr userDrawn="1"/>
        </p:nvSpPr>
        <p:spPr>
          <a:xfrm>
            <a:off x="1214368" y="6527388"/>
            <a:ext cx="3600000" cy="16825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2"/>
                </a:solidFill>
                <a:latin typeface="+mn-lt"/>
                <a:ea typeface="+mn-ea"/>
                <a:cs typeface="+mn-cs"/>
              </a:rPr>
              <a:t>Attain Bravo Supplier Guide May 2019</a:t>
            </a:r>
          </a:p>
        </p:txBody>
      </p:sp>
      <p:grpSp>
        <p:nvGrpSpPr>
          <p:cNvPr id="17" name="Group 16">
            <a:extLst>
              <a:ext uri="{FF2B5EF4-FFF2-40B4-BE49-F238E27FC236}">
                <a16:creationId xmlns:a16="http://schemas.microsoft.com/office/drawing/2014/main" id="{00BA520C-B738-4D9C-84EE-69538460D637}"/>
              </a:ext>
            </a:extLst>
          </p:cNvPr>
          <p:cNvGrpSpPr/>
          <p:nvPr userDrawn="1"/>
        </p:nvGrpSpPr>
        <p:grpSpPr>
          <a:xfrm>
            <a:off x="9197788" y="6102926"/>
            <a:ext cx="2640667" cy="535871"/>
            <a:chOff x="9197788" y="6102926"/>
            <a:chExt cx="2640667" cy="535871"/>
          </a:xfrm>
        </p:grpSpPr>
        <p:grpSp>
          <p:nvGrpSpPr>
            <p:cNvPr id="13" name="Group 12">
              <a:extLst>
                <a:ext uri="{FF2B5EF4-FFF2-40B4-BE49-F238E27FC236}">
                  <a16:creationId xmlns:a16="http://schemas.microsoft.com/office/drawing/2014/main" id="{32B8B034-245E-4161-827A-AA9F37E67755}"/>
                </a:ext>
              </a:extLst>
            </p:cNvPr>
            <p:cNvGrpSpPr/>
            <p:nvPr userDrawn="1"/>
          </p:nvGrpSpPr>
          <p:grpSpPr>
            <a:xfrm>
              <a:off x="10250186" y="6102926"/>
              <a:ext cx="535871" cy="535871"/>
              <a:chOff x="5526688" y="4464425"/>
              <a:chExt cx="2129548" cy="2129548"/>
            </a:xfrm>
          </p:grpSpPr>
          <p:sp>
            <p:nvSpPr>
              <p:cNvPr id="34" name="Oval 33">
                <a:extLst>
                  <a:ext uri="{FF2B5EF4-FFF2-40B4-BE49-F238E27FC236}">
                    <a16:creationId xmlns:a16="http://schemas.microsoft.com/office/drawing/2014/main" id="{31979ADF-0484-4B0F-8129-475CBB6DBC0E}"/>
                  </a:ext>
                </a:extLst>
              </p:cNvPr>
              <p:cNvSpPr/>
              <p:nvPr userDrawn="1"/>
            </p:nvSpPr>
            <p:spPr bwMode="gray">
              <a:xfrm>
                <a:off x="5526688"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35" name="Oval 34">
                <a:extLst>
                  <a:ext uri="{FF2B5EF4-FFF2-40B4-BE49-F238E27FC236}">
                    <a16:creationId xmlns:a16="http://schemas.microsoft.com/office/drawing/2014/main" id="{A4D0C7E8-8694-4BB1-A1E3-FD30F561C4BE}"/>
                  </a:ext>
                </a:extLst>
              </p:cNvPr>
              <p:cNvSpPr/>
              <p:nvPr userDrawn="1"/>
            </p:nvSpPr>
            <p:spPr bwMode="gray">
              <a:xfrm>
                <a:off x="5753421"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45" name="Picture 44">
                <a:extLst>
                  <a:ext uri="{FF2B5EF4-FFF2-40B4-BE49-F238E27FC236}">
                    <a16:creationId xmlns:a16="http://schemas.microsoft.com/office/drawing/2014/main" id="{A7AEDAFA-A919-4E34-92A3-D8ED2769CCFE}"/>
                  </a:ext>
                </a:extLst>
              </p:cNvPr>
              <p:cNvPicPr>
                <a:picLocks noChangeAspect="1"/>
              </p:cNvPicPr>
              <p:nvPr userDrawn="1"/>
            </p:nvPicPr>
            <p:blipFill>
              <a:blip r:embed="rId10">
                <a:duotone>
                  <a:schemeClr val="bg2">
                    <a:shade val="45000"/>
                    <a:satMod val="135000"/>
                  </a:schemeClr>
                  <a:prstClr val="white"/>
                </a:duotone>
              </a:blip>
              <a:stretch>
                <a:fillRect/>
              </a:stretch>
            </p:blipFill>
            <p:spPr>
              <a:xfrm>
                <a:off x="5720513" y="4642494"/>
                <a:ext cx="1731938" cy="1731938"/>
              </a:xfrm>
              <a:prstGeom prst="rect">
                <a:avLst/>
              </a:prstGeom>
            </p:spPr>
          </p:pic>
        </p:grpSp>
        <p:grpSp>
          <p:nvGrpSpPr>
            <p:cNvPr id="11" name="Group 10">
              <a:extLst>
                <a:ext uri="{FF2B5EF4-FFF2-40B4-BE49-F238E27FC236}">
                  <a16:creationId xmlns:a16="http://schemas.microsoft.com/office/drawing/2014/main" id="{6C4EDB44-AC78-4460-B019-8E9B2D75B736}"/>
                </a:ext>
              </a:extLst>
            </p:cNvPr>
            <p:cNvGrpSpPr/>
            <p:nvPr userDrawn="1"/>
          </p:nvGrpSpPr>
          <p:grpSpPr>
            <a:xfrm>
              <a:off x="11302584" y="6102926"/>
              <a:ext cx="535871" cy="535871"/>
              <a:chOff x="9708907" y="4464425"/>
              <a:chExt cx="2129548" cy="2129548"/>
            </a:xfrm>
          </p:grpSpPr>
          <p:sp>
            <p:nvSpPr>
              <p:cNvPr id="31" name="Oval 30">
                <a:extLst>
                  <a:ext uri="{FF2B5EF4-FFF2-40B4-BE49-F238E27FC236}">
                    <a16:creationId xmlns:a16="http://schemas.microsoft.com/office/drawing/2014/main" id="{D29FAE70-EEFB-4892-A740-B08217B7FDB0}"/>
                  </a:ext>
                </a:extLst>
              </p:cNvPr>
              <p:cNvSpPr/>
              <p:nvPr userDrawn="1"/>
            </p:nvSpPr>
            <p:spPr bwMode="gray">
              <a:xfrm>
                <a:off x="9708907"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32" name="Oval 31">
                <a:extLst>
                  <a:ext uri="{FF2B5EF4-FFF2-40B4-BE49-F238E27FC236}">
                    <a16:creationId xmlns:a16="http://schemas.microsoft.com/office/drawing/2014/main" id="{E1D8CC2E-D07C-4354-B3FA-F26C8C1E8991}"/>
                  </a:ext>
                </a:extLst>
              </p:cNvPr>
              <p:cNvSpPr/>
              <p:nvPr userDrawn="1"/>
            </p:nvSpPr>
            <p:spPr bwMode="gray">
              <a:xfrm>
                <a:off x="9935639"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46" name="Picture 45">
                <a:extLst>
                  <a:ext uri="{FF2B5EF4-FFF2-40B4-BE49-F238E27FC236}">
                    <a16:creationId xmlns:a16="http://schemas.microsoft.com/office/drawing/2014/main" id="{30656A40-CCAE-40C8-B11C-B66C87EFC928}"/>
                  </a:ext>
                </a:extLst>
              </p:cNvPr>
              <p:cNvPicPr>
                <a:picLocks noChangeAspect="1"/>
              </p:cNvPicPr>
              <p:nvPr userDrawn="1"/>
            </p:nvPicPr>
            <p:blipFill>
              <a:blip r:embed="rId11">
                <a:duotone>
                  <a:schemeClr val="bg2">
                    <a:shade val="45000"/>
                    <a:satMod val="135000"/>
                  </a:schemeClr>
                  <a:prstClr val="white"/>
                </a:duotone>
              </a:blip>
              <a:stretch>
                <a:fillRect/>
              </a:stretch>
            </p:blipFill>
            <p:spPr>
              <a:xfrm>
                <a:off x="9959565" y="4688188"/>
                <a:ext cx="1647135" cy="1647135"/>
              </a:xfrm>
              <a:prstGeom prst="rect">
                <a:avLst/>
              </a:prstGeom>
            </p:spPr>
          </p:pic>
        </p:grpSp>
        <p:grpSp>
          <p:nvGrpSpPr>
            <p:cNvPr id="14" name="Group 13">
              <a:extLst>
                <a:ext uri="{FF2B5EF4-FFF2-40B4-BE49-F238E27FC236}">
                  <a16:creationId xmlns:a16="http://schemas.microsoft.com/office/drawing/2014/main" id="{BB5D28DE-67A4-4882-BEE1-52720DA82C8F}"/>
                </a:ext>
              </a:extLst>
            </p:cNvPr>
            <p:cNvGrpSpPr/>
            <p:nvPr userDrawn="1"/>
          </p:nvGrpSpPr>
          <p:grpSpPr>
            <a:xfrm>
              <a:off x="9723987" y="6102926"/>
              <a:ext cx="535871" cy="535871"/>
              <a:chOff x="3435577" y="4464425"/>
              <a:chExt cx="2129548" cy="2129548"/>
            </a:xfrm>
          </p:grpSpPr>
          <p:sp>
            <p:nvSpPr>
              <p:cNvPr id="28" name="Oval 27">
                <a:extLst>
                  <a:ext uri="{FF2B5EF4-FFF2-40B4-BE49-F238E27FC236}">
                    <a16:creationId xmlns:a16="http://schemas.microsoft.com/office/drawing/2014/main" id="{44B8A5A5-D253-4EF7-9CAA-E9110C4B8875}"/>
                  </a:ext>
                </a:extLst>
              </p:cNvPr>
              <p:cNvSpPr/>
              <p:nvPr userDrawn="1"/>
            </p:nvSpPr>
            <p:spPr bwMode="gray">
              <a:xfrm>
                <a:off x="3435577"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29" name="Oval 28">
                <a:extLst>
                  <a:ext uri="{FF2B5EF4-FFF2-40B4-BE49-F238E27FC236}">
                    <a16:creationId xmlns:a16="http://schemas.microsoft.com/office/drawing/2014/main" id="{96F91C14-3F4E-4C27-9BC2-931E7DAC7B2F}"/>
                  </a:ext>
                </a:extLst>
              </p:cNvPr>
              <p:cNvSpPr/>
              <p:nvPr userDrawn="1"/>
            </p:nvSpPr>
            <p:spPr bwMode="gray">
              <a:xfrm>
                <a:off x="3662310"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47" name="Picture 46">
                <a:extLst>
                  <a:ext uri="{FF2B5EF4-FFF2-40B4-BE49-F238E27FC236}">
                    <a16:creationId xmlns:a16="http://schemas.microsoft.com/office/drawing/2014/main" id="{BDFEA6AF-A65D-4FC0-B17E-840C38B38439}"/>
                  </a:ext>
                </a:extLst>
              </p:cNvPr>
              <p:cNvPicPr>
                <a:picLocks noChangeAspect="1"/>
              </p:cNvPicPr>
              <p:nvPr userDrawn="1"/>
            </p:nvPicPr>
            <p:blipFill>
              <a:blip r:embed="rId12">
                <a:duotone>
                  <a:schemeClr val="bg2">
                    <a:shade val="45000"/>
                    <a:satMod val="135000"/>
                  </a:schemeClr>
                  <a:prstClr val="white"/>
                </a:duotone>
              </a:blip>
              <a:stretch>
                <a:fillRect/>
              </a:stretch>
            </p:blipFill>
            <p:spPr>
              <a:xfrm>
                <a:off x="3794894" y="4744721"/>
                <a:ext cx="1473266" cy="1473266"/>
              </a:xfrm>
              <a:prstGeom prst="rect">
                <a:avLst/>
              </a:prstGeom>
            </p:spPr>
          </p:pic>
        </p:grpSp>
        <p:grpSp>
          <p:nvGrpSpPr>
            <p:cNvPr id="12" name="Group 11">
              <a:extLst>
                <a:ext uri="{FF2B5EF4-FFF2-40B4-BE49-F238E27FC236}">
                  <a16:creationId xmlns:a16="http://schemas.microsoft.com/office/drawing/2014/main" id="{A7A0392E-5E38-456B-95AC-D839B5DAAEC0}"/>
                </a:ext>
              </a:extLst>
            </p:cNvPr>
            <p:cNvGrpSpPr/>
            <p:nvPr userDrawn="1"/>
          </p:nvGrpSpPr>
          <p:grpSpPr>
            <a:xfrm>
              <a:off x="10776386" y="6102926"/>
              <a:ext cx="535871" cy="535871"/>
              <a:chOff x="7617800" y="4464425"/>
              <a:chExt cx="2129548" cy="2129548"/>
            </a:xfrm>
          </p:grpSpPr>
          <p:sp>
            <p:nvSpPr>
              <p:cNvPr id="37" name="Oval 36">
                <a:extLst>
                  <a:ext uri="{FF2B5EF4-FFF2-40B4-BE49-F238E27FC236}">
                    <a16:creationId xmlns:a16="http://schemas.microsoft.com/office/drawing/2014/main" id="{1567BB3D-52E5-4194-BEAE-D678EC727E37}"/>
                  </a:ext>
                </a:extLst>
              </p:cNvPr>
              <p:cNvSpPr/>
              <p:nvPr userDrawn="1"/>
            </p:nvSpPr>
            <p:spPr bwMode="gray">
              <a:xfrm>
                <a:off x="7617800"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38" name="Oval 37">
                <a:extLst>
                  <a:ext uri="{FF2B5EF4-FFF2-40B4-BE49-F238E27FC236}">
                    <a16:creationId xmlns:a16="http://schemas.microsoft.com/office/drawing/2014/main" id="{D49B9972-AB80-4847-A854-223845FCA57D}"/>
                  </a:ext>
                </a:extLst>
              </p:cNvPr>
              <p:cNvSpPr/>
              <p:nvPr userDrawn="1"/>
            </p:nvSpPr>
            <p:spPr bwMode="gray">
              <a:xfrm>
                <a:off x="7844532"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48" name="Picture 47">
                <a:extLst>
                  <a:ext uri="{FF2B5EF4-FFF2-40B4-BE49-F238E27FC236}">
                    <a16:creationId xmlns:a16="http://schemas.microsoft.com/office/drawing/2014/main" id="{D9BE8AE1-372D-4C34-A3AC-3FE982CE179C}"/>
                  </a:ext>
                </a:extLst>
              </p:cNvPr>
              <p:cNvPicPr>
                <a:picLocks noChangeAspect="1"/>
              </p:cNvPicPr>
              <p:nvPr userDrawn="1"/>
            </p:nvPicPr>
            <p:blipFill>
              <a:blip r:embed="rId13">
                <a:duotone>
                  <a:schemeClr val="bg2">
                    <a:shade val="45000"/>
                    <a:satMod val="135000"/>
                  </a:schemeClr>
                  <a:prstClr val="white"/>
                </a:duotone>
              </a:blip>
              <a:stretch>
                <a:fillRect/>
              </a:stretch>
            </p:blipFill>
            <p:spPr>
              <a:xfrm>
                <a:off x="7894374" y="4758933"/>
                <a:ext cx="1521246" cy="1521246"/>
              </a:xfrm>
              <a:prstGeom prst="rect">
                <a:avLst/>
              </a:prstGeom>
            </p:spPr>
          </p:pic>
        </p:grpSp>
        <p:grpSp>
          <p:nvGrpSpPr>
            <p:cNvPr id="40" name="Group 39">
              <a:extLst>
                <a:ext uri="{FF2B5EF4-FFF2-40B4-BE49-F238E27FC236}">
                  <a16:creationId xmlns:a16="http://schemas.microsoft.com/office/drawing/2014/main" id="{5155B8A5-8FCE-4D52-922D-D2886D4B7E79}"/>
                </a:ext>
              </a:extLst>
            </p:cNvPr>
            <p:cNvGrpSpPr/>
            <p:nvPr userDrawn="1"/>
          </p:nvGrpSpPr>
          <p:grpSpPr>
            <a:xfrm>
              <a:off x="9197788" y="6102926"/>
              <a:ext cx="535871" cy="535871"/>
              <a:chOff x="-260066" y="4222376"/>
              <a:chExt cx="806823" cy="806823"/>
            </a:xfrm>
          </p:grpSpPr>
          <p:grpSp>
            <p:nvGrpSpPr>
              <p:cNvPr id="41" name="Group 40">
                <a:extLst>
                  <a:ext uri="{FF2B5EF4-FFF2-40B4-BE49-F238E27FC236}">
                    <a16:creationId xmlns:a16="http://schemas.microsoft.com/office/drawing/2014/main" id="{80D3852B-735E-4F52-9AD0-B58F5123867E}"/>
                  </a:ext>
                </a:extLst>
              </p:cNvPr>
              <p:cNvGrpSpPr/>
              <p:nvPr userDrawn="1"/>
            </p:nvGrpSpPr>
            <p:grpSpPr>
              <a:xfrm>
                <a:off x="-260066" y="4222376"/>
                <a:ext cx="806823" cy="806823"/>
                <a:chOff x="-260066" y="4222376"/>
                <a:chExt cx="806823" cy="806823"/>
              </a:xfrm>
            </p:grpSpPr>
            <p:sp>
              <p:nvSpPr>
                <p:cNvPr id="43" name="Oval 42">
                  <a:extLst>
                    <a:ext uri="{FF2B5EF4-FFF2-40B4-BE49-F238E27FC236}">
                      <a16:creationId xmlns:a16="http://schemas.microsoft.com/office/drawing/2014/main" id="{D760BE6E-6F62-48E2-BA88-9CFA2D17A53F}"/>
                    </a:ext>
                  </a:extLst>
                </p:cNvPr>
                <p:cNvSpPr/>
                <p:nvPr userDrawn="1"/>
              </p:nvSpPr>
              <p:spPr bwMode="gray">
                <a:xfrm>
                  <a:off x="-260066" y="4222376"/>
                  <a:ext cx="806823" cy="806823"/>
                </a:xfrm>
                <a:prstGeom prst="ellips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44" name="Oval 43">
                  <a:extLst>
                    <a:ext uri="{FF2B5EF4-FFF2-40B4-BE49-F238E27FC236}">
                      <a16:creationId xmlns:a16="http://schemas.microsoft.com/office/drawing/2014/main" id="{1B1EAFCF-4F27-49C7-AD34-914869D147D8}"/>
                    </a:ext>
                  </a:extLst>
                </p:cNvPr>
                <p:cNvSpPr/>
                <p:nvPr userDrawn="1"/>
              </p:nvSpPr>
              <p:spPr bwMode="gray">
                <a:xfrm>
                  <a:off x="-174164" y="4308278"/>
                  <a:ext cx="635019" cy="635019"/>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grpSp>
          <p:pic>
            <p:nvPicPr>
              <p:cNvPr id="42" name="Picture 41">
                <a:extLst>
                  <a:ext uri="{FF2B5EF4-FFF2-40B4-BE49-F238E27FC236}">
                    <a16:creationId xmlns:a16="http://schemas.microsoft.com/office/drawing/2014/main" id="{28BBD1E1-16CD-4196-A0F0-0A7EF96F3650}"/>
                  </a:ext>
                </a:extLst>
              </p:cNvPr>
              <p:cNvPicPr>
                <a:picLocks noChangeAspect="1"/>
              </p:cNvPicPr>
              <p:nvPr userDrawn="1"/>
            </p:nvPicPr>
            <p:blipFill>
              <a:blip r:embed="rId14"/>
              <a:stretch>
                <a:fillRect/>
              </a:stretch>
            </p:blipFill>
            <p:spPr>
              <a:xfrm>
                <a:off x="-182304" y="4300360"/>
                <a:ext cx="635019" cy="635019"/>
              </a:xfrm>
              <a:prstGeom prst="rect">
                <a:avLst/>
              </a:prstGeom>
            </p:spPr>
          </p:pic>
        </p:grpSp>
      </p:grpSp>
    </p:spTree>
    <p:extLst>
      <p:ext uri="{BB962C8B-B14F-4D97-AF65-F5344CB8AC3E}">
        <p14:creationId xmlns:p14="http://schemas.microsoft.com/office/powerpoint/2010/main" val="1420105228"/>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37" r:id="rId3"/>
    <p:sldLayoutId id="2147483838" r:id="rId4"/>
    <p:sldLayoutId id="2147483839" r:id="rId5"/>
    <p:sldLayoutId id="2147483840" r:id="rId6"/>
    <p:sldLayoutId id="2147483842" r:id="rId7"/>
  </p:sldLayoutIdLst>
  <p:txStyles>
    <p:titleStyle>
      <a:lvl1pPr algn="l" defTabSz="914400" rtl="0" eaLnBrk="1" latinLnBrk="0" hangingPunct="1">
        <a:lnSpc>
          <a:spcPct val="90000"/>
        </a:lnSpc>
        <a:spcBef>
          <a:spcPct val="0"/>
        </a:spcBef>
        <a:buNone/>
        <a:defRPr sz="3000" kern="1200" cap="none" baseline="0">
          <a:solidFill>
            <a:srgbClr val="000000"/>
          </a:solidFill>
          <a:latin typeface="+mj-lt"/>
          <a:ea typeface="+mj-ea"/>
          <a:cs typeface="+mj-cs"/>
        </a:defRPr>
      </a:lvl1pPr>
    </p:titleStyle>
    <p:bodyStyle>
      <a:lvl1pPr marL="2286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26">
          <p15:clr>
            <a:srgbClr val="F26B43"/>
          </p15:clr>
        </p15:guide>
        <p15:guide id="2" pos="226">
          <p15:clr>
            <a:srgbClr val="F26B43"/>
          </p15:clr>
        </p15:guide>
        <p15:guide id="3" orient="horz" pos="3680" userDrawn="1">
          <p15:clr>
            <a:srgbClr val="F26B43"/>
          </p15:clr>
        </p15:guide>
        <p15:guide id="4" pos="7446">
          <p15:clr>
            <a:srgbClr val="F26B43"/>
          </p15:clr>
        </p15:guide>
        <p15:guide id="5" orient="horz" pos="890">
          <p15:clr>
            <a:srgbClr val="F26B43"/>
          </p15:clr>
        </p15:guide>
        <p15:guide id="6" orient="horz" pos="1049">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E5ACC7-9911-478A-B3B0-DE4E3B1405B1}"/>
              </a:ext>
            </a:extLst>
          </p:cNvPr>
          <p:cNvSpPr>
            <a:spLocks noGrp="1"/>
          </p:cNvSpPr>
          <p:nvPr>
            <p:ph type="title"/>
          </p:nvPr>
        </p:nvSpPr>
        <p:spPr>
          <a:xfrm>
            <a:off x="358775" y="358775"/>
            <a:ext cx="10021172" cy="385296"/>
          </a:xfrm>
          <a:prstGeom prst="rect">
            <a:avLst/>
          </a:prstGeom>
        </p:spPr>
        <p:txBody>
          <a:bodyPr vert="horz" lIns="0" tIns="0" rIns="0" bIns="0" rtlCol="0" anchor="b">
            <a:noAutofit/>
          </a:bodyPr>
          <a:lstStyle/>
          <a:p>
            <a:r>
              <a:rPr lang="en-US" dirty="0"/>
              <a:t>Add title</a:t>
            </a:r>
            <a:endParaRPr lang="en-GB" dirty="0"/>
          </a:p>
        </p:txBody>
      </p:sp>
      <p:sp>
        <p:nvSpPr>
          <p:cNvPr id="3" name="Text Placeholder 2">
            <a:extLst>
              <a:ext uri="{FF2B5EF4-FFF2-40B4-BE49-F238E27FC236}">
                <a16:creationId xmlns:a16="http://schemas.microsoft.com/office/drawing/2014/main" id="{84AE7177-E923-4413-8640-A6E6774C98F8}"/>
              </a:ext>
            </a:extLst>
          </p:cNvPr>
          <p:cNvSpPr>
            <a:spLocks noGrp="1"/>
          </p:cNvSpPr>
          <p:nvPr>
            <p:ph type="body" idx="1"/>
          </p:nvPr>
        </p:nvSpPr>
        <p:spPr>
          <a:xfrm>
            <a:off x="358775" y="1412876"/>
            <a:ext cx="11461750" cy="4429120"/>
          </a:xfrm>
          <a:prstGeom prst="rect">
            <a:avLst/>
          </a:prstGeom>
        </p:spPr>
        <p:txBody>
          <a:bodyPr vert="horz" lIns="0" tIns="0" rIns="0" bIns="0" rtlCol="0">
            <a:no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5" name="Straight Connector 14">
            <a:extLst>
              <a:ext uri="{FF2B5EF4-FFF2-40B4-BE49-F238E27FC236}">
                <a16:creationId xmlns:a16="http://schemas.microsoft.com/office/drawing/2014/main" id="{1B746FD7-3C71-4B5A-9C72-AB11270AC35B}"/>
              </a:ext>
            </a:extLst>
          </p:cNvPr>
          <p:cNvCxnSpPr>
            <a:cxnSpLocks/>
          </p:cNvCxnSpPr>
          <p:nvPr userDrawn="1"/>
        </p:nvCxnSpPr>
        <p:spPr>
          <a:xfrm>
            <a:off x="358775" y="833534"/>
            <a:ext cx="758152" cy="0"/>
          </a:xfrm>
          <a:prstGeom prst="line">
            <a:avLst/>
          </a:prstGeom>
          <a:ln w="57150">
            <a:solidFill>
              <a:srgbClr val="64609D"/>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5951CEA-DFD6-4D05-B0C6-4E0E5AD3B890}"/>
              </a:ext>
            </a:extLst>
          </p:cNvPr>
          <p:cNvSpPr txBox="1"/>
          <p:nvPr userDrawn="1"/>
        </p:nvSpPr>
        <p:spPr>
          <a:xfrm>
            <a:off x="358776" y="6527388"/>
            <a:ext cx="1711184" cy="168255"/>
          </a:xfrm>
          <a:prstGeom prst="rect">
            <a:avLst/>
          </a:prstGeom>
          <a:noFill/>
        </p:spPr>
        <p:txBody>
          <a:bodyPr wrap="square" lIns="0" tIns="0" rIns="0" bIns="0" rtlCol="0">
            <a:noAutofit/>
          </a:bodyPr>
          <a:lstStyle/>
          <a:p>
            <a:pPr algn="l"/>
            <a:endParaRPr lang="en-GB" sz="800" b="0" dirty="0">
              <a:solidFill>
                <a:schemeClr val="tx2"/>
              </a:solidFill>
              <a:latin typeface="+mj-lt"/>
            </a:endParaRPr>
          </a:p>
        </p:txBody>
      </p:sp>
      <p:pic>
        <p:nvPicPr>
          <p:cNvPr id="7" name="Picture 6">
            <a:extLst>
              <a:ext uri="{FF2B5EF4-FFF2-40B4-BE49-F238E27FC236}">
                <a16:creationId xmlns:a16="http://schemas.microsoft.com/office/drawing/2014/main" id="{E6E4BF29-3F32-4316-A35D-2980B8F41F41}"/>
              </a:ext>
            </a:extLst>
          </p:cNvPr>
          <p:cNvPicPr>
            <a:picLocks noChangeAspect="1"/>
          </p:cNvPicPr>
          <p:nvPr userDrawn="1"/>
        </p:nvPicPr>
        <p:blipFill>
          <a:blip r:embed="rId9"/>
          <a:stretch>
            <a:fillRect/>
          </a:stretch>
        </p:blipFill>
        <p:spPr>
          <a:xfrm>
            <a:off x="10841905" y="318584"/>
            <a:ext cx="998715" cy="743887"/>
          </a:xfrm>
          <a:prstGeom prst="rect">
            <a:avLst/>
          </a:prstGeom>
        </p:spPr>
      </p:pic>
      <p:sp>
        <p:nvSpPr>
          <p:cNvPr id="26" name="TextBox 25">
            <a:extLst>
              <a:ext uri="{FF2B5EF4-FFF2-40B4-BE49-F238E27FC236}">
                <a16:creationId xmlns:a16="http://schemas.microsoft.com/office/drawing/2014/main" id="{0B32C16D-C02C-40B1-AC4C-A40C6F4FC896}"/>
              </a:ext>
            </a:extLst>
          </p:cNvPr>
          <p:cNvSpPr txBox="1"/>
          <p:nvPr userDrawn="1"/>
        </p:nvSpPr>
        <p:spPr>
          <a:xfrm>
            <a:off x="1214368" y="6527388"/>
            <a:ext cx="3600000" cy="16825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2"/>
                </a:solidFill>
                <a:latin typeface="+mn-lt"/>
                <a:ea typeface="+mn-ea"/>
                <a:cs typeface="+mn-cs"/>
              </a:rPr>
              <a:t>Attain Bravo Supplier Guide May 2019</a:t>
            </a:r>
          </a:p>
        </p:txBody>
      </p:sp>
      <p:grpSp>
        <p:nvGrpSpPr>
          <p:cNvPr id="4" name="Group 3">
            <a:extLst>
              <a:ext uri="{FF2B5EF4-FFF2-40B4-BE49-F238E27FC236}">
                <a16:creationId xmlns:a16="http://schemas.microsoft.com/office/drawing/2014/main" id="{7E4269CB-8680-442C-9444-D1653C1C38F5}"/>
              </a:ext>
            </a:extLst>
          </p:cNvPr>
          <p:cNvGrpSpPr/>
          <p:nvPr userDrawn="1"/>
        </p:nvGrpSpPr>
        <p:grpSpPr>
          <a:xfrm>
            <a:off x="9197788" y="6102926"/>
            <a:ext cx="2640667" cy="535871"/>
            <a:chOff x="9197788" y="6102926"/>
            <a:chExt cx="2640667" cy="535871"/>
          </a:xfrm>
        </p:grpSpPr>
        <p:grpSp>
          <p:nvGrpSpPr>
            <p:cNvPr id="72" name="Group 71">
              <a:extLst>
                <a:ext uri="{FF2B5EF4-FFF2-40B4-BE49-F238E27FC236}">
                  <a16:creationId xmlns:a16="http://schemas.microsoft.com/office/drawing/2014/main" id="{563F18C3-83DF-4E49-AA87-CA14E01E1D8F}"/>
                </a:ext>
              </a:extLst>
            </p:cNvPr>
            <p:cNvGrpSpPr/>
            <p:nvPr userDrawn="1"/>
          </p:nvGrpSpPr>
          <p:grpSpPr>
            <a:xfrm>
              <a:off x="10250186" y="6102926"/>
              <a:ext cx="535871" cy="535871"/>
              <a:chOff x="5526688" y="4464425"/>
              <a:chExt cx="2129548" cy="2129548"/>
            </a:xfrm>
          </p:grpSpPr>
          <p:sp>
            <p:nvSpPr>
              <p:cNvPr id="73" name="Oval 72">
                <a:extLst>
                  <a:ext uri="{FF2B5EF4-FFF2-40B4-BE49-F238E27FC236}">
                    <a16:creationId xmlns:a16="http://schemas.microsoft.com/office/drawing/2014/main" id="{9F04B95A-FF7A-4ADE-A40A-9037E89E5D3F}"/>
                  </a:ext>
                </a:extLst>
              </p:cNvPr>
              <p:cNvSpPr/>
              <p:nvPr userDrawn="1"/>
            </p:nvSpPr>
            <p:spPr bwMode="gray">
              <a:xfrm>
                <a:off x="5526688"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74" name="Oval 73">
                <a:extLst>
                  <a:ext uri="{FF2B5EF4-FFF2-40B4-BE49-F238E27FC236}">
                    <a16:creationId xmlns:a16="http://schemas.microsoft.com/office/drawing/2014/main" id="{3758DFDE-DCDF-46B0-A714-D44B81E34AEA}"/>
                  </a:ext>
                </a:extLst>
              </p:cNvPr>
              <p:cNvSpPr/>
              <p:nvPr userDrawn="1"/>
            </p:nvSpPr>
            <p:spPr bwMode="gray">
              <a:xfrm>
                <a:off x="5753421"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75" name="Picture 74">
                <a:extLst>
                  <a:ext uri="{FF2B5EF4-FFF2-40B4-BE49-F238E27FC236}">
                    <a16:creationId xmlns:a16="http://schemas.microsoft.com/office/drawing/2014/main" id="{33907AB8-9A78-4F12-9C44-8C30D6FEC11B}"/>
                  </a:ext>
                </a:extLst>
              </p:cNvPr>
              <p:cNvPicPr>
                <a:picLocks noChangeAspect="1"/>
              </p:cNvPicPr>
              <p:nvPr userDrawn="1"/>
            </p:nvPicPr>
            <p:blipFill>
              <a:blip r:embed="rId10">
                <a:duotone>
                  <a:schemeClr val="bg2">
                    <a:shade val="45000"/>
                    <a:satMod val="135000"/>
                  </a:schemeClr>
                  <a:prstClr val="white"/>
                </a:duotone>
              </a:blip>
              <a:stretch>
                <a:fillRect/>
              </a:stretch>
            </p:blipFill>
            <p:spPr>
              <a:xfrm>
                <a:off x="5720513" y="4642494"/>
                <a:ext cx="1731938" cy="1731938"/>
              </a:xfrm>
              <a:prstGeom prst="rect">
                <a:avLst/>
              </a:prstGeom>
            </p:spPr>
          </p:pic>
        </p:grpSp>
        <p:grpSp>
          <p:nvGrpSpPr>
            <p:cNvPr id="76" name="Group 75">
              <a:extLst>
                <a:ext uri="{FF2B5EF4-FFF2-40B4-BE49-F238E27FC236}">
                  <a16:creationId xmlns:a16="http://schemas.microsoft.com/office/drawing/2014/main" id="{E6D3AB97-792B-4C50-80B1-500DF65F6F1D}"/>
                </a:ext>
              </a:extLst>
            </p:cNvPr>
            <p:cNvGrpSpPr/>
            <p:nvPr userDrawn="1"/>
          </p:nvGrpSpPr>
          <p:grpSpPr>
            <a:xfrm>
              <a:off x="11302584" y="6102926"/>
              <a:ext cx="535871" cy="535871"/>
              <a:chOff x="9708907" y="4464425"/>
              <a:chExt cx="2129548" cy="2129548"/>
            </a:xfrm>
          </p:grpSpPr>
          <p:sp>
            <p:nvSpPr>
              <p:cNvPr id="77" name="Oval 76">
                <a:extLst>
                  <a:ext uri="{FF2B5EF4-FFF2-40B4-BE49-F238E27FC236}">
                    <a16:creationId xmlns:a16="http://schemas.microsoft.com/office/drawing/2014/main" id="{9B96C386-2AFE-4D94-94FA-5AB217031246}"/>
                  </a:ext>
                </a:extLst>
              </p:cNvPr>
              <p:cNvSpPr/>
              <p:nvPr userDrawn="1"/>
            </p:nvSpPr>
            <p:spPr bwMode="gray">
              <a:xfrm>
                <a:off x="9708907"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78" name="Oval 77">
                <a:extLst>
                  <a:ext uri="{FF2B5EF4-FFF2-40B4-BE49-F238E27FC236}">
                    <a16:creationId xmlns:a16="http://schemas.microsoft.com/office/drawing/2014/main" id="{0B7F5411-B0A3-479D-9DFD-3473A7E006F0}"/>
                  </a:ext>
                </a:extLst>
              </p:cNvPr>
              <p:cNvSpPr/>
              <p:nvPr userDrawn="1"/>
            </p:nvSpPr>
            <p:spPr bwMode="gray">
              <a:xfrm>
                <a:off x="9935639"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79" name="Picture 78">
                <a:extLst>
                  <a:ext uri="{FF2B5EF4-FFF2-40B4-BE49-F238E27FC236}">
                    <a16:creationId xmlns:a16="http://schemas.microsoft.com/office/drawing/2014/main" id="{AD031B0A-4E1E-4A7A-A7B8-E891EC46D8C6}"/>
                  </a:ext>
                </a:extLst>
              </p:cNvPr>
              <p:cNvPicPr>
                <a:picLocks noChangeAspect="1"/>
              </p:cNvPicPr>
              <p:nvPr userDrawn="1"/>
            </p:nvPicPr>
            <p:blipFill>
              <a:blip r:embed="rId11">
                <a:duotone>
                  <a:schemeClr val="bg2">
                    <a:shade val="45000"/>
                    <a:satMod val="135000"/>
                  </a:schemeClr>
                  <a:prstClr val="white"/>
                </a:duotone>
              </a:blip>
              <a:stretch>
                <a:fillRect/>
              </a:stretch>
            </p:blipFill>
            <p:spPr>
              <a:xfrm>
                <a:off x="9959565" y="4688188"/>
                <a:ext cx="1647135" cy="1647135"/>
              </a:xfrm>
              <a:prstGeom prst="rect">
                <a:avLst/>
              </a:prstGeom>
            </p:spPr>
          </p:pic>
        </p:grpSp>
        <p:grpSp>
          <p:nvGrpSpPr>
            <p:cNvPr id="80" name="Group 79">
              <a:extLst>
                <a:ext uri="{FF2B5EF4-FFF2-40B4-BE49-F238E27FC236}">
                  <a16:creationId xmlns:a16="http://schemas.microsoft.com/office/drawing/2014/main" id="{F6BB1173-AB86-4605-AD63-186F157C252B}"/>
                </a:ext>
              </a:extLst>
            </p:cNvPr>
            <p:cNvGrpSpPr/>
            <p:nvPr userDrawn="1"/>
          </p:nvGrpSpPr>
          <p:grpSpPr>
            <a:xfrm>
              <a:off x="9723987" y="6102926"/>
              <a:ext cx="535871" cy="535871"/>
              <a:chOff x="3435577" y="4464425"/>
              <a:chExt cx="2129548" cy="2129548"/>
            </a:xfrm>
          </p:grpSpPr>
          <p:sp>
            <p:nvSpPr>
              <p:cNvPr id="81" name="Oval 80">
                <a:extLst>
                  <a:ext uri="{FF2B5EF4-FFF2-40B4-BE49-F238E27FC236}">
                    <a16:creationId xmlns:a16="http://schemas.microsoft.com/office/drawing/2014/main" id="{21EBBA6E-8559-44E1-9C4E-C61DC64F841F}"/>
                  </a:ext>
                </a:extLst>
              </p:cNvPr>
              <p:cNvSpPr/>
              <p:nvPr userDrawn="1"/>
            </p:nvSpPr>
            <p:spPr bwMode="gray">
              <a:xfrm>
                <a:off x="3435577" y="4464425"/>
                <a:ext cx="2129548" cy="2129548"/>
              </a:xfrm>
              <a:prstGeom prst="ellipse">
                <a:avLst/>
              </a:prstGeom>
              <a:solidFill>
                <a:srgbClr val="64609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82" name="Oval 81">
                <a:extLst>
                  <a:ext uri="{FF2B5EF4-FFF2-40B4-BE49-F238E27FC236}">
                    <a16:creationId xmlns:a16="http://schemas.microsoft.com/office/drawing/2014/main" id="{6F54C2CB-6F20-43CE-A97C-ED31C1AC2047}"/>
                  </a:ext>
                </a:extLst>
              </p:cNvPr>
              <p:cNvSpPr/>
              <p:nvPr userDrawn="1"/>
            </p:nvSpPr>
            <p:spPr bwMode="gray">
              <a:xfrm>
                <a:off x="3662310"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83" name="Picture 82">
                <a:extLst>
                  <a:ext uri="{FF2B5EF4-FFF2-40B4-BE49-F238E27FC236}">
                    <a16:creationId xmlns:a16="http://schemas.microsoft.com/office/drawing/2014/main" id="{3559632B-0DC6-4CFE-A93F-F069C72BB8E2}"/>
                  </a:ext>
                </a:extLst>
              </p:cNvPr>
              <p:cNvPicPr>
                <a:picLocks noChangeAspect="1"/>
              </p:cNvPicPr>
              <p:nvPr userDrawn="1"/>
            </p:nvPicPr>
            <p:blipFill>
              <a:blip r:embed="rId12"/>
              <a:stretch>
                <a:fillRect/>
              </a:stretch>
            </p:blipFill>
            <p:spPr>
              <a:xfrm>
                <a:off x="3794894" y="4744721"/>
                <a:ext cx="1473266" cy="1473266"/>
              </a:xfrm>
              <a:prstGeom prst="rect">
                <a:avLst/>
              </a:prstGeom>
            </p:spPr>
          </p:pic>
        </p:grpSp>
        <p:grpSp>
          <p:nvGrpSpPr>
            <p:cNvPr id="84" name="Group 83">
              <a:extLst>
                <a:ext uri="{FF2B5EF4-FFF2-40B4-BE49-F238E27FC236}">
                  <a16:creationId xmlns:a16="http://schemas.microsoft.com/office/drawing/2014/main" id="{4F98FF61-D7CE-498F-9758-07961B594E77}"/>
                </a:ext>
              </a:extLst>
            </p:cNvPr>
            <p:cNvGrpSpPr/>
            <p:nvPr userDrawn="1"/>
          </p:nvGrpSpPr>
          <p:grpSpPr>
            <a:xfrm>
              <a:off x="10776386" y="6102926"/>
              <a:ext cx="535871" cy="535871"/>
              <a:chOff x="7617800" y="4464425"/>
              <a:chExt cx="2129548" cy="2129548"/>
            </a:xfrm>
          </p:grpSpPr>
          <p:sp>
            <p:nvSpPr>
              <p:cNvPr id="85" name="Oval 84">
                <a:extLst>
                  <a:ext uri="{FF2B5EF4-FFF2-40B4-BE49-F238E27FC236}">
                    <a16:creationId xmlns:a16="http://schemas.microsoft.com/office/drawing/2014/main" id="{863C57C5-9A02-4558-B784-A6270A61A82A}"/>
                  </a:ext>
                </a:extLst>
              </p:cNvPr>
              <p:cNvSpPr/>
              <p:nvPr userDrawn="1"/>
            </p:nvSpPr>
            <p:spPr bwMode="gray">
              <a:xfrm>
                <a:off x="7617800"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86" name="Oval 85">
                <a:extLst>
                  <a:ext uri="{FF2B5EF4-FFF2-40B4-BE49-F238E27FC236}">
                    <a16:creationId xmlns:a16="http://schemas.microsoft.com/office/drawing/2014/main" id="{51751A27-E550-4ABA-9E5B-5913AD020FE1}"/>
                  </a:ext>
                </a:extLst>
              </p:cNvPr>
              <p:cNvSpPr/>
              <p:nvPr userDrawn="1"/>
            </p:nvSpPr>
            <p:spPr bwMode="gray">
              <a:xfrm>
                <a:off x="7844532"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87" name="Picture 86">
                <a:extLst>
                  <a:ext uri="{FF2B5EF4-FFF2-40B4-BE49-F238E27FC236}">
                    <a16:creationId xmlns:a16="http://schemas.microsoft.com/office/drawing/2014/main" id="{077A6332-8FE6-4409-AE22-0E2FC492D696}"/>
                  </a:ext>
                </a:extLst>
              </p:cNvPr>
              <p:cNvPicPr>
                <a:picLocks noChangeAspect="1"/>
              </p:cNvPicPr>
              <p:nvPr userDrawn="1"/>
            </p:nvPicPr>
            <p:blipFill>
              <a:blip r:embed="rId13">
                <a:duotone>
                  <a:schemeClr val="bg2">
                    <a:shade val="45000"/>
                    <a:satMod val="135000"/>
                  </a:schemeClr>
                  <a:prstClr val="white"/>
                </a:duotone>
              </a:blip>
              <a:stretch>
                <a:fillRect/>
              </a:stretch>
            </p:blipFill>
            <p:spPr>
              <a:xfrm>
                <a:off x="7894374" y="4758933"/>
                <a:ext cx="1521246" cy="1521246"/>
              </a:xfrm>
              <a:prstGeom prst="rect">
                <a:avLst/>
              </a:prstGeom>
            </p:spPr>
          </p:pic>
        </p:grpSp>
        <p:grpSp>
          <p:nvGrpSpPr>
            <p:cNvPr id="88" name="Group 87">
              <a:extLst>
                <a:ext uri="{FF2B5EF4-FFF2-40B4-BE49-F238E27FC236}">
                  <a16:creationId xmlns:a16="http://schemas.microsoft.com/office/drawing/2014/main" id="{E44E08B9-B7F1-4B61-9B1B-33E08259A577}"/>
                </a:ext>
              </a:extLst>
            </p:cNvPr>
            <p:cNvGrpSpPr/>
            <p:nvPr userDrawn="1"/>
          </p:nvGrpSpPr>
          <p:grpSpPr>
            <a:xfrm>
              <a:off x="9197788" y="6102926"/>
              <a:ext cx="535871" cy="535871"/>
              <a:chOff x="-260066" y="4222376"/>
              <a:chExt cx="806823" cy="806823"/>
            </a:xfrm>
          </p:grpSpPr>
          <p:grpSp>
            <p:nvGrpSpPr>
              <p:cNvPr id="89" name="Group 88">
                <a:extLst>
                  <a:ext uri="{FF2B5EF4-FFF2-40B4-BE49-F238E27FC236}">
                    <a16:creationId xmlns:a16="http://schemas.microsoft.com/office/drawing/2014/main" id="{7CB418C8-37CA-4CD7-B10E-51BD9848CCEB}"/>
                  </a:ext>
                </a:extLst>
              </p:cNvPr>
              <p:cNvGrpSpPr/>
              <p:nvPr userDrawn="1"/>
            </p:nvGrpSpPr>
            <p:grpSpPr>
              <a:xfrm>
                <a:off x="-260066" y="4222376"/>
                <a:ext cx="806823" cy="806823"/>
                <a:chOff x="-260066" y="4222376"/>
                <a:chExt cx="806823" cy="806823"/>
              </a:xfrm>
            </p:grpSpPr>
            <p:sp>
              <p:nvSpPr>
                <p:cNvPr id="91" name="Oval 90">
                  <a:extLst>
                    <a:ext uri="{FF2B5EF4-FFF2-40B4-BE49-F238E27FC236}">
                      <a16:creationId xmlns:a16="http://schemas.microsoft.com/office/drawing/2014/main" id="{43D95699-006C-4A0D-A55E-76578F6E3BC9}"/>
                    </a:ext>
                  </a:extLst>
                </p:cNvPr>
                <p:cNvSpPr/>
                <p:nvPr userDrawn="1"/>
              </p:nvSpPr>
              <p:spPr bwMode="gray">
                <a:xfrm>
                  <a:off x="-260066" y="4222376"/>
                  <a:ext cx="806823" cy="806823"/>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92" name="Oval 91">
                  <a:extLst>
                    <a:ext uri="{FF2B5EF4-FFF2-40B4-BE49-F238E27FC236}">
                      <a16:creationId xmlns:a16="http://schemas.microsoft.com/office/drawing/2014/main" id="{D75E3321-04AE-4C50-8E75-9C4D3E9C83A2}"/>
                    </a:ext>
                  </a:extLst>
                </p:cNvPr>
                <p:cNvSpPr/>
                <p:nvPr userDrawn="1"/>
              </p:nvSpPr>
              <p:spPr bwMode="gray">
                <a:xfrm>
                  <a:off x="-174164" y="4308278"/>
                  <a:ext cx="635019" cy="635019"/>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grpSp>
          <p:pic>
            <p:nvPicPr>
              <p:cNvPr id="90" name="Picture 89">
                <a:extLst>
                  <a:ext uri="{FF2B5EF4-FFF2-40B4-BE49-F238E27FC236}">
                    <a16:creationId xmlns:a16="http://schemas.microsoft.com/office/drawing/2014/main" id="{898B302A-C680-489F-9FD8-CC38110C8663}"/>
                  </a:ext>
                </a:extLst>
              </p:cNvPr>
              <p:cNvPicPr>
                <a:picLocks noChangeAspect="1"/>
              </p:cNvPicPr>
              <p:nvPr userDrawn="1"/>
            </p:nvPicPr>
            <p:blipFill>
              <a:blip r:embed="rId14">
                <a:duotone>
                  <a:schemeClr val="bg2">
                    <a:shade val="45000"/>
                    <a:satMod val="135000"/>
                  </a:schemeClr>
                  <a:prstClr val="white"/>
                </a:duotone>
              </a:blip>
              <a:stretch>
                <a:fillRect/>
              </a:stretch>
            </p:blipFill>
            <p:spPr>
              <a:xfrm>
                <a:off x="-182304" y="4300360"/>
                <a:ext cx="635019" cy="635019"/>
              </a:xfrm>
              <a:prstGeom prst="rect">
                <a:avLst/>
              </a:prstGeom>
            </p:spPr>
          </p:pic>
        </p:grpSp>
      </p:grpSp>
    </p:spTree>
    <p:extLst>
      <p:ext uri="{BB962C8B-B14F-4D97-AF65-F5344CB8AC3E}">
        <p14:creationId xmlns:p14="http://schemas.microsoft.com/office/powerpoint/2010/main" val="3973111718"/>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63" r:id="rId3"/>
    <p:sldLayoutId id="2147483864" r:id="rId4"/>
    <p:sldLayoutId id="2147483865" r:id="rId5"/>
    <p:sldLayoutId id="2147483866" r:id="rId6"/>
    <p:sldLayoutId id="2147483867" r:id="rId7"/>
  </p:sldLayoutIdLst>
  <p:txStyles>
    <p:titleStyle>
      <a:lvl1pPr algn="l" defTabSz="914400" rtl="0" eaLnBrk="1" latinLnBrk="0" hangingPunct="1">
        <a:lnSpc>
          <a:spcPct val="90000"/>
        </a:lnSpc>
        <a:spcBef>
          <a:spcPct val="0"/>
        </a:spcBef>
        <a:buNone/>
        <a:defRPr sz="3000" kern="1200" cap="none" baseline="0">
          <a:solidFill>
            <a:srgbClr val="000000"/>
          </a:solidFill>
          <a:latin typeface="+mj-lt"/>
          <a:ea typeface="+mj-ea"/>
          <a:cs typeface="+mj-cs"/>
        </a:defRPr>
      </a:lvl1pPr>
    </p:titleStyle>
    <p:bodyStyle>
      <a:lvl1pPr marL="2286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26">
          <p15:clr>
            <a:srgbClr val="F26B43"/>
          </p15:clr>
        </p15:guide>
        <p15:guide id="2" pos="226">
          <p15:clr>
            <a:srgbClr val="F26B43"/>
          </p15:clr>
        </p15:guide>
        <p15:guide id="3" orient="horz" pos="3680" userDrawn="1">
          <p15:clr>
            <a:srgbClr val="F26B43"/>
          </p15:clr>
        </p15:guide>
        <p15:guide id="4" pos="7446">
          <p15:clr>
            <a:srgbClr val="F26B43"/>
          </p15:clr>
        </p15:guide>
        <p15:guide id="5" orient="horz" pos="890">
          <p15:clr>
            <a:srgbClr val="F26B43"/>
          </p15:clr>
        </p15:guide>
        <p15:guide id="6" orient="horz" pos="1049">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E5ACC7-9911-478A-B3B0-DE4E3B1405B1}"/>
              </a:ext>
            </a:extLst>
          </p:cNvPr>
          <p:cNvSpPr>
            <a:spLocks noGrp="1"/>
          </p:cNvSpPr>
          <p:nvPr>
            <p:ph type="title"/>
          </p:nvPr>
        </p:nvSpPr>
        <p:spPr>
          <a:xfrm>
            <a:off x="358775" y="340846"/>
            <a:ext cx="10021172" cy="399302"/>
          </a:xfrm>
          <a:prstGeom prst="rect">
            <a:avLst/>
          </a:prstGeom>
        </p:spPr>
        <p:txBody>
          <a:bodyPr vert="horz" lIns="0" tIns="0" rIns="0" bIns="0" rtlCol="0" anchor="b">
            <a:noAutofit/>
          </a:bodyPr>
          <a:lstStyle/>
          <a:p>
            <a:r>
              <a:rPr lang="en-US" dirty="0"/>
              <a:t>Add title</a:t>
            </a:r>
            <a:endParaRPr lang="en-GB" dirty="0"/>
          </a:p>
        </p:txBody>
      </p:sp>
      <p:sp>
        <p:nvSpPr>
          <p:cNvPr id="3" name="Text Placeholder 2">
            <a:extLst>
              <a:ext uri="{FF2B5EF4-FFF2-40B4-BE49-F238E27FC236}">
                <a16:creationId xmlns:a16="http://schemas.microsoft.com/office/drawing/2014/main" id="{84AE7177-E923-4413-8640-A6E6774C98F8}"/>
              </a:ext>
            </a:extLst>
          </p:cNvPr>
          <p:cNvSpPr>
            <a:spLocks noGrp="1"/>
          </p:cNvSpPr>
          <p:nvPr>
            <p:ph type="body" idx="1"/>
          </p:nvPr>
        </p:nvSpPr>
        <p:spPr>
          <a:xfrm>
            <a:off x="358775" y="1412876"/>
            <a:ext cx="11461750" cy="4429124"/>
          </a:xfrm>
          <a:prstGeom prst="rect">
            <a:avLst/>
          </a:prstGeom>
        </p:spPr>
        <p:txBody>
          <a:bodyPr vert="horz" lIns="0" tIns="0" rIns="0" bIns="0" rtlCol="0">
            <a:no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5" name="Straight Connector 14">
            <a:extLst>
              <a:ext uri="{FF2B5EF4-FFF2-40B4-BE49-F238E27FC236}">
                <a16:creationId xmlns:a16="http://schemas.microsoft.com/office/drawing/2014/main" id="{1B746FD7-3C71-4B5A-9C72-AB11270AC35B}"/>
              </a:ext>
            </a:extLst>
          </p:cNvPr>
          <p:cNvCxnSpPr>
            <a:cxnSpLocks/>
          </p:cNvCxnSpPr>
          <p:nvPr userDrawn="1"/>
        </p:nvCxnSpPr>
        <p:spPr>
          <a:xfrm>
            <a:off x="358775" y="833534"/>
            <a:ext cx="758152" cy="0"/>
          </a:xfrm>
          <a:prstGeom prst="line">
            <a:avLst/>
          </a:prstGeom>
          <a:ln w="57150">
            <a:solidFill>
              <a:srgbClr val="5EA384"/>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5951CEA-DFD6-4D05-B0C6-4E0E5AD3B890}"/>
              </a:ext>
            </a:extLst>
          </p:cNvPr>
          <p:cNvSpPr txBox="1"/>
          <p:nvPr userDrawn="1"/>
        </p:nvSpPr>
        <p:spPr>
          <a:xfrm>
            <a:off x="358776" y="6527388"/>
            <a:ext cx="1711184" cy="168255"/>
          </a:xfrm>
          <a:prstGeom prst="rect">
            <a:avLst/>
          </a:prstGeom>
          <a:noFill/>
        </p:spPr>
        <p:txBody>
          <a:bodyPr wrap="square" lIns="0" tIns="0" rIns="0" bIns="0" rtlCol="0">
            <a:noAutofit/>
          </a:bodyPr>
          <a:lstStyle/>
          <a:p>
            <a:pPr algn="l"/>
            <a:endParaRPr lang="en-GB" sz="800" b="0" dirty="0">
              <a:solidFill>
                <a:schemeClr val="tx2"/>
              </a:solidFill>
              <a:latin typeface="+mj-lt"/>
            </a:endParaRPr>
          </a:p>
        </p:txBody>
      </p:sp>
      <p:pic>
        <p:nvPicPr>
          <p:cNvPr id="7" name="Picture 6">
            <a:extLst>
              <a:ext uri="{FF2B5EF4-FFF2-40B4-BE49-F238E27FC236}">
                <a16:creationId xmlns:a16="http://schemas.microsoft.com/office/drawing/2014/main" id="{E6E4BF29-3F32-4316-A35D-2980B8F41F41}"/>
              </a:ext>
            </a:extLst>
          </p:cNvPr>
          <p:cNvPicPr>
            <a:picLocks noChangeAspect="1"/>
          </p:cNvPicPr>
          <p:nvPr userDrawn="1"/>
        </p:nvPicPr>
        <p:blipFill>
          <a:blip r:embed="rId9"/>
          <a:stretch>
            <a:fillRect/>
          </a:stretch>
        </p:blipFill>
        <p:spPr>
          <a:xfrm>
            <a:off x="10841905" y="318584"/>
            <a:ext cx="998715" cy="743887"/>
          </a:xfrm>
          <a:prstGeom prst="rect">
            <a:avLst/>
          </a:prstGeom>
        </p:spPr>
      </p:pic>
      <p:sp>
        <p:nvSpPr>
          <p:cNvPr id="26" name="TextBox 25">
            <a:extLst>
              <a:ext uri="{FF2B5EF4-FFF2-40B4-BE49-F238E27FC236}">
                <a16:creationId xmlns:a16="http://schemas.microsoft.com/office/drawing/2014/main" id="{745FE76D-C00A-4BCE-8961-006E43A44170}"/>
              </a:ext>
            </a:extLst>
          </p:cNvPr>
          <p:cNvSpPr txBox="1"/>
          <p:nvPr userDrawn="1"/>
        </p:nvSpPr>
        <p:spPr>
          <a:xfrm>
            <a:off x="1214368" y="6527388"/>
            <a:ext cx="3600000" cy="16825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2"/>
                </a:solidFill>
                <a:latin typeface="+mn-lt"/>
                <a:ea typeface="+mn-ea"/>
                <a:cs typeface="+mn-cs"/>
              </a:rPr>
              <a:t>Attain Bravo Supplier Guide May 2019</a:t>
            </a:r>
          </a:p>
        </p:txBody>
      </p:sp>
      <p:grpSp>
        <p:nvGrpSpPr>
          <p:cNvPr id="4" name="Group 3">
            <a:extLst>
              <a:ext uri="{FF2B5EF4-FFF2-40B4-BE49-F238E27FC236}">
                <a16:creationId xmlns:a16="http://schemas.microsoft.com/office/drawing/2014/main" id="{BC6B5082-EABD-404D-98DB-338AB8393BA9}"/>
              </a:ext>
            </a:extLst>
          </p:cNvPr>
          <p:cNvGrpSpPr/>
          <p:nvPr userDrawn="1"/>
        </p:nvGrpSpPr>
        <p:grpSpPr>
          <a:xfrm>
            <a:off x="9197788" y="6102926"/>
            <a:ext cx="2640667" cy="535871"/>
            <a:chOff x="9197788" y="6102926"/>
            <a:chExt cx="2640667" cy="535871"/>
          </a:xfrm>
        </p:grpSpPr>
        <p:grpSp>
          <p:nvGrpSpPr>
            <p:cNvPr id="67" name="Group 66">
              <a:extLst>
                <a:ext uri="{FF2B5EF4-FFF2-40B4-BE49-F238E27FC236}">
                  <a16:creationId xmlns:a16="http://schemas.microsoft.com/office/drawing/2014/main" id="{76FC133C-EB55-42CC-83E1-ADC29A05C389}"/>
                </a:ext>
              </a:extLst>
            </p:cNvPr>
            <p:cNvGrpSpPr/>
            <p:nvPr userDrawn="1"/>
          </p:nvGrpSpPr>
          <p:grpSpPr>
            <a:xfrm>
              <a:off x="9197788" y="6102926"/>
              <a:ext cx="535871" cy="535871"/>
              <a:chOff x="-260066" y="4222376"/>
              <a:chExt cx="806823" cy="806823"/>
            </a:xfrm>
            <a:solidFill>
              <a:schemeClr val="bg2">
                <a:lumMod val="95000"/>
              </a:schemeClr>
            </a:solidFill>
          </p:grpSpPr>
          <p:sp>
            <p:nvSpPr>
              <p:cNvPr id="69" name="Oval 68">
                <a:extLst>
                  <a:ext uri="{FF2B5EF4-FFF2-40B4-BE49-F238E27FC236}">
                    <a16:creationId xmlns:a16="http://schemas.microsoft.com/office/drawing/2014/main" id="{83CADA37-65C9-471E-8EC4-21E163D8C1F0}"/>
                  </a:ext>
                </a:extLst>
              </p:cNvPr>
              <p:cNvSpPr/>
              <p:nvPr userDrawn="1"/>
            </p:nvSpPr>
            <p:spPr bwMode="gray">
              <a:xfrm>
                <a:off x="-260066" y="4222376"/>
                <a:ext cx="806823" cy="806823"/>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70" name="Oval 69">
                <a:extLst>
                  <a:ext uri="{FF2B5EF4-FFF2-40B4-BE49-F238E27FC236}">
                    <a16:creationId xmlns:a16="http://schemas.microsoft.com/office/drawing/2014/main" id="{6970A334-A43B-46A9-BE26-BCC9A7CD02BB}"/>
                  </a:ext>
                </a:extLst>
              </p:cNvPr>
              <p:cNvSpPr/>
              <p:nvPr userDrawn="1"/>
            </p:nvSpPr>
            <p:spPr bwMode="gray">
              <a:xfrm>
                <a:off x="-174164" y="4308278"/>
                <a:ext cx="635019" cy="635019"/>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grpSp>
        <p:pic>
          <p:nvPicPr>
            <p:cNvPr id="68" name="Picture 67">
              <a:extLst>
                <a:ext uri="{FF2B5EF4-FFF2-40B4-BE49-F238E27FC236}">
                  <a16:creationId xmlns:a16="http://schemas.microsoft.com/office/drawing/2014/main" id="{F2DE4488-2AE0-4C49-A91A-957ACD61AC38}"/>
                </a:ext>
              </a:extLst>
            </p:cNvPr>
            <p:cNvPicPr>
              <a:picLocks noChangeAspect="1"/>
            </p:cNvPicPr>
            <p:nvPr userDrawn="1"/>
          </p:nvPicPr>
          <p:blipFill>
            <a:blip r:embed="rId10">
              <a:duotone>
                <a:schemeClr val="bg2">
                  <a:shade val="45000"/>
                  <a:satMod val="135000"/>
                </a:schemeClr>
                <a:prstClr val="white"/>
              </a:duotone>
            </a:blip>
            <a:stretch>
              <a:fillRect/>
            </a:stretch>
          </p:blipFill>
          <p:spPr>
            <a:xfrm>
              <a:off x="9249436" y="6154721"/>
              <a:ext cx="421763" cy="421763"/>
            </a:xfrm>
            <a:prstGeom prst="rect">
              <a:avLst/>
            </a:prstGeom>
          </p:spPr>
        </p:pic>
        <p:sp>
          <p:nvSpPr>
            <p:cNvPr id="64" name="Oval 63">
              <a:extLst>
                <a:ext uri="{FF2B5EF4-FFF2-40B4-BE49-F238E27FC236}">
                  <a16:creationId xmlns:a16="http://schemas.microsoft.com/office/drawing/2014/main" id="{8FF9AD92-4802-4F5B-B15E-5598019A651B}"/>
                </a:ext>
              </a:extLst>
            </p:cNvPr>
            <p:cNvSpPr/>
            <p:nvPr userDrawn="1"/>
          </p:nvSpPr>
          <p:spPr bwMode="gray">
            <a:xfrm>
              <a:off x="10250186" y="6102926"/>
              <a:ext cx="535871" cy="535871"/>
            </a:xfrm>
            <a:prstGeom prst="ellipse">
              <a:avLst/>
            </a:prstGeom>
            <a:solidFill>
              <a:srgbClr val="5EA38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65" name="Oval 64">
              <a:extLst>
                <a:ext uri="{FF2B5EF4-FFF2-40B4-BE49-F238E27FC236}">
                  <a16:creationId xmlns:a16="http://schemas.microsoft.com/office/drawing/2014/main" id="{B1E96D7C-DEA8-402F-91CF-A2729808D283}"/>
                </a:ext>
              </a:extLst>
            </p:cNvPr>
            <p:cNvSpPr/>
            <p:nvPr userDrawn="1"/>
          </p:nvSpPr>
          <p:spPr bwMode="gray">
            <a:xfrm>
              <a:off x="10307240"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66" name="Picture 65">
              <a:extLst>
                <a:ext uri="{FF2B5EF4-FFF2-40B4-BE49-F238E27FC236}">
                  <a16:creationId xmlns:a16="http://schemas.microsoft.com/office/drawing/2014/main" id="{D21AAC90-2070-4825-8750-D84F59BAAACB}"/>
                </a:ext>
              </a:extLst>
            </p:cNvPr>
            <p:cNvPicPr>
              <a:picLocks noChangeAspect="1"/>
            </p:cNvPicPr>
            <p:nvPr userDrawn="1"/>
          </p:nvPicPr>
          <p:blipFill>
            <a:blip r:embed="rId11"/>
            <a:stretch>
              <a:fillRect/>
            </a:stretch>
          </p:blipFill>
          <p:spPr>
            <a:xfrm>
              <a:off x="10298959" y="6147735"/>
              <a:ext cx="435818" cy="435818"/>
            </a:xfrm>
            <a:prstGeom prst="rect">
              <a:avLst/>
            </a:prstGeom>
          </p:spPr>
        </p:pic>
        <p:sp>
          <p:nvSpPr>
            <p:cNvPr id="61" name="Oval 60">
              <a:extLst>
                <a:ext uri="{FF2B5EF4-FFF2-40B4-BE49-F238E27FC236}">
                  <a16:creationId xmlns:a16="http://schemas.microsoft.com/office/drawing/2014/main" id="{6F55880A-6F7E-4629-814E-305750121079}"/>
                </a:ext>
              </a:extLst>
            </p:cNvPr>
            <p:cNvSpPr/>
            <p:nvPr userDrawn="1"/>
          </p:nvSpPr>
          <p:spPr bwMode="gray">
            <a:xfrm>
              <a:off x="11302584"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62" name="Oval 61">
              <a:extLst>
                <a:ext uri="{FF2B5EF4-FFF2-40B4-BE49-F238E27FC236}">
                  <a16:creationId xmlns:a16="http://schemas.microsoft.com/office/drawing/2014/main" id="{4FA6F4DF-1938-4F20-A170-85EDEEEC0989}"/>
                </a:ext>
              </a:extLst>
            </p:cNvPr>
            <p:cNvSpPr/>
            <p:nvPr userDrawn="1"/>
          </p:nvSpPr>
          <p:spPr bwMode="gray">
            <a:xfrm>
              <a:off x="11359638"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63" name="Picture 62">
              <a:extLst>
                <a:ext uri="{FF2B5EF4-FFF2-40B4-BE49-F238E27FC236}">
                  <a16:creationId xmlns:a16="http://schemas.microsoft.com/office/drawing/2014/main" id="{CA986446-3397-47E6-BF07-830022D3F660}"/>
                </a:ext>
              </a:extLst>
            </p:cNvPr>
            <p:cNvPicPr>
              <a:picLocks noChangeAspect="1"/>
            </p:cNvPicPr>
            <p:nvPr userDrawn="1"/>
          </p:nvPicPr>
          <p:blipFill>
            <a:blip r:embed="rId12">
              <a:duotone>
                <a:schemeClr val="bg2">
                  <a:shade val="45000"/>
                  <a:satMod val="135000"/>
                </a:schemeClr>
                <a:prstClr val="white"/>
              </a:duotone>
            </a:blip>
            <a:stretch>
              <a:fillRect/>
            </a:stretch>
          </p:blipFill>
          <p:spPr>
            <a:xfrm>
              <a:off x="11365659" y="6159233"/>
              <a:ext cx="414479" cy="414479"/>
            </a:xfrm>
            <a:prstGeom prst="rect">
              <a:avLst/>
            </a:prstGeom>
          </p:spPr>
        </p:pic>
        <p:sp>
          <p:nvSpPr>
            <p:cNvPr id="58" name="Oval 57">
              <a:extLst>
                <a:ext uri="{FF2B5EF4-FFF2-40B4-BE49-F238E27FC236}">
                  <a16:creationId xmlns:a16="http://schemas.microsoft.com/office/drawing/2014/main" id="{3EDD091F-B8F6-4AE3-BC56-9BFBACA927BD}"/>
                </a:ext>
              </a:extLst>
            </p:cNvPr>
            <p:cNvSpPr/>
            <p:nvPr userDrawn="1"/>
          </p:nvSpPr>
          <p:spPr bwMode="gray">
            <a:xfrm>
              <a:off x="9723987"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59" name="Oval 58">
              <a:extLst>
                <a:ext uri="{FF2B5EF4-FFF2-40B4-BE49-F238E27FC236}">
                  <a16:creationId xmlns:a16="http://schemas.microsoft.com/office/drawing/2014/main" id="{10299EA3-9A88-4F24-A7D3-6582FAEAC661}"/>
                </a:ext>
              </a:extLst>
            </p:cNvPr>
            <p:cNvSpPr/>
            <p:nvPr userDrawn="1"/>
          </p:nvSpPr>
          <p:spPr bwMode="gray">
            <a:xfrm>
              <a:off x="9781041"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60" name="Picture 59">
              <a:extLst>
                <a:ext uri="{FF2B5EF4-FFF2-40B4-BE49-F238E27FC236}">
                  <a16:creationId xmlns:a16="http://schemas.microsoft.com/office/drawing/2014/main" id="{E61A4887-0ED9-4961-A714-59375336253E}"/>
                </a:ext>
              </a:extLst>
            </p:cNvPr>
            <p:cNvPicPr>
              <a:picLocks noChangeAspect="1"/>
            </p:cNvPicPr>
            <p:nvPr userDrawn="1"/>
          </p:nvPicPr>
          <p:blipFill>
            <a:blip r:embed="rId13">
              <a:duotone>
                <a:schemeClr val="bg2">
                  <a:shade val="45000"/>
                  <a:satMod val="135000"/>
                </a:schemeClr>
                <a:prstClr val="white"/>
              </a:duotone>
            </a:blip>
            <a:stretch>
              <a:fillRect/>
            </a:stretch>
          </p:blipFill>
          <p:spPr>
            <a:xfrm>
              <a:off x="9814404" y="6173459"/>
              <a:ext cx="370727" cy="370727"/>
            </a:xfrm>
            <a:prstGeom prst="rect">
              <a:avLst/>
            </a:prstGeom>
          </p:spPr>
        </p:pic>
        <p:sp>
          <p:nvSpPr>
            <p:cNvPr id="55" name="Oval 54">
              <a:extLst>
                <a:ext uri="{FF2B5EF4-FFF2-40B4-BE49-F238E27FC236}">
                  <a16:creationId xmlns:a16="http://schemas.microsoft.com/office/drawing/2014/main" id="{FED41501-1366-4F6C-ACDE-6E19EFD9C539}"/>
                </a:ext>
              </a:extLst>
            </p:cNvPr>
            <p:cNvSpPr/>
            <p:nvPr userDrawn="1"/>
          </p:nvSpPr>
          <p:spPr bwMode="gray">
            <a:xfrm>
              <a:off x="10776386"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56" name="Oval 55">
              <a:extLst>
                <a:ext uri="{FF2B5EF4-FFF2-40B4-BE49-F238E27FC236}">
                  <a16:creationId xmlns:a16="http://schemas.microsoft.com/office/drawing/2014/main" id="{605D0DF9-1490-4B92-9FDF-A58F917D8238}"/>
                </a:ext>
              </a:extLst>
            </p:cNvPr>
            <p:cNvSpPr/>
            <p:nvPr userDrawn="1"/>
          </p:nvSpPr>
          <p:spPr bwMode="gray">
            <a:xfrm>
              <a:off x="10833440"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57" name="Picture 56">
              <a:extLst>
                <a:ext uri="{FF2B5EF4-FFF2-40B4-BE49-F238E27FC236}">
                  <a16:creationId xmlns:a16="http://schemas.microsoft.com/office/drawing/2014/main" id="{C20775B2-D6BD-472B-A49B-AB918C152A3A}"/>
                </a:ext>
              </a:extLst>
            </p:cNvPr>
            <p:cNvPicPr>
              <a:picLocks noChangeAspect="1"/>
            </p:cNvPicPr>
            <p:nvPr userDrawn="1"/>
          </p:nvPicPr>
          <p:blipFill>
            <a:blip r:embed="rId14">
              <a:duotone>
                <a:schemeClr val="bg2">
                  <a:shade val="45000"/>
                  <a:satMod val="135000"/>
                </a:schemeClr>
                <a:prstClr val="white"/>
              </a:duotone>
            </a:blip>
            <a:stretch>
              <a:fillRect/>
            </a:stretch>
          </p:blipFill>
          <p:spPr>
            <a:xfrm>
              <a:off x="10845982" y="6177035"/>
              <a:ext cx="382800" cy="382800"/>
            </a:xfrm>
            <a:prstGeom prst="rect">
              <a:avLst/>
            </a:prstGeom>
          </p:spPr>
        </p:pic>
      </p:grpSp>
    </p:spTree>
    <p:extLst>
      <p:ext uri="{BB962C8B-B14F-4D97-AF65-F5344CB8AC3E}">
        <p14:creationId xmlns:p14="http://schemas.microsoft.com/office/powerpoint/2010/main" val="1067174010"/>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72" r:id="rId3"/>
    <p:sldLayoutId id="2147483873" r:id="rId4"/>
    <p:sldLayoutId id="2147483874" r:id="rId5"/>
    <p:sldLayoutId id="2147483875" r:id="rId6"/>
    <p:sldLayoutId id="2147483876" r:id="rId7"/>
  </p:sldLayoutIdLst>
  <p:txStyles>
    <p:titleStyle>
      <a:lvl1pPr algn="l" defTabSz="914400" rtl="0" eaLnBrk="1" latinLnBrk="0" hangingPunct="1">
        <a:lnSpc>
          <a:spcPct val="90000"/>
        </a:lnSpc>
        <a:spcBef>
          <a:spcPct val="0"/>
        </a:spcBef>
        <a:buNone/>
        <a:defRPr sz="3000" kern="1200" cap="none" baseline="0">
          <a:solidFill>
            <a:srgbClr val="000000"/>
          </a:solidFill>
          <a:latin typeface="+mj-lt"/>
          <a:ea typeface="+mj-ea"/>
          <a:cs typeface="+mj-cs"/>
        </a:defRPr>
      </a:lvl1pPr>
    </p:titleStyle>
    <p:bodyStyle>
      <a:lvl1pPr marL="2286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26">
          <p15:clr>
            <a:srgbClr val="F26B43"/>
          </p15:clr>
        </p15:guide>
        <p15:guide id="2" pos="226">
          <p15:clr>
            <a:srgbClr val="F26B43"/>
          </p15:clr>
        </p15:guide>
        <p15:guide id="3" orient="horz" pos="3680" userDrawn="1">
          <p15:clr>
            <a:srgbClr val="F26B43"/>
          </p15:clr>
        </p15:guide>
        <p15:guide id="4" pos="7446">
          <p15:clr>
            <a:srgbClr val="F26B43"/>
          </p15:clr>
        </p15:guide>
        <p15:guide id="5" orient="horz" pos="890">
          <p15:clr>
            <a:srgbClr val="F26B43"/>
          </p15:clr>
        </p15:guide>
        <p15:guide id="6" orient="horz" pos="1049">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E5ACC7-9911-478A-B3B0-DE4E3B1405B1}"/>
              </a:ext>
            </a:extLst>
          </p:cNvPr>
          <p:cNvSpPr>
            <a:spLocks noGrp="1"/>
          </p:cNvSpPr>
          <p:nvPr>
            <p:ph type="title"/>
          </p:nvPr>
        </p:nvSpPr>
        <p:spPr>
          <a:xfrm>
            <a:off x="358775" y="358775"/>
            <a:ext cx="10021172" cy="387301"/>
          </a:xfrm>
          <a:prstGeom prst="rect">
            <a:avLst/>
          </a:prstGeom>
        </p:spPr>
        <p:txBody>
          <a:bodyPr vert="horz" lIns="0" tIns="0" rIns="0" bIns="0" rtlCol="0" anchor="b">
            <a:noAutofit/>
          </a:bodyPr>
          <a:lstStyle/>
          <a:p>
            <a:r>
              <a:rPr lang="en-US" dirty="0"/>
              <a:t>Add title</a:t>
            </a:r>
            <a:endParaRPr lang="en-GB" dirty="0"/>
          </a:p>
        </p:txBody>
      </p:sp>
      <p:sp>
        <p:nvSpPr>
          <p:cNvPr id="3" name="Text Placeholder 2">
            <a:extLst>
              <a:ext uri="{FF2B5EF4-FFF2-40B4-BE49-F238E27FC236}">
                <a16:creationId xmlns:a16="http://schemas.microsoft.com/office/drawing/2014/main" id="{84AE7177-E923-4413-8640-A6E6774C98F8}"/>
              </a:ext>
            </a:extLst>
          </p:cNvPr>
          <p:cNvSpPr>
            <a:spLocks noGrp="1"/>
          </p:cNvSpPr>
          <p:nvPr>
            <p:ph type="body" idx="1"/>
          </p:nvPr>
        </p:nvSpPr>
        <p:spPr>
          <a:xfrm>
            <a:off x="358775" y="1412876"/>
            <a:ext cx="11461750" cy="4429124"/>
          </a:xfrm>
          <a:prstGeom prst="rect">
            <a:avLst/>
          </a:prstGeom>
        </p:spPr>
        <p:txBody>
          <a:bodyPr vert="horz" lIns="0" tIns="0" rIns="0" bIns="0" rtlCol="0">
            <a:no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5" name="Straight Connector 14">
            <a:extLst>
              <a:ext uri="{FF2B5EF4-FFF2-40B4-BE49-F238E27FC236}">
                <a16:creationId xmlns:a16="http://schemas.microsoft.com/office/drawing/2014/main" id="{1B746FD7-3C71-4B5A-9C72-AB11270AC35B}"/>
              </a:ext>
            </a:extLst>
          </p:cNvPr>
          <p:cNvCxnSpPr>
            <a:cxnSpLocks/>
          </p:cNvCxnSpPr>
          <p:nvPr userDrawn="1"/>
        </p:nvCxnSpPr>
        <p:spPr>
          <a:xfrm>
            <a:off x="358775" y="833534"/>
            <a:ext cx="758152"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E6E4BF29-3F32-4316-A35D-2980B8F41F41}"/>
              </a:ext>
            </a:extLst>
          </p:cNvPr>
          <p:cNvPicPr>
            <a:picLocks noChangeAspect="1"/>
          </p:cNvPicPr>
          <p:nvPr userDrawn="1"/>
        </p:nvPicPr>
        <p:blipFill>
          <a:blip r:embed="rId9"/>
          <a:stretch>
            <a:fillRect/>
          </a:stretch>
        </p:blipFill>
        <p:spPr>
          <a:xfrm>
            <a:off x="10841905" y="318584"/>
            <a:ext cx="998715" cy="743887"/>
          </a:xfrm>
          <a:prstGeom prst="rect">
            <a:avLst/>
          </a:prstGeom>
        </p:spPr>
      </p:pic>
      <p:sp>
        <p:nvSpPr>
          <p:cNvPr id="26" name="TextBox 25">
            <a:extLst>
              <a:ext uri="{FF2B5EF4-FFF2-40B4-BE49-F238E27FC236}">
                <a16:creationId xmlns:a16="http://schemas.microsoft.com/office/drawing/2014/main" id="{AC651904-1BDA-4E15-BCF7-8D04E4546538}"/>
              </a:ext>
            </a:extLst>
          </p:cNvPr>
          <p:cNvSpPr txBox="1"/>
          <p:nvPr userDrawn="1"/>
        </p:nvSpPr>
        <p:spPr>
          <a:xfrm>
            <a:off x="1214368" y="6527388"/>
            <a:ext cx="3600000" cy="16825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2"/>
                </a:solidFill>
                <a:latin typeface="+mn-lt"/>
                <a:ea typeface="+mn-ea"/>
                <a:cs typeface="+mn-cs"/>
              </a:rPr>
              <a:t>Attain Bravo Supplier Guide May 2019</a:t>
            </a:r>
          </a:p>
        </p:txBody>
      </p:sp>
      <p:grpSp>
        <p:nvGrpSpPr>
          <p:cNvPr id="4" name="Group 3">
            <a:extLst>
              <a:ext uri="{FF2B5EF4-FFF2-40B4-BE49-F238E27FC236}">
                <a16:creationId xmlns:a16="http://schemas.microsoft.com/office/drawing/2014/main" id="{7FFA2DD4-CB5A-4BB8-8128-959FFABF623F}"/>
              </a:ext>
            </a:extLst>
          </p:cNvPr>
          <p:cNvGrpSpPr/>
          <p:nvPr userDrawn="1"/>
        </p:nvGrpSpPr>
        <p:grpSpPr>
          <a:xfrm>
            <a:off x="9197788" y="6102926"/>
            <a:ext cx="2640667" cy="535871"/>
            <a:chOff x="9197788" y="6102926"/>
            <a:chExt cx="2640667" cy="535871"/>
          </a:xfrm>
        </p:grpSpPr>
        <p:grpSp>
          <p:nvGrpSpPr>
            <p:cNvPr id="48" name="Group 47">
              <a:extLst>
                <a:ext uri="{FF2B5EF4-FFF2-40B4-BE49-F238E27FC236}">
                  <a16:creationId xmlns:a16="http://schemas.microsoft.com/office/drawing/2014/main" id="{9C0FF18E-48FB-477D-A497-C9F3391EB81E}"/>
                </a:ext>
              </a:extLst>
            </p:cNvPr>
            <p:cNvGrpSpPr/>
            <p:nvPr userDrawn="1"/>
          </p:nvGrpSpPr>
          <p:grpSpPr>
            <a:xfrm>
              <a:off x="9197788" y="6102926"/>
              <a:ext cx="535871" cy="535871"/>
              <a:chOff x="-260066" y="4222376"/>
              <a:chExt cx="806823" cy="806823"/>
            </a:xfrm>
          </p:grpSpPr>
          <p:sp>
            <p:nvSpPr>
              <p:cNvPr id="72" name="Oval 71">
                <a:extLst>
                  <a:ext uri="{FF2B5EF4-FFF2-40B4-BE49-F238E27FC236}">
                    <a16:creationId xmlns:a16="http://schemas.microsoft.com/office/drawing/2014/main" id="{59D8D3C2-9F22-4938-B4CC-B10414014237}"/>
                  </a:ext>
                </a:extLst>
              </p:cNvPr>
              <p:cNvSpPr/>
              <p:nvPr userDrawn="1"/>
            </p:nvSpPr>
            <p:spPr bwMode="gray">
              <a:xfrm>
                <a:off x="-260066" y="4222376"/>
                <a:ext cx="806823" cy="806823"/>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73" name="Oval 72">
                <a:extLst>
                  <a:ext uri="{FF2B5EF4-FFF2-40B4-BE49-F238E27FC236}">
                    <a16:creationId xmlns:a16="http://schemas.microsoft.com/office/drawing/2014/main" id="{11ED9154-F020-424D-A036-E8EEA47F3A84}"/>
                  </a:ext>
                </a:extLst>
              </p:cNvPr>
              <p:cNvSpPr/>
              <p:nvPr userDrawn="1"/>
            </p:nvSpPr>
            <p:spPr bwMode="gray">
              <a:xfrm>
                <a:off x="-174164" y="4308278"/>
                <a:ext cx="635019" cy="635019"/>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grpSp>
        <p:pic>
          <p:nvPicPr>
            <p:cNvPr id="71" name="Picture 70">
              <a:extLst>
                <a:ext uri="{FF2B5EF4-FFF2-40B4-BE49-F238E27FC236}">
                  <a16:creationId xmlns:a16="http://schemas.microsoft.com/office/drawing/2014/main" id="{F6D8DE13-D497-4CE1-97DF-5DA444890E48}"/>
                </a:ext>
              </a:extLst>
            </p:cNvPr>
            <p:cNvPicPr>
              <a:picLocks noChangeAspect="1"/>
            </p:cNvPicPr>
            <p:nvPr userDrawn="1"/>
          </p:nvPicPr>
          <p:blipFill>
            <a:blip r:embed="rId10">
              <a:duotone>
                <a:schemeClr val="bg2">
                  <a:shade val="45000"/>
                  <a:satMod val="135000"/>
                </a:schemeClr>
                <a:prstClr val="white"/>
              </a:duotone>
            </a:blip>
            <a:stretch>
              <a:fillRect/>
            </a:stretch>
          </p:blipFill>
          <p:spPr>
            <a:xfrm>
              <a:off x="9249436" y="6154721"/>
              <a:ext cx="421763" cy="421763"/>
            </a:xfrm>
            <a:prstGeom prst="rect">
              <a:avLst/>
            </a:prstGeom>
          </p:spPr>
        </p:pic>
        <p:sp>
          <p:nvSpPr>
            <p:cNvPr id="45" name="Oval 44">
              <a:extLst>
                <a:ext uri="{FF2B5EF4-FFF2-40B4-BE49-F238E27FC236}">
                  <a16:creationId xmlns:a16="http://schemas.microsoft.com/office/drawing/2014/main" id="{5681091F-18BB-4DF9-9A0F-34F38010146D}"/>
                </a:ext>
              </a:extLst>
            </p:cNvPr>
            <p:cNvSpPr/>
            <p:nvPr userDrawn="1"/>
          </p:nvSpPr>
          <p:spPr bwMode="gray">
            <a:xfrm>
              <a:off x="10250186"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46" name="Oval 45">
              <a:extLst>
                <a:ext uri="{FF2B5EF4-FFF2-40B4-BE49-F238E27FC236}">
                  <a16:creationId xmlns:a16="http://schemas.microsoft.com/office/drawing/2014/main" id="{4F87B348-1805-46B8-B0FB-87BC499FDDD4}"/>
                </a:ext>
              </a:extLst>
            </p:cNvPr>
            <p:cNvSpPr/>
            <p:nvPr userDrawn="1"/>
          </p:nvSpPr>
          <p:spPr bwMode="gray">
            <a:xfrm>
              <a:off x="10307240"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47" name="Picture 46">
              <a:extLst>
                <a:ext uri="{FF2B5EF4-FFF2-40B4-BE49-F238E27FC236}">
                  <a16:creationId xmlns:a16="http://schemas.microsoft.com/office/drawing/2014/main" id="{43691D57-137A-471C-8690-1F72CE6F5FBD}"/>
                </a:ext>
              </a:extLst>
            </p:cNvPr>
            <p:cNvPicPr>
              <a:picLocks noChangeAspect="1"/>
            </p:cNvPicPr>
            <p:nvPr userDrawn="1"/>
          </p:nvPicPr>
          <p:blipFill>
            <a:blip r:embed="rId11">
              <a:duotone>
                <a:schemeClr val="bg2">
                  <a:shade val="45000"/>
                  <a:satMod val="135000"/>
                </a:schemeClr>
                <a:prstClr val="white"/>
              </a:duotone>
            </a:blip>
            <a:stretch>
              <a:fillRect/>
            </a:stretch>
          </p:blipFill>
          <p:spPr>
            <a:xfrm>
              <a:off x="10298959" y="6147735"/>
              <a:ext cx="435818" cy="435818"/>
            </a:xfrm>
            <a:prstGeom prst="rect">
              <a:avLst/>
            </a:prstGeom>
          </p:spPr>
        </p:pic>
        <p:sp>
          <p:nvSpPr>
            <p:cNvPr id="42" name="Oval 41">
              <a:extLst>
                <a:ext uri="{FF2B5EF4-FFF2-40B4-BE49-F238E27FC236}">
                  <a16:creationId xmlns:a16="http://schemas.microsoft.com/office/drawing/2014/main" id="{B3DB48B7-8A91-43F6-9A8C-D6E111F6D179}"/>
                </a:ext>
              </a:extLst>
            </p:cNvPr>
            <p:cNvSpPr/>
            <p:nvPr userDrawn="1"/>
          </p:nvSpPr>
          <p:spPr bwMode="gray">
            <a:xfrm>
              <a:off x="11302584"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43" name="Oval 42">
              <a:extLst>
                <a:ext uri="{FF2B5EF4-FFF2-40B4-BE49-F238E27FC236}">
                  <a16:creationId xmlns:a16="http://schemas.microsoft.com/office/drawing/2014/main" id="{8948F72B-8B1F-43BB-BA74-5A1D80A022A8}"/>
                </a:ext>
              </a:extLst>
            </p:cNvPr>
            <p:cNvSpPr/>
            <p:nvPr userDrawn="1"/>
          </p:nvSpPr>
          <p:spPr bwMode="gray">
            <a:xfrm>
              <a:off x="11359638"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44" name="Picture 43">
              <a:extLst>
                <a:ext uri="{FF2B5EF4-FFF2-40B4-BE49-F238E27FC236}">
                  <a16:creationId xmlns:a16="http://schemas.microsoft.com/office/drawing/2014/main" id="{D616BEFD-2F74-43AC-BE02-D35A2DCA6C1E}"/>
                </a:ext>
              </a:extLst>
            </p:cNvPr>
            <p:cNvPicPr>
              <a:picLocks noChangeAspect="1"/>
            </p:cNvPicPr>
            <p:nvPr userDrawn="1"/>
          </p:nvPicPr>
          <p:blipFill>
            <a:blip r:embed="rId12">
              <a:duotone>
                <a:schemeClr val="bg2">
                  <a:shade val="45000"/>
                  <a:satMod val="135000"/>
                </a:schemeClr>
                <a:prstClr val="white"/>
              </a:duotone>
            </a:blip>
            <a:stretch>
              <a:fillRect/>
            </a:stretch>
          </p:blipFill>
          <p:spPr>
            <a:xfrm>
              <a:off x="11365659" y="6159233"/>
              <a:ext cx="414479" cy="414479"/>
            </a:xfrm>
            <a:prstGeom prst="rect">
              <a:avLst/>
            </a:prstGeom>
          </p:spPr>
        </p:pic>
        <p:sp>
          <p:nvSpPr>
            <p:cNvPr id="39" name="Oval 38">
              <a:extLst>
                <a:ext uri="{FF2B5EF4-FFF2-40B4-BE49-F238E27FC236}">
                  <a16:creationId xmlns:a16="http://schemas.microsoft.com/office/drawing/2014/main" id="{86B3D444-A831-49DD-8B8F-EF6C468FF6EA}"/>
                </a:ext>
              </a:extLst>
            </p:cNvPr>
            <p:cNvSpPr/>
            <p:nvPr userDrawn="1"/>
          </p:nvSpPr>
          <p:spPr bwMode="gray">
            <a:xfrm>
              <a:off x="9723987"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40" name="Oval 39">
              <a:extLst>
                <a:ext uri="{FF2B5EF4-FFF2-40B4-BE49-F238E27FC236}">
                  <a16:creationId xmlns:a16="http://schemas.microsoft.com/office/drawing/2014/main" id="{C8A57523-2138-4940-BF60-F22B51CC67FF}"/>
                </a:ext>
              </a:extLst>
            </p:cNvPr>
            <p:cNvSpPr/>
            <p:nvPr userDrawn="1"/>
          </p:nvSpPr>
          <p:spPr bwMode="gray">
            <a:xfrm>
              <a:off x="9781041"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41" name="Picture 40">
              <a:extLst>
                <a:ext uri="{FF2B5EF4-FFF2-40B4-BE49-F238E27FC236}">
                  <a16:creationId xmlns:a16="http://schemas.microsoft.com/office/drawing/2014/main" id="{6407368A-E397-4450-836F-6CEDC05F82E2}"/>
                </a:ext>
              </a:extLst>
            </p:cNvPr>
            <p:cNvPicPr>
              <a:picLocks noChangeAspect="1"/>
            </p:cNvPicPr>
            <p:nvPr userDrawn="1"/>
          </p:nvPicPr>
          <p:blipFill>
            <a:blip r:embed="rId13">
              <a:duotone>
                <a:schemeClr val="bg2">
                  <a:shade val="45000"/>
                  <a:satMod val="135000"/>
                </a:schemeClr>
                <a:prstClr val="white"/>
              </a:duotone>
            </a:blip>
            <a:stretch>
              <a:fillRect/>
            </a:stretch>
          </p:blipFill>
          <p:spPr>
            <a:xfrm>
              <a:off x="9814404" y="6173459"/>
              <a:ext cx="370727" cy="370727"/>
            </a:xfrm>
            <a:prstGeom prst="rect">
              <a:avLst/>
            </a:prstGeom>
          </p:spPr>
        </p:pic>
        <p:sp>
          <p:nvSpPr>
            <p:cNvPr id="36" name="Oval 35">
              <a:extLst>
                <a:ext uri="{FF2B5EF4-FFF2-40B4-BE49-F238E27FC236}">
                  <a16:creationId xmlns:a16="http://schemas.microsoft.com/office/drawing/2014/main" id="{306B1184-101B-495A-BE10-6DBAC425DC91}"/>
                </a:ext>
              </a:extLst>
            </p:cNvPr>
            <p:cNvSpPr/>
            <p:nvPr userDrawn="1"/>
          </p:nvSpPr>
          <p:spPr bwMode="gray">
            <a:xfrm>
              <a:off x="10776386" y="6102926"/>
              <a:ext cx="535871" cy="535871"/>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37" name="Oval 36">
              <a:extLst>
                <a:ext uri="{FF2B5EF4-FFF2-40B4-BE49-F238E27FC236}">
                  <a16:creationId xmlns:a16="http://schemas.microsoft.com/office/drawing/2014/main" id="{71DDA1E0-4925-463D-9809-D305395BDC46}"/>
                </a:ext>
              </a:extLst>
            </p:cNvPr>
            <p:cNvSpPr/>
            <p:nvPr userDrawn="1"/>
          </p:nvSpPr>
          <p:spPr bwMode="gray">
            <a:xfrm>
              <a:off x="10833440"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38" name="Picture 37">
              <a:extLst>
                <a:ext uri="{FF2B5EF4-FFF2-40B4-BE49-F238E27FC236}">
                  <a16:creationId xmlns:a16="http://schemas.microsoft.com/office/drawing/2014/main" id="{E5576A95-B37C-4E9C-A41B-74FBFDF7396E}"/>
                </a:ext>
              </a:extLst>
            </p:cNvPr>
            <p:cNvPicPr>
              <a:picLocks noChangeAspect="1"/>
            </p:cNvPicPr>
            <p:nvPr userDrawn="1"/>
          </p:nvPicPr>
          <p:blipFill>
            <a:blip r:embed="rId14"/>
            <a:stretch>
              <a:fillRect/>
            </a:stretch>
          </p:blipFill>
          <p:spPr>
            <a:xfrm>
              <a:off x="10845982" y="6177035"/>
              <a:ext cx="382800" cy="382800"/>
            </a:xfrm>
            <a:prstGeom prst="rect">
              <a:avLst/>
            </a:prstGeom>
          </p:spPr>
        </p:pic>
      </p:grpSp>
    </p:spTree>
    <p:extLst>
      <p:ext uri="{BB962C8B-B14F-4D97-AF65-F5344CB8AC3E}">
        <p14:creationId xmlns:p14="http://schemas.microsoft.com/office/powerpoint/2010/main" val="255037875"/>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881" r:id="rId3"/>
    <p:sldLayoutId id="2147483882" r:id="rId4"/>
    <p:sldLayoutId id="2147483883" r:id="rId5"/>
    <p:sldLayoutId id="2147483884" r:id="rId6"/>
    <p:sldLayoutId id="2147483885" r:id="rId7"/>
  </p:sldLayoutIdLst>
  <p:txStyles>
    <p:titleStyle>
      <a:lvl1pPr algn="l" defTabSz="914400" rtl="0" eaLnBrk="1" latinLnBrk="0" hangingPunct="1">
        <a:lnSpc>
          <a:spcPct val="90000"/>
        </a:lnSpc>
        <a:spcBef>
          <a:spcPct val="0"/>
        </a:spcBef>
        <a:buNone/>
        <a:defRPr sz="3000" kern="1200" cap="none" baseline="0">
          <a:solidFill>
            <a:srgbClr val="000000"/>
          </a:solidFill>
          <a:latin typeface="+mj-lt"/>
          <a:ea typeface="+mj-ea"/>
          <a:cs typeface="+mj-cs"/>
        </a:defRPr>
      </a:lvl1pPr>
    </p:titleStyle>
    <p:bodyStyle>
      <a:lvl1pPr marL="2286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26">
          <p15:clr>
            <a:srgbClr val="F26B43"/>
          </p15:clr>
        </p15:guide>
        <p15:guide id="2" pos="226">
          <p15:clr>
            <a:srgbClr val="F26B43"/>
          </p15:clr>
        </p15:guide>
        <p15:guide id="3" orient="horz" pos="3680" userDrawn="1">
          <p15:clr>
            <a:srgbClr val="F26B43"/>
          </p15:clr>
        </p15:guide>
        <p15:guide id="4" pos="7446">
          <p15:clr>
            <a:srgbClr val="F26B43"/>
          </p15:clr>
        </p15:guide>
        <p15:guide id="5" orient="horz" pos="890">
          <p15:clr>
            <a:srgbClr val="F26B43"/>
          </p15:clr>
        </p15:guide>
        <p15:guide id="6" orient="horz" pos="1049">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E5ACC7-9911-478A-B3B0-DE4E3B1405B1}"/>
              </a:ext>
            </a:extLst>
          </p:cNvPr>
          <p:cNvSpPr>
            <a:spLocks noGrp="1"/>
          </p:cNvSpPr>
          <p:nvPr>
            <p:ph type="title"/>
          </p:nvPr>
        </p:nvSpPr>
        <p:spPr>
          <a:xfrm>
            <a:off x="358775" y="349810"/>
            <a:ext cx="10021172" cy="378848"/>
          </a:xfrm>
          <a:prstGeom prst="rect">
            <a:avLst/>
          </a:prstGeom>
        </p:spPr>
        <p:txBody>
          <a:bodyPr vert="horz" lIns="0" tIns="0" rIns="0" bIns="0" rtlCol="0" anchor="b">
            <a:noAutofit/>
          </a:bodyPr>
          <a:lstStyle/>
          <a:p>
            <a:r>
              <a:rPr lang="en-US" dirty="0"/>
              <a:t>Add title</a:t>
            </a:r>
            <a:endParaRPr lang="en-GB" dirty="0"/>
          </a:p>
        </p:txBody>
      </p:sp>
      <p:sp>
        <p:nvSpPr>
          <p:cNvPr id="3" name="Text Placeholder 2">
            <a:extLst>
              <a:ext uri="{FF2B5EF4-FFF2-40B4-BE49-F238E27FC236}">
                <a16:creationId xmlns:a16="http://schemas.microsoft.com/office/drawing/2014/main" id="{84AE7177-E923-4413-8640-A6E6774C98F8}"/>
              </a:ext>
            </a:extLst>
          </p:cNvPr>
          <p:cNvSpPr>
            <a:spLocks noGrp="1"/>
          </p:cNvSpPr>
          <p:nvPr>
            <p:ph type="body" idx="1"/>
          </p:nvPr>
        </p:nvSpPr>
        <p:spPr>
          <a:xfrm>
            <a:off x="358775" y="1412876"/>
            <a:ext cx="11461750" cy="4429124"/>
          </a:xfrm>
          <a:prstGeom prst="rect">
            <a:avLst/>
          </a:prstGeom>
        </p:spPr>
        <p:txBody>
          <a:bodyPr vert="horz" lIns="0" tIns="0" rIns="0" bIns="0" rtlCol="0">
            <a:no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5" name="Straight Connector 14">
            <a:extLst>
              <a:ext uri="{FF2B5EF4-FFF2-40B4-BE49-F238E27FC236}">
                <a16:creationId xmlns:a16="http://schemas.microsoft.com/office/drawing/2014/main" id="{1B746FD7-3C71-4B5A-9C72-AB11270AC35B}"/>
              </a:ext>
            </a:extLst>
          </p:cNvPr>
          <p:cNvCxnSpPr>
            <a:cxnSpLocks/>
          </p:cNvCxnSpPr>
          <p:nvPr userDrawn="1"/>
        </p:nvCxnSpPr>
        <p:spPr>
          <a:xfrm>
            <a:off x="358775" y="833534"/>
            <a:ext cx="758152" cy="0"/>
          </a:xfrm>
          <a:prstGeom prst="line">
            <a:avLst/>
          </a:prstGeom>
          <a:ln w="57150">
            <a:solidFill>
              <a:srgbClr val="F59D0F"/>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5951CEA-DFD6-4D05-B0C6-4E0E5AD3B890}"/>
              </a:ext>
            </a:extLst>
          </p:cNvPr>
          <p:cNvSpPr txBox="1"/>
          <p:nvPr userDrawn="1"/>
        </p:nvSpPr>
        <p:spPr>
          <a:xfrm>
            <a:off x="358776" y="6527388"/>
            <a:ext cx="1711184" cy="168255"/>
          </a:xfrm>
          <a:prstGeom prst="rect">
            <a:avLst/>
          </a:prstGeom>
          <a:noFill/>
        </p:spPr>
        <p:txBody>
          <a:bodyPr wrap="square" lIns="0" tIns="0" rIns="0" bIns="0" rtlCol="0">
            <a:noAutofit/>
          </a:bodyPr>
          <a:lstStyle/>
          <a:p>
            <a:pPr algn="l"/>
            <a:endParaRPr lang="en-GB" sz="800" b="0" dirty="0">
              <a:solidFill>
                <a:schemeClr val="tx2"/>
              </a:solidFill>
              <a:latin typeface="+mj-lt"/>
            </a:endParaRPr>
          </a:p>
        </p:txBody>
      </p:sp>
      <p:pic>
        <p:nvPicPr>
          <p:cNvPr id="7" name="Picture 6">
            <a:extLst>
              <a:ext uri="{FF2B5EF4-FFF2-40B4-BE49-F238E27FC236}">
                <a16:creationId xmlns:a16="http://schemas.microsoft.com/office/drawing/2014/main" id="{E6E4BF29-3F32-4316-A35D-2980B8F41F41}"/>
              </a:ext>
            </a:extLst>
          </p:cNvPr>
          <p:cNvPicPr>
            <a:picLocks noChangeAspect="1"/>
          </p:cNvPicPr>
          <p:nvPr userDrawn="1"/>
        </p:nvPicPr>
        <p:blipFill>
          <a:blip r:embed="rId9"/>
          <a:stretch>
            <a:fillRect/>
          </a:stretch>
        </p:blipFill>
        <p:spPr>
          <a:xfrm>
            <a:off x="10841905" y="318584"/>
            <a:ext cx="998715" cy="743887"/>
          </a:xfrm>
          <a:prstGeom prst="rect">
            <a:avLst/>
          </a:prstGeom>
        </p:spPr>
      </p:pic>
      <p:sp>
        <p:nvSpPr>
          <p:cNvPr id="26" name="TextBox 25">
            <a:extLst>
              <a:ext uri="{FF2B5EF4-FFF2-40B4-BE49-F238E27FC236}">
                <a16:creationId xmlns:a16="http://schemas.microsoft.com/office/drawing/2014/main" id="{09F7FB59-6C45-448E-860D-D17C2A713AE4}"/>
              </a:ext>
            </a:extLst>
          </p:cNvPr>
          <p:cNvSpPr txBox="1"/>
          <p:nvPr userDrawn="1"/>
        </p:nvSpPr>
        <p:spPr>
          <a:xfrm>
            <a:off x="1214368" y="6527388"/>
            <a:ext cx="3600000" cy="16825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2"/>
                </a:solidFill>
                <a:latin typeface="+mn-lt"/>
                <a:ea typeface="+mn-ea"/>
                <a:cs typeface="+mn-cs"/>
              </a:rPr>
              <a:t>Attain Bravo Supplier Guide May 2019</a:t>
            </a:r>
          </a:p>
        </p:txBody>
      </p:sp>
      <p:grpSp>
        <p:nvGrpSpPr>
          <p:cNvPr id="4" name="Group 3">
            <a:extLst>
              <a:ext uri="{FF2B5EF4-FFF2-40B4-BE49-F238E27FC236}">
                <a16:creationId xmlns:a16="http://schemas.microsoft.com/office/drawing/2014/main" id="{EF2549D1-BDA6-4BBD-B0AB-A7BA13DDC44F}"/>
              </a:ext>
            </a:extLst>
          </p:cNvPr>
          <p:cNvGrpSpPr/>
          <p:nvPr userDrawn="1"/>
        </p:nvGrpSpPr>
        <p:grpSpPr>
          <a:xfrm>
            <a:off x="9197788" y="6102926"/>
            <a:ext cx="2640667" cy="535871"/>
            <a:chOff x="9197788" y="6102926"/>
            <a:chExt cx="2640667" cy="535871"/>
          </a:xfrm>
        </p:grpSpPr>
        <p:grpSp>
          <p:nvGrpSpPr>
            <p:cNvPr id="51" name="Group 50">
              <a:extLst>
                <a:ext uri="{FF2B5EF4-FFF2-40B4-BE49-F238E27FC236}">
                  <a16:creationId xmlns:a16="http://schemas.microsoft.com/office/drawing/2014/main" id="{4289005D-D784-424C-8A81-76A96A49E876}"/>
                </a:ext>
              </a:extLst>
            </p:cNvPr>
            <p:cNvGrpSpPr/>
            <p:nvPr userDrawn="1"/>
          </p:nvGrpSpPr>
          <p:grpSpPr>
            <a:xfrm>
              <a:off x="9197788" y="6102926"/>
              <a:ext cx="535871" cy="535871"/>
              <a:chOff x="-260066" y="4222376"/>
              <a:chExt cx="806823" cy="806823"/>
            </a:xfrm>
          </p:grpSpPr>
          <p:grpSp>
            <p:nvGrpSpPr>
              <p:cNvPr id="68" name="Group 67">
                <a:extLst>
                  <a:ext uri="{FF2B5EF4-FFF2-40B4-BE49-F238E27FC236}">
                    <a16:creationId xmlns:a16="http://schemas.microsoft.com/office/drawing/2014/main" id="{1B7AED45-DC78-41E7-940D-601DDA87AD23}"/>
                  </a:ext>
                </a:extLst>
              </p:cNvPr>
              <p:cNvGrpSpPr/>
              <p:nvPr userDrawn="1"/>
            </p:nvGrpSpPr>
            <p:grpSpPr>
              <a:xfrm>
                <a:off x="-260066" y="4222376"/>
                <a:ext cx="806823" cy="806823"/>
                <a:chOff x="-260066" y="4222376"/>
                <a:chExt cx="806823" cy="806823"/>
              </a:xfrm>
            </p:grpSpPr>
            <p:sp>
              <p:nvSpPr>
                <p:cNvPr id="70" name="Oval 69">
                  <a:extLst>
                    <a:ext uri="{FF2B5EF4-FFF2-40B4-BE49-F238E27FC236}">
                      <a16:creationId xmlns:a16="http://schemas.microsoft.com/office/drawing/2014/main" id="{615545E9-8305-4856-8298-9F8F81A6608F}"/>
                    </a:ext>
                  </a:extLst>
                </p:cNvPr>
                <p:cNvSpPr/>
                <p:nvPr userDrawn="1"/>
              </p:nvSpPr>
              <p:spPr bwMode="gray">
                <a:xfrm>
                  <a:off x="-260066" y="4222376"/>
                  <a:ext cx="806823" cy="806823"/>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71" name="Oval 70">
                  <a:extLst>
                    <a:ext uri="{FF2B5EF4-FFF2-40B4-BE49-F238E27FC236}">
                      <a16:creationId xmlns:a16="http://schemas.microsoft.com/office/drawing/2014/main" id="{177B911E-D425-4542-8FED-284B5AF07BFC}"/>
                    </a:ext>
                  </a:extLst>
                </p:cNvPr>
                <p:cNvSpPr/>
                <p:nvPr userDrawn="1"/>
              </p:nvSpPr>
              <p:spPr bwMode="gray">
                <a:xfrm>
                  <a:off x="-174164" y="4308278"/>
                  <a:ext cx="635019" cy="635019"/>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grpSp>
          <p:pic>
            <p:nvPicPr>
              <p:cNvPr id="69" name="Picture 68">
                <a:extLst>
                  <a:ext uri="{FF2B5EF4-FFF2-40B4-BE49-F238E27FC236}">
                    <a16:creationId xmlns:a16="http://schemas.microsoft.com/office/drawing/2014/main" id="{D7A80D53-E38A-40D6-8FEF-3194E2A9C6A6}"/>
                  </a:ext>
                </a:extLst>
              </p:cNvPr>
              <p:cNvPicPr>
                <a:picLocks noChangeAspect="1"/>
              </p:cNvPicPr>
              <p:nvPr userDrawn="1"/>
            </p:nvPicPr>
            <p:blipFill>
              <a:blip r:embed="rId10">
                <a:duotone>
                  <a:schemeClr val="bg2">
                    <a:shade val="45000"/>
                    <a:satMod val="135000"/>
                  </a:schemeClr>
                  <a:prstClr val="white"/>
                </a:duotone>
              </a:blip>
              <a:stretch>
                <a:fillRect/>
              </a:stretch>
            </p:blipFill>
            <p:spPr>
              <a:xfrm>
                <a:off x="-182304" y="4300360"/>
                <a:ext cx="635019" cy="635019"/>
              </a:xfrm>
              <a:prstGeom prst="rect">
                <a:avLst/>
              </a:prstGeom>
            </p:spPr>
          </p:pic>
        </p:grpSp>
        <p:grpSp>
          <p:nvGrpSpPr>
            <p:cNvPr id="52" name="Group 51">
              <a:extLst>
                <a:ext uri="{FF2B5EF4-FFF2-40B4-BE49-F238E27FC236}">
                  <a16:creationId xmlns:a16="http://schemas.microsoft.com/office/drawing/2014/main" id="{23131A77-2FFD-4645-B7D1-07BE35D4B40E}"/>
                </a:ext>
              </a:extLst>
            </p:cNvPr>
            <p:cNvGrpSpPr/>
            <p:nvPr userDrawn="1"/>
          </p:nvGrpSpPr>
          <p:grpSpPr>
            <a:xfrm>
              <a:off x="10250186" y="6102926"/>
              <a:ext cx="535871" cy="535871"/>
              <a:chOff x="5526688" y="4464425"/>
              <a:chExt cx="2129548" cy="2129548"/>
            </a:xfrm>
          </p:grpSpPr>
          <p:sp>
            <p:nvSpPr>
              <p:cNvPr id="65" name="Oval 64">
                <a:extLst>
                  <a:ext uri="{FF2B5EF4-FFF2-40B4-BE49-F238E27FC236}">
                    <a16:creationId xmlns:a16="http://schemas.microsoft.com/office/drawing/2014/main" id="{0D9E3E66-CB01-4113-9247-7B0F5A054D3B}"/>
                  </a:ext>
                </a:extLst>
              </p:cNvPr>
              <p:cNvSpPr/>
              <p:nvPr userDrawn="1"/>
            </p:nvSpPr>
            <p:spPr bwMode="gray">
              <a:xfrm>
                <a:off x="5526688"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66" name="Oval 65">
                <a:extLst>
                  <a:ext uri="{FF2B5EF4-FFF2-40B4-BE49-F238E27FC236}">
                    <a16:creationId xmlns:a16="http://schemas.microsoft.com/office/drawing/2014/main" id="{13D3383E-E542-4C64-B0C9-FAAB821BD09A}"/>
                  </a:ext>
                </a:extLst>
              </p:cNvPr>
              <p:cNvSpPr/>
              <p:nvPr userDrawn="1"/>
            </p:nvSpPr>
            <p:spPr bwMode="gray">
              <a:xfrm>
                <a:off x="5753421"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67" name="Picture 66">
                <a:extLst>
                  <a:ext uri="{FF2B5EF4-FFF2-40B4-BE49-F238E27FC236}">
                    <a16:creationId xmlns:a16="http://schemas.microsoft.com/office/drawing/2014/main" id="{6B4F7197-53E4-456D-A3CD-DCAC482744EA}"/>
                  </a:ext>
                </a:extLst>
              </p:cNvPr>
              <p:cNvPicPr>
                <a:picLocks noChangeAspect="1"/>
              </p:cNvPicPr>
              <p:nvPr userDrawn="1"/>
            </p:nvPicPr>
            <p:blipFill>
              <a:blip r:embed="rId11">
                <a:duotone>
                  <a:schemeClr val="bg2">
                    <a:shade val="45000"/>
                    <a:satMod val="135000"/>
                  </a:schemeClr>
                  <a:prstClr val="white"/>
                </a:duotone>
              </a:blip>
              <a:stretch>
                <a:fillRect/>
              </a:stretch>
            </p:blipFill>
            <p:spPr>
              <a:xfrm>
                <a:off x="5720513" y="4642494"/>
                <a:ext cx="1731938" cy="1731938"/>
              </a:xfrm>
              <a:prstGeom prst="rect">
                <a:avLst/>
              </a:prstGeom>
            </p:spPr>
          </p:pic>
        </p:grpSp>
        <p:grpSp>
          <p:nvGrpSpPr>
            <p:cNvPr id="53" name="Group 52">
              <a:extLst>
                <a:ext uri="{FF2B5EF4-FFF2-40B4-BE49-F238E27FC236}">
                  <a16:creationId xmlns:a16="http://schemas.microsoft.com/office/drawing/2014/main" id="{0D258BDC-A584-4D93-AFB1-6D6D75650533}"/>
                </a:ext>
              </a:extLst>
            </p:cNvPr>
            <p:cNvGrpSpPr/>
            <p:nvPr userDrawn="1"/>
          </p:nvGrpSpPr>
          <p:grpSpPr>
            <a:xfrm>
              <a:off x="11302584" y="6102926"/>
              <a:ext cx="535871" cy="535871"/>
              <a:chOff x="9708907" y="4464425"/>
              <a:chExt cx="2129548" cy="2129548"/>
            </a:xfrm>
          </p:grpSpPr>
          <p:sp>
            <p:nvSpPr>
              <p:cNvPr id="62" name="Oval 61">
                <a:extLst>
                  <a:ext uri="{FF2B5EF4-FFF2-40B4-BE49-F238E27FC236}">
                    <a16:creationId xmlns:a16="http://schemas.microsoft.com/office/drawing/2014/main" id="{92F55602-F886-41C2-80BF-9FC745DED48B}"/>
                  </a:ext>
                </a:extLst>
              </p:cNvPr>
              <p:cNvSpPr/>
              <p:nvPr userDrawn="1"/>
            </p:nvSpPr>
            <p:spPr bwMode="gray">
              <a:xfrm>
                <a:off x="9708907" y="4464425"/>
                <a:ext cx="2129548" cy="2129548"/>
              </a:xfrm>
              <a:prstGeom prst="ellipse">
                <a:avLst/>
              </a:prstGeom>
              <a:solidFill>
                <a:srgbClr val="F59D0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63" name="Oval 62">
                <a:extLst>
                  <a:ext uri="{FF2B5EF4-FFF2-40B4-BE49-F238E27FC236}">
                    <a16:creationId xmlns:a16="http://schemas.microsoft.com/office/drawing/2014/main" id="{55F57BBD-9C4E-4482-8856-3560F8792097}"/>
                  </a:ext>
                </a:extLst>
              </p:cNvPr>
              <p:cNvSpPr/>
              <p:nvPr userDrawn="1"/>
            </p:nvSpPr>
            <p:spPr bwMode="gray">
              <a:xfrm>
                <a:off x="9935639"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64" name="Picture 63">
                <a:extLst>
                  <a:ext uri="{FF2B5EF4-FFF2-40B4-BE49-F238E27FC236}">
                    <a16:creationId xmlns:a16="http://schemas.microsoft.com/office/drawing/2014/main" id="{53409E8A-7428-493F-8A23-9B204622173E}"/>
                  </a:ext>
                </a:extLst>
              </p:cNvPr>
              <p:cNvPicPr>
                <a:picLocks noChangeAspect="1"/>
              </p:cNvPicPr>
              <p:nvPr userDrawn="1"/>
            </p:nvPicPr>
            <p:blipFill>
              <a:blip r:embed="rId12"/>
              <a:stretch>
                <a:fillRect/>
              </a:stretch>
            </p:blipFill>
            <p:spPr>
              <a:xfrm>
                <a:off x="9959565" y="4688188"/>
                <a:ext cx="1647135" cy="1647135"/>
              </a:xfrm>
              <a:prstGeom prst="rect">
                <a:avLst/>
              </a:prstGeom>
            </p:spPr>
          </p:pic>
        </p:grpSp>
        <p:grpSp>
          <p:nvGrpSpPr>
            <p:cNvPr id="54" name="Group 53">
              <a:extLst>
                <a:ext uri="{FF2B5EF4-FFF2-40B4-BE49-F238E27FC236}">
                  <a16:creationId xmlns:a16="http://schemas.microsoft.com/office/drawing/2014/main" id="{EBCB0FDF-0D50-413B-AE60-21A02295909F}"/>
                </a:ext>
              </a:extLst>
            </p:cNvPr>
            <p:cNvGrpSpPr/>
            <p:nvPr userDrawn="1"/>
          </p:nvGrpSpPr>
          <p:grpSpPr>
            <a:xfrm>
              <a:off x="9723987" y="6102926"/>
              <a:ext cx="535871" cy="535871"/>
              <a:chOff x="3435577" y="4464425"/>
              <a:chExt cx="2129548" cy="2129548"/>
            </a:xfrm>
          </p:grpSpPr>
          <p:sp>
            <p:nvSpPr>
              <p:cNvPr id="59" name="Oval 58">
                <a:extLst>
                  <a:ext uri="{FF2B5EF4-FFF2-40B4-BE49-F238E27FC236}">
                    <a16:creationId xmlns:a16="http://schemas.microsoft.com/office/drawing/2014/main" id="{7E6F49E6-954B-4233-996A-B195BE70CE45}"/>
                  </a:ext>
                </a:extLst>
              </p:cNvPr>
              <p:cNvSpPr/>
              <p:nvPr userDrawn="1"/>
            </p:nvSpPr>
            <p:spPr bwMode="gray">
              <a:xfrm>
                <a:off x="3435577"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60" name="Oval 59">
                <a:extLst>
                  <a:ext uri="{FF2B5EF4-FFF2-40B4-BE49-F238E27FC236}">
                    <a16:creationId xmlns:a16="http://schemas.microsoft.com/office/drawing/2014/main" id="{84B50A01-EBF5-42C3-9784-CAFB9A2DCB58}"/>
                  </a:ext>
                </a:extLst>
              </p:cNvPr>
              <p:cNvSpPr/>
              <p:nvPr userDrawn="1"/>
            </p:nvSpPr>
            <p:spPr bwMode="gray">
              <a:xfrm>
                <a:off x="3662310"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61" name="Picture 60">
                <a:extLst>
                  <a:ext uri="{FF2B5EF4-FFF2-40B4-BE49-F238E27FC236}">
                    <a16:creationId xmlns:a16="http://schemas.microsoft.com/office/drawing/2014/main" id="{4E8F0945-521E-4138-AFA1-9BEBB87758C9}"/>
                  </a:ext>
                </a:extLst>
              </p:cNvPr>
              <p:cNvPicPr>
                <a:picLocks noChangeAspect="1"/>
              </p:cNvPicPr>
              <p:nvPr userDrawn="1"/>
            </p:nvPicPr>
            <p:blipFill>
              <a:blip r:embed="rId13">
                <a:duotone>
                  <a:schemeClr val="bg2">
                    <a:shade val="45000"/>
                    <a:satMod val="135000"/>
                  </a:schemeClr>
                  <a:prstClr val="white"/>
                </a:duotone>
              </a:blip>
              <a:stretch>
                <a:fillRect/>
              </a:stretch>
            </p:blipFill>
            <p:spPr>
              <a:xfrm>
                <a:off x="3794894" y="4744721"/>
                <a:ext cx="1473266" cy="1473266"/>
              </a:xfrm>
              <a:prstGeom prst="rect">
                <a:avLst/>
              </a:prstGeom>
            </p:spPr>
          </p:pic>
        </p:grpSp>
        <p:grpSp>
          <p:nvGrpSpPr>
            <p:cNvPr id="55" name="Group 54">
              <a:extLst>
                <a:ext uri="{FF2B5EF4-FFF2-40B4-BE49-F238E27FC236}">
                  <a16:creationId xmlns:a16="http://schemas.microsoft.com/office/drawing/2014/main" id="{7168C31B-9FE9-4317-AF9B-4097E6C42A34}"/>
                </a:ext>
              </a:extLst>
            </p:cNvPr>
            <p:cNvGrpSpPr/>
            <p:nvPr userDrawn="1"/>
          </p:nvGrpSpPr>
          <p:grpSpPr>
            <a:xfrm>
              <a:off x="10776386" y="6102926"/>
              <a:ext cx="535871" cy="535871"/>
              <a:chOff x="7617800" y="4464425"/>
              <a:chExt cx="2129548" cy="2129548"/>
            </a:xfrm>
          </p:grpSpPr>
          <p:sp>
            <p:nvSpPr>
              <p:cNvPr id="56" name="Oval 55">
                <a:extLst>
                  <a:ext uri="{FF2B5EF4-FFF2-40B4-BE49-F238E27FC236}">
                    <a16:creationId xmlns:a16="http://schemas.microsoft.com/office/drawing/2014/main" id="{2BBD44F8-F85F-4C9F-967E-1DBC7E25A4E8}"/>
                  </a:ext>
                </a:extLst>
              </p:cNvPr>
              <p:cNvSpPr/>
              <p:nvPr userDrawn="1"/>
            </p:nvSpPr>
            <p:spPr bwMode="gray">
              <a:xfrm>
                <a:off x="7617800"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57" name="Oval 56">
                <a:extLst>
                  <a:ext uri="{FF2B5EF4-FFF2-40B4-BE49-F238E27FC236}">
                    <a16:creationId xmlns:a16="http://schemas.microsoft.com/office/drawing/2014/main" id="{FB5D2F8C-A62A-40FC-AFF7-225E7C989305}"/>
                  </a:ext>
                </a:extLst>
              </p:cNvPr>
              <p:cNvSpPr/>
              <p:nvPr userDrawn="1"/>
            </p:nvSpPr>
            <p:spPr bwMode="gray">
              <a:xfrm>
                <a:off x="7844532"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58" name="Picture 57">
                <a:extLst>
                  <a:ext uri="{FF2B5EF4-FFF2-40B4-BE49-F238E27FC236}">
                    <a16:creationId xmlns:a16="http://schemas.microsoft.com/office/drawing/2014/main" id="{7991289B-01DA-45EA-A5CC-10610552ECE7}"/>
                  </a:ext>
                </a:extLst>
              </p:cNvPr>
              <p:cNvPicPr>
                <a:picLocks noChangeAspect="1"/>
              </p:cNvPicPr>
              <p:nvPr userDrawn="1"/>
            </p:nvPicPr>
            <p:blipFill>
              <a:blip r:embed="rId14">
                <a:duotone>
                  <a:schemeClr val="bg2">
                    <a:shade val="45000"/>
                    <a:satMod val="135000"/>
                  </a:schemeClr>
                  <a:prstClr val="white"/>
                </a:duotone>
              </a:blip>
              <a:stretch>
                <a:fillRect/>
              </a:stretch>
            </p:blipFill>
            <p:spPr>
              <a:xfrm>
                <a:off x="7894374" y="4758933"/>
                <a:ext cx="1521246" cy="1521246"/>
              </a:xfrm>
              <a:prstGeom prst="rect">
                <a:avLst/>
              </a:prstGeom>
            </p:spPr>
          </p:pic>
        </p:grpSp>
      </p:grpSp>
    </p:spTree>
    <p:extLst>
      <p:ext uri="{BB962C8B-B14F-4D97-AF65-F5344CB8AC3E}">
        <p14:creationId xmlns:p14="http://schemas.microsoft.com/office/powerpoint/2010/main" val="3793303418"/>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887" r:id="rId3"/>
    <p:sldLayoutId id="2147483888" r:id="rId4"/>
    <p:sldLayoutId id="2147483889" r:id="rId5"/>
    <p:sldLayoutId id="2147483890" r:id="rId6"/>
    <p:sldLayoutId id="2147483891" r:id="rId7"/>
  </p:sldLayoutIdLst>
  <p:txStyles>
    <p:titleStyle>
      <a:lvl1pPr algn="l" defTabSz="914400" rtl="0" eaLnBrk="1" latinLnBrk="0" hangingPunct="1">
        <a:lnSpc>
          <a:spcPct val="90000"/>
        </a:lnSpc>
        <a:spcBef>
          <a:spcPct val="0"/>
        </a:spcBef>
        <a:buNone/>
        <a:defRPr sz="3000" kern="1200" cap="none" baseline="0">
          <a:solidFill>
            <a:srgbClr val="000000"/>
          </a:solidFill>
          <a:latin typeface="+mj-lt"/>
          <a:ea typeface="+mj-ea"/>
          <a:cs typeface="+mj-cs"/>
        </a:defRPr>
      </a:lvl1pPr>
    </p:titleStyle>
    <p:bodyStyle>
      <a:lvl1pPr marL="2286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26">
          <p15:clr>
            <a:srgbClr val="F26B43"/>
          </p15:clr>
        </p15:guide>
        <p15:guide id="2" pos="226">
          <p15:clr>
            <a:srgbClr val="F26B43"/>
          </p15:clr>
        </p15:guide>
        <p15:guide id="3" orient="horz" pos="3680" userDrawn="1">
          <p15:clr>
            <a:srgbClr val="F26B43"/>
          </p15:clr>
        </p15:guide>
        <p15:guide id="4" pos="7446">
          <p15:clr>
            <a:srgbClr val="F26B43"/>
          </p15:clr>
        </p15:guide>
        <p15:guide id="5" orient="horz" pos="890">
          <p15:clr>
            <a:srgbClr val="F26B43"/>
          </p15:clr>
        </p15:guide>
        <p15:guide id="6" orient="horz" pos="1049">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E5ACC7-9911-478A-B3B0-DE4E3B1405B1}"/>
              </a:ext>
            </a:extLst>
          </p:cNvPr>
          <p:cNvSpPr>
            <a:spLocks noGrp="1"/>
          </p:cNvSpPr>
          <p:nvPr>
            <p:ph type="title"/>
          </p:nvPr>
        </p:nvSpPr>
        <p:spPr>
          <a:xfrm>
            <a:off x="358775" y="340846"/>
            <a:ext cx="10021172" cy="399302"/>
          </a:xfrm>
          <a:prstGeom prst="rect">
            <a:avLst/>
          </a:prstGeom>
        </p:spPr>
        <p:txBody>
          <a:bodyPr vert="horz" lIns="0" tIns="0" rIns="0" bIns="0" rtlCol="0" anchor="b">
            <a:noAutofit/>
          </a:bodyPr>
          <a:lstStyle/>
          <a:p>
            <a:r>
              <a:rPr lang="en-US"/>
              <a:t>Add title</a:t>
            </a:r>
            <a:endParaRPr lang="en-GB"/>
          </a:p>
        </p:txBody>
      </p:sp>
      <p:sp>
        <p:nvSpPr>
          <p:cNvPr id="3" name="Text Placeholder 2">
            <a:extLst>
              <a:ext uri="{FF2B5EF4-FFF2-40B4-BE49-F238E27FC236}">
                <a16:creationId xmlns:a16="http://schemas.microsoft.com/office/drawing/2014/main" id="{84AE7177-E923-4413-8640-A6E6774C98F8}"/>
              </a:ext>
            </a:extLst>
          </p:cNvPr>
          <p:cNvSpPr>
            <a:spLocks noGrp="1"/>
          </p:cNvSpPr>
          <p:nvPr>
            <p:ph type="body" idx="1"/>
          </p:nvPr>
        </p:nvSpPr>
        <p:spPr>
          <a:xfrm>
            <a:off x="358775" y="1412876"/>
            <a:ext cx="11461750" cy="4429124"/>
          </a:xfrm>
          <a:prstGeom prst="rect">
            <a:avLst/>
          </a:prstGeom>
        </p:spPr>
        <p:txBody>
          <a:bodyPr vert="horz" lIns="0" tIns="0" rIns="0" bIns="0" rtlCol="0">
            <a:noAutofit/>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5" name="Straight Connector 14">
            <a:extLst>
              <a:ext uri="{FF2B5EF4-FFF2-40B4-BE49-F238E27FC236}">
                <a16:creationId xmlns:a16="http://schemas.microsoft.com/office/drawing/2014/main" id="{1B746FD7-3C71-4B5A-9C72-AB11270AC35B}"/>
              </a:ext>
            </a:extLst>
          </p:cNvPr>
          <p:cNvCxnSpPr>
            <a:cxnSpLocks/>
          </p:cNvCxnSpPr>
          <p:nvPr userDrawn="1"/>
        </p:nvCxnSpPr>
        <p:spPr>
          <a:xfrm>
            <a:off x="358775" y="833534"/>
            <a:ext cx="758152" cy="0"/>
          </a:xfrm>
          <a:prstGeom prst="line">
            <a:avLst/>
          </a:prstGeom>
          <a:ln w="57150">
            <a:solidFill>
              <a:srgbClr val="5EA384"/>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5951CEA-DFD6-4D05-B0C6-4E0E5AD3B890}"/>
              </a:ext>
            </a:extLst>
          </p:cNvPr>
          <p:cNvSpPr txBox="1"/>
          <p:nvPr userDrawn="1"/>
        </p:nvSpPr>
        <p:spPr>
          <a:xfrm>
            <a:off x="358776" y="6527388"/>
            <a:ext cx="1711184" cy="16825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757574"/>
              </a:solidFill>
              <a:effectLst/>
              <a:uLnTx/>
              <a:uFillTx/>
              <a:latin typeface="Century Gothic"/>
              <a:ea typeface="+mn-ea"/>
              <a:cs typeface="+mn-cs"/>
            </a:endParaRPr>
          </a:p>
        </p:txBody>
      </p:sp>
      <p:pic>
        <p:nvPicPr>
          <p:cNvPr id="7" name="Picture 6">
            <a:extLst>
              <a:ext uri="{FF2B5EF4-FFF2-40B4-BE49-F238E27FC236}">
                <a16:creationId xmlns:a16="http://schemas.microsoft.com/office/drawing/2014/main" id="{E6E4BF29-3F32-4316-A35D-2980B8F41F41}"/>
              </a:ext>
            </a:extLst>
          </p:cNvPr>
          <p:cNvPicPr>
            <a:picLocks noChangeAspect="1"/>
          </p:cNvPicPr>
          <p:nvPr userDrawn="1"/>
        </p:nvPicPr>
        <p:blipFill>
          <a:blip r:embed="rId9"/>
          <a:stretch>
            <a:fillRect/>
          </a:stretch>
        </p:blipFill>
        <p:spPr>
          <a:xfrm>
            <a:off x="10841905" y="318584"/>
            <a:ext cx="998715" cy="743887"/>
          </a:xfrm>
          <a:prstGeom prst="rect">
            <a:avLst/>
          </a:prstGeom>
        </p:spPr>
      </p:pic>
      <p:sp>
        <p:nvSpPr>
          <p:cNvPr id="26" name="TextBox 25">
            <a:extLst>
              <a:ext uri="{FF2B5EF4-FFF2-40B4-BE49-F238E27FC236}">
                <a16:creationId xmlns:a16="http://schemas.microsoft.com/office/drawing/2014/main" id="{745FE76D-C00A-4BCE-8961-006E43A44170}"/>
              </a:ext>
            </a:extLst>
          </p:cNvPr>
          <p:cNvSpPr txBox="1"/>
          <p:nvPr userDrawn="1"/>
        </p:nvSpPr>
        <p:spPr>
          <a:xfrm>
            <a:off x="1214368" y="6527388"/>
            <a:ext cx="3600000" cy="16825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2"/>
                </a:solidFill>
                <a:latin typeface="+mn-lt"/>
                <a:ea typeface="+mn-ea"/>
                <a:cs typeface="+mn-cs"/>
              </a:rPr>
              <a:t>Attain Bravo Supplier Guide May 2019</a:t>
            </a:r>
          </a:p>
        </p:txBody>
      </p:sp>
      <p:grpSp>
        <p:nvGrpSpPr>
          <p:cNvPr id="4" name="Group 3">
            <a:extLst>
              <a:ext uri="{FF2B5EF4-FFF2-40B4-BE49-F238E27FC236}">
                <a16:creationId xmlns:a16="http://schemas.microsoft.com/office/drawing/2014/main" id="{BC6B5082-EABD-404D-98DB-338AB8393BA9}"/>
              </a:ext>
            </a:extLst>
          </p:cNvPr>
          <p:cNvGrpSpPr/>
          <p:nvPr userDrawn="1"/>
        </p:nvGrpSpPr>
        <p:grpSpPr>
          <a:xfrm>
            <a:off x="9197788" y="6102926"/>
            <a:ext cx="2640667" cy="535871"/>
            <a:chOff x="9197788" y="6102926"/>
            <a:chExt cx="2640667" cy="535871"/>
          </a:xfrm>
        </p:grpSpPr>
        <p:grpSp>
          <p:nvGrpSpPr>
            <p:cNvPr id="67" name="Group 66">
              <a:extLst>
                <a:ext uri="{FF2B5EF4-FFF2-40B4-BE49-F238E27FC236}">
                  <a16:creationId xmlns:a16="http://schemas.microsoft.com/office/drawing/2014/main" id="{76FC133C-EB55-42CC-83E1-ADC29A05C389}"/>
                </a:ext>
              </a:extLst>
            </p:cNvPr>
            <p:cNvGrpSpPr/>
            <p:nvPr userDrawn="1"/>
          </p:nvGrpSpPr>
          <p:grpSpPr>
            <a:xfrm>
              <a:off x="9197788" y="6102926"/>
              <a:ext cx="535871" cy="535871"/>
              <a:chOff x="-260066" y="4222376"/>
              <a:chExt cx="806823" cy="806823"/>
            </a:xfrm>
            <a:solidFill>
              <a:schemeClr val="bg2">
                <a:lumMod val="95000"/>
              </a:schemeClr>
            </a:solidFill>
          </p:grpSpPr>
          <p:sp>
            <p:nvSpPr>
              <p:cNvPr id="69" name="Oval 68">
                <a:extLst>
                  <a:ext uri="{FF2B5EF4-FFF2-40B4-BE49-F238E27FC236}">
                    <a16:creationId xmlns:a16="http://schemas.microsoft.com/office/drawing/2014/main" id="{83CADA37-65C9-471E-8EC4-21E163D8C1F0}"/>
                  </a:ext>
                </a:extLst>
              </p:cNvPr>
              <p:cNvSpPr/>
              <p:nvPr userDrawn="1"/>
            </p:nvSpPr>
            <p:spPr bwMode="gray">
              <a:xfrm>
                <a:off x="-260066" y="4222376"/>
                <a:ext cx="806823" cy="806823"/>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sp>
            <p:nvSpPr>
              <p:cNvPr id="70" name="Oval 69">
                <a:extLst>
                  <a:ext uri="{FF2B5EF4-FFF2-40B4-BE49-F238E27FC236}">
                    <a16:creationId xmlns:a16="http://schemas.microsoft.com/office/drawing/2014/main" id="{6970A334-A43B-46A9-BE26-BCC9A7CD02BB}"/>
                  </a:ext>
                </a:extLst>
              </p:cNvPr>
              <p:cNvSpPr/>
              <p:nvPr userDrawn="1"/>
            </p:nvSpPr>
            <p:spPr bwMode="gray">
              <a:xfrm>
                <a:off x="-174164" y="4308278"/>
                <a:ext cx="635019" cy="635019"/>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grpSp>
        <p:pic>
          <p:nvPicPr>
            <p:cNvPr id="68" name="Picture 67">
              <a:extLst>
                <a:ext uri="{FF2B5EF4-FFF2-40B4-BE49-F238E27FC236}">
                  <a16:creationId xmlns:a16="http://schemas.microsoft.com/office/drawing/2014/main" id="{F2DE4488-2AE0-4C49-A91A-957ACD61AC38}"/>
                </a:ext>
              </a:extLst>
            </p:cNvPr>
            <p:cNvPicPr>
              <a:picLocks noChangeAspect="1"/>
            </p:cNvPicPr>
            <p:nvPr userDrawn="1"/>
          </p:nvPicPr>
          <p:blipFill>
            <a:blip r:embed="rId10">
              <a:duotone>
                <a:schemeClr val="bg2">
                  <a:shade val="45000"/>
                  <a:satMod val="135000"/>
                </a:schemeClr>
                <a:prstClr val="white"/>
              </a:duotone>
            </a:blip>
            <a:stretch>
              <a:fillRect/>
            </a:stretch>
          </p:blipFill>
          <p:spPr>
            <a:xfrm>
              <a:off x="9249436" y="6154721"/>
              <a:ext cx="421763" cy="421763"/>
            </a:xfrm>
            <a:prstGeom prst="rect">
              <a:avLst/>
            </a:prstGeom>
          </p:spPr>
        </p:pic>
        <p:sp>
          <p:nvSpPr>
            <p:cNvPr id="64" name="Oval 63">
              <a:extLst>
                <a:ext uri="{FF2B5EF4-FFF2-40B4-BE49-F238E27FC236}">
                  <a16:creationId xmlns:a16="http://schemas.microsoft.com/office/drawing/2014/main" id="{8FF9AD92-4802-4F5B-B15E-5598019A651B}"/>
                </a:ext>
              </a:extLst>
            </p:cNvPr>
            <p:cNvSpPr/>
            <p:nvPr userDrawn="1"/>
          </p:nvSpPr>
          <p:spPr bwMode="gray">
            <a:xfrm>
              <a:off x="10250186" y="6102926"/>
              <a:ext cx="535871" cy="535871"/>
            </a:xfrm>
            <a:prstGeom prst="ellipse">
              <a:avLst/>
            </a:prstGeom>
            <a:solidFill>
              <a:srgbClr val="5EA38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sp>
          <p:nvSpPr>
            <p:cNvPr id="65" name="Oval 64">
              <a:extLst>
                <a:ext uri="{FF2B5EF4-FFF2-40B4-BE49-F238E27FC236}">
                  <a16:creationId xmlns:a16="http://schemas.microsoft.com/office/drawing/2014/main" id="{B1E96D7C-DEA8-402F-91CF-A2729808D283}"/>
                </a:ext>
              </a:extLst>
            </p:cNvPr>
            <p:cNvSpPr/>
            <p:nvPr userDrawn="1"/>
          </p:nvSpPr>
          <p:spPr bwMode="gray">
            <a:xfrm>
              <a:off x="10307240"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pic>
          <p:nvPicPr>
            <p:cNvPr id="66" name="Picture 65">
              <a:extLst>
                <a:ext uri="{FF2B5EF4-FFF2-40B4-BE49-F238E27FC236}">
                  <a16:creationId xmlns:a16="http://schemas.microsoft.com/office/drawing/2014/main" id="{D21AAC90-2070-4825-8750-D84F59BAAACB}"/>
                </a:ext>
              </a:extLst>
            </p:cNvPr>
            <p:cNvPicPr>
              <a:picLocks noChangeAspect="1"/>
            </p:cNvPicPr>
            <p:nvPr userDrawn="1"/>
          </p:nvPicPr>
          <p:blipFill>
            <a:blip r:embed="rId11"/>
            <a:stretch>
              <a:fillRect/>
            </a:stretch>
          </p:blipFill>
          <p:spPr>
            <a:xfrm>
              <a:off x="10298959" y="6147735"/>
              <a:ext cx="435818" cy="435818"/>
            </a:xfrm>
            <a:prstGeom prst="rect">
              <a:avLst/>
            </a:prstGeom>
          </p:spPr>
        </p:pic>
        <p:sp>
          <p:nvSpPr>
            <p:cNvPr id="61" name="Oval 60">
              <a:extLst>
                <a:ext uri="{FF2B5EF4-FFF2-40B4-BE49-F238E27FC236}">
                  <a16:creationId xmlns:a16="http://schemas.microsoft.com/office/drawing/2014/main" id="{6F55880A-6F7E-4629-814E-305750121079}"/>
                </a:ext>
              </a:extLst>
            </p:cNvPr>
            <p:cNvSpPr/>
            <p:nvPr userDrawn="1"/>
          </p:nvSpPr>
          <p:spPr bwMode="gray">
            <a:xfrm>
              <a:off x="11302584"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sp>
          <p:nvSpPr>
            <p:cNvPr id="62" name="Oval 61">
              <a:extLst>
                <a:ext uri="{FF2B5EF4-FFF2-40B4-BE49-F238E27FC236}">
                  <a16:creationId xmlns:a16="http://schemas.microsoft.com/office/drawing/2014/main" id="{4FA6F4DF-1938-4F20-A170-85EDEEEC0989}"/>
                </a:ext>
              </a:extLst>
            </p:cNvPr>
            <p:cNvSpPr/>
            <p:nvPr userDrawn="1"/>
          </p:nvSpPr>
          <p:spPr bwMode="gray">
            <a:xfrm>
              <a:off x="11359638"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pic>
          <p:nvPicPr>
            <p:cNvPr id="63" name="Picture 62">
              <a:extLst>
                <a:ext uri="{FF2B5EF4-FFF2-40B4-BE49-F238E27FC236}">
                  <a16:creationId xmlns:a16="http://schemas.microsoft.com/office/drawing/2014/main" id="{CA986446-3397-47E6-BF07-830022D3F660}"/>
                </a:ext>
              </a:extLst>
            </p:cNvPr>
            <p:cNvPicPr>
              <a:picLocks noChangeAspect="1"/>
            </p:cNvPicPr>
            <p:nvPr userDrawn="1"/>
          </p:nvPicPr>
          <p:blipFill>
            <a:blip r:embed="rId12">
              <a:duotone>
                <a:schemeClr val="bg2">
                  <a:shade val="45000"/>
                  <a:satMod val="135000"/>
                </a:schemeClr>
                <a:prstClr val="white"/>
              </a:duotone>
            </a:blip>
            <a:stretch>
              <a:fillRect/>
            </a:stretch>
          </p:blipFill>
          <p:spPr>
            <a:xfrm>
              <a:off x="11365659" y="6159233"/>
              <a:ext cx="414479" cy="414479"/>
            </a:xfrm>
            <a:prstGeom prst="rect">
              <a:avLst/>
            </a:prstGeom>
          </p:spPr>
        </p:pic>
        <p:sp>
          <p:nvSpPr>
            <p:cNvPr id="58" name="Oval 57">
              <a:extLst>
                <a:ext uri="{FF2B5EF4-FFF2-40B4-BE49-F238E27FC236}">
                  <a16:creationId xmlns:a16="http://schemas.microsoft.com/office/drawing/2014/main" id="{3EDD091F-B8F6-4AE3-BC56-9BFBACA927BD}"/>
                </a:ext>
              </a:extLst>
            </p:cNvPr>
            <p:cNvSpPr/>
            <p:nvPr userDrawn="1"/>
          </p:nvSpPr>
          <p:spPr bwMode="gray">
            <a:xfrm>
              <a:off x="9723987"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sp>
          <p:nvSpPr>
            <p:cNvPr id="59" name="Oval 58">
              <a:extLst>
                <a:ext uri="{FF2B5EF4-FFF2-40B4-BE49-F238E27FC236}">
                  <a16:creationId xmlns:a16="http://schemas.microsoft.com/office/drawing/2014/main" id="{10299EA3-9A88-4F24-A7D3-6582FAEAC661}"/>
                </a:ext>
              </a:extLst>
            </p:cNvPr>
            <p:cNvSpPr/>
            <p:nvPr userDrawn="1"/>
          </p:nvSpPr>
          <p:spPr bwMode="gray">
            <a:xfrm>
              <a:off x="9781041"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pic>
          <p:nvPicPr>
            <p:cNvPr id="60" name="Picture 59">
              <a:extLst>
                <a:ext uri="{FF2B5EF4-FFF2-40B4-BE49-F238E27FC236}">
                  <a16:creationId xmlns:a16="http://schemas.microsoft.com/office/drawing/2014/main" id="{E61A4887-0ED9-4961-A714-59375336253E}"/>
                </a:ext>
              </a:extLst>
            </p:cNvPr>
            <p:cNvPicPr>
              <a:picLocks noChangeAspect="1"/>
            </p:cNvPicPr>
            <p:nvPr userDrawn="1"/>
          </p:nvPicPr>
          <p:blipFill>
            <a:blip r:embed="rId13">
              <a:duotone>
                <a:schemeClr val="bg2">
                  <a:shade val="45000"/>
                  <a:satMod val="135000"/>
                </a:schemeClr>
                <a:prstClr val="white"/>
              </a:duotone>
            </a:blip>
            <a:stretch>
              <a:fillRect/>
            </a:stretch>
          </p:blipFill>
          <p:spPr>
            <a:xfrm>
              <a:off x="9814404" y="6173459"/>
              <a:ext cx="370727" cy="370727"/>
            </a:xfrm>
            <a:prstGeom prst="rect">
              <a:avLst/>
            </a:prstGeom>
          </p:spPr>
        </p:pic>
        <p:sp>
          <p:nvSpPr>
            <p:cNvPr id="55" name="Oval 54">
              <a:extLst>
                <a:ext uri="{FF2B5EF4-FFF2-40B4-BE49-F238E27FC236}">
                  <a16:creationId xmlns:a16="http://schemas.microsoft.com/office/drawing/2014/main" id="{FED41501-1366-4F6C-ACDE-6E19EFD9C539}"/>
                </a:ext>
              </a:extLst>
            </p:cNvPr>
            <p:cNvSpPr/>
            <p:nvPr userDrawn="1"/>
          </p:nvSpPr>
          <p:spPr bwMode="gray">
            <a:xfrm>
              <a:off x="10776386"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sp>
          <p:nvSpPr>
            <p:cNvPr id="56" name="Oval 55">
              <a:extLst>
                <a:ext uri="{FF2B5EF4-FFF2-40B4-BE49-F238E27FC236}">
                  <a16:creationId xmlns:a16="http://schemas.microsoft.com/office/drawing/2014/main" id="{605D0DF9-1490-4B92-9FDF-A58F917D8238}"/>
                </a:ext>
              </a:extLst>
            </p:cNvPr>
            <p:cNvSpPr/>
            <p:nvPr userDrawn="1"/>
          </p:nvSpPr>
          <p:spPr bwMode="gray">
            <a:xfrm>
              <a:off x="10833440"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pic>
          <p:nvPicPr>
            <p:cNvPr id="57" name="Picture 56">
              <a:extLst>
                <a:ext uri="{FF2B5EF4-FFF2-40B4-BE49-F238E27FC236}">
                  <a16:creationId xmlns:a16="http://schemas.microsoft.com/office/drawing/2014/main" id="{C20775B2-D6BD-472B-A49B-AB918C152A3A}"/>
                </a:ext>
              </a:extLst>
            </p:cNvPr>
            <p:cNvPicPr>
              <a:picLocks noChangeAspect="1"/>
            </p:cNvPicPr>
            <p:nvPr userDrawn="1"/>
          </p:nvPicPr>
          <p:blipFill>
            <a:blip r:embed="rId14">
              <a:duotone>
                <a:schemeClr val="bg2">
                  <a:shade val="45000"/>
                  <a:satMod val="135000"/>
                </a:schemeClr>
                <a:prstClr val="white"/>
              </a:duotone>
            </a:blip>
            <a:stretch>
              <a:fillRect/>
            </a:stretch>
          </p:blipFill>
          <p:spPr>
            <a:xfrm>
              <a:off x="10845982" y="6177035"/>
              <a:ext cx="382800" cy="382800"/>
            </a:xfrm>
            <a:prstGeom prst="rect">
              <a:avLst/>
            </a:prstGeom>
          </p:spPr>
        </p:pic>
      </p:grpSp>
    </p:spTree>
    <p:extLst>
      <p:ext uri="{BB962C8B-B14F-4D97-AF65-F5344CB8AC3E}">
        <p14:creationId xmlns:p14="http://schemas.microsoft.com/office/powerpoint/2010/main" val="4198742271"/>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Lst>
  <p:txStyles>
    <p:titleStyle>
      <a:lvl1pPr algn="l" defTabSz="914400" rtl="0" eaLnBrk="1" latinLnBrk="0" hangingPunct="1">
        <a:lnSpc>
          <a:spcPct val="90000"/>
        </a:lnSpc>
        <a:spcBef>
          <a:spcPct val="0"/>
        </a:spcBef>
        <a:buNone/>
        <a:defRPr sz="3000" kern="1200" cap="none" baseline="0">
          <a:solidFill>
            <a:srgbClr val="000000"/>
          </a:solidFill>
          <a:latin typeface="+mj-lt"/>
          <a:ea typeface="+mj-ea"/>
          <a:cs typeface="+mj-cs"/>
        </a:defRPr>
      </a:lvl1pPr>
    </p:titleStyle>
    <p:bodyStyle>
      <a:lvl1pPr marL="2286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26">
          <p15:clr>
            <a:srgbClr val="F26B43"/>
          </p15:clr>
        </p15:guide>
        <p15:guide id="2" pos="226">
          <p15:clr>
            <a:srgbClr val="F26B43"/>
          </p15:clr>
        </p15:guide>
        <p15:guide id="3" orient="horz" pos="3680">
          <p15:clr>
            <a:srgbClr val="F26B43"/>
          </p15:clr>
        </p15:guide>
        <p15:guide id="4" pos="7446">
          <p15:clr>
            <a:srgbClr val="F26B43"/>
          </p15:clr>
        </p15:guide>
        <p15:guide id="5" orient="horz" pos="890">
          <p15:clr>
            <a:srgbClr val="F26B43"/>
          </p15:clr>
        </p15:guide>
        <p15:guide id="6" orient="horz" pos="104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06.xml"/><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06.xml"/></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06.xml"/></Relationships>
</file>

<file path=ppt/slides/_rels/slide1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06.xml"/></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06.xml"/><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06.xml"/></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06.xml"/><Relationship Id="rId4" Type="http://schemas.openxmlformats.org/officeDocument/2006/relationships/image" Target="../media/image52.png"/></Relationships>
</file>

<file path=ppt/slides/_rels/slide1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06.xml"/></Relationships>
</file>

<file path=ppt/slides/_rels/slide1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06.xml"/></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06.xml"/></Relationships>
</file>

<file path=ppt/slides/_rels/slide2.xml.rels><?xml version="1.0" encoding="UTF-8" standalone="yes"?>
<Relationships xmlns="http://schemas.openxmlformats.org/package/2006/relationships"><Relationship Id="rId2" Type="http://schemas.openxmlformats.org/officeDocument/2006/relationships/hyperlink" Target="https://attain.bravosolution.co.uk/" TargetMode="External"/><Relationship Id="rId1" Type="http://schemas.openxmlformats.org/officeDocument/2006/relationships/slideLayout" Target="../slideLayouts/slideLayout106.xml"/></Relationships>
</file>

<file path=ppt/slides/_rels/slide20.xml.rels><?xml version="1.0" encoding="UTF-8" standalone="yes"?>
<Relationships xmlns="http://schemas.openxmlformats.org/package/2006/relationships"><Relationship Id="rId2" Type="http://schemas.openxmlformats.org/officeDocument/2006/relationships/hyperlink" Target="mailto:help@bravosolution.co.uk" TargetMode="External"/><Relationship Id="rId1" Type="http://schemas.openxmlformats.org/officeDocument/2006/relationships/slideLayout" Target="../slideLayouts/slideLayout10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attain.bravosolution.co.uk/" TargetMode="External"/><Relationship Id="rId1" Type="http://schemas.openxmlformats.org/officeDocument/2006/relationships/slideLayout" Target="../slideLayouts/slideLayout106.xml"/></Relationships>
</file>

<file path=ppt/slides/_rels/slide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6.xml"/></Relationships>
</file>

<file path=ppt/slides/_rels/slide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6.xml"/></Relationships>
</file>

<file path=ppt/slides/_rels/slide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6.xml"/></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06.xml"/></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06.xml"/></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0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B0ADF-C3A6-48DA-BB55-254ADEF835DA}"/>
              </a:ext>
            </a:extLst>
          </p:cNvPr>
          <p:cNvSpPr>
            <a:spLocks noGrp="1"/>
          </p:cNvSpPr>
          <p:nvPr>
            <p:ph type="ctrTitle"/>
          </p:nvPr>
        </p:nvSpPr>
        <p:spPr>
          <a:xfrm>
            <a:off x="721024" y="2834633"/>
            <a:ext cx="7993769" cy="1990255"/>
          </a:xfrm>
        </p:spPr>
        <p:txBody>
          <a:bodyPr/>
          <a:lstStyle/>
          <a:p>
            <a:r>
              <a:rPr lang="en-GB" dirty="0"/>
              <a:t>Supplier guide to registering on the Attain eProcurement Portal</a:t>
            </a:r>
          </a:p>
        </p:txBody>
      </p:sp>
      <p:sp>
        <p:nvSpPr>
          <p:cNvPr id="3" name="Subtitle 2">
            <a:extLst>
              <a:ext uri="{FF2B5EF4-FFF2-40B4-BE49-F238E27FC236}">
                <a16:creationId xmlns:a16="http://schemas.microsoft.com/office/drawing/2014/main" id="{F218CBA1-A086-4C8E-960C-66E13BCEA05D}"/>
              </a:ext>
            </a:extLst>
          </p:cNvPr>
          <p:cNvSpPr>
            <a:spLocks noGrp="1"/>
          </p:cNvSpPr>
          <p:nvPr>
            <p:ph type="subTitle" idx="1"/>
          </p:nvPr>
        </p:nvSpPr>
        <p:spPr>
          <a:xfrm>
            <a:off x="721024" y="5048239"/>
            <a:ext cx="4680000" cy="458974"/>
          </a:xfrm>
        </p:spPr>
        <p:txBody>
          <a:bodyPr/>
          <a:lstStyle/>
          <a:p>
            <a:r>
              <a:rPr lang="en-GB" dirty="0"/>
              <a:t>Jaggaer / Bravo Advantage 18</a:t>
            </a:r>
          </a:p>
        </p:txBody>
      </p:sp>
      <p:sp>
        <p:nvSpPr>
          <p:cNvPr id="4" name="Text Placeholder 3">
            <a:extLst>
              <a:ext uri="{FF2B5EF4-FFF2-40B4-BE49-F238E27FC236}">
                <a16:creationId xmlns:a16="http://schemas.microsoft.com/office/drawing/2014/main" id="{89DCDBF0-ED15-45C1-9465-3E98C04089AF}"/>
              </a:ext>
            </a:extLst>
          </p:cNvPr>
          <p:cNvSpPr>
            <a:spLocks noGrp="1"/>
          </p:cNvSpPr>
          <p:nvPr>
            <p:ph type="body" sz="quarter" idx="11"/>
          </p:nvPr>
        </p:nvSpPr>
        <p:spPr/>
        <p:txBody>
          <a:bodyPr/>
          <a:lstStyle/>
          <a:p>
            <a:r>
              <a:rPr lang="en-GB" dirty="0"/>
              <a:t>May 2019</a:t>
            </a:r>
          </a:p>
        </p:txBody>
      </p:sp>
    </p:spTree>
    <p:extLst>
      <p:ext uri="{BB962C8B-B14F-4D97-AF65-F5344CB8AC3E}">
        <p14:creationId xmlns:p14="http://schemas.microsoft.com/office/powerpoint/2010/main" val="28833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1188923"/>
            <a:ext cx="11379135"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8. To </a:t>
            </a:r>
            <a:r>
              <a:rPr lang="en-GB" b="1" dirty="0">
                <a:latin typeface="Century Gothic"/>
              </a:rPr>
              <a:t>Express Interest </a:t>
            </a:r>
            <a:r>
              <a:rPr lang="en-GB" dirty="0">
                <a:latin typeface="Century Gothic"/>
              </a:rPr>
              <a:t>in a tender, click on the name of the tender you wish to access in the list</a:t>
            </a:r>
          </a:p>
          <a:p>
            <a:endParaRPr lang="en-GB" b="1" dirty="0">
              <a:latin typeface="Century Gothic"/>
            </a:endParaRPr>
          </a:p>
          <a:p>
            <a:endParaRPr lang="en-GB" b="1" dirty="0">
              <a:latin typeface="Century Gothic"/>
            </a:endParaRPr>
          </a:p>
          <a:p>
            <a:endParaRPr lang="en-GB" b="1" dirty="0">
              <a:latin typeface="Century Gothic"/>
            </a:endParaRPr>
          </a:p>
          <a:p>
            <a:endParaRPr lang="en-GB" b="1" dirty="0">
              <a:latin typeface="Century Gothic"/>
            </a:endParaRPr>
          </a:p>
          <a:p>
            <a:endParaRPr lang="en-GB" b="1" dirty="0">
              <a:latin typeface="Century Gothic"/>
            </a:endParaRPr>
          </a:p>
          <a:p>
            <a:endParaRPr lang="en-GB" b="1" dirty="0">
              <a:latin typeface="Century Gothic"/>
            </a:endParaRPr>
          </a:p>
          <a:p>
            <a:endParaRPr lang="en-GB" b="1" dirty="0">
              <a:latin typeface="Century Gothic"/>
            </a:endParaRPr>
          </a:p>
          <a:p>
            <a:r>
              <a:rPr lang="en-GB" dirty="0">
                <a:latin typeface="Century Gothic"/>
              </a:rPr>
              <a:t>9. On the next screen you will see the details of the SQ or ITT. Click on </a:t>
            </a:r>
            <a:r>
              <a:rPr lang="en-GB" b="1" dirty="0">
                <a:latin typeface="Century Gothic"/>
              </a:rPr>
              <a:t>Express Interest</a:t>
            </a:r>
          </a:p>
          <a:p>
            <a:endParaRPr lang="en-GB" b="1" dirty="0">
              <a:latin typeface="Century Gothic"/>
            </a:endParaRPr>
          </a:p>
          <a:p>
            <a:r>
              <a:rPr lang="en-GB" dirty="0">
                <a:latin typeface="Century Gothic"/>
              </a:rPr>
              <a:t>10. You will see a pop up notification. Click </a:t>
            </a:r>
            <a:r>
              <a:rPr lang="en-GB" b="1" dirty="0">
                <a:latin typeface="Century Gothic"/>
              </a:rPr>
              <a:t>‘OK’</a:t>
            </a:r>
          </a:p>
          <a:p>
            <a:endParaRPr lang="en-GB" b="1" dirty="0">
              <a:latin typeface="Century Gothic"/>
            </a:endParaRPr>
          </a:p>
          <a:p>
            <a:endParaRPr lang="en-GB" b="1"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b="1" dirty="0">
              <a:latin typeface="Century Gothic"/>
            </a:endParaRPr>
          </a:p>
          <a:p>
            <a:endParaRPr lang="en-GB" b="1" dirty="0">
              <a:latin typeface="Century Gothic"/>
            </a:endParaRP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Expressing and Interest in a tender</a:t>
            </a:r>
          </a:p>
        </p:txBody>
      </p:sp>
      <p:pic>
        <p:nvPicPr>
          <p:cNvPr id="3" name="Picture 2">
            <a:extLst>
              <a:ext uri="{FF2B5EF4-FFF2-40B4-BE49-F238E27FC236}">
                <a16:creationId xmlns:a16="http://schemas.microsoft.com/office/drawing/2014/main" id="{FDA4F683-4F4B-4312-9031-65498AFCF91C}"/>
              </a:ext>
            </a:extLst>
          </p:cNvPr>
          <p:cNvPicPr>
            <a:picLocks noChangeAspect="1"/>
          </p:cNvPicPr>
          <p:nvPr/>
        </p:nvPicPr>
        <p:blipFill>
          <a:blip r:embed="rId2"/>
          <a:stretch>
            <a:fillRect/>
          </a:stretch>
        </p:blipFill>
        <p:spPr>
          <a:xfrm>
            <a:off x="121298" y="1769235"/>
            <a:ext cx="11949404" cy="13899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F51361AF-AAEE-4CCE-AAF5-1AFB48381296}"/>
              </a:ext>
            </a:extLst>
          </p:cNvPr>
          <p:cNvPicPr>
            <a:picLocks noChangeAspect="1"/>
          </p:cNvPicPr>
          <p:nvPr/>
        </p:nvPicPr>
        <p:blipFill>
          <a:blip r:embed="rId3"/>
          <a:stretch>
            <a:fillRect/>
          </a:stretch>
        </p:blipFill>
        <p:spPr>
          <a:xfrm>
            <a:off x="9929521" y="3527412"/>
            <a:ext cx="1047750" cy="342900"/>
          </a:xfrm>
          <a:prstGeom prst="rect">
            <a:avLst/>
          </a:prstGeom>
        </p:spPr>
      </p:pic>
      <p:pic>
        <p:nvPicPr>
          <p:cNvPr id="9" name="Picture 8">
            <a:extLst>
              <a:ext uri="{FF2B5EF4-FFF2-40B4-BE49-F238E27FC236}">
                <a16:creationId xmlns:a16="http://schemas.microsoft.com/office/drawing/2014/main" id="{07FBD32D-CA47-4F4F-B181-10B5389A8788}"/>
              </a:ext>
            </a:extLst>
          </p:cNvPr>
          <p:cNvPicPr>
            <a:picLocks noChangeAspect="1"/>
          </p:cNvPicPr>
          <p:nvPr/>
        </p:nvPicPr>
        <p:blipFill>
          <a:blip r:embed="rId4"/>
          <a:stretch>
            <a:fillRect/>
          </a:stretch>
        </p:blipFill>
        <p:spPr>
          <a:xfrm>
            <a:off x="5831633" y="4285238"/>
            <a:ext cx="3733994" cy="16722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58816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1188923"/>
            <a:ext cx="11379135"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11a. There will be a second pop up notification with some useful information. Click ‘</a:t>
            </a:r>
            <a:r>
              <a:rPr lang="en-GB" b="1" dirty="0">
                <a:latin typeface="Century Gothic"/>
              </a:rPr>
              <a:t>OK</a:t>
            </a:r>
            <a:r>
              <a:rPr lang="en-GB" dirty="0">
                <a:latin typeface="Century Gothic"/>
              </a:rPr>
              <a:t>’ </a:t>
            </a:r>
          </a:p>
          <a:p>
            <a:endParaRPr lang="en-GB" b="1" dirty="0">
              <a:latin typeface="Century Gothic"/>
            </a:endParaRPr>
          </a:p>
          <a:p>
            <a:endParaRPr lang="en-GB" b="1"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b="1" dirty="0">
              <a:latin typeface="Century Gothic"/>
            </a:endParaRPr>
          </a:p>
          <a:p>
            <a:endParaRPr lang="en-GB" b="1" dirty="0">
              <a:latin typeface="Century Gothic"/>
            </a:endParaRP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Expressing an interest in a tender</a:t>
            </a:r>
          </a:p>
        </p:txBody>
      </p:sp>
      <p:pic>
        <p:nvPicPr>
          <p:cNvPr id="5" name="Picture 4">
            <a:extLst>
              <a:ext uri="{FF2B5EF4-FFF2-40B4-BE49-F238E27FC236}">
                <a16:creationId xmlns:a16="http://schemas.microsoft.com/office/drawing/2014/main" id="{01C57800-FC05-4BC8-AD13-25379FD2F589}"/>
              </a:ext>
            </a:extLst>
          </p:cNvPr>
          <p:cNvPicPr>
            <a:picLocks noChangeAspect="1"/>
          </p:cNvPicPr>
          <p:nvPr/>
        </p:nvPicPr>
        <p:blipFill>
          <a:blip r:embed="rId2"/>
          <a:stretch>
            <a:fillRect/>
          </a:stretch>
        </p:blipFill>
        <p:spPr>
          <a:xfrm>
            <a:off x="3168132" y="1714500"/>
            <a:ext cx="5295900"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00961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265470" y="1151601"/>
            <a:ext cx="11659052"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11b. Within the Project you will see an icon in the top right hand corner  </a:t>
            </a:r>
          </a:p>
          <a:p>
            <a:endParaRPr lang="en-GB" dirty="0">
              <a:latin typeface="Century Gothic"/>
            </a:endParaRPr>
          </a:p>
          <a:p>
            <a:r>
              <a:rPr lang="en-GB" dirty="0">
                <a:latin typeface="Century Gothic"/>
              </a:rPr>
              <a:t>Should you not with to participate in the tender, click this button and it will allow you to add a reason for declining (should you wish) – then click the green button ‘Decline to Respond’ to confirm. You must do this before you begin to respond to the SQ or ITT. If you have already </a:t>
            </a:r>
            <a:r>
              <a:rPr lang="en-GB" b="1" dirty="0">
                <a:latin typeface="Century Gothic"/>
              </a:rPr>
              <a:t>Created a Response</a:t>
            </a:r>
            <a:r>
              <a:rPr lang="en-GB" dirty="0">
                <a:latin typeface="Century Gothic"/>
              </a:rPr>
              <a:t>, you will need to confirm you no longer wish to participate via email instead using the Messaging Facility. </a:t>
            </a:r>
          </a:p>
          <a:p>
            <a:endParaRPr lang="en-GB" b="1" dirty="0">
              <a:latin typeface="Century Gothic"/>
            </a:endParaRPr>
          </a:p>
          <a:p>
            <a:endParaRPr lang="en-GB" b="1"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b="1" dirty="0">
              <a:latin typeface="Century Gothic"/>
            </a:endParaRPr>
          </a:p>
          <a:p>
            <a:endParaRPr lang="en-GB" b="1" dirty="0">
              <a:latin typeface="Century Gothic"/>
            </a:endParaRP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Declining to Bid</a:t>
            </a:r>
          </a:p>
        </p:txBody>
      </p:sp>
      <p:pic>
        <p:nvPicPr>
          <p:cNvPr id="3" name="Picture 2">
            <a:extLst>
              <a:ext uri="{FF2B5EF4-FFF2-40B4-BE49-F238E27FC236}">
                <a16:creationId xmlns:a16="http://schemas.microsoft.com/office/drawing/2014/main" id="{4F6E7C18-FC8C-458C-BE4C-DB119265FF09}"/>
              </a:ext>
            </a:extLst>
          </p:cNvPr>
          <p:cNvPicPr>
            <a:picLocks noChangeAspect="1"/>
          </p:cNvPicPr>
          <p:nvPr/>
        </p:nvPicPr>
        <p:blipFill>
          <a:blip r:embed="rId2"/>
          <a:stretch>
            <a:fillRect/>
          </a:stretch>
        </p:blipFill>
        <p:spPr>
          <a:xfrm>
            <a:off x="8261836" y="1026505"/>
            <a:ext cx="1724025" cy="523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52C62F56-B388-4A64-9DF7-4F46454E874E}"/>
              </a:ext>
            </a:extLst>
          </p:cNvPr>
          <p:cNvPicPr>
            <a:picLocks noChangeAspect="1"/>
          </p:cNvPicPr>
          <p:nvPr/>
        </p:nvPicPr>
        <p:blipFill>
          <a:blip r:embed="rId3"/>
          <a:stretch>
            <a:fillRect/>
          </a:stretch>
        </p:blipFill>
        <p:spPr>
          <a:xfrm>
            <a:off x="-1004" y="3074129"/>
            <a:ext cx="12192000" cy="2902857"/>
          </a:xfrm>
          <a:prstGeom prst="rect">
            <a:avLst/>
          </a:prstGeom>
        </p:spPr>
      </p:pic>
    </p:spTree>
    <p:extLst>
      <p:ext uri="{BB962C8B-B14F-4D97-AF65-F5344CB8AC3E}">
        <p14:creationId xmlns:p14="http://schemas.microsoft.com/office/powerpoint/2010/main" val="2144269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1188923"/>
            <a:ext cx="11379135"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12. Once you have successfully expressed interest in a tender you will have access to the procurement documentation made available by the Buyer. Y</a:t>
            </a:r>
            <a:r>
              <a:rPr lang="en-GB" dirty="0"/>
              <a:t>ou can download the documents by clicking on the message or clicking on “Buyer Attachments”</a:t>
            </a:r>
            <a:endParaRPr lang="en-GB" dirty="0">
              <a:latin typeface="Century Gothic"/>
            </a:endParaRPr>
          </a:p>
          <a:p>
            <a:endParaRPr lang="en-GB" b="1" dirty="0">
              <a:latin typeface="Century Gothic"/>
            </a:endParaRPr>
          </a:p>
          <a:p>
            <a:endParaRPr lang="en-GB" b="1"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b="1" dirty="0">
              <a:latin typeface="Century Gothic"/>
            </a:endParaRPr>
          </a:p>
          <a:p>
            <a:endParaRPr lang="en-GB" b="1" dirty="0">
              <a:latin typeface="Century Gothic"/>
            </a:endParaRP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Buyer attachments</a:t>
            </a:r>
          </a:p>
        </p:txBody>
      </p:sp>
      <p:pic>
        <p:nvPicPr>
          <p:cNvPr id="2" name="Picture 1">
            <a:extLst>
              <a:ext uri="{FF2B5EF4-FFF2-40B4-BE49-F238E27FC236}">
                <a16:creationId xmlns:a16="http://schemas.microsoft.com/office/drawing/2014/main" id="{99A855AD-A12F-49C1-95A2-3580564D68E3}"/>
              </a:ext>
            </a:extLst>
          </p:cNvPr>
          <p:cNvPicPr>
            <a:picLocks noChangeAspect="1"/>
          </p:cNvPicPr>
          <p:nvPr/>
        </p:nvPicPr>
        <p:blipFill>
          <a:blip r:embed="rId2"/>
          <a:stretch>
            <a:fillRect/>
          </a:stretch>
        </p:blipFill>
        <p:spPr>
          <a:xfrm>
            <a:off x="1462992" y="2114868"/>
            <a:ext cx="8916955" cy="39179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88133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1188923"/>
            <a:ext cx="11379135"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13. You can click on individual documents or use the ‘</a:t>
            </a:r>
            <a:r>
              <a:rPr lang="en-GB" b="1" dirty="0">
                <a:latin typeface="Century Gothic"/>
              </a:rPr>
              <a:t>Mass Download</a:t>
            </a:r>
            <a:r>
              <a:rPr lang="en-GB" dirty="0">
                <a:latin typeface="Century Gothic"/>
              </a:rPr>
              <a:t>’ option if there are multiple documents. </a:t>
            </a:r>
            <a:r>
              <a:rPr lang="en-GB" b="1" i="1" dirty="0">
                <a:solidFill>
                  <a:srgbClr val="FF0000"/>
                </a:solidFill>
              </a:rPr>
              <a:t>Note: mass download requires a Java plug-in, if you cannot use mass download  then proceed downloading individual files.</a:t>
            </a:r>
          </a:p>
          <a:p>
            <a:endParaRPr lang="en-GB" b="1" i="1" dirty="0">
              <a:solidFill>
                <a:srgbClr val="FF0000"/>
              </a:solidFill>
            </a:endParaRPr>
          </a:p>
          <a:p>
            <a:endParaRPr lang="en-GB" b="1" i="1" dirty="0">
              <a:solidFill>
                <a:srgbClr val="FF0000"/>
              </a:solidFill>
            </a:endParaRPr>
          </a:p>
          <a:p>
            <a:endParaRPr lang="en-GB" b="1" i="1" dirty="0">
              <a:solidFill>
                <a:srgbClr val="FF0000"/>
              </a:solidFill>
            </a:endParaRPr>
          </a:p>
          <a:p>
            <a:endParaRPr lang="en-GB" b="1" i="1" dirty="0">
              <a:solidFill>
                <a:srgbClr val="FF0000"/>
              </a:solidFill>
            </a:endParaRPr>
          </a:p>
          <a:p>
            <a:endParaRPr lang="en-GB" b="1" i="1" dirty="0">
              <a:solidFill>
                <a:srgbClr val="FF0000"/>
              </a:solidFill>
            </a:endParaRPr>
          </a:p>
          <a:p>
            <a:endParaRPr lang="en-GB" b="1" i="1" dirty="0">
              <a:solidFill>
                <a:srgbClr val="FF0000"/>
              </a:solidFill>
            </a:endParaRPr>
          </a:p>
          <a:p>
            <a:endParaRPr lang="en-GB" b="1" i="1" dirty="0">
              <a:solidFill>
                <a:srgbClr val="FF0000"/>
              </a:solidFill>
            </a:endParaRPr>
          </a:p>
          <a:p>
            <a:endParaRPr lang="en-GB" b="1" i="1" dirty="0">
              <a:solidFill>
                <a:srgbClr val="FF0000"/>
              </a:solidFill>
            </a:endParaRPr>
          </a:p>
          <a:p>
            <a:endParaRPr lang="en-GB" b="1" i="1" dirty="0">
              <a:solidFill>
                <a:srgbClr val="FF0000"/>
              </a:solidFill>
            </a:endParaRPr>
          </a:p>
          <a:p>
            <a:endParaRPr lang="en-GB" b="1" i="1" dirty="0">
              <a:solidFill>
                <a:srgbClr val="FF0000"/>
              </a:solidFill>
            </a:endParaRPr>
          </a:p>
          <a:p>
            <a:endParaRPr lang="en-GB" dirty="0">
              <a:solidFill>
                <a:schemeClr val="bg1"/>
              </a:solidFill>
            </a:endParaRPr>
          </a:p>
          <a:p>
            <a:r>
              <a:rPr lang="en-GB" dirty="0">
                <a:solidFill>
                  <a:schemeClr val="bg1"/>
                </a:solidFill>
              </a:rPr>
              <a:t>Your files will download into a .zip file</a:t>
            </a:r>
          </a:p>
          <a:p>
            <a:r>
              <a:rPr lang="en-GB" dirty="0">
                <a:solidFill>
                  <a:schemeClr val="bg1"/>
                </a:solidFill>
              </a:rPr>
              <a:t>That you need to </a:t>
            </a:r>
            <a:r>
              <a:rPr lang="en-GB" dirty="0" err="1">
                <a:solidFill>
                  <a:schemeClr val="bg1"/>
                </a:solidFill>
              </a:rPr>
              <a:t>doubleclick</a:t>
            </a:r>
            <a:r>
              <a:rPr lang="en-GB" dirty="0">
                <a:solidFill>
                  <a:schemeClr val="bg1"/>
                </a:solidFill>
              </a:rPr>
              <a:t> to </a:t>
            </a:r>
          </a:p>
          <a:p>
            <a:r>
              <a:rPr lang="en-GB" dirty="0">
                <a:solidFill>
                  <a:schemeClr val="bg1"/>
                </a:solidFill>
              </a:rPr>
              <a:t>open.</a:t>
            </a:r>
          </a:p>
          <a:p>
            <a:r>
              <a:rPr lang="en-GB" dirty="0">
                <a:solidFill>
                  <a:schemeClr val="bg1"/>
                </a:solidFill>
              </a:rPr>
              <a:t> </a:t>
            </a:r>
          </a:p>
          <a:p>
            <a:endParaRPr lang="en-GB" b="1" dirty="0">
              <a:latin typeface="Century Gothic"/>
            </a:endParaRPr>
          </a:p>
          <a:p>
            <a:endParaRPr lang="en-GB" b="1"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b="1" dirty="0">
              <a:latin typeface="Century Gothic"/>
            </a:endParaRPr>
          </a:p>
          <a:p>
            <a:endParaRPr lang="en-GB" b="1" dirty="0">
              <a:latin typeface="Century Gothic"/>
            </a:endParaRP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Mass download</a:t>
            </a:r>
          </a:p>
        </p:txBody>
      </p:sp>
      <p:pic>
        <p:nvPicPr>
          <p:cNvPr id="3" name="Picture 2">
            <a:extLst>
              <a:ext uri="{FF2B5EF4-FFF2-40B4-BE49-F238E27FC236}">
                <a16:creationId xmlns:a16="http://schemas.microsoft.com/office/drawing/2014/main" id="{3F17E72E-7D13-4939-8E85-645EE1039474}"/>
              </a:ext>
            </a:extLst>
          </p:cNvPr>
          <p:cNvPicPr>
            <a:picLocks noChangeAspect="1"/>
          </p:cNvPicPr>
          <p:nvPr/>
        </p:nvPicPr>
        <p:blipFill>
          <a:blip r:embed="rId2"/>
          <a:stretch>
            <a:fillRect/>
          </a:stretch>
        </p:blipFill>
        <p:spPr>
          <a:xfrm>
            <a:off x="438538" y="2286906"/>
            <a:ext cx="8048203" cy="28538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870CD86F-0B30-499A-A337-08641DE4BF85}"/>
              </a:ext>
            </a:extLst>
          </p:cNvPr>
          <p:cNvPicPr>
            <a:picLocks noChangeAspect="1"/>
          </p:cNvPicPr>
          <p:nvPr/>
        </p:nvPicPr>
        <p:blipFill>
          <a:blip r:embed="rId3"/>
          <a:stretch>
            <a:fillRect/>
          </a:stretch>
        </p:blipFill>
        <p:spPr>
          <a:xfrm>
            <a:off x="9147013" y="3466164"/>
            <a:ext cx="2295525" cy="495300"/>
          </a:xfrm>
          <a:prstGeom prst="rect">
            <a:avLst/>
          </a:prstGeom>
        </p:spPr>
      </p:pic>
      <p:pic>
        <p:nvPicPr>
          <p:cNvPr id="7" name="Picture 6">
            <a:extLst>
              <a:ext uri="{FF2B5EF4-FFF2-40B4-BE49-F238E27FC236}">
                <a16:creationId xmlns:a16="http://schemas.microsoft.com/office/drawing/2014/main" id="{DDAAFE79-F4CB-412A-8FDB-4D11F86ED375}"/>
              </a:ext>
            </a:extLst>
          </p:cNvPr>
          <p:cNvPicPr>
            <a:picLocks noChangeAspect="1"/>
          </p:cNvPicPr>
          <p:nvPr/>
        </p:nvPicPr>
        <p:blipFill>
          <a:blip r:embed="rId4"/>
          <a:stretch>
            <a:fillRect/>
          </a:stretch>
        </p:blipFill>
        <p:spPr>
          <a:xfrm>
            <a:off x="4562670" y="5344881"/>
            <a:ext cx="6092890" cy="6852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a:extLst>
              <a:ext uri="{FF2B5EF4-FFF2-40B4-BE49-F238E27FC236}">
                <a16:creationId xmlns:a16="http://schemas.microsoft.com/office/drawing/2014/main" id="{EF6D4CD5-CEE6-4F38-9E0A-40EAB3444AAA}"/>
              </a:ext>
            </a:extLst>
          </p:cNvPr>
          <p:cNvSpPr/>
          <p:nvPr/>
        </p:nvSpPr>
        <p:spPr>
          <a:xfrm>
            <a:off x="8764196" y="2307619"/>
            <a:ext cx="3231501" cy="1200329"/>
          </a:xfrm>
          <a:prstGeom prst="rect">
            <a:avLst/>
          </a:prstGeom>
        </p:spPr>
        <p:txBody>
          <a:bodyPr wrap="square">
            <a:spAutoFit/>
          </a:bodyPr>
          <a:lstStyle/>
          <a:p>
            <a:r>
              <a:rPr lang="en-GB" dirty="0">
                <a:solidFill>
                  <a:srgbClr val="000000"/>
                </a:solidFill>
                <a:latin typeface="Century Gothic"/>
              </a:rPr>
              <a:t>On the Mass Download page, click the files you wish to download and click ‘</a:t>
            </a:r>
            <a:r>
              <a:rPr lang="en-GB" b="1" dirty="0">
                <a:solidFill>
                  <a:srgbClr val="000000"/>
                </a:solidFill>
                <a:latin typeface="Century Gothic"/>
              </a:rPr>
              <a:t>Download Selected Files</a:t>
            </a:r>
            <a:r>
              <a:rPr lang="en-GB" dirty="0">
                <a:solidFill>
                  <a:srgbClr val="000000"/>
                </a:solidFill>
                <a:latin typeface="Century Gothic"/>
              </a:rPr>
              <a:t>’</a:t>
            </a:r>
          </a:p>
        </p:txBody>
      </p:sp>
    </p:spTree>
    <p:extLst>
      <p:ext uri="{BB962C8B-B14F-4D97-AF65-F5344CB8AC3E}">
        <p14:creationId xmlns:p14="http://schemas.microsoft.com/office/powerpoint/2010/main" val="2060133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1188923"/>
            <a:ext cx="11379135"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14. When you are ready to start your response to the SQ or ITT, click into the tender project title and click on </a:t>
            </a:r>
            <a:r>
              <a:rPr lang="en-GB" b="1" dirty="0">
                <a:latin typeface="Century Gothic"/>
              </a:rPr>
              <a:t>‘Create Response’</a:t>
            </a: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r>
              <a:rPr lang="en-GB" dirty="0">
                <a:latin typeface="Century Gothic"/>
              </a:rPr>
              <a:t>A pop up notification will appear. Click ‘</a:t>
            </a:r>
            <a:r>
              <a:rPr lang="en-GB" b="1" dirty="0">
                <a:latin typeface="Century Gothic"/>
              </a:rPr>
              <a:t>OK</a:t>
            </a:r>
            <a:r>
              <a:rPr lang="en-GB" dirty="0">
                <a:latin typeface="Century Gothic"/>
              </a:rPr>
              <a:t>’</a:t>
            </a:r>
          </a:p>
          <a:p>
            <a:endParaRPr lang="en-GB" b="1" dirty="0">
              <a:latin typeface="Century Gothic"/>
            </a:endParaRPr>
          </a:p>
          <a:p>
            <a:endParaRPr lang="en-GB" b="1" dirty="0">
              <a:latin typeface="Century Gothic"/>
            </a:endParaRP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Creating a response to a tender</a:t>
            </a:r>
          </a:p>
        </p:txBody>
      </p:sp>
      <p:pic>
        <p:nvPicPr>
          <p:cNvPr id="2" name="Picture 1">
            <a:extLst>
              <a:ext uri="{FF2B5EF4-FFF2-40B4-BE49-F238E27FC236}">
                <a16:creationId xmlns:a16="http://schemas.microsoft.com/office/drawing/2014/main" id="{7A394F5C-A298-4A51-A4C7-8A809809C289}"/>
              </a:ext>
            </a:extLst>
          </p:cNvPr>
          <p:cNvPicPr>
            <a:picLocks noChangeAspect="1"/>
          </p:cNvPicPr>
          <p:nvPr/>
        </p:nvPicPr>
        <p:blipFill>
          <a:blip r:embed="rId2"/>
          <a:stretch>
            <a:fillRect/>
          </a:stretch>
        </p:blipFill>
        <p:spPr>
          <a:xfrm>
            <a:off x="1438280" y="1978995"/>
            <a:ext cx="8797402" cy="35819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A0D506BC-0DD2-4263-AC98-050463443085}"/>
              </a:ext>
            </a:extLst>
          </p:cNvPr>
          <p:cNvPicPr>
            <a:picLocks noChangeAspect="1"/>
          </p:cNvPicPr>
          <p:nvPr/>
        </p:nvPicPr>
        <p:blipFill>
          <a:blip r:embed="rId3"/>
          <a:stretch>
            <a:fillRect/>
          </a:stretch>
        </p:blipFill>
        <p:spPr>
          <a:xfrm>
            <a:off x="6096000" y="3965510"/>
            <a:ext cx="3612075" cy="24124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70091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1188923"/>
            <a:ext cx="11379135"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15. You will be able to see the relevant envelopes in the Questionnaire associated with the tender. This could include a Qualification, Technical and /or Commercial Envelope (or all three).</a:t>
            </a:r>
          </a:p>
          <a:p>
            <a:endParaRPr lang="en-GB" dirty="0">
              <a:latin typeface="Century Gothic"/>
            </a:endParaRPr>
          </a:p>
          <a:p>
            <a:r>
              <a:rPr lang="en-GB" dirty="0">
                <a:latin typeface="Century Gothic"/>
              </a:rPr>
              <a:t>You can choose to respond to each question individually using the ‘</a:t>
            </a:r>
            <a:r>
              <a:rPr lang="en-GB" b="1" dirty="0">
                <a:latin typeface="Century Gothic"/>
              </a:rPr>
              <a:t>Edit</a:t>
            </a:r>
            <a:r>
              <a:rPr lang="en-GB" dirty="0">
                <a:latin typeface="Century Gothic"/>
              </a:rPr>
              <a:t> </a:t>
            </a:r>
            <a:r>
              <a:rPr lang="en-GB" b="1" dirty="0">
                <a:latin typeface="Century Gothic"/>
              </a:rPr>
              <a:t>Response</a:t>
            </a:r>
            <a:r>
              <a:rPr lang="en-GB" dirty="0">
                <a:latin typeface="Century Gothic"/>
              </a:rPr>
              <a:t>’ button</a:t>
            </a:r>
          </a:p>
          <a:p>
            <a:r>
              <a:rPr lang="en-GB" dirty="0">
                <a:latin typeface="Century Gothic"/>
              </a:rPr>
              <a:t>or you can click on the ‘</a:t>
            </a:r>
            <a:r>
              <a:rPr lang="en-GB" b="1" dirty="0">
                <a:latin typeface="Century Gothic"/>
              </a:rPr>
              <a:t>Export / Import Response</a:t>
            </a:r>
            <a:r>
              <a:rPr lang="en-GB" dirty="0">
                <a:latin typeface="Century Gothic"/>
              </a:rPr>
              <a:t>’ button                                to download a copy of the Questionnaire into Excel to complete offline. </a:t>
            </a:r>
          </a:p>
          <a:p>
            <a:endParaRPr lang="en-GB" dirty="0">
              <a:latin typeface="Century Gothic"/>
            </a:endParaRPr>
          </a:p>
          <a:p>
            <a:r>
              <a:rPr lang="en-GB" dirty="0">
                <a:latin typeface="Century Gothic"/>
              </a:rPr>
              <a:t>Click on ‘</a:t>
            </a:r>
            <a:r>
              <a:rPr lang="en-GB" b="1" dirty="0">
                <a:latin typeface="Century Gothic"/>
              </a:rPr>
              <a:t>Download</a:t>
            </a:r>
            <a:r>
              <a:rPr lang="en-GB" dirty="0">
                <a:latin typeface="Century Gothic"/>
              </a:rPr>
              <a:t>’ to get a copy of the Questionnaire and save it to your computer. Use </a:t>
            </a:r>
            <a:r>
              <a:rPr lang="en-GB" b="1" dirty="0">
                <a:latin typeface="Century Gothic"/>
              </a:rPr>
              <a:t>Browse</a:t>
            </a:r>
            <a:r>
              <a:rPr lang="en-GB" dirty="0">
                <a:latin typeface="Century Gothic"/>
              </a:rPr>
              <a:t> to find your saved file and ‘</a:t>
            </a:r>
            <a:r>
              <a:rPr lang="en-GB" b="1" dirty="0">
                <a:latin typeface="Century Gothic"/>
              </a:rPr>
              <a:t>Import Excel</a:t>
            </a:r>
            <a:r>
              <a:rPr lang="en-GB" dirty="0">
                <a:latin typeface="Century Gothic"/>
              </a:rPr>
              <a:t>’ to upload your completed response to Bravo.</a:t>
            </a: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b="1" dirty="0">
              <a:latin typeface="Century Gothic"/>
            </a:endParaRPr>
          </a:p>
          <a:p>
            <a:endParaRPr lang="en-GB" b="1" dirty="0">
              <a:latin typeface="Century Gothic"/>
            </a:endParaRP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Creating a response to a tender</a:t>
            </a:r>
          </a:p>
        </p:txBody>
      </p:sp>
      <p:pic>
        <p:nvPicPr>
          <p:cNvPr id="7" name="Picture 6">
            <a:extLst>
              <a:ext uri="{FF2B5EF4-FFF2-40B4-BE49-F238E27FC236}">
                <a16:creationId xmlns:a16="http://schemas.microsoft.com/office/drawing/2014/main" id="{1BCCAB02-F8F3-4A95-BAD7-19D1BC64FEA9}"/>
              </a:ext>
            </a:extLst>
          </p:cNvPr>
          <p:cNvPicPr>
            <a:picLocks noChangeAspect="1"/>
          </p:cNvPicPr>
          <p:nvPr/>
        </p:nvPicPr>
        <p:blipFill>
          <a:blip r:embed="rId2"/>
          <a:stretch>
            <a:fillRect/>
          </a:stretch>
        </p:blipFill>
        <p:spPr>
          <a:xfrm>
            <a:off x="10356785" y="1953951"/>
            <a:ext cx="1381125" cy="390525"/>
          </a:xfrm>
          <a:prstGeom prst="rect">
            <a:avLst/>
          </a:prstGeom>
        </p:spPr>
      </p:pic>
      <p:pic>
        <p:nvPicPr>
          <p:cNvPr id="8" name="Picture 7">
            <a:extLst>
              <a:ext uri="{FF2B5EF4-FFF2-40B4-BE49-F238E27FC236}">
                <a16:creationId xmlns:a16="http://schemas.microsoft.com/office/drawing/2014/main" id="{D292BA5B-9BAC-4826-8DFA-10394F02684C}"/>
              </a:ext>
            </a:extLst>
          </p:cNvPr>
          <p:cNvPicPr>
            <a:picLocks noChangeAspect="1"/>
          </p:cNvPicPr>
          <p:nvPr/>
        </p:nvPicPr>
        <p:blipFill>
          <a:blip r:embed="rId3"/>
          <a:stretch>
            <a:fillRect/>
          </a:stretch>
        </p:blipFill>
        <p:spPr>
          <a:xfrm>
            <a:off x="6763236" y="2422362"/>
            <a:ext cx="1895475" cy="352425"/>
          </a:xfrm>
          <a:prstGeom prst="rect">
            <a:avLst/>
          </a:prstGeom>
        </p:spPr>
      </p:pic>
      <p:pic>
        <p:nvPicPr>
          <p:cNvPr id="10" name="Picture 9">
            <a:extLst>
              <a:ext uri="{FF2B5EF4-FFF2-40B4-BE49-F238E27FC236}">
                <a16:creationId xmlns:a16="http://schemas.microsoft.com/office/drawing/2014/main" id="{807118E0-FB2C-493F-8CD9-228F4A285F16}"/>
              </a:ext>
            </a:extLst>
          </p:cNvPr>
          <p:cNvPicPr>
            <a:picLocks noChangeAspect="1"/>
          </p:cNvPicPr>
          <p:nvPr/>
        </p:nvPicPr>
        <p:blipFill>
          <a:blip r:embed="rId4"/>
          <a:stretch>
            <a:fillRect/>
          </a:stretch>
        </p:blipFill>
        <p:spPr>
          <a:xfrm>
            <a:off x="1502228" y="4055843"/>
            <a:ext cx="9374155" cy="19280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29634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6" y="1188923"/>
            <a:ext cx="5136956"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16. You can see in this illustration that you can respond to text based questions and multiple choice questions by clicking the drop down menu available for each ‘option’.</a:t>
            </a:r>
          </a:p>
          <a:p>
            <a:endParaRPr lang="en-GB" dirty="0">
              <a:latin typeface="Century Gothic"/>
            </a:endParaRPr>
          </a:p>
          <a:p>
            <a:r>
              <a:rPr lang="en-GB" dirty="0">
                <a:latin typeface="Century Gothic"/>
              </a:rPr>
              <a:t>Please note that there are only 2000 characters available in a text based response. </a:t>
            </a:r>
            <a:r>
              <a:rPr lang="en-GB" dirty="0">
                <a:solidFill>
                  <a:srgbClr val="FF0000"/>
                </a:solidFill>
                <a:latin typeface="Century Gothic"/>
              </a:rPr>
              <a:t>If a Buyer requires &gt;2000 characters within a response, it should be an ‘attachment’ type question instead. Please raise this as a clarification, if you are concerned.</a:t>
            </a:r>
          </a:p>
          <a:p>
            <a:endParaRPr lang="en-GB" dirty="0">
              <a:latin typeface="Century Gothic"/>
            </a:endParaRPr>
          </a:p>
          <a:p>
            <a:r>
              <a:rPr lang="en-GB" dirty="0">
                <a:latin typeface="Century Gothic"/>
              </a:rPr>
              <a:t>Where a question requires an attachment you will need to attach the file manually to the relevant question within Bravo. This is covered in the next few slides.</a:t>
            </a:r>
          </a:p>
          <a:p>
            <a:endParaRPr lang="en-GB" dirty="0">
              <a:latin typeface="Century Gothic"/>
            </a:endParaRPr>
          </a:p>
          <a:p>
            <a:endParaRPr lang="en-GB" dirty="0">
              <a:latin typeface="Century Gothic"/>
            </a:endParaRPr>
          </a:p>
          <a:p>
            <a:endParaRPr lang="en-GB" dirty="0">
              <a:latin typeface="Century Gothic"/>
            </a:endParaRPr>
          </a:p>
          <a:p>
            <a:endParaRPr lang="en-GB" b="1" dirty="0">
              <a:latin typeface="Century Gothic"/>
            </a:endParaRPr>
          </a:p>
          <a:p>
            <a:endParaRPr lang="en-GB" b="1" dirty="0">
              <a:latin typeface="Century Gothic"/>
            </a:endParaRP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Creating an offline response to a tender </a:t>
            </a:r>
          </a:p>
        </p:txBody>
      </p:sp>
      <p:pic>
        <p:nvPicPr>
          <p:cNvPr id="3" name="Picture 2">
            <a:extLst>
              <a:ext uri="{FF2B5EF4-FFF2-40B4-BE49-F238E27FC236}">
                <a16:creationId xmlns:a16="http://schemas.microsoft.com/office/drawing/2014/main" id="{84F2D1EC-1E93-42C7-BE0F-992C1DFC8F37}"/>
              </a:ext>
            </a:extLst>
          </p:cNvPr>
          <p:cNvPicPr>
            <a:picLocks noChangeAspect="1"/>
          </p:cNvPicPr>
          <p:nvPr/>
        </p:nvPicPr>
        <p:blipFill>
          <a:blip r:embed="rId2"/>
          <a:stretch>
            <a:fillRect/>
          </a:stretch>
        </p:blipFill>
        <p:spPr>
          <a:xfrm>
            <a:off x="5908023" y="1188923"/>
            <a:ext cx="5925202" cy="48884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19478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1053045"/>
            <a:ext cx="10166155"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17. If you have chosen to respond manually within Bravo, use the Edit Response button for each relevant envelope. This is how you can add attachments where necessary. Then </a:t>
            </a:r>
            <a:r>
              <a:rPr lang="en-GB" b="1" dirty="0">
                <a:latin typeface="Century Gothic"/>
              </a:rPr>
              <a:t>Save and Exit Response </a:t>
            </a:r>
            <a:r>
              <a:rPr lang="en-GB" dirty="0">
                <a:latin typeface="Century Gothic"/>
              </a:rPr>
              <a:t>when you are finished editing.</a:t>
            </a: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b="1" dirty="0">
              <a:latin typeface="Century Gothic"/>
            </a:endParaRPr>
          </a:p>
          <a:p>
            <a:endParaRPr lang="en-GB" b="1" dirty="0">
              <a:latin typeface="Century Gothic"/>
            </a:endParaRP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Attaching files to responses</a:t>
            </a:r>
          </a:p>
        </p:txBody>
      </p:sp>
      <p:pic>
        <p:nvPicPr>
          <p:cNvPr id="5" name="Picture 4">
            <a:extLst>
              <a:ext uri="{FF2B5EF4-FFF2-40B4-BE49-F238E27FC236}">
                <a16:creationId xmlns:a16="http://schemas.microsoft.com/office/drawing/2014/main" id="{10887CE3-73E4-4B2D-B38D-0EBFF022F7DD}"/>
              </a:ext>
            </a:extLst>
          </p:cNvPr>
          <p:cNvPicPr>
            <a:picLocks noChangeAspect="1"/>
          </p:cNvPicPr>
          <p:nvPr/>
        </p:nvPicPr>
        <p:blipFill>
          <a:blip r:embed="rId2"/>
          <a:stretch>
            <a:fillRect/>
          </a:stretch>
        </p:blipFill>
        <p:spPr>
          <a:xfrm>
            <a:off x="550507" y="2015150"/>
            <a:ext cx="11302216" cy="46964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67817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1053045"/>
            <a:ext cx="10166155"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18. When all questions have been responded to it will show in </a:t>
            </a:r>
            <a:r>
              <a:rPr lang="en-GB" b="1" dirty="0">
                <a:latin typeface="Century Gothic"/>
              </a:rPr>
              <a:t>‘My Response Summary’</a:t>
            </a:r>
          </a:p>
          <a:p>
            <a:r>
              <a:rPr lang="en-GB" dirty="0">
                <a:latin typeface="Century Gothic"/>
              </a:rPr>
              <a:t>Once you are happy with your final tender responses, click ‘</a:t>
            </a:r>
            <a:r>
              <a:rPr lang="en-GB" b="1" dirty="0">
                <a:latin typeface="Century Gothic"/>
              </a:rPr>
              <a:t>Submit</a:t>
            </a:r>
            <a:r>
              <a:rPr lang="en-GB" dirty="0">
                <a:latin typeface="Century Gothic"/>
              </a:rPr>
              <a:t> </a:t>
            </a:r>
            <a:r>
              <a:rPr lang="en-GB" b="1" dirty="0">
                <a:latin typeface="Century Gothic"/>
              </a:rPr>
              <a:t>Response</a:t>
            </a:r>
            <a:r>
              <a:rPr lang="en-GB" dirty="0">
                <a:latin typeface="Century Gothic"/>
              </a:rPr>
              <a:t>’ and click ‘</a:t>
            </a:r>
            <a:r>
              <a:rPr lang="en-GB" b="1" dirty="0">
                <a:latin typeface="Century Gothic"/>
              </a:rPr>
              <a:t>OK</a:t>
            </a:r>
            <a:r>
              <a:rPr lang="en-GB" dirty="0">
                <a:latin typeface="Century Gothic"/>
              </a:rPr>
              <a:t>’ to the pop up notification.</a:t>
            </a: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r>
              <a:rPr lang="en-GB" dirty="0">
                <a:latin typeface="Century Gothic"/>
              </a:rPr>
              <a:t>You can submit your response as many times as required for updates/amendments up until the published tender deadline. Thereafter no further edits are permissible.</a:t>
            </a: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b="1" dirty="0">
              <a:latin typeface="Century Gothic"/>
            </a:endParaRPr>
          </a:p>
          <a:p>
            <a:endParaRPr lang="en-GB" b="1" dirty="0">
              <a:latin typeface="Century Gothic"/>
            </a:endParaRP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Submitting your response</a:t>
            </a:r>
          </a:p>
        </p:txBody>
      </p:sp>
      <p:pic>
        <p:nvPicPr>
          <p:cNvPr id="2" name="Picture 1">
            <a:extLst>
              <a:ext uri="{FF2B5EF4-FFF2-40B4-BE49-F238E27FC236}">
                <a16:creationId xmlns:a16="http://schemas.microsoft.com/office/drawing/2014/main" id="{E53E0B8F-DA5C-4CA0-902E-D4D974AB7E43}"/>
              </a:ext>
            </a:extLst>
          </p:cNvPr>
          <p:cNvPicPr>
            <a:picLocks noChangeAspect="1"/>
          </p:cNvPicPr>
          <p:nvPr/>
        </p:nvPicPr>
        <p:blipFill>
          <a:blip r:embed="rId2"/>
          <a:stretch>
            <a:fillRect/>
          </a:stretch>
        </p:blipFill>
        <p:spPr>
          <a:xfrm>
            <a:off x="508518" y="2248415"/>
            <a:ext cx="11174963" cy="31771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a:extLst>
              <a:ext uri="{FF2B5EF4-FFF2-40B4-BE49-F238E27FC236}">
                <a16:creationId xmlns:a16="http://schemas.microsoft.com/office/drawing/2014/main" id="{C2FA3E91-24B4-49BB-9858-FCF13FAE06B0}"/>
              </a:ext>
            </a:extLst>
          </p:cNvPr>
          <p:cNvPicPr>
            <a:picLocks noChangeAspect="1"/>
          </p:cNvPicPr>
          <p:nvPr/>
        </p:nvPicPr>
        <p:blipFill>
          <a:blip r:embed="rId3"/>
          <a:stretch>
            <a:fillRect/>
          </a:stretch>
        </p:blipFill>
        <p:spPr>
          <a:xfrm>
            <a:off x="8398037" y="4263605"/>
            <a:ext cx="3499392" cy="15826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79630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1198254"/>
            <a:ext cx="10100841"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All procurements being run by Attain will be implemented on the Bravo eProcurement Portal: </a:t>
            </a:r>
            <a:r>
              <a:rPr lang="en-GB" dirty="0">
                <a:hlinkClick r:id="rId2"/>
              </a:rPr>
              <a:t>https://attain.bravosolution.co.uk</a:t>
            </a:r>
            <a:endParaRPr lang="en-GB" dirty="0"/>
          </a:p>
          <a:p>
            <a:endParaRPr lang="en-GB" dirty="0">
              <a:latin typeface="Century Gothic"/>
            </a:endParaRPr>
          </a:p>
          <a:p>
            <a:r>
              <a:rPr lang="en-GB" dirty="0">
                <a:latin typeface="Century Gothic"/>
              </a:rPr>
              <a:t>Where a Contract Finder Notice and / or a Contract Notice is issued on the Official Journal of European Union (OJEU) is advertised, it will direct you to register at the above portal to obtain the tender documents for the relevant procurement. You must register your organisation if not already registered. </a:t>
            </a:r>
          </a:p>
          <a:p>
            <a:endParaRPr lang="en-GB" dirty="0">
              <a:latin typeface="Century Gothic"/>
            </a:endParaRPr>
          </a:p>
          <a:p>
            <a:endParaRPr lang="en-GB" b="1" dirty="0"/>
          </a:p>
          <a:p>
            <a:r>
              <a:rPr lang="en-GB" b="1" dirty="0"/>
              <a:t>Types of tender issued in Bravo include:</a:t>
            </a:r>
          </a:p>
          <a:p>
            <a:endParaRPr lang="en-GB" b="1" dirty="0"/>
          </a:p>
          <a:p>
            <a:pPr marL="285750" indent="-285750">
              <a:buFont typeface="Arial" panose="020B0604020202020204" pitchFamily="34" charset="0"/>
              <a:buChar char="•"/>
            </a:pPr>
            <a:r>
              <a:rPr lang="en-GB" b="1" dirty="0"/>
              <a:t>Selection Questionnaire – SQ - </a:t>
            </a:r>
            <a:r>
              <a:rPr lang="en-GB" dirty="0"/>
              <a:t>this is also used for Market Engagement events and / or Requests for Information (RFI)</a:t>
            </a:r>
          </a:p>
          <a:p>
            <a:pPr marL="285750" indent="-285750">
              <a:buFont typeface="Arial" panose="020B0604020202020204" pitchFamily="34" charset="0"/>
              <a:buChar char="•"/>
            </a:pPr>
            <a:r>
              <a:rPr lang="en-GB" b="1" dirty="0"/>
              <a:t>Invitation to Tender – ITT - </a:t>
            </a:r>
            <a:r>
              <a:rPr lang="en-GB" dirty="0"/>
              <a:t>t</a:t>
            </a:r>
            <a:r>
              <a:rPr lang="en-GB" sz="1800" dirty="0">
                <a:latin typeface="Century Gothic"/>
              </a:rPr>
              <a:t>his is also used for Invitations to Quote (ITQ) and Any Qualified Provider (AQP) processes</a:t>
            </a: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Getting started</a:t>
            </a:r>
          </a:p>
        </p:txBody>
      </p:sp>
    </p:spTree>
    <p:extLst>
      <p:ext uri="{BB962C8B-B14F-4D97-AF65-F5344CB8AC3E}">
        <p14:creationId xmlns:p14="http://schemas.microsoft.com/office/powerpoint/2010/main" val="32985906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87CF06-9E9A-4494-A8DD-281FFCD5ACB0}"/>
              </a:ext>
            </a:extLst>
          </p:cNvPr>
          <p:cNvSpPr>
            <a:spLocks noGrp="1"/>
          </p:cNvSpPr>
          <p:nvPr>
            <p:ph type="body" sz="quarter" idx="10"/>
          </p:nvPr>
        </p:nvSpPr>
        <p:spPr>
          <a:xfrm>
            <a:off x="813463" y="1797026"/>
            <a:ext cx="9447698" cy="306146"/>
          </a:xfrm>
        </p:spPr>
        <p:txBody>
          <a:bodyPr/>
          <a:lstStyle/>
          <a:p>
            <a:r>
              <a:rPr lang="en-GB" b="1" dirty="0"/>
              <a:t>Phone:</a:t>
            </a:r>
            <a:br>
              <a:rPr lang="en-GB" dirty="0"/>
            </a:br>
            <a:r>
              <a:rPr lang="en-GB" dirty="0"/>
              <a:t>0800 069 8630</a:t>
            </a:r>
            <a:br>
              <a:rPr lang="en-GB" dirty="0"/>
            </a:br>
            <a:r>
              <a:rPr lang="en-GB" dirty="0"/>
              <a:t>+44 203 608 4013</a:t>
            </a:r>
          </a:p>
          <a:p>
            <a:r>
              <a:rPr lang="en-GB" b="1" dirty="0"/>
              <a:t>E-mail:</a:t>
            </a:r>
            <a:br>
              <a:rPr lang="en-GB" dirty="0"/>
            </a:br>
            <a:r>
              <a:rPr lang="en-GB" dirty="0">
                <a:hlinkClick r:id="rId2"/>
              </a:rPr>
              <a:t>help@bravosolution.co.uk</a:t>
            </a:r>
            <a:endParaRPr lang="en-GB" dirty="0"/>
          </a:p>
          <a:p>
            <a:endParaRPr lang="en-GB" sz="1600" dirty="0"/>
          </a:p>
          <a:p>
            <a:endParaRPr lang="en-GB" sz="1600" dirty="0"/>
          </a:p>
        </p:txBody>
      </p:sp>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813463" y="1300891"/>
            <a:ext cx="10008472"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Century Gothic"/>
                <a:ea typeface="+mn-ea"/>
                <a:cs typeface="+mn-cs"/>
              </a:rPr>
              <a:t>Bravo helpdesk</a:t>
            </a: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Further Support</a:t>
            </a:r>
          </a:p>
        </p:txBody>
      </p:sp>
    </p:spTree>
    <p:extLst>
      <p:ext uri="{BB962C8B-B14F-4D97-AF65-F5344CB8AC3E}">
        <p14:creationId xmlns:p14="http://schemas.microsoft.com/office/powerpoint/2010/main" val="2068041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54965B-AA9D-4000-93BA-62A7D4C1D6D0}"/>
              </a:ext>
            </a:extLst>
          </p:cNvPr>
          <p:cNvSpPr>
            <a:spLocks noGrp="1"/>
          </p:cNvSpPr>
          <p:nvPr>
            <p:ph type="body" sz="quarter" idx="11"/>
          </p:nvPr>
        </p:nvSpPr>
        <p:spPr/>
        <p:txBody>
          <a:bodyPr/>
          <a:lstStyle/>
          <a:p>
            <a:r>
              <a:rPr lang="en-GB" dirty="0"/>
              <a:t>289 High Holborn, London</a:t>
            </a:r>
          </a:p>
          <a:p>
            <a:r>
              <a:rPr lang="en-GB" dirty="0"/>
              <a:t>WC1V 7HZ, United Kingdom</a:t>
            </a:r>
          </a:p>
          <a:p>
            <a:r>
              <a:rPr lang="en-GB" dirty="0"/>
              <a:t>0203 435 6590</a:t>
            </a:r>
          </a:p>
          <a:p>
            <a:r>
              <a:rPr lang="en-GB" dirty="0"/>
              <a:t>contacts@attain.co.uk</a:t>
            </a:r>
          </a:p>
          <a:p>
            <a:r>
              <a:rPr lang="en-GB" dirty="0"/>
              <a:t>www.attain.co.uk</a:t>
            </a:r>
          </a:p>
          <a:p>
            <a:endParaRPr lang="en-GB" dirty="0"/>
          </a:p>
        </p:txBody>
      </p:sp>
    </p:spTree>
    <p:extLst>
      <p:ext uri="{BB962C8B-B14F-4D97-AF65-F5344CB8AC3E}">
        <p14:creationId xmlns:p14="http://schemas.microsoft.com/office/powerpoint/2010/main" val="3804330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1030303"/>
            <a:ext cx="10100841"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AutoNum type="arabicPeriod"/>
            </a:pPr>
            <a:r>
              <a:rPr lang="en-GB" dirty="0">
                <a:latin typeface="Century Gothic"/>
              </a:rPr>
              <a:t>Go to the eProcurement Portal: </a:t>
            </a:r>
            <a:r>
              <a:rPr lang="en-GB" b="1" dirty="0">
                <a:hlinkClick r:id="rId2"/>
              </a:rPr>
              <a:t>https://attain.bravosolution.co.uk</a:t>
            </a:r>
            <a:r>
              <a:rPr lang="en-GB" b="1" dirty="0"/>
              <a:t> </a:t>
            </a:r>
            <a:r>
              <a:rPr lang="en-GB" dirty="0"/>
              <a:t>and click ‘</a:t>
            </a:r>
            <a:r>
              <a:rPr lang="en-GB" b="1" dirty="0"/>
              <a:t>Register</a:t>
            </a:r>
            <a:r>
              <a:rPr lang="en-GB" dirty="0"/>
              <a:t>’</a:t>
            </a:r>
          </a:p>
          <a:p>
            <a:pPr marL="342900" indent="-342900">
              <a:buAutoNum type="arabicPeriod"/>
            </a:pPr>
            <a:endParaRPr lang="en-GB" dirty="0"/>
          </a:p>
          <a:p>
            <a:endParaRPr lang="en-GB" b="1" dirty="0">
              <a:latin typeface="Century Gothic"/>
            </a:endParaRP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Registration</a:t>
            </a:r>
          </a:p>
        </p:txBody>
      </p:sp>
      <p:pic>
        <p:nvPicPr>
          <p:cNvPr id="3" name="Picture 2">
            <a:extLst>
              <a:ext uri="{FF2B5EF4-FFF2-40B4-BE49-F238E27FC236}">
                <a16:creationId xmlns:a16="http://schemas.microsoft.com/office/drawing/2014/main" id="{D3E48AEF-7522-4B58-AA73-B670FAA289D2}"/>
              </a:ext>
            </a:extLst>
          </p:cNvPr>
          <p:cNvPicPr>
            <a:picLocks noChangeAspect="1"/>
          </p:cNvPicPr>
          <p:nvPr/>
        </p:nvPicPr>
        <p:blipFill>
          <a:blip r:embed="rId3"/>
          <a:stretch>
            <a:fillRect/>
          </a:stretch>
        </p:blipFill>
        <p:spPr>
          <a:xfrm>
            <a:off x="932766" y="1441301"/>
            <a:ext cx="8021737" cy="50105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62731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1030303"/>
            <a:ext cx="10100841"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2. Accept the Terms and conditions of the </a:t>
            </a:r>
            <a:r>
              <a:rPr lang="en-GB" b="1" dirty="0">
                <a:latin typeface="Century Gothic"/>
              </a:rPr>
              <a:t>User Agreement </a:t>
            </a:r>
            <a:r>
              <a:rPr lang="en-GB" dirty="0">
                <a:latin typeface="Century Gothic"/>
              </a:rPr>
              <a:t>then click ‘</a:t>
            </a:r>
            <a:r>
              <a:rPr lang="en-GB" b="1" dirty="0">
                <a:latin typeface="Century Gothic"/>
              </a:rPr>
              <a:t>Next</a:t>
            </a:r>
            <a:r>
              <a:rPr lang="en-GB" dirty="0">
                <a:latin typeface="Century Gothic"/>
              </a:rPr>
              <a:t>’</a:t>
            </a:r>
            <a:endParaRPr lang="en-GB" dirty="0"/>
          </a:p>
          <a:p>
            <a:endParaRPr lang="en-GB" b="1" dirty="0">
              <a:latin typeface="Century Gothic"/>
            </a:endParaRP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Registration</a:t>
            </a:r>
          </a:p>
        </p:txBody>
      </p:sp>
      <p:pic>
        <p:nvPicPr>
          <p:cNvPr id="2" name="Picture 1">
            <a:extLst>
              <a:ext uri="{FF2B5EF4-FFF2-40B4-BE49-F238E27FC236}">
                <a16:creationId xmlns:a16="http://schemas.microsoft.com/office/drawing/2014/main" id="{15AC2C26-1C6D-4E5D-B685-0ABD094D0CBE}"/>
              </a:ext>
            </a:extLst>
          </p:cNvPr>
          <p:cNvPicPr>
            <a:picLocks noChangeAspect="1"/>
          </p:cNvPicPr>
          <p:nvPr/>
        </p:nvPicPr>
        <p:blipFill>
          <a:blip r:embed="rId2"/>
          <a:stretch>
            <a:fillRect/>
          </a:stretch>
        </p:blipFill>
        <p:spPr>
          <a:xfrm>
            <a:off x="811763" y="2119586"/>
            <a:ext cx="10568473" cy="24326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17053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1030303"/>
            <a:ext cx="10100841"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3. Complete the basic details for your organisation then click ‘</a:t>
            </a:r>
            <a:r>
              <a:rPr lang="en-GB" b="1" dirty="0">
                <a:latin typeface="Century Gothic"/>
              </a:rPr>
              <a:t>Save</a:t>
            </a:r>
            <a:r>
              <a:rPr lang="en-GB" dirty="0">
                <a:latin typeface="Century Gothic"/>
              </a:rPr>
              <a:t>’</a:t>
            </a: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Registration</a:t>
            </a:r>
          </a:p>
        </p:txBody>
      </p:sp>
      <p:pic>
        <p:nvPicPr>
          <p:cNvPr id="5" name="Picture 4">
            <a:extLst>
              <a:ext uri="{FF2B5EF4-FFF2-40B4-BE49-F238E27FC236}">
                <a16:creationId xmlns:a16="http://schemas.microsoft.com/office/drawing/2014/main" id="{1FB28059-48A2-44DE-A300-9D30890F9B6B}"/>
              </a:ext>
            </a:extLst>
          </p:cNvPr>
          <p:cNvPicPr>
            <a:picLocks noChangeAspect="1"/>
          </p:cNvPicPr>
          <p:nvPr/>
        </p:nvPicPr>
        <p:blipFill>
          <a:blip r:embed="rId2"/>
          <a:stretch>
            <a:fillRect/>
          </a:stretch>
        </p:blipFill>
        <p:spPr>
          <a:xfrm>
            <a:off x="961052" y="1969666"/>
            <a:ext cx="10503159" cy="34433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79263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1030303"/>
            <a:ext cx="10100841"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4. Select the most appropriate category representing your business / organisation and then click ‘Confirm Current Selection’</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Registration</a:t>
            </a:r>
          </a:p>
        </p:txBody>
      </p:sp>
      <p:pic>
        <p:nvPicPr>
          <p:cNvPr id="2" name="Picture 1">
            <a:extLst>
              <a:ext uri="{FF2B5EF4-FFF2-40B4-BE49-F238E27FC236}">
                <a16:creationId xmlns:a16="http://schemas.microsoft.com/office/drawing/2014/main" id="{96AB9938-ECB5-44D4-90EB-107EBC58E397}"/>
              </a:ext>
            </a:extLst>
          </p:cNvPr>
          <p:cNvPicPr>
            <a:picLocks noChangeAspect="1"/>
          </p:cNvPicPr>
          <p:nvPr/>
        </p:nvPicPr>
        <p:blipFill>
          <a:blip r:embed="rId2"/>
          <a:stretch>
            <a:fillRect/>
          </a:stretch>
        </p:blipFill>
        <p:spPr>
          <a:xfrm>
            <a:off x="1045579" y="2127122"/>
            <a:ext cx="10100841" cy="34482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71931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1030303"/>
            <a:ext cx="10100841"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5. The registration process is now complete and your account is activated. You will receive an email with a temporary password to use to log in. The system will direct you to choose a new password the first time you log – in.</a:t>
            </a: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r>
              <a:rPr lang="en-GB" dirty="0">
                <a:latin typeface="Arial" panose="020B0604020202020204" pitchFamily="34" charset="0"/>
                <a:cs typeface="Arial" panose="020B0604020202020204" pitchFamily="34" charset="0"/>
              </a:rPr>
              <a:t>If for any reason you cannot access your account, for example, you lose your password, there is a link under the log-in details on the Home Screen.</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Click ‘I cannot access my account’ and follow</a:t>
            </a:r>
          </a:p>
          <a:p>
            <a:r>
              <a:rPr lang="en-GB" dirty="0">
                <a:latin typeface="Arial" panose="020B0604020202020204" pitchFamily="34" charset="0"/>
                <a:cs typeface="Arial" panose="020B0604020202020204" pitchFamily="34" charset="0"/>
              </a:rPr>
              <a:t>the onscreen instructions.</a:t>
            </a: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Registration</a:t>
            </a:r>
          </a:p>
        </p:txBody>
      </p:sp>
      <p:pic>
        <p:nvPicPr>
          <p:cNvPr id="3" name="Picture 2">
            <a:extLst>
              <a:ext uri="{FF2B5EF4-FFF2-40B4-BE49-F238E27FC236}">
                <a16:creationId xmlns:a16="http://schemas.microsoft.com/office/drawing/2014/main" id="{49522EE5-8B7D-479A-93BE-32049234F777}"/>
              </a:ext>
            </a:extLst>
          </p:cNvPr>
          <p:cNvPicPr>
            <a:picLocks noChangeAspect="1"/>
          </p:cNvPicPr>
          <p:nvPr/>
        </p:nvPicPr>
        <p:blipFill>
          <a:blip r:embed="rId2"/>
          <a:stretch>
            <a:fillRect/>
          </a:stretch>
        </p:blipFill>
        <p:spPr>
          <a:xfrm>
            <a:off x="634481" y="2359871"/>
            <a:ext cx="11109649" cy="11840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AE4AAB2B-DE8F-42C5-89EE-877B20C55C1E}"/>
              </a:ext>
            </a:extLst>
          </p:cNvPr>
          <p:cNvPicPr>
            <a:picLocks noChangeAspect="1"/>
          </p:cNvPicPr>
          <p:nvPr/>
        </p:nvPicPr>
        <p:blipFill>
          <a:blip r:embed="rId3"/>
          <a:stretch>
            <a:fillRect/>
          </a:stretch>
        </p:blipFill>
        <p:spPr>
          <a:xfrm>
            <a:off x="5669125" y="4484622"/>
            <a:ext cx="1600200" cy="21621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8" name="Straight Arrow Connector 7">
            <a:extLst>
              <a:ext uri="{FF2B5EF4-FFF2-40B4-BE49-F238E27FC236}">
                <a16:creationId xmlns:a16="http://schemas.microsoft.com/office/drawing/2014/main" id="{2BAFD4CD-6456-41B2-8094-2C0DE59892B8}"/>
              </a:ext>
            </a:extLst>
          </p:cNvPr>
          <p:cNvCxnSpPr>
            <a:cxnSpLocks/>
          </p:cNvCxnSpPr>
          <p:nvPr/>
        </p:nvCxnSpPr>
        <p:spPr>
          <a:xfrm>
            <a:off x="2976465" y="5565709"/>
            <a:ext cx="2780523" cy="79776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3162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1188923"/>
            <a:ext cx="11379135"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6. Once logged in, you will see your Home Screen. The Main Dashboard is accessible by clicking on the ‘Home’ icon.            </a:t>
            </a:r>
          </a:p>
          <a:p>
            <a:r>
              <a:rPr lang="en-GB" dirty="0">
                <a:latin typeface="Century Gothic"/>
              </a:rPr>
              <a:t>Here you can access all the SQs and ITTs that you have been invited to or registered interest in.</a:t>
            </a: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Home screen</a:t>
            </a:r>
          </a:p>
        </p:txBody>
      </p:sp>
      <p:pic>
        <p:nvPicPr>
          <p:cNvPr id="2" name="Picture 1">
            <a:extLst>
              <a:ext uri="{FF2B5EF4-FFF2-40B4-BE49-F238E27FC236}">
                <a16:creationId xmlns:a16="http://schemas.microsoft.com/office/drawing/2014/main" id="{C5B405BA-9F24-4126-A50A-9F6808BF71DF}"/>
              </a:ext>
            </a:extLst>
          </p:cNvPr>
          <p:cNvPicPr>
            <a:picLocks noChangeAspect="1"/>
          </p:cNvPicPr>
          <p:nvPr/>
        </p:nvPicPr>
        <p:blipFill>
          <a:blip r:embed="rId2"/>
          <a:stretch>
            <a:fillRect/>
          </a:stretch>
        </p:blipFill>
        <p:spPr>
          <a:xfrm>
            <a:off x="273602" y="2286907"/>
            <a:ext cx="11644796" cy="36715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F498DECC-2569-44B6-ABF5-F162D8D8248C}"/>
              </a:ext>
            </a:extLst>
          </p:cNvPr>
          <p:cNvPicPr>
            <a:picLocks noChangeAspect="1"/>
          </p:cNvPicPr>
          <p:nvPr/>
        </p:nvPicPr>
        <p:blipFill>
          <a:blip r:embed="rId3"/>
          <a:stretch>
            <a:fillRect/>
          </a:stretch>
        </p:blipFill>
        <p:spPr>
          <a:xfrm>
            <a:off x="2395829" y="1457131"/>
            <a:ext cx="514350" cy="381000"/>
          </a:xfrm>
          <a:prstGeom prst="rect">
            <a:avLst/>
          </a:prstGeom>
        </p:spPr>
      </p:pic>
    </p:spTree>
    <p:extLst>
      <p:ext uri="{BB962C8B-B14F-4D97-AF65-F5344CB8AC3E}">
        <p14:creationId xmlns:p14="http://schemas.microsoft.com/office/powerpoint/2010/main" val="3149391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1188923"/>
            <a:ext cx="5192939"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7. To access tenders, navigate to </a:t>
            </a:r>
            <a:r>
              <a:rPr lang="en-GB" b="1" dirty="0">
                <a:latin typeface="Century Gothic"/>
              </a:rPr>
              <a:t>SQs / ITTs that are Open to All Suppliers</a:t>
            </a:r>
          </a:p>
          <a:p>
            <a:endParaRPr lang="en-GB" b="1" dirty="0">
              <a:latin typeface="Century Gothic"/>
            </a:endParaRPr>
          </a:p>
          <a:p>
            <a:endParaRPr lang="en-GB" b="1" dirty="0">
              <a:latin typeface="Century Gothic"/>
            </a:endParaRPr>
          </a:p>
          <a:p>
            <a:endParaRPr lang="en-GB" b="1" dirty="0">
              <a:latin typeface="Century Gothic"/>
            </a:endParaRPr>
          </a:p>
          <a:p>
            <a:endParaRPr lang="en-GB" b="1" dirty="0">
              <a:latin typeface="Century Gothic"/>
            </a:endParaRPr>
          </a:p>
          <a:p>
            <a:endParaRPr lang="en-GB" b="1" dirty="0">
              <a:latin typeface="Century Gothic"/>
            </a:endParaRPr>
          </a:p>
          <a:p>
            <a:r>
              <a:rPr lang="en-GB" dirty="0">
                <a:latin typeface="Century Gothic"/>
              </a:rPr>
              <a:t>Once you have expressed interest in a tender or started a response to one, you will also see it appear in your lists on your main dashboard, for easy future access.</a:t>
            </a: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b="1" dirty="0">
              <a:latin typeface="Century Gothic"/>
            </a:endParaRPr>
          </a:p>
          <a:p>
            <a:endParaRPr lang="en-GB" b="1" dirty="0">
              <a:latin typeface="Century Gothic"/>
            </a:endParaRP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Accessing SQs and ITTs</a:t>
            </a:r>
          </a:p>
        </p:txBody>
      </p:sp>
      <p:pic>
        <p:nvPicPr>
          <p:cNvPr id="8" name="Picture 7">
            <a:extLst>
              <a:ext uri="{FF2B5EF4-FFF2-40B4-BE49-F238E27FC236}">
                <a16:creationId xmlns:a16="http://schemas.microsoft.com/office/drawing/2014/main" id="{EA678D08-92D1-474D-9E4D-C5CCE5BD9F72}"/>
              </a:ext>
            </a:extLst>
          </p:cNvPr>
          <p:cNvPicPr>
            <a:picLocks noChangeAspect="1"/>
          </p:cNvPicPr>
          <p:nvPr/>
        </p:nvPicPr>
        <p:blipFill>
          <a:blip r:embed="rId2"/>
          <a:stretch>
            <a:fillRect/>
          </a:stretch>
        </p:blipFill>
        <p:spPr>
          <a:xfrm>
            <a:off x="5551714" y="1350250"/>
            <a:ext cx="5753100" cy="1247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3E6ED702-3EA0-416C-9773-78568D7A2EA4}"/>
              </a:ext>
            </a:extLst>
          </p:cNvPr>
          <p:cNvPicPr>
            <a:picLocks noChangeAspect="1"/>
          </p:cNvPicPr>
          <p:nvPr/>
        </p:nvPicPr>
        <p:blipFill>
          <a:blip r:embed="rId3"/>
          <a:stretch>
            <a:fillRect/>
          </a:stretch>
        </p:blipFill>
        <p:spPr>
          <a:xfrm>
            <a:off x="5967445" y="3429000"/>
            <a:ext cx="3510471" cy="24609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1626502"/>
      </p:ext>
    </p:extLst>
  </p:cSld>
  <p:clrMapOvr>
    <a:masterClrMapping/>
  </p:clrMapOvr>
</p:sld>
</file>

<file path=ppt/theme/theme1.xml><?xml version="1.0" encoding="utf-8"?>
<a:theme xmlns:a="http://schemas.openxmlformats.org/drawingml/2006/main" name="TITLES">
  <a:themeElements>
    <a:clrScheme name="Attain">
      <a:dk1>
        <a:srgbClr val="0077B7"/>
      </a:dk1>
      <a:lt1>
        <a:srgbClr val="000000"/>
      </a:lt1>
      <a:dk2>
        <a:srgbClr val="757574"/>
      </a:dk2>
      <a:lt2>
        <a:srgbClr val="FFFFFF"/>
      </a:lt2>
      <a:accent1>
        <a:srgbClr val="0077B7"/>
      </a:accent1>
      <a:accent2>
        <a:srgbClr val="7DB956"/>
      </a:accent2>
      <a:accent3>
        <a:srgbClr val="757574"/>
      </a:accent3>
      <a:accent4>
        <a:srgbClr val="003B5B"/>
      </a:accent4>
      <a:accent5>
        <a:srgbClr val="93BFE8"/>
      </a:accent5>
      <a:accent6>
        <a:srgbClr val="00BFDF"/>
      </a:accent6>
      <a:hlink>
        <a:srgbClr val="0077BA"/>
      </a:hlink>
      <a:folHlink>
        <a:srgbClr val="7F7F7F"/>
      </a:folHlink>
    </a:clrScheme>
    <a:fontScheme name="Custom 62">
      <a:majorFont>
        <a:latin typeface="Century Gothic"/>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2"/>
        </a:solidFill>
        <a:ln w="19050">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400" dirty="0" smtClean="0">
            <a:solidFill>
              <a:schemeClr val="bg1"/>
            </a:solidFill>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lgn="l">
          <a:spcBef>
            <a:spcPts val="300"/>
          </a:spcBef>
          <a:defRPr sz="1400" dirty="0" err="1" smtClean="0">
            <a:solidFill>
              <a:schemeClr val="bg1"/>
            </a:solidFill>
            <a:cs typeface="Arial" pitchFamily="34" charset="0"/>
          </a:defRPr>
        </a:defPPr>
      </a:lstStyle>
    </a:txDef>
  </a:objectDefaults>
  <a:extraClrSchemeLst/>
  <a:custClrLst>
    <a:custClr>
      <a:srgbClr val="0077B7"/>
    </a:custClr>
    <a:custClr>
      <a:srgbClr val="7DB956"/>
    </a:custClr>
    <a:custClr>
      <a:srgbClr val="757574"/>
    </a:custClr>
    <a:custClr>
      <a:srgbClr val="003B5B"/>
    </a:custClr>
    <a:custClr>
      <a:srgbClr val="F59D0F"/>
    </a:custClr>
    <a:custClr>
      <a:srgbClr val="5EA384"/>
    </a:custClr>
    <a:custClr>
      <a:srgbClr val="64609D"/>
    </a:custClr>
    <a:custClr>
      <a:srgbClr val="93BFE8"/>
    </a:custClr>
    <a:custClr>
      <a:srgbClr val="1DBADF"/>
    </a:custClr>
    <a:custClr>
      <a:srgbClr val="000000"/>
    </a:custClr>
    <a:custClr>
      <a:srgbClr val="80BBDB"/>
    </a:custClr>
    <a:custClr>
      <a:srgbClr val="BEDCAB"/>
    </a:custClr>
    <a:custClr>
      <a:srgbClr val="BABABA"/>
    </a:custClr>
    <a:custClr>
      <a:srgbClr val="809DAD"/>
    </a:custClr>
    <a:custClr>
      <a:srgbClr val="FACE87"/>
    </a:custClr>
    <a:custClr>
      <a:srgbClr val="AFD1C2"/>
    </a:custClr>
    <a:custClr>
      <a:srgbClr val="B2AFCE"/>
    </a:custClr>
    <a:custClr>
      <a:srgbClr val="C9DFF4"/>
    </a:custClr>
    <a:custClr>
      <a:srgbClr val="8EDDEF"/>
    </a:custClr>
    <a:custClr>
      <a:srgbClr val="808080"/>
    </a:custClr>
    <a:custClr>
      <a:srgbClr val="B2D6E9"/>
    </a:custClr>
    <a:custClr>
      <a:srgbClr val="D8EACC"/>
    </a:custClr>
    <a:custClr>
      <a:srgbClr val="D5D5D5"/>
    </a:custClr>
    <a:custClr>
      <a:srgbClr val="B2C4CD"/>
    </a:custClr>
    <a:custClr>
      <a:srgbClr val="FCE1B7"/>
    </a:custClr>
    <a:custClr>
      <a:srgbClr val="CEE3DA"/>
    </a:custClr>
    <a:custClr>
      <a:srgbClr val="D0CFE1"/>
    </a:custClr>
    <a:custClr>
      <a:srgbClr val="DEECF8"/>
    </a:custClr>
    <a:custClr>
      <a:srgbClr val="BBEAF5"/>
    </a:custClr>
    <a:custClr>
      <a:srgbClr val="B2B2B2"/>
    </a:custClr>
    <a:custClr>
      <a:srgbClr val="D9EBF4"/>
    </a:custClr>
    <a:custClr>
      <a:srgbClr val="ECF5E6"/>
    </a:custClr>
    <a:custClr>
      <a:srgbClr val="EAEAEA"/>
    </a:custClr>
    <a:custClr>
      <a:srgbClr val="D9E2E7"/>
    </a:custClr>
    <a:custClr>
      <a:srgbClr val="FEF0DB"/>
    </a:custClr>
    <a:custClr>
      <a:srgbClr val="E7F1ED"/>
    </a:custClr>
    <a:custClr>
      <a:srgbClr val="E8E7F0"/>
    </a:custClr>
    <a:custClr>
      <a:srgbClr val="EFF5FC"/>
    </a:custClr>
    <a:custClr>
      <a:srgbClr val="DDF5FA"/>
    </a:custClr>
    <a:custClr>
      <a:srgbClr val="D9D9D9"/>
    </a:custClr>
  </a:custClrLst>
</a:theme>
</file>

<file path=ppt/theme/theme10.xml><?xml version="1.0" encoding="utf-8"?>
<a:theme xmlns:a="http://schemas.openxmlformats.org/drawingml/2006/main" name="1_TITLES">
  <a:themeElements>
    <a:clrScheme name="Attain">
      <a:dk1>
        <a:srgbClr val="0077B7"/>
      </a:dk1>
      <a:lt1>
        <a:srgbClr val="000000"/>
      </a:lt1>
      <a:dk2>
        <a:srgbClr val="757574"/>
      </a:dk2>
      <a:lt2>
        <a:srgbClr val="FFFFFF"/>
      </a:lt2>
      <a:accent1>
        <a:srgbClr val="0077B7"/>
      </a:accent1>
      <a:accent2>
        <a:srgbClr val="7DB956"/>
      </a:accent2>
      <a:accent3>
        <a:srgbClr val="757574"/>
      </a:accent3>
      <a:accent4>
        <a:srgbClr val="003B5B"/>
      </a:accent4>
      <a:accent5>
        <a:srgbClr val="93BFE8"/>
      </a:accent5>
      <a:accent6>
        <a:srgbClr val="00BFDF"/>
      </a:accent6>
      <a:hlink>
        <a:srgbClr val="0077BA"/>
      </a:hlink>
      <a:folHlink>
        <a:srgbClr val="7F7F7F"/>
      </a:folHlink>
    </a:clrScheme>
    <a:fontScheme name="Custom 62">
      <a:majorFont>
        <a:latin typeface="Century Gothic"/>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2"/>
        </a:solidFill>
        <a:ln w="19050">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400" dirty="0" smtClean="0">
            <a:solidFill>
              <a:schemeClr val="bg1"/>
            </a:solidFill>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lgn="l">
          <a:spcBef>
            <a:spcPts val="300"/>
          </a:spcBef>
          <a:defRPr sz="1400" dirty="0" err="1" smtClean="0">
            <a:solidFill>
              <a:schemeClr val="bg1"/>
            </a:solidFill>
            <a:cs typeface="Arial" pitchFamily="34" charset="0"/>
          </a:defRPr>
        </a:defPPr>
      </a:lstStyle>
    </a:txDef>
  </a:objectDefaults>
  <a:extraClrSchemeLst/>
  <a:custClrLst>
    <a:custClr>
      <a:srgbClr val="0077B7"/>
    </a:custClr>
    <a:custClr>
      <a:srgbClr val="7DB956"/>
    </a:custClr>
    <a:custClr>
      <a:srgbClr val="757574"/>
    </a:custClr>
    <a:custClr>
      <a:srgbClr val="003B5B"/>
    </a:custClr>
    <a:custClr>
      <a:srgbClr val="F59D0F"/>
    </a:custClr>
    <a:custClr>
      <a:srgbClr val="5EA384"/>
    </a:custClr>
    <a:custClr>
      <a:srgbClr val="64609D"/>
    </a:custClr>
    <a:custClr>
      <a:srgbClr val="93BFE8"/>
    </a:custClr>
    <a:custClr>
      <a:srgbClr val="1DBADF"/>
    </a:custClr>
    <a:custClr>
      <a:srgbClr val="000000"/>
    </a:custClr>
    <a:custClr>
      <a:srgbClr val="80BBDB"/>
    </a:custClr>
    <a:custClr>
      <a:srgbClr val="BEDCAB"/>
    </a:custClr>
    <a:custClr>
      <a:srgbClr val="BABABA"/>
    </a:custClr>
    <a:custClr>
      <a:srgbClr val="809DAD"/>
    </a:custClr>
    <a:custClr>
      <a:srgbClr val="FACE87"/>
    </a:custClr>
    <a:custClr>
      <a:srgbClr val="AFD1C2"/>
    </a:custClr>
    <a:custClr>
      <a:srgbClr val="B2AFCE"/>
    </a:custClr>
    <a:custClr>
      <a:srgbClr val="C9DFF4"/>
    </a:custClr>
    <a:custClr>
      <a:srgbClr val="8EDDEF"/>
    </a:custClr>
    <a:custClr>
      <a:srgbClr val="808080"/>
    </a:custClr>
    <a:custClr>
      <a:srgbClr val="B2D6E9"/>
    </a:custClr>
    <a:custClr>
      <a:srgbClr val="D8EACC"/>
    </a:custClr>
    <a:custClr>
      <a:srgbClr val="D5D5D5"/>
    </a:custClr>
    <a:custClr>
      <a:srgbClr val="B2C4CD"/>
    </a:custClr>
    <a:custClr>
      <a:srgbClr val="FCE1B7"/>
    </a:custClr>
    <a:custClr>
      <a:srgbClr val="CEE3DA"/>
    </a:custClr>
    <a:custClr>
      <a:srgbClr val="D0CFE1"/>
    </a:custClr>
    <a:custClr>
      <a:srgbClr val="DEECF8"/>
    </a:custClr>
    <a:custClr>
      <a:srgbClr val="BBEAF5"/>
    </a:custClr>
    <a:custClr>
      <a:srgbClr val="B2B2B2"/>
    </a:custClr>
    <a:custClr>
      <a:srgbClr val="D9EBF4"/>
    </a:custClr>
    <a:custClr>
      <a:srgbClr val="ECF5E6"/>
    </a:custClr>
    <a:custClr>
      <a:srgbClr val="EAEAEA"/>
    </a:custClr>
    <a:custClr>
      <a:srgbClr val="D9E2E7"/>
    </a:custClr>
    <a:custClr>
      <a:srgbClr val="FEF0DB"/>
    </a:custClr>
    <a:custClr>
      <a:srgbClr val="E7F1ED"/>
    </a:custClr>
    <a:custClr>
      <a:srgbClr val="E8E7F0"/>
    </a:custClr>
    <a:custClr>
      <a:srgbClr val="EFF5FC"/>
    </a:custClr>
    <a:custClr>
      <a:srgbClr val="DDF5FA"/>
    </a:custClr>
    <a:custClr>
      <a:srgbClr val="D9D9D9"/>
    </a:custClr>
  </a:custClr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 LINE TITLE">
  <a:themeElements>
    <a:clrScheme name="Attain">
      <a:dk1>
        <a:srgbClr val="0077B7"/>
      </a:dk1>
      <a:lt1>
        <a:srgbClr val="000000"/>
      </a:lt1>
      <a:dk2>
        <a:srgbClr val="757574"/>
      </a:dk2>
      <a:lt2>
        <a:srgbClr val="FFFFFF"/>
      </a:lt2>
      <a:accent1>
        <a:srgbClr val="0077B7"/>
      </a:accent1>
      <a:accent2>
        <a:srgbClr val="7DB956"/>
      </a:accent2>
      <a:accent3>
        <a:srgbClr val="757574"/>
      </a:accent3>
      <a:accent4>
        <a:srgbClr val="003B5B"/>
      </a:accent4>
      <a:accent5>
        <a:srgbClr val="93BFE8"/>
      </a:accent5>
      <a:accent6>
        <a:srgbClr val="00BFDF"/>
      </a:accent6>
      <a:hlink>
        <a:srgbClr val="0077BA"/>
      </a:hlink>
      <a:folHlink>
        <a:srgbClr val="7F7F7F"/>
      </a:folHlink>
    </a:clrScheme>
    <a:fontScheme name="Custom 62">
      <a:majorFont>
        <a:latin typeface="Century Gothic"/>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2"/>
        </a:solidFill>
        <a:ln w="19050">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400" dirty="0" err="1" smtClean="0">
            <a:solidFill>
              <a:schemeClr val="bg1"/>
            </a:solidFill>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lgn="l">
          <a:spcBef>
            <a:spcPts val="300"/>
          </a:spcBef>
          <a:defRPr sz="1400" dirty="0" err="1" smtClean="0">
            <a:solidFill>
              <a:schemeClr val="bg1"/>
            </a:solidFill>
            <a:cs typeface="Arial" pitchFamily="34" charset="0"/>
          </a:defRPr>
        </a:defPPr>
      </a:lstStyle>
    </a:txDef>
  </a:objectDefaults>
  <a:extraClrSchemeLst/>
  <a:custClrLst>
    <a:custClr>
      <a:srgbClr val="0077B7"/>
    </a:custClr>
    <a:custClr>
      <a:srgbClr val="7DB956"/>
    </a:custClr>
    <a:custClr>
      <a:srgbClr val="757574"/>
    </a:custClr>
    <a:custClr>
      <a:srgbClr val="003B5B"/>
    </a:custClr>
    <a:custClr>
      <a:srgbClr val="F59D0F"/>
    </a:custClr>
    <a:custClr>
      <a:srgbClr val="5EA384"/>
    </a:custClr>
    <a:custClr>
      <a:srgbClr val="64609D"/>
    </a:custClr>
    <a:custClr>
      <a:srgbClr val="93BFE8"/>
    </a:custClr>
    <a:custClr>
      <a:srgbClr val="1DBADF"/>
    </a:custClr>
    <a:custClr>
      <a:srgbClr val="000000"/>
    </a:custClr>
    <a:custClr>
      <a:srgbClr val="80BBDB"/>
    </a:custClr>
    <a:custClr>
      <a:srgbClr val="BEDCAB"/>
    </a:custClr>
    <a:custClr>
      <a:srgbClr val="BABABA"/>
    </a:custClr>
    <a:custClr>
      <a:srgbClr val="809DAD"/>
    </a:custClr>
    <a:custClr>
      <a:srgbClr val="FACE87"/>
    </a:custClr>
    <a:custClr>
      <a:srgbClr val="AFD1C2"/>
    </a:custClr>
    <a:custClr>
      <a:srgbClr val="B2AFCE"/>
    </a:custClr>
    <a:custClr>
      <a:srgbClr val="C9DFF4"/>
    </a:custClr>
    <a:custClr>
      <a:srgbClr val="8EDDEF"/>
    </a:custClr>
    <a:custClr>
      <a:srgbClr val="808080"/>
    </a:custClr>
    <a:custClr>
      <a:srgbClr val="B2D6E9"/>
    </a:custClr>
    <a:custClr>
      <a:srgbClr val="D8EACC"/>
    </a:custClr>
    <a:custClr>
      <a:srgbClr val="D5D5D5"/>
    </a:custClr>
    <a:custClr>
      <a:srgbClr val="B2C4CD"/>
    </a:custClr>
    <a:custClr>
      <a:srgbClr val="FCE1B7"/>
    </a:custClr>
    <a:custClr>
      <a:srgbClr val="CEE3DA"/>
    </a:custClr>
    <a:custClr>
      <a:srgbClr val="D0CFE1"/>
    </a:custClr>
    <a:custClr>
      <a:srgbClr val="DEECF8"/>
    </a:custClr>
    <a:custClr>
      <a:srgbClr val="BBEAF5"/>
    </a:custClr>
    <a:custClr>
      <a:srgbClr val="B2B2B2"/>
    </a:custClr>
    <a:custClr>
      <a:srgbClr val="D9EBF4"/>
    </a:custClr>
    <a:custClr>
      <a:srgbClr val="ECF5E6"/>
    </a:custClr>
    <a:custClr>
      <a:srgbClr val="EAEAEA"/>
    </a:custClr>
    <a:custClr>
      <a:srgbClr val="D9E2E7"/>
    </a:custClr>
    <a:custClr>
      <a:srgbClr val="FEF0DB"/>
    </a:custClr>
    <a:custClr>
      <a:srgbClr val="E7F1ED"/>
    </a:custClr>
    <a:custClr>
      <a:srgbClr val="E8E7F0"/>
    </a:custClr>
    <a:custClr>
      <a:srgbClr val="EFF5FC"/>
    </a:custClr>
    <a:custClr>
      <a:srgbClr val="DDF5FA"/>
    </a:custClr>
    <a:custClr>
      <a:srgbClr val="D9D9D9"/>
    </a:custClr>
  </a:custClrLst>
</a:theme>
</file>

<file path=ppt/theme/theme3.xml><?xml version="1.0" encoding="utf-8"?>
<a:theme xmlns:a="http://schemas.openxmlformats.org/drawingml/2006/main" name="2 LINE TITLE">
  <a:themeElements>
    <a:clrScheme name="Attain">
      <a:dk1>
        <a:srgbClr val="0077B7"/>
      </a:dk1>
      <a:lt1>
        <a:srgbClr val="000000"/>
      </a:lt1>
      <a:dk2>
        <a:srgbClr val="757574"/>
      </a:dk2>
      <a:lt2>
        <a:srgbClr val="FFFFFF"/>
      </a:lt2>
      <a:accent1>
        <a:srgbClr val="0077B7"/>
      </a:accent1>
      <a:accent2>
        <a:srgbClr val="7DB956"/>
      </a:accent2>
      <a:accent3>
        <a:srgbClr val="757574"/>
      </a:accent3>
      <a:accent4>
        <a:srgbClr val="003B5B"/>
      </a:accent4>
      <a:accent5>
        <a:srgbClr val="93BFE8"/>
      </a:accent5>
      <a:accent6>
        <a:srgbClr val="00BFDF"/>
      </a:accent6>
      <a:hlink>
        <a:srgbClr val="0077BA"/>
      </a:hlink>
      <a:folHlink>
        <a:srgbClr val="7F7F7F"/>
      </a:folHlink>
    </a:clrScheme>
    <a:fontScheme name="Custom 62">
      <a:majorFont>
        <a:latin typeface="Century Gothic"/>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2"/>
        </a:solidFill>
        <a:ln w="19050">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400" dirty="0" err="1" smtClean="0">
            <a:solidFill>
              <a:schemeClr val="bg1"/>
            </a:solidFill>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lgn="l">
          <a:spcBef>
            <a:spcPts val="300"/>
          </a:spcBef>
          <a:defRPr sz="1400" dirty="0" err="1" smtClean="0">
            <a:solidFill>
              <a:schemeClr val="bg1"/>
            </a:solidFill>
            <a:cs typeface="Arial" pitchFamily="34" charset="0"/>
          </a:defRPr>
        </a:defPPr>
      </a:lstStyle>
    </a:txDef>
  </a:objectDefaults>
  <a:extraClrSchemeLst/>
  <a:custClrLst>
    <a:custClr>
      <a:srgbClr val="0077B7"/>
    </a:custClr>
    <a:custClr>
      <a:srgbClr val="7DB956"/>
    </a:custClr>
    <a:custClr>
      <a:srgbClr val="757574"/>
    </a:custClr>
    <a:custClr>
      <a:srgbClr val="003B5B"/>
    </a:custClr>
    <a:custClr>
      <a:srgbClr val="F59D0F"/>
    </a:custClr>
    <a:custClr>
      <a:srgbClr val="5EA384"/>
    </a:custClr>
    <a:custClr>
      <a:srgbClr val="64609D"/>
    </a:custClr>
    <a:custClr>
      <a:srgbClr val="93BFE8"/>
    </a:custClr>
    <a:custClr>
      <a:srgbClr val="1DBADF"/>
    </a:custClr>
    <a:custClr>
      <a:srgbClr val="000000"/>
    </a:custClr>
    <a:custClr>
      <a:srgbClr val="80BBDB"/>
    </a:custClr>
    <a:custClr>
      <a:srgbClr val="BEDCAB"/>
    </a:custClr>
    <a:custClr>
      <a:srgbClr val="BABABA"/>
    </a:custClr>
    <a:custClr>
      <a:srgbClr val="809DAD"/>
    </a:custClr>
    <a:custClr>
      <a:srgbClr val="FACE87"/>
    </a:custClr>
    <a:custClr>
      <a:srgbClr val="AFD1C2"/>
    </a:custClr>
    <a:custClr>
      <a:srgbClr val="B2AFCE"/>
    </a:custClr>
    <a:custClr>
      <a:srgbClr val="C9DFF4"/>
    </a:custClr>
    <a:custClr>
      <a:srgbClr val="8EDDEF"/>
    </a:custClr>
    <a:custClr>
      <a:srgbClr val="808080"/>
    </a:custClr>
    <a:custClr>
      <a:srgbClr val="B2D6E9"/>
    </a:custClr>
    <a:custClr>
      <a:srgbClr val="D8EACC"/>
    </a:custClr>
    <a:custClr>
      <a:srgbClr val="D5D5D5"/>
    </a:custClr>
    <a:custClr>
      <a:srgbClr val="B2C4CD"/>
    </a:custClr>
    <a:custClr>
      <a:srgbClr val="FCE1B7"/>
    </a:custClr>
    <a:custClr>
      <a:srgbClr val="CEE3DA"/>
    </a:custClr>
    <a:custClr>
      <a:srgbClr val="D0CFE1"/>
    </a:custClr>
    <a:custClr>
      <a:srgbClr val="DEECF8"/>
    </a:custClr>
    <a:custClr>
      <a:srgbClr val="BBEAF5"/>
    </a:custClr>
    <a:custClr>
      <a:srgbClr val="B2B2B2"/>
    </a:custClr>
    <a:custClr>
      <a:srgbClr val="D9EBF4"/>
    </a:custClr>
    <a:custClr>
      <a:srgbClr val="ECF5E6"/>
    </a:custClr>
    <a:custClr>
      <a:srgbClr val="EAEAEA"/>
    </a:custClr>
    <a:custClr>
      <a:srgbClr val="D9E2E7"/>
    </a:custClr>
    <a:custClr>
      <a:srgbClr val="FEF0DB"/>
    </a:custClr>
    <a:custClr>
      <a:srgbClr val="E7F1ED"/>
    </a:custClr>
    <a:custClr>
      <a:srgbClr val="E8E7F0"/>
    </a:custClr>
    <a:custClr>
      <a:srgbClr val="EFF5FC"/>
    </a:custClr>
    <a:custClr>
      <a:srgbClr val="DDF5FA"/>
    </a:custClr>
    <a:custClr>
      <a:srgbClr val="D9D9D9"/>
    </a:custClr>
  </a:custClrLst>
</a:theme>
</file>

<file path=ppt/theme/theme4.xml><?xml version="1.0" encoding="utf-8"?>
<a:theme xmlns:a="http://schemas.openxmlformats.org/drawingml/2006/main" name="STRATEGY">
  <a:themeElements>
    <a:clrScheme name="Attain">
      <a:dk1>
        <a:srgbClr val="0077B7"/>
      </a:dk1>
      <a:lt1>
        <a:srgbClr val="000000"/>
      </a:lt1>
      <a:dk2>
        <a:srgbClr val="757574"/>
      </a:dk2>
      <a:lt2>
        <a:srgbClr val="FFFFFF"/>
      </a:lt2>
      <a:accent1>
        <a:srgbClr val="0077B7"/>
      </a:accent1>
      <a:accent2>
        <a:srgbClr val="7DB956"/>
      </a:accent2>
      <a:accent3>
        <a:srgbClr val="757574"/>
      </a:accent3>
      <a:accent4>
        <a:srgbClr val="003B5B"/>
      </a:accent4>
      <a:accent5>
        <a:srgbClr val="93BFE8"/>
      </a:accent5>
      <a:accent6>
        <a:srgbClr val="00BFDF"/>
      </a:accent6>
      <a:hlink>
        <a:srgbClr val="0077BA"/>
      </a:hlink>
      <a:folHlink>
        <a:srgbClr val="7F7F7F"/>
      </a:folHlink>
    </a:clrScheme>
    <a:fontScheme name="Custom 62">
      <a:majorFont>
        <a:latin typeface="Century Gothic"/>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2"/>
        </a:solidFill>
        <a:ln w="19050">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400" dirty="0" err="1" smtClean="0">
            <a:solidFill>
              <a:schemeClr val="bg1"/>
            </a:solidFill>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lgn="l">
          <a:spcBef>
            <a:spcPts val="300"/>
          </a:spcBef>
          <a:defRPr sz="1400" dirty="0" err="1" smtClean="0">
            <a:solidFill>
              <a:schemeClr val="bg1"/>
            </a:solidFill>
            <a:cs typeface="Arial" pitchFamily="34" charset="0"/>
          </a:defRPr>
        </a:defPPr>
      </a:lstStyle>
    </a:txDef>
  </a:objectDefaults>
  <a:extraClrSchemeLst/>
  <a:custClrLst>
    <a:custClr>
      <a:srgbClr val="0077B7"/>
    </a:custClr>
    <a:custClr>
      <a:srgbClr val="7DB956"/>
    </a:custClr>
    <a:custClr>
      <a:srgbClr val="757574"/>
    </a:custClr>
    <a:custClr>
      <a:srgbClr val="003B5B"/>
    </a:custClr>
    <a:custClr>
      <a:srgbClr val="F59D0F"/>
    </a:custClr>
    <a:custClr>
      <a:srgbClr val="5EA384"/>
    </a:custClr>
    <a:custClr>
      <a:srgbClr val="64609D"/>
    </a:custClr>
    <a:custClr>
      <a:srgbClr val="93BFE8"/>
    </a:custClr>
    <a:custClr>
      <a:srgbClr val="1DBADF"/>
    </a:custClr>
    <a:custClr>
      <a:srgbClr val="000000"/>
    </a:custClr>
    <a:custClr>
      <a:srgbClr val="80BBDB"/>
    </a:custClr>
    <a:custClr>
      <a:srgbClr val="BEDCAB"/>
    </a:custClr>
    <a:custClr>
      <a:srgbClr val="BABABA"/>
    </a:custClr>
    <a:custClr>
      <a:srgbClr val="809DAD"/>
    </a:custClr>
    <a:custClr>
      <a:srgbClr val="FACE87"/>
    </a:custClr>
    <a:custClr>
      <a:srgbClr val="AFD1C2"/>
    </a:custClr>
    <a:custClr>
      <a:srgbClr val="B2AFCE"/>
    </a:custClr>
    <a:custClr>
      <a:srgbClr val="C9DFF4"/>
    </a:custClr>
    <a:custClr>
      <a:srgbClr val="8EDDEF"/>
    </a:custClr>
    <a:custClr>
      <a:srgbClr val="808080"/>
    </a:custClr>
    <a:custClr>
      <a:srgbClr val="B2D6E9"/>
    </a:custClr>
    <a:custClr>
      <a:srgbClr val="D8EACC"/>
    </a:custClr>
    <a:custClr>
      <a:srgbClr val="D5D5D5"/>
    </a:custClr>
    <a:custClr>
      <a:srgbClr val="B2C4CD"/>
    </a:custClr>
    <a:custClr>
      <a:srgbClr val="FCE1B7"/>
    </a:custClr>
    <a:custClr>
      <a:srgbClr val="CEE3DA"/>
    </a:custClr>
    <a:custClr>
      <a:srgbClr val="D0CFE1"/>
    </a:custClr>
    <a:custClr>
      <a:srgbClr val="DEECF8"/>
    </a:custClr>
    <a:custClr>
      <a:srgbClr val="BBEAF5"/>
    </a:custClr>
    <a:custClr>
      <a:srgbClr val="B2B2B2"/>
    </a:custClr>
    <a:custClr>
      <a:srgbClr val="D9EBF4"/>
    </a:custClr>
    <a:custClr>
      <a:srgbClr val="ECF5E6"/>
    </a:custClr>
    <a:custClr>
      <a:srgbClr val="EAEAEA"/>
    </a:custClr>
    <a:custClr>
      <a:srgbClr val="D9E2E7"/>
    </a:custClr>
    <a:custClr>
      <a:srgbClr val="FEF0DB"/>
    </a:custClr>
    <a:custClr>
      <a:srgbClr val="E7F1ED"/>
    </a:custClr>
    <a:custClr>
      <a:srgbClr val="E8E7F0"/>
    </a:custClr>
    <a:custClr>
      <a:srgbClr val="EFF5FC"/>
    </a:custClr>
    <a:custClr>
      <a:srgbClr val="DDF5FA"/>
    </a:custClr>
    <a:custClr>
      <a:srgbClr val="D9D9D9"/>
    </a:custClr>
  </a:custClrLst>
</a:theme>
</file>

<file path=ppt/theme/theme5.xml><?xml version="1.0" encoding="utf-8"?>
<a:theme xmlns:a="http://schemas.openxmlformats.org/drawingml/2006/main" name="SERVICE TRANSFORMATION">
  <a:themeElements>
    <a:clrScheme name="Attain">
      <a:dk1>
        <a:srgbClr val="0077B7"/>
      </a:dk1>
      <a:lt1>
        <a:srgbClr val="000000"/>
      </a:lt1>
      <a:dk2>
        <a:srgbClr val="757574"/>
      </a:dk2>
      <a:lt2>
        <a:srgbClr val="FFFFFF"/>
      </a:lt2>
      <a:accent1>
        <a:srgbClr val="0077B7"/>
      </a:accent1>
      <a:accent2>
        <a:srgbClr val="7DB956"/>
      </a:accent2>
      <a:accent3>
        <a:srgbClr val="757574"/>
      </a:accent3>
      <a:accent4>
        <a:srgbClr val="003B5B"/>
      </a:accent4>
      <a:accent5>
        <a:srgbClr val="93BFE8"/>
      </a:accent5>
      <a:accent6>
        <a:srgbClr val="00BFDF"/>
      </a:accent6>
      <a:hlink>
        <a:srgbClr val="0077BA"/>
      </a:hlink>
      <a:folHlink>
        <a:srgbClr val="7F7F7F"/>
      </a:folHlink>
    </a:clrScheme>
    <a:fontScheme name="Custom 62">
      <a:majorFont>
        <a:latin typeface="Century Gothic"/>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2"/>
        </a:solidFill>
        <a:ln w="19050">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400" dirty="0" err="1" smtClean="0">
            <a:solidFill>
              <a:schemeClr val="bg1"/>
            </a:solidFill>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lgn="l">
          <a:spcBef>
            <a:spcPts val="300"/>
          </a:spcBef>
          <a:defRPr sz="1400" dirty="0" err="1" smtClean="0">
            <a:solidFill>
              <a:schemeClr val="bg1"/>
            </a:solidFill>
            <a:cs typeface="Arial" pitchFamily="34" charset="0"/>
          </a:defRPr>
        </a:defPPr>
      </a:lstStyle>
    </a:txDef>
  </a:objectDefaults>
  <a:extraClrSchemeLst/>
  <a:custClrLst>
    <a:custClr>
      <a:srgbClr val="0077B7"/>
    </a:custClr>
    <a:custClr>
      <a:srgbClr val="7DB956"/>
    </a:custClr>
    <a:custClr>
      <a:srgbClr val="757574"/>
    </a:custClr>
    <a:custClr>
      <a:srgbClr val="003B5B"/>
    </a:custClr>
    <a:custClr>
      <a:srgbClr val="F59D0F"/>
    </a:custClr>
    <a:custClr>
      <a:srgbClr val="5EA384"/>
    </a:custClr>
    <a:custClr>
      <a:srgbClr val="64609D"/>
    </a:custClr>
    <a:custClr>
      <a:srgbClr val="93BFE8"/>
    </a:custClr>
    <a:custClr>
      <a:srgbClr val="1DBADF"/>
    </a:custClr>
    <a:custClr>
      <a:srgbClr val="000000"/>
    </a:custClr>
    <a:custClr>
      <a:srgbClr val="80BBDB"/>
    </a:custClr>
    <a:custClr>
      <a:srgbClr val="BEDCAB"/>
    </a:custClr>
    <a:custClr>
      <a:srgbClr val="BABABA"/>
    </a:custClr>
    <a:custClr>
      <a:srgbClr val="809DAD"/>
    </a:custClr>
    <a:custClr>
      <a:srgbClr val="FACE87"/>
    </a:custClr>
    <a:custClr>
      <a:srgbClr val="AFD1C2"/>
    </a:custClr>
    <a:custClr>
      <a:srgbClr val="B2AFCE"/>
    </a:custClr>
    <a:custClr>
      <a:srgbClr val="C9DFF4"/>
    </a:custClr>
    <a:custClr>
      <a:srgbClr val="8EDDEF"/>
    </a:custClr>
    <a:custClr>
      <a:srgbClr val="808080"/>
    </a:custClr>
    <a:custClr>
      <a:srgbClr val="B2D6E9"/>
    </a:custClr>
    <a:custClr>
      <a:srgbClr val="D8EACC"/>
    </a:custClr>
    <a:custClr>
      <a:srgbClr val="D5D5D5"/>
    </a:custClr>
    <a:custClr>
      <a:srgbClr val="B2C4CD"/>
    </a:custClr>
    <a:custClr>
      <a:srgbClr val="FCE1B7"/>
    </a:custClr>
    <a:custClr>
      <a:srgbClr val="CEE3DA"/>
    </a:custClr>
    <a:custClr>
      <a:srgbClr val="D0CFE1"/>
    </a:custClr>
    <a:custClr>
      <a:srgbClr val="DEECF8"/>
    </a:custClr>
    <a:custClr>
      <a:srgbClr val="BBEAF5"/>
    </a:custClr>
    <a:custClr>
      <a:srgbClr val="B2B2B2"/>
    </a:custClr>
    <a:custClr>
      <a:srgbClr val="D9EBF4"/>
    </a:custClr>
    <a:custClr>
      <a:srgbClr val="ECF5E6"/>
    </a:custClr>
    <a:custClr>
      <a:srgbClr val="EAEAEA"/>
    </a:custClr>
    <a:custClr>
      <a:srgbClr val="D9E2E7"/>
    </a:custClr>
    <a:custClr>
      <a:srgbClr val="FEF0DB"/>
    </a:custClr>
    <a:custClr>
      <a:srgbClr val="E7F1ED"/>
    </a:custClr>
    <a:custClr>
      <a:srgbClr val="E8E7F0"/>
    </a:custClr>
    <a:custClr>
      <a:srgbClr val="EFF5FC"/>
    </a:custClr>
    <a:custClr>
      <a:srgbClr val="DDF5FA"/>
    </a:custClr>
    <a:custClr>
      <a:srgbClr val="D9D9D9"/>
    </a:custClr>
  </a:custClrLst>
</a:theme>
</file>

<file path=ppt/theme/theme6.xml><?xml version="1.0" encoding="utf-8"?>
<a:theme xmlns:a="http://schemas.openxmlformats.org/drawingml/2006/main" name="COMMERCIAL">
  <a:themeElements>
    <a:clrScheme name="Attain">
      <a:dk1>
        <a:srgbClr val="0077B7"/>
      </a:dk1>
      <a:lt1>
        <a:srgbClr val="000000"/>
      </a:lt1>
      <a:dk2>
        <a:srgbClr val="757574"/>
      </a:dk2>
      <a:lt2>
        <a:srgbClr val="FFFFFF"/>
      </a:lt2>
      <a:accent1>
        <a:srgbClr val="0077B7"/>
      </a:accent1>
      <a:accent2>
        <a:srgbClr val="7DB956"/>
      </a:accent2>
      <a:accent3>
        <a:srgbClr val="757574"/>
      </a:accent3>
      <a:accent4>
        <a:srgbClr val="003B5B"/>
      </a:accent4>
      <a:accent5>
        <a:srgbClr val="93BFE8"/>
      </a:accent5>
      <a:accent6>
        <a:srgbClr val="00BFDF"/>
      </a:accent6>
      <a:hlink>
        <a:srgbClr val="0077BA"/>
      </a:hlink>
      <a:folHlink>
        <a:srgbClr val="7F7F7F"/>
      </a:folHlink>
    </a:clrScheme>
    <a:fontScheme name="Custom 62">
      <a:majorFont>
        <a:latin typeface="Century Gothic"/>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2"/>
        </a:solidFill>
        <a:ln w="19050">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400" dirty="0" err="1" smtClean="0">
            <a:solidFill>
              <a:schemeClr val="bg1"/>
            </a:solidFill>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lgn="l">
          <a:spcBef>
            <a:spcPts val="300"/>
          </a:spcBef>
          <a:defRPr sz="1400" dirty="0" err="1" smtClean="0">
            <a:solidFill>
              <a:schemeClr val="bg1"/>
            </a:solidFill>
            <a:cs typeface="Arial" pitchFamily="34" charset="0"/>
          </a:defRPr>
        </a:defPPr>
      </a:lstStyle>
    </a:txDef>
  </a:objectDefaults>
  <a:extraClrSchemeLst/>
  <a:custClrLst>
    <a:custClr>
      <a:srgbClr val="0077B7"/>
    </a:custClr>
    <a:custClr>
      <a:srgbClr val="7DB956"/>
    </a:custClr>
    <a:custClr>
      <a:srgbClr val="757574"/>
    </a:custClr>
    <a:custClr>
      <a:srgbClr val="003B5B"/>
    </a:custClr>
    <a:custClr>
      <a:srgbClr val="F59D0F"/>
    </a:custClr>
    <a:custClr>
      <a:srgbClr val="5EA384"/>
    </a:custClr>
    <a:custClr>
      <a:srgbClr val="64609D"/>
    </a:custClr>
    <a:custClr>
      <a:srgbClr val="93BFE8"/>
    </a:custClr>
    <a:custClr>
      <a:srgbClr val="1DBADF"/>
    </a:custClr>
    <a:custClr>
      <a:srgbClr val="000000"/>
    </a:custClr>
    <a:custClr>
      <a:srgbClr val="80BBDB"/>
    </a:custClr>
    <a:custClr>
      <a:srgbClr val="BEDCAB"/>
    </a:custClr>
    <a:custClr>
      <a:srgbClr val="BABABA"/>
    </a:custClr>
    <a:custClr>
      <a:srgbClr val="809DAD"/>
    </a:custClr>
    <a:custClr>
      <a:srgbClr val="FACE87"/>
    </a:custClr>
    <a:custClr>
      <a:srgbClr val="AFD1C2"/>
    </a:custClr>
    <a:custClr>
      <a:srgbClr val="B2AFCE"/>
    </a:custClr>
    <a:custClr>
      <a:srgbClr val="C9DFF4"/>
    </a:custClr>
    <a:custClr>
      <a:srgbClr val="8EDDEF"/>
    </a:custClr>
    <a:custClr>
      <a:srgbClr val="808080"/>
    </a:custClr>
    <a:custClr>
      <a:srgbClr val="B2D6E9"/>
    </a:custClr>
    <a:custClr>
      <a:srgbClr val="D8EACC"/>
    </a:custClr>
    <a:custClr>
      <a:srgbClr val="D5D5D5"/>
    </a:custClr>
    <a:custClr>
      <a:srgbClr val="B2C4CD"/>
    </a:custClr>
    <a:custClr>
      <a:srgbClr val="FCE1B7"/>
    </a:custClr>
    <a:custClr>
      <a:srgbClr val="CEE3DA"/>
    </a:custClr>
    <a:custClr>
      <a:srgbClr val="D0CFE1"/>
    </a:custClr>
    <a:custClr>
      <a:srgbClr val="DEECF8"/>
    </a:custClr>
    <a:custClr>
      <a:srgbClr val="BBEAF5"/>
    </a:custClr>
    <a:custClr>
      <a:srgbClr val="B2B2B2"/>
    </a:custClr>
    <a:custClr>
      <a:srgbClr val="D9EBF4"/>
    </a:custClr>
    <a:custClr>
      <a:srgbClr val="ECF5E6"/>
    </a:custClr>
    <a:custClr>
      <a:srgbClr val="EAEAEA"/>
    </a:custClr>
    <a:custClr>
      <a:srgbClr val="D9E2E7"/>
    </a:custClr>
    <a:custClr>
      <a:srgbClr val="FEF0DB"/>
    </a:custClr>
    <a:custClr>
      <a:srgbClr val="E7F1ED"/>
    </a:custClr>
    <a:custClr>
      <a:srgbClr val="E8E7F0"/>
    </a:custClr>
    <a:custClr>
      <a:srgbClr val="EFF5FC"/>
    </a:custClr>
    <a:custClr>
      <a:srgbClr val="DDF5FA"/>
    </a:custClr>
    <a:custClr>
      <a:srgbClr val="D9D9D9"/>
    </a:custClr>
  </a:custClrLst>
</a:theme>
</file>

<file path=ppt/theme/theme7.xml><?xml version="1.0" encoding="utf-8"?>
<a:theme xmlns:a="http://schemas.openxmlformats.org/drawingml/2006/main" name="ANALYTICS">
  <a:themeElements>
    <a:clrScheme name="Attain">
      <a:dk1>
        <a:srgbClr val="0077B7"/>
      </a:dk1>
      <a:lt1>
        <a:srgbClr val="000000"/>
      </a:lt1>
      <a:dk2>
        <a:srgbClr val="757574"/>
      </a:dk2>
      <a:lt2>
        <a:srgbClr val="FFFFFF"/>
      </a:lt2>
      <a:accent1>
        <a:srgbClr val="0077B7"/>
      </a:accent1>
      <a:accent2>
        <a:srgbClr val="7DB956"/>
      </a:accent2>
      <a:accent3>
        <a:srgbClr val="757574"/>
      </a:accent3>
      <a:accent4>
        <a:srgbClr val="003B5B"/>
      </a:accent4>
      <a:accent5>
        <a:srgbClr val="93BFE8"/>
      </a:accent5>
      <a:accent6>
        <a:srgbClr val="00BFDF"/>
      </a:accent6>
      <a:hlink>
        <a:srgbClr val="0077BA"/>
      </a:hlink>
      <a:folHlink>
        <a:srgbClr val="7F7F7F"/>
      </a:folHlink>
    </a:clrScheme>
    <a:fontScheme name="Custom 62">
      <a:majorFont>
        <a:latin typeface="Century Gothic"/>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2"/>
        </a:solidFill>
        <a:ln w="19050">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400" dirty="0" err="1" smtClean="0">
            <a:solidFill>
              <a:schemeClr val="bg1"/>
            </a:solidFill>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lgn="l">
          <a:spcBef>
            <a:spcPts val="300"/>
          </a:spcBef>
          <a:defRPr sz="1400" dirty="0" err="1" smtClean="0">
            <a:solidFill>
              <a:schemeClr val="bg1"/>
            </a:solidFill>
            <a:cs typeface="Arial" pitchFamily="34" charset="0"/>
          </a:defRPr>
        </a:defPPr>
      </a:lstStyle>
    </a:txDef>
  </a:objectDefaults>
  <a:extraClrSchemeLst/>
  <a:custClrLst>
    <a:custClr>
      <a:srgbClr val="0077B7"/>
    </a:custClr>
    <a:custClr>
      <a:srgbClr val="7DB956"/>
    </a:custClr>
    <a:custClr>
      <a:srgbClr val="757574"/>
    </a:custClr>
    <a:custClr>
      <a:srgbClr val="003B5B"/>
    </a:custClr>
    <a:custClr>
      <a:srgbClr val="F59D0F"/>
    </a:custClr>
    <a:custClr>
      <a:srgbClr val="5EA384"/>
    </a:custClr>
    <a:custClr>
      <a:srgbClr val="64609D"/>
    </a:custClr>
    <a:custClr>
      <a:srgbClr val="93BFE8"/>
    </a:custClr>
    <a:custClr>
      <a:srgbClr val="1DBADF"/>
    </a:custClr>
    <a:custClr>
      <a:srgbClr val="000000"/>
    </a:custClr>
    <a:custClr>
      <a:srgbClr val="80BBDB"/>
    </a:custClr>
    <a:custClr>
      <a:srgbClr val="BEDCAB"/>
    </a:custClr>
    <a:custClr>
      <a:srgbClr val="BABABA"/>
    </a:custClr>
    <a:custClr>
      <a:srgbClr val="809DAD"/>
    </a:custClr>
    <a:custClr>
      <a:srgbClr val="FACE87"/>
    </a:custClr>
    <a:custClr>
      <a:srgbClr val="AFD1C2"/>
    </a:custClr>
    <a:custClr>
      <a:srgbClr val="B2AFCE"/>
    </a:custClr>
    <a:custClr>
      <a:srgbClr val="C9DFF4"/>
    </a:custClr>
    <a:custClr>
      <a:srgbClr val="8EDDEF"/>
    </a:custClr>
    <a:custClr>
      <a:srgbClr val="808080"/>
    </a:custClr>
    <a:custClr>
      <a:srgbClr val="B2D6E9"/>
    </a:custClr>
    <a:custClr>
      <a:srgbClr val="D8EACC"/>
    </a:custClr>
    <a:custClr>
      <a:srgbClr val="D5D5D5"/>
    </a:custClr>
    <a:custClr>
      <a:srgbClr val="B2C4CD"/>
    </a:custClr>
    <a:custClr>
      <a:srgbClr val="FCE1B7"/>
    </a:custClr>
    <a:custClr>
      <a:srgbClr val="CEE3DA"/>
    </a:custClr>
    <a:custClr>
      <a:srgbClr val="D0CFE1"/>
    </a:custClr>
    <a:custClr>
      <a:srgbClr val="DEECF8"/>
    </a:custClr>
    <a:custClr>
      <a:srgbClr val="BBEAF5"/>
    </a:custClr>
    <a:custClr>
      <a:srgbClr val="B2B2B2"/>
    </a:custClr>
    <a:custClr>
      <a:srgbClr val="D9EBF4"/>
    </a:custClr>
    <a:custClr>
      <a:srgbClr val="ECF5E6"/>
    </a:custClr>
    <a:custClr>
      <a:srgbClr val="EAEAEA"/>
    </a:custClr>
    <a:custClr>
      <a:srgbClr val="D9E2E7"/>
    </a:custClr>
    <a:custClr>
      <a:srgbClr val="FEF0DB"/>
    </a:custClr>
    <a:custClr>
      <a:srgbClr val="E7F1ED"/>
    </a:custClr>
    <a:custClr>
      <a:srgbClr val="E8E7F0"/>
    </a:custClr>
    <a:custClr>
      <a:srgbClr val="EFF5FC"/>
    </a:custClr>
    <a:custClr>
      <a:srgbClr val="DDF5FA"/>
    </a:custClr>
    <a:custClr>
      <a:srgbClr val="D9D9D9"/>
    </a:custClr>
  </a:custClrLst>
</a:theme>
</file>

<file path=ppt/theme/theme8.xml><?xml version="1.0" encoding="utf-8"?>
<a:theme xmlns:a="http://schemas.openxmlformats.org/drawingml/2006/main" name="PROJECT &amp; PROGRAMME MANAGEMENT">
  <a:themeElements>
    <a:clrScheme name="Attain">
      <a:dk1>
        <a:srgbClr val="0077B7"/>
      </a:dk1>
      <a:lt1>
        <a:srgbClr val="000000"/>
      </a:lt1>
      <a:dk2>
        <a:srgbClr val="757574"/>
      </a:dk2>
      <a:lt2>
        <a:srgbClr val="FFFFFF"/>
      </a:lt2>
      <a:accent1>
        <a:srgbClr val="0077B7"/>
      </a:accent1>
      <a:accent2>
        <a:srgbClr val="7DB956"/>
      </a:accent2>
      <a:accent3>
        <a:srgbClr val="757574"/>
      </a:accent3>
      <a:accent4>
        <a:srgbClr val="003B5B"/>
      </a:accent4>
      <a:accent5>
        <a:srgbClr val="93BFE8"/>
      </a:accent5>
      <a:accent6>
        <a:srgbClr val="00BFDF"/>
      </a:accent6>
      <a:hlink>
        <a:srgbClr val="0077BA"/>
      </a:hlink>
      <a:folHlink>
        <a:srgbClr val="7F7F7F"/>
      </a:folHlink>
    </a:clrScheme>
    <a:fontScheme name="Custom 62">
      <a:majorFont>
        <a:latin typeface="Century Gothic"/>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2"/>
        </a:solidFill>
        <a:ln w="19050">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400" dirty="0" err="1" smtClean="0">
            <a:solidFill>
              <a:schemeClr val="bg1"/>
            </a:solidFill>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lgn="l">
          <a:spcBef>
            <a:spcPts val="300"/>
          </a:spcBef>
          <a:defRPr sz="1400" dirty="0" err="1" smtClean="0">
            <a:solidFill>
              <a:schemeClr val="bg1"/>
            </a:solidFill>
            <a:cs typeface="Arial" pitchFamily="34" charset="0"/>
          </a:defRPr>
        </a:defPPr>
      </a:lstStyle>
    </a:txDef>
  </a:objectDefaults>
  <a:extraClrSchemeLst/>
  <a:custClrLst>
    <a:custClr>
      <a:srgbClr val="0077B7"/>
    </a:custClr>
    <a:custClr>
      <a:srgbClr val="7DB956"/>
    </a:custClr>
    <a:custClr>
      <a:srgbClr val="757574"/>
    </a:custClr>
    <a:custClr>
      <a:srgbClr val="003B5B"/>
    </a:custClr>
    <a:custClr>
      <a:srgbClr val="F59D0F"/>
    </a:custClr>
    <a:custClr>
      <a:srgbClr val="5EA384"/>
    </a:custClr>
    <a:custClr>
      <a:srgbClr val="64609D"/>
    </a:custClr>
    <a:custClr>
      <a:srgbClr val="93BFE8"/>
    </a:custClr>
    <a:custClr>
      <a:srgbClr val="1DBADF"/>
    </a:custClr>
    <a:custClr>
      <a:srgbClr val="000000"/>
    </a:custClr>
    <a:custClr>
      <a:srgbClr val="80BBDB"/>
    </a:custClr>
    <a:custClr>
      <a:srgbClr val="BEDCAB"/>
    </a:custClr>
    <a:custClr>
      <a:srgbClr val="BABABA"/>
    </a:custClr>
    <a:custClr>
      <a:srgbClr val="809DAD"/>
    </a:custClr>
    <a:custClr>
      <a:srgbClr val="FACE87"/>
    </a:custClr>
    <a:custClr>
      <a:srgbClr val="AFD1C2"/>
    </a:custClr>
    <a:custClr>
      <a:srgbClr val="B2AFCE"/>
    </a:custClr>
    <a:custClr>
      <a:srgbClr val="C9DFF4"/>
    </a:custClr>
    <a:custClr>
      <a:srgbClr val="8EDDEF"/>
    </a:custClr>
    <a:custClr>
      <a:srgbClr val="808080"/>
    </a:custClr>
    <a:custClr>
      <a:srgbClr val="B2D6E9"/>
    </a:custClr>
    <a:custClr>
      <a:srgbClr val="D8EACC"/>
    </a:custClr>
    <a:custClr>
      <a:srgbClr val="D5D5D5"/>
    </a:custClr>
    <a:custClr>
      <a:srgbClr val="B2C4CD"/>
    </a:custClr>
    <a:custClr>
      <a:srgbClr val="FCE1B7"/>
    </a:custClr>
    <a:custClr>
      <a:srgbClr val="CEE3DA"/>
    </a:custClr>
    <a:custClr>
      <a:srgbClr val="D0CFE1"/>
    </a:custClr>
    <a:custClr>
      <a:srgbClr val="DEECF8"/>
    </a:custClr>
    <a:custClr>
      <a:srgbClr val="BBEAF5"/>
    </a:custClr>
    <a:custClr>
      <a:srgbClr val="B2B2B2"/>
    </a:custClr>
    <a:custClr>
      <a:srgbClr val="D9EBF4"/>
    </a:custClr>
    <a:custClr>
      <a:srgbClr val="ECF5E6"/>
    </a:custClr>
    <a:custClr>
      <a:srgbClr val="EAEAEA"/>
    </a:custClr>
    <a:custClr>
      <a:srgbClr val="D9E2E7"/>
    </a:custClr>
    <a:custClr>
      <a:srgbClr val="FEF0DB"/>
    </a:custClr>
    <a:custClr>
      <a:srgbClr val="E7F1ED"/>
    </a:custClr>
    <a:custClr>
      <a:srgbClr val="E8E7F0"/>
    </a:custClr>
    <a:custClr>
      <a:srgbClr val="EFF5FC"/>
    </a:custClr>
    <a:custClr>
      <a:srgbClr val="DDF5FA"/>
    </a:custClr>
    <a:custClr>
      <a:srgbClr val="D9D9D9"/>
    </a:custClr>
  </a:custClrLst>
</a:theme>
</file>

<file path=ppt/theme/theme9.xml><?xml version="1.0" encoding="utf-8"?>
<a:theme xmlns:a="http://schemas.openxmlformats.org/drawingml/2006/main" name="1_COMMERCIAL">
  <a:themeElements>
    <a:clrScheme name="Attain">
      <a:dk1>
        <a:srgbClr val="0077B7"/>
      </a:dk1>
      <a:lt1>
        <a:srgbClr val="000000"/>
      </a:lt1>
      <a:dk2>
        <a:srgbClr val="757574"/>
      </a:dk2>
      <a:lt2>
        <a:srgbClr val="FFFFFF"/>
      </a:lt2>
      <a:accent1>
        <a:srgbClr val="0077B7"/>
      </a:accent1>
      <a:accent2>
        <a:srgbClr val="7DB956"/>
      </a:accent2>
      <a:accent3>
        <a:srgbClr val="757574"/>
      </a:accent3>
      <a:accent4>
        <a:srgbClr val="003B5B"/>
      </a:accent4>
      <a:accent5>
        <a:srgbClr val="93BFE8"/>
      </a:accent5>
      <a:accent6>
        <a:srgbClr val="00BFDF"/>
      </a:accent6>
      <a:hlink>
        <a:srgbClr val="0077BA"/>
      </a:hlink>
      <a:folHlink>
        <a:srgbClr val="7F7F7F"/>
      </a:folHlink>
    </a:clrScheme>
    <a:fontScheme name="Custom 62">
      <a:majorFont>
        <a:latin typeface="Century Gothic"/>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2"/>
        </a:solidFill>
        <a:ln w="19050">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400" dirty="0" err="1" smtClean="0">
            <a:solidFill>
              <a:schemeClr val="bg1"/>
            </a:solidFill>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lgn="l">
          <a:spcBef>
            <a:spcPts val="300"/>
          </a:spcBef>
          <a:defRPr sz="1400" dirty="0" err="1" smtClean="0">
            <a:solidFill>
              <a:schemeClr val="bg1"/>
            </a:solidFill>
            <a:cs typeface="Arial" pitchFamily="34" charset="0"/>
          </a:defRPr>
        </a:defPPr>
      </a:lstStyle>
    </a:txDef>
  </a:objectDefaults>
  <a:extraClrSchemeLst/>
  <a:custClrLst>
    <a:custClr>
      <a:srgbClr val="0077B7"/>
    </a:custClr>
    <a:custClr>
      <a:srgbClr val="7DB956"/>
    </a:custClr>
    <a:custClr>
      <a:srgbClr val="757574"/>
    </a:custClr>
    <a:custClr>
      <a:srgbClr val="003B5B"/>
    </a:custClr>
    <a:custClr>
      <a:srgbClr val="F59D0F"/>
    </a:custClr>
    <a:custClr>
      <a:srgbClr val="5EA384"/>
    </a:custClr>
    <a:custClr>
      <a:srgbClr val="64609D"/>
    </a:custClr>
    <a:custClr>
      <a:srgbClr val="93BFE8"/>
    </a:custClr>
    <a:custClr>
      <a:srgbClr val="1DBADF"/>
    </a:custClr>
    <a:custClr>
      <a:srgbClr val="000000"/>
    </a:custClr>
    <a:custClr>
      <a:srgbClr val="80BBDB"/>
    </a:custClr>
    <a:custClr>
      <a:srgbClr val="BEDCAB"/>
    </a:custClr>
    <a:custClr>
      <a:srgbClr val="BABABA"/>
    </a:custClr>
    <a:custClr>
      <a:srgbClr val="809DAD"/>
    </a:custClr>
    <a:custClr>
      <a:srgbClr val="FACE87"/>
    </a:custClr>
    <a:custClr>
      <a:srgbClr val="AFD1C2"/>
    </a:custClr>
    <a:custClr>
      <a:srgbClr val="B2AFCE"/>
    </a:custClr>
    <a:custClr>
      <a:srgbClr val="C9DFF4"/>
    </a:custClr>
    <a:custClr>
      <a:srgbClr val="8EDDEF"/>
    </a:custClr>
    <a:custClr>
      <a:srgbClr val="808080"/>
    </a:custClr>
    <a:custClr>
      <a:srgbClr val="B2D6E9"/>
    </a:custClr>
    <a:custClr>
      <a:srgbClr val="D8EACC"/>
    </a:custClr>
    <a:custClr>
      <a:srgbClr val="D5D5D5"/>
    </a:custClr>
    <a:custClr>
      <a:srgbClr val="B2C4CD"/>
    </a:custClr>
    <a:custClr>
      <a:srgbClr val="FCE1B7"/>
    </a:custClr>
    <a:custClr>
      <a:srgbClr val="CEE3DA"/>
    </a:custClr>
    <a:custClr>
      <a:srgbClr val="D0CFE1"/>
    </a:custClr>
    <a:custClr>
      <a:srgbClr val="DEECF8"/>
    </a:custClr>
    <a:custClr>
      <a:srgbClr val="BBEAF5"/>
    </a:custClr>
    <a:custClr>
      <a:srgbClr val="B2B2B2"/>
    </a:custClr>
    <a:custClr>
      <a:srgbClr val="D9EBF4"/>
    </a:custClr>
    <a:custClr>
      <a:srgbClr val="ECF5E6"/>
    </a:custClr>
    <a:custClr>
      <a:srgbClr val="EAEAEA"/>
    </a:custClr>
    <a:custClr>
      <a:srgbClr val="D9E2E7"/>
    </a:custClr>
    <a:custClr>
      <a:srgbClr val="FEF0DB"/>
    </a:custClr>
    <a:custClr>
      <a:srgbClr val="E7F1ED"/>
    </a:custClr>
    <a:custClr>
      <a:srgbClr val="E8E7F0"/>
    </a:custClr>
    <a:custClr>
      <a:srgbClr val="EFF5FC"/>
    </a:custClr>
    <a:custClr>
      <a:srgbClr val="DDF5FA"/>
    </a:custClr>
    <a:custClr>
      <a:srgbClr val="D9D9D9"/>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BD299D74751C7429C1D2CF7317039C4" ma:contentTypeVersion="12" ma:contentTypeDescription="Create a new document." ma:contentTypeScope="" ma:versionID="2010cb862d3577732313731780c9a577">
  <xsd:schema xmlns:xsd="http://www.w3.org/2001/XMLSchema" xmlns:xs="http://www.w3.org/2001/XMLSchema" xmlns:p="http://schemas.microsoft.com/office/2006/metadata/properties" xmlns:ns1="http://schemas.microsoft.com/sharepoint/v3" xmlns:ns2="8e5f708b-030d-4fbb-818f-e1f40e834d5e" xmlns:ns3="e7e84f26-cecc-4775-a0fd-d119caba8a10" targetNamespace="http://schemas.microsoft.com/office/2006/metadata/properties" ma:root="true" ma:fieldsID="426c75bc737574310eb7a1afdf533eac" ns1:_="" ns2:_="" ns3:_="">
    <xsd:import namespace="http://schemas.microsoft.com/sharepoint/v3"/>
    <xsd:import namespace="8e5f708b-030d-4fbb-818f-e1f40e834d5e"/>
    <xsd:import namespace="e7e84f26-cecc-4775-a0fd-d119caba8a1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1:_ip_UnifiedCompliancePolicyProperties" minOccurs="0"/>
                <xsd:element ref="ns1:_ip_UnifiedCompliancePolicyUIActio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e5f708b-030d-4fbb-818f-e1f40e834d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7e84f26-cecc-4775-a0fd-d119caba8a1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C56D84-C489-4E43-B9C0-4A10D357B003}">
  <ds:schemaRefs>
    <ds:schemaRef ds:uri="http://purl.org/dc/dcmitype/"/>
    <ds:schemaRef ds:uri="e7e84f26-cecc-4775-a0fd-d119caba8a10"/>
    <ds:schemaRef ds:uri="http://www.w3.org/XML/1998/namespace"/>
    <ds:schemaRef ds:uri="http://schemas.microsoft.com/office/2006/metadata/properties"/>
    <ds:schemaRef ds:uri="http://schemas.microsoft.com/office/infopath/2007/PartnerControls"/>
    <ds:schemaRef ds:uri="http://purl.org/dc/elements/1.1/"/>
    <ds:schemaRef ds:uri="http://purl.org/dc/terms/"/>
    <ds:schemaRef ds:uri="http://schemas.microsoft.com/office/2006/documentManagement/types"/>
    <ds:schemaRef ds:uri="8e5f708b-030d-4fbb-818f-e1f40e834d5e"/>
    <ds:schemaRef ds:uri="http://schemas.microsoft.com/sharepoint/v3"/>
    <ds:schemaRef ds:uri="http://schemas.openxmlformats.org/package/2006/metadata/core-properties"/>
  </ds:schemaRefs>
</ds:datastoreItem>
</file>

<file path=customXml/itemProps2.xml><?xml version="1.0" encoding="utf-8"?>
<ds:datastoreItem xmlns:ds="http://schemas.openxmlformats.org/officeDocument/2006/customXml" ds:itemID="{D8872B51-772B-439E-93BB-7100E122673D}">
  <ds:schemaRefs>
    <ds:schemaRef ds:uri="http://schemas.microsoft.com/sharepoint/v3/contenttype/forms"/>
  </ds:schemaRefs>
</ds:datastoreItem>
</file>

<file path=customXml/itemProps3.xml><?xml version="1.0" encoding="utf-8"?>
<ds:datastoreItem xmlns:ds="http://schemas.openxmlformats.org/officeDocument/2006/customXml" ds:itemID="{3F0156DF-33CE-4E27-A8BB-FFBDA68A74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e5f708b-030d-4fbb-818f-e1f40e834d5e"/>
    <ds:schemaRef ds:uri="e7e84f26-cecc-4775-a0fd-d119caba8a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19650</TotalTime>
  <Words>1187</Words>
  <Application>Microsoft Office PowerPoint</Application>
  <PresentationFormat>Widescreen</PresentationFormat>
  <Paragraphs>223</Paragraphs>
  <Slides>21</Slides>
  <Notes>1</Notes>
  <HiddenSlides>0</HiddenSlides>
  <MMClips>0</MMClips>
  <ScaleCrop>false</ScaleCrop>
  <HeadingPairs>
    <vt:vector size="6" baseType="variant">
      <vt:variant>
        <vt:lpstr>Fonts Used</vt:lpstr>
      </vt:variant>
      <vt:variant>
        <vt:i4>6</vt:i4>
      </vt:variant>
      <vt:variant>
        <vt:lpstr>Theme</vt:lpstr>
      </vt:variant>
      <vt:variant>
        <vt:i4>10</vt:i4>
      </vt:variant>
      <vt:variant>
        <vt:lpstr>Slide Titles</vt:lpstr>
      </vt:variant>
      <vt:variant>
        <vt:i4>21</vt:i4>
      </vt:variant>
    </vt:vector>
  </HeadingPairs>
  <TitlesOfParts>
    <vt:vector size="37" baseType="lpstr">
      <vt:lpstr>Arial</vt:lpstr>
      <vt:lpstr>Book Antiqua</vt:lpstr>
      <vt:lpstr>Calibri</vt:lpstr>
      <vt:lpstr>Century Gothic</vt:lpstr>
      <vt:lpstr>Courier New</vt:lpstr>
      <vt:lpstr>Open Sans</vt:lpstr>
      <vt:lpstr>TITLES</vt:lpstr>
      <vt:lpstr>1 LINE TITLE</vt:lpstr>
      <vt:lpstr>2 LINE TITLE</vt:lpstr>
      <vt:lpstr>STRATEGY</vt:lpstr>
      <vt:lpstr>SERVICE TRANSFORMATION</vt:lpstr>
      <vt:lpstr>COMMERCIAL</vt:lpstr>
      <vt:lpstr>ANALYTICS</vt:lpstr>
      <vt:lpstr>PROJECT &amp; PROGRAMME MANAGEMENT</vt:lpstr>
      <vt:lpstr>1_COMMERCIAL</vt:lpstr>
      <vt:lpstr>1_TITLES</vt:lpstr>
      <vt:lpstr>Supplier guide to registering on the Attain eProcurement Portal</vt:lpstr>
      <vt:lpstr>Getting started</vt:lpstr>
      <vt:lpstr>Registration</vt:lpstr>
      <vt:lpstr>Registration</vt:lpstr>
      <vt:lpstr>Registration</vt:lpstr>
      <vt:lpstr>Registration</vt:lpstr>
      <vt:lpstr>Registration</vt:lpstr>
      <vt:lpstr>Home screen</vt:lpstr>
      <vt:lpstr>Accessing SQs and ITTs</vt:lpstr>
      <vt:lpstr>Expressing and Interest in a tender</vt:lpstr>
      <vt:lpstr>Expressing an interest in a tender</vt:lpstr>
      <vt:lpstr>Declining to Bid</vt:lpstr>
      <vt:lpstr>Buyer attachments</vt:lpstr>
      <vt:lpstr>Mass download</vt:lpstr>
      <vt:lpstr>Creating a response to a tender</vt:lpstr>
      <vt:lpstr>Creating a response to a tender</vt:lpstr>
      <vt:lpstr>Creating an offline response to a tender </vt:lpstr>
      <vt:lpstr>Attaching files to responses</vt:lpstr>
      <vt:lpstr>Submitting your response</vt:lpstr>
      <vt:lpstr>Further Support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Wilson</dc:creator>
  <cp:lastModifiedBy>Amy Wilson</cp:lastModifiedBy>
  <cp:revision>225</cp:revision>
  <dcterms:created xsi:type="dcterms:W3CDTF">2018-03-04T22:15:48Z</dcterms:created>
  <dcterms:modified xsi:type="dcterms:W3CDTF">2019-07-08T15:37:28Z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0x0101003BD299D74751C7429C1D2CF7317039C4</vt:lpwstr>
  </property>
  <property fmtid="{D5CDD505-2E9C-101B-9397-08002B2CF9AE}" pid="3" name="Organisation">
    <vt:lpwstr>8;#Marketing and Communications|8419360a-cbb9-4a18-8e15-94ea37d0a69e</vt:lpwstr>
  </property>
  <property fmtid="{D5CDD505-2E9C-101B-9397-08002B2CF9AE}" pid="4" name="BusinessCategory">
    <vt:lpwstr>14;#Corporate|0ff789c8-5c65-46e5-83a2-825eb09ffa01</vt:lpwstr>
  </property>
  <property fmtid="{D5CDD505-2E9C-101B-9397-08002B2CF9AE}" pid="5" name="SecurityMarking">
    <vt:lpwstr>2;#Official|67e15199-ef59-42ac-8ec8-d240143230c6</vt:lpwstr>
  </property>
  <property fmtid="{D5CDD505-2E9C-101B-9397-08002B2CF9AE}" pid="6" name="DocumentType">
    <vt:lpwstr>1;#Template|a21fa802-d767-4e2d-91b5-5919634581ff</vt:lpwstr>
  </property>
  <property fmtid="{D5CDD505-2E9C-101B-9397-08002B2CF9AE}" pid="7" name="Order">
    <vt:r8>2200</vt:r8>
  </property>
  <property fmtid="{D5CDD505-2E9C-101B-9397-08002B2CF9AE}" pid="8" name="xd_Signature">
    <vt:bool>false</vt:bool>
  </property>
  <property fmtid="{D5CDD505-2E9C-101B-9397-08002B2CF9AE}" pid="9" name="xd_ProgID">
    <vt:lpwstr/>
  </property>
  <property fmtid="{D5CDD505-2E9C-101B-9397-08002B2CF9AE}" pid="10" name="ComplianceAssetId">
    <vt:lpwstr/>
  </property>
  <property fmtid="{D5CDD505-2E9C-101B-9397-08002B2CF9AE}" pid="11" name="TemplateUrl">
    <vt:lpwstr/>
  </property>
  <property fmtid="{D5CDD505-2E9C-101B-9397-08002B2CF9AE}" pid="12" name="AttainTeams">
    <vt:lpwstr>18;#Corporate|93c68d33-fcad-4b76-97d6-4a74cafb28b9</vt:lpwstr>
  </property>
  <property fmtid="{D5CDD505-2E9C-101B-9397-08002B2CF9AE}" pid="13" name="gba79fbcd9cd4045a04b4bed60502f08">
    <vt:lpwstr>Marketing and Communications|8419360a-cbb9-4a18-8e15-94ea37d0a69e</vt:lpwstr>
  </property>
  <property fmtid="{D5CDD505-2E9C-101B-9397-08002B2CF9AE}" pid="14" name="ef3091ab0c15451fabbb8e366f50e3e3">
    <vt:lpwstr>Corporate|0ff789c8-5c65-46e5-83a2-825eb09ffa01</vt:lpwstr>
  </property>
  <property fmtid="{D5CDD505-2E9C-101B-9397-08002B2CF9AE}" pid="15" name="Template">
    <vt:lpwstr>26;#Presentation|4c7d7db8-ff08-476d-ba9a-72325d775c20</vt:lpwstr>
  </property>
</Properties>
</file>