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2" r:id="rId5"/>
    <p:sldMasterId id="2147483700" r:id="rId6"/>
    <p:sldMasterId id="2147483832" r:id="rId7"/>
    <p:sldMasterId id="2147484046" r:id="rId8"/>
    <p:sldMasterId id="2147484106" r:id="rId9"/>
    <p:sldMasterId id="2147484111" r:id="rId10"/>
    <p:sldMasterId id="2147484148" r:id="rId11"/>
    <p:sldMasterId id="2147484155" r:id="rId12"/>
    <p:sldMasterId id="2147484159" r:id="rId13"/>
    <p:sldMasterId id="2147484164" r:id="rId14"/>
  </p:sldMasterIdLst>
  <p:notesMasterIdLst>
    <p:notesMasterId r:id="rId42"/>
  </p:notesMasterIdLst>
  <p:handoutMasterIdLst>
    <p:handoutMasterId r:id="rId43"/>
  </p:handoutMasterIdLst>
  <p:sldIdLst>
    <p:sldId id="945" r:id="rId15"/>
    <p:sldId id="395" r:id="rId16"/>
    <p:sldId id="946" r:id="rId17"/>
    <p:sldId id="949" r:id="rId18"/>
    <p:sldId id="968" r:id="rId19"/>
    <p:sldId id="953" r:id="rId20"/>
    <p:sldId id="955" r:id="rId21"/>
    <p:sldId id="439" r:id="rId22"/>
    <p:sldId id="969" r:id="rId23"/>
    <p:sldId id="958" r:id="rId24"/>
    <p:sldId id="959" r:id="rId25"/>
    <p:sldId id="970" r:id="rId26"/>
    <p:sldId id="974" r:id="rId27"/>
    <p:sldId id="975" r:id="rId28"/>
    <p:sldId id="976" r:id="rId29"/>
    <p:sldId id="971" r:id="rId30"/>
    <p:sldId id="972" r:id="rId31"/>
    <p:sldId id="973" r:id="rId32"/>
    <p:sldId id="960" r:id="rId33"/>
    <p:sldId id="442" r:id="rId34"/>
    <p:sldId id="962" r:id="rId35"/>
    <p:sldId id="963" r:id="rId36"/>
    <p:sldId id="964" r:id="rId37"/>
    <p:sldId id="965" r:id="rId38"/>
    <p:sldId id="966" r:id="rId39"/>
    <p:sldId id="967" r:id="rId40"/>
    <p:sldId id="422" r:id="rId41"/>
  </p:sldIdLst>
  <p:sldSz cx="9144000" cy="5143500" type="screen16x9"/>
  <p:notesSz cx="6888163" cy="100203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4025" indent="1588"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1225" indent="1588"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68425" indent="1588"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5625" indent="1588"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324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nie Welham (BBSRC, SO)" initials="MW(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21677E"/>
    <a:srgbClr val="194DF9"/>
    <a:srgbClr val="0066CC"/>
    <a:srgbClr val="766A62"/>
    <a:srgbClr val="8A7967"/>
    <a:srgbClr val="FFFFFF"/>
    <a:srgbClr val="822F5A"/>
    <a:srgbClr val="68615A"/>
    <a:srgbClr val="EFEFEF"/>
    <a:srgbClr val="6078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62"/>
      </p:cViewPr>
      <p:guideLst>
        <p:guide orient="horz" pos="324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F3EE1-4584-4670-B42E-612FF6D1F4C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3E001649-B587-4FC2-8640-68377EE4DAB2}">
      <dgm:prSet phldrT="[Text]" custT="1"/>
      <dgm:spPr>
        <a:solidFill>
          <a:schemeClr val="tx2">
            <a:lumMod val="60000"/>
            <a:lumOff val="40000"/>
          </a:schemeClr>
        </a:solidFill>
      </dgm:spPr>
      <dgm:t>
        <a:bodyPr/>
        <a:lstStyle/>
        <a:p>
          <a:r>
            <a:rPr lang="en-GB" sz="2000"/>
            <a:t>Research</a:t>
          </a:r>
        </a:p>
      </dgm:t>
    </dgm:pt>
    <dgm:pt modelId="{C0B06B7B-97BB-4D99-9A34-B9E1F805DA3D}" type="parTrans" cxnId="{87600FDB-A7C8-4D77-BC6F-85679D652E2F}">
      <dgm:prSet/>
      <dgm:spPr/>
      <dgm:t>
        <a:bodyPr/>
        <a:lstStyle/>
        <a:p>
          <a:endParaRPr lang="en-GB"/>
        </a:p>
      </dgm:t>
    </dgm:pt>
    <dgm:pt modelId="{2934435F-2E91-4301-B4C7-059290FD87E1}" type="sibTrans" cxnId="{87600FDB-A7C8-4D77-BC6F-85679D652E2F}">
      <dgm:prSet/>
      <dgm:spPr/>
      <dgm:t>
        <a:bodyPr/>
        <a:lstStyle/>
        <a:p>
          <a:endParaRPr lang="en-GB"/>
        </a:p>
      </dgm:t>
    </dgm:pt>
    <dgm:pt modelId="{91D5BF34-DFF7-430C-A8D4-92CCEA76570D}">
      <dgm:prSet phldrT="[Text]" custT="1"/>
      <dgm:spPr>
        <a:solidFill>
          <a:schemeClr val="tx2">
            <a:lumMod val="60000"/>
            <a:lumOff val="40000"/>
          </a:schemeClr>
        </a:solidFill>
      </dgm:spPr>
      <dgm:t>
        <a:bodyPr/>
        <a:lstStyle/>
        <a:p>
          <a:r>
            <a:rPr lang="en-GB" sz="2000"/>
            <a:t>£</a:t>
          </a:r>
          <a:r>
            <a:rPr lang="en-GB" sz="1600"/>
            <a:t>8.6M</a:t>
          </a:r>
        </a:p>
      </dgm:t>
    </dgm:pt>
    <dgm:pt modelId="{C3E97C65-6365-46E7-AE88-53FF66941086}" type="parTrans" cxnId="{88BB12D0-D039-4743-AA60-F1995909259F}">
      <dgm:prSet/>
      <dgm:spPr/>
      <dgm:t>
        <a:bodyPr/>
        <a:lstStyle/>
        <a:p>
          <a:endParaRPr lang="en-GB"/>
        </a:p>
      </dgm:t>
    </dgm:pt>
    <dgm:pt modelId="{BEA90F17-6B95-4410-8264-74C89A3638B1}" type="sibTrans" cxnId="{88BB12D0-D039-4743-AA60-F1995909259F}">
      <dgm:prSet/>
      <dgm:spPr/>
      <dgm:t>
        <a:bodyPr/>
        <a:lstStyle/>
        <a:p>
          <a:endParaRPr lang="en-GB"/>
        </a:p>
      </dgm:t>
    </dgm:pt>
    <dgm:pt modelId="{D7269292-7C6C-4F79-9510-99EF91AA83BC}">
      <dgm:prSet phldrT="[Text]" custT="1"/>
      <dgm:spPr>
        <a:solidFill>
          <a:schemeClr val="tx2">
            <a:lumMod val="60000"/>
            <a:lumOff val="40000"/>
          </a:schemeClr>
        </a:solidFill>
      </dgm:spPr>
      <dgm:t>
        <a:bodyPr/>
        <a:lstStyle/>
        <a:p>
          <a:r>
            <a:rPr lang="en-GB" sz="1600"/>
            <a:t>Social, behavioural and design research</a:t>
          </a:r>
        </a:p>
      </dgm:t>
    </dgm:pt>
    <dgm:pt modelId="{5DD9A44B-ECFE-44E7-B81D-85C0AAF2852A}" type="parTrans" cxnId="{F00EDD34-EB76-4E06-9BD2-516F5E00A008}">
      <dgm:prSet/>
      <dgm:spPr/>
      <dgm:t>
        <a:bodyPr/>
        <a:lstStyle/>
        <a:p>
          <a:endParaRPr lang="en-GB"/>
        </a:p>
      </dgm:t>
    </dgm:pt>
    <dgm:pt modelId="{C16FC8DC-9777-486E-83B4-BA6761512763}" type="sibTrans" cxnId="{F00EDD34-EB76-4E06-9BD2-516F5E00A008}">
      <dgm:prSet/>
      <dgm:spPr/>
      <dgm:t>
        <a:bodyPr/>
        <a:lstStyle/>
        <a:p>
          <a:endParaRPr lang="en-GB"/>
        </a:p>
      </dgm:t>
    </dgm:pt>
    <dgm:pt modelId="{FEE6FA95-8027-41D4-86B0-95611FB013D1}">
      <dgm:prSet phldrT="[Text]" custT="1"/>
      <dgm:spPr>
        <a:solidFill>
          <a:schemeClr val="tx2">
            <a:lumMod val="75000"/>
          </a:schemeClr>
        </a:solidFill>
      </dgm:spPr>
      <dgm:t>
        <a:bodyPr/>
        <a:lstStyle/>
        <a:p>
          <a:r>
            <a:rPr lang="en-GB" sz="2000" kern="1200"/>
            <a:t>Investment Accelerator</a:t>
          </a:r>
        </a:p>
      </dgm:t>
    </dgm:pt>
    <dgm:pt modelId="{946619A1-31A0-43FC-9339-57A725168C8F}" type="parTrans" cxnId="{F2A2F82C-AB1A-4B50-9484-FED83C6F1275}">
      <dgm:prSet/>
      <dgm:spPr/>
      <dgm:t>
        <a:bodyPr/>
        <a:lstStyle/>
        <a:p>
          <a:endParaRPr lang="en-GB"/>
        </a:p>
      </dgm:t>
    </dgm:pt>
    <dgm:pt modelId="{8E170294-29CB-4093-BFD4-1FDBA48ECAC6}" type="sibTrans" cxnId="{F2A2F82C-AB1A-4B50-9484-FED83C6F1275}">
      <dgm:prSet/>
      <dgm:spPr/>
      <dgm:t>
        <a:bodyPr/>
        <a:lstStyle/>
        <a:p>
          <a:endParaRPr lang="en-GB"/>
        </a:p>
      </dgm:t>
    </dgm:pt>
    <dgm:pt modelId="{B5F954A1-704F-4EBF-9477-4180BD3B5BB0}">
      <dgm:prSet phldrT="[Text]" custT="1"/>
      <dgm:spPr>
        <a:solidFill>
          <a:schemeClr val="tx2">
            <a:lumMod val="75000"/>
          </a:schemeClr>
        </a:solidFill>
      </dgm:spPr>
      <dgm:t>
        <a:bodyPr/>
        <a:lstStyle/>
        <a:p>
          <a:r>
            <a:rPr lang="en-GB" sz="1600" kern="1200"/>
            <a:t>£29M + match</a:t>
          </a:r>
        </a:p>
      </dgm:t>
    </dgm:pt>
    <dgm:pt modelId="{A53663E4-5673-4AF0-8AEE-F78EA71B8B59}" type="parTrans" cxnId="{BB7A74F8-CE5E-42F2-A39F-5D70FCED6DD9}">
      <dgm:prSet/>
      <dgm:spPr/>
      <dgm:t>
        <a:bodyPr/>
        <a:lstStyle/>
        <a:p>
          <a:endParaRPr lang="en-GB"/>
        </a:p>
      </dgm:t>
    </dgm:pt>
    <dgm:pt modelId="{BE57C714-F6F1-49EE-BA3B-1CCCA535E71D}" type="sibTrans" cxnId="{BB7A74F8-CE5E-42F2-A39F-5D70FCED6DD9}">
      <dgm:prSet/>
      <dgm:spPr/>
      <dgm:t>
        <a:bodyPr/>
        <a:lstStyle/>
        <a:p>
          <a:endParaRPr lang="en-GB"/>
        </a:p>
      </dgm:t>
    </dgm:pt>
    <dgm:pt modelId="{74D32C9C-E161-459A-924D-69991EF89538}">
      <dgm:prSet phldrT="[Text]" custT="1"/>
      <dgm:spPr>
        <a:solidFill>
          <a:schemeClr val="tx2">
            <a:lumMod val="75000"/>
          </a:schemeClr>
        </a:solidFill>
      </dgm:spPr>
      <dgm:t>
        <a:bodyPr/>
        <a:lstStyle/>
        <a:p>
          <a:r>
            <a:rPr lang="en-GB" sz="1600" kern="1200"/>
            <a:t>Individual </a:t>
          </a:r>
          <a:r>
            <a:rPr lang="en-GB" sz="1600" kern="1200">
              <a:solidFill>
                <a:prstClr val="white"/>
              </a:solidFill>
              <a:latin typeface="Arial"/>
              <a:ea typeface="+mn-ea"/>
              <a:cs typeface="+mn-cs"/>
            </a:rPr>
            <a:t>innovations with clear potential to be adopted </a:t>
          </a:r>
          <a:r>
            <a:rPr lang="en-GB" sz="1600" kern="1200"/>
            <a:t>at scale</a:t>
          </a:r>
        </a:p>
      </dgm:t>
    </dgm:pt>
    <dgm:pt modelId="{DB837466-08B5-4CCD-8DEB-9756E48E23EB}" type="parTrans" cxnId="{F73392A1-ABA8-4C3E-952E-3FD85133ADB1}">
      <dgm:prSet/>
      <dgm:spPr/>
      <dgm:t>
        <a:bodyPr/>
        <a:lstStyle/>
        <a:p>
          <a:endParaRPr lang="en-GB"/>
        </a:p>
      </dgm:t>
    </dgm:pt>
    <dgm:pt modelId="{9BCA148B-15EB-4ACE-B0CF-53D5B71643E2}" type="sibTrans" cxnId="{F73392A1-ABA8-4C3E-952E-3FD85133ADB1}">
      <dgm:prSet/>
      <dgm:spPr/>
      <dgm:t>
        <a:bodyPr/>
        <a:lstStyle/>
        <a:p>
          <a:endParaRPr lang="en-GB"/>
        </a:p>
      </dgm:t>
    </dgm:pt>
    <dgm:pt modelId="{1500052A-0091-430F-92D5-65D0DFA84011}">
      <dgm:prSet phldrT="[Text]" custT="1"/>
      <dgm:spPr>
        <a:solidFill>
          <a:schemeClr val="tx2">
            <a:lumMod val="50000"/>
          </a:schemeClr>
        </a:solidFill>
      </dgm:spPr>
      <dgm:t>
        <a:bodyPr/>
        <a:lstStyle/>
        <a:p>
          <a:r>
            <a:rPr lang="en-GB" sz="2000"/>
            <a:t>Trailblazers</a:t>
          </a:r>
        </a:p>
      </dgm:t>
    </dgm:pt>
    <dgm:pt modelId="{7B32A77C-17D0-4F22-AA9F-59928A6AB6DB}" type="parTrans" cxnId="{C7AA84F1-D129-4A19-AADC-0421CA705985}">
      <dgm:prSet/>
      <dgm:spPr/>
      <dgm:t>
        <a:bodyPr/>
        <a:lstStyle/>
        <a:p>
          <a:endParaRPr lang="en-GB"/>
        </a:p>
      </dgm:t>
    </dgm:pt>
    <dgm:pt modelId="{0B2F1053-23E8-4C2A-87F6-955E341BB26D}" type="sibTrans" cxnId="{C7AA84F1-D129-4A19-AADC-0421CA705985}">
      <dgm:prSet/>
      <dgm:spPr/>
      <dgm:t>
        <a:bodyPr/>
        <a:lstStyle/>
        <a:p>
          <a:endParaRPr lang="en-GB"/>
        </a:p>
      </dgm:t>
    </dgm:pt>
    <dgm:pt modelId="{1BE7DADD-159D-461D-A699-768113F7FE35}">
      <dgm:prSet phldrT="[Text]" custT="1"/>
      <dgm:spPr>
        <a:solidFill>
          <a:schemeClr val="tx2">
            <a:lumMod val="50000"/>
          </a:schemeClr>
        </a:solidFill>
      </dgm:spPr>
      <dgm:t>
        <a:bodyPr/>
        <a:lstStyle/>
        <a:p>
          <a:r>
            <a:rPr lang="en-GB" sz="1600"/>
            <a:t>£40M + match</a:t>
          </a:r>
        </a:p>
      </dgm:t>
    </dgm:pt>
    <dgm:pt modelId="{8E86A0AD-2CE7-4B71-A39C-3DA275E5B64A}" type="parTrans" cxnId="{7BDAFCFF-C5E7-4461-9E0D-074FDCD99B0B}">
      <dgm:prSet/>
      <dgm:spPr/>
      <dgm:t>
        <a:bodyPr/>
        <a:lstStyle/>
        <a:p>
          <a:endParaRPr lang="en-GB"/>
        </a:p>
      </dgm:t>
    </dgm:pt>
    <dgm:pt modelId="{093AA535-0B37-49BF-87B9-63035245DF01}" type="sibTrans" cxnId="{7BDAFCFF-C5E7-4461-9E0D-074FDCD99B0B}">
      <dgm:prSet/>
      <dgm:spPr/>
      <dgm:t>
        <a:bodyPr/>
        <a:lstStyle/>
        <a:p>
          <a:endParaRPr lang="en-GB"/>
        </a:p>
      </dgm:t>
    </dgm:pt>
    <dgm:pt modelId="{F186B6E3-F888-43E7-813F-D3170D4AEBFD}">
      <dgm:prSet phldrT="[Text]" custT="1"/>
      <dgm:spPr>
        <a:solidFill>
          <a:schemeClr val="tx2">
            <a:lumMod val="50000"/>
          </a:schemeClr>
        </a:solidFill>
      </dgm:spPr>
      <dgm:t>
        <a:bodyPr/>
        <a:lstStyle/>
        <a:p>
          <a:r>
            <a:rPr lang="en-GB" sz="1600"/>
            <a:t>Larger ‘service integration’ collaborations</a:t>
          </a:r>
        </a:p>
      </dgm:t>
    </dgm:pt>
    <dgm:pt modelId="{A53D7A49-F6BB-496E-8745-A8E6E430853B}" type="parTrans" cxnId="{454311A9-05A2-4C16-BC13-D63EBA28D8CF}">
      <dgm:prSet/>
      <dgm:spPr/>
      <dgm:t>
        <a:bodyPr/>
        <a:lstStyle/>
        <a:p>
          <a:endParaRPr lang="en-GB"/>
        </a:p>
      </dgm:t>
    </dgm:pt>
    <dgm:pt modelId="{F54AD12D-BC57-4712-9DF2-A782E1B0602F}" type="sibTrans" cxnId="{454311A9-05A2-4C16-BC13-D63EBA28D8CF}">
      <dgm:prSet/>
      <dgm:spPr/>
      <dgm:t>
        <a:bodyPr/>
        <a:lstStyle/>
        <a:p>
          <a:endParaRPr lang="en-GB"/>
        </a:p>
      </dgm:t>
    </dgm:pt>
    <dgm:pt modelId="{1DF56F25-F070-467B-9267-79887B06DEBE}">
      <dgm:prSet phldrT="[Text]" custT="1"/>
      <dgm:spPr>
        <a:solidFill>
          <a:schemeClr val="tx2">
            <a:lumMod val="60000"/>
            <a:lumOff val="40000"/>
          </a:schemeClr>
        </a:solidFill>
      </dgm:spPr>
      <dgm:t>
        <a:bodyPr/>
        <a:lstStyle/>
        <a:p>
          <a:r>
            <a:rPr lang="en-GB" sz="1600"/>
            <a:t>Multi-disciplinary, multiple institutions</a:t>
          </a:r>
        </a:p>
      </dgm:t>
    </dgm:pt>
    <dgm:pt modelId="{E09276D4-F554-4182-A717-7093FB1CD177}" type="parTrans" cxnId="{72C7CC53-D1E4-4750-8EEA-18556D7C5E9E}">
      <dgm:prSet/>
      <dgm:spPr/>
      <dgm:t>
        <a:bodyPr/>
        <a:lstStyle/>
        <a:p>
          <a:endParaRPr lang="en-GB"/>
        </a:p>
      </dgm:t>
    </dgm:pt>
    <dgm:pt modelId="{B2CEB6F1-ED3E-4BBE-9C1C-8BAA6F0D00EA}" type="sibTrans" cxnId="{72C7CC53-D1E4-4750-8EEA-18556D7C5E9E}">
      <dgm:prSet/>
      <dgm:spPr/>
      <dgm:t>
        <a:bodyPr/>
        <a:lstStyle/>
        <a:p>
          <a:endParaRPr lang="en-GB"/>
        </a:p>
      </dgm:t>
    </dgm:pt>
    <dgm:pt modelId="{C59ACA52-380E-41FA-875E-5EDCF112DDAD}">
      <dgm:prSet phldrT="[Text]" custT="1"/>
      <dgm:spPr>
        <a:solidFill>
          <a:schemeClr val="tx2">
            <a:lumMod val="50000"/>
          </a:schemeClr>
        </a:solidFill>
      </dgm:spPr>
      <dgm:t>
        <a:bodyPr/>
        <a:lstStyle/>
        <a:p>
          <a:r>
            <a:rPr lang="en-GB" sz="1600"/>
            <a:t>Impact at scale</a:t>
          </a:r>
        </a:p>
      </dgm:t>
    </dgm:pt>
    <dgm:pt modelId="{84C91DC0-9FC3-4281-A925-4D4B0484BE7A}" type="parTrans" cxnId="{E07C978E-0903-4F39-916F-CED801920F29}">
      <dgm:prSet/>
      <dgm:spPr/>
      <dgm:t>
        <a:bodyPr/>
        <a:lstStyle/>
        <a:p>
          <a:endParaRPr lang="en-GB"/>
        </a:p>
      </dgm:t>
    </dgm:pt>
    <dgm:pt modelId="{08EAEEB8-180B-4EFB-99BB-3C6F173FC0C7}" type="sibTrans" cxnId="{E07C978E-0903-4F39-916F-CED801920F29}">
      <dgm:prSet/>
      <dgm:spPr/>
      <dgm:t>
        <a:bodyPr/>
        <a:lstStyle/>
        <a:p>
          <a:endParaRPr lang="en-GB"/>
        </a:p>
      </dgm:t>
    </dgm:pt>
    <dgm:pt modelId="{E8C47705-4C63-4C26-95EF-DDF57EFE1E97}" type="pres">
      <dgm:prSet presAssocID="{B9FF3EE1-4584-4670-B42E-612FF6D1F4CF}" presName="Name0" presStyleCnt="0">
        <dgm:presLayoutVars>
          <dgm:dir/>
          <dgm:resizeHandles val="exact"/>
        </dgm:presLayoutVars>
      </dgm:prSet>
      <dgm:spPr/>
    </dgm:pt>
    <dgm:pt modelId="{BC0A4057-0B6D-4381-AB1C-FCBFB47BD48E}" type="pres">
      <dgm:prSet presAssocID="{3E001649-B587-4FC2-8640-68377EE4DAB2}" presName="node" presStyleLbl="node1" presStyleIdx="0" presStyleCnt="3" custLinFactNeighborX="-513" custLinFactNeighborY="-360">
        <dgm:presLayoutVars>
          <dgm:bulletEnabled val="1"/>
        </dgm:presLayoutVars>
      </dgm:prSet>
      <dgm:spPr/>
    </dgm:pt>
    <dgm:pt modelId="{E97F6868-3FB2-4BCA-960C-2E3A645876FC}" type="pres">
      <dgm:prSet presAssocID="{2934435F-2E91-4301-B4C7-059290FD87E1}" presName="sibTrans" presStyleCnt="0"/>
      <dgm:spPr/>
    </dgm:pt>
    <dgm:pt modelId="{68AEEE99-3F01-4D49-B151-212C96B110ED}" type="pres">
      <dgm:prSet presAssocID="{FEE6FA95-8027-41D4-86B0-95611FB013D1}" presName="node" presStyleLbl="node1" presStyleIdx="1" presStyleCnt="3">
        <dgm:presLayoutVars>
          <dgm:bulletEnabled val="1"/>
        </dgm:presLayoutVars>
      </dgm:prSet>
      <dgm:spPr/>
    </dgm:pt>
    <dgm:pt modelId="{47ACE61F-681E-470E-803E-9A206533E902}" type="pres">
      <dgm:prSet presAssocID="{8E170294-29CB-4093-BFD4-1FDBA48ECAC6}" presName="sibTrans" presStyleCnt="0"/>
      <dgm:spPr/>
    </dgm:pt>
    <dgm:pt modelId="{D186783C-29A7-49BF-8079-C7880EEB0A38}" type="pres">
      <dgm:prSet presAssocID="{1500052A-0091-430F-92D5-65D0DFA84011}" presName="node" presStyleLbl="node1" presStyleIdx="2" presStyleCnt="3">
        <dgm:presLayoutVars>
          <dgm:bulletEnabled val="1"/>
        </dgm:presLayoutVars>
      </dgm:prSet>
      <dgm:spPr/>
    </dgm:pt>
  </dgm:ptLst>
  <dgm:cxnLst>
    <dgm:cxn modelId="{EE04C725-BA29-4274-B288-9BE9B537DAB0}" type="presOf" srcId="{3E001649-B587-4FC2-8640-68377EE4DAB2}" destId="{BC0A4057-0B6D-4381-AB1C-FCBFB47BD48E}" srcOrd="0" destOrd="0" presId="urn:microsoft.com/office/officeart/2005/8/layout/hList6"/>
    <dgm:cxn modelId="{F2A2F82C-AB1A-4B50-9484-FED83C6F1275}" srcId="{B9FF3EE1-4584-4670-B42E-612FF6D1F4CF}" destId="{FEE6FA95-8027-41D4-86B0-95611FB013D1}" srcOrd="1" destOrd="0" parTransId="{946619A1-31A0-43FC-9339-57A725168C8F}" sibTransId="{8E170294-29CB-4093-BFD4-1FDBA48ECAC6}"/>
    <dgm:cxn modelId="{F00EDD34-EB76-4E06-9BD2-516F5E00A008}" srcId="{3E001649-B587-4FC2-8640-68377EE4DAB2}" destId="{D7269292-7C6C-4F79-9510-99EF91AA83BC}" srcOrd="1" destOrd="0" parTransId="{5DD9A44B-ECFE-44E7-B81D-85C0AAF2852A}" sibTransId="{C16FC8DC-9777-486E-83B4-BA6761512763}"/>
    <dgm:cxn modelId="{08CBA83B-3C84-4973-84C1-4A56E06511CB}" type="presOf" srcId="{91D5BF34-DFF7-430C-A8D4-92CCEA76570D}" destId="{BC0A4057-0B6D-4381-AB1C-FCBFB47BD48E}" srcOrd="0" destOrd="1" presId="urn:microsoft.com/office/officeart/2005/8/layout/hList6"/>
    <dgm:cxn modelId="{661EE93D-E81D-4E5D-80A9-9BE165D252B8}" type="presOf" srcId="{1DF56F25-F070-467B-9267-79887B06DEBE}" destId="{BC0A4057-0B6D-4381-AB1C-FCBFB47BD48E}" srcOrd="0" destOrd="3" presId="urn:microsoft.com/office/officeart/2005/8/layout/hList6"/>
    <dgm:cxn modelId="{918CAF6A-3A1A-4C32-A412-6798473747E5}" type="presOf" srcId="{B5F954A1-704F-4EBF-9477-4180BD3B5BB0}" destId="{68AEEE99-3F01-4D49-B151-212C96B110ED}" srcOrd="0" destOrd="1" presId="urn:microsoft.com/office/officeart/2005/8/layout/hList6"/>
    <dgm:cxn modelId="{72C7CC53-D1E4-4750-8EEA-18556D7C5E9E}" srcId="{3E001649-B587-4FC2-8640-68377EE4DAB2}" destId="{1DF56F25-F070-467B-9267-79887B06DEBE}" srcOrd="2" destOrd="0" parTransId="{E09276D4-F554-4182-A717-7093FB1CD177}" sibTransId="{B2CEB6F1-ED3E-4BBE-9C1C-8BAA6F0D00EA}"/>
    <dgm:cxn modelId="{FB52F05A-3A29-4F3E-9C42-CBA396F33CED}" type="presOf" srcId="{74D32C9C-E161-459A-924D-69991EF89538}" destId="{68AEEE99-3F01-4D49-B151-212C96B110ED}" srcOrd="0" destOrd="2" presId="urn:microsoft.com/office/officeart/2005/8/layout/hList6"/>
    <dgm:cxn modelId="{A86E0B87-6D32-44C2-A368-3BE1B99369DA}" type="presOf" srcId="{1500052A-0091-430F-92D5-65D0DFA84011}" destId="{D186783C-29A7-49BF-8079-C7880EEB0A38}" srcOrd="0" destOrd="0" presId="urn:microsoft.com/office/officeart/2005/8/layout/hList6"/>
    <dgm:cxn modelId="{E07C978E-0903-4F39-916F-CED801920F29}" srcId="{1500052A-0091-430F-92D5-65D0DFA84011}" destId="{C59ACA52-380E-41FA-875E-5EDCF112DDAD}" srcOrd="2" destOrd="0" parTransId="{84C91DC0-9FC3-4281-A925-4D4B0484BE7A}" sibTransId="{08EAEEB8-180B-4EFB-99BB-3C6F173FC0C7}"/>
    <dgm:cxn modelId="{72281B90-644A-40E2-9C9E-9AB09D0EAEC3}" type="presOf" srcId="{D7269292-7C6C-4F79-9510-99EF91AA83BC}" destId="{BC0A4057-0B6D-4381-AB1C-FCBFB47BD48E}" srcOrd="0" destOrd="2" presId="urn:microsoft.com/office/officeart/2005/8/layout/hList6"/>
    <dgm:cxn modelId="{F369E597-1D8E-450C-AAF5-046BD616FFB3}" type="presOf" srcId="{C59ACA52-380E-41FA-875E-5EDCF112DDAD}" destId="{D186783C-29A7-49BF-8079-C7880EEB0A38}" srcOrd="0" destOrd="3" presId="urn:microsoft.com/office/officeart/2005/8/layout/hList6"/>
    <dgm:cxn modelId="{F73392A1-ABA8-4C3E-952E-3FD85133ADB1}" srcId="{FEE6FA95-8027-41D4-86B0-95611FB013D1}" destId="{74D32C9C-E161-459A-924D-69991EF89538}" srcOrd="1" destOrd="0" parTransId="{DB837466-08B5-4CCD-8DEB-9756E48E23EB}" sibTransId="{9BCA148B-15EB-4ACE-B0CF-53D5B71643E2}"/>
    <dgm:cxn modelId="{454311A9-05A2-4C16-BC13-D63EBA28D8CF}" srcId="{1500052A-0091-430F-92D5-65D0DFA84011}" destId="{F186B6E3-F888-43E7-813F-D3170D4AEBFD}" srcOrd="1" destOrd="0" parTransId="{A53D7A49-F6BB-496E-8745-A8E6E430853B}" sibTransId="{F54AD12D-BC57-4712-9DF2-A782E1B0602F}"/>
    <dgm:cxn modelId="{88BB12D0-D039-4743-AA60-F1995909259F}" srcId="{3E001649-B587-4FC2-8640-68377EE4DAB2}" destId="{91D5BF34-DFF7-430C-A8D4-92CCEA76570D}" srcOrd="0" destOrd="0" parTransId="{C3E97C65-6365-46E7-AE88-53FF66941086}" sibTransId="{BEA90F17-6B95-4410-8264-74C89A3638B1}"/>
    <dgm:cxn modelId="{7B2674D6-95A6-4124-9B4E-589210D4F413}" type="presOf" srcId="{1BE7DADD-159D-461D-A699-768113F7FE35}" destId="{D186783C-29A7-49BF-8079-C7880EEB0A38}" srcOrd="0" destOrd="1" presId="urn:microsoft.com/office/officeart/2005/8/layout/hList6"/>
    <dgm:cxn modelId="{84E547D8-AE4B-43B1-B9DD-1FDABB3775E2}" type="presOf" srcId="{F186B6E3-F888-43E7-813F-D3170D4AEBFD}" destId="{D186783C-29A7-49BF-8079-C7880EEB0A38}" srcOrd="0" destOrd="2" presId="urn:microsoft.com/office/officeart/2005/8/layout/hList6"/>
    <dgm:cxn modelId="{87600FDB-A7C8-4D77-BC6F-85679D652E2F}" srcId="{B9FF3EE1-4584-4670-B42E-612FF6D1F4CF}" destId="{3E001649-B587-4FC2-8640-68377EE4DAB2}" srcOrd="0" destOrd="0" parTransId="{C0B06B7B-97BB-4D99-9A34-B9E1F805DA3D}" sibTransId="{2934435F-2E91-4301-B4C7-059290FD87E1}"/>
    <dgm:cxn modelId="{94FCF7E1-623A-445E-BC9D-FD2C5AE11435}" type="presOf" srcId="{FEE6FA95-8027-41D4-86B0-95611FB013D1}" destId="{68AEEE99-3F01-4D49-B151-212C96B110ED}" srcOrd="0" destOrd="0" presId="urn:microsoft.com/office/officeart/2005/8/layout/hList6"/>
    <dgm:cxn modelId="{114289EE-E115-42E7-882F-52DDC6E8CA32}" type="presOf" srcId="{B9FF3EE1-4584-4670-B42E-612FF6D1F4CF}" destId="{E8C47705-4C63-4C26-95EF-DDF57EFE1E97}" srcOrd="0" destOrd="0" presId="urn:microsoft.com/office/officeart/2005/8/layout/hList6"/>
    <dgm:cxn modelId="{C7AA84F1-D129-4A19-AADC-0421CA705985}" srcId="{B9FF3EE1-4584-4670-B42E-612FF6D1F4CF}" destId="{1500052A-0091-430F-92D5-65D0DFA84011}" srcOrd="2" destOrd="0" parTransId="{7B32A77C-17D0-4F22-AA9F-59928A6AB6DB}" sibTransId="{0B2F1053-23E8-4C2A-87F6-955E341BB26D}"/>
    <dgm:cxn modelId="{BB7A74F8-CE5E-42F2-A39F-5D70FCED6DD9}" srcId="{FEE6FA95-8027-41D4-86B0-95611FB013D1}" destId="{B5F954A1-704F-4EBF-9477-4180BD3B5BB0}" srcOrd="0" destOrd="0" parTransId="{A53663E4-5673-4AF0-8AEE-F78EA71B8B59}" sibTransId="{BE57C714-F6F1-49EE-BA3B-1CCCA535E71D}"/>
    <dgm:cxn modelId="{7BDAFCFF-C5E7-4461-9E0D-074FDCD99B0B}" srcId="{1500052A-0091-430F-92D5-65D0DFA84011}" destId="{1BE7DADD-159D-461D-A699-768113F7FE35}" srcOrd="0" destOrd="0" parTransId="{8E86A0AD-2CE7-4B71-A39C-3DA275E5B64A}" sibTransId="{093AA535-0B37-49BF-87B9-63035245DF01}"/>
    <dgm:cxn modelId="{960D6174-DC27-46C3-8FA8-40D0F6DEDEBA}" type="presParOf" srcId="{E8C47705-4C63-4C26-95EF-DDF57EFE1E97}" destId="{BC0A4057-0B6D-4381-AB1C-FCBFB47BD48E}" srcOrd="0" destOrd="0" presId="urn:microsoft.com/office/officeart/2005/8/layout/hList6"/>
    <dgm:cxn modelId="{E2B6822A-B8F5-476D-988E-8C44A54AB1E2}" type="presParOf" srcId="{E8C47705-4C63-4C26-95EF-DDF57EFE1E97}" destId="{E97F6868-3FB2-4BCA-960C-2E3A645876FC}" srcOrd="1" destOrd="0" presId="urn:microsoft.com/office/officeart/2005/8/layout/hList6"/>
    <dgm:cxn modelId="{6C735F16-C0D7-4985-AF69-6EC0B84959D9}" type="presParOf" srcId="{E8C47705-4C63-4C26-95EF-DDF57EFE1E97}" destId="{68AEEE99-3F01-4D49-B151-212C96B110ED}" srcOrd="2" destOrd="0" presId="urn:microsoft.com/office/officeart/2005/8/layout/hList6"/>
    <dgm:cxn modelId="{1EA69A76-97C4-4BCC-BF30-33C750596608}" type="presParOf" srcId="{E8C47705-4C63-4C26-95EF-DDF57EFE1E97}" destId="{47ACE61F-681E-470E-803E-9A206533E902}" srcOrd="3" destOrd="0" presId="urn:microsoft.com/office/officeart/2005/8/layout/hList6"/>
    <dgm:cxn modelId="{CA605CF9-D241-4898-AC4C-0C4AC7320397}" type="presParOf" srcId="{E8C47705-4C63-4C26-95EF-DDF57EFE1E97}" destId="{D186783C-29A7-49BF-8079-C7880EEB0A38}"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F22F4-5F2C-44CE-85F1-2250F5AAFB1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4CD2EC5-57C1-41AE-96E0-928B6FB91061}">
      <dgm:prSet custT="1"/>
      <dgm:spPr/>
      <dgm:t>
        <a:bodyPr/>
        <a:lstStyle/>
        <a:p>
          <a:r>
            <a:rPr lang="en-GB" sz="1600"/>
            <a:t>The Healthy Ageing Challenge is seeking to secure a partner to establish and deliver a Community of Practice (CoP) which supports organisations participating in the Challenge through an environment of peer support and active learning. </a:t>
          </a:r>
          <a:endParaRPr lang="en-US" sz="1600"/>
        </a:p>
      </dgm:t>
    </dgm:pt>
    <dgm:pt modelId="{1F0A6CB6-3F9F-4BDB-B220-AB2B9B109181}" type="parTrans" cxnId="{D3E1B4D4-6349-4784-B722-F7B1EA9947E5}">
      <dgm:prSet/>
      <dgm:spPr/>
      <dgm:t>
        <a:bodyPr/>
        <a:lstStyle/>
        <a:p>
          <a:endParaRPr lang="en-US"/>
        </a:p>
      </dgm:t>
    </dgm:pt>
    <dgm:pt modelId="{2FE04C1F-BF1E-4FC8-A393-26D1FE0CEC46}" type="sibTrans" cxnId="{D3E1B4D4-6349-4784-B722-F7B1EA9947E5}">
      <dgm:prSet/>
      <dgm:spPr/>
      <dgm:t>
        <a:bodyPr/>
        <a:lstStyle/>
        <a:p>
          <a:endParaRPr lang="en-US"/>
        </a:p>
      </dgm:t>
    </dgm:pt>
    <dgm:pt modelId="{C8F0E9B3-FCAC-4320-B821-C18669392D05}">
      <dgm:prSet custT="1"/>
      <dgm:spPr/>
      <dgm:t>
        <a:bodyPr/>
        <a:lstStyle/>
        <a:p>
          <a:r>
            <a:rPr lang="en-GB" sz="1500"/>
            <a:t>This community will be responsible for sharing learnings between Challenge participant organisations, identifying and overcoming common barriers, enabling collaboration between organisations and supporting the challenge in scaling and spreading ideas and good practice from the challenge to a wider interested audience.</a:t>
          </a:r>
          <a:endParaRPr lang="en-US" sz="1500"/>
        </a:p>
      </dgm:t>
    </dgm:pt>
    <dgm:pt modelId="{9ACA0E2B-4862-4C6A-9BAA-1D59CF3392B4}" type="parTrans" cxnId="{2753E41E-9EC1-4283-BAD1-5ED4BE25058F}">
      <dgm:prSet/>
      <dgm:spPr/>
      <dgm:t>
        <a:bodyPr/>
        <a:lstStyle/>
        <a:p>
          <a:endParaRPr lang="en-US"/>
        </a:p>
      </dgm:t>
    </dgm:pt>
    <dgm:pt modelId="{F9FFF97F-F29C-4C6B-8A75-5C58F8B3C017}" type="sibTrans" cxnId="{2753E41E-9EC1-4283-BAD1-5ED4BE25058F}">
      <dgm:prSet/>
      <dgm:spPr/>
      <dgm:t>
        <a:bodyPr/>
        <a:lstStyle/>
        <a:p>
          <a:endParaRPr lang="en-US"/>
        </a:p>
      </dgm:t>
    </dgm:pt>
    <dgm:pt modelId="{C87F906E-DB31-484F-9D23-1294A763027E}" type="pres">
      <dgm:prSet presAssocID="{366F22F4-5F2C-44CE-85F1-2250F5AAFB11}" presName="root" presStyleCnt="0">
        <dgm:presLayoutVars>
          <dgm:dir/>
          <dgm:resizeHandles val="exact"/>
        </dgm:presLayoutVars>
      </dgm:prSet>
      <dgm:spPr/>
    </dgm:pt>
    <dgm:pt modelId="{807D2525-557A-46B8-98CB-2C6F88C6B79A}" type="pres">
      <dgm:prSet presAssocID="{C4CD2EC5-57C1-41AE-96E0-928B6FB91061}" presName="compNode" presStyleCnt="0"/>
      <dgm:spPr/>
    </dgm:pt>
    <dgm:pt modelId="{D3C05790-1C26-4B97-B733-47EC782B3560}" type="pres">
      <dgm:prSet presAssocID="{C4CD2EC5-57C1-41AE-96E0-928B6FB91061}" presName="bgRect" presStyleLbl="bgShp" presStyleIdx="0" presStyleCnt="2"/>
      <dgm:spPr/>
    </dgm:pt>
    <dgm:pt modelId="{C67D2561-FE9E-4591-A5F8-CC50DB63D7D9}" type="pres">
      <dgm:prSet presAssocID="{C4CD2EC5-57C1-41AE-96E0-928B6FB9106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4EF6D702-31B9-4327-9673-6FFED8190605}" type="pres">
      <dgm:prSet presAssocID="{C4CD2EC5-57C1-41AE-96E0-928B6FB91061}" presName="spaceRect" presStyleCnt="0"/>
      <dgm:spPr/>
    </dgm:pt>
    <dgm:pt modelId="{107BBDFB-7840-43FA-A3B8-264930B3D42C}" type="pres">
      <dgm:prSet presAssocID="{C4CD2EC5-57C1-41AE-96E0-928B6FB91061}" presName="parTx" presStyleLbl="revTx" presStyleIdx="0" presStyleCnt="2" custScaleY="125790">
        <dgm:presLayoutVars>
          <dgm:chMax val="0"/>
          <dgm:chPref val="0"/>
        </dgm:presLayoutVars>
      </dgm:prSet>
      <dgm:spPr/>
    </dgm:pt>
    <dgm:pt modelId="{07C5CEE3-CEBF-4E9F-8EE2-30F861648951}" type="pres">
      <dgm:prSet presAssocID="{2FE04C1F-BF1E-4FC8-A393-26D1FE0CEC46}" presName="sibTrans" presStyleCnt="0"/>
      <dgm:spPr/>
    </dgm:pt>
    <dgm:pt modelId="{D55B8353-AC23-4286-83BE-645D50D39311}" type="pres">
      <dgm:prSet presAssocID="{C8F0E9B3-FCAC-4320-B821-C18669392D05}" presName="compNode" presStyleCnt="0"/>
      <dgm:spPr/>
    </dgm:pt>
    <dgm:pt modelId="{092681CD-545F-4B77-A350-EBAA1A4DB94F}" type="pres">
      <dgm:prSet presAssocID="{C8F0E9B3-FCAC-4320-B821-C18669392D05}" presName="bgRect" presStyleLbl="bgShp" presStyleIdx="1" presStyleCnt="2" custScaleY="127776"/>
      <dgm:spPr/>
    </dgm:pt>
    <dgm:pt modelId="{CECAEC4E-36B8-4DA6-A0E0-FF971845F7E0}" type="pres">
      <dgm:prSet presAssocID="{C8F0E9B3-FCAC-4320-B821-C18669392D0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A8428D1B-2B1A-4621-9DD2-03B778A85527}" type="pres">
      <dgm:prSet presAssocID="{C8F0E9B3-FCAC-4320-B821-C18669392D05}" presName="spaceRect" presStyleCnt="0"/>
      <dgm:spPr/>
    </dgm:pt>
    <dgm:pt modelId="{1BC39B4F-54C6-49BF-99EC-DBAE11F8C284}" type="pres">
      <dgm:prSet presAssocID="{C8F0E9B3-FCAC-4320-B821-C18669392D05}" presName="parTx" presStyleLbl="revTx" presStyleIdx="1" presStyleCnt="2">
        <dgm:presLayoutVars>
          <dgm:chMax val="0"/>
          <dgm:chPref val="0"/>
        </dgm:presLayoutVars>
      </dgm:prSet>
      <dgm:spPr/>
    </dgm:pt>
  </dgm:ptLst>
  <dgm:cxnLst>
    <dgm:cxn modelId="{2753E41E-9EC1-4283-BAD1-5ED4BE25058F}" srcId="{366F22F4-5F2C-44CE-85F1-2250F5AAFB11}" destId="{C8F0E9B3-FCAC-4320-B821-C18669392D05}" srcOrd="1" destOrd="0" parTransId="{9ACA0E2B-4862-4C6A-9BAA-1D59CF3392B4}" sibTransId="{F9FFF97F-F29C-4C6B-8A75-5C58F8B3C017}"/>
    <dgm:cxn modelId="{D845A339-9176-4E2A-9B73-74A4662159FE}" type="presOf" srcId="{366F22F4-5F2C-44CE-85F1-2250F5AAFB11}" destId="{C87F906E-DB31-484F-9D23-1294A763027E}" srcOrd="0" destOrd="0" presId="urn:microsoft.com/office/officeart/2018/2/layout/IconVerticalSolidList"/>
    <dgm:cxn modelId="{10D41EBB-EC4F-4712-AEFA-4C8C1A7438C7}" type="presOf" srcId="{C8F0E9B3-FCAC-4320-B821-C18669392D05}" destId="{1BC39B4F-54C6-49BF-99EC-DBAE11F8C284}" srcOrd="0" destOrd="0" presId="urn:microsoft.com/office/officeart/2018/2/layout/IconVerticalSolidList"/>
    <dgm:cxn modelId="{D3E1B4D4-6349-4784-B722-F7B1EA9947E5}" srcId="{366F22F4-5F2C-44CE-85F1-2250F5AAFB11}" destId="{C4CD2EC5-57C1-41AE-96E0-928B6FB91061}" srcOrd="0" destOrd="0" parTransId="{1F0A6CB6-3F9F-4BDB-B220-AB2B9B109181}" sibTransId="{2FE04C1F-BF1E-4FC8-A393-26D1FE0CEC46}"/>
    <dgm:cxn modelId="{546BBFF6-95B0-4306-98DE-F51FB20E9D52}" type="presOf" srcId="{C4CD2EC5-57C1-41AE-96E0-928B6FB91061}" destId="{107BBDFB-7840-43FA-A3B8-264930B3D42C}" srcOrd="0" destOrd="0" presId="urn:microsoft.com/office/officeart/2018/2/layout/IconVerticalSolidList"/>
    <dgm:cxn modelId="{D9473123-DFD7-4241-8130-CBF945AE1F1A}" type="presParOf" srcId="{C87F906E-DB31-484F-9D23-1294A763027E}" destId="{807D2525-557A-46B8-98CB-2C6F88C6B79A}" srcOrd="0" destOrd="0" presId="urn:microsoft.com/office/officeart/2018/2/layout/IconVerticalSolidList"/>
    <dgm:cxn modelId="{8F4607DA-417F-4E58-929B-C0E550F3A6A5}" type="presParOf" srcId="{807D2525-557A-46B8-98CB-2C6F88C6B79A}" destId="{D3C05790-1C26-4B97-B733-47EC782B3560}" srcOrd="0" destOrd="0" presId="urn:microsoft.com/office/officeart/2018/2/layout/IconVerticalSolidList"/>
    <dgm:cxn modelId="{0566C033-5A53-4AD1-BC9C-106433D0F9C5}" type="presParOf" srcId="{807D2525-557A-46B8-98CB-2C6F88C6B79A}" destId="{C67D2561-FE9E-4591-A5F8-CC50DB63D7D9}" srcOrd="1" destOrd="0" presId="urn:microsoft.com/office/officeart/2018/2/layout/IconVerticalSolidList"/>
    <dgm:cxn modelId="{F75489C4-5667-4295-A65F-33B584C4C5F2}" type="presParOf" srcId="{807D2525-557A-46B8-98CB-2C6F88C6B79A}" destId="{4EF6D702-31B9-4327-9673-6FFED8190605}" srcOrd="2" destOrd="0" presId="urn:microsoft.com/office/officeart/2018/2/layout/IconVerticalSolidList"/>
    <dgm:cxn modelId="{B731D1DD-52C9-4622-B043-E21FAE4C9385}" type="presParOf" srcId="{807D2525-557A-46B8-98CB-2C6F88C6B79A}" destId="{107BBDFB-7840-43FA-A3B8-264930B3D42C}" srcOrd="3" destOrd="0" presId="urn:microsoft.com/office/officeart/2018/2/layout/IconVerticalSolidList"/>
    <dgm:cxn modelId="{A3855F8B-9E9A-4DC3-8018-14E0E44F68F6}" type="presParOf" srcId="{C87F906E-DB31-484F-9D23-1294A763027E}" destId="{07C5CEE3-CEBF-4E9F-8EE2-30F861648951}" srcOrd="1" destOrd="0" presId="urn:microsoft.com/office/officeart/2018/2/layout/IconVerticalSolidList"/>
    <dgm:cxn modelId="{81ED6891-CB55-4531-9868-A7AC6DB53CF7}" type="presParOf" srcId="{C87F906E-DB31-484F-9D23-1294A763027E}" destId="{D55B8353-AC23-4286-83BE-645D50D39311}" srcOrd="2" destOrd="0" presId="urn:microsoft.com/office/officeart/2018/2/layout/IconVerticalSolidList"/>
    <dgm:cxn modelId="{04418A10-2134-4BA1-8AF3-2217A24A8CD5}" type="presParOf" srcId="{D55B8353-AC23-4286-83BE-645D50D39311}" destId="{092681CD-545F-4B77-A350-EBAA1A4DB94F}" srcOrd="0" destOrd="0" presId="urn:microsoft.com/office/officeart/2018/2/layout/IconVerticalSolidList"/>
    <dgm:cxn modelId="{65225889-BA90-4D26-9DDA-C259103AE22F}" type="presParOf" srcId="{D55B8353-AC23-4286-83BE-645D50D39311}" destId="{CECAEC4E-36B8-4DA6-A0E0-FF971845F7E0}" srcOrd="1" destOrd="0" presId="urn:microsoft.com/office/officeart/2018/2/layout/IconVerticalSolidList"/>
    <dgm:cxn modelId="{71A52366-24B3-481A-A177-D85CCEA4DF88}" type="presParOf" srcId="{D55B8353-AC23-4286-83BE-645D50D39311}" destId="{A8428D1B-2B1A-4621-9DD2-03B778A85527}" srcOrd="2" destOrd="0" presId="urn:microsoft.com/office/officeart/2018/2/layout/IconVerticalSolidList"/>
    <dgm:cxn modelId="{682D4016-63F1-409B-B73C-C2D9D783639D}" type="presParOf" srcId="{D55B8353-AC23-4286-83BE-645D50D39311}" destId="{1BC39B4F-54C6-49BF-99EC-DBAE11F8C2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0F87C1-1F4A-4BCD-93BE-C428570261E9}" type="doc">
      <dgm:prSet loTypeId="urn:microsoft.com/office/officeart/2005/8/layout/hChevron3" loCatId="process" qsTypeId="urn:microsoft.com/office/officeart/2005/8/quickstyle/simple2" qsCatId="simple" csTypeId="urn:microsoft.com/office/officeart/2005/8/colors/accent3_2" csCatId="accent3" phldr="1"/>
      <dgm:spPr/>
      <dgm:t>
        <a:bodyPr/>
        <a:lstStyle/>
        <a:p>
          <a:endParaRPr lang="en-US"/>
        </a:p>
      </dgm:t>
    </dgm:pt>
    <dgm:pt modelId="{1FD3527E-2FFF-462D-ACB6-9B60DD25365A}">
      <dgm:prSet custT="1"/>
      <dgm:spPr/>
      <dgm:t>
        <a:bodyPr/>
        <a:lstStyle/>
        <a:p>
          <a:r>
            <a:rPr lang="en-GB" sz="1400"/>
            <a:t>Market engagement is being conducted using a Prior Information Notice (PIN) issued via Tenders Electronic Daily (TED) and Early Engagement Notice released on Contracts Finder (CF).</a:t>
          </a:r>
          <a:endParaRPr lang="en-US" sz="1400"/>
        </a:p>
      </dgm:t>
    </dgm:pt>
    <dgm:pt modelId="{06826921-28E2-4E00-A0E6-9B5005923285}" type="parTrans" cxnId="{9EE91FD3-5902-4A19-8326-5DCC8278E6E1}">
      <dgm:prSet/>
      <dgm:spPr/>
      <dgm:t>
        <a:bodyPr/>
        <a:lstStyle/>
        <a:p>
          <a:endParaRPr lang="en-US"/>
        </a:p>
      </dgm:t>
    </dgm:pt>
    <dgm:pt modelId="{C738DA07-D197-4ADE-8418-BF73A25198A8}" type="sibTrans" cxnId="{9EE91FD3-5902-4A19-8326-5DCC8278E6E1}">
      <dgm:prSet/>
      <dgm:spPr/>
      <dgm:t>
        <a:bodyPr/>
        <a:lstStyle/>
        <a:p>
          <a:endParaRPr lang="en-US"/>
        </a:p>
      </dgm:t>
    </dgm:pt>
    <dgm:pt modelId="{D3252630-4D95-4B9D-8584-9B7FA4727032}">
      <dgm:prSet custT="1"/>
      <dgm:spPr/>
      <dgm:t>
        <a:bodyPr/>
        <a:lstStyle/>
        <a:p>
          <a:pPr algn="ctr"/>
          <a:endParaRPr lang="en-GB" sz="1400"/>
        </a:p>
        <a:p>
          <a:pPr algn="ctr"/>
          <a:endParaRPr lang="en-GB" sz="1400"/>
        </a:p>
        <a:p>
          <a:pPr algn="ctr"/>
          <a:r>
            <a:rPr lang="en-GB" sz="1400"/>
            <a:t>Pre-Procurement Market Activity (Supplier Engagement Day)</a:t>
          </a:r>
        </a:p>
        <a:p>
          <a:pPr algn="ctr"/>
          <a:endParaRPr lang="en-US" sz="1400"/>
        </a:p>
      </dgm:t>
    </dgm:pt>
    <dgm:pt modelId="{C7BA5B25-F489-4931-B322-2A292E0F0907}" type="parTrans" cxnId="{36E040A3-2ECC-48F0-9045-F0A1ED76E196}">
      <dgm:prSet/>
      <dgm:spPr/>
      <dgm:t>
        <a:bodyPr/>
        <a:lstStyle/>
        <a:p>
          <a:endParaRPr lang="en-US"/>
        </a:p>
      </dgm:t>
    </dgm:pt>
    <dgm:pt modelId="{99B85E3D-A852-4F0E-B1A8-7CFF8A0B06F8}" type="sibTrans" cxnId="{36E040A3-2ECC-48F0-9045-F0A1ED76E196}">
      <dgm:prSet/>
      <dgm:spPr/>
      <dgm:t>
        <a:bodyPr/>
        <a:lstStyle/>
        <a:p>
          <a:endParaRPr lang="en-US"/>
        </a:p>
      </dgm:t>
    </dgm:pt>
    <dgm:pt modelId="{F8F721FA-A5D6-47BD-B6E5-8EA241203026}">
      <dgm:prSet custT="1"/>
      <dgm:spPr/>
      <dgm:t>
        <a:bodyPr/>
        <a:lstStyle/>
        <a:p>
          <a:r>
            <a:rPr lang="en-GB" sz="1400"/>
            <a:t>A Contract Notice will be issued via TED and Contracts Finder to launch an Open OJEU tender procedure.</a:t>
          </a:r>
          <a:endParaRPr lang="en-US" sz="1400"/>
        </a:p>
      </dgm:t>
    </dgm:pt>
    <dgm:pt modelId="{A2DF969E-71DE-4B26-A713-50F32B7FE99C}" type="parTrans" cxnId="{D532C046-EA5D-4C04-9DB9-5E2ECDAAC8DF}">
      <dgm:prSet/>
      <dgm:spPr/>
      <dgm:t>
        <a:bodyPr/>
        <a:lstStyle/>
        <a:p>
          <a:endParaRPr lang="en-US"/>
        </a:p>
      </dgm:t>
    </dgm:pt>
    <dgm:pt modelId="{15DD0B55-A59A-43DA-85BB-43DE4E76FAF5}" type="sibTrans" cxnId="{D532C046-EA5D-4C04-9DB9-5E2ECDAAC8DF}">
      <dgm:prSet/>
      <dgm:spPr/>
      <dgm:t>
        <a:bodyPr/>
        <a:lstStyle/>
        <a:p>
          <a:endParaRPr lang="en-US"/>
        </a:p>
      </dgm:t>
    </dgm:pt>
    <dgm:pt modelId="{EAD3693A-BFB9-41BB-9B37-117A960DFC05}">
      <dgm:prSet custT="1"/>
      <dgm:spPr/>
      <dgm:t>
        <a:bodyPr/>
        <a:lstStyle/>
        <a:p>
          <a:pPr algn="ctr"/>
          <a:r>
            <a:rPr lang="en-GB" sz="1000"/>
            <a:t>20 September 2019 - London</a:t>
          </a:r>
          <a:endParaRPr lang="en-US" sz="1000"/>
        </a:p>
      </dgm:t>
    </dgm:pt>
    <dgm:pt modelId="{E6CED790-B365-4F4D-A991-88EDBD40E95D}" type="sibTrans" cxnId="{B2493F5B-FA73-4209-A281-27501B3479FC}">
      <dgm:prSet/>
      <dgm:spPr/>
      <dgm:t>
        <a:bodyPr/>
        <a:lstStyle/>
        <a:p>
          <a:endParaRPr lang="en-US"/>
        </a:p>
      </dgm:t>
    </dgm:pt>
    <dgm:pt modelId="{D5D73294-EDEC-4288-99F7-F8BEEA6AEA38}" type="parTrans" cxnId="{B2493F5B-FA73-4209-A281-27501B3479FC}">
      <dgm:prSet/>
      <dgm:spPr/>
      <dgm:t>
        <a:bodyPr/>
        <a:lstStyle/>
        <a:p>
          <a:endParaRPr lang="en-US"/>
        </a:p>
      </dgm:t>
    </dgm:pt>
    <dgm:pt modelId="{522B1196-A1F2-4F64-B17E-A4FE25116187}" type="pres">
      <dgm:prSet presAssocID="{820F87C1-1F4A-4BCD-93BE-C428570261E9}" presName="Name0" presStyleCnt="0">
        <dgm:presLayoutVars>
          <dgm:dir/>
          <dgm:resizeHandles val="exact"/>
        </dgm:presLayoutVars>
      </dgm:prSet>
      <dgm:spPr/>
    </dgm:pt>
    <dgm:pt modelId="{3995318A-A406-4F44-B534-65C5BE9D08B6}" type="pres">
      <dgm:prSet presAssocID="{1FD3527E-2FFF-462D-ACB6-9B60DD25365A}" presName="parAndChTx" presStyleLbl="node1" presStyleIdx="0" presStyleCnt="3">
        <dgm:presLayoutVars>
          <dgm:bulletEnabled val="1"/>
        </dgm:presLayoutVars>
      </dgm:prSet>
      <dgm:spPr/>
    </dgm:pt>
    <dgm:pt modelId="{39BF93CF-384B-4B3B-92C0-A6F1607ACD78}" type="pres">
      <dgm:prSet presAssocID="{C738DA07-D197-4ADE-8418-BF73A25198A8}" presName="parAndChSpace" presStyleCnt="0"/>
      <dgm:spPr/>
    </dgm:pt>
    <dgm:pt modelId="{93C540E9-AE0B-4B40-BBC0-8ADF0EADE6E4}" type="pres">
      <dgm:prSet presAssocID="{D3252630-4D95-4B9D-8584-9B7FA4727032}" presName="parAndChTx" presStyleLbl="node1" presStyleIdx="1" presStyleCnt="3">
        <dgm:presLayoutVars>
          <dgm:bulletEnabled val="1"/>
        </dgm:presLayoutVars>
      </dgm:prSet>
      <dgm:spPr/>
    </dgm:pt>
    <dgm:pt modelId="{C5BA8D12-710F-49C8-A8C9-AF695C2BFEA0}" type="pres">
      <dgm:prSet presAssocID="{99B85E3D-A852-4F0E-B1A8-7CFF8A0B06F8}" presName="parAndChSpace" presStyleCnt="0"/>
      <dgm:spPr/>
    </dgm:pt>
    <dgm:pt modelId="{E4198562-8AEA-4A52-92A1-191413943687}" type="pres">
      <dgm:prSet presAssocID="{F8F721FA-A5D6-47BD-B6E5-8EA241203026}" presName="parAndChTx" presStyleLbl="node1" presStyleIdx="2" presStyleCnt="3">
        <dgm:presLayoutVars>
          <dgm:bulletEnabled val="1"/>
        </dgm:presLayoutVars>
      </dgm:prSet>
      <dgm:spPr/>
    </dgm:pt>
  </dgm:ptLst>
  <dgm:cxnLst>
    <dgm:cxn modelId="{006E3A2D-474C-4A1F-95C4-DBF14A6B4CD1}" type="presOf" srcId="{EAD3693A-BFB9-41BB-9B37-117A960DFC05}" destId="{93C540E9-AE0B-4B40-BBC0-8ADF0EADE6E4}" srcOrd="0" destOrd="1" presId="urn:microsoft.com/office/officeart/2005/8/layout/hChevron3"/>
    <dgm:cxn modelId="{457B5235-2497-4299-B10B-200D91CB85CC}" type="presOf" srcId="{D3252630-4D95-4B9D-8584-9B7FA4727032}" destId="{93C540E9-AE0B-4B40-BBC0-8ADF0EADE6E4}" srcOrd="0" destOrd="0" presId="urn:microsoft.com/office/officeart/2005/8/layout/hChevron3"/>
    <dgm:cxn modelId="{B2493F5B-FA73-4209-A281-27501B3479FC}" srcId="{D3252630-4D95-4B9D-8584-9B7FA4727032}" destId="{EAD3693A-BFB9-41BB-9B37-117A960DFC05}" srcOrd="0" destOrd="0" parTransId="{D5D73294-EDEC-4288-99F7-F8BEEA6AEA38}" sibTransId="{E6CED790-B365-4F4D-A991-88EDBD40E95D}"/>
    <dgm:cxn modelId="{D532C046-EA5D-4C04-9DB9-5E2ECDAAC8DF}" srcId="{820F87C1-1F4A-4BCD-93BE-C428570261E9}" destId="{F8F721FA-A5D6-47BD-B6E5-8EA241203026}" srcOrd="2" destOrd="0" parTransId="{A2DF969E-71DE-4B26-A713-50F32B7FE99C}" sibTransId="{15DD0B55-A59A-43DA-85BB-43DE4E76FAF5}"/>
    <dgm:cxn modelId="{427F916E-3AF2-4FDA-A415-6B72EE354740}" type="presOf" srcId="{820F87C1-1F4A-4BCD-93BE-C428570261E9}" destId="{522B1196-A1F2-4F64-B17E-A4FE25116187}" srcOrd="0" destOrd="0" presId="urn:microsoft.com/office/officeart/2005/8/layout/hChevron3"/>
    <dgm:cxn modelId="{A6EC9F7F-2832-4FA9-A527-D2390C7CE05A}" type="presOf" srcId="{1FD3527E-2FFF-462D-ACB6-9B60DD25365A}" destId="{3995318A-A406-4F44-B534-65C5BE9D08B6}" srcOrd="0" destOrd="0" presId="urn:microsoft.com/office/officeart/2005/8/layout/hChevron3"/>
    <dgm:cxn modelId="{D112D69F-A3D1-4D45-A28C-1131EEDA750B}" type="presOf" srcId="{F8F721FA-A5D6-47BD-B6E5-8EA241203026}" destId="{E4198562-8AEA-4A52-92A1-191413943687}" srcOrd="0" destOrd="0" presId="urn:microsoft.com/office/officeart/2005/8/layout/hChevron3"/>
    <dgm:cxn modelId="{36E040A3-2ECC-48F0-9045-F0A1ED76E196}" srcId="{820F87C1-1F4A-4BCD-93BE-C428570261E9}" destId="{D3252630-4D95-4B9D-8584-9B7FA4727032}" srcOrd="1" destOrd="0" parTransId="{C7BA5B25-F489-4931-B322-2A292E0F0907}" sibTransId="{99B85E3D-A852-4F0E-B1A8-7CFF8A0B06F8}"/>
    <dgm:cxn modelId="{9EE91FD3-5902-4A19-8326-5DCC8278E6E1}" srcId="{820F87C1-1F4A-4BCD-93BE-C428570261E9}" destId="{1FD3527E-2FFF-462D-ACB6-9B60DD25365A}" srcOrd="0" destOrd="0" parTransId="{06826921-28E2-4E00-A0E6-9B5005923285}" sibTransId="{C738DA07-D197-4ADE-8418-BF73A25198A8}"/>
    <dgm:cxn modelId="{745D8982-7D1B-4E13-9CF4-A90564693EE2}" type="presParOf" srcId="{522B1196-A1F2-4F64-B17E-A4FE25116187}" destId="{3995318A-A406-4F44-B534-65C5BE9D08B6}" srcOrd="0" destOrd="0" presId="urn:microsoft.com/office/officeart/2005/8/layout/hChevron3"/>
    <dgm:cxn modelId="{40F127BA-A2DE-49C4-A610-D5B406DED540}" type="presParOf" srcId="{522B1196-A1F2-4F64-B17E-A4FE25116187}" destId="{39BF93CF-384B-4B3B-92C0-A6F1607ACD78}" srcOrd="1" destOrd="0" presId="urn:microsoft.com/office/officeart/2005/8/layout/hChevron3"/>
    <dgm:cxn modelId="{487CB3DA-68A8-4D4F-8AF3-5A5F00D9CBC4}" type="presParOf" srcId="{522B1196-A1F2-4F64-B17E-A4FE25116187}" destId="{93C540E9-AE0B-4B40-BBC0-8ADF0EADE6E4}" srcOrd="2" destOrd="0" presId="urn:microsoft.com/office/officeart/2005/8/layout/hChevron3"/>
    <dgm:cxn modelId="{099DBE2C-E9A9-42CA-9BCD-64151B377D7F}" type="presParOf" srcId="{522B1196-A1F2-4F64-B17E-A4FE25116187}" destId="{C5BA8D12-710F-49C8-A8C9-AF695C2BFEA0}" srcOrd="3" destOrd="0" presId="urn:microsoft.com/office/officeart/2005/8/layout/hChevron3"/>
    <dgm:cxn modelId="{F5981518-4E02-450E-A5B2-55DF72522434}" type="presParOf" srcId="{522B1196-A1F2-4F64-B17E-A4FE25116187}" destId="{E4198562-8AEA-4A52-92A1-191413943687}"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A4057-0B6D-4381-AB1C-FCBFB47BD48E}">
      <dsp:nvSpPr>
        <dsp:cNvPr id="0" name=""/>
        <dsp:cNvSpPr/>
      </dsp:nvSpPr>
      <dsp:spPr>
        <a:xfrm rot="16200000">
          <a:off x="32348" y="-32348"/>
          <a:ext cx="2540670" cy="2605367"/>
        </a:xfrm>
        <a:prstGeom prst="flowChartManualOperati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GB" sz="2000" kern="1200"/>
            <a:t>Research</a:t>
          </a:r>
        </a:p>
        <a:p>
          <a:pPr marL="228600" lvl="1" indent="-228600" algn="l" defTabSz="889000">
            <a:lnSpc>
              <a:spcPct val="90000"/>
            </a:lnSpc>
            <a:spcBef>
              <a:spcPct val="0"/>
            </a:spcBef>
            <a:spcAft>
              <a:spcPct val="15000"/>
            </a:spcAft>
            <a:buChar char="•"/>
          </a:pPr>
          <a:r>
            <a:rPr lang="en-GB" sz="2000" kern="1200"/>
            <a:t>£</a:t>
          </a:r>
          <a:r>
            <a:rPr lang="en-GB" sz="1600" kern="1200"/>
            <a:t>8.6M</a:t>
          </a:r>
        </a:p>
        <a:p>
          <a:pPr marL="171450" lvl="1" indent="-171450" algn="l" defTabSz="711200">
            <a:lnSpc>
              <a:spcPct val="90000"/>
            </a:lnSpc>
            <a:spcBef>
              <a:spcPct val="0"/>
            </a:spcBef>
            <a:spcAft>
              <a:spcPct val="15000"/>
            </a:spcAft>
            <a:buChar char="•"/>
          </a:pPr>
          <a:r>
            <a:rPr lang="en-GB" sz="1600" kern="1200"/>
            <a:t>Social, behavioural and design research</a:t>
          </a:r>
        </a:p>
        <a:p>
          <a:pPr marL="171450" lvl="1" indent="-171450" algn="l" defTabSz="711200">
            <a:lnSpc>
              <a:spcPct val="90000"/>
            </a:lnSpc>
            <a:spcBef>
              <a:spcPct val="0"/>
            </a:spcBef>
            <a:spcAft>
              <a:spcPct val="15000"/>
            </a:spcAft>
            <a:buChar char="•"/>
          </a:pPr>
          <a:r>
            <a:rPr lang="en-GB" sz="1600" kern="1200"/>
            <a:t>Multi-disciplinary, multiple institutions</a:t>
          </a:r>
        </a:p>
      </dsp:txBody>
      <dsp:txXfrm rot="5400000">
        <a:off x="0" y="508134"/>
        <a:ext cx="2605367" cy="1524402"/>
      </dsp:txXfrm>
    </dsp:sp>
    <dsp:sp modelId="{68AEEE99-3F01-4D49-B151-212C96B110ED}">
      <dsp:nvSpPr>
        <dsp:cNvPr id="0" name=""/>
        <dsp:cNvSpPr/>
      </dsp:nvSpPr>
      <dsp:spPr>
        <a:xfrm rot="16200000">
          <a:off x="2834120" y="-32348"/>
          <a:ext cx="2540670" cy="2605367"/>
        </a:xfrm>
        <a:prstGeom prst="flowChartManualOperation">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GB" sz="2000" kern="1200"/>
            <a:t>Investment Accelerator</a:t>
          </a:r>
        </a:p>
        <a:p>
          <a:pPr marL="171450" lvl="1" indent="-171450" algn="l" defTabSz="711200">
            <a:lnSpc>
              <a:spcPct val="90000"/>
            </a:lnSpc>
            <a:spcBef>
              <a:spcPct val="0"/>
            </a:spcBef>
            <a:spcAft>
              <a:spcPct val="15000"/>
            </a:spcAft>
            <a:buChar char="•"/>
          </a:pPr>
          <a:r>
            <a:rPr lang="en-GB" sz="1600" kern="1200"/>
            <a:t>£29M + match</a:t>
          </a:r>
        </a:p>
        <a:p>
          <a:pPr marL="171450" lvl="1" indent="-171450" algn="l" defTabSz="711200">
            <a:lnSpc>
              <a:spcPct val="90000"/>
            </a:lnSpc>
            <a:spcBef>
              <a:spcPct val="0"/>
            </a:spcBef>
            <a:spcAft>
              <a:spcPct val="15000"/>
            </a:spcAft>
            <a:buChar char="•"/>
          </a:pPr>
          <a:r>
            <a:rPr lang="en-GB" sz="1600" kern="1200"/>
            <a:t>Individual </a:t>
          </a:r>
          <a:r>
            <a:rPr lang="en-GB" sz="1600" kern="1200">
              <a:solidFill>
                <a:prstClr val="white"/>
              </a:solidFill>
              <a:latin typeface="Arial"/>
              <a:ea typeface="+mn-ea"/>
              <a:cs typeface="+mn-cs"/>
            </a:rPr>
            <a:t>innovations with clear potential to be adopted </a:t>
          </a:r>
          <a:r>
            <a:rPr lang="en-GB" sz="1600" kern="1200"/>
            <a:t>at scale</a:t>
          </a:r>
        </a:p>
      </dsp:txBody>
      <dsp:txXfrm rot="5400000">
        <a:off x="2801772" y="508134"/>
        <a:ext cx="2605367" cy="1524402"/>
      </dsp:txXfrm>
    </dsp:sp>
    <dsp:sp modelId="{D186783C-29A7-49BF-8079-C7880EEB0A38}">
      <dsp:nvSpPr>
        <dsp:cNvPr id="0" name=""/>
        <dsp:cNvSpPr/>
      </dsp:nvSpPr>
      <dsp:spPr>
        <a:xfrm rot="16200000">
          <a:off x="5634891" y="-32348"/>
          <a:ext cx="2540670" cy="2605367"/>
        </a:xfrm>
        <a:prstGeom prst="flowChartManualOperati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GB" sz="2000" kern="1200"/>
            <a:t>Trailblazers</a:t>
          </a:r>
        </a:p>
        <a:p>
          <a:pPr marL="171450" lvl="1" indent="-171450" algn="l" defTabSz="711200">
            <a:lnSpc>
              <a:spcPct val="90000"/>
            </a:lnSpc>
            <a:spcBef>
              <a:spcPct val="0"/>
            </a:spcBef>
            <a:spcAft>
              <a:spcPct val="15000"/>
            </a:spcAft>
            <a:buChar char="•"/>
          </a:pPr>
          <a:r>
            <a:rPr lang="en-GB" sz="1600" kern="1200"/>
            <a:t>£40M + match</a:t>
          </a:r>
        </a:p>
        <a:p>
          <a:pPr marL="171450" lvl="1" indent="-171450" algn="l" defTabSz="711200">
            <a:lnSpc>
              <a:spcPct val="90000"/>
            </a:lnSpc>
            <a:spcBef>
              <a:spcPct val="0"/>
            </a:spcBef>
            <a:spcAft>
              <a:spcPct val="15000"/>
            </a:spcAft>
            <a:buChar char="•"/>
          </a:pPr>
          <a:r>
            <a:rPr lang="en-GB" sz="1600" kern="1200"/>
            <a:t>Larger ‘service integration’ collaborations</a:t>
          </a:r>
        </a:p>
        <a:p>
          <a:pPr marL="171450" lvl="1" indent="-171450" algn="l" defTabSz="711200">
            <a:lnSpc>
              <a:spcPct val="90000"/>
            </a:lnSpc>
            <a:spcBef>
              <a:spcPct val="0"/>
            </a:spcBef>
            <a:spcAft>
              <a:spcPct val="15000"/>
            </a:spcAft>
            <a:buChar char="•"/>
          </a:pPr>
          <a:r>
            <a:rPr lang="en-GB" sz="1600" kern="1200"/>
            <a:t>Impact at scale</a:t>
          </a:r>
        </a:p>
      </dsp:txBody>
      <dsp:txXfrm rot="5400000">
        <a:off x="5602543" y="508134"/>
        <a:ext cx="2605367" cy="1524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05790-1C26-4B97-B733-47EC782B3560}">
      <dsp:nvSpPr>
        <dsp:cNvPr id="0" name=""/>
        <dsp:cNvSpPr/>
      </dsp:nvSpPr>
      <dsp:spPr>
        <a:xfrm>
          <a:off x="0" y="194819"/>
          <a:ext cx="7488832" cy="12645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7D2561-FE9E-4591-A5F8-CC50DB63D7D9}">
      <dsp:nvSpPr>
        <dsp:cNvPr id="0" name=""/>
        <dsp:cNvSpPr/>
      </dsp:nvSpPr>
      <dsp:spPr>
        <a:xfrm>
          <a:off x="382522" y="479340"/>
          <a:ext cx="695495" cy="6954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7BBDFB-7840-43FA-A3B8-264930B3D42C}">
      <dsp:nvSpPr>
        <dsp:cNvPr id="0" name=""/>
        <dsp:cNvSpPr/>
      </dsp:nvSpPr>
      <dsp:spPr>
        <a:xfrm>
          <a:off x="1460539" y="31762"/>
          <a:ext cx="6028292" cy="1590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26" tIns="133826" rIns="133826" bIns="133826" numCol="1" spcCol="1270" anchor="ctr" anchorCtr="0">
          <a:noAutofit/>
        </a:bodyPr>
        <a:lstStyle/>
        <a:p>
          <a:pPr marL="0" lvl="0" indent="0" algn="l" defTabSz="711200">
            <a:lnSpc>
              <a:spcPct val="90000"/>
            </a:lnSpc>
            <a:spcBef>
              <a:spcPct val="0"/>
            </a:spcBef>
            <a:spcAft>
              <a:spcPct val="35000"/>
            </a:spcAft>
            <a:buNone/>
          </a:pPr>
          <a:r>
            <a:rPr lang="en-GB" sz="1600" kern="1200"/>
            <a:t>The Healthy Ageing Challenge is seeking to secure a partner to establish and deliver a Community of Practice (CoP) which supports organisations participating in the Challenge through an environment of peer support and active learning. </a:t>
          </a:r>
          <a:endParaRPr lang="en-US" sz="1600" kern="1200"/>
        </a:p>
      </dsp:txBody>
      <dsp:txXfrm>
        <a:off x="1460539" y="31762"/>
        <a:ext cx="6028292" cy="1590614"/>
      </dsp:txXfrm>
    </dsp:sp>
    <dsp:sp modelId="{092681CD-545F-4B77-A350-EBAA1A4DB94F}">
      <dsp:nvSpPr>
        <dsp:cNvPr id="0" name=""/>
        <dsp:cNvSpPr/>
      </dsp:nvSpPr>
      <dsp:spPr>
        <a:xfrm>
          <a:off x="0" y="1887504"/>
          <a:ext cx="7488832" cy="16157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CAEC4E-36B8-4DA6-A0E0-FF971845F7E0}">
      <dsp:nvSpPr>
        <dsp:cNvPr id="0" name=""/>
        <dsp:cNvSpPr/>
      </dsp:nvSpPr>
      <dsp:spPr>
        <a:xfrm>
          <a:off x="382522" y="2347643"/>
          <a:ext cx="695495" cy="6954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C39B4F-54C6-49BF-99EC-DBAE11F8C284}">
      <dsp:nvSpPr>
        <dsp:cNvPr id="0" name=""/>
        <dsp:cNvSpPr/>
      </dsp:nvSpPr>
      <dsp:spPr>
        <a:xfrm>
          <a:off x="1460539" y="2063123"/>
          <a:ext cx="6028292" cy="126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26" tIns="133826" rIns="133826" bIns="133826" numCol="1" spcCol="1270" anchor="ctr" anchorCtr="0">
          <a:noAutofit/>
        </a:bodyPr>
        <a:lstStyle/>
        <a:p>
          <a:pPr marL="0" lvl="0" indent="0" algn="l" defTabSz="666750">
            <a:lnSpc>
              <a:spcPct val="90000"/>
            </a:lnSpc>
            <a:spcBef>
              <a:spcPct val="0"/>
            </a:spcBef>
            <a:spcAft>
              <a:spcPct val="35000"/>
            </a:spcAft>
            <a:buNone/>
          </a:pPr>
          <a:r>
            <a:rPr lang="en-GB" sz="1500" kern="1200"/>
            <a:t>This community will be responsible for sharing learnings between Challenge participant organisations, identifying and overcoming common barriers, enabling collaboration between organisations and supporting the challenge in scaling and spreading ideas and good practice from the challenge to a wider interested audience.</a:t>
          </a:r>
          <a:endParaRPr lang="en-US" sz="1500" kern="1200"/>
        </a:p>
      </dsp:txBody>
      <dsp:txXfrm>
        <a:off x="1460539" y="2063123"/>
        <a:ext cx="6028292" cy="1264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5318A-A406-4F44-B534-65C5BE9D08B6}">
      <dsp:nvSpPr>
        <dsp:cNvPr id="0" name=""/>
        <dsp:cNvSpPr/>
      </dsp:nvSpPr>
      <dsp:spPr>
        <a:xfrm>
          <a:off x="3479" y="276778"/>
          <a:ext cx="3042957" cy="2434365"/>
        </a:xfrm>
        <a:prstGeom prst="homePlate">
          <a:avLst>
            <a:gd name="adj" fmla="val 25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349" tIns="35560" rIns="429395" bIns="35560" numCol="1" spcCol="1270" anchor="ctr" anchorCtr="0">
          <a:noAutofit/>
        </a:bodyPr>
        <a:lstStyle/>
        <a:p>
          <a:pPr marL="0" lvl="0" indent="0" algn="ctr" defTabSz="622300">
            <a:lnSpc>
              <a:spcPct val="90000"/>
            </a:lnSpc>
            <a:spcBef>
              <a:spcPct val="0"/>
            </a:spcBef>
            <a:spcAft>
              <a:spcPct val="35000"/>
            </a:spcAft>
            <a:buNone/>
          </a:pPr>
          <a:r>
            <a:rPr lang="en-GB" sz="1400" kern="1200"/>
            <a:t>Market engagement is being conducted using a Prior Information Notice (PIN) issued via Tenders Electronic Daily (TED) and Early Engagement Notice released on Contracts Finder (CF).</a:t>
          </a:r>
          <a:endParaRPr lang="en-US" sz="1400" kern="1200"/>
        </a:p>
      </dsp:txBody>
      <dsp:txXfrm>
        <a:off x="3479" y="276778"/>
        <a:ext cx="2738661" cy="2434365"/>
      </dsp:txXfrm>
    </dsp:sp>
    <dsp:sp modelId="{93C540E9-AE0B-4B40-BBC0-8ADF0EADE6E4}">
      <dsp:nvSpPr>
        <dsp:cNvPr id="0" name=""/>
        <dsp:cNvSpPr/>
      </dsp:nvSpPr>
      <dsp:spPr>
        <a:xfrm>
          <a:off x="2437845" y="276778"/>
          <a:ext cx="3042957" cy="2434365"/>
        </a:xfrm>
        <a:prstGeom prst="chevron">
          <a:avLst>
            <a:gd name="adj" fmla="val 25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349" tIns="35560" rIns="107349" bIns="35560" numCol="1" spcCol="1270" anchor="t" anchorCtr="0">
          <a:noAutofit/>
        </a:bodyPr>
        <a:lstStyle/>
        <a:p>
          <a:pPr marL="0" lvl="0" indent="0" algn="ctr" defTabSz="622300">
            <a:lnSpc>
              <a:spcPct val="90000"/>
            </a:lnSpc>
            <a:spcBef>
              <a:spcPct val="0"/>
            </a:spcBef>
            <a:spcAft>
              <a:spcPct val="35000"/>
            </a:spcAft>
            <a:buNone/>
          </a:pPr>
          <a:endParaRPr lang="en-GB" sz="1400" kern="1200"/>
        </a:p>
        <a:p>
          <a:pPr marL="0" lvl="0" indent="0" algn="ctr" defTabSz="622300">
            <a:lnSpc>
              <a:spcPct val="90000"/>
            </a:lnSpc>
            <a:spcBef>
              <a:spcPct val="0"/>
            </a:spcBef>
            <a:spcAft>
              <a:spcPct val="35000"/>
            </a:spcAft>
            <a:buNone/>
          </a:pPr>
          <a:endParaRPr lang="en-GB" sz="1400" kern="1200"/>
        </a:p>
        <a:p>
          <a:pPr marL="0" lvl="0" indent="0" algn="ctr" defTabSz="622300">
            <a:lnSpc>
              <a:spcPct val="90000"/>
            </a:lnSpc>
            <a:spcBef>
              <a:spcPct val="0"/>
            </a:spcBef>
            <a:spcAft>
              <a:spcPct val="35000"/>
            </a:spcAft>
            <a:buNone/>
          </a:pPr>
          <a:r>
            <a:rPr lang="en-GB" sz="1400" kern="1200"/>
            <a:t>Pre-Procurement Market Activity (Supplier Engagement Day)</a:t>
          </a:r>
        </a:p>
        <a:p>
          <a:pPr marL="0" lvl="0" indent="0" algn="ctr" defTabSz="622300">
            <a:lnSpc>
              <a:spcPct val="90000"/>
            </a:lnSpc>
            <a:spcBef>
              <a:spcPct val="0"/>
            </a:spcBef>
            <a:spcAft>
              <a:spcPct val="35000"/>
            </a:spcAft>
            <a:buNone/>
          </a:pPr>
          <a:endParaRPr lang="en-US" sz="1400" kern="1200"/>
        </a:p>
        <a:p>
          <a:pPr marL="57150" lvl="1" indent="-57150" algn="ctr" defTabSz="444500">
            <a:lnSpc>
              <a:spcPct val="90000"/>
            </a:lnSpc>
            <a:spcBef>
              <a:spcPct val="0"/>
            </a:spcBef>
            <a:spcAft>
              <a:spcPct val="15000"/>
            </a:spcAft>
            <a:buChar char="•"/>
          </a:pPr>
          <a:r>
            <a:rPr lang="en-GB" sz="1000" kern="1200"/>
            <a:t>20 September 2019 - London</a:t>
          </a:r>
          <a:endParaRPr lang="en-US" sz="1000" kern="1200"/>
        </a:p>
      </dsp:txBody>
      <dsp:txXfrm>
        <a:off x="3046436" y="276778"/>
        <a:ext cx="1825775" cy="2434365"/>
      </dsp:txXfrm>
    </dsp:sp>
    <dsp:sp modelId="{E4198562-8AEA-4A52-92A1-191413943687}">
      <dsp:nvSpPr>
        <dsp:cNvPr id="0" name=""/>
        <dsp:cNvSpPr/>
      </dsp:nvSpPr>
      <dsp:spPr>
        <a:xfrm>
          <a:off x="4872211" y="276778"/>
          <a:ext cx="3042957" cy="2434365"/>
        </a:xfrm>
        <a:prstGeom prst="chevron">
          <a:avLst>
            <a:gd name="adj" fmla="val 25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349" tIns="35560" rIns="107349" bIns="35560" numCol="1" spcCol="1270" anchor="ctr" anchorCtr="0">
          <a:noAutofit/>
        </a:bodyPr>
        <a:lstStyle/>
        <a:p>
          <a:pPr marL="0" lvl="0" indent="0" algn="ctr" defTabSz="622300">
            <a:lnSpc>
              <a:spcPct val="90000"/>
            </a:lnSpc>
            <a:spcBef>
              <a:spcPct val="0"/>
            </a:spcBef>
            <a:spcAft>
              <a:spcPct val="35000"/>
            </a:spcAft>
            <a:buNone/>
          </a:pPr>
          <a:r>
            <a:rPr lang="en-GB" sz="1400" kern="1200"/>
            <a:t>A Contract Notice will be issued via TED and Contracts Finder to launch an Open OJEU tender procedure.</a:t>
          </a:r>
          <a:endParaRPr lang="en-US" sz="1400" kern="1200"/>
        </a:p>
      </dsp:txBody>
      <dsp:txXfrm>
        <a:off x="5480802" y="276778"/>
        <a:ext cx="1825775" cy="243436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2" y="0"/>
            <a:ext cx="2985407" cy="501336"/>
          </a:xfrm>
          <a:prstGeom prst="rect">
            <a:avLst/>
          </a:prstGeom>
          <a:noFill/>
          <a:ln w="9525">
            <a:noFill/>
            <a:miter lim="800000"/>
            <a:headEnd/>
            <a:tailEnd/>
          </a:ln>
          <a:effectLst/>
        </p:spPr>
        <p:txBody>
          <a:bodyPr vert="horz" wrap="square" lIns="92903" tIns="46451" rIns="92903" bIns="46451" numCol="1" anchor="t" anchorCtr="0" compatLnSpc="1">
            <a:prstTxWarp prst="textNoShape">
              <a:avLst/>
            </a:prstTxWarp>
          </a:bodyPr>
          <a:lstStyle>
            <a:lvl1pPr defTabSz="929051">
              <a:defRPr sz="1200">
                <a:latin typeface="Times New Roman" charset="0"/>
                <a:ea typeface="ＭＳ Ｐゴシック" charset="0"/>
                <a:cs typeface="ＭＳ Ｐゴシック" charset="0"/>
              </a:defRPr>
            </a:lvl1pPr>
          </a:lstStyle>
          <a:p>
            <a:pPr>
              <a:defRPr/>
            </a:pPr>
            <a:endParaRPr lang="en-US"/>
          </a:p>
        </p:txBody>
      </p:sp>
      <p:sp>
        <p:nvSpPr>
          <p:cNvPr id="48131" name="Rectangle 3"/>
          <p:cNvSpPr>
            <a:spLocks noGrp="1" noChangeArrowheads="1"/>
          </p:cNvSpPr>
          <p:nvPr>
            <p:ph type="dt" sz="quarter" idx="1"/>
          </p:nvPr>
        </p:nvSpPr>
        <p:spPr bwMode="auto">
          <a:xfrm>
            <a:off x="3902757" y="0"/>
            <a:ext cx="2985406" cy="501336"/>
          </a:xfrm>
          <a:prstGeom prst="rect">
            <a:avLst/>
          </a:prstGeom>
          <a:noFill/>
          <a:ln w="9525">
            <a:noFill/>
            <a:miter lim="800000"/>
            <a:headEnd/>
            <a:tailEnd/>
          </a:ln>
          <a:effectLst/>
        </p:spPr>
        <p:txBody>
          <a:bodyPr vert="horz" wrap="square" lIns="92903" tIns="46451" rIns="92903" bIns="46451" numCol="1" anchor="t" anchorCtr="0" compatLnSpc="1">
            <a:prstTxWarp prst="textNoShape">
              <a:avLst/>
            </a:prstTxWarp>
          </a:bodyPr>
          <a:lstStyle>
            <a:lvl1pPr algn="r" defTabSz="929051">
              <a:defRPr sz="1200">
                <a:latin typeface="Times New Roman" charset="0"/>
                <a:ea typeface="ＭＳ Ｐゴシック" charset="0"/>
                <a:cs typeface="ＭＳ Ｐゴシック" charset="0"/>
              </a:defRPr>
            </a:lvl1pPr>
          </a:lstStyle>
          <a:p>
            <a:pPr>
              <a:defRPr/>
            </a:pPr>
            <a:endParaRPr lang="en-US"/>
          </a:p>
        </p:txBody>
      </p:sp>
      <p:sp>
        <p:nvSpPr>
          <p:cNvPr id="48132" name="Rectangle 4"/>
          <p:cNvSpPr>
            <a:spLocks noGrp="1" noChangeArrowheads="1"/>
          </p:cNvSpPr>
          <p:nvPr>
            <p:ph type="ftr" sz="quarter" idx="2"/>
          </p:nvPr>
        </p:nvSpPr>
        <p:spPr bwMode="auto">
          <a:xfrm>
            <a:off x="2" y="9518966"/>
            <a:ext cx="2985407" cy="501335"/>
          </a:xfrm>
          <a:prstGeom prst="rect">
            <a:avLst/>
          </a:prstGeom>
          <a:noFill/>
          <a:ln w="9525">
            <a:noFill/>
            <a:miter lim="800000"/>
            <a:headEnd/>
            <a:tailEnd/>
          </a:ln>
          <a:effectLst/>
        </p:spPr>
        <p:txBody>
          <a:bodyPr vert="horz" wrap="square" lIns="92903" tIns="46451" rIns="92903" bIns="46451" numCol="1" anchor="b" anchorCtr="0" compatLnSpc="1">
            <a:prstTxWarp prst="textNoShape">
              <a:avLst/>
            </a:prstTxWarp>
          </a:bodyPr>
          <a:lstStyle>
            <a:lvl1pPr defTabSz="929051">
              <a:defRPr sz="1200">
                <a:latin typeface="Times New Roman" charset="0"/>
                <a:ea typeface="ＭＳ Ｐゴシック" charset="0"/>
                <a:cs typeface="ＭＳ Ｐゴシック" charset="0"/>
              </a:defRPr>
            </a:lvl1pPr>
          </a:lstStyle>
          <a:p>
            <a:pPr>
              <a:defRPr/>
            </a:pPr>
            <a:endParaRPr lang="en-US"/>
          </a:p>
        </p:txBody>
      </p:sp>
      <p:sp>
        <p:nvSpPr>
          <p:cNvPr id="48133" name="Rectangle 5"/>
          <p:cNvSpPr>
            <a:spLocks noGrp="1" noChangeArrowheads="1"/>
          </p:cNvSpPr>
          <p:nvPr>
            <p:ph type="sldNum" sz="quarter" idx="3"/>
          </p:nvPr>
        </p:nvSpPr>
        <p:spPr bwMode="auto">
          <a:xfrm>
            <a:off x="3902757" y="9518966"/>
            <a:ext cx="2985406" cy="501335"/>
          </a:xfrm>
          <a:prstGeom prst="rect">
            <a:avLst/>
          </a:prstGeom>
          <a:noFill/>
          <a:ln w="9525">
            <a:noFill/>
            <a:miter lim="800000"/>
            <a:headEnd/>
            <a:tailEnd/>
          </a:ln>
          <a:effectLst/>
        </p:spPr>
        <p:txBody>
          <a:bodyPr vert="horz" wrap="square" lIns="92903" tIns="46451" rIns="92903" bIns="46451" numCol="1" anchor="b" anchorCtr="0" compatLnSpc="1">
            <a:prstTxWarp prst="textNoShape">
              <a:avLst/>
            </a:prstTxWarp>
          </a:bodyPr>
          <a:lstStyle>
            <a:lvl1pPr algn="r" defTabSz="929051">
              <a:defRPr sz="1200" smtClean="0">
                <a:latin typeface="Times New Roman" charset="0"/>
              </a:defRPr>
            </a:lvl1pPr>
          </a:lstStyle>
          <a:p>
            <a:pPr>
              <a:defRPr/>
            </a:pPr>
            <a:fld id="{4DF98AB2-D6CB-0042-AD99-881C8C4CB931}" type="slidenum">
              <a:rPr lang="en-US" altLang="en-US"/>
              <a:pPr>
                <a:defRPr/>
              </a:pPr>
              <a:t>‹#›</a:t>
            </a:fld>
            <a:endParaRPr lang="en-US" altLang="en-US"/>
          </a:p>
        </p:txBody>
      </p:sp>
    </p:spTree>
    <p:extLst>
      <p:ext uri="{BB962C8B-B14F-4D97-AF65-F5344CB8AC3E}">
        <p14:creationId xmlns:p14="http://schemas.microsoft.com/office/powerpoint/2010/main" val="2915549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2" y="0"/>
            <a:ext cx="2985407" cy="501336"/>
          </a:xfrm>
          <a:prstGeom prst="rect">
            <a:avLst/>
          </a:prstGeom>
          <a:noFill/>
          <a:ln w="9525">
            <a:noFill/>
            <a:miter lim="800000"/>
            <a:headEnd/>
            <a:tailEnd/>
          </a:ln>
          <a:effectLst/>
        </p:spPr>
        <p:txBody>
          <a:bodyPr vert="horz" wrap="square" lIns="92903" tIns="46451" rIns="92903" bIns="46451" numCol="1" anchor="t" anchorCtr="0" compatLnSpc="1">
            <a:prstTxWarp prst="textNoShape">
              <a:avLst/>
            </a:prstTxWarp>
          </a:bodyPr>
          <a:lstStyle>
            <a:lvl1pPr defTabSz="929051">
              <a:defRPr sz="1200">
                <a:latin typeface="Times New Roman" charset="0"/>
                <a:ea typeface="ＭＳ Ｐゴシック" charset="0"/>
                <a:cs typeface="ＭＳ Ｐゴシック" charset="0"/>
              </a:defRPr>
            </a:lvl1pPr>
          </a:lstStyle>
          <a:p>
            <a:pPr>
              <a:defRPr/>
            </a:pPr>
            <a:endParaRPr lang="en-US"/>
          </a:p>
        </p:txBody>
      </p:sp>
      <p:sp>
        <p:nvSpPr>
          <p:cNvPr id="46083" name="Rectangle 3"/>
          <p:cNvSpPr>
            <a:spLocks noGrp="1" noChangeArrowheads="1"/>
          </p:cNvSpPr>
          <p:nvPr>
            <p:ph type="dt" idx="1"/>
          </p:nvPr>
        </p:nvSpPr>
        <p:spPr bwMode="auto">
          <a:xfrm>
            <a:off x="3902757" y="0"/>
            <a:ext cx="2985406" cy="501336"/>
          </a:xfrm>
          <a:prstGeom prst="rect">
            <a:avLst/>
          </a:prstGeom>
          <a:noFill/>
          <a:ln w="9525">
            <a:noFill/>
            <a:miter lim="800000"/>
            <a:headEnd/>
            <a:tailEnd/>
          </a:ln>
          <a:effectLst/>
        </p:spPr>
        <p:txBody>
          <a:bodyPr vert="horz" wrap="square" lIns="92903" tIns="46451" rIns="92903" bIns="46451" numCol="1" anchor="t" anchorCtr="0" compatLnSpc="1">
            <a:prstTxWarp prst="textNoShape">
              <a:avLst/>
            </a:prstTxWarp>
          </a:bodyPr>
          <a:lstStyle>
            <a:lvl1pPr algn="r" defTabSz="929051">
              <a:defRPr sz="1200">
                <a:latin typeface="Times New Roman" charset="0"/>
                <a:ea typeface="ＭＳ Ｐゴシック" charset="0"/>
                <a:cs typeface="ＭＳ Ｐゴシック"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07950" y="752475"/>
            <a:ext cx="6675438" cy="375443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5" name="Rectangle 5"/>
          <p:cNvSpPr>
            <a:spLocks noGrp="1" noChangeArrowheads="1"/>
          </p:cNvSpPr>
          <p:nvPr>
            <p:ph type="body" sz="quarter" idx="3"/>
          </p:nvPr>
        </p:nvSpPr>
        <p:spPr bwMode="auto">
          <a:xfrm>
            <a:off x="920568" y="4760285"/>
            <a:ext cx="5047028" cy="4508815"/>
          </a:xfrm>
          <a:prstGeom prst="rect">
            <a:avLst/>
          </a:prstGeom>
          <a:noFill/>
          <a:ln w="9525">
            <a:noFill/>
            <a:miter lim="800000"/>
            <a:headEnd/>
            <a:tailEnd/>
          </a:ln>
          <a:effectLst/>
        </p:spPr>
        <p:txBody>
          <a:bodyPr vert="horz" wrap="square" lIns="92903" tIns="46451" rIns="92903" bIns="464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p:cNvSpPr>
            <a:spLocks noGrp="1" noChangeArrowheads="1"/>
          </p:cNvSpPr>
          <p:nvPr>
            <p:ph type="ftr" sz="quarter" idx="4"/>
          </p:nvPr>
        </p:nvSpPr>
        <p:spPr bwMode="auto">
          <a:xfrm>
            <a:off x="2" y="9518966"/>
            <a:ext cx="2985407" cy="501335"/>
          </a:xfrm>
          <a:prstGeom prst="rect">
            <a:avLst/>
          </a:prstGeom>
          <a:noFill/>
          <a:ln w="9525">
            <a:noFill/>
            <a:miter lim="800000"/>
            <a:headEnd/>
            <a:tailEnd/>
          </a:ln>
          <a:effectLst/>
        </p:spPr>
        <p:txBody>
          <a:bodyPr vert="horz" wrap="square" lIns="92903" tIns="46451" rIns="92903" bIns="46451" numCol="1" anchor="b" anchorCtr="0" compatLnSpc="1">
            <a:prstTxWarp prst="textNoShape">
              <a:avLst/>
            </a:prstTxWarp>
          </a:bodyPr>
          <a:lstStyle>
            <a:lvl1pPr defTabSz="929051">
              <a:defRPr sz="1200">
                <a:latin typeface="Times New Roman" charset="0"/>
                <a:ea typeface="ＭＳ Ｐゴシック" charset="0"/>
                <a:cs typeface="ＭＳ Ｐゴシック" charset="0"/>
              </a:defRPr>
            </a:lvl1pPr>
          </a:lstStyle>
          <a:p>
            <a:pPr>
              <a:defRPr/>
            </a:pPr>
            <a:endParaRPr lang="en-US"/>
          </a:p>
        </p:txBody>
      </p:sp>
      <p:sp>
        <p:nvSpPr>
          <p:cNvPr id="46087" name="Rectangle 7"/>
          <p:cNvSpPr>
            <a:spLocks noGrp="1" noChangeArrowheads="1"/>
          </p:cNvSpPr>
          <p:nvPr>
            <p:ph type="sldNum" sz="quarter" idx="5"/>
          </p:nvPr>
        </p:nvSpPr>
        <p:spPr bwMode="auto">
          <a:xfrm>
            <a:off x="3902757" y="9518966"/>
            <a:ext cx="2985406" cy="501335"/>
          </a:xfrm>
          <a:prstGeom prst="rect">
            <a:avLst/>
          </a:prstGeom>
          <a:noFill/>
          <a:ln w="9525">
            <a:noFill/>
            <a:miter lim="800000"/>
            <a:headEnd/>
            <a:tailEnd/>
          </a:ln>
          <a:effectLst/>
        </p:spPr>
        <p:txBody>
          <a:bodyPr vert="horz" wrap="square" lIns="92903" tIns="46451" rIns="92903" bIns="46451" numCol="1" anchor="b" anchorCtr="0" compatLnSpc="1">
            <a:prstTxWarp prst="textNoShape">
              <a:avLst/>
            </a:prstTxWarp>
          </a:bodyPr>
          <a:lstStyle>
            <a:lvl1pPr algn="r" defTabSz="929051">
              <a:defRPr sz="1200" smtClean="0">
                <a:latin typeface="Times New Roman" charset="0"/>
              </a:defRPr>
            </a:lvl1pPr>
          </a:lstStyle>
          <a:p>
            <a:pPr>
              <a:defRPr/>
            </a:pPr>
            <a:fld id="{F39033D8-104D-F640-AE48-4B7DD304FC60}" type="slidenum">
              <a:rPr lang="en-US" altLang="en-US"/>
              <a:pPr>
                <a:defRPr/>
              </a:pPr>
              <a:t>‹#›</a:t>
            </a:fld>
            <a:endParaRPr lang="en-US" altLang="en-US"/>
          </a:p>
        </p:txBody>
      </p:sp>
    </p:spTree>
    <p:extLst>
      <p:ext uri="{BB962C8B-B14F-4D97-AF65-F5344CB8AC3E}">
        <p14:creationId xmlns:p14="http://schemas.microsoft.com/office/powerpoint/2010/main" val="25551198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ＭＳ Ｐゴシック" pitchFamily="4" charset="-128"/>
        <a:cs typeface="ＭＳ Ｐゴシック" charset="0"/>
      </a:defRPr>
    </a:lvl1pPr>
    <a:lvl2pPr marL="454025" algn="l" rtl="0" eaLnBrk="0" fontAlgn="base" hangingPunct="0">
      <a:spcBef>
        <a:spcPct val="30000"/>
      </a:spcBef>
      <a:spcAft>
        <a:spcPct val="0"/>
      </a:spcAft>
      <a:defRPr sz="1200" kern="1200">
        <a:solidFill>
          <a:schemeClr val="tx1"/>
        </a:solidFill>
        <a:latin typeface="Times" pitchFamily="-1" charset="0"/>
        <a:ea typeface="ＭＳ Ｐゴシック" pitchFamily="-1" charset="-128"/>
        <a:cs typeface="+mn-cs"/>
      </a:defRPr>
    </a:lvl2pPr>
    <a:lvl3pPr marL="911225" algn="l" rtl="0" eaLnBrk="0" fontAlgn="base" hangingPunct="0">
      <a:spcBef>
        <a:spcPct val="30000"/>
      </a:spcBef>
      <a:spcAft>
        <a:spcPct val="0"/>
      </a:spcAft>
      <a:defRPr sz="1200" kern="1200">
        <a:solidFill>
          <a:schemeClr val="tx1"/>
        </a:solidFill>
        <a:latin typeface="Times" pitchFamily="-1" charset="0"/>
        <a:ea typeface="ＭＳ Ｐゴシック" pitchFamily="-1" charset="-128"/>
        <a:cs typeface="+mn-cs"/>
      </a:defRPr>
    </a:lvl3pPr>
    <a:lvl4pPr marL="1368425" algn="l" rtl="0" eaLnBrk="0" fontAlgn="base" hangingPunct="0">
      <a:spcBef>
        <a:spcPct val="30000"/>
      </a:spcBef>
      <a:spcAft>
        <a:spcPct val="0"/>
      </a:spcAft>
      <a:defRPr sz="1200" kern="1200">
        <a:solidFill>
          <a:schemeClr val="tx1"/>
        </a:solidFill>
        <a:latin typeface="Times" pitchFamily="-1" charset="0"/>
        <a:ea typeface="ＭＳ Ｐゴシック" pitchFamily="-1" charset="-128"/>
        <a:cs typeface="+mn-cs"/>
      </a:defRPr>
    </a:lvl4pPr>
    <a:lvl5pPr marL="1825625" algn="l" rtl="0" eaLnBrk="0" fontAlgn="base" hangingPunct="0">
      <a:spcBef>
        <a:spcPct val="30000"/>
      </a:spcBef>
      <a:spcAft>
        <a:spcPct val="0"/>
      </a:spcAft>
      <a:defRPr sz="1200" kern="1200">
        <a:solidFill>
          <a:schemeClr val="tx1"/>
        </a:solidFill>
        <a:latin typeface="Times" pitchFamily="-1" charset="0"/>
        <a:ea typeface="ＭＳ Ｐゴシック" pitchFamily="-1" charset="-128"/>
        <a:cs typeface="+mn-cs"/>
      </a:defRPr>
    </a:lvl5pPr>
    <a:lvl6pPr marL="2285601" algn="l" defTabSz="457118" rtl="0" eaLnBrk="1" latinLnBrk="0" hangingPunct="1">
      <a:defRPr sz="1200" kern="1200">
        <a:solidFill>
          <a:schemeClr val="tx1"/>
        </a:solidFill>
        <a:latin typeface="+mn-lt"/>
        <a:ea typeface="+mn-ea"/>
        <a:cs typeface="+mn-cs"/>
      </a:defRPr>
    </a:lvl6pPr>
    <a:lvl7pPr marL="2742719" algn="l" defTabSz="457118" rtl="0" eaLnBrk="1" latinLnBrk="0" hangingPunct="1">
      <a:defRPr sz="1200" kern="1200">
        <a:solidFill>
          <a:schemeClr val="tx1"/>
        </a:solidFill>
        <a:latin typeface="+mn-lt"/>
        <a:ea typeface="+mn-ea"/>
        <a:cs typeface="+mn-cs"/>
      </a:defRPr>
    </a:lvl7pPr>
    <a:lvl8pPr marL="3199840" algn="l" defTabSz="457118" rtl="0" eaLnBrk="1" latinLnBrk="0" hangingPunct="1">
      <a:defRPr sz="1200" kern="1200">
        <a:solidFill>
          <a:schemeClr val="tx1"/>
        </a:solidFill>
        <a:latin typeface="+mn-lt"/>
        <a:ea typeface="+mn-ea"/>
        <a:cs typeface="+mn-cs"/>
      </a:defRPr>
    </a:lvl8pPr>
    <a:lvl9pPr marL="3656960" algn="l" defTabSz="4571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1</a:t>
            </a:fld>
            <a:endParaRPr lang="en-US" altLang="en-US"/>
          </a:p>
        </p:txBody>
      </p:sp>
    </p:spTree>
    <p:extLst>
      <p:ext uri="{BB962C8B-B14F-4D97-AF65-F5344CB8AC3E}">
        <p14:creationId xmlns:p14="http://schemas.microsoft.com/office/powerpoint/2010/main" val="37689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10</a:t>
            </a:fld>
            <a:endParaRPr lang="en-US" altLang="en-US"/>
          </a:p>
        </p:txBody>
      </p:sp>
    </p:spTree>
    <p:extLst>
      <p:ext uri="{BB962C8B-B14F-4D97-AF65-F5344CB8AC3E}">
        <p14:creationId xmlns:p14="http://schemas.microsoft.com/office/powerpoint/2010/main" val="2744580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Presenter to make it clear how these are different ‘stages’ and timescales for each.</a:t>
            </a:r>
          </a:p>
          <a:p>
            <a:r>
              <a:rPr lang="en-GB"/>
              <a:t>Timescales and stages to be detailed here…..</a:t>
            </a:r>
          </a:p>
          <a:p>
            <a:r>
              <a:rPr lang="en-GB"/>
              <a:t>Phase 1:</a:t>
            </a:r>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11</a:t>
            </a:fld>
            <a:endParaRPr lang="en-US" altLang="en-US"/>
          </a:p>
        </p:txBody>
      </p:sp>
    </p:spTree>
    <p:extLst>
      <p:ext uri="{BB962C8B-B14F-4D97-AF65-F5344CB8AC3E}">
        <p14:creationId xmlns:p14="http://schemas.microsoft.com/office/powerpoint/2010/main" val="3203355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12</a:t>
            </a:fld>
            <a:endParaRPr lang="en-US" altLang="en-US"/>
          </a:p>
        </p:txBody>
      </p:sp>
    </p:spTree>
    <p:extLst>
      <p:ext uri="{BB962C8B-B14F-4D97-AF65-F5344CB8AC3E}">
        <p14:creationId xmlns:p14="http://schemas.microsoft.com/office/powerpoint/2010/main" val="3666763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16</a:t>
            </a:fld>
            <a:endParaRPr lang="en-US" altLang="en-US"/>
          </a:p>
        </p:txBody>
      </p:sp>
    </p:spTree>
    <p:extLst>
      <p:ext uri="{BB962C8B-B14F-4D97-AF65-F5344CB8AC3E}">
        <p14:creationId xmlns:p14="http://schemas.microsoft.com/office/powerpoint/2010/main" val="3185637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19</a:t>
            </a:fld>
            <a:endParaRPr lang="en-US" altLang="en-US"/>
          </a:p>
        </p:txBody>
      </p:sp>
    </p:spTree>
    <p:extLst>
      <p:ext uri="{BB962C8B-B14F-4D97-AF65-F5344CB8AC3E}">
        <p14:creationId xmlns:p14="http://schemas.microsoft.com/office/powerpoint/2010/main" val="3784351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8AD4BB1-345C-4C65-8E53-5584F4C573C9}"/>
              </a:ext>
            </a:extLst>
          </p:cNvPr>
          <p:cNvSpPr>
            <a:spLocks noGrp="1" noRot="1" noChangeAspect="1" noChangeArrowheads="1" noTextEdit="1"/>
          </p:cNvSpPr>
          <p:nvPr>
            <p:ph type="sldImg"/>
          </p:nvPr>
        </p:nvSpPr>
        <p:spPr>
          <a:xfrm>
            <a:off x="90488" y="744538"/>
            <a:ext cx="6616700" cy="3722687"/>
          </a:xfrm>
          <a:ln/>
        </p:spPr>
      </p:sp>
      <p:sp>
        <p:nvSpPr>
          <p:cNvPr id="49155" name="Notes Placeholder 2">
            <a:extLst>
              <a:ext uri="{FF2B5EF4-FFF2-40B4-BE49-F238E27FC236}">
                <a16:creationId xmlns:a16="http://schemas.microsoft.com/office/drawing/2014/main" id="{6932FD89-9F22-47D0-B8F5-2908B820E1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a:endParaRPr>
          </a:p>
        </p:txBody>
      </p:sp>
      <p:sp>
        <p:nvSpPr>
          <p:cNvPr id="49156" name="Slide Number Placeholder 3">
            <a:extLst>
              <a:ext uri="{FF2B5EF4-FFF2-40B4-BE49-F238E27FC236}">
                <a16:creationId xmlns:a16="http://schemas.microsoft.com/office/drawing/2014/main" id="{25ED51BA-D53C-493A-AF96-00BEF93059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84" charset="0"/>
                <a:ea typeface="ヒラギノ角ゴ Pro W3"/>
                <a:cs typeface="ヒラギノ角ゴ Pro W3"/>
              </a:defRPr>
            </a:lvl1pPr>
            <a:lvl2pPr marL="742950" indent="-285750">
              <a:defRPr sz="2400">
                <a:solidFill>
                  <a:schemeClr val="tx1"/>
                </a:solidFill>
                <a:latin typeface="Lucida Grande" pitchFamily="84" charset="0"/>
                <a:ea typeface="ヒラギノ角ゴ Pro W3"/>
                <a:cs typeface="ヒラギノ角ゴ Pro W3"/>
              </a:defRPr>
            </a:lvl2pPr>
            <a:lvl3pPr marL="1143000" indent="-228600">
              <a:defRPr sz="2400">
                <a:solidFill>
                  <a:schemeClr val="tx1"/>
                </a:solidFill>
                <a:latin typeface="Lucida Grande" pitchFamily="84" charset="0"/>
                <a:ea typeface="ヒラギノ角ゴ Pro W3"/>
                <a:cs typeface="ヒラギノ角ゴ Pro W3"/>
              </a:defRPr>
            </a:lvl3pPr>
            <a:lvl4pPr marL="1600200" indent="-228600">
              <a:defRPr sz="2400">
                <a:solidFill>
                  <a:schemeClr val="tx1"/>
                </a:solidFill>
                <a:latin typeface="Lucida Grande" pitchFamily="84" charset="0"/>
                <a:ea typeface="ヒラギノ角ゴ Pro W3"/>
                <a:cs typeface="ヒラギノ角ゴ Pro W3"/>
              </a:defRPr>
            </a:lvl4pPr>
            <a:lvl5pPr marL="2057400" indent="-228600">
              <a:defRPr sz="2400">
                <a:solidFill>
                  <a:schemeClr val="tx1"/>
                </a:solidFill>
                <a:latin typeface="Lucida Grande" pitchFamily="8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Lucida Grande" pitchFamily="8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Lucida Grande" pitchFamily="8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Lucida Grande" pitchFamily="8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Lucida Grande" pitchFamily="84" charset="0"/>
                <a:ea typeface="ヒラギノ角ゴ Pro W3"/>
                <a:cs typeface="ヒラギノ角ゴ Pro W3"/>
              </a:defRPr>
            </a:lvl9pPr>
          </a:lstStyle>
          <a:p>
            <a:fld id="{D33AEE66-EA5C-4164-92AE-C098D649B533}" type="slidenum">
              <a:rPr lang="en-US" altLang="en-US" sz="1200" smtClean="0"/>
              <a:pPr/>
              <a:t>20</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21</a:t>
            </a:fld>
            <a:endParaRPr lang="en-US" altLang="en-US"/>
          </a:p>
        </p:txBody>
      </p:sp>
    </p:spTree>
    <p:extLst>
      <p:ext uri="{BB962C8B-B14F-4D97-AF65-F5344CB8AC3E}">
        <p14:creationId xmlns:p14="http://schemas.microsoft.com/office/powerpoint/2010/main" val="3176782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22</a:t>
            </a:fld>
            <a:endParaRPr lang="en-US" altLang="en-US"/>
          </a:p>
        </p:txBody>
      </p:sp>
    </p:spTree>
    <p:extLst>
      <p:ext uri="{BB962C8B-B14F-4D97-AF65-F5344CB8AC3E}">
        <p14:creationId xmlns:p14="http://schemas.microsoft.com/office/powerpoint/2010/main" val="2200980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23</a:t>
            </a:fld>
            <a:endParaRPr lang="en-US" altLang="en-US"/>
          </a:p>
        </p:txBody>
      </p:sp>
    </p:spTree>
    <p:extLst>
      <p:ext uri="{BB962C8B-B14F-4D97-AF65-F5344CB8AC3E}">
        <p14:creationId xmlns:p14="http://schemas.microsoft.com/office/powerpoint/2010/main" val="3769077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24</a:t>
            </a:fld>
            <a:endParaRPr lang="en-US" altLang="en-US"/>
          </a:p>
        </p:txBody>
      </p:sp>
    </p:spTree>
    <p:extLst>
      <p:ext uri="{BB962C8B-B14F-4D97-AF65-F5344CB8AC3E}">
        <p14:creationId xmlns:p14="http://schemas.microsoft.com/office/powerpoint/2010/main" val="3696386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2</a:t>
            </a:fld>
            <a:endParaRPr lang="en-US" altLang="en-US"/>
          </a:p>
        </p:txBody>
      </p:sp>
    </p:spTree>
    <p:extLst>
      <p:ext uri="{BB962C8B-B14F-4D97-AF65-F5344CB8AC3E}">
        <p14:creationId xmlns:p14="http://schemas.microsoft.com/office/powerpoint/2010/main" val="3900548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25</a:t>
            </a:fld>
            <a:endParaRPr lang="en-US" altLang="en-US"/>
          </a:p>
        </p:txBody>
      </p:sp>
    </p:spTree>
    <p:extLst>
      <p:ext uri="{BB962C8B-B14F-4D97-AF65-F5344CB8AC3E}">
        <p14:creationId xmlns:p14="http://schemas.microsoft.com/office/powerpoint/2010/main" val="3021657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26</a:t>
            </a:fld>
            <a:endParaRPr lang="en-US" altLang="en-US"/>
          </a:p>
        </p:txBody>
      </p:sp>
    </p:spTree>
    <p:extLst>
      <p:ext uri="{BB962C8B-B14F-4D97-AF65-F5344CB8AC3E}">
        <p14:creationId xmlns:p14="http://schemas.microsoft.com/office/powerpoint/2010/main" val="14061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3</a:t>
            </a:fld>
            <a:endParaRPr lang="en-US" altLang="en-US"/>
          </a:p>
        </p:txBody>
      </p:sp>
    </p:spTree>
    <p:extLst>
      <p:ext uri="{BB962C8B-B14F-4D97-AF65-F5344CB8AC3E}">
        <p14:creationId xmlns:p14="http://schemas.microsoft.com/office/powerpoint/2010/main" val="201276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4</a:t>
            </a:fld>
            <a:endParaRPr lang="en-US" altLang="en-US"/>
          </a:p>
        </p:txBody>
      </p:sp>
    </p:spTree>
    <p:extLst>
      <p:ext uri="{BB962C8B-B14F-4D97-AF65-F5344CB8AC3E}">
        <p14:creationId xmlns:p14="http://schemas.microsoft.com/office/powerpoint/2010/main" val="331414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5</a:t>
            </a:fld>
            <a:endParaRPr lang="en-US" altLang="en-US"/>
          </a:p>
        </p:txBody>
      </p:sp>
    </p:spTree>
    <p:extLst>
      <p:ext uri="{BB962C8B-B14F-4D97-AF65-F5344CB8AC3E}">
        <p14:creationId xmlns:p14="http://schemas.microsoft.com/office/powerpoint/2010/main" val="1231361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6</a:t>
            </a:fld>
            <a:endParaRPr lang="en-US" altLang="en-US"/>
          </a:p>
        </p:txBody>
      </p:sp>
    </p:spTree>
    <p:extLst>
      <p:ext uri="{BB962C8B-B14F-4D97-AF65-F5344CB8AC3E}">
        <p14:creationId xmlns:p14="http://schemas.microsoft.com/office/powerpoint/2010/main" val="18150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7</a:t>
            </a:fld>
            <a:endParaRPr lang="en-US" altLang="en-US"/>
          </a:p>
        </p:txBody>
      </p:sp>
    </p:spTree>
    <p:extLst>
      <p:ext uri="{BB962C8B-B14F-4D97-AF65-F5344CB8AC3E}">
        <p14:creationId xmlns:p14="http://schemas.microsoft.com/office/powerpoint/2010/main" val="2033613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357C565-451D-4C6E-84D8-D4C799CFB98E}"/>
              </a:ext>
            </a:extLst>
          </p:cNvPr>
          <p:cNvSpPr>
            <a:spLocks noGrp="1" noRot="1" noChangeAspect="1" noChangeArrowheads="1" noTextEdit="1"/>
          </p:cNvSpPr>
          <p:nvPr>
            <p:ph type="sldImg"/>
          </p:nvPr>
        </p:nvSpPr>
        <p:spPr>
          <a:xfrm>
            <a:off x="90488" y="744538"/>
            <a:ext cx="6616700" cy="3722687"/>
          </a:xfrm>
          <a:ln/>
        </p:spPr>
      </p:sp>
      <p:sp>
        <p:nvSpPr>
          <p:cNvPr id="40963" name="Notes Placeholder 2">
            <a:extLst>
              <a:ext uri="{FF2B5EF4-FFF2-40B4-BE49-F238E27FC236}">
                <a16:creationId xmlns:a16="http://schemas.microsoft.com/office/drawing/2014/main" id="{16E5FE4C-911C-4A74-87A2-0606535C6B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a:endParaRPr>
          </a:p>
        </p:txBody>
      </p:sp>
      <p:sp>
        <p:nvSpPr>
          <p:cNvPr id="40964" name="Slide Number Placeholder 3">
            <a:extLst>
              <a:ext uri="{FF2B5EF4-FFF2-40B4-BE49-F238E27FC236}">
                <a16:creationId xmlns:a16="http://schemas.microsoft.com/office/drawing/2014/main" id="{211893F3-ACAD-41EE-85AE-EB58421C22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84" charset="0"/>
                <a:ea typeface="ヒラギノ角ゴ Pro W3"/>
                <a:cs typeface="ヒラギノ角ゴ Pro W3"/>
              </a:defRPr>
            </a:lvl1pPr>
            <a:lvl2pPr marL="742950" indent="-285750">
              <a:defRPr sz="2400">
                <a:solidFill>
                  <a:schemeClr val="tx1"/>
                </a:solidFill>
                <a:latin typeface="Lucida Grande" pitchFamily="84" charset="0"/>
                <a:ea typeface="ヒラギノ角ゴ Pro W3"/>
                <a:cs typeface="ヒラギノ角ゴ Pro W3"/>
              </a:defRPr>
            </a:lvl2pPr>
            <a:lvl3pPr marL="1143000" indent="-228600">
              <a:defRPr sz="2400">
                <a:solidFill>
                  <a:schemeClr val="tx1"/>
                </a:solidFill>
                <a:latin typeface="Lucida Grande" pitchFamily="84" charset="0"/>
                <a:ea typeface="ヒラギノ角ゴ Pro W3"/>
                <a:cs typeface="ヒラギノ角ゴ Pro W3"/>
              </a:defRPr>
            </a:lvl3pPr>
            <a:lvl4pPr marL="1600200" indent="-228600">
              <a:defRPr sz="2400">
                <a:solidFill>
                  <a:schemeClr val="tx1"/>
                </a:solidFill>
                <a:latin typeface="Lucida Grande" pitchFamily="84" charset="0"/>
                <a:ea typeface="ヒラギノ角ゴ Pro W3"/>
                <a:cs typeface="ヒラギノ角ゴ Pro W3"/>
              </a:defRPr>
            </a:lvl4pPr>
            <a:lvl5pPr marL="2057400" indent="-228600">
              <a:defRPr sz="2400">
                <a:solidFill>
                  <a:schemeClr val="tx1"/>
                </a:solidFill>
                <a:latin typeface="Lucida Grande" pitchFamily="8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Lucida Grande" pitchFamily="8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Lucida Grande" pitchFamily="8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Lucida Grande" pitchFamily="8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Lucida Grande" pitchFamily="84" charset="0"/>
                <a:ea typeface="ヒラギノ角ゴ Pro W3"/>
                <a:cs typeface="ヒラギノ角ゴ Pro W3"/>
              </a:defRPr>
            </a:lvl9pPr>
          </a:lstStyle>
          <a:p>
            <a:fld id="{278D3FAA-ACE0-4175-9CBE-5A566C189D46}" type="slidenum">
              <a:rPr lang="en-US" altLang="en-US" sz="1200" smtClean="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39033D8-104D-F640-AE48-4B7DD304FC60}" type="slidenum">
              <a:rPr lang="en-US" altLang="en-US" smtClean="0"/>
              <a:pPr>
                <a:defRPr/>
              </a:pPr>
              <a:t>9</a:t>
            </a:fld>
            <a:endParaRPr lang="en-US" altLang="en-US"/>
          </a:p>
        </p:txBody>
      </p:sp>
    </p:spTree>
    <p:extLst>
      <p:ext uri="{BB962C8B-B14F-4D97-AF65-F5344CB8AC3E}">
        <p14:creationId xmlns:p14="http://schemas.microsoft.com/office/powerpoint/2010/main" val="316184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91426" tIns="45713" rIns="91426" bIns="45713"/>
          <a:lstStyle>
            <a:lvl1pPr algn="l">
              <a:defRPr sz="2800">
                <a:solidFill>
                  <a:schemeClr val="tx1"/>
                </a:solidFill>
                <a:latin typeface="Arial"/>
                <a:cs typeface="Arial"/>
              </a:defRPr>
            </a:lvl1pPr>
          </a:lstStyle>
          <a:p>
            <a:r>
              <a:rPr lang="en-GB"/>
              <a:t>Click to edit Master title style</a:t>
            </a:r>
            <a:endParaRPr lang="en-US"/>
          </a:p>
        </p:txBody>
      </p:sp>
      <p:sp>
        <p:nvSpPr>
          <p:cNvPr id="5" name="Subtitle 2"/>
          <p:cNvSpPr>
            <a:spLocks noGrp="1"/>
          </p:cNvSpPr>
          <p:nvPr>
            <p:ph type="subTitle" idx="1"/>
          </p:nvPr>
        </p:nvSpPr>
        <p:spPr>
          <a:xfrm>
            <a:off x="468000" y="2666178"/>
            <a:ext cx="6400800" cy="1314450"/>
          </a:xfrm>
          <a:prstGeom prst="rect">
            <a:avLst/>
          </a:prstGeom>
        </p:spPr>
        <p:txBody>
          <a:bodyPr vert="horz" lIns="91426" tIns="45713" rIns="91426" bIns="45713"/>
          <a:lstStyle>
            <a:lvl1pPr marL="0" indent="0" algn="l">
              <a:buNone/>
              <a:defRPr sz="2000">
                <a:latin typeface="Arial"/>
                <a:cs typeface="Arial"/>
              </a:defRPr>
            </a:lvl1pPr>
            <a:lvl2pPr marL="457118" indent="0" algn="ctr">
              <a:buNone/>
              <a:defRPr/>
            </a:lvl2pPr>
            <a:lvl3pPr marL="914243" indent="0" algn="ctr">
              <a:buNone/>
              <a:defRPr/>
            </a:lvl3pPr>
            <a:lvl4pPr marL="1371362" indent="0" algn="ctr">
              <a:buNone/>
              <a:defRPr/>
            </a:lvl4pPr>
            <a:lvl5pPr marL="1828484" indent="0" algn="ctr">
              <a:buNone/>
              <a:defRPr/>
            </a:lvl5pPr>
            <a:lvl6pPr marL="2285601" indent="0" algn="ctr">
              <a:buNone/>
              <a:defRPr/>
            </a:lvl6pPr>
            <a:lvl7pPr marL="2742719" indent="0" algn="ctr">
              <a:buNone/>
              <a:defRPr/>
            </a:lvl7pPr>
            <a:lvl8pPr marL="3199840" indent="0" algn="ctr">
              <a:buNone/>
              <a:defRPr/>
            </a:lvl8pPr>
            <a:lvl9pPr marL="365696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82456061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2038046"/>
            <a:ext cx="7772400" cy="466773"/>
          </a:xfrm>
          <a:prstGeom prst="rect">
            <a:avLst/>
          </a:prstGeom>
        </p:spPr>
        <p:txBody>
          <a:bodyPr vert="horz" lIns="68579" tIns="34289" rIns="68579" bIns="34289"/>
          <a:lstStyle>
            <a:lvl1pPr algn="l">
              <a:defRPr sz="3200">
                <a:solidFill>
                  <a:schemeClr val="bg1">
                    <a:lumMod val="50000"/>
                  </a:schemeClr>
                </a:solidFill>
                <a:latin typeface="Arial"/>
                <a:cs typeface="Arial"/>
              </a:defRPr>
            </a:lvl1pPr>
          </a:lstStyle>
          <a:p>
            <a:r>
              <a:rPr lang="en-GB"/>
              <a:t>Click to edit Master title style</a:t>
            </a:r>
            <a:endParaRPr lang="en-US"/>
          </a:p>
        </p:txBody>
      </p:sp>
      <p:sp>
        <p:nvSpPr>
          <p:cNvPr id="5" name="Subtitle 2"/>
          <p:cNvSpPr>
            <a:spLocks noGrp="1"/>
          </p:cNvSpPr>
          <p:nvPr>
            <p:ph type="subTitle" idx="1"/>
          </p:nvPr>
        </p:nvSpPr>
        <p:spPr>
          <a:xfrm>
            <a:off x="468000" y="2816959"/>
            <a:ext cx="6400800" cy="1194955"/>
          </a:xfrm>
          <a:prstGeom prst="rect">
            <a:avLst/>
          </a:prstGeom>
        </p:spPr>
        <p:txBody>
          <a:bodyPr vert="horz" lIns="68579" tIns="34289" rIns="68579" bIns="34289"/>
          <a:lstStyle>
            <a:lvl1pPr marL="0" indent="0" algn="l">
              <a:buNone/>
              <a:defRPr sz="2000">
                <a:latin typeface="Arial"/>
                <a:cs typeface="Arial"/>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2832839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68579" tIns="34289" rIns="68579" bIns="34289"/>
          <a:lstStyle>
            <a:lvl1pPr algn="l">
              <a:defRPr sz="2800">
                <a:solidFill>
                  <a:schemeClr val="tx1"/>
                </a:solidFill>
                <a:latin typeface="Arial"/>
                <a:cs typeface="Arial"/>
              </a:defRPr>
            </a:lvl1pPr>
          </a:lstStyle>
          <a:p>
            <a:r>
              <a:rPr lang="en-GB"/>
              <a:t>Click to edit Master title style</a:t>
            </a:r>
            <a:endParaRPr lang="en-US"/>
          </a:p>
        </p:txBody>
      </p:sp>
      <p:sp>
        <p:nvSpPr>
          <p:cNvPr id="5" name="Subtitle 2"/>
          <p:cNvSpPr>
            <a:spLocks noGrp="1"/>
          </p:cNvSpPr>
          <p:nvPr>
            <p:ph type="subTitle" idx="1"/>
          </p:nvPr>
        </p:nvSpPr>
        <p:spPr>
          <a:xfrm>
            <a:off x="468000" y="2666178"/>
            <a:ext cx="6400800" cy="1314450"/>
          </a:xfrm>
          <a:prstGeom prst="rect">
            <a:avLst/>
          </a:prstGeom>
        </p:spPr>
        <p:txBody>
          <a:bodyPr vert="horz" lIns="68579" tIns="34289" rIns="68579" bIns="34289"/>
          <a:lstStyle>
            <a:lvl1pPr marL="0" indent="0" algn="l">
              <a:buNone/>
              <a:defRPr sz="2000">
                <a:latin typeface="Arial"/>
                <a:cs typeface="Arial"/>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10945718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defTabSz="914400" eaLnBrk="0" hangingPunct="0">
              <a:defRPr smtClean="0"/>
            </a:lvl1pPr>
          </a:lstStyle>
          <a:p>
            <a:pPr>
              <a:defRPr/>
            </a:pPr>
            <a:fld id="{D205E140-3840-2548-A1FA-8FC56CC33BA1}" type="slidenum">
              <a:rPr lang="en-GB" altLang="en-US"/>
              <a:pPr>
                <a:defRPr/>
              </a:pPr>
              <a:t>‹#›</a:t>
            </a:fld>
            <a:endParaRPr lang="en-GB" altLang="en-US"/>
          </a:p>
        </p:txBody>
      </p:sp>
    </p:spTree>
    <p:extLst>
      <p:ext uri="{BB962C8B-B14F-4D97-AF65-F5344CB8AC3E}">
        <p14:creationId xmlns:p14="http://schemas.microsoft.com/office/powerpoint/2010/main" val="83943039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91426" tIns="45713" rIns="91426" bIns="45713"/>
          <a:lstStyle>
            <a:lvl1pPr algn="l">
              <a:defRPr sz="2800">
                <a:solidFill>
                  <a:schemeClr val="tx1"/>
                </a:solidFill>
                <a:latin typeface="Arial"/>
                <a:cs typeface="Arial"/>
              </a:defRPr>
            </a:lvl1pPr>
          </a:lstStyle>
          <a:p>
            <a:r>
              <a:rPr lang="en-GB"/>
              <a:t>Click to edit Master title style</a:t>
            </a:r>
            <a:endParaRPr lang="en-US"/>
          </a:p>
        </p:txBody>
      </p:sp>
      <p:sp>
        <p:nvSpPr>
          <p:cNvPr id="5" name="Subtitle 2"/>
          <p:cNvSpPr>
            <a:spLocks noGrp="1"/>
          </p:cNvSpPr>
          <p:nvPr>
            <p:ph type="subTitle" idx="1"/>
          </p:nvPr>
        </p:nvSpPr>
        <p:spPr>
          <a:xfrm>
            <a:off x="468000" y="2666178"/>
            <a:ext cx="6400800" cy="1314450"/>
          </a:xfrm>
          <a:prstGeom prst="rect">
            <a:avLst/>
          </a:prstGeom>
        </p:spPr>
        <p:txBody>
          <a:bodyPr vert="horz" lIns="91426" tIns="45713" rIns="91426" bIns="45713"/>
          <a:lstStyle>
            <a:lvl1pPr marL="0" indent="0" algn="l">
              <a:buNone/>
              <a:defRPr sz="2000">
                <a:latin typeface="Arial"/>
                <a:cs typeface="Arial"/>
              </a:defRPr>
            </a:lvl1pPr>
            <a:lvl2pPr marL="457106" indent="0" algn="ctr">
              <a:buNone/>
              <a:defRPr/>
            </a:lvl2pPr>
            <a:lvl3pPr marL="914220" indent="0" algn="ctr">
              <a:buNone/>
              <a:defRPr/>
            </a:lvl3pPr>
            <a:lvl4pPr marL="1371328" indent="0" algn="ctr">
              <a:buNone/>
              <a:defRPr/>
            </a:lvl4pPr>
            <a:lvl5pPr marL="1828439" indent="0" algn="ctr">
              <a:buNone/>
              <a:defRPr/>
            </a:lvl5pPr>
            <a:lvl6pPr marL="2285544" indent="0" algn="ctr">
              <a:buNone/>
              <a:defRPr/>
            </a:lvl6pPr>
            <a:lvl7pPr marL="2742650" indent="0" algn="ctr">
              <a:buNone/>
              <a:defRPr/>
            </a:lvl7pPr>
            <a:lvl8pPr marL="3199760" indent="0" algn="ctr">
              <a:buNone/>
              <a:defRPr/>
            </a:lvl8pPr>
            <a:lvl9pPr marL="3656869"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8252332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288" y="1059582"/>
            <a:ext cx="8353425" cy="3240360"/>
          </a:xfrm>
          <a:prstGeom prst="rect">
            <a:avLst/>
          </a:prstGeom>
        </p:spPr>
        <p:txBody>
          <a:bodyPr lIns="91426" tIns="45713" rIns="91426" bIns="45713">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395290" y="123478"/>
            <a:ext cx="6480968" cy="784944"/>
          </a:xfrm>
          <a:prstGeom prst="rect">
            <a:avLst/>
          </a:prstGeom>
        </p:spPr>
        <p:txBody>
          <a:bodyPr lIns="91426" tIns="45713" rIns="91426" bIns="45713" anchor="ctr" anchorCtr="0">
            <a:normAutofit/>
          </a:bodyPr>
          <a:lstStyle/>
          <a:p>
            <a:r>
              <a:rPr lang="en-US"/>
              <a:t>Click to edit Master title style</a:t>
            </a:r>
          </a:p>
        </p:txBody>
      </p:sp>
    </p:spTree>
    <p:extLst>
      <p:ext uri="{BB962C8B-B14F-4D97-AF65-F5344CB8AC3E}">
        <p14:creationId xmlns:p14="http://schemas.microsoft.com/office/powerpoint/2010/main" val="184255415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91426" tIns="45713" rIns="91426" bIns="45713"/>
          <a:lstStyle>
            <a:lvl1pPr algn="l">
              <a:defRPr sz="2800">
                <a:solidFill>
                  <a:schemeClr val="tx1"/>
                </a:solidFill>
                <a:latin typeface="Arial"/>
                <a:cs typeface="Arial"/>
              </a:defRPr>
            </a:lvl1pPr>
          </a:lstStyle>
          <a:p>
            <a:r>
              <a:rPr lang="en-GB"/>
              <a:t>Click to edit Master title style</a:t>
            </a:r>
            <a:endParaRPr lang="en-US"/>
          </a:p>
        </p:txBody>
      </p:sp>
      <p:sp>
        <p:nvSpPr>
          <p:cNvPr id="5" name="Subtitle 2"/>
          <p:cNvSpPr>
            <a:spLocks noGrp="1"/>
          </p:cNvSpPr>
          <p:nvPr>
            <p:ph type="subTitle" idx="1"/>
          </p:nvPr>
        </p:nvSpPr>
        <p:spPr>
          <a:xfrm>
            <a:off x="468000" y="2666178"/>
            <a:ext cx="6400800" cy="1314450"/>
          </a:xfrm>
          <a:prstGeom prst="rect">
            <a:avLst/>
          </a:prstGeom>
        </p:spPr>
        <p:txBody>
          <a:bodyPr vert="horz" lIns="91426" tIns="45713" rIns="91426" bIns="45713"/>
          <a:lstStyle>
            <a:lvl1pPr marL="0" indent="0" algn="l">
              <a:buNone/>
              <a:defRPr sz="2000">
                <a:latin typeface="Arial"/>
                <a:cs typeface="Arial"/>
              </a:defRPr>
            </a:lvl1pPr>
            <a:lvl2pPr marL="457118" indent="0" algn="ctr">
              <a:buNone/>
              <a:defRPr/>
            </a:lvl2pPr>
            <a:lvl3pPr marL="914243" indent="0" algn="ctr">
              <a:buNone/>
              <a:defRPr/>
            </a:lvl3pPr>
            <a:lvl4pPr marL="1371362" indent="0" algn="ctr">
              <a:buNone/>
              <a:defRPr/>
            </a:lvl4pPr>
            <a:lvl5pPr marL="1828484" indent="0" algn="ctr">
              <a:buNone/>
              <a:defRPr/>
            </a:lvl5pPr>
            <a:lvl6pPr marL="2285601" indent="0" algn="ctr">
              <a:buNone/>
              <a:defRPr/>
            </a:lvl6pPr>
            <a:lvl7pPr marL="2742719" indent="0" algn="ctr">
              <a:buNone/>
              <a:defRPr/>
            </a:lvl7pPr>
            <a:lvl8pPr marL="3199840" indent="0" algn="ctr">
              <a:buNone/>
              <a:defRPr/>
            </a:lvl8pPr>
            <a:lvl9pPr marL="3656960" indent="0" algn="ctr">
              <a:buNone/>
              <a:defRPr/>
            </a:lvl9pPr>
          </a:lstStyle>
          <a:p>
            <a:r>
              <a:rPr lang="en-GB"/>
              <a:t>Click to edit Master subtitle style</a:t>
            </a:r>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288" y="1059582"/>
            <a:ext cx="8353425" cy="3240360"/>
          </a:xfrm>
          <a:prstGeom prst="rect">
            <a:avLst/>
          </a:prstGeom>
        </p:spPr>
        <p:txBody>
          <a:bodyPr lIns="91426" tIns="45713" rIns="91426" bIns="45713">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395290" y="123478"/>
            <a:ext cx="6480968" cy="784944"/>
          </a:xfrm>
          <a:prstGeom prst="rect">
            <a:avLst/>
          </a:prstGeom>
        </p:spPr>
        <p:txBody>
          <a:bodyPr lIns="91426" tIns="45713" rIns="91426" bIns="45713" anchor="ctr" anchorCtr="0">
            <a:normAutofit/>
          </a:bodyPr>
          <a:lstStyle/>
          <a:p>
            <a:r>
              <a:rPr lang="en-US"/>
              <a:t>Click to edit Master title style</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77E8-ED8A-8B48-B6C8-3C27079477B8}"/>
              </a:ext>
            </a:extLst>
          </p:cNvPr>
          <p:cNvSpPr>
            <a:spLocks noGrp="1"/>
          </p:cNvSpPr>
          <p:nvPr>
            <p:ph type="ctrTitle" hasCustomPrompt="1"/>
          </p:nvPr>
        </p:nvSpPr>
        <p:spPr>
          <a:xfrm>
            <a:off x="520701" y="1178322"/>
            <a:ext cx="8109515" cy="543408"/>
          </a:xfrm>
          <a:prstGeom prst="rect">
            <a:avLst/>
          </a:prstGeom>
        </p:spPr>
        <p:txBody>
          <a:bodyPr anchor="b">
            <a:normAutofit/>
          </a:bodyPr>
          <a:lstStyle>
            <a:lvl1pPr algn="ctr">
              <a:defRPr sz="2700" baseline="0">
                <a:solidFill>
                  <a:srgbClr val="242E65"/>
                </a:solidFill>
              </a:defRPr>
            </a:lvl1pPr>
          </a:lstStyle>
          <a:p>
            <a:r>
              <a:rPr lang="en-US"/>
              <a:t>Master1: Title text</a:t>
            </a:r>
          </a:p>
        </p:txBody>
      </p:sp>
      <p:sp>
        <p:nvSpPr>
          <p:cNvPr id="3" name="Subtitle 2">
            <a:extLst>
              <a:ext uri="{FF2B5EF4-FFF2-40B4-BE49-F238E27FC236}">
                <a16:creationId xmlns:a16="http://schemas.microsoft.com/office/drawing/2014/main" id="{22BDC87D-6A31-FA4E-A6A6-D2D3B08272F6}"/>
              </a:ext>
            </a:extLst>
          </p:cNvPr>
          <p:cNvSpPr>
            <a:spLocks noGrp="1"/>
          </p:cNvSpPr>
          <p:nvPr>
            <p:ph type="subTitle" idx="1" hasCustomPrompt="1"/>
          </p:nvPr>
        </p:nvSpPr>
        <p:spPr>
          <a:xfrm>
            <a:off x="520701" y="2701528"/>
            <a:ext cx="8109515" cy="1241822"/>
          </a:xfrm>
          <a:prstGeom prst="rect">
            <a:avLst/>
          </a:prstGeom>
        </p:spPr>
        <p:txBody>
          <a:bodyPr>
            <a:normAutofit/>
          </a:bodyPr>
          <a:lstStyle>
            <a:lvl1pPr marL="0" indent="0" algn="l">
              <a:buNone/>
              <a:defRPr sz="1500" baseline="0">
                <a:solidFill>
                  <a:srgbClr val="242E6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Sub-text: Names &amp; Job titles</a:t>
            </a:r>
          </a:p>
        </p:txBody>
      </p:sp>
      <p:pic>
        <p:nvPicPr>
          <p:cNvPr id="7" name="Picture 11">
            <a:extLst>
              <a:ext uri="{FF2B5EF4-FFF2-40B4-BE49-F238E27FC236}">
                <a16:creationId xmlns:a16="http://schemas.microsoft.com/office/drawing/2014/main" id="{208034E2-CDF3-9C45-9769-E2D7551DFE0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99091" y="93340"/>
            <a:ext cx="1631123" cy="71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BUILDING UKRI_Final-01.jpg">
            <a:extLst>
              <a:ext uri="{FF2B5EF4-FFF2-40B4-BE49-F238E27FC236}">
                <a16:creationId xmlns:a16="http://schemas.microsoft.com/office/drawing/2014/main" id="{242C9696-283A-0741-A73A-E1BF44FE98E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20699" y="4524704"/>
            <a:ext cx="1477063" cy="39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rule.jpg">
            <a:extLst>
              <a:ext uri="{FF2B5EF4-FFF2-40B4-BE49-F238E27FC236}">
                <a16:creationId xmlns:a16="http://schemas.microsoft.com/office/drawing/2014/main" id="{D4D8057C-1CF7-3F44-AA0D-6E8BAF5625E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20700" y="873424"/>
            <a:ext cx="8109515" cy="4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rule.jpg">
            <a:extLst>
              <a:ext uri="{FF2B5EF4-FFF2-40B4-BE49-F238E27FC236}">
                <a16:creationId xmlns:a16="http://schemas.microsoft.com/office/drawing/2014/main" id="{C4058B35-2691-E94E-8272-60BA9DA2BBBC}"/>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520699" y="4319614"/>
            <a:ext cx="8109515" cy="8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575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S&amp;T Bullet Style_1">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040" y="1168004"/>
            <a:ext cx="7772400" cy="2850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title"/>
          </p:nvPr>
        </p:nvSpPr>
        <p:spPr bwMode="auto">
          <a:xfrm>
            <a:off x="0" y="14629"/>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28638" indent="0" algn="l">
              <a:tabLst/>
              <a:defRPr/>
            </a:lvl1pPr>
          </a:lstStyle>
          <a:p>
            <a:pPr lvl="0"/>
            <a:r>
              <a:rPr lang="en-US" altLang="en-US"/>
              <a:t>Click to edit Master title style</a:t>
            </a:r>
          </a:p>
        </p:txBody>
      </p:sp>
    </p:spTree>
    <p:extLst>
      <p:ext uri="{BB962C8B-B14F-4D97-AF65-F5344CB8AC3E}">
        <p14:creationId xmlns:p14="http://schemas.microsoft.com/office/powerpoint/2010/main" val="2650135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lour with content and separato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69DC9B-3443-488A-896E-B98ED78944A6}"/>
              </a:ext>
            </a:extLst>
          </p:cNvPr>
          <p:cNvCxnSpPr/>
          <p:nvPr userDrawn="1"/>
        </p:nvCxnSpPr>
        <p:spPr>
          <a:xfrm>
            <a:off x="827089" y="1078706"/>
            <a:ext cx="7489825" cy="0"/>
          </a:xfrm>
          <a:prstGeom prst="line">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06896" y="422002"/>
            <a:ext cx="7509520" cy="637580"/>
          </a:xfrm>
          <a:prstGeom prst="rect">
            <a:avLst/>
          </a:prstGeom>
        </p:spPr>
        <p:txBody>
          <a:bodyPr>
            <a:normAutofit/>
          </a:bodyPr>
          <a:lstStyle>
            <a:lvl1pPr algn="l">
              <a:defRPr sz="2250">
                <a:solidFill>
                  <a:srgbClr val="000066"/>
                </a:solidFill>
                <a:latin typeface="Arial" pitchFamily="34" charset="0"/>
                <a:cs typeface="Arial" pitchFamily="34" charset="0"/>
              </a:defRPr>
            </a:lvl1pPr>
          </a:lstStyle>
          <a:p>
            <a:r>
              <a:rPr lang="en-GB"/>
              <a:t>Click to edit Master title style</a:t>
            </a:r>
            <a:endParaRPr lang="en-US"/>
          </a:p>
        </p:txBody>
      </p:sp>
      <p:sp>
        <p:nvSpPr>
          <p:cNvPr id="9" name="Content Placeholder 2"/>
          <p:cNvSpPr>
            <a:spLocks noGrp="1"/>
          </p:cNvSpPr>
          <p:nvPr>
            <p:ph idx="1"/>
          </p:nvPr>
        </p:nvSpPr>
        <p:spPr>
          <a:xfrm>
            <a:off x="827584" y="1200151"/>
            <a:ext cx="7488832" cy="3394472"/>
          </a:xfrm>
          <a:prstGeom prst="rect">
            <a:avLst/>
          </a:prstGeom>
        </p:spPr>
        <p:txBody>
          <a:bodyPr>
            <a:normAutofit/>
          </a:bodyPr>
          <a:lstStyle>
            <a:lvl1pPr>
              <a:defRPr sz="1500">
                <a:solidFill>
                  <a:srgbClr val="000066"/>
                </a:solidFill>
                <a:latin typeface="Arial" pitchFamily="34" charset="0"/>
                <a:cs typeface="Arial" pitchFamily="34" charset="0"/>
              </a:defRPr>
            </a:lvl1pPr>
            <a:lvl2pPr>
              <a:defRPr sz="1500">
                <a:solidFill>
                  <a:srgbClr val="000066"/>
                </a:solidFill>
                <a:latin typeface="Arial" pitchFamily="34" charset="0"/>
                <a:cs typeface="Arial" pitchFamily="34" charset="0"/>
              </a:defRPr>
            </a:lvl2pPr>
            <a:lvl3pPr>
              <a:defRPr sz="1500">
                <a:solidFill>
                  <a:srgbClr val="000066"/>
                </a:solidFill>
                <a:latin typeface="Arial" pitchFamily="34" charset="0"/>
                <a:cs typeface="Arial" pitchFamily="34" charset="0"/>
              </a:defRPr>
            </a:lvl3pPr>
            <a:lvl4pPr>
              <a:defRPr sz="1500">
                <a:solidFill>
                  <a:srgbClr val="000066"/>
                </a:solidFill>
                <a:latin typeface="Arial" pitchFamily="34" charset="0"/>
                <a:cs typeface="Arial" pitchFamily="34" charset="0"/>
              </a:defRPr>
            </a:lvl4pPr>
            <a:lvl5pPr>
              <a:defRPr sz="1500">
                <a:solidFill>
                  <a:srgbClr val="000066"/>
                </a:solidFill>
                <a:latin typeface="Arial" pitchFamily="34" charset="0"/>
                <a:cs typeface="Arial"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321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288" y="1059582"/>
            <a:ext cx="8353425" cy="3240360"/>
          </a:xfrm>
          <a:prstGeom prst="rect">
            <a:avLst/>
          </a:prstGeom>
        </p:spPr>
        <p:txBody>
          <a:bodyPr lIns="91426" tIns="45713" rIns="91426" bIns="45713">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395290" y="123478"/>
            <a:ext cx="6480968" cy="784944"/>
          </a:xfrm>
          <a:prstGeom prst="rect">
            <a:avLst/>
          </a:prstGeom>
        </p:spPr>
        <p:txBody>
          <a:bodyPr lIns="91426" tIns="45713" rIns="91426" bIns="45713" anchor="ctr" anchorCtr="0">
            <a:normAutofit/>
          </a:bodyPr>
          <a:lstStyle/>
          <a:p>
            <a:r>
              <a:rPr lang="en-US"/>
              <a:t>Click to edit Master title style</a:t>
            </a:r>
          </a:p>
        </p:txBody>
      </p:sp>
    </p:spTree>
    <p:extLst>
      <p:ext uri="{BB962C8B-B14F-4D97-AF65-F5344CB8AC3E}">
        <p14:creationId xmlns:p14="http://schemas.microsoft.com/office/powerpoint/2010/main" val="147131121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685800" y="2914650"/>
            <a:ext cx="6400800" cy="1817340"/>
          </a:xfrm>
          <a:prstGeom prst="rect">
            <a:avLst/>
          </a:prstGeom>
        </p:spPr>
        <p:txBody>
          <a:bodyPr/>
          <a:lstStyle>
            <a:lvl1pPr marL="0" indent="0" algn="l">
              <a:buNone/>
              <a:defRPr/>
            </a:lvl1pPr>
            <a:lvl2pPr marL="457178" indent="0" algn="ctr">
              <a:buNone/>
              <a:defRPr/>
            </a:lvl2pPr>
            <a:lvl3pPr marL="914355" indent="0" algn="ctr">
              <a:buNone/>
              <a:defRPr/>
            </a:lvl3pPr>
            <a:lvl4pPr marL="1371532" indent="0" algn="ctr">
              <a:buNone/>
              <a:defRPr/>
            </a:lvl4pPr>
            <a:lvl5pPr marL="1828709" indent="0" algn="ctr">
              <a:buNone/>
              <a:defRPr/>
            </a:lvl5pPr>
            <a:lvl6pPr marL="2285886" indent="0" algn="ctr">
              <a:buNone/>
              <a:defRPr/>
            </a:lvl6pPr>
            <a:lvl7pPr marL="2743064" indent="0" algn="ctr">
              <a:buNone/>
              <a:defRPr/>
            </a:lvl7pPr>
            <a:lvl8pPr marL="3200240" indent="0" algn="ctr">
              <a:buNone/>
              <a:defRPr/>
            </a:lvl8pPr>
            <a:lvl9pPr marL="3657418" indent="0" algn="ctr">
              <a:buNone/>
              <a:defRPr/>
            </a:lvl9pPr>
          </a:lstStyle>
          <a:p>
            <a:r>
              <a:rPr lang="en-GB"/>
              <a:t>Click to edit Master subtitle style</a:t>
            </a:r>
            <a:endParaRPr lang="en-US"/>
          </a:p>
        </p:txBody>
      </p:sp>
    </p:spTree>
  </p:cSld>
  <p:clrMapOvr>
    <a:masterClrMapping/>
  </p:clrMapOvr>
  <p:transition spd="med"/>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4490"/>
            <a:ext cx="8153400" cy="269873"/>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422900"/>
            <a:ext cx="8153400" cy="34290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4491"/>
            <a:ext cx="8153400" cy="606425"/>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685800" y="1350000"/>
            <a:ext cx="3810000" cy="3429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350000"/>
            <a:ext cx="3810000" cy="3429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47774F9-AF9F-48C9-AF5F-49C092259CC9}"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25167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91426" tIns="45713" rIns="91426" bIns="45713"/>
          <a:lstStyle>
            <a:lvl1pPr algn="l">
              <a:defRPr sz="2800">
                <a:solidFill>
                  <a:schemeClr val="tx1"/>
                </a:solidFill>
                <a:latin typeface="Arial"/>
                <a:cs typeface="Arial"/>
              </a:defRPr>
            </a:lvl1pPr>
          </a:lstStyle>
          <a:p>
            <a:r>
              <a:rPr lang="en-GB"/>
              <a:t>Click to edit Master title style</a:t>
            </a:r>
            <a:endParaRPr lang="en-US"/>
          </a:p>
        </p:txBody>
      </p:sp>
      <p:sp>
        <p:nvSpPr>
          <p:cNvPr id="5" name="Subtitle 2"/>
          <p:cNvSpPr>
            <a:spLocks noGrp="1"/>
          </p:cNvSpPr>
          <p:nvPr>
            <p:ph type="subTitle" idx="1"/>
          </p:nvPr>
        </p:nvSpPr>
        <p:spPr>
          <a:xfrm>
            <a:off x="468000" y="2666178"/>
            <a:ext cx="6400800" cy="1314450"/>
          </a:xfrm>
          <a:prstGeom prst="rect">
            <a:avLst/>
          </a:prstGeom>
        </p:spPr>
        <p:txBody>
          <a:bodyPr vert="horz" lIns="91426" tIns="45713" rIns="91426" bIns="45713"/>
          <a:lstStyle>
            <a:lvl1pPr marL="0" indent="0" algn="l">
              <a:buNone/>
              <a:defRPr sz="2000">
                <a:latin typeface="Arial"/>
                <a:cs typeface="Arial"/>
              </a:defRPr>
            </a:lvl1pPr>
            <a:lvl2pPr marL="457118" indent="0" algn="ctr">
              <a:buNone/>
              <a:defRPr/>
            </a:lvl2pPr>
            <a:lvl3pPr marL="914243" indent="0" algn="ctr">
              <a:buNone/>
              <a:defRPr/>
            </a:lvl3pPr>
            <a:lvl4pPr marL="1371362" indent="0" algn="ctr">
              <a:buNone/>
              <a:defRPr/>
            </a:lvl4pPr>
            <a:lvl5pPr marL="1828484" indent="0" algn="ctr">
              <a:buNone/>
              <a:defRPr/>
            </a:lvl5pPr>
            <a:lvl6pPr marL="2285601" indent="0" algn="ctr">
              <a:buNone/>
              <a:defRPr/>
            </a:lvl6pPr>
            <a:lvl7pPr marL="2742719" indent="0" algn="ctr">
              <a:buNone/>
              <a:defRPr/>
            </a:lvl7pPr>
            <a:lvl8pPr marL="3199840" indent="0" algn="ctr">
              <a:buNone/>
              <a:defRPr/>
            </a:lvl8pPr>
            <a:lvl9pPr marL="3656960" indent="0" algn="ctr">
              <a:buNone/>
              <a:defRPr/>
            </a:lvl9pPr>
          </a:lstStyle>
          <a:p>
            <a:r>
              <a:rPr lang="en-GB"/>
              <a:t>Click to edit Master subtitle style</a:t>
            </a:r>
            <a:endParaRPr lang="en-US"/>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288" y="1059582"/>
            <a:ext cx="8353425" cy="3240360"/>
          </a:xfrm>
          <a:prstGeom prst="rect">
            <a:avLst/>
          </a:prstGeom>
        </p:spPr>
        <p:txBody>
          <a:bodyPr lIns="91426" tIns="45713" rIns="91426" bIns="45713">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395290" y="123478"/>
            <a:ext cx="6480968" cy="784944"/>
          </a:xfrm>
          <a:prstGeom prst="rect">
            <a:avLst/>
          </a:prstGeom>
        </p:spPr>
        <p:txBody>
          <a:bodyPr lIns="91426" tIns="45713" rIns="91426" bIns="45713" anchor="ctr" anchorCtr="0">
            <a:normAutofit/>
          </a:bodyPr>
          <a:lstStyle/>
          <a:p>
            <a:r>
              <a:rPr lang="en-US"/>
              <a:t>Click to edit Master title style</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91426" tIns="45713" rIns="91426" bIns="45713"/>
          <a:lstStyle>
            <a:lvl1pPr algn="l">
              <a:defRPr sz="2800">
                <a:solidFill>
                  <a:schemeClr val="tx1"/>
                </a:solidFill>
                <a:latin typeface="Arial"/>
                <a:cs typeface="Arial"/>
              </a:defRPr>
            </a:lvl1pPr>
          </a:lstStyle>
          <a:p>
            <a:r>
              <a:rPr lang="en-GB"/>
              <a:t>Click to edit Master title style</a:t>
            </a:r>
            <a:endParaRPr lang="en-US"/>
          </a:p>
        </p:txBody>
      </p:sp>
      <p:sp>
        <p:nvSpPr>
          <p:cNvPr id="5" name="Subtitle 2"/>
          <p:cNvSpPr>
            <a:spLocks noGrp="1"/>
          </p:cNvSpPr>
          <p:nvPr>
            <p:ph type="subTitle" idx="1"/>
          </p:nvPr>
        </p:nvSpPr>
        <p:spPr>
          <a:xfrm>
            <a:off x="468000" y="2666178"/>
            <a:ext cx="6400800" cy="1314450"/>
          </a:xfrm>
          <a:prstGeom prst="rect">
            <a:avLst/>
          </a:prstGeom>
        </p:spPr>
        <p:txBody>
          <a:bodyPr vert="horz" lIns="91426" tIns="45713" rIns="91426" bIns="45713"/>
          <a:lstStyle>
            <a:lvl1pPr marL="0" indent="0" algn="l">
              <a:buNone/>
              <a:defRPr sz="2000">
                <a:latin typeface="Arial"/>
                <a:cs typeface="Arial"/>
              </a:defRPr>
            </a:lvl1pPr>
            <a:lvl2pPr marL="457106" indent="0" algn="ctr">
              <a:buNone/>
              <a:defRPr/>
            </a:lvl2pPr>
            <a:lvl3pPr marL="914220" indent="0" algn="ctr">
              <a:buNone/>
              <a:defRPr/>
            </a:lvl3pPr>
            <a:lvl4pPr marL="1371328" indent="0" algn="ctr">
              <a:buNone/>
              <a:defRPr/>
            </a:lvl4pPr>
            <a:lvl5pPr marL="1828439" indent="0" algn="ctr">
              <a:buNone/>
              <a:defRPr/>
            </a:lvl5pPr>
            <a:lvl6pPr marL="2285544" indent="0" algn="ctr">
              <a:buNone/>
              <a:defRPr/>
            </a:lvl6pPr>
            <a:lvl7pPr marL="2742650" indent="0" algn="ctr">
              <a:buNone/>
              <a:defRPr/>
            </a:lvl7pPr>
            <a:lvl8pPr marL="3199760" indent="0" algn="ctr">
              <a:buNone/>
              <a:defRPr/>
            </a:lvl8pPr>
            <a:lvl9pPr marL="3656869"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71029875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288" y="1059582"/>
            <a:ext cx="8353425" cy="3240360"/>
          </a:xfrm>
          <a:prstGeom prst="rect">
            <a:avLst/>
          </a:prstGeom>
        </p:spPr>
        <p:txBody>
          <a:bodyPr lIns="91426" tIns="45713" rIns="91426" bIns="45713">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395290" y="123478"/>
            <a:ext cx="6480968" cy="784944"/>
          </a:xfrm>
          <a:prstGeom prst="rect">
            <a:avLst/>
          </a:prstGeom>
        </p:spPr>
        <p:txBody>
          <a:bodyPr lIns="91426" tIns="45713" rIns="91426" bIns="45713" anchor="ctr" anchorCtr="0">
            <a:normAutofit/>
          </a:bodyPr>
          <a:lstStyle/>
          <a:p>
            <a:r>
              <a:rPr lang="en-US"/>
              <a:t>Click to edit Master title style</a:t>
            </a:r>
          </a:p>
        </p:txBody>
      </p:sp>
    </p:spTree>
    <p:extLst>
      <p:ext uri="{BB962C8B-B14F-4D97-AF65-F5344CB8AC3E}">
        <p14:creationId xmlns:p14="http://schemas.microsoft.com/office/powerpoint/2010/main" val="2054703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91426" tIns="45713" rIns="91426" bIns="45713"/>
          <a:lstStyle/>
          <a:p>
            <a:r>
              <a:rPr lang="en-GB"/>
              <a:t>Click to edit Master title style</a:t>
            </a:r>
            <a:endParaRPr lang="en-US"/>
          </a:p>
        </p:txBody>
      </p:sp>
      <p:sp>
        <p:nvSpPr>
          <p:cNvPr id="3" name="Content Placeholder 2"/>
          <p:cNvSpPr>
            <a:spLocks noGrp="1"/>
          </p:cNvSpPr>
          <p:nvPr>
            <p:ph idx="1"/>
          </p:nvPr>
        </p:nvSpPr>
        <p:spPr>
          <a:xfrm>
            <a:off x="457200" y="1627587"/>
            <a:ext cx="8229600" cy="2668190"/>
          </a:xfrm>
          <a:prstGeom prst="rect">
            <a:avLst/>
          </a:prstGeom>
        </p:spPr>
        <p:txBody>
          <a:bodyPr lIns="91426" tIns="45713" rIns="91426" bIns="4571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5"/>
          <p:cNvSpPr>
            <a:spLocks noGrp="1"/>
          </p:cNvSpPr>
          <p:nvPr>
            <p:ph type="sldNum" sz="quarter" idx="10"/>
          </p:nvPr>
        </p:nvSpPr>
        <p:spPr>
          <a:xfrm>
            <a:off x="8597901" y="4767264"/>
            <a:ext cx="482600" cy="274637"/>
          </a:xfrm>
          <a:prstGeom prst="rect">
            <a:avLst/>
          </a:prstGeom>
        </p:spPr>
        <p:txBody>
          <a:bodyPr vert="horz" wrap="square" lIns="91426" tIns="45713" rIns="91426" bIns="45713" numCol="1" anchor="t" anchorCtr="0" compatLnSpc="1">
            <a:prstTxWarp prst="textNoShape">
              <a:avLst/>
            </a:prstTxWarp>
          </a:bodyPr>
          <a:lstStyle>
            <a:lvl1pPr algn="ctr">
              <a:defRPr sz="1000" smtClean="0">
                <a:solidFill>
                  <a:srgbClr val="FFFFFF"/>
                </a:solidFill>
                <a:latin typeface="Calibri" charset="0"/>
              </a:defRPr>
            </a:lvl1pPr>
          </a:lstStyle>
          <a:p>
            <a:pPr>
              <a:defRPr/>
            </a:pPr>
            <a:fld id="{8BCCB66E-C11F-BA40-951D-0E5D6CE9530B}" type="slidenum">
              <a:rPr lang="en-US" altLang="en-US"/>
              <a:pPr>
                <a:defRPr/>
              </a:pPr>
              <a:t>‹#›</a:t>
            </a:fld>
            <a:endParaRPr lang="en-US" altLang="en-US"/>
          </a:p>
        </p:txBody>
      </p:sp>
    </p:spTree>
    <p:extLst>
      <p:ext uri="{BB962C8B-B14F-4D97-AF65-F5344CB8AC3E}">
        <p14:creationId xmlns:p14="http://schemas.microsoft.com/office/powerpoint/2010/main" val="27893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Calibri" panose="020F0502020204030204"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85800" y="1168004"/>
            <a:ext cx="7772400" cy="2850366"/>
          </a:xfrm>
        </p:spPr>
        <p:txBody>
          <a:bodyPr/>
          <a:lstStyle>
            <a:lvl1pPr>
              <a:defRPr sz="1800">
                <a:latin typeface="Calibri" panose="020F0502020204030204" pitchFamily="34" charset="0"/>
                <a:cs typeface="Arial" pitchFamily="34" charset="0"/>
              </a:defRPr>
            </a:lvl1pPr>
            <a:lvl2pPr>
              <a:defRPr sz="1650">
                <a:solidFill>
                  <a:schemeClr val="accent1">
                    <a:lumMod val="50000"/>
                  </a:schemeClr>
                </a:solidFill>
                <a:latin typeface="Calibri" panose="020F0502020204030204" pitchFamily="34" charset="0"/>
                <a:cs typeface="Arial" pitchFamily="34" charset="0"/>
              </a:defRPr>
            </a:lvl2pPr>
            <a:lvl3pPr>
              <a:defRPr sz="1500">
                <a:solidFill>
                  <a:schemeClr val="accent1">
                    <a:lumMod val="50000"/>
                  </a:schemeClr>
                </a:solidFill>
                <a:latin typeface="Calibri" panose="020F0502020204030204" pitchFamily="34" charset="0"/>
                <a:cs typeface="Arial" pitchFamily="34" charset="0"/>
              </a:defRPr>
            </a:lvl3pPr>
            <a:lvl4pPr>
              <a:buNone/>
              <a:defRPr>
                <a:latin typeface="Arial" pitchFamily="34" charset="0"/>
                <a:cs typeface="Arial" pitchFamily="34" charset="0"/>
              </a:defRPr>
            </a:lvl4pPr>
          </a:lstStyle>
          <a:p>
            <a:pPr lvl="0"/>
            <a:r>
              <a:rPr lang="en-US"/>
              <a:t>Click to edit Master text styles</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1531084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91426" tIns="45713" rIns="91426" bIns="45713"/>
          <a:lstStyle>
            <a:lvl1pPr algn="l">
              <a:defRPr sz="2800">
                <a:solidFill>
                  <a:schemeClr val="tx1"/>
                </a:solidFill>
                <a:latin typeface="Arial"/>
                <a:cs typeface="Arial"/>
              </a:defRPr>
            </a:lvl1pPr>
          </a:lstStyle>
          <a:p>
            <a:r>
              <a:rPr lang="en-GB"/>
              <a:t>Click to edit Master title style</a:t>
            </a:r>
            <a:endParaRPr lang="en-US"/>
          </a:p>
        </p:txBody>
      </p:sp>
      <p:sp>
        <p:nvSpPr>
          <p:cNvPr id="5" name="Subtitle 2"/>
          <p:cNvSpPr>
            <a:spLocks noGrp="1"/>
          </p:cNvSpPr>
          <p:nvPr>
            <p:ph type="subTitle" idx="1"/>
          </p:nvPr>
        </p:nvSpPr>
        <p:spPr>
          <a:xfrm>
            <a:off x="468000" y="2666178"/>
            <a:ext cx="6400800" cy="1314450"/>
          </a:xfrm>
          <a:prstGeom prst="rect">
            <a:avLst/>
          </a:prstGeom>
        </p:spPr>
        <p:txBody>
          <a:bodyPr vert="horz" lIns="91426" tIns="45713" rIns="91426" bIns="45713"/>
          <a:lstStyle>
            <a:lvl1pPr marL="0" indent="0" algn="l">
              <a:buNone/>
              <a:defRPr sz="2000">
                <a:latin typeface="Arial"/>
                <a:cs typeface="Arial"/>
              </a:defRPr>
            </a:lvl1pPr>
            <a:lvl2pPr marL="457106" indent="0" algn="ctr">
              <a:buNone/>
              <a:defRPr/>
            </a:lvl2pPr>
            <a:lvl3pPr marL="914220" indent="0" algn="ctr">
              <a:buNone/>
              <a:defRPr/>
            </a:lvl3pPr>
            <a:lvl4pPr marL="1371328" indent="0" algn="ctr">
              <a:buNone/>
              <a:defRPr/>
            </a:lvl4pPr>
            <a:lvl5pPr marL="1828439" indent="0" algn="ctr">
              <a:buNone/>
              <a:defRPr/>
            </a:lvl5pPr>
            <a:lvl6pPr marL="2285544" indent="0" algn="ctr">
              <a:buNone/>
              <a:defRPr/>
            </a:lvl6pPr>
            <a:lvl7pPr marL="2742650" indent="0" algn="ctr">
              <a:buNone/>
              <a:defRPr/>
            </a:lvl7pPr>
            <a:lvl8pPr marL="3199760" indent="0" algn="ctr">
              <a:buNone/>
              <a:defRPr/>
            </a:lvl8pPr>
            <a:lvl9pPr marL="3656869"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58651612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288" y="1059582"/>
            <a:ext cx="8353425" cy="3240360"/>
          </a:xfrm>
          <a:prstGeom prst="rect">
            <a:avLst/>
          </a:prstGeom>
        </p:spPr>
        <p:txBody>
          <a:bodyPr lIns="91426" tIns="45713" rIns="91426" bIns="45713">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395290" y="123478"/>
            <a:ext cx="6480968" cy="784944"/>
          </a:xfrm>
          <a:prstGeom prst="rect">
            <a:avLst/>
          </a:prstGeom>
        </p:spPr>
        <p:txBody>
          <a:bodyPr lIns="91426" tIns="45713" rIns="91426" bIns="45713" anchor="ctr" anchorCtr="0">
            <a:normAutofit/>
          </a:bodyPr>
          <a:lstStyle/>
          <a:p>
            <a:r>
              <a:rPr lang="en-US"/>
              <a:t>Click to edit Master title style</a:t>
            </a:r>
          </a:p>
        </p:txBody>
      </p:sp>
    </p:spTree>
    <p:extLst>
      <p:ext uri="{BB962C8B-B14F-4D97-AF65-F5344CB8AC3E}">
        <p14:creationId xmlns:p14="http://schemas.microsoft.com/office/powerpoint/2010/main" val="114706751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420270"/>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BC469E-F44C-4000-8722-011F4DBCD7C7}" type="datetimeFigureOut">
              <a:rPr lang="en-GB" smtClean="0"/>
              <a:t>19/09/2019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2254E2-9F21-4B5B-9786-B82C72DCAC03}" type="slidenum">
              <a:rPr lang="en-GB" smtClean="0"/>
              <a:t>‹#›</a:t>
            </a:fld>
            <a:endParaRPr lang="en-GB"/>
          </a:p>
        </p:txBody>
      </p:sp>
    </p:spTree>
    <p:extLst>
      <p:ext uri="{BB962C8B-B14F-4D97-AF65-F5344CB8AC3E}">
        <p14:creationId xmlns:p14="http://schemas.microsoft.com/office/powerpoint/2010/main" val="980540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91426" tIns="45713" rIns="91426" bIns="45713"/>
          <a:lstStyle>
            <a:lvl1pPr algn="l">
              <a:defRPr sz="2800">
                <a:solidFill>
                  <a:schemeClr val="tx1"/>
                </a:solidFill>
                <a:latin typeface="Arial"/>
                <a:cs typeface="Arial"/>
              </a:defRPr>
            </a:lvl1pPr>
          </a:lstStyle>
          <a:p>
            <a:r>
              <a:rPr lang="en-GB"/>
              <a:t>Click to edit Master title style</a:t>
            </a:r>
            <a:endParaRPr lang="en-US"/>
          </a:p>
        </p:txBody>
      </p:sp>
      <p:sp>
        <p:nvSpPr>
          <p:cNvPr id="5" name="Subtitle 2"/>
          <p:cNvSpPr>
            <a:spLocks noGrp="1"/>
          </p:cNvSpPr>
          <p:nvPr>
            <p:ph type="subTitle" idx="1"/>
          </p:nvPr>
        </p:nvSpPr>
        <p:spPr>
          <a:xfrm>
            <a:off x="468000" y="2666178"/>
            <a:ext cx="6400800" cy="1314450"/>
          </a:xfrm>
          <a:prstGeom prst="rect">
            <a:avLst/>
          </a:prstGeom>
        </p:spPr>
        <p:txBody>
          <a:bodyPr vert="horz" lIns="91426" tIns="45713" rIns="91426" bIns="45713"/>
          <a:lstStyle>
            <a:lvl1pPr marL="0" indent="0" algn="l">
              <a:buNone/>
              <a:defRPr sz="2000">
                <a:latin typeface="Arial"/>
                <a:cs typeface="Arial"/>
              </a:defRPr>
            </a:lvl1pPr>
            <a:lvl2pPr marL="457106" indent="0" algn="ctr">
              <a:buNone/>
              <a:defRPr/>
            </a:lvl2pPr>
            <a:lvl3pPr marL="914220" indent="0" algn="ctr">
              <a:buNone/>
              <a:defRPr/>
            </a:lvl3pPr>
            <a:lvl4pPr marL="1371328" indent="0" algn="ctr">
              <a:buNone/>
              <a:defRPr/>
            </a:lvl4pPr>
            <a:lvl5pPr marL="1828439" indent="0" algn="ctr">
              <a:buNone/>
              <a:defRPr/>
            </a:lvl5pPr>
            <a:lvl6pPr marL="2285544" indent="0" algn="ctr">
              <a:buNone/>
              <a:defRPr/>
            </a:lvl6pPr>
            <a:lvl7pPr marL="2742650" indent="0" algn="ctr">
              <a:buNone/>
              <a:defRPr/>
            </a:lvl7pPr>
            <a:lvl8pPr marL="3199760" indent="0" algn="ctr">
              <a:buNone/>
              <a:defRPr/>
            </a:lvl8pPr>
            <a:lvl9pPr marL="3656869"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63559409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288" y="1059582"/>
            <a:ext cx="8353425" cy="3240360"/>
          </a:xfrm>
          <a:prstGeom prst="rect">
            <a:avLst/>
          </a:prstGeom>
        </p:spPr>
        <p:txBody>
          <a:bodyPr lIns="91426" tIns="45713" rIns="91426" bIns="45713">
            <a:normAutofit/>
          </a:bodyPr>
          <a:lstStyle>
            <a:lvl1pPr>
              <a:spcBef>
                <a:spcPts val="1000"/>
              </a:spcBef>
              <a:defRPr sz="2000"/>
            </a:lvl1pPr>
            <a:lvl2pPr>
              <a:spcBef>
                <a:spcPts val="1000"/>
              </a:spcBef>
              <a:defRPr sz="2000"/>
            </a:lvl2pPr>
            <a:lvl3pPr>
              <a:spcBef>
                <a:spcPts val="1000"/>
              </a:spcBef>
              <a:defRPr sz="2000"/>
            </a:lvl3pPr>
            <a:lvl4pPr>
              <a:spcBef>
                <a:spcPts val="1000"/>
              </a:spcBef>
              <a:defRPr sz="2000"/>
            </a:lvl4pPr>
            <a:lvl5pPr>
              <a:spcBef>
                <a:spcPts val="100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395290" y="123478"/>
            <a:ext cx="6480968" cy="784944"/>
          </a:xfrm>
          <a:prstGeom prst="rect">
            <a:avLst/>
          </a:prstGeom>
        </p:spPr>
        <p:txBody>
          <a:bodyPr lIns="91426" tIns="45713" rIns="91426" bIns="45713" anchor="ctr" anchorCtr="0">
            <a:normAutofit/>
          </a:bodyPr>
          <a:lstStyle/>
          <a:p>
            <a:r>
              <a:rPr lang="en-US"/>
              <a:t>Click to edit Master title style</a:t>
            </a:r>
          </a:p>
        </p:txBody>
      </p:sp>
    </p:spTree>
    <p:extLst>
      <p:ext uri="{BB962C8B-B14F-4D97-AF65-F5344CB8AC3E}">
        <p14:creationId xmlns:p14="http://schemas.microsoft.com/office/powerpoint/2010/main" val="269048658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2038046"/>
            <a:ext cx="7772400" cy="466773"/>
          </a:xfrm>
          <a:prstGeom prst="rect">
            <a:avLst/>
          </a:prstGeom>
        </p:spPr>
        <p:txBody>
          <a:bodyPr vert="horz" lIns="91426" tIns="45713" rIns="91426" bIns="45713"/>
          <a:lstStyle>
            <a:lvl1pPr algn="l">
              <a:defRPr sz="3200">
                <a:solidFill>
                  <a:schemeClr val="bg1">
                    <a:lumMod val="50000"/>
                  </a:schemeClr>
                </a:solidFill>
                <a:latin typeface="Arial"/>
                <a:cs typeface="Arial"/>
              </a:defRPr>
            </a:lvl1pPr>
          </a:lstStyle>
          <a:p>
            <a:r>
              <a:rPr lang="en-GB"/>
              <a:t>Click to edit Master title style</a:t>
            </a:r>
            <a:endParaRPr lang="en-US"/>
          </a:p>
        </p:txBody>
      </p:sp>
      <p:sp>
        <p:nvSpPr>
          <p:cNvPr id="5" name="Subtitle 2"/>
          <p:cNvSpPr>
            <a:spLocks noGrp="1"/>
          </p:cNvSpPr>
          <p:nvPr>
            <p:ph type="subTitle" idx="1"/>
          </p:nvPr>
        </p:nvSpPr>
        <p:spPr>
          <a:xfrm>
            <a:off x="468000" y="2816963"/>
            <a:ext cx="6400800" cy="1194955"/>
          </a:xfrm>
          <a:prstGeom prst="rect">
            <a:avLst/>
          </a:prstGeom>
        </p:spPr>
        <p:txBody>
          <a:bodyPr vert="horz" lIns="91426" tIns="45713" rIns="91426" bIns="45713"/>
          <a:lstStyle>
            <a:lvl1pPr marL="0" indent="0" algn="l">
              <a:buNone/>
              <a:defRPr sz="2000">
                <a:latin typeface="Arial"/>
                <a:cs typeface="Arial"/>
              </a:defRPr>
            </a:lvl1pPr>
            <a:lvl2pPr marL="457118" indent="0" algn="ctr">
              <a:buNone/>
              <a:defRPr/>
            </a:lvl2pPr>
            <a:lvl3pPr marL="914243" indent="0" algn="ctr">
              <a:buNone/>
              <a:defRPr/>
            </a:lvl3pPr>
            <a:lvl4pPr marL="1371362" indent="0" algn="ctr">
              <a:buNone/>
              <a:defRPr/>
            </a:lvl4pPr>
            <a:lvl5pPr marL="1828484" indent="0" algn="ctr">
              <a:buNone/>
              <a:defRPr/>
            </a:lvl5pPr>
            <a:lvl6pPr marL="2285601" indent="0" algn="ctr">
              <a:buNone/>
              <a:defRPr/>
            </a:lvl6pPr>
            <a:lvl7pPr marL="2742719" indent="0" algn="ctr">
              <a:buNone/>
              <a:defRPr/>
            </a:lvl7pPr>
            <a:lvl8pPr marL="3199840" indent="0" algn="ctr">
              <a:buNone/>
              <a:defRPr/>
            </a:lvl8pPr>
            <a:lvl9pPr marL="365696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69483482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91426" tIns="45713" rIns="91426" bIns="45713"/>
          <a:lstStyle>
            <a:lvl1pPr algn="l">
              <a:defRPr sz="2800">
                <a:solidFill>
                  <a:schemeClr val="tx1"/>
                </a:solidFill>
                <a:latin typeface="Arial"/>
                <a:cs typeface="Arial"/>
              </a:defRPr>
            </a:lvl1pPr>
          </a:lstStyle>
          <a:p>
            <a:r>
              <a:rPr lang="en-GB"/>
              <a:t>Click to edit Master title style</a:t>
            </a:r>
            <a:endParaRPr lang="en-US"/>
          </a:p>
        </p:txBody>
      </p:sp>
      <p:sp>
        <p:nvSpPr>
          <p:cNvPr id="5" name="Subtitle 2"/>
          <p:cNvSpPr>
            <a:spLocks noGrp="1"/>
          </p:cNvSpPr>
          <p:nvPr>
            <p:ph type="subTitle" idx="1"/>
          </p:nvPr>
        </p:nvSpPr>
        <p:spPr>
          <a:xfrm>
            <a:off x="468000" y="2666178"/>
            <a:ext cx="6400800" cy="1314450"/>
          </a:xfrm>
          <a:prstGeom prst="rect">
            <a:avLst/>
          </a:prstGeom>
        </p:spPr>
        <p:txBody>
          <a:bodyPr vert="horz" lIns="91426" tIns="45713" rIns="91426" bIns="45713"/>
          <a:lstStyle>
            <a:lvl1pPr marL="0" indent="0" algn="l">
              <a:buNone/>
              <a:defRPr sz="2000">
                <a:latin typeface="Arial"/>
                <a:cs typeface="Arial"/>
              </a:defRPr>
            </a:lvl1pPr>
            <a:lvl2pPr marL="457118" indent="0" algn="ctr">
              <a:buNone/>
              <a:defRPr/>
            </a:lvl2pPr>
            <a:lvl3pPr marL="914243" indent="0" algn="ctr">
              <a:buNone/>
              <a:defRPr/>
            </a:lvl3pPr>
            <a:lvl4pPr marL="1371362" indent="0" algn="ctr">
              <a:buNone/>
              <a:defRPr/>
            </a:lvl4pPr>
            <a:lvl5pPr marL="1828484" indent="0" algn="ctr">
              <a:buNone/>
              <a:defRPr/>
            </a:lvl5pPr>
            <a:lvl6pPr marL="2285601" indent="0" algn="ctr">
              <a:buNone/>
              <a:defRPr/>
            </a:lvl6pPr>
            <a:lvl7pPr marL="2742719" indent="0" algn="ctr">
              <a:buNone/>
              <a:defRPr/>
            </a:lvl7pPr>
            <a:lvl8pPr marL="3199840" indent="0" algn="ctr">
              <a:buNone/>
              <a:defRPr/>
            </a:lvl8pPr>
            <a:lvl9pPr marL="365696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7274735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58353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2038046"/>
            <a:ext cx="7772400" cy="466773"/>
          </a:xfrm>
          <a:prstGeom prst="rect">
            <a:avLst/>
          </a:prstGeom>
        </p:spPr>
        <p:txBody>
          <a:bodyPr vert="horz" lIns="68571" tIns="34289" rIns="68571" bIns="34289"/>
          <a:lstStyle>
            <a:lvl1pPr algn="l">
              <a:defRPr sz="3200">
                <a:solidFill>
                  <a:schemeClr val="bg1">
                    <a:lumMod val="50000"/>
                  </a:schemeClr>
                </a:solidFill>
                <a:latin typeface="Arial"/>
                <a:cs typeface="Arial"/>
              </a:defRPr>
            </a:lvl1pPr>
          </a:lstStyle>
          <a:p>
            <a:r>
              <a:rPr lang="en-GB"/>
              <a:t>Click to edit Master title style</a:t>
            </a:r>
            <a:endParaRPr lang="en-US"/>
          </a:p>
        </p:txBody>
      </p:sp>
      <p:sp>
        <p:nvSpPr>
          <p:cNvPr id="5" name="Subtitle 2"/>
          <p:cNvSpPr>
            <a:spLocks noGrp="1"/>
          </p:cNvSpPr>
          <p:nvPr>
            <p:ph type="subTitle" idx="1"/>
          </p:nvPr>
        </p:nvSpPr>
        <p:spPr>
          <a:xfrm>
            <a:off x="468000" y="2816964"/>
            <a:ext cx="6400800" cy="1194955"/>
          </a:xfrm>
          <a:prstGeom prst="rect">
            <a:avLst/>
          </a:prstGeom>
        </p:spPr>
        <p:txBody>
          <a:bodyPr vert="horz" lIns="68571" tIns="34289" rIns="68571" bIns="34289"/>
          <a:lstStyle>
            <a:lvl1pPr marL="0" indent="0" algn="l">
              <a:buNone/>
              <a:defRPr sz="2000">
                <a:latin typeface="Arial"/>
                <a:cs typeface="Arial"/>
              </a:defRPr>
            </a:lvl1pPr>
            <a:lvl2pPr marL="457106" indent="0" algn="ctr">
              <a:buNone/>
              <a:defRPr/>
            </a:lvl2pPr>
            <a:lvl3pPr marL="914220" indent="0" algn="ctr">
              <a:buNone/>
              <a:defRPr/>
            </a:lvl3pPr>
            <a:lvl4pPr marL="1371328" indent="0" algn="ctr">
              <a:buNone/>
              <a:defRPr/>
            </a:lvl4pPr>
            <a:lvl5pPr marL="1828439" indent="0" algn="ctr">
              <a:buNone/>
              <a:defRPr/>
            </a:lvl5pPr>
            <a:lvl6pPr marL="2285544" indent="0" algn="ctr">
              <a:buNone/>
              <a:defRPr/>
            </a:lvl6pPr>
            <a:lvl7pPr marL="2742650" indent="0" algn="ctr">
              <a:buNone/>
              <a:defRPr/>
            </a:lvl7pPr>
            <a:lvl8pPr marL="3199760" indent="0" algn="ctr">
              <a:buNone/>
              <a:defRPr/>
            </a:lvl8pPr>
            <a:lvl9pPr marL="3656869"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94352174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1923678"/>
            <a:ext cx="7772400" cy="513450"/>
          </a:xfrm>
          <a:prstGeom prst="rect">
            <a:avLst/>
          </a:prstGeom>
        </p:spPr>
        <p:txBody>
          <a:bodyPr vert="horz" lIns="68571" tIns="34289" rIns="68571" bIns="34289"/>
          <a:lstStyle>
            <a:lvl1pPr algn="l">
              <a:defRPr sz="2800">
                <a:solidFill>
                  <a:schemeClr val="tx1"/>
                </a:solidFill>
                <a:latin typeface="Arial"/>
                <a:cs typeface="Arial"/>
              </a:defRPr>
            </a:lvl1pPr>
          </a:lstStyle>
          <a:p>
            <a:r>
              <a:rPr lang="en-GB"/>
              <a:t>Click to edit Master title style</a:t>
            </a:r>
            <a:endParaRPr lang="en-US"/>
          </a:p>
        </p:txBody>
      </p:sp>
      <p:sp>
        <p:nvSpPr>
          <p:cNvPr id="5" name="Subtitle 2"/>
          <p:cNvSpPr>
            <a:spLocks noGrp="1"/>
          </p:cNvSpPr>
          <p:nvPr>
            <p:ph type="subTitle" idx="1"/>
          </p:nvPr>
        </p:nvSpPr>
        <p:spPr>
          <a:xfrm>
            <a:off x="468000" y="2666178"/>
            <a:ext cx="6400800" cy="1314450"/>
          </a:xfrm>
          <a:prstGeom prst="rect">
            <a:avLst/>
          </a:prstGeom>
        </p:spPr>
        <p:txBody>
          <a:bodyPr vert="horz" lIns="68571" tIns="34289" rIns="68571" bIns="34289"/>
          <a:lstStyle>
            <a:lvl1pPr marL="0" indent="0" algn="l">
              <a:buNone/>
              <a:defRPr sz="2000">
                <a:latin typeface="Arial"/>
                <a:cs typeface="Arial"/>
              </a:defRPr>
            </a:lvl1pPr>
            <a:lvl2pPr marL="457106" indent="0" algn="ctr">
              <a:buNone/>
              <a:defRPr/>
            </a:lvl2pPr>
            <a:lvl3pPr marL="914220" indent="0" algn="ctr">
              <a:buNone/>
              <a:defRPr/>
            </a:lvl3pPr>
            <a:lvl4pPr marL="1371328" indent="0" algn="ctr">
              <a:buNone/>
              <a:defRPr/>
            </a:lvl4pPr>
            <a:lvl5pPr marL="1828439" indent="0" algn="ctr">
              <a:buNone/>
              <a:defRPr/>
            </a:lvl5pPr>
            <a:lvl6pPr marL="2285544" indent="0" algn="ctr">
              <a:buNone/>
              <a:defRPr/>
            </a:lvl6pPr>
            <a:lvl7pPr marL="2742650" indent="0" algn="ctr">
              <a:buNone/>
              <a:defRPr/>
            </a:lvl7pPr>
            <a:lvl8pPr marL="3199760" indent="0" algn="ctr">
              <a:buNone/>
              <a:defRPr/>
            </a:lvl8pPr>
            <a:lvl9pPr marL="3656869"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75065153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defTabSz="912813" eaLnBrk="0" hangingPunct="0">
              <a:defRPr smtClean="0"/>
            </a:lvl1pPr>
          </a:lstStyle>
          <a:p>
            <a:pPr>
              <a:defRPr/>
            </a:pPr>
            <a:fld id="{C8B2AEB7-769E-BD41-AA7E-F9D0D759AB1C}" type="slidenum">
              <a:rPr lang="en-GB" altLang="en-US"/>
              <a:pPr>
                <a:defRPr/>
              </a:pPr>
              <a:t>‹#›</a:t>
            </a:fld>
            <a:endParaRPr lang="en-GB" altLang="en-US"/>
          </a:p>
        </p:txBody>
      </p:sp>
    </p:spTree>
    <p:extLst>
      <p:ext uri="{BB962C8B-B14F-4D97-AF65-F5344CB8AC3E}">
        <p14:creationId xmlns:p14="http://schemas.microsoft.com/office/powerpoint/2010/main" val="188147349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emf"/><Relationship Id="rId5" Type="http://schemas.openxmlformats.org/officeDocument/2006/relationships/image" Target="../media/image4.emf"/><Relationship Id="rId4"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6.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3.emf"/></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7.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3.em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https://assets.publishing.service.gov.uk/government/uploads/system/uploads/topical_event/logo/143/s300_IS_LOGO_GOVUK.png"/>
          <p:cNvPicPr>
            <a:picLocks noChangeAspect="1" noChangeArrowheads="1"/>
          </p:cNvPicPr>
          <p:nvPr userDrawn="1"/>
        </p:nvPicPr>
        <p:blipFill>
          <a:blip r:embed="rId5">
            <a:extLst>
              <a:ext uri="{28A0092B-C50C-407E-A947-70E740481C1C}">
                <a14:useLocalDpi xmlns:a14="http://schemas.microsoft.com/office/drawing/2010/main" val="0"/>
              </a:ext>
            </a:extLst>
          </a:blip>
          <a:srcRect t="18282" b="16000"/>
          <a:stretch>
            <a:fillRect/>
          </a:stretch>
        </p:blipFill>
        <p:spPr bwMode="auto">
          <a:xfrm>
            <a:off x="6696075" y="4763"/>
            <a:ext cx="2447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1"/>
          <p:cNvPicPr>
            <a:picLocks noChangeAspect="1"/>
          </p:cNvPicPr>
          <p:nvPr userDrawn="1"/>
        </p:nvPicPr>
        <p:blipFill>
          <a:blip r:embed="rId6">
            <a:extLst>
              <a:ext uri="{28A0092B-C50C-407E-A947-70E740481C1C}">
                <a14:useLocalDpi xmlns:a14="http://schemas.microsoft.com/office/drawing/2010/main" val="0"/>
              </a:ext>
            </a:extLst>
          </a:blip>
          <a:srcRect l="15195" t="30994" r="16425" b="27715"/>
          <a:stretch>
            <a:fillRect/>
          </a:stretch>
        </p:blipFill>
        <p:spPr bwMode="auto">
          <a:xfrm>
            <a:off x="0" y="4349750"/>
            <a:ext cx="2052638"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557963" y="4406900"/>
            <a:ext cx="2303462"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bwMode="auto">
          <a:xfrm>
            <a:off x="6588224" y="4077525"/>
            <a:ext cx="2232248" cy="936104"/>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175" r:id="rId3"/>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itchFamily="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5pPr>
      <a:lvl6pPr marL="457118" algn="l" rtl="0" fontAlgn="base">
        <a:spcBef>
          <a:spcPct val="0"/>
        </a:spcBef>
        <a:spcAft>
          <a:spcPct val="0"/>
        </a:spcAft>
        <a:defRPr sz="2800">
          <a:solidFill>
            <a:schemeClr val="tx1"/>
          </a:solidFill>
          <a:latin typeface="Verdana" pitchFamily="-1" charset="0"/>
        </a:defRPr>
      </a:lvl6pPr>
      <a:lvl7pPr marL="914243" algn="l" rtl="0" fontAlgn="base">
        <a:spcBef>
          <a:spcPct val="0"/>
        </a:spcBef>
        <a:spcAft>
          <a:spcPct val="0"/>
        </a:spcAft>
        <a:defRPr sz="2800">
          <a:solidFill>
            <a:schemeClr val="tx1"/>
          </a:solidFill>
          <a:latin typeface="Verdana" pitchFamily="-1" charset="0"/>
        </a:defRPr>
      </a:lvl7pPr>
      <a:lvl8pPr marL="1371362" algn="l" rtl="0" fontAlgn="base">
        <a:spcBef>
          <a:spcPct val="0"/>
        </a:spcBef>
        <a:spcAft>
          <a:spcPct val="0"/>
        </a:spcAft>
        <a:defRPr sz="2800">
          <a:solidFill>
            <a:schemeClr val="tx1"/>
          </a:solidFill>
          <a:latin typeface="Verdana" pitchFamily="-1" charset="0"/>
        </a:defRPr>
      </a:lvl8pPr>
      <a:lvl9pPr marL="1828484" algn="l" rtl="0" fontAlgn="base">
        <a:spcBef>
          <a:spcPct val="0"/>
        </a:spcBef>
        <a:spcAft>
          <a:spcPct val="0"/>
        </a:spcAft>
        <a:defRPr sz="2800">
          <a:solidFill>
            <a:schemeClr val="tx1"/>
          </a:solidFill>
          <a:latin typeface="Verdana" pitchFamily="-1" charset="0"/>
        </a:defRPr>
      </a:lvl9pPr>
    </p:titleStyle>
    <p:body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18" rtl="0" eaLnBrk="1" latinLnBrk="0" hangingPunct="1">
        <a:defRPr sz="1800" kern="1200">
          <a:solidFill>
            <a:schemeClr val="tx1"/>
          </a:solidFill>
          <a:latin typeface="+mn-lt"/>
          <a:ea typeface="+mn-ea"/>
          <a:cs typeface="+mn-cs"/>
        </a:defRPr>
      </a:lvl1pPr>
      <a:lvl2pPr marL="457118" algn="l" defTabSz="457118" rtl="0" eaLnBrk="1" latinLnBrk="0" hangingPunct="1">
        <a:defRPr sz="1800" kern="1200">
          <a:solidFill>
            <a:schemeClr val="tx1"/>
          </a:solidFill>
          <a:latin typeface="+mn-lt"/>
          <a:ea typeface="+mn-ea"/>
          <a:cs typeface="+mn-cs"/>
        </a:defRPr>
      </a:lvl2pPr>
      <a:lvl3pPr marL="914243" algn="l" defTabSz="457118" rtl="0" eaLnBrk="1" latinLnBrk="0" hangingPunct="1">
        <a:defRPr sz="1800" kern="1200">
          <a:solidFill>
            <a:schemeClr val="tx1"/>
          </a:solidFill>
          <a:latin typeface="+mn-lt"/>
          <a:ea typeface="+mn-ea"/>
          <a:cs typeface="+mn-cs"/>
        </a:defRPr>
      </a:lvl3pPr>
      <a:lvl4pPr marL="1371362" algn="l" defTabSz="457118" rtl="0" eaLnBrk="1" latinLnBrk="0" hangingPunct="1">
        <a:defRPr sz="1800" kern="1200">
          <a:solidFill>
            <a:schemeClr val="tx1"/>
          </a:solidFill>
          <a:latin typeface="+mn-lt"/>
          <a:ea typeface="+mn-ea"/>
          <a:cs typeface="+mn-cs"/>
        </a:defRPr>
      </a:lvl4pPr>
      <a:lvl5pPr marL="1828484" algn="l" defTabSz="457118" rtl="0" eaLnBrk="1" latinLnBrk="0" hangingPunct="1">
        <a:defRPr sz="1800" kern="1200">
          <a:solidFill>
            <a:schemeClr val="tx1"/>
          </a:solidFill>
          <a:latin typeface="+mn-lt"/>
          <a:ea typeface="+mn-ea"/>
          <a:cs typeface="+mn-cs"/>
        </a:defRPr>
      </a:lvl5pPr>
      <a:lvl6pPr marL="2285601" algn="l" defTabSz="457118" rtl="0" eaLnBrk="1" latinLnBrk="0" hangingPunct="1">
        <a:defRPr sz="1800" kern="1200">
          <a:solidFill>
            <a:schemeClr val="tx1"/>
          </a:solidFill>
          <a:latin typeface="+mn-lt"/>
          <a:ea typeface="+mn-ea"/>
          <a:cs typeface="+mn-cs"/>
        </a:defRPr>
      </a:lvl6pPr>
      <a:lvl7pPr marL="2742719" algn="l" defTabSz="457118" rtl="0" eaLnBrk="1" latinLnBrk="0" hangingPunct="1">
        <a:defRPr sz="1800" kern="1200">
          <a:solidFill>
            <a:schemeClr val="tx1"/>
          </a:solidFill>
          <a:latin typeface="+mn-lt"/>
          <a:ea typeface="+mn-ea"/>
          <a:cs typeface="+mn-cs"/>
        </a:defRPr>
      </a:lvl7pPr>
      <a:lvl8pPr marL="3199840" algn="l" defTabSz="457118" rtl="0" eaLnBrk="1" latinLnBrk="0" hangingPunct="1">
        <a:defRPr sz="1800" kern="1200">
          <a:solidFill>
            <a:schemeClr val="tx1"/>
          </a:solidFill>
          <a:latin typeface="+mn-lt"/>
          <a:ea typeface="+mn-ea"/>
          <a:cs typeface="+mn-cs"/>
        </a:defRPr>
      </a:lvl8pPr>
      <a:lvl9pPr marL="3656960" algn="l" defTabSz="4571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https://assets.publishing.service.gov.uk/government/uploads/system/uploads/topical_event/logo/143/s300_IS_LOGO_GOVUK.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t="18282" b="16000"/>
          <a:stretch>
            <a:fillRect/>
          </a:stretch>
        </p:blipFill>
        <p:spPr bwMode="auto">
          <a:xfrm>
            <a:off x="6876256" y="4765"/>
            <a:ext cx="2134434" cy="91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p:cNvPicPr>
            <a:picLocks noChangeAspect="1"/>
          </p:cNvPicPr>
          <p:nvPr userDrawn="1"/>
        </p:nvPicPr>
        <p:blipFill>
          <a:blip r:embed="rId6" cstate="screen">
            <a:extLst>
              <a:ext uri="{28A0092B-C50C-407E-A947-70E740481C1C}">
                <a14:useLocalDpi xmlns:a14="http://schemas.microsoft.com/office/drawing/2010/main"/>
              </a:ext>
            </a:extLst>
          </a:blip>
          <a:srcRect l="15195" t="30994" r="16425" b="27715"/>
          <a:stretch>
            <a:fillRect/>
          </a:stretch>
        </p:blipFill>
        <p:spPr bwMode="auto">
          <a:xfrm>
            <a:off x="0" y="4442366"/>
            <a:ext cx="1835696" cy="78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085723"/>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70" r:id="rId3"/>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itchFamily="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5pPr>
      <a:lvl6pPr marL="457106" algn="l" rtl="0" fontAlgn="base">
        <a:spcBef>
          <a:spcPct val="0"/>
        </a:spcBef>
        <a:spcAft>
          <a:spcPct val="0"/>
        </a:spcAft>
        <a:defRPr sz="2800">
          <a:solidFill>
            <a:schemeClr val="tx1"/>
          </a:solidFill>
          <a:latin typeface="Verdana" pitchFamily="-1" charset="0"/>
        </a:defRPr>
      </a:lvl6pPr>
      <a:lvl7pPr marL="914220" algn="l" rtl="0" fontAlgn="base">
        <a:spcBef>
          <a:spcPct val="0"/>
        </a:spcBef>
        <a:spcAft>
          <a:spcPct val="0"/>
        </a:spcAft>
        <a:defRPr sz="2800">
          <a:solidFill>
            <a:schemeClr val="tx1"/>
          </a:solidFill>
          <a:latin typeface="Verdana" pitchFamily="-1" charset="0"/>
        </a:defRPr>
      </a:lvl7pPr>
      <a:lvl8pPr marL="1371328" algn="l" rtl="0" fontAlgn="base">
        <a:spcBef>
          <a:spcPct val="0"/>
        </a:spcBef>
        <a:spcAft>
          <a:spcPct val="0"/>
        </a:spcAft>
        <a:defRPr sz="2800">
          <a:solidFill>
            <a:schemeClr val="tx1"/>
          </a:solidFill>
          <a:latin typeface="Verdana" pitchFamily="-1" charset="0"/>
        </a:defRPr>
      </a:lvl8pPr>
      <a:lvl9pPr marL="1828439" algn="l" rtl="0" fontAlgn="base">
        <a:spcBef>
          <a:spcPct val="0"/>
        </a:spcBef>
        <a:spcAft>
          <a:spcPct val="0"/>
        </a:spcAft>
        <a:defRPr sz="2800">
          <a:solidFill>
            <a:schemeClr val="tx1"/>
          </a:solidFill>
          <a:latin typeface="Verdana" pitchFamily="-1" charset="0"/>
        </a:defRPr>
      </a:lvl9pPr>
    </p:titleStyle>
    <p:bodyStyle>
      <a:lvl1pPr marL="339716" indent="-339716"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57" indent="-282568"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797" indent="-225419"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886" indent="-225419"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7976" indent="-225419"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12"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23"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128"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240"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20" algn="l" defTabSz="457106" rtl="0" eaLnBrk="1" latinLnBrk="0" hangingPunct="1">
        <a:defRPr sz="1800" kern="1200">
          <a:solidFill>
            <a:schemeClr val="tx1"/>
          </a:solidFill>
          <a:latin typeface="+mn-lt"/>
          <a:ea typeface="+mn-ea"/>
          <a:cs typeface="+mn-cs"/>
        </a:defRPr>
      </a:lvl3pPr>
      <a:lvl4pPr marL="1371328" algn="l" defTabSz="457106" rtl="0" eaLnBrk="1" latinLnBrk="0" hangingPunct="1">
        <a:defRPr sz="1800" kern="1200">
          <a:solidFill>
            <a:schemeClr val="tx1"/>
          </a:solidFill>
          <a:latin typeface="+mn-lt"/>
          <a:ea typeface="+mn-ea"/>
          <a:cs typeface="+mn-cs"/>
        </a:defRPr>
      </a:lvl4pPr>
      <a:lvl5pPr marL="1828439" algn="l" defTabSz="457106" rtl="0" eaLnBrk="1" latinLnBrk="0" hangingPunct="1">
        <a:defRPr sz="1800" kern="1200">
          <a:solidFill>
            <a:schemeClr val="tx1"/>
          </a:solidFill>
          <a:latin typeface="+mn-lt"/>
          <a:ea typeface="+mn-ea"/>
          <a:cs typeface="+mn-cs"/>
        </a:defRPr>
      </a:lvl5pPr>
      <a:lvl6pPr marL="2285544" algn="l" defTabSz="457106" rtl="0" eaLnBrk="1" latinLnBrk="0" hangingPunct="1">
        <a:defRPr sz="1800" kern="1200">
          <a:solidFill>
            <a:schemeClr val="tx1"/>
          </a:solidFill>
          <a:latin typeface="+mn-lt"/>
          <a:ea typeface="+mn-ea"/>
          <a:cs typeface="+mn-cs"/>
        </a:defRPr>
      </a:lvl6pPr>
      <a:lvl7pPr marL="2742650" algn="l" defTabSz="457106" rtl="0" eaLnBrk="1" latinLnBrk="0" hangingPunct="1">
        <a:defRPr sz="1800" kern="1200">
          <a:solidFill>
            <a:schemeClr val="tx1"/>
          </a:solidFill>
          <a:latin typeface="+mn-lt"/>
          <a:ea typeface="+mn-ea"/>
          <a:cs typeface="+mn-cs"/>
        </a:defRPr>
      </a:lvl7pPr>
      <a:lvl8pPr marL="3199760" algn="l" defTabSz="457106" rtl="0" eaLnBrk="1" latinLnBrk="0" hangingPunct="1">
        <a:defRPr sz="1800" kern="1200">
          <a:solidFill>
            <a:schemeClr val="tx1"/>
          </a:solidFill>
          <a:latin typeface="+mn-lt"/>
          <a:ea typeface="+mn-ea"/>
          <a:cs typeface="+mn-cs"/>
        </a:defRPr>
      </a:lvl8pPr>
      <a:lvl9pPr marL="3656869" algn="l" defTabSz="45710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https://assets.publishing.service.gov.uk/government/uploads/system/uploads/topical_event/logo/143/s300_IS_LOGO_GOVUK.png"/>
          <p:cNvPicPr>
            <a:picLocks noChangeAspect="1" noChangeArrowheads="1"/>
          </p:cNvPicPr>
          <p:nvPr userDrawn="1"/>
        </p:nvPicPr>
        <p:blipFill>
          <a:blip r:embed="rId4">
            <a:extLst>
              <a:ext uri="{28A0092B-C50C-407E-A947-70E740481C1C}">
                <a14:useLocalDpi xmlns:a14="http://schemas.microsoft.com/office/drawing/2010/main" val="0"/>
              </a:ext>
            </a:extLst>
          </a:blip>
          <a:srcRect t="18282" b="16000"/>
          <a:stretch>
            <a:fillRect/>
          </a:stretch>
        </p:blipFill>
        <p:spPr bwMode="auto">
          <a:xfrm>
            <a:off x="6696076" y="4764"/>
            <a:ext cx="2447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1"/>
          <p:cNvPicPr>
            <a:picLocks noChangeAspect="1"/>
          </p:cNvPicPr>
          <p:nvPr userDrawn="1"/>
        </p:nvPicPr>
        <p:blipFill>
          <a:blip r:embed="rId5">
            <a:extLst>
              <a:ext uri="{28A0092B-C50C-407E-A947-70E740481C1C}">
                <a14:useLocalDpi xmlns:a14="http://schemas.microsoft.com/office/drawing/2010/main" val="0"/>
              </a:ext>
            </a:extLst>
          </a:blip>
          <a:srcRect l="15195" t="30994" r="16425" b="27715"/>
          <a:stretch>
            <a:fillRect/>
          </a:stretch>
        </p:blipFill>
        <p:spPr bwMode="auto">
          <a:xfrm>
            <a:off x="1" y="4349750"/>
            <a:ext cx="2052638"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57964" y="4406901"/>
            <a:ext cx="2303462"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bwMode="auto">
          <a:xfrm>
            <a:off x="6588225" y="4077526"/>
            <a:ext cx="2232248" cy="936104"/>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8"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sp>
        <p:nvSpPr>
          <p:cNvPr id="6" name="TextBox 5">
            <a:extLst>
              <a:ext uri="{FF2B5EF4-FFF2-40B4-BE49-F238E27FC236}">
                <a16:creationId xmlns:a16="http://schemas.microsoft.com/office/drawing/2014/main" id="{2207A78C-E935-47B8-8389-5A0276F934FE}"/>
              </a:ext>
            </a:extLst>
          </p:cNvPr>
          <p:cNvSpPr txBox="1"/>
          <p:nvPr userDrawn="1"/>
        </p:nvSpPr>
        <p:spPr>
          <a:xfrm>
            <a:off x="3563888" y="4876006"/>
            <a:ext cx="2016224" cy="261610"/>
          </a:xfrm>
          <a:prstGeom prst="rect">
            <a:avLst/>
          </a:prstGeom>
          <a:noFill/>
        </p:spPr>
        <p:txBody>
          <a:bodyPr wrap="square" rtlCol="0">
            <a:spAutoFit/>
          </a:bodyPr>
          <a:lstStyle/>
          <a:p>
            <a:pPr algn="ctr" defTabSz="914378">
              <a:defRPr/>
            </a:pPr>
            <a:r>
              <a:rPr lang="en-US" sz="1100" b="1">
                <a:solidFill>
                  <a:schemeClr val="bg1">
                    <a:lumMod val="50000"/>
                  </a:schemeClr>
                </a:solidFill>
                <a:latin typeface="Arial"/>
              </a:rPr>
              <a:t>Official Sensitive</a:t>
            </a:r>
          </a:p>
        </p:txBody>
      </p:sp>
    </p:spTree>
    <p:extLst>
      <p:ext uri="{BB962C8B-B14F-4D97-AF65-F5344CB8AC3E}">
        <p14:creationId xmlns:p14="http://schemas.microsoft.com/office/powerpoint/2010/main" val="270208900"/>
      </p:ext>
    </p:extLst>
  </p:cSld>
  <p:clrMap bg1="lt1" tx1="dk1" bg2="lt2" tx2="dk2" accent1="accent1" accent2="accent2" accent3="accent3" accent4="accent4" accent5="accent5" accent6="accent6" hlink="hlink" folHlink="folHlink"/>
  <p:sldLayoutIdLst>
    <p:sldLayoutId id="2147484165" r:id="rId1"/>
    <p:sldLayoutId id="2147484166" r:id="rId2"/>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itchFamily="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5pPr>
      <a:lvl6pPr marL="457106" algn="l" rtl="0" fontAlgn="base">
        <a:spcBef>
          <a:spcPct val="0"/>
        </a:spcBef>
        <a:spcAft>
          <a:spcPct val="0"/>
        </a:spcAft>
        <a:defRPr sz="2800">
          <a:solidFill>
            <a:schemeClr val="tx1"/>
          </a:solidFill>
          <a:latin typeface="Verdana" pitchFamily="-1" charset="0"/>
        </a:defRPr>
      </a:lvl6pPr>
      <a:lvl7pPr marL="914220" algn="l" rtl="0" fontAlgn="base">
        <a:spcBef>
          <a:spcPct val="0"/>
        </a:spcBef>
        <a:spcAft>
          <a:spcPct val="0"/>
        </a:spcAft>
        <a:defRPr sz="2800">
          <a:solidFill>
            <a:schemeClr val="tx1"/>
          </a:solidFill>
          <a:latin typeface="Verdana" pitchFamily="-1" charset="0"/>
        </a:defRPr>
      </a:lvl7pPr>
      <a:lvl8pPr marL="1371328" algn="l" rtl="0" fontAlgn="base">
        <a:spcBef>
          <a:spcPct val="0"/>
        </a:spcBef>
        <a:spcAft>
          <a:spcPct val="0"/>
        </a:spcAft>
        <a:defRPr sz="2800">
          <a:solidFill>
            <a:schemeClr val="tx1"/>
          </a:solidFill>
          <a:latin typeface="Verdana" pitchFamily="-1" charset="0"/>
        </a:defRPr>
      </a:lvl8pPr>
      <a:lvl9pPr marL="1828439" algn="l" rtl="0" fontAlgn="base">
        <a:spcBef>
          <a:spcPct val="0"/>
        </a:spcBef>
        <a:spcAft>
          <a:spcPct val="0"/>
        </a:spcAft>
        <a:defRPr sz="2800">
          <a:solidFill>
            <a:schemeClr val="tx1"/>
          </a:solidFill>
          <a:latin typeface="Verdana" pitchFamily="-1" charset="0"/>
        </a:defRPr>
      </a:lvl9pPr>
    </p:titleStyle>
    <p:bodyStyle>
      <a:lvl1pPr marL="339716" indent="-339716"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57" indent="-282568"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797" indent="-225419"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886" indent="-225419"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7976" indent="-225419"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12"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23"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128"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240"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20" algn="l" defTabSz="457106" rtl="0" eaLnBrk="1" latinLnBrk="0" hangingPunct="1">
        <a:defRPr sz="1800" kern="1200">
          <a:solidFill>
            <a:schemeClr val="tx1"/>
          </a:solidFill>
          <a:latin typeface="+mn-lt"/>
          <a:ea typeface="+mn-ea"/>
          <a:cs typeface="+mn-cs"/>
        </a:defRPr>
      </a:lvl3pPr>
      <a:lvl4pPr marL="1371328" algn="l" defTabSz="457106" rtl="0" eaLnBrk="1" latinLnBrk="0" hangingPunct="1">
        <a:defRPr sz="1800" kern="1200">
          <a:solidFill>
            <a:schemeClr val="tx1"/>
          </a:solidFill>
          <a:latin typeface="+mn-lt"/>
          <a:ea typeface="+mn-ea"/>
          <a:cs typeface="+mn-cs"/>
        </a:defRPr>
      </a:lvl4pPr>
      <a:lvl5pPr marL="1828439" algn="l" defTabSz="457106" rtl="0" eaLnBrk="1" latinLnBrk="0" hangingPunct="1">
        <a:defRPr sz="1800" kern="1200">
          <a:solidFill>
            <a:schemeClr val="tx1"/>
          </a:solidFill>
          <a:latin typeface="+mn-lt"/>
          <a:ea typeface="+mn-ea"/>
          <a:cs typeface="+mn-cs"/>
        </a:defRPr>
      </a:lvl5pPr>
      <a:lvl6pPr marL="2285544" algn="l" defTabSz="457106" rtl="0" eaLnBrk="1" latinLnBrk="0" hangingPunct="1">
        <a:defRPr sz="1800" kern="1200">
          <a:solidFill>
            <a:schemeClr val="tx1"/>
          </a:solidFill>
          <a:latin typeface="+mn-lt"/>
          <a:ea typeface="+mn-ea"/>
          <a:cs typeface="+mn-cs"/>
        </a:defRPr>
      </a:lvl6pPr>
      <a:lvl7pPr marL="2742650" algn="l" defTabSz="457106" rtl="0" eaLnBrk="1" latinLnBrk="0" hangingPunct="1">
        <a:defRPr sz="1800" kern="1200">
          <a:solidFill>
            <a:schemeClr val="tx1"/>
          </a:solidFill>
          <a:latin typeface="+mn-lt"/>
          <a:ea typeface="+mn-ea"/>
          <a:cs typeface="+mn-cs"/>
        </a:defRPr>
      </a:lvl7pPr>
      <a:lvl8pPr marL="3199760" algn="l" defTabSz="457106" rtl="0" eaLnBrk="1" latinLnBrk="0" hangingPunct="1">
        <a:defRPr sz="1800" kern="1200">
          <a:solidFill>
            <a:schemeClr val="tx1"/>
          </a:solidFill>
          <a:latin typeface="+mn-lt"/>
          <a:ea typeface="+mn-ea"/>
          <a:cs typeface="+mn-cs"/>
        </a:defRPr>
      </a:lvl8pPr>
      <a:lvl9pPr marL="3656869" algn="l" defTabSz="4571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https://assets.publishing.service.gov.uk/government/uploads/system/uploads/topical_event/logo/143/s300_IS_LOGO_GOVUK.png"/>
          <p:cNvPicPr>
            <a:picLocks noChangeAspect="1" noChangeArrowheads="1"/>
          </p:cNvPicPr>
          <p:nvPr userDrawn="1"/>
        </p:nvPicPr>
        <p:blipFill>
          <a:blip r:embed="rId5">
            <a:extLst>
              <a:ext uri="{28A0092B-C50C-407E-A947-70E740481C1C}">
                <a14:useLocalDpi xmlns:a14="http://schemas.microsoft.com/office/drawing/2010/main" val="0"/>
              </a:ext>
            </a:extLst>
          </a:blip>
          <a:srcRect t="18282" b="16000"/>
          <a:stretch>
            <a:fillRect/>
          </a:stretch>
        </p:blipFill>
        <p:spPr bwMode="auto">
          <a:xfrm>
            <a:off x="6696075" y="4763"/>
            <a:ext cx="2447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6" name="Line 11"/>
          <p:cNvSpPr>
            <a:spLocks noChangeShapeType="1"/>
          </p:cNvSpPr>
          <p:nvPr userDrawn="1"/>
        </p:nvSpPr>
        <p:spPr bwMode="auto">
          <a:xfrm>
            <a:off x="468313" y="1085850"/>
            <a:ext cx="8135937" cy="0"/>
          </a:xfrm>
          <a:prstGeom prst="line">
            <a:avLst/>
          </a:prstGeom>
          <a:noFill/>
          <a:ln w="19050">
            <a:solidFill>
              <a:schemeClr val="bg1">
                <a:lumMod val="75000"/>
              </a:schemeClr>
            </a:solidFill>
            <a:round/>
            <a:headEnd/>
            <a:tailEnd/>
          </a:ln>
        </p:spPr>
        <p:txBody>
          <a:bodyPr wrap="none" lIns="91426" tIns="45713" rIns="91426" bIns="45713" anchor="ctr"/>
          <a:lstStyle/>
          <a:p>
            <a:pPr eaLnBrk="1" hangingPunct="1">
              <a:defRPr/>
            </a:pPr>
            <a:endParaRPr lang="en-US">
              <a:solidFill>
                <a:prstClr val="black"/>
              </a:solidFill>
              <a:ea typeface="ＭＳ Ｐゴシック" charset="0"/>
              <a:cs typeface="ＭＳ Ｐゴシック" charset="0"/>
            </a:endParaRPr>
          </a:p>
        </p:txBody>
      </p:sp>
      <p:sp>
        <p:nvSpPr>
          <p:cNvPr id="7" name="TextBox 6"/>
          <p:cNvSpPr txBox="1"/>
          <p:nvPr userDrawn="1"/>
        </p:nvSpPr>
        <p:spPr>
          <a:xfrm>
            <a:off x="468313" y="4859338"/>
            <a:ext cx="2286000" cy="230187"/>
          </a:xfrm>
          <a:prstGeom prst="rect">
            <a:avLst/>
          </a:prstGeom>
          <a:noFill/>
        </p:spPr>
        <p:txBody>
          <a:bodyPr lIns="0" tIns="45713" rIns="91426" bIns="45713">
            <a:spAutoFit/>
          </a:bodyPr>
          <a:lstStyle>
            <a:lvl1pPr algn="ctr" eaLnBrk="0" hangingPunct="0">
              <a:defRPr sz="2400">
                <a:solidFill>
                  <a:schemeClr val="tx1"/>
                </a:solidFill>
                <a:latin typeface="Times" pitchFamily="4" charset="0"/>
                <a:ea typeface="ＭＳ Ｐゴシック" pitchFamily="4" charset="-128"/>
              </a:defRPr>
            </a:lvl1pPr>
            <a:lvl2pPr marL="37931725" indent="-37474525" algn="ctr"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l">
              <a:defRPr/>
            </a:pPr>
            <a:r>
              <a:rPr lang="en-US" sz="900">
                <a:solidFill>
                  <a:srgbClr val="8A7967"/>
                </a:solidFill>
                <a:latin typeface="Arial" charset="0"/>
                <a:cs typeface="Arial" charset="0"/>
              </a:rPr>
              <a:t>UK Research and Innovation </a:t>
            </a:r>
          </a:p>
        </p:txBody>
      </p:sp>
      <p:pic>
        <p:nvPicPr>
          <p:cNvPr id="3077" name="Picture 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2413" y="-573088"/>
            <a:ext cx="3230563"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8" name="Picture 4"/>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7038" y="4084638"/>
            <a:ext cx="2560637"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11"/>
          <p:cNvSpPr>
            <a:spLocks noChangeShapeType="1"/>
          </p:cNvSpPr>
          <p:nvPr userDrawn="1"/>
        </p:nvSpPr>
        <p:spPr bwMode="auto">
          <a:xfrm>
            <a:off x="427038" y="4803775"/>
            <a:ext cx="8135937" cy="0"/>
          </a:xfrm>
          <a:prstGeom prst="line">
            <a:avLst/>
          </a:prstGeom>
          <a:noFill/>
          <a:ln w="19050">
            <a:solidFill>
              <a:schemeClr val="bg1">
                <a:lumMod val="75000"/>
              </a:schemeClr>
            </a:solidFill>
            <a:round/>
            <a:headEnd/>
            <a:tailEnd/>
          </a:ln>
        </p:spPr>
        <p:txBody>
          <a:bodyPr wrap="none" lIns="91426" tIns="45713" rIns="91426" bIns="45713" anchor="ctr"/>
          <a:lstStyle/>
          <a:p>
            <a:pPr eaLnBrk="1" hangingPunct="1">
              <a:defRPr/>
            </a:pPr>
            <a:endParaRPr lang="en-US">
              <a:solidFill>
                <a:prstClr val="black"/>
              </a:solidFill>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Lst>
  <p:transition spd="med"/>
  <p:txStyles>
    <p:titleStyle>
      <a:lvl1pPr algn="l" rtl="0" eaLnBrk="0" fontAlgn="base" hangingPunct="0">
        <a:spcBef>
          <a:spcPct val="0"/>
        </a:spcBef>
        <a:spcAft>
          <a:spcPct val="0"/>
        </a:spcAft>
        <a:defRPr sz="2800">
          <a:solidFill>
            <a:schemeClr val="tx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MS PGothic" charset="0"/>
        </a:defRPr>
      </a:lvl5pPr>
      <a:lvl6pPr marL="457118" algn="l" rtl="0" fontAlgn="base">
        <a:spcBef>
          <a:spcPct val="0"/>
        </a:spcBef>
        <a:spcAft>
          <a:spcPct val="0"/>
        </a:spcAft>
        <a:defRPr sz="2800">
          <a:solidFill>
            <a:schemeClr val="tx1"/>
          </a:solidFill>
          <a:latin typeface="Verdana" pitchFamily="-1" charset="0"/>
        </a:defRPr>
      </a:lvl6pPr>
      <a:lvl7pPr marL="914243" algn="l" rtl="0" fontAlgn="base">
        <a:spcBef>
          <a:spcPct val="0"/>
        </a:spcBef>
        <a:spcAft>
          <a:spcPct val="0"/>
        </a:spcAft>
        <a:defRPr sz="2800">
          <a:solidFill>
            <a:schemeClr val="tx1"/>
          </a:solidFill>
          <a:latin typeface="Verdana" pitchFamily="-1" charset="0"/>
        </a:defRPr>
      </a:lvl7pPr>
      <a:lvl8pPr marL="1371362" algn="l" rtl="0" fontAlgn="base">
        <a:spcBef>
          <a:spcPct val="0"/>
        </a:spcBef>
        <a:spcAft>
          <a:spcPct val="0"/>
        </a:spcAft>
        <a:defRPr sz="2800">
          <a:solidFill>
            <a:schemeClr val="tx1"/>
          </a:solidFill>
          <a:latin typeface="Verdana" pitchFamily="-1" charset="0"/>
        </a:defRPr>
      </a:lvl8pPr>
      <a:lvl9pPr marL="1828484" algn="l" rtl="0" fontAlgn="base">
        <a:spcBef>
          <a:spcPct val="0"/>
        </a:spcBef>
        <a:spcAft>
          <a:spcPct val="0"/>
        </a:spcAft>
        <a:defRPr sz="2800">
          <a:solidFill>
            <a:schemeClr val="tx1"/>
          </a:solidFill>
          <a:latin typeface="Verdana" pitchFamily="-1" charset="0"/>
        </a:defRPr>
      </a:lvl9pPr>
    </p:titleStyle>
    <p:body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MS PGothic" panose="020B0600070205080204" pitchFamily="34" charset="-128"/>
          <a:cs typeface="MS PGothic"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MS PGothic" panose="020B0600070205080204" pitchFamily="34" charset="-128"/>
          <a:cs typeface="MS PGothic" charset="0"/>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MS PGothic" panose="020B0600070205080204" pitchFamily="34" charset="-128"/>
          <a:cs typeface="MS PGothic" charset="0"/>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MS PGothic" panose="020B0600070205080204" pitchFamily="34" charset="-128"/>
          <a:cs typeface="MS PGothic" charset="0"/>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MS PGothic" panose="020B0600070205080204" pitchFamily="34" charset="-128"/>
          <a:cs typeface="MS PGothic" charset="0"/>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18" rtl="0" eaLnBrk="1" latinLnBrk="0" hangingPunct="1">
        <a:defRPr sz="1800" kern="1200">
          <a:solidFill>
            <a:schemeClr val="tx1"/>
          </a:solidFill>
          <a:latin typeface="+mn-lt"/>
          <a:ea typeface="+mn-ea"/>
          <a:cs typeface="+mn-cs"/>
        </a:defRPr>
      </a:lvl1pPr>
      <a:lvl2pPr marL="457118" algn="l" defTabSz="457118" rtl="0" eaLnBrk="1" latinLnBrk="0" hangingPunct="1">
        <a:defRPr sz="1800" kern="1200">
          <a:solidFill>
            <a:schemeClr val="tx1"/>
          </a:solidFill>
          <a:latin typeface="+mn-lt"/>
          <a:ea typeface="+mn-ea"/>
          <a:cs typeface="+mn-cs"/>
        </a:defRPr>
      </a:lvl2pPr>
      <a:lvl3pPr marL="914243" algn="l" defTabSz="457118" rtl="0" eaLnBrk="1" latinLnBrk="0" hangingPunct="1">
        <a:defRPr sz="1800" kern="1200">
          <a:solidFill>
            <a:schemeClr val="tx1"/>
          </a:solidFill>
          <a:latin typeface="+mn-lt"/>
          <a:ea typeface="+mn-ea"/>
          <a:cs typeface="+mn-cs"/>
        </a:defRPr>
      </a:lvl3pPr>
      <a:lvl4pPr marL="1371362" algn="l" defTabSz="457118" rtl="0" eaLnBrk="1" latinLnBrk="0" hangingPunct="1">
        <a:defRPr sz="1800" kern="1200">
          <a:solidFill>
            <a:schemeClr val="tx1"/>
          </a:solidFill>
          <a:latin typeface="+mn-lt"/>
          <a:ea typeface="+mn-ea"/>
          <a:cs typeface="+mn-cs"/>
        </a:defRPr>
      </a:lvl4pPr>
      <a:lvl5pPr marL="1828484" algn="l" defTabSz="457118" rtl="0" eaLnBrk="1" latinLnBrk="0" hangingPunct="1">
        <a:defRPr sz="1800" kern="1200">
          <a:solidFill>
            <a:schemeClr val="tx1"/>
          </a:solidFill>
          <a:latin typeface="+mn-lt"/>
          <a:ea typeface="+mn-ea"/>
          <a:cs typeface="+mn-cs"/>
        </a:defRPr>
      </a:lvl5pPr>
      <a:lvl6pPr marL="2285601" algn="l" defTabSz="457118" rtl="0" eaLnBrk="1" latinLnBrk="0" hangingPunct="1">
        <a:defRPr sz="1800" kern="1200">
          <a:solidFill>
            <a:schemeClr val="tx1"/>
          </a:solidFill>
          <a:latin typeface="+mn-lt"/>
          <a:ea typeface="+mn-ea"/>
          <a:cs typeface="+mn-cs"/>
        </a:defRPr>
      </a:lvl6pPr>
      <a:lvl7pPr marL="2742719" algn="l" defTabSz="457118" rtl="0" eaLnBrk="1" latinLnBrk="0" hangingPunct="1">
        <a:defRPr sz="1800" kern="1200">
          <a:solidFill>
            <a:schemeClr val="tx1"/>
          </a:solidFill>
          <a:latin typeface="+mn-lt"/>
          <a:ea typeface="+mn-ea"/>
          <a:cs typeface="+mn-cs"/>
        </a:defRPr>
      </a:lvl7pPr>
      <a:lvl8pPr marL="3199840" algn="l" defTabSz="457118" rtl="0" eaLnBrk="1" latinLnBrk="0" hangingPunct="1">
        <a:defRPr sz="1800" kern="1200">
          <a:solidFill>
            <a:schemeClr val="tx1"/>
          </a:solidFill>
          <a:latin typeface="+mn-lt"/>
          <a:ea typeface="+mn-ea"/>
          <a:cs typeface="+mn-cs"/>
        </a:defRPr>
      </a:lvl8pPr>
      <a:lvl9pPr marL="3656960" algn="l" defTabSz="4571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https://assets.publishing.service.gov.uk/government/uploads/system/uploads/topical_event/logo/143/s300_IS_LOGO_GOVUK.png"/>
          <p:cNvPicPr>
            <a:picLocks noChangeAspect="1" noChangeArrowheads="1"/>
          </p:cNvPicPr>
          <p:nvPr userDrawn="1"/>
        </p:nvPicPr>
        <p:blipFill>
          <a:blip r:embed="rId5">
            <a:extLst>
              <a:ext uri="{28A0092B-C50C-407E-A947-70E740481C1C}">
                <a14:useLocalDpi xmlns:a14="http://schemas.microsoft.com/office/drawing/2010/main" val="0"/>
              </a:ext>
            </a:extLst>
          </a:blip>
          <a:srcRect t="18282" b="16000"/>
          <a:stretch>
            <a:fillRect/>
          </a:stretch>
        </p:blipFill>
        <p:spPr bwMode="auto">
          <a:xfrm>
            <a:off x="6696075" y="4763"/>
            <a:ext cx="2447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6" name="Line 11"/>
          <p:cNvSpPr>
            <a:spLocks noChangeShapeType="1"/>
          </p:cNvSpPr>
          <p:nvPr userDrawn="1"/>
        </p:nvSpPr>
        <p:spPr bwMode="auto">
          <a:xfrm>
            <a:off x="468313" y="1085850"/>
            <a:ext cx="8135937" cy="0"/>
          </a:xfrm>
          <a:prstGeom prst="line">
            <a:avLst/>
          </a:prstGeom>
          <a:noFill/>
          <a:ln w="19050">
            <a:solidFill>
              <a:schemeClr val="bg1">
                <a:lumMod val="75000"/>
              </a:schemeClr>
            </a:solidFill>
            <a:round/>
            <a:headEnd/>
            <a:tailEnd/>
          </a:ln>
        </p:spPr>
        <p:txBody>
          <a:bodyPr wrap="none" lIns="68571" tIns="34289" rIns="68571" bIns="34289" anchor="ctr"/>
          <a:lstStyle/>
          <a:p>
            <a:pPr defTabSz="685698" eaLnBrk="1" fontAlgn="auto" hangingPunct="1">
              <a:spcBef>
                <a:spcPts val="0"/>
              </a:spcBef>
              <a:spcAft>
                <a:spcPts val="0"/>
              </a:spcAft>
              <a:defRPr/>
            </a:pPr>
            <a:endParaRPr lang="en-US" sz="1800">
              <a:solidFill>
                <a:prstClr val="black"/>
              </a:solidFill>
              <a:ea typeface="ＭＳ Ｐゴシック" charset="0"/>
              <a:cs typeface="ＭＳ Ｐゴシック" charset="0"/>
            </a:endParaRPr>
          </a:p>
        </p:txBody>
      </p:sp>
      <p:sp>
        <p:nvSpPr>
          <p:cNvPr id="7" name="TextBox 6"/>
          <p:cNvSpPr txBox="1"/>
          <p:nvPr userDrawn="1"/>
        </p:nvSpPr>
        <p:spPr>
          <a:xfrm>
            <a:off x="468313" y="4859338"/>
            <a:ext cx="2286000" cy="207962"/>
          </a:xfrm>
          <a:prstGeom prst="rect">
            <a:avLst/>
          </a:prstGeom>
          <a:noFill/>
        </p:spPr>
        <p:txBody>
          <a:bodyPr lIns="0" tIns="34289" rIns="68571" bIns="34289">
            <a:spAutoFit/>
          </a:bodyPr>
          <a:lstStyle>
            <a:lvl1pPr algn="ctr" eaLnBrk="0" hangingPunct="0">
              <a:defRPr sz="2400">
                <a:solidFill>
                  <a:schemeClr val="tx1"/>
                </a:solidFill>
                <a:latin typeface="Times" pitchFamily="4" charset="0"/>
                <a:ea typeface="ＭＳ Ｐゴシック" pitchFamily="4" charset="-128"/>
              </a:defRPr>
            </a:lvl1pPr>
            <a:lvl2pPr marL="37931725" indent="-37474525" algn="ctr"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l" defTabSz="685698" fontAlgn="auto">
              <a:spcBef>
                <a:spcPts val="0"/>
              </a:spcBef>
              <a:spcAft>
                <a:spcPts val="0"/>
              </a:spcAft>
              <a:defRPr/>
            </a:pPr>
            <a:r>
              <a:rPr lang="en-US" sz="900">
                <a:solidFill>
                  <a:srgbClr val="8A7967"/>
                </a:solidFill>
                <a:latin typeface="Arial" charset="0"/>
                <a:cs typeface="Arial" charset="0"/>
              </a:rPr>
              <a:t>UK Research and Innovation </a:t>
            </a:r>
          </a:p>
        </p:txBody>
      </p:sp>
      <p:pic>
        <p:nvPicPr>
          <p:cNvPr id="4101" name="Picture 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2413" y="-573088"/>
            <a:ext cx="3230563"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2" name="Picture 4"/>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7038" y="4084638"/>
            <a:ext cx="2560637"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11"/>
          <p:cNvSpPr>
            <a:spLocks noChangeShapeType="1"/>
          </p:cNvSpPr>
          <p:nvPr userDrawn="1"/>
        </p:nvSpPr>
        <p:spPr bwMode="auto">
          <a:xfrm>
            <a:off x="427038" y="4803775"/>
            <a:ext cx="8135937" cy="0"/>
          </a:xfrm>
          <a:prstGeom prst="line">
            <a:avLst/>
          </a:prstGeom>
          <a:noFill/>
          <a:ln w="19050">
            <a:solidFill>
              <a:schemeClr val="bg1">
                <a:lumMod val="75000"/>
              </a:schemeClr>
            </a:solidFill>
            <a:round/>
            <a:headEnd/>
            <a:tailEnd/>
          </a:ln>
        </p:spPr>
        <p:txBody>
          <a:bodyPr wrap="none" lIns="68571" tIns="34289" rIns="68571" bIns="34289" anchor="ctr"/>
          <a:lstStyle/>
          <a:p>
            <a:pPr defTabSz="685698" eaLnBrk="1" fontAlgn="auto" hangingPunct="1">
              <a:spcBef>
                <a:spcPts val="0"/>
              </a:spcBef>
              <a:spcAft>
                <a:spcPts val="0"/>
              </a:spcAft>
              <a:defRPr/>
            </a:pPr>
            <a:endParaRPr lang="en-US" sz="1800">
              <a:solidFill>
                <a:prstClr val="black"/>
              </a:solidFill>
              <a:ea typeface="ＭＳ Ｐゴシック" charset="0"/>
              <a:cs typeface="ＭＳ Ｐゴシック" charset="0"/>
            </a:endParaRPr>
          </a:p>
        </p:txBody>
      </p:sp>
      <p:sp>
        <p:nvSpPr>
          <p:cNvPr id="2" name="Slide Number Placeholder 1"/>
          <p:cNvSpPr>
            <a:spLocks noGrp="1"/>
          </p:cNvSpPr>
          <p:nvPr>
            <p:ph type="sldNum" sz="quarter" idx="4"/>
          </p:nvPr>
        </p:nvSpPr>
        <p:spPr>
          <a:xfrm>
            <a:off x="6457950" y="4767263"/>
            <a:ext cx="2057400" cy="274637"/>
          </a:xfrm>
          <a:prstGeom prst="rect">
            <a:avLst/>
          </a:prstGeom>
        </p:spPr>
        <p:txBody>
          <a:bodyPr vert="horz" wrap="square" lIns="68571" tIns="34289" rIns="68571" bIns="34289" numCol="1" anchor="ctr" anchorCtr="0" compatLnSpc="1">
            <a:prstTxWarp prst="textNoShape">
              <a:avLst/>
            </a:prstTxWarp>
          </a:bodyPr>
          <a:lstStyle>
            <a:lvl1pPr algn="r" defTabSz="684213" eaLnBrk="1" hangingPunct="1">
              <a:defRPr sz="900" smtClean="0">
                <a:solidFill>
                  <a:srgbClr val="898989"/>
                </a:solidFill>
                <a:latin typeface="Arial" charset="0"/>
              </a:defRPr>
            </a:lvl1pPr>
          </a:lstStyle>
          <a:p>
            <a:pPr>
              <a:defRPr/>
            </a:pPr>
            <a:fld id="{AEFD81B0-C6E7-9242-A924-86A5BE821BA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Lst>
  <p:transition spd="med"/>
  <p:hf hdr="0" ftr="0" dt="0"/>
  <p:txStyles>
    <p:titleStyle>
      <a:lvl1pPr algn="l" rtl="0" eaLnBrk="0" fontAlgn="base" hangingPunct="0">
        <a:spcBef>
          <a:spcPct val="0"/>
        </a:spcBef>
        <a:spcAft>
          <a:spcPct val="0"/>
        </a:spcAft>
        <a:defRPr sz="2800">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5pPr>
      <a:lvl6pPr marL="457106" algn="l" rtl="0" fontAlgn="base">
        <a:spcBef>
          <a:spcPct val="0"/>
        </a:spcBef>
        <a:spcAft>
          <a:spcPct val="0"/>
        </a:spcAft>
        <a:defRPr sz="2800">
          <a:solidFill>
            <a:schemeClr val="tx1"/>
          </a:solidFill>
          <a:latin typeface="Verdana" pitchFamily="-1" charset="0"/>
        </a:defRPr>
      </a:lvl6pPr>
      <a:lvl7pPr marL="914220" algn="l" rtl="0" fontAlgn="base">
        <a:spcBef>
          <a:spcPct val="0"/>
        </a:spcBef>
        <a:spcAft>
          <a:spcPct val="0"/>
        </a:spcAft>
        <a:defRPr sz="2800">
          <a:solidFill>
            <a:schemeClr val="tx1"/>
          </a:solidFill>
          <a:latin typeface="Verdana" pitchFamily="-1" charset="0"/>
        </a:defRPr>
      </a:lvl7pPr>
      <a:lvl8pPr marL="1371328" algn="l" rtl="0" fontAlgn="base">
        <a:spcBef>
          <a:spcPct val="0"/>
        </a:spcBef>
        <a:spcAft>
          <a:spcPct val="0"/>
        </a:spcAft>
        <a:defRPr sz="2800">
          <a:solidFill>
            <a:schemeClr val="tx1"/>
          </a:solidFill>
          <a:latin typeface="Verdana" pitchFamily="-1" charset="0"/>
        </a:defRPr>
      </a:lvl8pPr>
      <a:lvl9pPr marL="1828439" algn="l" rtl="0" fontAlgn="base">
        <a:spcBef>
          <a:spcPct val="0"/>
        </a:spcBef>
        <a:spcAft>
          <a:spcPct val="0"/>
        </a:spcAft>
        <a:defRPr sz="2800">
          <a:solidFill>
            <a:schemeClr val="tx1"/>
          </a:solidFill>
          <a:latin typeface="Verdana" pitchFamily="-1" charset="0"/>
        </a:defRPr>
      </a:lvl9pPr>
    </p:titleStyle>
    <p:body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MS PGothic" panose="020B0600070205080204" pitchFamily="3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MS PGothic" panose="020B0600070205080204" pitchFamily="34"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MS PGothic" panose="020B0600070205080204" pitchFamily="34"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MS PGothic" panose="020B0600070205080204" pitchFamily="34"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MS PGothic" panose="020B0600070205080204" pitchFamily="34" charset="-128"/>
        </a:defRPr>
      </a:lvl5pPr>
      <a:lvl6pPr marL="2437912"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23"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128"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240"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20" algn="l" defTabSz="457106" rtl="0" eaLnBrk="1" latinLnBrk="0" hangingPunct="1">
        <a:defRPr sz="1800" kern="1200">
          <a:solidFill>
            <a:schemeClr val="tx1"/>
          </a:solidFill>
          <a:latin typeface="+mn-lt"/>
          <a:ea typeface="+mn-ea"/>
          <a:cs typeface="+mn-cs"/>
        </a:defRPr>
      </a:lvl3pPr>
      <a:lvl4pPr marL="1371328" algn="l" defTabSz="457106" rtl="0" eaLnBrk="1" latinLnBrk="0" hangingPunct="1">
        <a:defRPr sz="1800" kern="1200">
          <a:solidFill>
            <a:schemeClr val="tx1"/>
          </a:solidFill>
          <a:latin typeface="+mn-lt"/>
          <a:ea typeface="+mn-ea"/>
          <a:cs typeface="+mn-cs"/>
        </a:defRPr>
      </a:lvl4pPr>
      <a:lvl5pPr marL="1828439" algn="l" defTabSz="457106" rtl="0" eaLnBrk="1" latinLnBrk="0" hangingPunct="1">
        <a:defRPr sz="1800" kern="1200">
          <a:solidFill>
            <a:schemeClr val="tx1"/>
          </a:solidFill>
          <a:latin typeface="+mn-lt"/>
          <a:ea typeface="+mn-ea"/>
          <a:cs typeface="+mn-cs"/>
        </a:defRPr>
      </a:lvl5pPr>
      <a:lvl6pPr marL="2285544" algn="l" defTabSz="457106" rtl="0" eaLnBrk="1" latinLnBrk="0" hangingPunct="1">
        <a:defRPr sz="1800" kern="1200">
          <a:solidFill>
            <a:schemeClr val="tx1"/>
          </a:solidFill>
          <a:latin typeface="+mn-lt"/>
          <a:ea typeface="+mn-ea"/>
          <a:cs typeface="+mn-cs"/>
        </a:defRPr>
      </a:lvl6pPr>
      <a:lvl7pPr marL="2742650" algn="l" defTabSz="457106" rtl="0" eaLnBrk="1" latinLnBrk="0" hangingPunct="1">
        <a:defRPr sz="1800" kern="1200">
          <a:solidFill>
            <a:schemeClr val="tx1"/>
          </a:solidFill>
          <a:latin typeface="+mn-lt"/>
          <a:ea typeface="+mn-ea"/>
          <a:cs typeface="+mn-cs"/>
        </a:defRPr>
      </a:lvl7pPr>
      <a:lvl8pPr marL="3199760" algn="l" defTabSz="457106" rtl="0" eaLnBrk="1" latinLnBrk="0" hangingPunct="1">
        <a:defRPr sz="1800" kern="1200">
          <a:solidFill>
            <a:schemeClr val="tx1"/>
          </a:solidFill>
          <a:latin typeface="+mn-lt"/>
          <a:ea typeface="+mn-ea"/>
          <a:cs typeface="+mn-cs"/>
        </a:defRPr>
      </a:lvl8pPr>
      <a:lvl9pPr marL="3656869" algn="l" defTabSz="45710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https://assets.publishing.service.gov.uk/government/uploads/system/uploads/topical_event/logo/143/s300_IS_LOGO_GOVUK.png"/>
          <p:cNvPicPr>
            <a:picLocks noChangeAspect="1" noChangeArrowheads="1"/>
          </p:cNvPicPr>
          <p:nvPr userDrawn="1"/>
        </p:nvPicPr>
        <p:blipFill>
          <a:blip r:embed="rId5">
            <a:extLst>
              <a:ext uri="{28A0092B-C50C-407E-A947-70E740481C1C}">
                <a14:useLocalDpi xmlns:a14="http://schemas.microsoft.com/office/drawing/2010/main" val="0"/>
              </a:ext>
            </a:extLst>
          </a:blip>
          <a:srcRect t="18282" b="16000"/>
          <a:stretch>
            <a:fillRect/>
          </a:stretch>
        </p:blipFill>
        <p:spPr bwMode="auto">
          <a:xfrm>
            <a:off x="6696075" y="4763"/>
            <a:ext cx="2447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6" name="Line 11"/>
          <p:cNvSpPr>
            <a:spLocks noChangeShapeType="1"/>
          </p:cNvSpPr>
          <p:nvPr userDrawn="1"/>
        </p:nvSpPr>
        <p:spPr bwMode="auto">
          <a:xfrm>
            <a:off x="468313" y="1085850"/>
            <a:ext cx="8135937" cy="0"/>
          </a:xfrm>
          <a:prstGeom prst="line">
            <a:avLst/>
          </a:prstGeom>
          <a:noFill/>
          <a:ln w="19050">
            <a:solidFill>
              <a:schemeClr val="bg1">
                <a:lumMod val="75000"/>
              </a:schemeClr>
            </a:solidFill>
            <a:round/>
            <a:headEnd/>
            <a:tailEnd/>
          </a:ln>
        </p:spPr>
        <p:txBody>
          <a:bodyPr wrap="none" lIns="68579" tIns="34289" rIns="68579" bIns="34289" anchor="ctr"/>
          <a:lstStyle/>
          <a:p>
            <a:pPr defTabSz="685783" eaLnBrk="1" fontAlgn="auto" hangingPunct="1">
              <a:spcBef>
                <a:spcPts val="0"/>
              </a:spcBef>
              <a:spcAft>
                <a:spcPts val="0"/>
              </a:spcAft>
              <a:defRPr/>
            </a:pPr>
            <a:endParaRPr lang="en-US" sz="1800">
              <a:solidFill>
                <a:prstClr val="black"/>
              </a:solidFill>
              <a:ea typeface="ＭＳ Ｐゴシック" charset="0"/>
              <a:cs typeface="ＭＳ Ｐゴシック" charset="0"/>
            </a:endParaRPr>
          </a:p>
        </p:txBody>
      </p:sp>
      <p:sp>
        <p:nvSpPr>
          <p:cNvPr id="7" name="TextBox 6"/>
          <p:cNvSpPr txBox="1"/>
          <p:nvPr userDrawn="1"/>
        </p:nvSpPr>
        <p:spPr>
          <a:xfrm>
            <a:off x="468313" y="4859338"/>
            <a:ext cx="2286000" cy="207962"/>
          </a:xfrm>
          <a:prstGeom prst="rect">
            <a:avLst/>
          </a:prstGeom>
          <a:noFill/>
        </p:spPr>
        <p:txBody>
          <a:bodyPr lIns="0" tIns="34289" rIns="68579" bIns="34289">
            <a:spAutoFit/>
          </a:bodyPr>
          <a:lstStyle>
            <a:lvl1pPr algn="ctr" eaLnBrk="0" hangingPunct="0">
              <a:defRPr sz="2400">
                <a:solidFill>
                  <a:schemeClr val="tx1"/>
                </a:solidFill>
                <a:latin typeface="Times" pitchFamily="4" charset="0"/>
                <a:ea typeface="ＭＳ Ｐゴシック" pitchFamily="4" charset="-128"/>
              </a:defRPr>
            </a:lvl1pPr>
            <a:lvl2pPr marL="37931725" indent="-37474525" algn="ctr"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l" defTabSz="685783" fontAlgn="auto">
              <a:spcBef>
                <a:spcPts val="0"/>
              </a:spcBef>
              <a:spcAft>
                <a:spcPts val="0"/>
              </a:spcAft>
              <a:defRPr/>
            </a:pPr>
            <a:r>
              <a:rPr lang="en-US" sz="900">
                <a:solidFill>
                  <a:srgbClr val="8A7967"/>
                </a:solidFill>
                <a:latin typeface="Arial" charset="0"/>
                <a:cs typeface="Arial" charset="0"/>
              </a:rPr>
              <a:t>UK Research and Innovation </a:t>
            </a:r>
          </a:p>
        </p:txBody>
      </p:sp>
      <p:pic>
        <p:nvPicPr>
          <p:cNvPr id="6149" name="Picture 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2413" y="-573088"/>
            <a:ext cx="3230563"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0" name="Picture 4"/>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7038" y="4084638"/>
            <a:ext cx="2560637"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11"/>
          <p:cNvSpPr>
            <a:spLocks noChangeShapeType="1"/>
          </p:cNvSpPr>
          <p:nvPr userDrawn="1"/>
        </p:nvSpPr>
        <p:spPr bwMode="auto">
          <a:xfrm>
            <a:off x="427038" y="4803775"/>
            <a:ext cx="8135937" cy="0"/>
          </a:xfrm>
          <a:prstGeom prst="line">
            <a:avLst/>
          </a:prstGeom>
          <a:noFill/>
          <a:ln w="19050">
            <a:solidFill>
              <a:schemeClr val="bg1">
                <a:lumMod val="75000"/>
              </a:schemeClr>
            </a:solidFill>
            <a:round/>
            <a:headEnd/>
            <a:tailEnd/>
          </a:ln>
        </p:spPr>
        <p:txBody>
          <a:bodyPr wrap="none" lIns="68579" tIns="34289" rIns="68579" bIns="34289" anchor="ctr"/>
          <a:lstStyle/>
          <a:p>
            <a:pPr defTabSz="685783" eaLnBrk="1" fontAlgn="auto" hangingPunct="1">
              <a:spcBef>
                <a:spcPts val="0"/>
              </a:spcBef>
              <a:spcAft>
                <a:spcPts val="0"/>
              </a:spcAft>
              <a:defRPr/>
            </a:pPr>
            <a:endParaRPr lang="en-US" sz="1800">
              <a:solidFill>
                <a:prstClr val="black"/>
              </a:solidFill>
              <a:ea typeface="ＭＳ Ｐゴシック" charset="0"/>
              <a:cs typeface="ＭＳ Ｐゴシック" charset="0"/>
            </a:endParaRPr>
          </a:p>
        </p:txBody>
      </p:sp>
      <p:sp>
        <p:nvSpPr>
          <p:cNvPr id="2" name="Slide Number Placeholder 1"/>
          <p:cNvSpPr>
            <a:spLocks noGrp="1"/>
          </p:cNvSpPr>
          <p:nvPr>
            <p:ph type="sldNum" sz="quarter" idx="4"/>
          </p:nvPr>
        </p:nvSpPr>
        <p:spPr>
          <a:xfrm>
            <a:off x="6457950" y="4767263"/>
            <a:ext cx="2057400" cy="274637"/>
          </a:xfrm>
          <a:prstGeom prst="rect">
            <a:avLst/>
          </a:prstGeom>
        </p:spPr>
        <p:txBody>
          <a:bodyPr vert="horz" wrap="square" lIns="68579" tIns="34289" rIns="68579" bIns="34289" numCol="1" anchor="ctr" anchorCtr="0" compatLnSpc="1">
            <a:prstTxWarp prst="textNoShape">
              <a:avLst/>
            </a:prstTxWarp>
          </a:bodyPr>
          <a:lstStyle>
            <a:lvl1pPr algn="r" defTabSz="684213" eaLnBrk="1" hangingPunct="1">
              <a:defRPr sz="900" smtClean="0">
                <a:solidFill>
                  <a:srgbClr val="898989"/>
                </a:solidFill>
                <a:latin typeface="Arial" charset="0"/>
              </a:defRPr>
            </a:lvl1pPr>
          </a:lstStyle>
          <a:p>
            <a:pPr>
              <a:defRPr/>
            </a:pPr>
            <a:fld id="{1023A60E-7E99-D447-A68F-6B87B4A50F3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Lst>
  <p:transition spd="med"/>
  <p:hf hdr="0" ftr="0" dt="0"/>
  <p:txStyles>
    <p:titleStyle>
      <a:lvl1pPr algn="l" rtl="0" eaLnBrk="0" fontAlgn="base" hangingPunct="0">
        <a:spcBef>
          <a:spcPct val="0"/>
        </a:spcBef>
        <a:spcAft>
          <a:spcPct val="0"/>
        </a:spcAft>
        <a:defRPr sz="2800">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5pPr>
      <a:lvl6pPr marL="457166" algn="l" rtl="0" fontAlgn="base">
        <a:spcBef>
          <a:spcPct val="0"/>
        </a:spcBef>
        <a:spcAft>
          <a:spcPct val="0"/>
        </a:spcAft>
        <a:defRPr sz="2800">
          <a:solidFill>
            <a:schemeClr val="tx1"/>
          </a:solidFill>
          <a:latin typeface="Verdana" pitchFamily="-1" charset="0"/>
        </a:defRPr>
      </a:lvl6pPr>
      <a:lvl7pPr marL="914333" algn="l" rtl="0" fontAlgn="base">
        <a:spcBef>
          <a:spcPct val="0"/>
        </a:spcBef>
        <a:spcAft>
          <a:spcPct val="0"/>
        </a:spcAft>
        <a:defRPr sz="2800">
          <a:solidFill>
            <a:schemeClr val="tx1"/>
          </a:solidFill>
          <a:latin typeface="Verdana" pitchFamily="-1" charset="0"/>
        </a:defRPr>
      </a:lvl7pPr>
      <a:lvl8pPr marL="1371498" algn="l" rtl="0" fontAlgn="base">
        <a:spcBef>
          <a:spcPct val="0"/>
        </a:spcBef>
        <a:spcAft>
          <a:spcPct val="0"/>
        </a:spcAft>
        <a:defRPr sz="2800">
          <a:solidFill>
            <a:schemeClr val="tx1"/>
          </a:solidFill>
          <a:latin typeface="Verdana" pitchFamily="-1" charset="0"/>
        </a:defRPr>
      </a:lvl8pPr>
      <a:lvl9pPr marL="1828664" algn="l" rtl="0" fontAlgn="base">
        <a:spcBef>
          <a:spcPct val="0"/>
        </a:spcBef>
        <a:spcAft>
          <a:spcPct val="0"/>
        </a:spcAft>
        <a:defRPr sz="2800">
          <a:solidFill>
            <a:schemeClr val="tx1"/>
          </a:solidFill>
          <a:latin typeface="Verdana" pitchFamily="-1" charset="0"/>
        </a:defRPr>
      </a:lvl9pPr>
    </p:titleStyle>
    <p:bodyStyle>
      <a:lvl1pPr marL="341313" indent="-341313" algn="l" rtl="0" eaLnBrk="0" fontAlgn="base" hangingPunct="0">
        <a:spcBef>
          <a:spcPct val="20000"/>
        </a:spcBef>
        <a:spcAft>
          <a:spcPct val="0"/>
        </a:spcAft>
        <a:buClr>
          <a:srgbClr val="920049"/>
        </a:buClr>
        <a:buChar char="•"/>
        <a:defRPr sz="32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920049"/>
        </a:buClr>
        <a:buChar char="•"/>
        <a:defRPr sz="28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Clr>
          <a:srgbClr val="920049"/>
        </a:buClr>
        <a:buChar char="•"/>
        <a:defRPr sz="1600">
          <a:solidFill>
            <a:schemeClr val="tx1"/>
          </a:solidFill>
          <a:latin typeface="+mn-lt"/>
          <a:ea typeface="MS PGothic" panose="020B0600070205080204" pitchFamily="34" charset="-128"/>
        </a:defRPr>
      </a:lvl3pPr>
      <a:lvl4pPr marL="1560513" indent="-227013" algn="l" rtl="0" eaLnBrk="0" fontAlgn="base" hangingPunct="0">
        <a:spcBef>
          <a:spcPct val="20000"/>
        </a:spcBef>
        <a:spcAft>
          <a:spcPct val="0"/>
        </a:spcAft>
        <a:buClr>
          <a:srgbClr val="920049"/>
        </a:buClr>
        <a:buChar char="–"/>
        <a:defRPr sz="1400">
          <a:solidFill>
            <a:schemeClr val="tx1"/>
          </a:solidFill>
          <a:latin typeface="+mn-lt"/>
          <a:ea typeface="MS PGothic" panose="020B0600070205080204" pitchFamily="34" charset="-128"/>
        </a:defRPr>
      </a:lvl4pPr>
      <a:lvl5pPr marL="1979613" indent="-227013" algn="l" rtl="0" eaLnBrk="0" fontAlgn="base" hangingPunct="0">
        <a:spcBef>
          <a:spcPct val="20000"/>
        </a:spcBef>
        <a:spcAft>
          <a:spcPct val="0"/>
        </a:spcAft>
        <a:buClr>
          <a:srgbClr val="920049"/>
        </a:buClr>
        <a:buChar char="»"/>
        <a:defRPr sz="1200" i="1">
          <a:solidFill>
            <a:schemeClr val="tx1"/>
          </a:solidFill>
          <a:latin typeface="+mn-lt"/>
          <a:ea typeface="MS PGothic" panose="020B0600070205080204" pitchFamily="34" charset="-128"/>
        </a:defRPr>
      </a:lvl5pPr>
      <a:lvl6pPr marL="2438217" indent="-22858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383" indent="-22858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548" indent="-22858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715" indent="-22858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66" rtl="0" eaLnBrk="1" latinLnBrk="0" hangingPunct="1">
        <a:defRPr sz="1800" kern="1200">
          <a:solidFill>
            <a:schemeClr val="tx1"/>
          </a:solidFill>
          <a:latin typeface="+mn-lt"/>
          <a:ea typeface="+mn-ea"/>
          <a:cs typeface="+mn-cs"/>
        </a:defRPr>
      </a:lvl1pPr>
      <a:lvl2pPr marL="457166" algn="l" defTabSz="457166" rtl="0" eaLnBrk="1" latinLnBrk="0" hangingPunct="1">
        <a:defRPr sz="1800" kern="1200">
          <a:solidFill>
            <a:schemeClr val="tx1"/>
          </a:solidFill>
          <a:latin typeface="+mn-lt"/>
          <a:ea typeface="+mn-ea"/>
          <a:cs typeface="+mn-cs"/>
        </a:defRPr>
      </a:lvl2pPr>
      <a:lvl3pPr marL="914333" algn="l" defTabSz="457166" rtl="0" eaLnBrk="1" latinLnBrk="0" hangingPunct="1">
        <a:defRPr sz="1800" kern="1200">
          <a:solidFill>
            <a:schemeClr val="tx1"/>
          </a:solidFill>
          <a:latin typeface="+mn-lt"/>
          <a:ea typeface="+mn-ea"/>
          <a:cs typeface="+mn-cs"/>
        </a:defRPr>
      </a:lvl3pPr>
      <a:lvl4pPr marL="1371498" algn="l" defTabSz="457166" rtl="0" eaLnBrk="1" latinLnBrk="0" hangingPunct="1">
        <a:defRPr sz="1800" kern="1200">
          <a:solidFill>
            <a:schemeClr val="tx1"/>
          </a:solidFill>
          <a:latin typeface="+mn-lt"/>
          <a:ea typeface="+mn-ea"/>
          <a:cs typeface="+mn-cs"/>
        </a:defRPr>
      </a:lvl4pPr>
      <a:lvl5pPr marL="1828664" algn="l" defTabSz="457166" rtl="0" eaLnBrk="1" latinLnBrk="0" hangingPunct="1">
        <a:defRPr sz="1800" kern="1200">
          <a:solidFill>
            <a:schemeClr val="tx1"/>
          </a:solidFill>
          <a:latin typeface="+mn-lt"/>
          <a:ea typeface="+mn-ea"/>
          <a:cs typeface="+mn-cs"/>
        </a:defRPr>
      </a:lvl5pPr>
      <a:lvl6pPr marL="2285829" algn="l" defTabSz="457166" rtl="0" eaLnBrk="1" latinLnBrk="0" hangingPunct="1">
        <a:defRPr sz="1800" kern="1200">
          <a:solidFill>
            <a:schemeClr val="tx1"/>
          </a:solidFill>
          <a:latin typeface="+mn-lt"/>
          <a:ea typeface="+mn-ea"/>
          <a:cs typeface="+mn-cs"/>
        </a:defRPr>
      </a:lvl6pPr>
      <a:lvl7pPr marL="2742995" algn="l" defTabSz="457166" rtl="0" eaLnBrk="1" latinLnBrk="0" hangingPunct="1">
        <a:defRPr sz="1800" kern="1200">
          <a:solidFill>
            <a:schemeClr val="tx1"/>
          </a:solidFill>
          <a:latin typeface="+mn-lt"/>
          <a:ea typeface="+mn-ea"/>
          <a:cs typeface="+mn-cs"/>
        </a:defRPr>
      </a:lvl7pPr>
      <a:lvl8pPr marL="3200160" algn="l" defTabSz="457166" rtl="0" eaLnBrk="1" latinLnBrk="0" hangingPunct="1">
        <a:defRPr sz="1800" kern="1200">
          <a:solidFill>
            <a:schemeClr val="tx1"/>
          </a:solidFill>
          <a:latin typeface="+mn-lt"/>
          <a:ea typeface="+mn-ea"/>
          <a:cs typeface="+mn-cs"/>
        </a:defRPr>
      </a:lvl8pPr>
      <a:lvl9pPr marL="3657326" algn="l" defTabSz="457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
          <p:cNvPicPr>
            <a:picLocks noChangeAspect="1"/>
          </p:cNvPicPr>
          <p:nvPr userDrawn="1"/>
        </p:nvPicPr>
        <p:blipFill>
          <a:blip r:embed="rId4">
            <a:extLst>
              <a:ext uri="{28A0092B-C50C-407E-A947-70E740481C1C}">
                <a14:useLocalDpi xmlns:a14="http://schemas.microsoft.com/office/drawing/2010/main" val="0"/>
              </a:ext>
            </a:extLst>
          </a:blip>
          <a:srcRect l="15195" t="30994" r="16425" b="27715"/>
          <a:stretch>
            <a:fillRect/>
          </a:stretch>
        </p:blipFill>
        <p:spPr bwMode="auto">
          <a:xfrm>
            <a:off x="0" y="4349750"/>
            <a:ext cx="2052638"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5"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35825" y="268288"/>
            <a:ext cx="1584325"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6" name="Picture 4"/>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57963" y="4406900"/>
            <a:ext cx="2303462"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bwMode="auto">
          <a:xfrm>
            <a:off x="6588224" y="4077525"/>
            <a:ext cx="2232248" cy="936104"/>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sp>
        <p:nvSpPr>
          <p:cNvPr id="6" name="TextBox 5">
            <a:extLst>
              <a:ext uri="{FF2B5EF4-FFF2-40B4-BE49-F238E27FC236}">
                <a16:creationId xmlns:a16="http://schemas.microsoft.com/office/drawing/2014/main" id="{4E386B92-FA7D-4DAA-8EA1-6BCEE65AF3B1}"/>
              </a:ext>
            </a:extLst>
          </p:cNvPr>
          <p:cNvSpPr txBox="1"/>
          <p:nvPr userDrawn="1"/>
        </p:nvSpPr>
        <p:spPr>
          <a:xfrm>
            <a:off x="3563888" y="4876006"/>
            <a:ext cx="2016224" cy="261610"/>
          </a:xfrm>
          <a:prstGeom prst="rect">
            <a:avLst/>
          </a:prstGeom>
          <a:noFill/>
        </p:spPr>
        <p:txBody>
          <a:bodyPr wrap="square" rtlCol="0">
            <a:spAutoFit/>
          </a:bodyPr>
          <a:lstStyle/>
          <a:p>
            <a:pPr algn="ctr" defTabSz="914378">
              <a:defRPr/>
            </a:pPr>
            <a:r>
              <a:rPr lang="en-US" sz="1100" b="1">
                <a:solidFill>
                  <a:schemeClr val="bg1">
                    <a:lumMod val="50000"/>
                  </a:schemeClr>
                </a:solidFill>
                <a:latin typeface="Arial"/>
              </a:rPr>
              <a:t>Official Sensitive</a:t>
            </a:r>
          </a:p>
        </p:txBody>
      </p:sp>
    </p:spTree>
  </p:cSld>
  <p:clrMap bg1="lt1" tx1="dk1" bg2="lt2" tx2="dk2" accent1="accent1" accent2="accent2" accent3="accent3" accent4="accent4" accent5="accent5" accent6="accent6" hlink="hlink" folHlink="folHlink"/>
  <p:sldLayoutIdLst>
    <p:sldLayoutId id="2147484096" r:id="rId1"/>
    <p:sldLayoutId id="2147484097" r:id="rId2"/>
  </p:sldLayoutIdLst>
  <p:transition spd="med"/>
  <p:txStyles>
    <p:titleStyle>
      <a:lvl1pPr algn="l" rtl="0" eaLnBrk="0" fontAlgn="base" hangingPunct="0">
        <a:spcBef>
          <a:spcPct val="0"/>
        </a:spcBef>
        <a:spcAft>
          <a:spcPct val="0"/>
        </a:spcAft>
        <a:defRPr sz="28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800">
          <a:solidFill>
            <a:schemeClr val="tx1"/>
          </a:solidFill>
          <a:latin typeface="Arial" charset="0"/>
          <a:ea typeface="MS PGothic" pitchFamily="34" charset="-128"/>
          <a:cs typeface="MS PGothic" charset="0"/>
        </a:defRPr>
      </a:lvl2pPr>
      <a:lvl3pPr algn="l" rtl="0" eaLnBrk="0" fontAlgn="base" hangingPunct="0">
        <a:spcBef>
          <a:spcPct val="0"/>
        </a:spcBef>
        <a:spcAft>
          <a:spcPct val="0"/>
        </a:spcAft>
        <a:defRPr sz="2800">
          <a:solidFill>
            <a:schemeClr val="tx1"/>
          </a:solidFill>
          <a:latin typeface="Arial" charset="0"/>
          <a:ea typeface="MS PGothic" pitchFamily="34" charset="-128"/>
          <a:cs typeface="MS PGothic" charset="0"/>
        </a:defRPr>
      </a:lvl3pPr>
      <a:lvl4pPr algn="l" rtl="0" eaLnBrk="0" fontAlgn="base" hangingPunct="0">
        <a:spcBef>
          <a:spcPct val="0"/>
        </a:spcBef>
        <a:spcAft>
          <a:spcPct val="0"/>
        </a:spcAft>
        <a:defRPr sz="2800">
          <a:solidFill>
            <a:schemeClr val="tx1"/>
          </a:solidFill>
          <a:latin typeface="Arial" charset="0"/>
          <a:ea typeface="MS PGothic" pitchFamily="34" charset="-128"/>
          <a:cs typeface="MS PGothic" charset="0"/>
        </a:defRPr>
      </a:lvl4pPr>
      <a:lvl5pPr algn="l" rtl="0" eaLnBrk="0" fontAlgn="base" hangingPunct="0">
        <a:spcBef>
          <a:spcPct val="0"/>
        </a:spcBef>
        <a:spcAft>
          <a:spcPct val="0"/>
        </a:spcAft>
        <a:defRPr sz="2800">
          <a:solidFill>
            <a:schemeClr val="tx1"/>
          </a:solidFill>
          <a:latin typeface="Arial" charset="0"/>
          <a:ea typeface="MS PGothic" pitchFamily="34" charset="-128"/>
          <a:cs typeface="MS PGothic" charset="0"/>
        </a:defRPr>
      </a:lvl5pPr>
      <a:lvl6pPr marL="457106" algn="l" rtl="0" fontAlgn="base">
        <a:spcBef>
          <a:spcPct val="0"/>
        </a:spcBef>
        <a:spcAft>
          <a:spcPct val="0"/>
        </a:spcAft>
        <a:defRPr sz="2800">
          <a:solidFill>
            <a:schemeClr val="tx1"/>
          </a:solidFill>
          <a:latin typeface="Verdana" pitchFamily="-1" charset="0"/>
        </a:defRPr>
      </a:lvl6pPr>
      <a:lvl7pPr marL="914220" algn="l" rtl="0" fontAlgn="base">
        <a:spcBef>
          <a:spcPct val="0"/>
        </a:spcBef>
        <a:spcAft>
          <a:spcPct val="0"/>
        </a:spcAft>
        <a:defRPr sz="2800">
          <a:solidFill>
            <a:schemeClr val="tx1"/>
          </a:solidFill>
          <a:latin typeface="Verdana" pitchFamily="-1" charset="0"/>
        </a:defRPr>
      </a:lvl7pPr>
      <a:lvl8pPr marL="1371328" algn="l" rtl="0" fontAlgn="base">
        <a:spcBef>
          <a:spcPct val="0"/>
        </a:spcBef>
        <a:spcAft>
          <a:spcPct val="0"/>
        </a:spcAft>
        <a:defRPr sz="2800">
          <a:solidFill>
            <a:schemeClr val="tx1"/>
          </a:solidFill>
          <a:latin typeface="Verdana" pitchFamily="-1" charset="0"/>
        </a:defRPr>
      </a:lvl8pPr>
      <a:lvl9pPr marL="1828439" algn="l" rtl="0" fontAlgn="base">
        <a:spcBef>
          <a:spcPct val="0"/>
        </a:spcBef>
        <a:spcAft>
          <a:spcPct val="0"/>
        </a:spcAft>
        <a:defRPr sz="2800">
          <a:solidFill>
            <a:schemeClr val="tx1"/>
          </a:solidFill>
          <a:latin typeface="Verdana" pitchFamily="-1" charset="0"/>
        </a:defRPr>
      </a:lvl9pPr>
    </p:titleStyle>
    <p:bodyStyle>
      <a:lvl1pPr marL="338138" indent="-338138" algn="l" rtl="0" eaLnBrk="0" fontAlgn="base" hangingPunct="0">
        <a:spcBef>
          <a:spcPct val="20000"/>
        </a:spcBef>
        <a:spcAft>
          <a:spcPct val="0"/>
        </a:spcAft>
        <a:buClr>
          <a:srgbClr val="920049"/>
        </a:buClr>
        <a:buChar char="•"/>
        <a:defRPr sz="3200">
          <a:solidFill>
            <a:schemeClr val="tx1"/>
          </a:solidFill>
          <a:latin typeface="+mn-lt"/>
          <a:ea typeface="MS PGothic" pitchFamily="34" charset="-128"/>
          <a:cs typeface="MS PGothic" charset="0"/>
        </a:defRPr>
      </a:lvl1pPr>
      <a:lvl2pPr marL="738188" indent="-280988" algn="l" rtl="0" eaLnBrk="0" fontAlgn="base" hangingPunct="0">
        <a:spcBef>
          <a:spcPct val="20000"/>
        </a:spcBef>
        <a:spcAft>
          <a:spcPct val="0"/>
        </a:spcAft>
        <a:buClr>
          <a:srgbClr val="920049"/>
        </a:buClr>
        <a:buChar char="•"/>
        <a:defRPr sz="2800">
          <a:solidFill>
            <a:schemeClr val="tx1"/>
          </a:solidFill>
          <a:latin typeface="+mn-lt"/>
          <a:ea typeface="MS PGothic" pitchFamily="34" charset="-128"/>
          <a:cs typeface="MS PGothic" charset="0"/>
        </a:defRPr>
      </a:lvl2pPr>
      <a:lvl3pPr marL="1138238" indent="-223838" algn="l" rtl="0" eaLnBrk="0" fontAlgn="base" hangingPunct="0">
        <a:spcBef>
          <a:spcPct val="20000"/>
        </a:spcBef>
        <a:spcAft>
          <a:spcPct val="0"/>
        </a:spcAft>
        <a:buClr>
          <a:srgbClr val="920049"/>
        </a:buClr>
        <a:buChar char="•"/>
        <a:defRPr sz="1600">
          <a:solidFill>
            <a:schemeClr val="tx1"/>
          </a:solidFill>
          <a:latin typeface="+mn-lt"/>
          <a:ea typeface="MS PGothic" pitchFamily="34" charset="-128"/>
          <a:cs typeface="MS PGothic" charset="0"/>
        </a:defRPr>
      </a:lvl3pPr>
      <a:lvl4pPr marL="1557338" indent="-223838" algn="l" rtl="0" eaLnBrk="0" fontAlgn="base" hangingPunct="0">
        <a:spcBef>
          <a:spcPct val="20000"/>
        </a:spcBef>
        <a:spcAft>
          <a:spcPct val="0"/>
        </a:spcAft>
        <a:buClr>
          <a:srgbClr val="920049"/>
        </a:buClr>
        <a:buChar char="–"/>
        <a:defRPr sz="1400">
          <a:solidFill>
            <a:schemeClr val="tx1"/>
          </a:solidFill>
          <a:latin typeface="+mn-lt"/>
          <a:ea typeface="MS PGothic" pitchFamily="34" charset="-128"/>
          <a:cs typeface="MS PGothic" charset="0"/>
        </a:defRPr>
      </a:lvl4pPr>
      <a:lvl5pPr marL="1976438" indent="-223838" algn="l" rtl="0" eaLnBrk="0" fontAlgn="base" hangingPunct="0">
        <a:spcBef>
          <a:spcPct val="20000"/>
        </a:spcBef>
        <a:spcAft>
          <a:spcPct val="0"/>
        </a:spcAft>
        <a:buClr>
          <a:srgbClr val="920049"/>
        </a:buClr>
        <a:buChar char="»"/>
        <a:defRPr sz="1200" i="1">
          <a:solidFill>
            <a:schemeClr val="tx1"/>
          </a:solidFill>
          <a:latin typeface="+mn-lt"/>
          <a:ea typeface="MS PGothic" pitchFamily="34" charset="-128"/>
          <a:cs typeface="MS PGothic" charset="0"/>
        </a:defRPr>
      </a:lvl5pPr>
      <a:lvl6pPr marL="2437912"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23"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128"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240"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20" algn="l" defTabSz="457106" rtl="0" eaLnBrk="1" latinLnBrk="0" hangingPunct="1">
        <a:defRPr sz="1800" kern="1200">
          <a:solidFill>
            <a:schemeClr val="tx1"/>
          </a:solidFill>
          <a:latin typeface="+mn-lt"/>
          <a:ea typeface="+mn-ea"/>
          <a:cs typeface="+mn-cs"/>
        </a:defRPr>
      </a:lvl3pPr>
      <a:lvl4pPr marL="1371328" algn="l" defTabSz="457106" rtl="0" eaLnBrk="1" latinLnBrk="0" hangingPunct="1">
        <a:defRPr sz="1800" kern="1200">
          <a:solidFill>
            <a:schemeClr val="tx1"/>
          </a:solidFill>
          <a:latin typeface="+mn-lt"/>
          <a:ea typeface="+mn-ea"/>
          <a:cs typeface="+mn-cs"/>
        </a:defRPr>
      </a:lvl4pPr>
      <a:lvl5pPr marL="1828439" algn="l" defTabSz="457106" rtl="0" eaLnBrk="1" latinLnBrk="0" hangingPunct="1">
        <a:defRPr sz="1800" kern="1200">
          <a:solidFill>
            <a:schemeClr val="tx1"/>
          </a:solidFill>
          <a:latin typeface="+mn-lt"/>
          <a:ea typeface="+mn-ea"/>
          <a:cs typeface="+mn-cs"/>
        </a:defRPr>
      </a:lvl5pPr>
      <a:lvl6pPr marL="2285544" algn="l" defTabSz="457106" rtl="0" eaLnBrk="1" latinLnBrk="0" hangingPunct="1">
        <a:defRPr sz="1800" kern="1200">
          <a:solidFill>
            <a:schemeClr val="tx1"/>
          </a:solidFill>
          <a:latin typeface="+mn-lt"/>
          <a:ea typeface="+mn-ea"/>
          <a:cs typeface="+mn-cs"/>
        </a:defRPr>
      </a:lvl6pPr>
      <a:lvl7pPr marL="2742650" algn="l" defTabSz="457106" rtl="0" eaLnBrk="1" latinLnBrk="0" hangingPunct="1">
        <a:defRPr sz="1800" kern="1200">
          <a:solidFill>
            <a:schemeClr val="tx1"/>
          </a:solidFill>
          <a:latin typeface="+mn-lt"/>
          <a:ea typeface="+mn-ea"/>
          <a:cs typeface="+mn-cs"/>
        </a:defRPr>
      </a:lvl7pPr>
      <a:lvl8pPr marL="3199760" algn="l" defTabSz="457106" rtl="0" eaLnBrk="1" latinLnBrk="0" hangingPunct="1">
        <a:defRPr sz="1800" kern="1200">
          <a:solidFill>
            <a:schemeClr val="tx1"/>
          </a:solidFill>
          <a:latin typeface="+mn-lt"/>
          <a:ea typeface="+mn-ea"/>
          <a:cs typeface="+mn-cs"/>
        </a:defRPr>
      </a:lvl8pPr>
      <a:lvl9pPr marL="3656869" algn="l" defTabSz="4571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https://assets.publishing.service.gov.uk/government/uploads/system/uploads/topical_event/logo/143/s300_IS_LOGO_GOVUK.png"/>
          <p:cNvPicPr>
            <a:picLocks noChangeAspect="1" noChangeArrowheads="1"/>
          </p:cNvPicPr>
          <p:nvPr userDrawn="1"/>
        </p:nvPicPr>
        <p:blipFill>
          <a:blip r:embed="rId7">
            <a:extLst>
              <a:ext uri="{28A0092B-C50C-407E-A947-70E740481C1C}">
                <a14:useLocalDpi xmlns:a14="http://schemas.microsoft.com/office/drawing/2010/main" val="0"/>
              </a:ext>
            </a:extLst>
          </a:blip>
          <a:srcRect t="18282" b="16000"/>
          <a:stretch>
            <a:fillRect/>
          </a:stretch>
        </p:blipFill>
        <p:spPr bwMode="auto">
          <a:xfrm>
            <a:off x="6696075" y="4763"/>
            <a:ext cx="2447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1"/>
          <p:cNvPicPr>
            <a:picLocks noChangeAspect="1"/>
          </p:cNvPicPr>
          <p:nvPr userDrawn="1"/>
        </p:nvPicPr>
        <p:blipFill>
          <a:blip r:embed="rId8">
            <a:extLst>
              <a:ext uri="{28A0092B-C50C-407E-A947-70E740481C1C}">
                <a14:useLocalDpi xmlns:a14="http://schemas.microsoft.com/office/drawing/2010/main" val="0"/>
              </a:ext>
            </a:extLst>
          </a:blip>
          <a:srcRect l="15195" t="30994" r="16425" b="27715"/>
          <a:stretch>
            <a:fillRect/>
          </a:stretch>
        </p:blipFill>
        <p:spPr bwMode="auto">
          <a:xfrm>
            <a:off x="0" y="4349750"/>
            <a:ext cx="2052638"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557963" y="4406900"/>
            <a:ext cx="2303462"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bwMode="auto">
          <a:xfrm>
            <a:off x="6588224" y="4077525"/>
            <a:ext cx="2232248" cy="936104"/>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spTree>
    <p:extLst>
      <p:ext uri="{BB962C8B-B14F-4D97-AF65-F5344CB8AC3E}">
        <p14:creationId xmlns:p14="http://schemas.microsoft.com/office/powerpoint/2010/main" val="653382994"/>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63" r:id="rId3"/>
    <p:sldLayoutId id="2147484171" r:id="rId4"/>
    <p:sldLayoutId id="2147484174" r:id="rId5"/>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itchFamily="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5pPr>
      <a:lvl6pPr marL="457118" algn="l" rtl="0" fontAlgn="base">
        <a:spcBef>
          <a:spcPct val="0"/>
        </a:spcBef>
        <a:spcAft>
          <a:spcPct val="0"/>
        </a:spcAft>
        <a:defRPr sz="2800">
          <a:solidFill>
            <a:schemeClr val="tx1"/>
          </a:solidFill>
          <a:latin typeface="Verdana" pitchFamily="-1" charset="0"/>
        </a:defRPr>
      </a:lvl6pPr>
      <a:lvl7pPr marL="914243" algn="l" rtl="0" fontAlgn="base">
        <a:spcBef>
          <a:spcPct val="0"/>
        </a:spcBef>
        <a:spcAft>
          <a:spcPct val="0"/>
        </a:spcAft>
        <a:defRPr sz="2800">
          <a:solidFill>
            <a:schemeClr val="tx1"/>
          </a:solidFill>
          <a:latin typeface="Verdana" pitchFamily="-1" charset="0"/>
        </a:defRPr>
      </a:lvl7pPr>
      <a:lvl8pPr marL="1371362" algn="l" rtl="0" fontAlgn="base">
        <a:spcBef>
          <a:spcPct val="0"/>
        </a:spcBef>
        <a:spcAft>
          <a:spcPct val="0"/>
        </a:spcAft>
        <a:defRPr sz="2800">
          <a:solidFill>
            <a:schemeClr val="tx1"/>
          </a:solidFill>
          <a:latin typeface="Verdana" pitchFamily="-1" charset="0"/>
        </a:defRPr>
      </a:lvl8pPr>
      <a:lvl9pPr marL="1828484" algn="l" rtl="0" fontAlgn="base">
        <a:spcBef>
          <a:spcPct val="0"/>
        </a:spcBef>
        <a:spcAft>
          <a:spcPct val="0"/>
        </a:spcAft>
        <a:defRPr sz="2800">
          <a:solidFill>
            <a:schemeClr val="tx1"/>
          </a:solidFill>
          <a:latin typeface="Verdana" pitchFamily="-1" charset="0"/>
        </a:defRPr>
      </a:lvl9pPr>
    </p:titleStyle>
    <p:body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18" rtl="0" eaLnBrk="1" latinLnBrk="0" hangingPunct="1">
        <a:defRPr sz="1800" kern="1200">
          <a:solidFill>
            <a:schemeClr val="tx1"/>
          </a:solidFill>
          <a:latin typeface="+mn-lt"/>
          <a:ea typeface="+mn-ea"/>
          <a:cs typeface="+mn-cs"/>
        </a:defRPr>
      </a:lvl1pPr>
      <a:lvl2pPr marL="457118" algn="l" defTabSz="457118" rtl="0" eaLnBrk="1" latinLnBrk="0" hangingPunct="1">
        <a:defRPr sz="1800" kern="1200">
          <a:solidFill>
            <a:schemeClr val="tx1"/>
          </a:solidFill>
          <a:latin typeface="+mn-lt"/>
          <a:ea typeface="+mn-ea"/>
          <a:cs typeface="+mn-cs"/>
        </a:defRPr>
      </a:lvl2pPr>
      <a:lvl3pPr marL="914243" algn="l" defTabSz="457118" rtl="0" eaLnBrk="1" latinLnBrk="0" hangingPunct="1">
        <a:defRPr sz="1800" kern="1200">
          <a:solidFill>
            <a:schemeClr val="tx1"/>
          </a:solidFill>
          <a:latin typeface="+mn-lt"/>
          <a:ea typeface="+mn-ea"/>
          <a:cs typeface="+mn-cs"/>
        </a:defRPr>
      </a:lvl3pPr>
      <a:lvl4pPr marL="1371362" algn="l" defTabSz="457118" rtl="0" eaLnBrk="1" latinLnBrk="0" hangingPunct="1">
        <a:defRPr sz="1800" kern="1200">
          <a:solidFill>
            <a:schemeClr val="tx1"/>
          </a:solidFill>
          <a:latin typeface="+mn-lt"/>
          <a:ea typeface="+mn-ea"/>
          <a:cs typeface="+mn-cs"/>
        </a:defRPr>
      </a:lvl4pPr>
      <a:lvl5pPr marL="1828484" algn="l" defTabSz="457118" rtl="0" eaLnBrk="1" latinLnBrk="0" hangingPunct="1">
        <a:defRPr sz="1800" kern="1200">
          <a:solidFill>
            <a:schemeClr val="tx1"/>
          </a:solidFill>
          <a:latin typeface="+mn-lt"/>
          <a:ea typeface="+mn-ea"/>
          <a:cs typeface="+mn-cs"/>
        </a:defRPr>
      </a:lvl5pPr>
      <a:lvl6pPr marL="2285601" algn="l" defTabSz="457118" rtl="0" eaLnBrk="1" latinLnBrk="0" hangingPunct="1">
        <a:defRPr sz="1800" kern="1200">
          <a:solidFill>
            <a:schemeClr val="tx1"/>
          </a:solidFill>
          <a:latin typeface="+mn-lt"/>
          <a:ea typeface="+mn-ea"/>
          <a:cs typeface="+mn-cs"/>
        </a:defRPr>
      </a:lvl6pPr>
      <a:lvl7pPr marL="2742719" algn="l" defTabSz="457118" rtl="0" eaLnBrk="1" latinLnBrk="0" hangingPunct="1">
        <a:defRPr sz="1800" kern="1200">
          <a:solidFill>
            <a:schemeClr val="tx1"/>
          </a:solidFill>
          <a:latin typeface="+mn-lt"/>
          <a:ea typeface="+mn-ea"/>
          <a:cs typeface="+mn-cs"/>
        </a:defRPr>
      </a:lvl7pPr>
      <a:lvl8pPr marL="3199840" algn="l" defTabSz="457118" rtl="0" eaLnBrk="1" latinLnBrk="0" hangingPunct="1">
        <a:defRPr sz="1800" kern="1200">
          <a:solidFill>
            <a:schemeClr val="tx1"/>
          </a:solidFill>
          <a:latin typeface="+mn-lt"/>
          <a:ea typeface="+mn-ea"/>
          <a:cs typeface="+mn-cs"/>
        </a:defRPr>
      </a:lvl8pPr>
      <a:lvl9pPr marL="3656960" algn="l" defTabSz="4571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Line 11"/>
          <p:cNvSpPr>
            <a:spLocks noChangeShapeType="1"/>
          </p:cNvSpPr>
          <p:nvPr userDrawn="1"/>
        </p:nvSpPr>
        <p:spPr bwMode="auto">
          <a:xfrm>
            <a:off x="468314" y="1085850"/>
            <a:ext cx="8135937" cy="0"/>
          </a:xfrm>
          <a:prstGeom prst="line">
            <a:avLst/>
          </a:prstGeom>
          <a:noFill/>
          <a:ln w="19050">
            <a:solidFill>
              <a:schemeClr val="bg1">
                <a:lumMod val="75000"/>
              </a:schemeClr>
            </a:solidFill>
            <a:round/>
            <a:headEnd/>
            <a:tailEnd/>
          </a:ln>
        </p:spPr>
        <p:txBody>
          <a:bodyPr wrap="none" anchor="ctr"/>
          <a:lstStyle/>
          <a:p>
            <a:pPr eaLnBrk="1" fontAlgn="auto" hangingPunct="1">
              <a:spcBef>
                <a:spcPts val="0"/>
              </a:spcBef>
              <a:spcAft>
                <a:spcPts val="0"/>
              </a:spcAft>
              <a:defRPr/>
            </a:pPr>
            <a:endParaRPr lang="en-US" sz="1800">
              <a:solidFill>
                <a:prstClr val="black"/>
              </a:solidFill>
              <a:ea typeface="ＭＳ Ｐゴシック" charset="0"/>
              <a:cs typeface="ＭＳ Ｐゴシック" charset="0"/>
            </a:endParaRPr>
          </a:p>
        </p:txBody>
      </p:sp>
      <p:sp>
        <p:nvSpPr>
          <p:cNvPr id="7" name="TextBox 6"/>
          <p:cNvSpPr txBox="1"/>
          <p:nvPr userDrawn="1"/>
        </p:nvSpPr>
        <p:spPr>
          <a:xfrm>
            <a:off x="539750" y="4859339"/>
            <a:ext cx="2286000" cy="230832"/>
          </a:xfrm>
          <a:prstGeom prst="rect">
            <a:avLst/>
          </a:prstGeom>
          <a:noFill/>
        </p:spPr>
        <p:txBody>
          <a:bodyPr lIns="0">
            <a:spAutoFit/>
          </a:bodyPr>
          <a:lstStyle>
            <a:lvl1pPr algn="ctr" eaLnBrk="0" hangingPunct="0">
              <a:defRPr sz="2400">
                <a:solidFill>
                  <a:schemeClr val="tx1"/>
                </a:solidFill>
                <a:latin typeface="Times" pitchFamily="4" charset="0"/>
                <a:ea typeface="ＭＳ Ｐゴシック" pitchFamily="4" charset="-128"/>
              </a:defRPr>
            </a:lvl1pPr>
            <a:lvl2pPr marL="37931725" indent="-37474525" algn="ctr"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l" fontAlgn="auto">
              <a:spcBef>
                <a:spcPts val="0"/>
              </a:spcBef>
              <a:spcAft>
                <a:spcPts val="0"/>
              </a:spcAft>
              <a:defRPr/>
            </a:pPr>
            <a:r>
              <a:rPr lang="en-US" sz="900">
                <a:solidFill>
                  <a:srgbClr val="8A7967"/>
                </a:solidFill>
                <a:latin typeface="Arial" charset="0"/>
                <a:cs typeface="Arial" charset="0"/>
              </a:rPr>
              <a:t>UK Research and Innovation </a:t>
            </a:r>
          </a:p>
        </p:txBody>
      </p:sp>
      <p:sp>
        <p:nvSpPr>
          <p:cNvPr id="6" name="Line 11"/>
          <p:cNvSpPr>
            <a:spLocks noChangeShapeType="1"/>
          </p:cNvSpPr>
          <p:nvPr userDrawn="1"/>
        </p:nvSpPr>
        <p:spPr bwMode="auto">
          <a:xfrm>
            <a:off x="403660" y="4807961"/>
            <a:ext cx="8135937" cy="0"/>
          </a:xfrm>
          <a:prstGeom prst="line">
            <a:avLst/>
          </a:prstGeom>
          <a:noFill/>
          <a:ln w="19050">
            <a:solidFill>
              <a:schemeClr val="bg1">
                <a:lumMod val="75000"/>
              </a:schemeClr>
            </a:solidFill>
            <a:round/>
            <a:headEnd/>
            <a:tailEnd/>
          </a:ln>
        </p:spPr>
        <p:txBody>
          <a:bodyPr wrap="none" anchor="ctr"/>
          <a:lstStyle/>
          <a:p>
            <a:pPr eaLnBrk="1" fontAlgn="auto" hangingPunct="1">
              <a:spcBef>
                <a:spcPts val="0"/>
              </a:spcBef>
              <a:spcAft>
                <a:spcPts val="0"/>
              </a:spcAft>
              <a:defRPr/>
            </a:pPr>
            <a:endParaRPr lang="en-US" sz="1800">
              <a:solidFill>
                <a:prstClr val="black"/>
              </a:solidFill>
              <a:ea typeface="ＭＳ Ｐゴシック" charset="0"/>
              <a:cs typeface="ＭＳ Ｐゴシック" charset="0"/>
            </a:endParaRPr>
          </a:p>
        </p:txBody>
      </p:sp>
      <p:sp>
        <p:nvSpPr>
          <p:cNvPr id="2" name="Slide Number Placeholder 1"/>
          <p:cNvSpPr>
            <a:spLocks noGrp="1"/>
          </p:cNvSpPr>
          <p:nvPr>
            <p:ph type="sldNum" sz="quarter" idx="4"/>
          </p:nvPr>
        </p:nvSpPr>
        <p:spPr>
          <a:xfrm>
            <a:off x="6482197" y="4807962"/>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DEA9E4B9-DF4F-4B00-89E6-E680C8279773}" type="slidenum">
              <a:rPr lang="en-GB" smtClean="0">
                <a:solidFill>
                  <a:prstClr val="black">
                    <a:tint val="75000"/>
                  </a:prstClr>
                </a:solidFill>
                <a:latin typeface="Arial"/>
                <a:ea typeface=""/>
              </a:rPr>
              <a:pPr eaLnBrk="1" fontAlgn="auto" hangingPunct="1">
                <a:spcBef>
                  <a:spcPts val="0"/>
                </a:spcBef>
                <a:spcAft>
                  <a:spcPts val="0"/>
                </a:spcAft>
              </a:pPr>
              <a:t>‹#›</a:t>
            </a:fld>
            <a:endParaRPr lang="en-GB">
              <a:solidFill>
                <a:prstClr val="black">
                  <a:tint val="75000"/>
                </a:prstClr>
              </a:solidFill>
              <a:latin typeface="Arial"/>
              <a:ea typeface=""/>
            </a:endParaRPr>
          </a:p>
        </p:txBody>
      </p:sp>
      <p:pic>
        <p:nvPicPr>
          <p:cNvPr id="8" name="Picture 2" descr="https://assets.publishing.service.gov.uk/government/uploads/system/uploads/topical_event/logo/143/s300_IS_LOGO_GOVUK.png"/>
          <p:cNvPicPr>
            <a:picLocks noChangeAspect="1" noChangeArrowheads="1"/>
          </p:cNvPicPr>
          <p:nvPr userDrawn="1"/>
        </p:nvPicPr>
        <p:blipFill>
          <a:blip r:embed="rId7">
            <a:extLst>
              <a:ext uri="{28A0092B-C50C-407E-A947-70E740481C1C}">
                <a14:useLocalDpi xmlns:a14="http://schemas.microsoft.com/office/drawing/2010/main" val="0"/>
              </a:ext>
            </a:extLst>
          </a:blip>
          <a:srcRect t="18282" b="16000"/>
          <a:stretch>
            <a:fillRect/>
          </a:stretch>
        </p:blipFill>
        <p:spPr bwMode="auto">
          <a:xfrm>
            <a:off x="6696075" y="4763"/>
            <a:ext cx="2447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22787C9-E4A7-4EA7-9167-1BA36799E7BE}"/>
              </a:ext>
            </a:extLst>
          </p:cNvPr>
          <p:cNvSpPr txBox="1"/>
          <p:nvPr userDrawn="1"/>
        </p:nvSpPr>
        <p:spPr>
          <a:xfrm>
            <a:off x="3563888" y="4876006"/>
            <a:ext cx="2016224" cy="261610"/>
          </a:xfrm>
          <a:prstGeom prst="rect">
            <a:avLst/>
          </a:prstGeom>
          <a:noFill/>
        </p:spPr>
        <p:txBody>
          <a:bodyPr wrap="square" rtlCol="0">
            <a:spAutoFit/>
          </a:bodyPr>
          <a:lstStyle/>
          <a:p>
            <a:pPr algn="ctr" defTabSz="914378">
              <a:defRPr/>
            </a:pPr>
            <a:r>
              <a:rPr lang="en-US" sz="1100" b="1">
                <a:solidFill>
                  <a:schemeClr val="bg1">
                    <a:lumMod val="50000"/>
                  </a:schemeClr>
                </a:solidFill>
                <a:latin typeface="Arial"/>
              </a:rPr>
              <a:t>Official Sensitive</a:t>
            </a:r>
          </a:p>
        </p:txBody>
      </p:sp>
    </p:spTree>
    <p:extLst>
      <p:ext uri="{BB962C8B-B14F-4D97-AF65-F5344CB8AC3E}">
        <p14:creationId xmlns:p14="http://schemas.microsoft.com/office/powerpoint/2010/main" val="1663731706"/>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47" r:id="rId5"/>
  </p:sldLayoutIdLst>
  <p:transition spd="med"/>
  <p:hf hdr="0" ftr="0" dt="0"/>
  <p:txStyles>
    <p:titleStyle>
      <a:lvl1pPr algn="l" rtl="0" eaLnBrk="0" fontAlgn="base" hangingPunct="0">
        <a:spcBef>
          <a:spcPct val="0"/>
        </a:spcBef>
        <a:spcAft>
          <a:spcPct val="0"/>
        </a:spcAft>
        <a:defRPr sz="2800">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MS PGothic" panose="020B0600070205080204" pitchFamily="34" charset="-128"/>
          <a:cs typeface="ＭＳ Ｐゴシック" charset="0"/>
        </a:defRPr>
      </a:lvl5pPr>
      <a:lvl6pPr marL="457178" algn="l" rtl="0" fontAlgn="base">
        <a:spcBef>
          <a:spcPct val="0"/>
        </a:spcBef>
        <a:spcAft>
          <a:spcPct val="0"/>
        </a:spcAft>
        <a:defRPr sz="2800">
          <a:solidFill>
            <a:schemeClr val="tx1"/>
          </a:solidFill>
          <a:latin typeface="Verdana" pitchFamily="-1" charset="0"/>
        </a:defRPr>
      </a:lvl6pPr>
      <a:lvl7pPr marL="914355" algn="l" rtl="0" fontAlgn="base">
        <a:spcBef>
          <a:spcPct val="0"/>
        </a:spcBef>
        <a:spcAft>
          <a:spcPct val="0"/>
        </a:spcAft>
        <a:defRPr sz="2800">
          <a:solidFill>
            <a:schemeClr val="tx1"/>
          </a:solidFill>
          <a:latin typeface="Verdana" pitchFamily="-1" charset="0"/>
        </a:defRPr>
      </a:lvl7pPr>
      <a:lvl8pPr marL="1371532" algn="l" rtl="0" fontAlgn="base">
        <a:spcBef>
          <a:spcPct val="0"/>
        </a:spcBef>
        <a:spcAft>
          <a:spcPct val="0"/>
        </a:spcAft>
        <a:defRPr sz="2800">
          <a:solidFill>
            <a:schemeClr val="tx1"/>
          </a:solidFill>
          <a:latin typeface="Verdana" pitchFamily="-1" charset="0"/>
        </a:defRPr>
      </a:lvl8pPr>
      <a:lvl9pPr marL="1828709" algn="l" rtl="0" fontAlgn="base">
        <a:spcBef>
          <a:spcPct val="0"/>
        </a:spcBef>
        <a:spcAft>
          <a:spcPct val="0"/>
        </a:spcAft>
        <a:defRPr sz="2800">
          <a:solidFill>
            <a:schemeClr val="tx1"/>
          </a:solidFill>
          <a:latin typeface="Verdana" pitchFamily="-1" charset="0"/>
        </a:defRPr>
      </a:lvl9pPr>
    </p:titleStyle>
    <p:bodyStyle>
      <a:lvl1pPr marL="342884" indent="-342884" algn="l" rtl="0" eaLnBrk="0" fontAlgn="base" hangingPunct="0">
        <a:spcBef>
          <a:spcPct val="20000"/>
        </a:spcBef>
        <a:spcAft>
          <a:spcPct val="0"/>
        </a:spcAft>
        <a:buClr>
          <a:srgbClr val="7F7F7F"/>
        </a:buClr>
        <a:buChar char="•"/>
        <a:defRPr sz="2000">
          <a:solidFill>
            <a:schemeClr val="tx1"/>
          </a:solidFill>
          <a:latin typeface="+mn-lt"/>
          <a:ea typeface="MS PGothic" panose="020B0600070205080204" pitchFamily="34" charset="-128"/>
          <a:cs typeface="ＭＳ Ｐゴシック" charset="0"/>
        </a:defRPr>
      </a:lvl1pPr>
      <a:lvl2pPr marL="742913" indent="-285736" algn="l" rtl="0" eaLnBrk="0" fontAlgn="base" hangingPunct="0">
        <a:spcBef>
          <a:spcPct val="20000"/>
        </a:spcBef>
        <a:spcAft>
          <a:spcPct val="0"/>
        </a:spcAft>
        <a:buClr>
          <a:srgbClr val="7F7F7F"/>
        </a:buClr>
        <a:buChar char="•"/>
        <a:defRPr sz="2000">
          <a:solidFill>
            <a:schemeClr val="tx1"/>
          </a:solidFill>
          <a:latin typeface="+mn-lt"/>
          <a:ea typeface="MS PGothic" panose="020B0600070205080204" pitchFamily="34" charset="-128"/>
        </a:defRPr>
      </a:lvl2pPr>
      <a:lvl3pPr marL="1142944" indent="-228588" algn="l" rtl="0" eaLnBrk="0" fontAlgn="base" hangingPunct="0">
        <a:spcBef>
          <a:spcPct val="20000"/>
        </a:spcBef>
        <a:spcAft>
          <a:spcPct val="0"/>
        </a:spcAft>
        <a:buClr>
          <a:srgbClr val="7F7F7F"/>
        </a:buClr>
        <a:buChar char="•"/>
        <a:defRPr sz="2400">
          <a:solidFill>
            <a:schemeClr val="tx1"/>
          </a:solidFill>
          <a:latin typeface="+mn-lt"/>
          <a:ea typeface="MS PGothic" panose="020B0600070205080204" pitchFamily="34" charset="-128"/>
        </a:defRPr>
      </a:lvl3pPr>
      <a:lvl4pPr marL="1562022" indent="-228588" algn="l" rtl="0" eaLnBrk="0" fontAlgn="base" hangingPunct="0">
        <a:spcBef>
          <a:spcPct val="20000"/>
        </a:spcBef>
        <a:spcAft>
          <a:spcPct val="0"/>
        </a:spcAft>
        <a:buClr>
          <a:srgbClr val="7F7F7F"/>
        </a:buClr>
        <a:buChar char="–"/>
        <a:defRPr sz="2000">
          <a:solidFill>
            <a:schemeClr val="tx1"/>
          </a:solidFill>
          <a:latin typeface="+mn-lt"/>
          <a:ea typeface="MS PGothic" panose="020B0600070205080204" pitchFamily="34" charset="-128"/>
        </a:defRPr>
      </a:lvl4pPr>
      <a:lvl5pPr marL="1981102" indent="-228588" algn="l" rtl="0" eaLnBrk="0" fontAlgn="base" hangingPunct="0">
        <a:spcBef>
          <a:spcPct val="20000"/>
        </a:spcBef>
        <a:spcAft>
          <a:spcPct val="0"/>
        </a:spcAft>
        <a:buClr>
          <a:srgbClr val="7F7F7F"/>
        </a:buClr>
        <a:buChar char="»"/>
        <a:defRPr sz="2000" i="1">
          <a:solidFill>
            <a:schemeClr val="tx1"/>
          </a:solidFill>
          <a:latin typeface="+mn-lt"/>
          <a:ea typeface="MS PGothic" panose="020B0600070205080204" pitchFamily="34" charset="-128"/>
        </a:defRPr>
      </a:lvl5pPr>
      <a:lvl6pPr marL="2438278" indent="-228588"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2895455" indent="-228588"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3352632" indent="-228588"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3809810" indent="-228588"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https://assets.publishing.service.gov.uk/government/uploads/system/uploads/topical_event/logo/143/s300_IS_LOGO_GOVUK.png"/>
          <p:cNvPicPr>
            <a:picLocks noChangeAspect="1" noChangeArrowheads="1"/>
          </p:cNvPicPr>
          <p:nvPr userDrawn="1"/>
        </p:nvPicPr>
        <p:blipFill>
          <a:blip r:embed="rId4">
            <a:extLst>
              <a:ext uri="{28A0092B-C50C-407E-A947-70E740481C1C}">
                <a14:useLocalDpi xmlns:a14="http://schemas.microsoft.com/office/drawing/2010/main" val="0"/>
              </a:ext>
            </a:extLst>
          </a:blip>
          <a:srcRect t="18282" b="16000"/>
          <a:stretch>
            <a:fillRect/>
          </a:stretch>
        </p:blipFill>
        <p:spPr bwMode="auto">
          <a:xfrm>
            <a:off x="6696075" y="4763"/>
            <a:ext cx="2447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1"/>
          <p:cNvPicPr>
            <a:picLocks noChangeAspect="1"/>
          </p:cNvPicPr>
          <p:nvPr userDrawn="1"/>
        </p:nvPicPr>
        <p:blipFill>
          <a:blip r:embed="rId5">
            <a:extLst>
              <a:ext uri="{28A0092B-C50C-407E-A947-70E740481C1C}">
                <a14:useLocalDpi xmlns:a14="http://schemas.microsoft.com/office/drawing/2010/main" val="0"/>
              </a:ext>
            </a:extLst>
          </a:blip>
          <a:srcRect l="15195" t="30994" r="16425" b="27715"/>
          <a:stretch>
            <a:fillRect/>
          </a:stretch>
        </p:blipFill>
        <p:spPr bwMode="auto">
          <a:xfrm>
            <a:off x="0" y="4349750"/>
            <a:ext cx="2052638"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57963" y="4406900"/>
            <a:ext cx="2303462"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bwMode="auto">
          <a:xfrm>
            <a:off x="6588224" y="4077525"/>
            <a:ext cx="2232248" cy="936104"/>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sp>
        <p:nvSpPr>
          <p:cNvPr id="6" name="TextBox 5">
            <a:extLst>
              <a:ext uri="{FF2B5EF4-FFF2-40B4-BE49-F238E27FC236}">
                <a16:creationId xmlns:a16="http://schemas.microsoft.com/office/drawing/2014/main" id="{ADAB80B4-4E89-469E-8D26-37F57ECDB3E4}"/>
              </a:ext>
            </a:extLst>
          </p:cNvPr>
          <p:cNvSpPr txBox="1"/>
          <p:nvPr userDrawn="1"/>
        </p:nvSpPr>
        <p:spPr>
          <a:xfrm>
            <a:off x="3563888" y="4876006"/>
            <a:ext cx="2016224" cy="261610"/>
          </a:xfrm>
          <a:prstGeom prst="rect">
            <a:avLst/>
          </a:prstGeom>
          <a:noFill/>
        </p:spPr>
        <p:txBody>
          <a:bodyPr wrap="square" rtlCol="0">
            <a:spAutoFit/>
          </a:bodyPr>
          <a:lstStyle/>
          <a:p>
            <a:pPr algn="ctr" defTabSz="914378">
              <a:defRPr/>
            </a:pPr>
            <a:r>
              <a:rPr lang="en-US" sz="1100" b="1">
                <a:solidFill>
                  <a:schemeClr val="bg1">
                    <a:lumMod val="50000"/>
                  </a:schemeClr>
                </a:solidFill>
                <a:latin typeface="Arial"/>
              </a:rPr>
              <a:t>Official Sensitive</a:t>
            </a:r>
          </a:p>
        </p:txBody>
      </p:sp>
    </p:spTree>
    <p:extLst>
      <p:ext uri="{BB962C8B-B14F-4D97-AF65-F5344CB8AC3E}">
        <p14:creationId xmlns:p14="http://schemas.microsoft.com/office/powerpoint/2010/main" val="1374349585"/>
      </p:ext>
    </p:extLst>
  </p:cSld>
  <p:clrMap bg1="lt1" tx1="dk1" bg2="lt2" tx2="dk2" accent1="accent1" accent2="accent2" accent3="accent3" accent4="accent4" accent5="accent5" accent6="accent6" hlink="hlink" folHlink="folHlink"/>
  <p:sldLayoutIdLst>
    <p:sldLayoutId id="2147484149" r:id="rId1"/>
    <p:sldLayoutId id="2147484150" r:id="rId2"/>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itchFamily="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5pPr>
      <a:lvl6pPr marL="457118" algn="l" rtl="0" fontAlgn="base">
        <a:spcBef>
          <a:spcPct val="0"/>
        </a:spcBef>
        <a:spcAft>
          <a:spcPct val="0"/>
        </a:spcAft>
        <a:defRPr sz="2800">
          <a:solidFill>
            <a:schemeClr val="tx1"/>
          </a:solidFill>
          <a:latin typeface="Verdana" pitchFamily="-1" charset="0"/>
        </a:defRPr>
      </a:lvl6pPr>
      <a:lvl7pPr marL="914243" algn="l" rtl="0" fontAlgn="base">
        <a:spcBef>
          <a:spcPct val="0"/>
        </a:spcBef>
        <a:spcAft>
          <a:spcPct val="0"/>
        </a:spcAft>
        <a:defRPr sz="2800">
          <a:solidFill>
            <a:schemeClr val="tx1"/>
          </a:solidFill>
          <a:latin typeface="Verdana" pitchFamily="-1" charset="0"/>
        </a:defRPr>
      </a:lvl7pPr>
      <a:lvl8pPr marL="1371362" algn="l" rtl="0" fontAlgn="base">
        <a:spcBef>
          <a:spcPct val="0"/>
        </a:spcBef>
        <a:spcAft>
          <a:spcPct val="0"/>
        </a:spcAft>
        <a:defRPr sz="2800">
          <a:solidFill>
            <a:schemeClr val="tx1"/>
          </a:solidFill>
          <a:latin typeface="Verdana" pitchFamily="-1" charset="0"/>
        </a:defRPr>
      </a:lvl8pPr>
      <a:lvl9pPr marL="1828484" algn="l" rtl="0" fontAlgn="base">
        <a:spcBef>
          <a:spcPct val="0"/>
        </a:spcBef>
        <a:spcAft>
          <a:spcPct val="0"/>
        </a:spcAft>
        <a:defRPr sz="2800">
          <a:solidFill>
            <a:schemeClr val="tx1"/>
          </a:solidFill>
          <a:latin typeface="Verdana" pitchFamily="-1" charset="0"/>
        </a:defRPr>
      </a:lvl9pPr>
    </p:titleStyle>
    <p:body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18" rtl="0" eaLnBrk="1" latinLnBrk="0" hangingPunct="1">
        <a:defRPr sz="1800" kern="1200">
          <a:solidFill>
            <a:schemeClr val="tx1"/>
          </a:solidFill>
          <a:latin typeface="+mn-lt"/>
          <a:ea typeface="+mn-ea"/>
          <a:cs typeface="+mn-cs"/>
        </a:defRPr>
      </a:lvl1pPr>
      <a:lvl2pPr marL="457118" algn="l" defTabSz="457118" rtl="0" eaLnBrk="1" latinLnBrk="0" hangingPunct="1">
        <a:defRPr sz="1800" kern="1200">
          <a:solidFill>
            <a:schemeClr val="tx1"/>
          </a:solidFill>
          <a:latin typeface="+mn-lt"/>
          <a:ea typeface="+mn-ea"/>
          <a:cs typeface="+mn-cs"/>
        </a:defRPr>
      </a:lvl2pPr>
      <a:lvl3pPr marL="914243" algn="l" defTabSz="457118" rtl="0" eaLnBrk="1" latinLnBrk="0" hangingPunct="1">
        <a:defRPr sz="1800" kern="1200">
          <a:solidFill>
            <a:schemeClr val="tx1"/>
          </a:solidFill>
          <a:latin typeface="+mn-lt"/>
          <a:ea typeface="+mn-ea"/>
          <a:cs typeface="+mn-cs"/>
        </a:defRPr>
      </a:lvl3pPr>
      <a:lvl4pPr marL="1371362" algn="l" defTabSz="457118" rtl="0" eaLnBrk="1" latinLnBrk="0" hangingPunct="1">
        <a:defRPr sz="1800" kern="1200">
          <a:solidFill>
            <a:schemeClr val="tx1"/>
          </a:solidFill>
          <a:latin typeface="+mn-lt"/>
          <a:ea typeface="+mn-ea"/>
          <a:cs typeface="+mn-cs"/>
        </a:defRPr>
      </a:lvl4pPr>
      <a:lvl5pPr marL="1828484" algn="l" defTabSz="457118" rtl="0" eaLnBrk="1" latinLnBrk="0" hangingPunct="1">
        <a:defRPr sz="1800" kern="1200">
          <a:solidFill>
            <a:schemeClr val="tx1"/>
          </a:solidFill>
          <a:latin typeface="+mn-lt"/>
          <a:ea typeface="+mn-ea"/>
          <a:cs typeface="+mn-cs"/>
        </a:defRPr>
      </a:lvl5pPr>
      <a:lvl6pPr marL="2285601" algn="l" defTabSz="457118" rtl="0" eaLnBrk="1" latinLnBrk="0" hangingPunct="1">
        <a:defRPr sz="1800" kern="1200">
          <a:solidFill>
            <a:schemeClr val="tx1"/>
          </a:solidFill>
          <a:latin typeface="+mn-lt"/>
          <a:ea typeface="+mn-ea"/>
          <a:cs typeface="+mn-cs"/>
        </a:defRPr>
      </a:lvl6pPr>
      <a:lvl7pPr marL="2742719" algn="l" defTabSz="457118" rtl="0" eaLnBrk="1" latinLnBrk="0" hangingPunct="1">
        <a:defRPr sz="1800" kern="1200">
          <a:solidFill>
            <a:schemeClr val="tx1"/>
          </a:solidFill>
          <a:latin typeface="+mn-lt"/>
          <a:ea typeface="+mn-ea"/>
          <a:cs typeface="+mn-cs"/>
        </a:defRPr>
      </a:lvl7pPr>
      <a:lvl8pPr marL="3199840" algn="l" defTabSz="457118" rtl="0" eaLnBrk="1" latinLnBrk="0" hangingPunct="1">
        <a:defRPr sz="1800" kern="1200">
          <a:solidFill>
            <a:schemeClr val="tx1"/>
          </a:solidFill>
          <a:latin typeface="+mn-lt"/>
          <a:ea typeface="+mn-ea"/>
          <a:cs typeface="+mn-cs"/>
        </a:defRPr>
      </a:lvl8pPr>
      <a:lvl9pPr marL="3656960" algn="l" defTabSz="45711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https://assets.publishing.service.gov.uk/government/uploads/system/uploads/topical_event/logo/143/s300_IS_LOGO_GOVUK.png"/>
          <p:cNvPicPr>
            <a:picLocks noChangeAspect="1" noChangeArrowheads="1"/>
          </p:cNvPicPr>
          <p:nvPr userDrawn="1"/>
        </p:nvPicPr>
        <p:blipFill>
          <a:blip r:embed="rId5">
            <a:extLst>
              <a:ext uri="{28A0092B-C50C-407E-A947-70E740481C1C}">
                <a14:useLocalDpi xmlns:a14="http://schemas.microsoft.com/office/drawing/2010/main" val="0"/>
              </a:ext>
            </a:extLst>
          </a:blip>
          <a:srcRect t="18282" b="16000"/>
          <a:stretch>
            <a:fillRect/>
          </a:stretch>
        </p:blipFill>
        <p:spPr bwMode="auto">
          <a:xfrm>
            <a:off x="6696076" y="4764"/>
            <a:ext cx="24479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1"/>
          <p:cNvPicPr>
            <a:picLocks noChangeAspect="1"/>
          </p:cNvPicPr>
          <p:nvPr userDrawn="1"/>
        </p:nvPicPr>
        <p:blipFill>
          <a:blip r:embed="rId6">
            <a:extLst>
              <a:ext uri="{28A0092B-C50C-407E-A947-70E740481C1C}">
                <a14:useLocalDpi xmlns:a14="http://schemas.microsoft.com/office/drawing/2010/main" val="0"/>
              </a:ext>
            </a:extLst>
          </a:blip>
          <a:srcRect l="15195" t="30994" r="16425" b="27715"/>
          <a:stretch>
            <a:fillRect/>
          </a:stretch>
        </p:blipFill>
        <p:spPr bwMode="auto">
          <a:xfrm>
            <a:off x="1" y="4349750"/>
            <a:ext cx="2052638"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557964" y="4406901"/>
            <a:ext cx="2303462"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bwMode="auto">
          <a:xfrm>
            <a:off x="6588224" y="4077525"/>
            <a:ext cx="2232248" cy="936104"/>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spTree>
    <p:extLst>
      <p:ext uri="{BB962C8B-B14F-4D97-AF65-F5344CB8AC3E}">
        <p14:creationId xmlns:p14="http://schemas.microsoft.com/office/powerpoint/2010/main" val="2676619249"/>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Lst>
  <p:transition spd="med"/>
  <p:txStyles>
    <p:titleStyle>
      <a:lvl1pPr algn="l" rtl="0" eaLnBrk="0" fontAlgn="base" hangingPunct="0">
        <a:spcBef>
          <a:spcPct val="0"/>
        </a:spcBef>
        <a:spcAft>
          <a:spcPct val="0"/>
        </a:spcAft>
        <a:defRPr sz="2800">
          <a:solidFill>
            <a:schemeClr val="tx1"/>
          </a:solidFill>
          <a:latin typeface="+mj-lt"/>
          <a:ea typeface="ＭＳ Ｐゴシック" pitchFamily="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5pPr>
      <a:lvl6pPr marL="457106" algn="l" rtl="0" fontAlgn="base">
        <a:spcBef>
          <a:spcPct val="0"/>
        </a:spcBef>
        <a:spcAft>
          <a:spcPct val="0"/>
        </a:spcAft>
        <a:defRPr sz="2800">
          <a:solidFill>
            <a:schemeClr val="tx1"/>
          </a:solidFill>
          <a:latin typeface="Verdana" pitchFamily="-1" charset="0"/>
        </a:defRPr>
      </a:lvl6pPr>
      <a:lvl7pPr marL="914220" algn="l" rtl="0" fontAlgn="base">
        <a:spcBef>
          <a:spcPct val="0"/>
        </a:spcBef>
        <a:spcAft>
          <a:spcPct val="0"/>
        </a:spcAft>
        <a:defRPr sz="2800">
          <a:solidFill>
            <a:schemeClr val="tx1"/>
          </a:solidFill>
          <a:latin typeface="Verdana" pitchFamily="-1" charset="0"/>
        </a:defRPr>
      </a:lvl7pPr>
      <a:lvl8pPr marL="1371328" algn="l" rtl="0" fontAlgn="base">
        <a:spcBef>
          <a:spcPct val="0"/>
        </a:spcBef>
        <a:spcAft>
          <a:spcPct val="0"/>
        </a:spcAft>
        <a:defRPr sz="2800">
          <a:solidFill>
            <a:schemeClr val="tx1"/>
          </a:solidFill>
          <a:latin typeface="Verdana" pitchFamily="-1" charset="0"/>
        </a:defRPr>
      </a:lvl8pPr>
      <a:lvl9pPr marL="1828439" algn="l" rtl="0" fontAlgn="base">
        <a:spcBef>
          <a:spcPct val="0"/>
        </a:spcBef>
        <a:spcAft>
          <a:spcPct val="0"/>
        </a:spcAft>
        <a:defRPr sz="2800">
          <a:solidFill>
            <a:schemeClr val="tx1"/>
          </a:solidFill>
          <a:latin typeface="Verdana" pitchFamily="-1" charset="0"/>
        </a:defRPr>
      </a:lvl9pPr>
    </p:titleStyle>
    <p:bodyStyle>
      <a:lvl1pPr marL="339716" indent="-339716"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57" indent="-282568"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797" indent="-225419"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886" indent="-225419"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7976" indent="-225419"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12"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23"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128"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240" indent="-228552"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20" algn="l" defTabSz="457106" rtl="0" eaLnBrk="1" latinLnBrk="0" hangingPunct="1">
        <a:defRPr sz="1800" kern="1200">
          <a:solidFill>
            <a:schemeClr val="tx1"/>
          </a:solidFill>
          <a:latin typeface="+mn-lt"/>
          <a:ea typeface="+mn-ea"/>
          <a:cs typeface="+mn-cs"/>
        </a:defRPr>
      </a:lvl3pPr>
      <a:lvl4pPr marL="1371328" algn="l" defTabSz="457106" rtl="0" eaLnBrk="1" latinLnBrk="0" hangingPunct="1">
        <a:defRPr sz="1800" kern="1200">
          <a:solidFill>
            <a:schemeClr val="tx1"/>
          </a:solidFill>
          <a:latin typeface="+mn-lt"/>
          <a:ea typeface="+mn-ea"/>
          <a:cs typeface="+mn-cs"/>
        </a:defRPr>
      </a:lvl4pPr>
      <a:lvl5pPr marL="1828439" algn="l" defTabSz="457106" rtl="0" eaLnBrk="1" latinLnBrk="0" hangingPunct="1">
        <a:defRPr sz="1800" kern="1200">
          <a:solidFill>
            <a:schemeClr val="tx1"/>
          </a:solidFill>
          <a:latin typeface="+mn-lt"/>
          <a:ea typeface="+mn-ea"/>
          <a:cs typeface="+mn-cs"/>
        </a:defRPr>
      </a:lvl5pPr>
      <a:lvl6pPr marL="2285544" algn="l" defTabSz="457106" rtl="0" eaLnBrk="1" latinLnBrk="0" hangingPunct="1">
        <a:defRPr sz="1800" kern="1200">
          <a:solidFill>
            <a:schemeClr val="tx1"/>
          </a:solidFill>
          <a:latin typeface="+mn-lt"/>
          <a:ea typeface="+mn-ea"/>
          <a:cs typeface="+mn-cs"/>
        </a:defRPr>
      </a:lvl6pPr>
      <a:lvl7pPr marL="2742650" algn="l" defTabSz="457106" rtl="0" eaLnBrk="1" latinLnBrk="0" hangingPunct="1">
        <a:defRPr sz="1800" kern="1200">
          <a:solidFill>
            <a:schemeClr val="tx1"/>
          </a:solidFill>
          <a:latin typeface="+mn-lt"/>
          <a:ea typeface="+mn-ea"/>
          <a:cs typeface="+mn-cs"/>
        </a:defRPr>
      </a:lvl7pPr>
      <a:lvl8pPr marL="3199760" algn="l" defTabSz="457106" rtl="0" eaLnBrk="1" latinLnBrk="0" hangingPunct="1">
        <a:defRPr sz="1800" kern="1200">
          <a:solidFill>
            <a:schemeClr val="tx1"/>
          </a:solidFill>
          <a:latin typeface="+mn-lt"/>
          <a:ea typeface="+mn-ea"/>
          <a:cs typeface="+mn-cs"/>
        </a:defRPr>
      </a:lvl8pPr>
      <a:lvl9pPr marL="3656869" algn="l" defTabSz="4571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82EFF-5A01-4C5C-9870-1DD02EF83C7C}"/>
              </a:ext>
            </a:extLst>
          </p:cNvPr>
          <p:cNvPicPr>
            <a:picLocks noChangeAspect="1"/>
          </p:cNvPicPr>
          <p:nvPr/>
        </p:nvPicPr>
        <p:blipFill>
          <a:blip r:embed="rId3"/>
          <a:stretch>
            <a:fillRect/>
          </a:stretch>
        </p:blipFill>
        <p:spPr>
          <a:xfrm>
            <a:off x="4844314" y="1661377"/>
            <a:ext cx="4125828" cy="1990493"/>
          </a:xfrm>
          <a:prstGeom prst="rect">
            <a:avLst/>
          </a:prstGeom>
        </p:spPr>
      </p:pic>
      <p:sp>
        <p:nvSpPr>
          <p:cNvPr id="3" name="Title 1">
            <a:extLst>
              <a:ext uri="{FF2B5EF4-FFF2-40B4-BE49-F238E27FC236}">
                <a16:creationId xmlns:a16="http://schemas.microsoft.com/office/drawing/2014/main" id="{39B8B960-2EE7-4942-A9A2-D6FD0BB519D8}"/>
              </a:ext>
            </a:extLst>
          </p:cNvPr>
          <p:cNvSpPr txBox="1">
            <a:spLocks noChangeArrowheads="1"/>
          </p:cNvSpPr>
          <p:nvPr/>
        </p:nvSpPr>
        <p:spPr>
          <a:xfrm>
            <a:off x="0" y="-117114"/>
            <a:ext cx="6804248" cy="1470025"/>
          </a:xfrm>
          <a:prstGeom prst="rect">
            <a:avLst/>
          </a:prstGeom>
        </p:spPr>
        <p:txBody>
          <a:bodyPr lIns="91426" tIns="45713" rIns="91426" bIns="45713" anchor="ctr" anchorCtr="0">
            <a:normAutofit/>
          </a:bodyPr>
          <a:lstStyle>
            <a:lvl1pPr algn="l" rtl="0" eaLnBrk="0" fontAlgn="base" hangingPunct="0">
              <a:spcBef>
                <a:spcPct val="0"/>
              </a:spcBef>
              <a:spcAft>
                <a:spcPct val="0"/>
              </a:spcAft>
              <a:defRPr sz="2800">
                <a:solidFill>
                  <a:schemeClr val="tx1"/>
                </a:solidFill>
                <a:latin typeface="+mj-lt"/>
                <a:ea typeface="ＭＳ Ｐゴシック" pitchFamily="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ＭＳ Ｐゴシック" pitchFamily="4" charset="-128"/>
                <a:cs typeface="ＭＳ Ｐゴシック" charset="0"/>
              </a:defRPr>
            </a:lvl5pPr>
            <a:lvl6pPr marL="457118" algn="l" rtl="0" fontAlgn="base">
              <a:spcBef>
                <a:spcPct val="0"/>
              </a:spcBef>
              <a:spcAft>
                <a:spcPct val="0"/>
              </a:spcAft>
              <a:defRPr sz="2800">
                <a:solidFill>
                  <a:schemeClr val="tx1"/>
                </a:solidFill>
                <a:latin typeface="Verdana" pitchFamily="-1" charset="0"/>
              </a:defRPr>
            </a:lvl6pPr>
            <a:lvl7pPr marL="914243" algn="l" rtl="0" fontAlgn="base">
              <a:spcBef>
                <a:spcPct val="0"/>
              </a:spcBef>
              <a:spcAft>
                <a:spcPct val="0"/>
              </a:spcAft>
              <a:defRPr sz="2800">
                <a:solidFill>
                  <a:schemeClr val="tx1"/>
                </a:solidFill>
                <a:latin typeface="Verdana" pitchFamily="-1" charset="0"/>
              </a:defRPr>
            </a:lvl7pPr>
            <a:lvl8pPr marL="1371362" algn="l" rtl="0" fontAlgn="base">
              <a:spcBef>
                <a:spcPct val="0"/>
              </a:spcBef>
              <a:spcAft>
                <a:spcPct val="0"/>
              </a:spcAft>
              <a:defRPr sz="2800">
                <a:solidFill>
                  <a:schemeClr val="tx1"/>
                </a:solidFill>
                <a:latin typeface="Verdana" pitchFamily="-1" charset="0"/>
              </a:defRPr>
            </a:lvl8pPr>
            <a:lvl9pPr marL="1828484" algn="l" rtl="0" fontAlgn="base">
              <a:spcBef>
                <a:spcPct val="0"/>
              </a:spcBef>
              <a:spcAft>
                <a:spcPct val="0"/>
              </a:spcAft>
              <a:defRPr sz="2800">
                <a:solidFill>
                  <a:schemeClr val="tx1"/>
                </a:solidFill>
                <a:latin typeface="Verdana" pitchFamily="-1" charset="0"/>
              </a:defRPr>
            </a:lvl9pPr>
          </a:lstStyle>
          <a:p>
            <a:pPr algn="ctr" eaLnBrk="1" hangingPunct="1"/>
            <a:endParaRPr lang="en-US" altLang="en-US" sz="4000" b="1" kern="0">
              <a:solidFill>
                <a:srgbClr val="0099CC"/>
              </a:solidFill>
              <a:latin typeface="Calibri" panose="020F0502020204030204" pitchFamily="34" charset="0"/>
            </a:endParaRPr>
          </a:p>
        </p:txBody>
      </p:sp>
      <p:sp>
        <p:nvSpPr>
          <p:cNvPr id="4" name="Subtitle 2">
            <a:extLst>
              <a:ext uri="{FF2B5EF4-FFF2-40B4-BE49-F238E27FC236}">
                <a16:creationId xmlns:a16="http://schemas.microsoft.com/office/drawing/2014/main" id="{BCDD21BB-E197-4D0F-8DE4-19E913FA5893}"/>
              </a:ext>
            </a:extLst>
          </p:cNvPr>
          <p:cNvSpPr txBox="1">
            <a:spLocks noChangeArrowheads="1"/>
          </p:cNvSpPr>
          <p:nvPr/>
        </p:nvSpPr>
        <p:spPr>
          <a:xfrm>
            <a:off x="323528" y="1661377"/>
            <a:ext cx="4320480" cy="1990494"/>
          </a:xfrm>
          <a:prstGeom prst="rect">
            <a:avLst/>
          </a:prstGeom>
        </p:spPr>
        <p:txBody>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marL="0" indent="0" algn="ctr">
              <a:buNone/>
            </a:pPr>
            <a:r>
              <a:rPr lang="en-GB" altLang="en-US" sz="2400" kern="0">
                <a:solidFill>
                  <a:schemeClr val="tx1">
                    <a:lumMod val="50000"/>
                    <a:lumOff val="50000"/>
                  </a:schemeClr>
                </a:solidFill>
              </a:rPr>
              <a:t>Community of Practice Procurement – Suppliers Day </a:t>
            </a:r>
          </a:p>
          <a:p>
            <a:pPr marL="0" indent="0" algn="ctr">
              <a:buNone/>
            </a:pPr>
            <a:endParaRPr lang="en-GB" altLang="en-US" sz="1800" b="1" kern="0">
              <a:solidFill>
                <a:srgbClr val="92D050"/>
              </a:solidFill>
            </a:endParaRPr>
          </a:p>
          <a:p>
            <a:pPr marL="0" indent="0" algn="ctr">
              <a:buNone/>
            </a:pPr>
            <a:r>
              <a:rPr lang="en-GB" altLang="en-US" b="1" kern="0">
                <a:solidFill>
                  <a:srgbClr val="0070C0"/>
                </a:solidFill>
              </a:rPr>
              <a:t>Welcome! </a:t>
            </a:r>
          </a:p>
          <a:p>
            <a:endParaRPr lang="en-GB" altLang="en-US" b="1" kern="0"/>
          </a:p>
          <a:p>
            <a:pPr marL="0" indent="0" algn="ctr">
              <a:buNone/>
            </a:pPr>
            <a:endParaRPr lang="en-GB" altLang="en-US" sz="2400" kern="0"/>
          </a:p>
        </p:txBody>
      </p:sp>
      <p:sp>
        <p:nvSpPr>
          <p:cNvPr id="2" name="Rectangle 1">
            <a:extLst>
              <a:ext uri="{FF2B5EF4-FFF2-40B4-BE49-F238E27FC236}">
                <a16:creationId xmlns:a16="http://schemas.microsoft.com/office/drawing/2014/main" id="{99F86F9A-C71B-4E8D-B2A3-BC78FDBB96C3}"/>
              </a:ext>
            </a:extLst>
          </p:cNvPr>
          <p:cNvSpPr/>
          <p:nvPr/>
        </p:nvSpPr>
        <p:spPr>
          <a:xfrm>
            <a:off x="395536" y="289560"/>
            <a:ext cx="5606022" cy="553998"/>
          </a:xfrm>
          <a:prstGeom prst="rect">
            <a:avLst/>
          </a:prstGeom>
        </p:spPr>
        <p:txBody>
          <a:bodyPr wrap="none">
            <a:spAutoFit/>
          </a:bodyPr>
          <a:lstStyle/>
          <a:p>
            <a:pPr marL="0" indent="0" algn="ctr">
              <a:buNone/>
            </a:pPr>
            <a:r>
              <a:rPr lang="en-GB" altLang="en-US" sz="3000" kern="0">
                <a:solidFill>
                  <a:schemeClr val="tx1">
                    <a:lumMod val="50000"/>
                    <a:lumOff val="50000"/>
                  </a:schemeClr>
                </a:solidFill>
                <a:latin typeface="+mj-lt"/>
              </a:rPr>
              <a:t>ISCF Healthy Ageing Challenge</a:t>
            </a:r>
          </a:p>
        </p:txBody>
      </p:sp>
      <p:sp>
        <p:nvSpPr>
          <p:cNvPr id="6" name="Rectangle 5">
            <a:extLst>
              <a:ext uri="{FF2B5EF4-FFF2-40B4-BE49-F238E27FC236}">
                <a16:creationId xmlns:a16="http://schemas.microsoft.com/office/drawing/2014/main" id="{82C2DA44-1DFD-49AD-8672-A295377776F1}"/>
              </a:ext>
            </a:extLst>
          </p:cNvPr>
          <p:cNvSpPr/>
          <p:nvPr/>
        </p:nvSpPr>
        <p:spPr>
          <a:xfrm>
            <a:off x="3635896" y="4140299"/>
            <a:ext cx="1805302" cy="307777"/>
          </a:xfrm>
          <a:prstGeom prst="rect">
            <a:avLst/>
          </a:prstGeom>
        </p:spPr>
        <p:txBody>
          <a:bodyPr wrap="none">
            <a:spAutoFit/>
          </a:bodyPr>
          <a:lstStyle/>
          <a:p>
            <a:pPr marL="0" indent="0" algn="ctr">
              <a:buNone/>
            </a:pPr>
            <a:r>
              <a:rPr lang="en-GB" altLang="en-US" sz="1400" kern="0">
                <a:solidFill>
                  <a:schemeClr val="bg1">
                    <a:lumMod val="50000"/>
                  </a:schemeClr>
                </a:solidFill>
                <a:latin typeface="+mj-lt"/>
              </a:rPr>
              <a:t>20 September 2019 </a:t>
            </a:r>
          </a:p>
        </p:txBody>
      </p:sp>
    </p:spTree>
    <p:extLst>
      <p:ext uri="{BB962C8B-B14F-4D97-AF65-F5344CB8AC3E}">
        <p14:creationId xmlns:p14="http://schemas.microsoft.com/office/powerpoint/2010/main" val="354211818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B31808A-A491-41C0-8CFD-5D8BF19AD8EA}"/>
              </a:ext>
            </a:extLst>
          </p:cNvPr>
          <p:cNvSpPr txBox="1">
            <a:spLocks/>
          </p:cNvSpPr>
          <p:nvPr/>
        </p:nvSpPr>
        <p:spPr>
          <a:xfrm>
            <a:off x="467544" y="987574"/>
            <a:ext cx="8136904" cy="3586162"/>
          </a:xfrm>
          <a:prstGeom prst="rect">
            <a:avLst/>
          </a:prstGeom>
        </p:spPr>
        <p:txBody>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marL="0" indent="0">
              <a:buNone/>
            </a:pPr>
            <a:r>
              <a:rPr lang="en-GB" sz="1800"/>
              <a:t>The objectives of the CoP are to:</a:t>
            </a:r>
          </a:p>
          <a:p>
            <a:pPr marL="0" indent="0">
              <a:buNone/>
            </a:pPr>
            <a:endParaRPr lang="en-GB" sz="1000"/>
          </a:p>
          <a:p>
            <a:pPr lvl="0">
              <a:buFont typeface="Wingdings" panose="05000000000000000000" pitchFamily="2" charset="2"/>
              <a:buChar char="q"/>
            </a:pPr>
            <a:r>
              <a:rPr lang="en-GB" sz="1600"/>
              <a:t>Accelerate the pace of proposition development by identifying and overcoming common barriers through the sharing of lessons learned;</a:t>
            </a:r>
          </a:p>
          <a:p>
            <a:pPr lvl="0">
              <a:buFont typeface="Wingdings" panose="05000000000000000000" pitchFamily="2" charset="2"/>
              <a:buChar char="q"/>
            </a:pPr>
            <a:r>
              <a:rPr lang="en-GB" sz="1600"/>
              <a:t>Generate insights that enable the spread of ideas, products, services and processes to other sectors and audiences;</a:t>
            </a:r>
          </a:p>
          <a:p>
            <a:pPr lvl="0">
              <a:buFont typeface="Wingdings" panose="05000000000000000000" pitchFamily="2" charset="2"/>
              <a:buChar char="q"/>
            </a:pPr>
            <a:r>
              <a:rPr lang="en-GB" sz="1600"/>
              <a:t>Support the Challenge in identifying what is most effective in contributing to healthy ageing, by making appropriate links from the emerging findings of Trailblazers with a wider evidence base within the research community and across the other Challenge activities; </a:t>
            </a:r>
          </a:p>
          <a:p>
            <a:pPr lvl="0">
              <a:buFont typeface="Wingdings" panose="05000000000000000000" pitchFamily="2" charset="2"/>
              <a:buChar char="q"/>
            </a:pPr>
            <a:r>
              <a:rPr lang="en-GB" sz="1600"/>
              <a:t>Enable the creation of new collaborations and partnerships where there is the potential to increase the collective impact of a set of complementary activities.</a:t>
            </a:r>
          </a:p>
          <a:p>
            <a:pPr marL="0" indent="0">
              <a:buFontTx/>
              <a:buNone/>
              <a:defRPr/>
            </a:pPr>
            <a:endParaRPr lang="en-GB" sz="2000" kern="0"/>
          </a:p>
        </p:txBody>
      </p:sp>
      <p:sp>
        <p:nvSpPr>
          <p:cNvPr id="6" name="Title 2">
            <a:extLst>
              <a:ext uri="{FF2B5EF4-FFF2-40B4-BE49-F238E27FC236}">
                <a16:creationId xmlns:a16="http://schemas.microsoft.com/office/drawing/2014/main" id="{44F0C167-10DE-430D-A88B-272AECAF360B}"/>
              </a:ext>
            </a:extLst>
          </p:cNvPr>
          <p:cNvSpPr>
            <a:spLocks noGrp="1" noChangeArrowheads="1"/>
          </p:cNvSpPr>
          <p:nvPr>
            <p:ph type="title"/>
          </p:nvPr>
        </p:nvSpPr>
        <p:spPr>
          <a:xfrm>
            <a:off x="467544" y="51470"/>
            <a:ext cx="6336704" cy="910357"/>
          </a:xfrm>
        </p:spPr>
        <p:txBody>
          <a:bodyPr>
            <a:normAutofit/>
          </a:bodyPr>
          <a:lstStyle/>
          <a:p>
            <a:r>
              <a:rPr lang="en-GB" altLang="en-US">
                <a:solidFill>
                  <a:srgbClr val="0099CC"/>
                </a:solidFill>
              </a:rPr>
              <a:t>HA Community of Practice (CoP)</a:t>
            </a:r>
          </a:p>
        </p:txBody>
      </p:sp>
    </p:spTree>
    <p:extLst>
      <p:ext uri="{BB962C8B-B14F-4D97-AF65-F5344CB8AC3E}">
        <p14:creationId xmlns:p14="http://schemas.microsoft.com/office/powerpoint/2010/main" val="61331240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B31808A-A491-41C0-8CFD-5D8BF19AD8EA}"/>
              </a:ext>
            </a:extLst>
          </p:cNvPr>
          <p:cNvSpPr txBox="1">
            <a:spLocks/>
          </p:cNvSpPr>
          <p:nvPr/>
        </p:nvSpPr>
        <p:spPr>
          <a:xfrm>
            <a:off x="467544" y="987574"/>
            <a:ext cx="8136904" cy="3586162"/>
          </a:xfrm>
          <a:prstGeom prst="rect">
            <a:avLst/>
          </a:prstGeom>
        </p:spPr>
        <p:txBody>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marL="0" indent="0">
              <a:buFontTx/>
              <a:buNone/>
              <a:defRPr/>
            </a:pPr>
            <a:endParaRPr lang="en-GB" sz="2000" kern="0"/>
          </a:p>
        </p:txBody>
      </p:sp>
      <p:sp>
        <p:nvSpPr>
          <p:cNvPr id="6" name="Title 2">
            <a:extLst>
              <a:ext uri="{FF2B5EF4-FFF2-40B4-BE49-F238E27FC236}">
                <a16:creationId xmlns:a16="http://schemas.microsoft.com/office/drawing/2014/main" id="{44F0C167-10DE-430D-A88B-272AECAF360B}"/>
              </a:ext>
            </a:extLst>
          </p:cNvPr>
          <p:cNvSpPr>
            <a:spLocks noGrp="1" noChangeArrowheads="1"/>
          </p:cNvSpPr>
          <p:nvPr>
            <p:ph type="title"/>
          </p:nvPr>
        </p:nvSpPr>
        <p:spPr>
          <a:xfrm>
            <a:off x="467544" y="51470"/>
            <a:ext cx="6336704" cy="910357"/>
          </a:xfrm>
        </p:spPr>
        <p:txBody>
          <a:bodyPr>
            <a:normAutofit/>
          </a:bodyPr>
          <a:lstStyle/>
          <a:p>
            <a:r>
              <a:rPr lang="en-GB" altLang="en-US">
                <a:solidFill>
                  <a:srgbClr val="0099CC"/>
                </a:solidFill>
              </a:rPr>
              <a:t>HA Community of Practice (CoP)</a:t>
            </a:r>
          </a:p>
        </p:txBody>
      </p:sp>
      <p:pic>
        <p:nvPicPr>
          <p:cNvPr id="4" name="Picture 3">
            <a:extLst>
              <a:ext uri="{FF2B5EF4-FFF2-40B4-BE49-F238E27FC236}">
                <a16:creationId xmlns:a16="http://schemas.microsoft.com/office/drawing/2014/main" id="{40B9EC37-29C7-4FDB-A89D-47AD96E5CA9A}"/>
              </a:ext>
            </a:extLst>
          </p:cNvPr>
          <p:cNvPicPr/>
          <p:nvPr/>
        </p:nvPicPr>
        <p:blipFill>
          <a:blip r:embed="rId3"/>
          <a:stretch>
            <a:fillRect/>
          </a:stretch>
        </p:blipFill>
        <p:spPr>
          <a:xfrm>
            <a:off x="1259632" y="1056005"/>
            <a:ext cx="6984775" cy="3459962"/>
          </a:xfrm>
          <a:prstGeom prst="rect">
            <a:avLst/>
          </a:prstGeom>
        </p:spPr>
      </p:pic>
      <p:sp>
        <p:nvSpPr>
          <p:cNvPr id="2" name="TextBox 1">
            <a:extLst>
              <a:ext uri="{FF2B5EF4-FFF2-40B4-BE49-F238E27FC236}">
                <a16:creationId xmlns:a16="http://schemas.microsoft.com/office/drawing/2014/main" id="{47CC888E-929F-4C3A-B8D7-CAB6012C867D}"/>
              </a:ext>
            </a:extLst>
          </p:cNvPr>
          <p:cNvSpPr txBox="1"/>
          <p:nvPr/>
        </p:nvSpPr>
        <p:spPr>
          <a:xfrm rot="16200000">
            <a:off x="-647320" y="2632094"/>
            <a:ext cx="3459961" cy="307777"/>
          </a:xfrm>
          <a:prstGeom prst="rect">
            <a:avLst/>
          </a:prstGeom>
          <a:solidFill>
            <a:schemeClr val="tx2">
              <a:lumMod val="60000"/>
              <a:lumOff val="4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a:solidFill>
                  <a:schemeClr val="tx1">
                    <a:lumMod val="95000"/>
                    <a:lumOff val="5000"/>
                  </a:schemeClr>
                </a:solidFill>
                <a:latin typeface="+mj-lt"/>
              </a:rPr>
              <a:t>3 Distinct Phases of the Challenge</a:t>
            </a:r>
          </a:p>
        </p:txBody>
      </p:sp>
    </p:spTree>
    <p:extLst>
      <p:ext uri="{BB962C8B-B14F-4D97-AF65-F5344CB8AC3E}">
        <p14:creationId xmlns:p14="http://schemas.microsoft.com/office/powerpoint/2010/main" val="38466699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B31808A-A491-41C0-8CFD-5D8BF19AD8EA}"/>
              </a:ext>
            </a:extLst>
          </p:cNvPr>
          <p:cNvSpPr txBox="1">
            <a:spLocks/>
          </p:cNvSpPr>
          <p:nvPr/>
        </p:nvSpPr>
        <p:spPr>
          <a:xfrm>
            <a:off x="467544" y="987574"/>
            <a:ext cx="8136904" cy="3586162"/>
          </a:xfrm>
          <a:prstGeom prst="rect">
            <a:avLst/>
          </a:prstGeom>
        </p:spPr>
        <p:txBody>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marL="0" indent="0">
              <a:buFontTx/>
              <a:buNone/>
              <a:defRPr/>
            </a:pPr>
            <a:endParaRPr lang="en-GB" sz="2000" kern="0"/>
          </a:p>
        </p:txBody>
      </p:sp>
      <p:sp>
        <p:nvSpPr>
          <p:cNvPr id="6" name="Title 2">
            <a:extLst>
              <a:ext uri="{FF2B5EF4-FFF2-40B4-BE49-F238E27FC236}">
                <a16:creationId xmlns:a16="http://schemas.microsoft.com/office/drawing/2014/main" id="{44F0C167-10DE-430D-A88B-272AECAF360B}"/>
              </a:ext>
            </a:extLst>
          </p:cNvPr>
          <p:cNvSpPr>
            <a:spLocks noGrp="1" noChangeArrowheads="1"/>
          </p:cNvSpPr>
          <p:nvPr>
            <p:ph type="title"/>
          </p:nvPr>
        </p:nvSpPr>
        <p:spPr>
          <a:xfrm>
            <a:off x="467544" y="51470"/>
            <a:ext cx="6336704" cy="910357"/>
          </a:xfrm>
        </p:spPr>
        <p:txBody>
          <a:bodyPr>
            <a:normAutofit/>
          </a:bodyPr>
          <a:lstStyle/>
          <a:p>
            <a:r>
              <a:rPr lang="en-GB" altLang="en-US">
                <a:solidFill>
                  <a:srgbClr val="0099CC"/>
                </a:solidFill>
              </a:rPr>
              <a:t>HA Community of Practice (CoP)</a:t>
            </a:r>
          </a:p>
        </p:txBody>
      </p:sp>
      <p:pic>
        <p:nvPicPr>
          <p:cNvPr id="7" name="Picture 6">
            <a:extLst>
              <a:ext uri="{FF2B5EF4-FFF2-40B4-BE49-F238E27FC236}">
                <a16:creationId xmlns:a16="http://schemas.microsoft.com/office/drawing/2014/main" id="{3877BF7B-7AEF-4CB3-8080-23A43B456AF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347615"/>
            <a:ext cx="7128792" cy="2614354"/>
          </a:xfrm>
          <a:prstGeom prst="rect">
            <a:avLst/>
          </a:prstGeom>
          <a:noFill/>
        </p:spPr>
      </p:pic>
      <p:sp>
        <p:nvSpPr>
          <p:cNvPr id="8" name="Rectangle 7">
            <a:extLst>
              <a:ext uri="{FF2B5EF4-FFF2-40B4-BE49-F238E27FC236}">
                <a16:creationId xmlns:a16="http://schemas.microsoft.com/office/drawing/2014/main" id="{01B87D6C-8DE6-4BAB-A8F5-894C762A75D5}"/>
              </a:ext>
            </a:extLst>
          </p:cNvPr>
          <p:cNvSpPr/>
          <p:nvPr/>
        </p:nvSpPr>
        <p:spPr>
          <a:xfrm>
            <a:off x="755576" y="3961968"/>
            <a:ext cx="6984776" cy="553998"/>
          </a:xfrm>
          <a:prstGeom prst="rect">
            <a:avLst/>
          </a:prstGeom>
        </p:spPr>
        <p:txBody>
          <a:bodyPr wrap="square">
            <a:spAutoFit/>
          </a:bodyPr>
          <a:lstStyle/>
          <a:p>
            <a:pPr algn="just"/>
            <a:r>
              <a:rPr lang="en-GB" sz="1000">
                <a:latin typeface="+mj-lt"/>
              </a:rPr>
              <a:t>It is also expected that the role and benefits from a community of practice would evolve over the life of the Challenge. The change between Phases 2 and 3, where the focus shifts from supporting effective implementation to sharing insights on emerging impacts offers a potential break point to reappraise the role of any community of practice delivery partner. </a:t>
            </a:r>
          </a:p>
        </p:txBody>
      </p:sp>
      <p:sp>
        <p:nvSpPr>
          <p:cNvPr id="9" name="Rectangle 8">
            <a:extLst>
              <a:ext uri="{FF2B5EF4-FFF2-40B4-BE49-F238E27FC236}">
                <a16:creationId xmlns:a16="http://schemas.microsoft.com/office/drawing/2014/main" id="{1A740039-6DE9-46DB-A60B-E0C96D03D53F}"/>
              </a:ext>
            </a:extLst>
          </p:cNvPr>
          <p:cNvSpPr/>
          <p:nvPr/>
        </p:nvSpPr>
        <p:spPr>
          <a:xfrm>
            <a:off x="2987824" y="937052"/>
            <a:ext cx="2046684" cy="338554"/>
          </a:xfrm>
          <a:prstGeom prst="rect">
            <a:avLst/>
          </a:prstGeom>
        </p:spPr>
        <p:txBody>
          <a:bodyPr wrap="square">
            <a:spAutoFit/>
          </a:bodyPr>
          <a:lstStyle/>
          <a:p>
            <a:pPr algn="just"/>
            <a:r>
              <a:rPr lang="en-GB" sz="1600" b="1">
                <a:latin typeface="+mj-lt"/>
              </a:rPr>
              <a:t>Scope Options</a:t>
            </a:r>
          </a:p>
        </p:txBody>
      </p:sp>
    </p:spTree>
    <p:extLst>
      <p:ext uri="{BB962C8B-B14F-4D97-AF65-F5344CB8AC3E}">
        <p14:creationId xmlns:p14="http://schemas.microsoft.com/office/powerpoint/2010/main" val="30583434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8CFB62-121F-4990-80FE-BB90104ED10B}"/>
              </a:ext>
            </a:extLst>
          </p:cNvPr>
          <p:cNvSpPr>
            <a:spLocks noGrp="1"/>
          </p:cNvSpPr>
          <p:nvPr>
            <p:ph type="body" sz="quarter" idx="10"/>
          </p:nvPr>
        </p:nvSpPr>
        <p:spPr/>
        <p:txBody>
          <a:bodyPr>
            <a:normAutofit fontScale="55000" lnSpcReduction="20000"/>
          </a:bodyPr>
          <a:lstStyle/>
          <a:p>
            <a:r>
              <a:rPr lang="en-GB" sz="2200"/>
              <a:t>A scoping exercise to confirm the form, content and delivery approach for the community of practice during Phase One, based on an initial assessment of member needs from: </a:t>
            </a:r>
          </a:p>
          <a:p>
            <a:r>
              <a:rPr lang="en-GB" sz="2200"/>
              <a:t>Discovery Phase Trailblazers; </a:t>
            </a:r>
          </a:p>
          <a:p>
            <a:r>
              <a:rPr lang="en-GB" sz="2200"/>
              <a:t>Those who were not successful in acquiring Trailblazer status; and </a:t>
            </a:r>
          </a:p>
          <a:p>
            <a:r>
              <a:rPr lang="en-GB" sz="2200"/>
              <a:t>Other appropriate members of the community identified from across other areas of the Challenge. </a:t>
            </a:r>
          </a:p>
          <a:p>
            <a:r>
              <a:rPr lang="en-GB" sz="2200"/>
              <a:t>The delivery of a face-to-face kick-off event for up to 18 Discovery Stage Trailblazer participants; </a:t>
            </a:r>
          </a:p>
          <a:p>
            <a:r>
              <a:rPr lang="en-GB" sz="2200"/>
              <a:t>The establishment and delivery of a regular programme of activities which will be delivered through a range of approaches, including at least one additional face-to-face event; </a:t>
            </a:r>
          </a:p>
          <a:p>
            <a:r>
              <a:rPr lang="en-GB" sz="2200"/>
              <a:t>Making appropriate links across the Trailblazers and wider Challenge activities to identify common themes and barriers, and to respond to them; </a:t>
            </a:r>
          </a:p>
          <a:p>
            <a:r>
              <a:rPr lang="en-GB" sz="2200"/>
              <a:t>Drawing on broader capabilities to support individual sites where the need for this has been proactively identified; </a:t>
            </a:r>
          </a:p>
          <a:p>
            <a:r>
              <a:rPr lang="en-GB" sz="2200"/>
              <a:t>An evaluation of the extent to which the community of practice has met its objectives and the needs of members across Phase 1, including recommendations for how the community could be more effective in Phase 2. </a:t>
            </a:r>
          </a:p>
          <a:p>
            <a:endParaRPr lang="en-GB"/>
          </a:p>
        </p:txBody>
      </p:sp>
      <p:sp>
        <p:nvSpPr>
          <p:cNvPr id="3" name="Title 2">
            <a:extLst>
              <a:ext uri="{FF2B5EF4-FFF2-40B4-BE49-F238E27FC236}">
                <a16:creationId xmlns:a16="http://schemas.microsoft.com/office/drawing/2014/main" id="{E95F9203-2BAE-4CB4-A3EF-B18F6FEAAC6F}"/>
              </a:ext>
            </a:extLst>
          </p:cNvPr>
          <p:cNvSpPr>
            <a:spLocks noGrp="1"/>
          </p:cNvSpPr>
          <p:nvPr>
            <p:ph type="title"/>
          </p:nvPr>
        </p:nvSpPr>
        <p:spPr/>
        <p:txBody>
          <a:bodyPr>
            <a:normAutofit/>
          </a:bodyPr>
          <a:lstStyle/>
          <a:p>
            <a:r>
              <a:rPr lang="en-GB">
                <a:solidFill>
                  <a:srgbClr val="0099CC"/>
                </a:solidFill>
              </a:rPr>
              <a:t>Phase 1 (Discovery Stage) </a:t>
            </a:r>
            <a:br>
              <a:rPr lang="en-GB">
                <a:solidFill>
                  <a:srgbClr val="0099CC"/>
                </a:solidFill>
              </a:rPr>
            </a:br>
            <a:r>
              <a:rPr lang="en-GB" sz="900"/>
              <a:t>Indicative Expectations</a:t>
            </a:r>
          </a:p>
        </p:txBody>
      </p:sp>
    </p:spTree>
    <p:extLst>
      <p:ext uri="{BB962C8B-B14F-4D97-AF65-F5344CB8AC3E}">
        <p14:creationId xmlns:p14="http://schemas.microsoft.com/office/powerpoint/2010/main" val="403349188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8CFB62-121F-4990-80FE-BB90104ED10B}"/>
              </a:ext>
            </a:extLst>
          </p:cNvPr>
          <p:cNvSpPr>
            <a:spLocks noGrp="1"/>
          </p:cNvSpPr>
          <p:nvPr>
            <p:ph type="body" sz="quarter" idx="10"/>
          </p:nvPr>
        </p:nvSpPr>
        <p:spPr/>
        <p:txBody>
          <a:bodyPr>
            <a:normAutofit fontScale="55000" lnSpcReduction="20000"/>
          </a:bodyPr>
          <a:lstStyle/>
          <a:p>
            <a:r>
              <a:rPr lang="en-GB" sz="2200"/>
              <a:t>A brief scoping exercise, informed by the evaluation report from Phase 1 and from engagement with the Implementation Stage Trailblazers to ensure the form, content and delivery approach for the community of practice during Phase 2 remains appropriate for the needs of members; </a:t>
            </a:r>
          </a:p>
          <a:p>
            <a:r>
              <a:rPr lang="en-GB" sz="2200"/>
              <a:t>The delivery of a regular programme of activities to community members which will include a range of different virtual and face-to-face approaches; </a:t>
            </a:r>
          </a:p>
          <a:p>
            <a:r>
              <a:rPr lang="en-GB" sz="2200"/>
              <a:t>The continued delivery of support to those who have been unsuccessful in acquiring Implementation Stage Trailblazer status where this has been agreed as appropriate and value-adding with the UKRI Challenge team; </a:t>
            </a:r>
          </a:p>
          <a:p>
            <a:r>
              <a:rPr lang="en-GB" sz="2200"/>
              <a:t>The delivery of at least one large conference event to communicate to a wider audience the emerging impact of projects and initial learnings; </a:t>
            </a:r>
          </a:p>
          <a:p>
            <a:r>
              <a:rPr lang="en-GB" sz="2200"/>
              <a:t>Making appropriate links across the Trailblazers and wider Challenge activities, in particular with relevant research projects, to bring together work that may be complementary; </a:t>
            </a:r>
          </a:p>
          <a:p>
            <a:r>
              <a:rPr lang="en-GB" sz="2200"/>
              <a:t>Drawing on broader capabilities to support individual sites where the need for this has been proactively identified; </a:t>
            </a:r>
          </a:p>
          <a:p>
            <a:r>
              <a:rPr lang="en-GB" sz="2200"/>
              <a:t>An evaluation of the extent to which the community of practice has met its objectives and the needs of members across Phase 2, including recommendations for how the community could be improved in Phase 3 </a:t>
            </a:r>
          </a:p>
          <a:p>
            <a:endParaRPr lang="en-GB"/>
          </a:p>
        </p:txBody>
      </p:sp>
      <p:sp>
        <p:nvSpPr>
          <p:cNvPr id="3" name="Title 2">
            <a:extLst>
              <a:ext uri="{FF2B5EF4-FFF2-40B4-BE49-F238E27FC236}">
                <a16:creationId xmlns:a16="http://schemas.microsoft.com/office/drawing/2014/main" id="{E95F9203-2BAE-4CB4-A3EF-B18F6FEAAC6F}"/>
              </a:ext>
            </a:extLst>
          </p:cNvPr>
          <p:cNvSpPr>
            <a:spLocks noGrp="1"/>
          </p:cNvSpPr>
          <p:nvPr>
            <p:ph type="title"/>
          </p:nvPr>
        </p:nvSpPr>
        <p:spPr/>
        <p:txBody>
          <a:bodyPr>
            <a:normAutofit/>
          </a:bodyPr>
          <a:lstStyle/>
          <a:p>
            <a:r>
              <a:rPr lang="en-GB">
                <a:solidFill>
                  <a:srgbClr val="0099CC"/>
                </a:solidFill>
              </a:rPr>
              <a:t>Phase 2 (Implementation Stage) </a:t>
            </a:r>
            <a:br>
              <a:rPr lang="en-GB">
                <a:solidFill>
                  <a:srgbClr val="0099CC"/>
                </a:solidFill>
              </a:rPr>
            </a:br>
            <a:r>
              <a:rPr lang="en-GB" sz="800"/>
              <a:t>Indicative Expectations</a:t>
            </a:r>
          </a:p>
        </p:txBody>
      </p:sp>
    </p:spTree>
    <p:extLst>
      <p:ext uri="{BB962C8B-B14F-4D97-AF65-F5344CB8AC3E}">
        <p14:creationId xmlns:p14="http://schemas.microsoft.com/office/powerpoint/2010/main" val="64958350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8CFB62-121F-4990-80FE-BB90104ED10B}"/>
              </a:ext>
            </a:extLst>
          </p:cNvPr>
          <p:cNvSpPr>
            <a:spLocks noGrp="1"/>
          </p:cNvSpPr>
          <p:nvPr>
            <p:ph type="body" sz="quarter" idx="10"/>
          </p:nvPr>
        </p:nvSpPr>
        <p:spPr/>
        <p:txBody>
          <a:bodyPr>
            <a:normAutofit fontScale="70000" lnSpcReduction="20000"/>
          </a:bodyPr>
          <a:lstStyle/>
          <a:p>
            <a:r>
              <a:rPr lang="en-GB"/>
              <a:t>A brief scoping exercise, informed by the evaluation report from Phase 2 and from renewed engagement with the Implementation Stage Trailblazers to ensure the form, content and delivery approach for the community of practice during Phase 3 remains appropriate for the needs of members; </a:t>
            </a:r>
          </a:p>
          <a:p>
            <a:r>
              <a:rPr lang="en-GB"/>
              <a:t>The delivery of a regular programme of activities to community members which will include a range of different virtual and face-to-face approaches; </a:t>
            </a:r>
          </a:p>
          <a:p>
            <a:r>
              <a:rPr lang="en-GB"/>
              <a:t>The facilitation of networking opportunities between Trailblazers and other organisations where value-adding opportunities for collaboration have been identified; </a:t>
            </a:r>
          </a:p>
          <a:p>
            <a:r>
              <a:rPr lang="en-GB"/>
              <a:t>The delivery of at least one large conference event to communicate to a wider audience the impact of projects, the transferable lessons learned, and the critical success factors which will encourage the spread of good ideas and propositions to new audiences;  </a:t>
            </a:r>
          </a:p>
          <a:p>
            <a:r>
              <a:rPr lang="en-GB"/>
              <a:t>An evaluation of the extent to which the community of practice has met its objectives and the needs of members across the lifecycle of the Challenge.  </a:t>
            </a:r>
          </a:p>
          <a:p>
            <a:endParaRPr lang="en-GB"/>
          </a:p>
        </p:txBody>
      </p:sp>
      <p:sp>
        <p:nvSpPr>
          <p:cNvPr id="3" name="Title 2">
            <a:extLst>
              <a:ext uri="{FF2B5EF4-FFF2-40B4-BE49-F238E27FC236}">
                <a16:creationId xmlns:a16="http://schemas.microsoft.com/office/drawing/2014/main" id="{E95F9203-2BAE-4CB4-A3EF-B18F6FEAAC6F}"/>
              </a:ext>
            </a:extLst>
          </p:cNvPr>
          <p:cNvSpPr>
            <a:spLocks noGrp="1"/>
          </p:cNvSpPr>
          <p:nvPr>
            <p:ph type="title"/>
          </p:nvPr>
        </p:nvSpPr>
        <p:spPr/>
        <p:txBody>
          <a:bodyPr>
            <a:normAutofit/>
          </a:bodyPr>
          <a:lstStyle/>
          <a:p>
            <a:r>
              <a:rPr lang="en-GB">
                <a:solidFill>
                  <a:srgbClr val="0099CC"/>
                </a:solidFill>
              </a:rPr>
              <a:t>Phase 3 (Implementation Stage) </a:t>
            </a:r>
            <a:br>
              <a:rPr lang="en-GB"/>
            </a:br>
            <a:r>
              <a:rPr lang="en-GB" sz="900"/>
              <a:t>Indicative Expectations  </a:t>
            </a:r>
          </a:p>
        </p:txBody>
      </p:sp>
    </p:spTree>
    <p:extLst>
      <p:ext uri="{BB962C8B-B14F-4D97-AF65-F5344CB8AC3E}">
        <p14:creationId xmlns:p14="http://schemas.microsoft.com/office/powerpoint/2010/main" val="407235668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B31808A-A491-41C0-8CFD-5D8BF19AD8EA}"/>
              </a:ext>
            </a:extLst>
          </p:cNvPr>
          <p:cNvSpPr txBox="1">
            <a:spLocks/>
          </p:cNvSpPr>
          <p:nvPr/>
        </p:nvSpPr>
        <p:spPr>
          <a:xfrm>
            <a:off x="467544" y="987574"/>
            <a:ext cx="8136904" cy="3586162"/>
          </a:xfrm>
          <a:prstGeom prst="rect">
            <a:avLst/>
          </a:prstGeom>
        </p:spPr>
        <p:txBody>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marL="0" indent="0">
              <a:buFontTx/>
              <a:buNone/>
              <a:defRPr/>
            </a:pPr>
            <a:endParaRPr lang="en-GB" sz="2000" kern="0"/>
          </a:p>
        </p:txBody>
      </p:sp>
      <p:sp>
        <p:nvSpPr>
          <p:cNvPr id="6" name="Title 2">
            <a:extLst>
              <a:ext uri="{FF2B5EF4-FFF2-40B4-BE49-F238E27FC236}">
                <a16:creationId xmlns:a16="http://schemas.microsoft.com/office/drawing/2014/main" id="{44F0C167-10DE-430D-A88B-272AECAF360B}"/>
              </a:ext>
            </a:extLst>
          </p:cNvPr>
          <p:cNvSpPr>
            <a:spLocks noGrp="1" noChangeArrowheads="1"/>
          </p:cNvSpPr>
          <p:nvPr>
            <p:ph type="title"/>
          </p:nvPr>
        </p:nvSpPr>
        <p:spPr>
          <a:xfrm>
            <a:off x="467544" y="51470"/>
            <a:ext cx="6336704" cy="910357"/>
          </a:xfrm>
        </p:spPr>
        <p:txBody>
          <a:bodyPr>
            <a:normAutofit/>
          </a:bodyPr>
          <a:lstStyle/>
          <a:p>
            <a:r>
              <a:rPr lang="en-GB" altLang="en-US">
                <a:solidFill>
                  <a:srgbClr val="0099CC"/>
                </a:solidFill>
              </a:rPr>
              <a:t>HA Community of Practice (CoP)</a:t>
            </a:r>
          </a:p>
        </p:txBody>
      </p:sp>
      <p:sp>
        <p:nvSpPr>
          <p:cNvPr id="7" name="Content Placeholder 1">
            <a:extLst>
              <a:ext uri="{FF2B5EF4-FFF2-40B4-BE49-F238E27FC236}">
                <a16:creationId xmlns:a16="http://schemas.microsoft.com/office/drawing/2014/main" id="{35FBE1AB-F667-42E9-BD5F-574E1C3970F1}"/>
              </a:ext>
            </a:extLst>
          </p:cNvPr>
          <p:cNvSpPr txBox="1">
            <a:spLocks/>
          </p:cNvSpPr>
          <p:nvPr/>
        </p:nvSpPr>
        <p:spPr>
          <a:xfrm>
            <a:off x="619944" y="915566"/>
            <a:ext cx="3664024" cy="3168352"/>
          </a:xfrm>
          <a:prstGeom prst="rect">
            <a:avLst/>
          </a:prstGeom>
          <a:ln>
            <a:noFill/>
          </a:ln>
        </p:spPr>
        <p:txBody>
          <a:bodyPr numCol="1"/>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marL="0" indent="0">
              <a:buNone/>
            </a:pPr>
            <a:r>
              <a:rPr lang="en-GB" sz="1800"/>
              <a:t>Number of organisations:</a:t>
            </a:r>
          </a:p>
          <a:p>
            <a:pPr marL="0" indent="0">
              <a:buNone/>
            </a:pPr>
            <a:r>
              <a:rPr lang="en-GB" sz="1600"/>
              <a:t> </a:t>
            </a:r>
          </a:p>
          <a:p>
            <a:pPr lvl="0">
              <a:buFont typeface="Wingdings" panose="05000000000000000000" pitchFamily="2" charset="2"/>
              <a:buChar char="q"/>
            </a:pPr>
            <a:r>
              <a:rPr lang="en-GB" sz="1600"/>
              <a:t>Trailblazers:</a:t>
            </a:r>
          </a:p>
          <a:p>
            <a:pPr lvl="1">
              <a:buFont typeface="Wingdings" panose="05000000000000000000" pitchFamily="2" charset="2"/>
              <a:buChar char="q"/>
            </a:pPr>
            <a:r>
              <a:rPr lang="en-GB" sz="1200"/>
              <a:t>Phase 1: 12 – 18 organisations</a:t>
            </a:r>
          </a:p>
          <a:p>
            <a:pPr lvl="1">
              <a:buFont typeface="Wingdings" panose="05000000000000000000" pitchFamily="2" charset="2"/>
              <a:buChar char="q"/>
            </a:pPr>
            <a:r>
              <a:rPr lang="en-GB" sz="1200"/>
              <a:t>Phase 2: 6 – 8 organisations</a:t>
            </a:r>
          </a:p>
          <a:p>
            <a:pPr lvl="1">
              <a:buFont typeface="Wingdings" panose="05000000000000000000" pitchFamily="2" charset="2"/>
              <a:buChar char="q"/>
            </a:pPr>
            <a:r>
              <a:rPr lang="en-GB" sz="1200"/>
              <a:t>Phase 2.1: Up to 9 organisations</a:t>
            </a:r>
          </a:p>
          <a:p>
            <a:pPr>
              <a:buFont typeface="Wingdings" panose="05000000000000000000" pitchFamily="2" charset="2"/>
              <a:buChar char="q"/>
            </a:pPr>
            <a:r>
              <a:rPr lang="en-GB" sz="1600"/>
              <a:t>Investment Accelerator</a:t>
            </a:r>
          </a:p>
          <a:p>
            <a:pPr lvl="1">
              <a:buFont typeface="Wingdings" panose="05000000000000000000" pitchFamily="2" charset="2"/>
              <a:buChar char="q"/>
            </a:pPr>
            <a:r>
              <a:rPr lang="en-GB" sz="1200"/>
              <a:t>Up to 20 in first 2 years</a:t>
            </a:r>
          </a:p>
          <a:p>
            <a:pPr>
              <a:buFont typeface="Wingdings" panose="05000000000000000000" pitchFamily="2" charset="2"/>
              <a:buChar char="q"/>
            </a:pPr>
            <a:r>
              <a:rPr lang="en-GB" sz="1600"/>
              <a:t>Research Programme</a:t>
            </a:r>
          </a:p>
          <a:p>
            <a:pPr lvl="1">
              <a:buFont typeface="Wingdings" panose="05000000000000000000" pitchFamily="2" charset="2"/>
              <a:buChar char="q"/>
            </a:pPr>
            <a:r>
              <a:rPr lang="en-GB" sz="1200"/>
              <a:t>Up to 8 research initiatives</a:t>
            </a:r>
          </a:p>
          <a:p>
            <a:pPr>
              <a:buFont typeface="Wingdings" panose="05000000000000000000" pitchFamily="2" charset="2"/>
              <a:buChar char="q"/>
            </a:pPr>
            <a:r>
              <a:rPr lang="en-GB" sz="1600">
                <a:solidFill>
                  <a:srgbClr val="FF0000"/>
                </a:solidFill>
              </a:rPr>
              <a:t>Catalyst Awards</a:t>
            </a:r>
          </a:p>
          <a:p>
            <a:pPr lvl="1">
              <a:buFont typeface="Wingdings" panose="05000000000000000000" pitchFamily="2" charset="2"/>
              <a:buChar char="q"/>
            </a:pPr>
            <a:r>
              <a:rPr lang="en-GB" sz="1200">
                <a:solidFill>
                  <a:srgbClr val="FF0000"/>
                </a:solidFill>
              </a:rPr>
              <a:t>20 per year for 3 years</a:t>
            </a:r>
          </a:p>
          <a:p>
            <a:pPr marL="0" lvl="0" indent="0">
              <a:buNone/>
            </a:pPr>
            <a:endParaRPr lang="en-GB" sz="1600"/>
          </a:p>
        </p:txBody>
      </p:sp>
      <p:sp>
        <p:nvSpPr>
          <p:cNvPr id="8" name="Content Placeholder 1">
            <a:extLst>
              <a:ext uri="{FF2B5EF4-FFF2-40B4-BE49-F238E27FC236}">
                <a16:creationId xmlns:a16="http://schemas.microsoft.com/office/drawing/2014/main" id="{47CB37CE-7476-4221-A9BC-C9761A78DA45}"/>
              </a:ext>
            </a:extLst>
          </p:cNvPr>
          <p:cNvSpPr txBox="1">
            <a:spLocks/>
          </p:cNvSpPr>
          <p:nvPr/>
        </p:nvSpPr>
        <p:spPr>
          <a:xfrm>
            <a:off x="4796408" y="915566"/>
            <a:ext cx="3664024" cy="3586162"/>
          </a:xfrm>
          <a:prstGeom prst="rect">
            <a:avLst/>
          </a:prstGeom>
          <a:ln>
            <a:noFill/>
          </a:ln>
        </p:spPr>
        <p:txBody>
          <a:bodyPr numCol="1"/>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marL="0" indent="0">
              <a:buNone/>
            </a:pPr>
            <a:r>
              <a:rPr lang="en-GB" sz="1800"/>
              <a:t>Commercial Structure:</a:t>
            </a:r>
          </a:p>
          <a:p>
            <a:pPr marL="0" indent="0">
              <a:buNone/>
            </a:pPr>
            <a:r>
              <a:rPr lang="en-GB" sz="1600"/>
              <a:t> </a:t>
            </a:r>
          </a:p>
          <a:p>
            <a:pPr lvl="0">
              <a:buFont typeface="Wingdings" panose="05000000000000000000" pitchFamily="2" charset="2"/>
              <a:buChar char="q"/>
            </a:pPr>
            <a:r>
              <a:rPr lang="en-GB" sz="1600"/>
              <a:t>2 + 2 years</a:t>
            </a:r>
          </a:p>
          <a:p>
            <a:pPr lvl="0">
              <a:buFont typeface="Wingdings" panose="05000000000000000000" pitchFamily="2" charset="2"/>
              <a:buChar char="q"/>
            </a:pPr>
            <a:endParaRPr lang="en-GB" sz="1600"/>
          </a:p>
        </p:txBody>
      </p:sp>
    </p:spTree>
    <p:extLst>
      <p:ext uri="{BB962C8B-B14F-4D97-AF65-F5344CB8AC3E}">
        <p14:creationId xmlns:p14="http://schemas.microsoft.com/office/powerpoint/2010/main" val="423686071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5DFCD0-0A90-460A-801D-B77ED3DAACA7}"/>
              </a:ext>
            </a:extLst>
          </p:cNvPr>
          <p:cNvSpPr>
            <a:spLocks noGrp="1"/>
          </p:cNvSpPr>
          <p:nvPr>
            <p:ph type="body" sz="quarter" idx="10"/>
          </p:nvPr>
        </p:nvSpPr>
        <p:spPr/>
        <p:txBody>
          <a:bodyPr>
            <a:normAutofit fontScale="92500" lnSpcReduction="10000"/>
          </a:bodyPr>
          <a:lstStyle/>
          <a:p>
            <a:r>
              <a:rPr lang="en-GB"/>
              <a:t>Successful bidders should be able to demonstrate:</a:t>
            </a:r>
          </a:p>
          <a:p>
            <a:pPr lvl="1"/>
            <a:r>
              <a:rPr lang="en-GB" sz="1700"/>
              <a:t>Significant depth of experience of working on programmes related to healthy ageing;</a:t>
            </a:r>
          </a:p>
          <a:p>
            <a:pPr lvl="1"/>
            <a:r>
              <a:rPr lang="en-GB" sz="1700"/>
              <a:t>Experience facilitating active learning networks, particularly within communities where there are high degrees of heterogeneity, large numbers of consortia and a wide geographical spread;</a:t>
            </a:r>
          </a:p>
          <a:p>
            <a:pPr lvl="1"/>
            <a:r>
              <a:rPr lang="en-GB" sz="1700"/>
              <a:t>A breadth of appropriate capabilities for supporting organisations through the common challenges associated with developing, and taking to market, new service propositions for older people; </a:t>
            </a:r>
          </a:p>
          <a:p>
            <a:pPr lvl="1"/>
            <a:r>
              <a:rPr lang="en-GB" sz="1700"/>
              <a:t>Access to a broader network of the wider relevant capabilities needed to deliver a successful community. </a:t>
            </a:r>
          </a:p>
          <a:p>
            <a:pPr lvl="1"/>
            <a:endParaRPr lang="en-GB"/>
          </a:p>
        </p:txBody>
      </p:sp>
      <p:sp>
        <p:nvSpPr>
          <p:cNvPr id="3" name="Title 2">
            <a:extLst>
              <a:ext uri="{FF2B5EF4-FFF2-40B4-BE49-F238E27FC236}">
                <a16:creationId xmlns:a16="http://schemas.microsoft.com/office/drawing/2014/main" id="{448FB157-B721-40C1-B5F6-15D441AF20CA}"/>
              </a:ext>
            </a:extLst>
          </p:cNvPr>
          <p:cNvSpPr>
            <a:spLocks noGrp="1"/>
          </p:cNvSpPr>
          <p:nvPr>
            <p:ph type="title"/>
          </p:nvPr>
        </p:nvSpPr>
        <p:spPr/>
        <p:txBody>
          <a:bodyPr/>
          <a:lstStyle/>
          <a:p>
            <a:r>
              <a:rPr lang="en-GB" altLang="en-US">
                <a:solidFill>
                  <a:srgbClr val="0099CC"/>
                </a:solidFill>
              </a:rPr>
              <a:t>Bidders Profile</a:t>
            </a:r>
            <a:endParaRPr lang="en-GB">
              <a:solidFill>
                <a:srgbClr val="00B0F0"/>
              </a:solidFill>
            </a:endParaRPr>
          </a:p>
        </p:txBody>
      </p:sp>
    </p:spTree>
    <p:extLst>
      <p:ext uri="{BB962C8B-B14F-4D97-AF65-F5344CB8AC3E}">
        <p14:creationId xmlns:p14="http://schemas.microsoft.com/office/powerpoint/2010/main" val="199498822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E71364-DF20-4AA5-AF4E-8A101111BE23}"/>
              </a:ext>
            </a:extLst>
          </p:cNvPr>
          <p:cNvSpPr>
            <a:spLocks noGrp="1"/>
          </p:cNvSpPr>
          <p:nvPr>
            <p:ph type="body" sz="quarter" idx="10"/>
          </p:nvPr>
        </p:nvSpPr>
        <p:spPr/>
        <p:txBody>
          <a:bodyPr>
            <a:normAutofit fontScale="62500" lnSpcReduction="20000"/>
          </a:bodyPr>
          <a:lstStyle/>
          <a:p>
            <a:pPr marL="457200" indent="-457200">
              <a:buFont typeface="+mj-lt"/>
              <a:buAutoNum type="arabicPeriod"/>
            </a:pPr>
            <a:r>
              <a:rPr lang="en-GB"/>
              <a:t>A co-designed and co-produced community of practice, with significant and meaningful input from the full range of stakeholders</a:t>
            </a:r>
          </a:p>
          <a:p>
            <a:pPr marL="457200" indent="-457200">
              <a:buFont typeface="+mj-lt"/>
              <a:buAutoNum type="arabicPeriod"/>
            </a:pPr>
            <a:r>
              <a:rPr lang="en-GB"/>
              <a:t>Embed and pursue best practice principles in active learning and knowledge sharing</a:t>
            </a:r>
          </a:p>
          <a:p>
            <a:pPr marL="457200" indent="-457200">
              <a:buFont typeface="+mj-lt"/>
              <a:buAutoNum type="arabicPeriod"/>
            </a:pPr>
            <a:r>
              <a:rPr lang="en-GB"/>
              <a:t>A community that is:</a:t>
            </a:r>
          </a:p>
          <a:p>
            <a:pPr lvl="1"/>
            <a:r>
              <a:rPr lang="en-GB" sz="1500" b="1"/>
              <a:t>Accessible</a:t>
            </a:r>
            <a:r>
              <a:rPr lang="en-GB" sz="1500"/>
              <a:t> – allowing access to any individual who has a need to share and learn with the group regardless of their location or role;</a:t>
            </a:r>
          </a:p>
          <a:p>
            <a:pPr lvl="1"/>
            <a:r>
              <a:rPr lang="en-GB" sz="1500" b="1"/>
              <a:t>Relevant </a:t>
            </a:r>
            <a:r>
              <a:rPr lang="en-GB" sz="1500"/>
              <a:t>– sharing content which addresses and satisfies the needs of members;</a:t>
            </a:r>
          </a:p>
          <a:p>
            <a:pPr lvl="1"/>
            <a:r>
              <a:rPr lang="en-GB" sz="1500" b="1"/>
              <a:t>Flexible</a:t>
            </a:r>
            <a:r>
              <a:rPr lang="en-GB" sz="1500"/>
              <a:t> – adapting the focus and delivery approach of the community as projects mature and the needs of members change;</a:t>
            </a:r>
          </a:p>
          <a:p>
            <a:pPr lvl="1"/>
            <a:r>
              <a:rPr lang="en-GB" sz="1500" b="1"/>
              <a:t>Honest </a:t>
            </a:r>
            <a:r>
              <a:rPr lang="en-GB" sz="1500"/>
              <a:t>– enabling an open environment where members are comfortable to share lessons from threats and challenges, as well as from successes; and</a:t>
            </a:r>
          </a:p>
          <a:p>
            <a:pPr lvl="1"/>
            <a:r>
              <a:rPr lang="en-GB" sz="1500" b="1"/>
              <a:t>Regular </a:t>
            </a:r>
            <a:r>
              <a:rPr lang="en-GB" sz="1500"/>
              <a:t>– delivering a regular programme of activities to ensure engagement with the community is maintained throughout the lifecycle of the challenge.</a:t>
            </a:r>
          </a:p>
          <a:p>
            <a:pPr marL="342900" indent="-342900">
              <a:buFont typeface="+mj-lt"/>
              <a:buAutoNum type="arabicPeriod"/>
            </a:pPr>
            <a:r>
              <a:rPr lang="en-GB"/>
              <a:t>A community that recognises that its diversity is a strength and supports inclusivity across its heterogeneous stakeholders</a:t>
            </a:r>
          </a:p>
        </p:txBody>
      </p:sp>
      <p:sp>
        <p:nvSpPr>
          <p:cNvPr id="3" name="Title 2">
            <a:extLst>
              <a:ext uri="{FF2B5EF4-FFF2-40B4-BE49-F238E27FC236}">
                <a16:creationId xmlns:a16="http://schemas.microsoft.com/office/drawing/2014/main" id="{7D12B950-65B4-44DB-B85C-1666F8B4C9BC}"/>
              </a:ext>
            </a:extLst>
          </p:cNvPr>
          <p:cNvSpPr>
            <a:spLocks noGrp="1"/>
          </p:cNvSpPr>
          <p:nvPr>
            <p:ph type="title"/>
          </p:nvPr>
        </p:nvSpPr>
        <p:spPr/>
        <p:txBody>
          <a:bodyPr/>
          <a:lstStyle/>
          <a:p>
            <a:r>
              <a:rPr lang="en-GB">
                <a:solidFill>
                  <a:srgbClr val="0099CC"/>
                </a:solidFill>
              </a:rPr>
              <a:t>HA – </a:t>
            </a:r>
            <a:r>
              <a:rPr lang="en-GB" altLang="en-US" err="1">
                <a:solidFill>
                  <a:srgbClr val="0099CC"/>
                </a:solidFill>
              </a:rPr>
              <a:t>CoP</a:t>
            </a:r>
            <a:r>
              <a:rPr lang="en-GB" altLang="en-US">
                <a:solidFill>
                  <a:srgbClr val="0099CC"/>
                </a:solidFill>
              </a:rPr>
              <a:t> Success Criteria</a:t>
            </a:r>
            <a:endParaRPr lang="en-GB"/>
          </a:p>
        </p:txBody>
      </p:sp>
    </p:spTree>
    <p:extLst>
      <p:ext uri="{BB962C8B-B14F-4D97-AF65-F5344CB8AC3E}">
        <p14:creationId xmlns:p14="http://schemas.microsoft.com/office/powerpoint/2010/main" val="2265021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B31808A-A491-41C0-8CFD-5D8BF19AD8EA}"/>
              </a:ext>
            </a:extLst>
          </p:cNvPr>
          <p:cNvSpPr txBox="1">
            <a:spLocks/>
          </p:cNvSpPr>
          <p:nvPr/>
        </p:nvSpPr>
        <p:spPr>
          <a:xfrm>
            <a:off x="467544" y="987574"/>
            <a:ext cx="8136904" cy="3586162"/>
          </a:xfrm>
          <a:prstGeom prst="rect">
            <a:avLst/>
          </a:prstGeom>
        </p:spPr>
        <p:txBody>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a:buFont typeface="Courier New" panose="02070309020205020404" pitchFamily="49" charset="0"/>
              <a:buChar char="o"/>
              <a:defRPr/>
            </a:pPr>
            <a:endParaRPr lang="en-GB" sz="1400"/>
          </a:p>
          <a:p>
            <a:pPr>
              <a:buFont typeface="Courier New" panose="02070309020205020404" pitchFamily="49" charset="0"/>
              <a:buChar char="o"/>
              <a:defRPr/>
            </a:pPr>
            <a:r>
              <a:rPr lang="en-GB" sz="1800" b="1"/>
              <a:t>GDPR: </a:t>
            </a:r>
            <a:r>
              <a:rPr lang="en-GB" sz="1800"/>
              <a:t>Submissions should evidence compliance with GDPR and data sharing requirements. </a:t>
            </a:r>
          </a:p>
          <a:p>
            <a:pPr>
              <a:buFont typeface="Courier New" panose="02070309020205020404" pitchFamily="49" charset="0"/>
              <a:buChar char="o"/>
              <a:defRPr/>
            </a:pPr>
            <a:r>
              <a:rPr lang="en-GB" sz="1800" b="1"/>
              <a:t>Intellectual Property: </a:t>
            </a:r>
            <a:r>
              <a:rPr lang="en-GB" sz="1800"/>
              <a:t>The Challenge will retain ownership of all Intellectual Property except advised otherwise.</a:t>
            </a:r>
          </a:p>
          <a:p>
            <a:pPr>
              <a:buFont typeface="Courier New" panose="02070309020205020404" pitchFamily="49" charset="0"/>
              <a:buChar char="o"/>
              <a:defRPr/>
            </a:pPr>
            <a:r>
              <a:rPr lang="en-GB" sz="1800" b="1"/>
              <a:t>Technology: </a:t>
            </a:r>
            <a:r>
              <a:rPr lang="en-GB" sz="1800"/>
              <a:t>Applicants should consider technologically innovative approaches which facilitates communities.</a:t>
            </a:r>
          </a:p>
          <a:p>
            <a:pPr>
              <a:buFont typeface="Courier New" panose="02070309020205020404" pitchFamily="49" charset="0"/>
              <a:buChar char="o"/>
              <a:defRPr/>
            </a:pPr>
            <a:r>
              <a:rPr lang="en-GB" sz="1800" b="1"/>
              <a:t>Standards: </a:t>
            </a:r>
            <a:r>
              <a:rPr lang="en-GB" sz="1800"/>
              <a:t>Due consideration should be given to cyber security standards for any portal or platform used e.g. ISO 207001.  </a:t>
            </a:r>
          </a:p>
          <a:p>
            <a:pPr marL="0" indent="0">
              <a:buFontTx/>
              <a:buNone/>
              <a:defRPr/>
            </a:pPr>
            <a:endParaRPr lang="en-GB" sz="2000" kern="0"/>
          </a:p>
        </p:txBody>
      </p:sp>
      <p:sp>
        <p:nvSpPr>
          <p:cNvPr id="6" name="Title 2">
            <a:extLst>
              <a:ext uri="{FF2B5EF4-FFF2-40B4-BE49-F238E27FC236}">
                <a16:creationId xmlns:a16="http://schemas.microsoft.com/office/drawing/2014/main" id="{44F0C167-10DE-430D-A88B-272AECAF360B}"/>
              </a:ext>
            </a:extLst>
          </p:cNvPr>
          <p:cNvSpPr>
            <a:spLocks noGrp="1" noChangeArrowheads="1"/>
          </p:cNvSpPr>
          <p:nvPr>
            <p:ph type="title"/>
          </p:nvPr>
        </p:nvSpPr>
        <p:spPr>
          <a:xfrm>
            <a:off x="467544" y="51470"/>
            <a:ext cx="6336704" cy="910357"/>
          </a:xfrm>
        </p:spPr>
        <p:txBody>
          <a:bodyPr>
            <a:normAutofit/>
          </a:bodyPr>
          <a:lstStyle/>
          <a:p>
            <a:r>
              <a:rPr lang="en-GB" altLang="en-US">
                <a:solidFill>
                  <a:srgbClr val="0099CC"/>
                </a:solidFill>
              </a:rPr>
              <a:t>Considerations</a:t>
            </a:r>
          </a:p>
        </p:txBody>
      </p:sp>
    </p:spTree>
    <p:extLst>
      <p:ext uri="{BB962C8B-B14F-4D97-AF65-F5344CB8AC3E}">
        <p14:creationId xmlns:p14="http://schemas.microsoft.com/office/powerpoint/2010/main" val="25719375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B31808A-A491-41C0-8CFD-5D8BF19AD8EA}"/>
              </a:ext>
            </a:extLst>
          </p:cNvPr>
          <p:cNvSpPr txBox="1">
            <a:spLocks/>
          </p:cNvSpPr>
          <p:nvPr/>
        </p:nvSpPr>
        <p:spPr>
          <a:xfrm>
            <a:off x="467544" y="1203598"/>
            <a:ext cx="7772400" cy="3586162"/>
          </a:xfrm>
          <a:prstGeom prst="rect">
            <a:avLst/>
          </a:prstGeom>
        </p:spPr>
        <p:txBody>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a:defRPr/>
            </a:pPr>
            <a:r>
              <a:rPr lang="en-GB" sz="2000" kern="0"/>
              <a:t>Introductions &amp; Formalities </a:t>
            </a:r>
          </a:p>
          <a:p>
            <a:pPr>
              <a:defRPr/>
            </a:pPr>
            <a:r>
              <a:rPr lang="en-GB" sz="2000" kern="0"/>
              <a:t>UK Research and Innovation Presentation</a:t>
            </a:r>
          </a:p>
          <a:p>
            <a:pPr lvl="1">
              <a:defRPr/>
            </a:pPr>
            <a:r>
              <a:rPr lang="en-GB" sz="1600" kern="0"/>
              <a:t>UKRI &amp; The Industrial Strategy Challenge Fund (ISCF)</a:t>
            </a:r>
          </a:p>
          <a:p>
            <a:pPr lvl="1">
              <a:defRPr/>
            </a:pPr>
            <a:r>
              <a:rPr lang="en-GB" sz="1600" kern="0"/>
              <a:t>The ISCF Healthy Ageing Challenge</a:t>
            </a:r>
          </a:p>
          <a:p>
            <a:pPr lvl="1">
              <a:defRPr/>
            </a:pPr>
            <a:r>
              <a:rPr lang="en-GB" sz="1600" kern="0"/>
              <a:t>Community of Practice</a:t>
            </a:r>
          </a:p>
          <a:p>
            <a:pPr lvl="1">
              <a:defRPr/>
            </a:pPr>
            <a:r>
              <a:rPr lang="en-GB" sz="1600" kern="0"/>
              <a:t>Community of Practice requirement considerations</a:t>
            </a:r>
          </a:p>
          <a:p>
            <a:pPr>
              <a:defRPr/>
            </a:pPr>
            <a:r>
              <a:rPr lang="en-GB" sz="2000" kern="0"/>
              <a:t>UKSBS Presentation </a:t>
            </a:r>
          </a:p>
          <a:p>
            <a:pPr lvl="1">
              <a:defRPr/>
            </a:pPr>
            <a:r>
              <a:rPr lang="en-GB" sz="1600" kern="0"/>
              <a:t>Procurement process &amp; timeline</a:t>
            </a:r>
          </a:p>
          <a:p>
            <a:pPr lvl="1">
              <a:defRPr/>
            </a:pPr>
            <a:r>
              <a:rPr lang="en-GB" sz="1600" kern="0"/>
              <a:t>E-Tendering &amp; the Submission of Bids</a:t>
            </a:r>
          </a:p>
          <a:p>
            <a:pPr>
              <a:defRPr/>
            </a:pPr>
            <a:r>
              <a:rPr lang="en-GB" sz="2000" kern="0"/>
              <a:t>Supplier Questions &amp; Answers</a:t>
            </a:r>
          </a:p>
          <a:p>
            <a:pPr marL="0" indent="0">
              <a:buFontTx/>
              <a:buNone/>
              <a:defRPr/>
            </a:pPr>
            <a:endParaRPr lang="en-GB" sz="2400" kern="0"/>
          </a:p>
        </p:txBody>
      </p:sp>
      <p:sp>
        <p:nvSpPr>
          <p:cNvPr id="6" name="Title 2">
            <a:extLst>
              <a:ext uri="{FF2B5EF4-FFF2-40B4-BE49-F238E27FC236}">
                <a16:creationId xmlns:a16="http://schemas.microsoft.com/office/drawing/2014/main" id="{44F0C167-10DE-430D-A88B-272AECAF360B}"/>
              </a:ext>
            </a:extLst>
          </p:cNvPr>
          <p:cNvSpPr>
            <a:spLocks noGrp="1" noChangeArrowheads="1"/>
          </p:cNvSpPr>
          <p:nvPr>
            <p:ph type="title"/>
          </p:nvPr>
        </p:nvSpPr>
        <p:spPr>
          <a:xfrm>
            <a:off x="467544" y="51470"/>
            <a:ext cx="6336704" cy="910357"/>
          </a:xfrm>
        </p:spPr>
        <p:txBody>
          <a:bodyPr>
            <a:normAutofit/>
          </a:bodyPr>
          <a:lstStyle/>
          <a:p>
            <a:r>
              <a:rPr lang="en-GB" altLang="en-US">
                <a:solidFill>
                  <a:srgbClr val="0099CC"/>
                </a:solidFill>
              </a:rPr>
              <a:t>Agenda</a:t>
            </a:r>
          </a:p>
        </p:txBody>
      </p:sp>
    </p:spTree>
    <p:extLst>
      <p:ext uri="{BB962C8B-B14F-4D97-AF65-F5344CB8AC3E}">
        <p14:creationId xmlns:p14="http://schemas.microsoft.com/office/powerpoint/2010/main" val="296091604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a:extLst>
              <a:ext uri="{FF2B5EF4-FFF2-40B4-BE49-F238E27FC236}">
                <a16:creationId xmlns:a16="http://schemas.microsoft.com/office/drawing/2014/main" id="{E6CA6CE7-0445-4ADB-ABDE-AE2A2A49AC47}"/>
              </a:ext>
            </a:extLst>
          </p:cNvPr>
          <p:cNvSpPr>
            <a:spLocks noGrp="1" noChangeArrowheads="1"/>
          </p:cNvSpPr>
          <p:nvPr>
            <p:ph type="body" sz="quarter" idx="10"/>
          </p:nvPr>
        </p:nvSpPr>
        <p:spPr>
          <a:xfrm>
            <a:off x="323528" y="1995686"/>
            <a:ext cx="8353425" cy="1656184"/>
          </a:xfrm>
        </p:spPr>
        <p:txBody>
          <a:bodyPr>
            <a:normAutofit/>
          </a:bodyPr>
          <a:lstStyle/>
          <a:p>
            <a:pPr marL="0" indent="0" algn="ctr">
              <a:buNone/>
            </a:pPr>
            <a:r>
              <a:rPr lang="en-GB" altLang="en-US" sz="4000" b="1"/>
              <a:t>Procurement Information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B31808A-A491-41C0-8CFD-5D8BF19AD8EA}"/>
              </a:ext>
            </a:extLst>
          </p:cNvPr>
          <p:cNvSpPr txBox="1">
            <a:spLocks/>
          </p:cNvSpPr>
          <p:nvPr/>
        </p:nvSpPr>
        <p:spPr>
          <a:xfrm>
            <a:off x="582414" y="816123"/>
            <a:ext cx="8136904" cy="3634433"/>
          </a:xfrm>
          <a:prstGeom prst="rect">
            <a:avLst/>
          </a:prstGeom>
        </p:spPr>
        <p:txBody>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r>
              <a:rPr lang="en-GB" sz="1400" dirty="0"/>
              <a:t>UK SBS brings a commercial attitude to the public sector </a:t>
            </a:r>
          </a:p>
          <a:p>
            <a:pPr lvl="1">
              <a:buFont typeface="Wingdings" panose="05000000000000000000" pitchFamily="2" charset="2"/>
              <a:buChar char="Ø"/>
            </a:pPr>
            <a:r>
              <a:rPr lang="en-GB" sz="1000" dirty="0"/>
              <a:t>	Helping Contracting Authorities to improve efficiency, generate savings and modernise</a:t>
            </a:r>
          </a:p>
          <a:p>
            <a:endParaRPr lang="en-GB" sz="1400" b="1" dirty="0"/>
          </a:p>
          <a:p>
            <a:r>
              <a:rPr lang="en-GB" sz="1400" dirty="0"/>
              <a:t>Our broad range of expert services is shared by our Contracting Authorities</a:t>
            </a:r>
          </a:p>
          <a:p>
            <a:pPr lvl="1">
              <a:buFont typeface="Wingdings" panose="05000000000000000000" pitchFamily="2" charset="2"/>
              <a:buChar char="Ø"/>
            </a:pPr>
            <a:r>
              <a:rPr lang="en-GB" sz="1000" dirty="0"/>
              <a:t>Allowing our customers the freedom to focus resources on their own core activities</a:t>
            </a:r>
          </a:p>
          <a:p>
            <a:endParaRPr lang="en-GB" sz="1400" dirty="0"/>
          </a:p>
          <a:p>
            <a:r>
              <a:rPr lang="en-GB" sz="1400" dirty="0"/>
              <a:t>Core services include:</a:t>
            </a:r>
          </a:p>
          <a:p>
            <a:pPr lvl="1">
              <a:buFont typeface="Wingdings" panose="05000000000000000000" pitchFamily="2" charset="2"/>
              <a:buChar char="Ø"/>
            </a:pPr>
            <a:r>
              <a:rPr lang="en-GB" sz="1000" dirty="0"/>
              <a:t>Procurement, Finance, Grants Admissions, Human Resources</a:t>
            </a:r>
            <a:r>
              <a:rPr lang="en-GB" sz="1000"/>
              <a:t>, Payroll and ISS</a:t>
            </a:r>
            <a:endParaRPr lang="en-GB" sz="1000" dirty="0"/>
          </a:p>
          <a:p>
            <a:endParaRPr lang="en-GB" sz="1400" dirty="0"/>
          </a:p>
          <a:p>
            <a:r>
              <a:rPr lang="en-GB" sz="1400" dirty="0"/>
              <a:t>We are a people rather than task focused business</a:t>
            </a:r>
          </a:p>
          <a:p>
            <a:pPr lvl="1">
              <a:buFont typeface="Wingdings" panose="05000000000000000000" pitchFamily="2" charset="2"/>
              <a:buChar char="Ø"/>
            </a:pPr>
            <a:r>
              <a:rPr lang="en-GB" sz="1000" dirty="0"/>
              <a:t> It’s what makes us different to the traditional transactional shared services centre. </a:t>
            </a:r>
          </a:p>
          <a:p>
            <a:pPr lvl="1"/>
            <a:endParaRPr lang="en-GB" sz="1000" dirty="0"/>
          </a:p>
          <a:p>
            <a:r>
              <a:rPr lang="en-GB" sz="1400" dirty="0"/>
              <a:t>A not-for-profit organisation owned by BEIS</a:t>
            </a:r>
          </a:p>
          <a:p>
            <a:pPr lvl="1">
              <a:buFont typeface="Wingdings" panose="05000000000000000000" pitchFamily="2" charset="2"/>
              <a:buChar char="Ø"/>
            </a:pPr>
            <a:r>
              <a:rPr lang="en-GB" sz="1000" dirty="0"/>
              <a:t>Our goals are aligned with the public sector to deliver best value for the UK taxpayer</a:t>
            </a:r>
          </a:p>
          <a:p>
            <a:endParaRPr lang="en-GB" sz="1400" dirty="0"/>
          </a:p>
          <a:p>
            <a:pPr fontAlgn="t"/>
            <a:r>
              <a:rPr lang="en-GB" sz="1400" dirty="0"/>
              <a:t>UK SBS currently manages £700m expenditure for its Contracting Authorities</a:t>
            </a:r>
          </a:p>
          <a:p>
            <a:pPr marL="0" indent="0">
              <a:buFontTx/>
              <a:buNone/>
              <a:defRPr/>
            </a:pPr>
            <a:endParaRPr lang="en-GB" sz="2000" kern="0" dirty="0"/>
          </a:p>
        </p:txBody>
      </p:sp>
      <p:sp>
        <p:nvSpPr>
          <p:cNvPr id="6" name="Title 2">
            <a:extLst>
              <a:ext uri="{FF2B5EF4-FFF2-40B4-BE49-F238E27FC236}">
                <a16:creationId xmlns:a16="http://schemas.microsoft.com/office/drawing/2014/main" id="{44F0C167-10DE-430D-A88B-272AECAF360B}"/>
              </a:ext>
            </a:extLst>
          </p:cNvPr>
          <p:cNvSpPr>
            <a:spLocks noGrp="1" noChangeArrowheads="1"/>
          </p:cNvSpPr>
          <p:nvPr>
            <p:ph type="title"/>
          </p:nvPr>
        </p:nvSpPr>
        <p:spPr>
          <a:xfrm>
            <a:off x="300038" y="51470"/>
            <a:ext cx="6504210" cy="910357"/>
          </a:xfrm>
        </p:spPr>
        <p:txBody>
          <a:bodyPr>
            <a:normAutofit fontScale="90000"/>
          </a:bodyPr>
          <a:lstStyle/>
          <a:p>
            <a:r>
              <a:rPr lang="en-GB" altLang="en-US" dirty="0">
                <a:solidFill>
                  <a:srgbClr val="0099CC"/>
                </a:solidFill>
              </a:rPr>
              <a:t>UK Shared Business Services (UK SBS) Ltd</a:t>
            </a:r>
          </a:p>
        </p:txBody>
      </p:sp>
      <p:pic>
        <p:nvPicPr>
          <p:cNvPr id="3074" name="Picture 1" descr="image004">
            <a:extLst>
              <a:ext uri="{FF2B5EF4-FFF2-40B4-BE49-F238E27FC236}">
                <a16:creationId xmlns:a16="http://schemas.microsoft.com/office/drawing/2014/main" id="{4836D4BD-8D53-481E-997B-7F478AC43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269" y="4327377"/>
            <a:ext cx="1241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13133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B31808A-A491-41C0-8CFD-5D8BF19AD8EA}"/>
              </a:ext>
            </a:extLst>
          </p:cNvPr>
          <p:cNvSpPr txBox="1">
            <a:spLocks/>
          </p:cNvSpPr>
          <p:nvPr/>
        </p:nvSpPr>
        <p:spPr>
          <a:xfrm>
            <a:off x="467544" y="987574"/>
            <a:ext cx="8136904" cy="3586162"/>
          </a:xfrm>
          <a:prstGeom prst="rect">
            <a:avLst/>
          </a:prstGeom>
        </p:spPr>
        <p:txBody>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eaLnBrk="1" fontAlgn="auto" hangingPunct="1">
              <a:spcAft>
                <a:spcPts val="0"/>
              </a:spcAft>
              <a:defRPr/>
            </a:pPr>
            <a:endParaRPr lang="en-GB" sz="1400">
              <a:solidFill>
                <a:srgbClr val="FF0000"/>
              </a:solidFill>
              <a:highlight>
                <a:srgbClr val="FFFF00"/>
              </a:highlight>
            </a:endParaRPr>
          </a:p>
          <a:p>
            <a:pPr marL="0" indent="0">
              <a:buFontTx/>
              <a:buNone/>
              <a:defRPr/>
            </a:pPr>
            <a:endParaRPr lang="en-GB" sz="2000" kern="0"/>
          </a:p>
        </p:txBody>
      </p:sp>
      <p:sp>
        <p:nvSpPr>
          <p:cNvPr id="6" name="Title 2">
            <a:extLst>
              <a:ext uri="{FF2B5EF4-FFF2-40B4-BE49-F238E27FC236}">
                <a16:creationId xmlns:a16="http://schemas.microsoft.com/office/drawing/2014/main" id="{44F0C167-10DE-430D-A88B-272AECAF360B}"/>
              </a:ext>
            </a:extLst>
          </p:cNvPr>
          <p:cNvSpPr>
            <a:spLocks noGrp="1" noChangeArrowheads="1"/>
          </p:cNvSpPr>
          <p:nvPr>
            <p:ph type="title"/>
          </p:nvPr>
        </p:nvSpPr>
        <p:spPr>
          <a:xfrm>
            <a:off x="467544" y="51470"/>
            <a:ext cx="6336704" cy="910357"/>
          </a:xfrm>
        </p:spPr>
        <p:txBody>
          <a:bodyPr>
            <a:normAutofit/>
          </a:bodyPr>
          <a:lstStyle/>
          <a:p>
            <a:r>
              <a:rPr lang="en-GB" altLang="en-US">
                <a:solidFill>
                  <a:srgbClr val="0099CC"/>
                </a:solidFill>
              </a:rPr>
              <a:t>Procurement Process</a:t>
            </a:r>
          </a:p>
        </p:txBody>
      </p:sp>
      <p:graphicFrame>
        <p:nvGraphicFramePr>
          <p:cNvPr id="9" name="Content Placeholder 3">
            <a:extLst>
              <a:ext uri="{FF2B5EF4-FFF2-40B4-BE49-F238E27FC236}">
                <a16:creationId xmlns:a16="http://schemas.microsoft.com/office/drawing/2014/main" id="{0D8FBB7A-740D-4660-81CE-77671DD9705F}"/>
              </a:ext>
            </a:extLst>
          </p:cNvPr>
          <p:cNvGraphicFramePr/>
          <p:nvPr>
            <p:extLst>
              <p:ext uri="{D42A27DB-BD31-4B8C-83A1-F6EECF244321}">
                <p14:modId xmlns:p14="http://schemas.microsoft.com/office/powerpoint/2010/main" val="1662715098"/>
              </p:ext>
            </p:extLst>
          </p:nvPr>
        </p:nvGraphicFramePr>
        <p:xfrm>
          <a:off x="685800" y="1168004"/>
          <a:ext cx="7918648" cy="2987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1" descr="image004">
            <a:extLst>
              <a:ext uri="{FF2B5EF4-FFF2-40B4-BE49-F238E27FC236}">
                <a16:creationId xmlns:a16="http://schemas.microsoft.com/office/drawing/2014/main" id="{15A6AAC1-9970-43DB-A967-2879A311C7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5406" y="4399458"/>
            <a:ext cx="1241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09554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B31808A-A491-41C0-8CFD-5D8BF19AD8EA}"/>
              </a:ext>
            </a:extLst>
          </p:cNvPr>
          <p:cNvSpPr txBox="1">
            <a:spLocks/>
          </p:cNvSpPr>
          <p:nvPr/>
        </p:nvSpPr>
        <p:spPr>
          <a:xfrm>
            <a:off x="467544" y="987574"/>
            <a:ext cx="8136904" cy="3586162"/>
          </a:xfrm>
          <a:prstGeom prst="rect">
            <a:avLst/>
          </a:prstGeom>
        </p:spPr>
        <p:txBody>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eaLnBrk="1" fontAlgn="auto" hangingPunct="1">
              <a:spcAft>
                <a:spcPts val="0"/>
              </a:spcAft>
              <a:defRPr/>
            </a:pPr>
            <a:endParaRPr lang="en-GB" sz="1400">
              <a:solidFill>
                <a:srgbClr val="FF0000"/>
              </a:solidFill>
              <a:highlight>
                <a:srgbClr val="FFFF00"/>
              </a:highlight>
            </a:endParaRPr>
          </a:p>
          <a:p>
            <a:pPr marL="0" indent="0">
              <a:buFontTx/>
              <a:buNone/>
              <a:defRPr/>
            </a:pPr>
            <a:endParaRPr lang="en-GB" sz="2000" kern="0"/>
          </a:p>
        </p:txBody>
      </p:sp>
      <p:sp>
        <p:nvSpPr>
          <p:cNvPr id="6" name="Title 2">
            <a:extLst>
              <a:ext uri="{FF2B5EF4-FFF2-40B4-BE49-F238E27FC236}">
                <a16:creationId xmlns:a16="http://schemas.microsoft.com/office/drawing/2014/main" id="{44F0C167-10DE-430D-A88B-272AECAF360B}"/>
              </a:ext>
            </a:extLst>
          </p:cNvPr>
          <p:cNvSpPr>
            <a:spLocks noGrp="1" noChangeArrowheads="1"/>
          </p:cNvSpPr>
          <p:nvPr>
            <p:ph type="title"/>
          </p:nvPr>
        </p:nvSpPr>
        <p:spPr>
          <a:xfrm>
            <a:off x="467544" y="51470"/>
            <a:ext cx="6336704" cy="910357"/>
          </a:xfrm>
        </p:spPr>
        <p:txBody>
          <a:bodyPr>
            <a:normAutofit/>
          </a:bodyPr>
          <a:lstStyle/>
          <a:p>
            <a:r>
              <a:rPr lang="en-GB" altLang="en-US">
                <a:solidFill>
                  <a:srgbClr val="0099CC"/>
                </a:solidFill>
              </a:rPr>
              <a:t>Timetable (estimated)</a:t>
            </a:r>
          </a:p>
        </p:txBody>
      </p:sp>
      <p:sp>
        <p:nvSpPr>
          <p:cNvPr id="7" name="Content Placeholder 5">
            <a:extLst>
              <a:ext uri="{FF2B5EF4-FFF2-40B4-BE49-F238E27FC236}">
                <a16:creationId xmlns:a16="http://schemas.microsoft.com/office/drawing/2014/main" id="{9A6DDB3E-08E2-4957-BA05-3A45512F60AC}"/>
              </a:ext>
            </a:extLst>
          </p:cNvPr>
          <p:cNvSpPr txBox="1">
            <a:spLocks/>
          </p:cNvSpPr>
          <p:nvPr/>
        </p:nvSpPr>
        <p:spPr>
          <a:xfrm>
            <a:off x="791580" y="1131591"/>
            <a:ext cx="7488832" cy="3096344"/>
          </a:xfrm>
          <a:prstGeom prst="rect">
            <a:avLst/>
          </a:prstGeom>
        </p:spPr>
        <p:txBody>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marL="0" indent="0" eaLnBrk="1" fontAlgn="auto" hangingPunct="1">
              <a:spcAft>
                <a:spcPts val="0"/>
              </a:spcAft>
              <a:buFont typeface="Arial" panose="020B0604020202020204" pitchFamily="34" charset="0"/>
              <a:buNone/>
              <a:defRPr/>
            </a:pPr>
            <a:r>
              <a:rPr lang="en-GB" sz="1800" kern="0" dirty="0"/>
              <a:t>Open OJEU Tender Procedure:</a:t>
            </a:r>
          </a:p>
          <a:p>
            <a:pPr marL="0" indent="0" eaLnBrk="1" fontAlgn="auto" hangingPunct="1">
              <a:spcAft>
                <a:spcPts val="0"/>
              </a:spcAft>
              <a:buFont typeface="Arial" panose="020B0604020202020204" pitchFamily="34" charset="0"/>
              <a:buNone/>
              <a:defRPr/>
            </a:pPr>
            <a:endParaRPr lang="en-GB" sz="1800" kern="0" dirty="0">
              <a:solidFill>
                <a:schemeClr val="accent1">
                  <a:lumMod val="75000"/>
                </a:schemeClr>
              </a:solidFill>
            </a:endParaRPr>
          </a:p>
          <a:p>
            <a:pPr marL="0" indent="0" algn="ctr" eaLnBrk="1" fontAlgn="auto" hangingPunct="1">
              <a:spcAft>
                <a:spcPts val="0"/>
              </a:spcAft>
              <a:buFont typeface="Arial" panose="020B0604020202020204" pitchFamily="34" charset="0"/>
              <a:buNone/>
              <a:defRPr/>
            </a:pPr>
            <a:endParaRPr lang="en-GB" sz="1800" kern="0" dirty="0">
              <a:solidFill>
                <a:srgbClr val="FF0000"/>
              </a:solidFill>
              <a:highlight>
                <a:srgbClr val="FFFF00"/>
              </a:highlight>
            </a:endParaRPr>
          </a:p>
          <a:p>
            <a:pPr marL="0" indent="0" eaLnBrk="1" fontAlgn="auto" hangingPunct="1">
              <a:spcAft>
                <a:spcPts val="0"/>
              </a:spcAft>
              <a:buFont typeface="Arial" panose="020B0604020202020204" pitchFamily="34" charset="0"/>
              <a:buNone/>
              <a:defRPr/>
            </a:pPr>
            <a:endParaRPr lang="en-GB" strike="sngStrike" kern="0" dirty="0"/>
          </a:p>
          <a:p>
            <a:pPr marL="0" indent="0" eaLnBrk="1" fontAlgn="auto" hangingPunct="1">
              <a:spcAft>
                <a:spcPts val="0"/>
              </a:spcAft>
              <a:buFont typeface="Arial" panose="020B0604020202020204" pitchFamily="34" charset="0"/>
              <a:buNone/>
              <a:defRPr/>
            </a:pPr>
            <a:endParaRPr lang="en-GB" kern="0" dirty="0"/>
          </a:p>
        </p:txBody>
      </p:sp>
      <p:graphicFrame>
        <p:nvGraphicFramePr>
          <p:cNvPr id="2" name="Table 1">
            <a:extLst>
              <a:ext uri="{FF2B5EF4-FFF2-40B4-BE49-F238E27FC236}">
                <a16:creationId xmlns:a16="http://schemas.microsoft.com/office/drawing/2014/main" id="{2DE9141B-7227-4848-8B91-5B5F2E9C705B}"/>
              </a:ext>
            </a:extLst>
          </p:cNvPr>
          <p:cNvGraphicFramePr>
            <a:graphicFrameLocks noGrp="1"/>
          </p:cNvGraphicFramePr>
          <p:nvPr>
            <p:extLst>
              <p:ext uri="{D42A27DB-BD31-4B8C-83A1-F6EECF244321}">
                <p14:modId xmlns:p14="http://schemas.microsoft.com/office/powerpoint/2010/main" val="430763229"/>
              </p:ext>
            </p:extLst>
          </p:nvPr>
        </p:nvGraphicFramePr>
        <p:xfrm>
          <a:off x="2519256" y="1814472"/>
          <a:ext cx="4164807" cy="2557480"/>
        </p:xfrm>
        <a:graphic>
          <a:graphicData uri="http://schemas.openxmlformats.org/drawingml/2006/table">
            <a:tbl>
              <a:tblPr firstRow="1" firstCol="1" bandRow="1">
                <a:tableStyleId>{5C22544A-7EE6-4342-B048-85BDC9FD1C3A}</a:tableStyleId>
              </a:tblPr>
              <a:tblGrid>
                <a:gridCol w="2714626">
                  <a:extLst>
                    <a:ext uri="{9D8B030D-6E8A-4147-A177-3AD203B41FA5}">
                      <a16:colId xmlns:a16="http://schemas.microsoft.com/office/drawing/2014/main" val="460690420"/>
                    </a:ext>
                  </a:extLst>
                </a:gridCol>
                <a:gridCol w="1450181">
                  <a:extLst>
                    <a:ext uri="{9D8B030D-6E8A-4147-A177-3AD203B41FA5}">
                      <a16:colId xmlns:a16="http://schemas.microsoft.com/office/drawing/2014/main" val="1287265205"/>
                    </a:ext>
                  </a:extLst>
                </a:gridCol>
              </a:tblGrid>
              <a:tr h="254915">
                <a:tc>
                  <a:txBody>
                    <a:bodyPr/>
                    <a:lstStyle/>
                    <a:p>
                      <a:pPr fontAlgn="t">
                        <a:spcAft>
                          <a:spcPts val="0"/>
                        </a:spcAft>
                      </a:pPr>
                      <a:r>
                        <a:rPr lang="en-GB" sz="2000" dirty="0">
                          <a:solidFill>
                            <a:schemeClr val="tx1"/>
                          </a:solidFill>
                          <a:effectLst/>
                        </a:rPr>
                        <a:t>Activity</a:t>
                      </a:r>
                      <a:endParaRPr lang="en-GB" sz="200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1">
                        <a:lumMod val="50000"/>
                      </a:schemeClr>
                    </a:solidFill>
                  </a:tcPr>
                </a:tc>
                <a:tc>
                  <a:txBody>
                    <a:bodyPr/>
                    <a:lstStyle/>
                    <a:p>
                      <a:pPr fontAlgn="t">
                        <a:spcAft>
                          <a:spcPts val="0"/>
                        </a:spcAft>
                      </a:pPr>
                      <a:r>
                        <a:rPr lang="en-GB" sz="2000" dirty="0">
                          <a:solidFill>
                            <a:schemeClr val="tx1"/>
                          </a:solidFill>
                          <a:effectLst/>
                        </a:rPr>
                        <a:t>Date</a:t>
                      </a:r>
                      <a:endParaRPr lang="en-GB" sz="200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1">
                        <a:lumMod val="50000"/>
                      </a:schemeClr>
                    </a:solidFill>
                  </a:tcPr>
                </a:tc>
                <a:extLst>
                  <a:ext uri="{0D108BD9-81ED-4DB2-BD59-A6C34878D82A}">
                    <a16:rowId xmlns:a16="http://schemas.microsoft.com/office/drawing/2014/main" val="3178138842"/>
                  </a:ext>
                </a:extLst>
              </a:tr>
              <a:tr h="254915">
                <a:tc>
                  <a:txBody>
                    <a:bodyPr/>
                    <a:lstStyle/>
                    <a:p>
                      <a:pPr fontAlgn="t">
                        <a:spcAft>
                          <a:spcPts val="0"/>
                        </a:spcAft>
                      </a:pPr>
                      <a:r>
                        <a:rPr lang="en-GB" sz="1400" b="0" dirty="0">
                          <a:solidFill>
                            <a:schemeClr val="tx1"/>
                          </a:solidFill>
                          <a:effectLst/>
                        </a:rPr>
                        <a:t>Tender Launch</a:t>
                      </a:r>
                      <a:endParaRPr lang="en-GB" sz="1400" b="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1">
                        <a:lumMod val="75000"/>
                      </a:schemeClr>
                    </a:solidFill>
                  </a:tcPr>
                </a:tc>
                <a:tc>
                  <a:txBody>
                    <a:bodyPr/>
                    <a:lstStyle/>
                    <a:p>
                      <a:pPr fontAlgn="t">
                        <a:spcAft>
                          <a:spcPts val="0"/>
                        </a:spcAft>
                      </a:pPr>
                      <a:r>
                        <a:rPr lang="en-GB" sz="1400" dirty="0">
                          <a:effectLst/>
                        </a:rPr>
                        <a:t>18/10/2019</a:t>
                      </a:r>
                      <a:endParaRPr lang="en-GB" sz="1400" dirty="0">
                        <a:effectLst/>
                        <a:latin typeface="Calibri" panose="020F0502020204030204" pitchFamily="34" charset="0"/>
                        <a:ea typeface="Calibri" panose="020F050202020403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3349667695"/>
                  </a:ext>
                </a:extLst>
              </a:tr>
              <a:tr h="254915">
                <a:tc>
                  <a:txBody>
                    <a:bodyPr/>
                    <a:lstStyle/>
                    <a:p>
                      <a:pPr fontAlgn="t">
                        <a:spcAft>
                          <a:spcPts val="0"/>
                        </a:spcAft>
                      </a:pPr>
                      <a:r>
                        <a:rPr lang="en-GB" sz="1400" b="0" dirty="0">
                          <a:solidFill>
                            <a:schemeClr val="tx1"/>
                          </a:solidFill>
                          <a:effectLst/>
                        </a:rPr>
                        <a:t>Clarification deadline</a:t>
                      </a:r>
                      <a:endParaRPr lang="en-GB" sz="1400" b="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1">
                        <a:lumMod val="75000"/>
                      </a:schemeClr>
                    </a:solidFill>
                  </a:tcPr>
                </a:tc>
                <a:tc>
                  <a:txBody>
                    <a:bodyPr/>
                    <a:lstStyle/>
                    <a:p>
                      <a:pPr fontAlgn="t">
                        <a:spcAft>
                          <a:spcPts val="0"/>
                        </a:spcAft>
                      </a:pPr>
                      <a:r>
                        <a:rPr lang="en-GB" sz="1400">
                          <a:effectLst/>
                        </a:rPr>
                        <a:t>28/10/2019</a:t>
                      </a:r>
                      <a:endParaRPr lang="en-GB" sz="1400">
                        <a:effectLst/>
                        <a:latin typeface="Calibri" panose="020F0502020204030204" pitchFamily="34" charset="0"/>
                        <a:ea typeface="Calibri" panose="020F050202020403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3255889555"/>
                  </a:ext>
                </a:extLst>
              </a:tr>
              <a:tr h="254915">
                <a:tc>
                  <a:txBody>
                    <a:bodyPr/>
                    <a:lstStyle/>
                    <a:p>
                      <a:pPr fontAlgn="t">
                        <a:spcAft>
                          <a:spcPts val="0"/>
                        </a:spcAft>
                      </a:pPr>
                      <a:r>
                        <a:rPr lang="en-GB" sz="1400" b="0" dirty="0">
                          <a:solidFill>
                            <a:schemeClr val="tx1"/>
                          </a:solidFill>
                          <a:effectLst/>
                        </a:rPr>
                        <a:t>Clarification response</a:t>
                      </a:r>
                      <a:endParaRPr lang="en-GB" sz="1400" b="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1">
                        <a:lumMod val="75000"/>
                      </a:schemeClr>
                    </a:solidFill>
                  </a:tcPr>
                </a:tc>
                <a:tc>
                  <a:txBody>
                    <a:bodyPr/>
                    <a:lstStyle/>
                    <a:p>
                      <a:pPr fontAlgn="t">
                        <a:spcAft>
                          <a:spcPts val="0"/>
                        </a:spcAft>
                      </a:pPr>
                      <a:r>
                        <a:rPr lang="en-GB" sz="1400">
                          <a:effectLst/>
                        </a:rPr>
                        <a:t>01/11/2019</a:t>
                      </a:r>
                      <a:endParaRPr lang="en-GB" sz="1400">
                        <a:effectLst/>
                        <a:latin typeface="Calibri" panose="020F0502020204030204" pitchFamily="34" charset="0"/>
                        <a:ea typeface="Calibri" panose="020F050202020403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301412490"/>
                  </a:ext>
                </a:extLst>
              </a:tr>
              <a:tr h="254915">
                <a:tc>
                  <a:txBody>
                    <a:bodyPr/>
                    <a:lstStyle/>
                    <a:p>
                      <a:pPr fontAlgn="t">
                        <a:spcAft>
                          <a:spcPts val="0"/>
                        </a:spcAft>
                      </a:pPr>
                      <a:r>
                        <a:rPr lang="en-GB" sz="1400" b="0" dirty="0">
                          <a:solidFill>
                            <a:schemeClr val="tx1"/>
                          </a:solidFill>
                          <a:effectLst/>
                        </a:rPr>
                        <a:t>Deadline for submissions</a:t>
                      </a:r>
                      <a:endParaRPr lang="en-GB" sz="1400" b="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1">
                        <a:lumMod val="75000"/>
                      </a:schemeClr>
                    </a:solidFill>
                  </a:tcPr>
                </a:tc>
                <a:tc>
                  <a:txBody>
                    <a:bodyPr/>
                    <a:lstStyle/>
                    <a:p>
                      <a:pPr fontAlgn="t">
                        <a:spcAft>
                          <a:spcPts val="0"/>
                        </a:spcAft>
                      </a:pPr>
                      <a:r>
                        <a:rPr lang="en-GB" sz="1400" dirty="0">
                          <a:effectLst/>
                        </a:rPr>
                        <a:t>25/11/2019</a:t>
                      </a:r>
                      <a:endParaRPr lang="en-GB" sz="1400" dirty="0">
                        <a:effectLst/>
                        <a:latin typeface="Calibri" panose="020F0502020204030204" pitchFamily="34" charset="0"/>
                        <a:ea typeface="Calibri" panose="020F050202020403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3860617303"/>
                  </a:ext>
                </a:extLst>
              </a:tr>
              <a:tr h="254915">
                <a:tc>
                  <a:txBody>
                    <a:bodyPr/>
                    <a:lstStyle/>
                    <a:p>
                      <a:pPr fontAlgn="t">
                        <a:spcAft>
                          <a:spcPts val="0"/>
                        </a:spcAft>
                      </a:pPr>
                      <a:r>
                        <a:rPr lang="en-GB" sz="1400" b="0" dirty="0">
                          <a:solidFill>
                            <a:schemeClr val="tx1"/>
                          </a:solidFill>
                          <a:effectLst/>
                        </a:rPr>
                        <a:t>Tender results issued</a:t>
                      </a:r>
                      <a:endParaRPr lang="en-GB" sz="1400" b="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1">
                        <a:lumMod val="75000"/>
                      </a:schemeClr>
                    </a:solidFill>
                  </a:tcPr>
                </a:tc>
                <a:tc>
                  <a:txBody>
                    <a:bodyPr/>
                    <a:lstStyle/>
                    <a:p>
                      <a:pPr fontAlgn="t">
                        <a:spcAft>
                          <a:spcPts val="0"/>
                        </a:spcAft>
                      </a:pPr>
                      <a:r>
                        <a:rPr lang="en-GB" sz="1400">
                          <a:effectLst/>
                        </a:rPr>
                        <a:t>10/12/2019</a:t>
                      </a:r>
                      <a:endParaRPr lang="en-GB" sz="1400">
                        <a:effectLst/>
                        <a:latin typeface="Calibri" panose="020F0502020204030204" pitchFamily="34" charset="0"/>
                        <a:ea typeface="Calibri" panose="020F050202020403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4212534333"/>
                  </a:ext>
                </a:extLst>
              </a:tr>
              <a:tr h="254915">
                <a:tc>
                  <a:txBody>
                    <a:bodyPr/>
                    <a:lstStyle/>
                    <a:p>
                      <a:pPr fontAlgn="t">
                        <a:spcAft>
                          <a:spcPts val="0"/>
                        </a:spcAft>
                      </a:pPr>
                      <a:r>
                        <a:rPr lang="en-GB" sz="1400" b="0">
                          <a:solidFill>
                            <a:schemeClr val="tx1"/>
                          </a:solidFill>
                          <a:effectLst/>
                        </a:rPr>
                        <a:t>Standstill starts</a:t>
                      </a:r>
                      <a:endParaRPr lang="en-GB" sz="1400" b="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1">
                        <a:lumMod val="75000"/>
                      </a:schemeClr>
                    </a:solidFill>
                  </a:tcPr>
                </a:tc>
                <a:tc>
                  <a:txBody>
                    <a:bodyPr/>
                    <a:lstStyle/>
                    <a:p>
                      <a:pPr fontAlgn="t">
                        <a:spcAft>
                          <a:spcPts val="0"/>
                        </a:spcAft>
                      </a:pPr>
                      <a:r>
                        <a:rPr lang="en-GB" sz="1400">
                          <a:effectLst/>
                        </a:rPr>
                        <a:t>10/12/2019</a:t>
                      </a:r>
                      <a:endParaRPr lang="en-GB" sz="1400">
                        <a:effectLst/>
                        <a:latin typeface="Calibri" panose="020F0502020204030204" pitchFamily="34" charset="0"/>
                        <a:ea typeface="Calibri" panose="020F050202020403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2381240558"/>
                  </a:ext>
                </a:extLst>
              </a:tr>
              <a:tr h="254915">
                <a:tc>
                  <a:txBody>
                    <a:bodyPr/>
                    <a:lstStyle/>
                    <a:p>
                      <a:pPr fontAlgn="t">
                        <a:spcAft>
                          <a:spcPts val="0"/>
                        </a:spcAft>
                      </a:pPr>
                      <a:r>
                        <a:rPr lang="en-GB" sz="1400" b="0" dirty="0">
                          <a:solidFill>
                            <a:schemeClr val="tx1"/>
                          </a:solidFill>
                          <a:effectLst/>
                        </a:rPr>
                        <a:t>Standstill ends</a:t>
                      </a:r>
                      <a:endParaRPr lang="en-GB" sz="1400" b="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1">
                        <a:lumMod val="75000"/>
                      </a:schemeClr>
                    </a:solidFill>
                  </a:tcPr>
                </a:tc>
                <a:tc>
                  <a:txBody>
                    <a:bodyPr/>
                    <a:lstStyle/>
                    <a:p>
                      <a:pPr fontAlgn="t">
                        <a:spcAft>
                          <a:spcPts val="0"/>
                        </a:spcAft>
                      </a:pPr>
                      <a:r>
                        <a:rPr lang="en-GB" sz="1400" dirty="0">
                          <a:effectLst/>
                        </a:rPr>
                        <a:t>20/12/2019</a:t>
                      </a:r>
                      <a:endParaRPr lang="en-GB" sz="1400" dirty="0">
                        <a:effectLst/>
                        <a:latin typeface="Calibri" panose="020F0502020204030204" pitchFamily="34" charset="0"/>
                        <a:ea typeface="Calibri" panose="020F050202020403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426214476"/>
                  </a:ext>
                </a:extLst>
              </a:tr>
              <a:tr h="254915">
                <a:tc>
                  <a:txBody>
                    <a:bodyPr/>
                    <a:lstStyle/>
                    <a:p>
                      <a:pPr fontAlgn="t">
                        <a:spcAft>
                          <a:spcPts val="0"/>
                        </a:spcAft>
                      </a:pPr>
                      <a:r>
                        <a:rPr lang="en-GB" sz="1400" b="0" dirty="0">
                          <a:solidFill>
                            <a:schemeClr val="tx1"/>
                          </a:solidFill>
                          <a:effectLst/>
                        </a:rPr>
                        <a:t>Contract awarded</a:t>
                      </a:r>
                      <a:endParaRPr lang="en-GB" sz="1400" b="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1">
                        <a:lumMod val="75000"/>
                      </a:schemeClr>
                    </a:solidFill>
                  </a:tcPr>
                </a:tc>
                <a:tc>
                  <a:txBody>
                    <a:bodyPr/>
                    <a:lstStyle/>
                    <a:p>
                      <a:pPr fontAlgn="t">
                        <a:spcAft>
                          <a:spcPts val="0"/>
                        </a:spcAft>
                      </a:pPr>
                      <a:r>
                        <a:rPr lang="en-GB" sz="1400">
                          <a:effectLst/>
                        </a:rPr>
                        <a:t>20/12/2019</a:t>
                      </a:r>
                      <a:endParaRPr lang="en-GB" sz="1400">
                        <a:effectLst/>
                        <a:latin typeface="Calibri" panose="020F0502020204030204" pitchFamily="34" charset="0"/>
                        <a:ea typeface="Calibri" panose="020F050202020403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3180709547"/>
                  </a:ext>
                </a:extLst>
              </a:tr>
              <a:tr h="0">
                <a:tc>
                  <a:txBody>
                    <a:bodyPr/>
                    <a:lstStyle/>
                    <a:p>
                      <a:pPr fontAlgn="t">
                        <a:spcAft>
                          <a:spcPts val="0"/>
                        </a:spcAft>
                      </a:pPr>
                      <a:r>
                        <a:rPr lang="en-GB" sz="1400" b="0" dirty="0">
                          <a:solidFill>
                            <a:schemeClr val="tx1"/>
                          </a:solidFill>
                          <a:effectLst/>
                        </a:rPr>
                        <a:t>Proposed contract start date</a:t>
                      </a:r>
                      <a:endParaRPr lang="en-GB" sz="1400" b="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bg1">
                        <a:lumMod val="75000"/>
                      </a:schemeClr>
                    </a:solidFill>
                  </a:tcPr>
                </a:tc>
                <a:tc>
                  <a:txBody>
                    <a:bodyPr/>
                    <a:lstStyle/>
                    <a:p>
                      <a:pPr fontAlgn="t">
                        <a:spcAft>
                          <a:spcPts val="0"/>
                        </a:spcAft>
                      </a:pPr>
                      <a:r>
                        <a:rPr lang="en-GB" sz="1400" dirty="0">
                          <a:effectLst/>
                        </a:rPr>
                        <a:t>03/02/2019</a:t>
                      </a:r>
                      <a:endParaRPr lang="en-GB" sz="1400" dirty="0">
                        <a:effectLst/>
                        <a:latin typeface="Calibri" panose="020F0502020204030204" pitchFamily="34" charset="0"/>
                        <a:ea typeface="Calibri" panose="020F050202020403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794497301"/>
                  </a:ext>
                </a:extLst>
              </a:tr>
            </a:tbl>
          </a:graphicData>
        </a:graphic>
      </p:graphicFrame>
      <p:pic>
        <p:nvPicPr>
          <p:cNvPr id="1025" name="Picture 1" descr="image004">
            <a:extLst>
              <a:ext uri="{FF2B5EF4-FFF2-40B4-BE49-F238E27FC236}">
                <a16:creationId xmlns:a16="http://schemas.microsoft.com/office/drawing/2014/main" id="{3C670927-26C8-4987-B775-6CDE5190B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575" y="4432003"/>
            <a:ext cx="1241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12423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B31808A-A491-41C0-8CFD-5D8BF19AD8EA}"/>
              </a:ext>
            </a:extLst>
          </p:cNvPr>
          <p:cNvSpPr txBox="1">
            <a:spLocks/>
          </p:cNvSpPr>
          <p:nvPr/>
        </p:nvSpPr>
        <p:spPr>
          <a:xfrm>
            <a:off x="467544" y="987574"/>
            <a:ext cx="8136904" cy="3586162"/>
          </a:xfrm>
          <a:prstGeom prst="rect">
            <a:avLst/>
          </a:prstGeom>
        </p:spPr>
        <p:txBody>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eaLnBrk="1" fontAlgn="auto" hangingPunct="1">
              <a:spcAft>
                <a:spcPts val="0"/>
              </a:spcAft>
              <a:defRPr/>
            </a:pPr>
            <a:endParaRPr lang="en-GB" sz="1400">
              <a:solidFill>
                <a:srgbClr val="FF0000"/>
              </a:solidFill>
              <a:highlight>
                <a:srgbClr val="FFFF00"/>
              </a:highlight>
            </a:endParaRPr>
          </a:p>
          <a:p>
            <a:pPr marL="0" indent="0">
              <a:buFontTx/>
              <a:buNone/>
              <a:defRPr/>
            </a:pPr>
            <a:endParaRPr lang="en-GB" sz="2000" kern="0"/>
          </a:p>
        </p:txBody>
      </p:sp>
      <p:sp>
        <p:nvSpPr>
          <p:cNvPr id="6" name="Title 2">
            <a:extLst>
              <a:ext uri="{FF2B5EF4-FFF2-40B4-BE49-F238E27FC236}">
                <a16:creationId xmlns:a16="http://schemas.microsoft.com/office/drawing/2014/main" id="{44F0C167-10DE-430D-A88B-272AECAF360B}"/>
              </a:ext>
            </a:extLst>
          </p:cNvPr>
          <p:cNvSpPr>
            <a:spLocks noGrp="1" noChangeArrowheads="1"/>
          </p:cNvSpPr>
          <p:nvPr>
            <p:ph type="title"/>
          </p:nvPr>
        </p:nvSpPr>
        <p:spPr>
          <a:xfrm>
            <a:off x="467544" y="51470"/>
            <a:ext cx="6336704" cy="910357"/>
          </a:xfrm>
        </p:spPr>
        <p:txBody>
          <a:bodyPr>
            <a:normAutofit fontScale="90000"/>
          </a:bodyPr>
          <a:lstStyle/>
          <a:p>
            <a:r>
              <a:rPr lang="en-GB" altLang="en-US" dirty="0">
                <a:solidFill>
                  <a:srgbClr val="0099CC"/>
                </a:solidFill>
              </a:rPr>
              <a:t>Procurement e-Tendering System: Delta</a:t>
            </a:r>
          </a:p>
        </p:txBody>
      </p:sp>
      <p:sp>
        <p:nvSpPr>
          <p:cNvPr id="7" name="Content Placeholder 2">
            <a:extLst>
              <a:ext uri="{FF2B5EF4-FFF2-40B4-BE49-F238E27FC236}">
                <a16:creationId xmlns:a16="http://schemas.microsoft.com/office/drawing/2014/main" id="{862B64F6-2CB7-4A1B-9676-60164CE76C6B}"/>
              </a:ext>
            </a:extLst>
          </p:cNvPr>
          <p:cNvSpPr txBox="1">
            <a:spLocks/>
          </p:cNvSpPr>
          <p:nvPr/>
        </p:nvSpPr>
        <p:spPr>
          <a:xfrm>
            <a:off x="539552" y="1230463"/>
            <a:ext cx="8136904" cy="2434281"/>
          </a:xfrm>
          <a:prstGeom prst="rect">
            <a:avLst/>
          </a:prstGeom>
        </p:spPr>
        <p:txBody>
          <a:bodyPr>
            <a:normAutofit/>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fontAlgn="t"/>
            <a:endParaRPr lang="en-GB" sz="1800" dirty="0"/>
          </a:p>
          <a:p>
            <a:pPr fontAlgn="t"/>
            <a:r>
              <a:rPr lang="en-GB" sz="1800" dirty="0"/>
              <a:t>For those of you who may have previously bid for UK SBS led tenders, please note that we no longer use the </a:t>
            </a:r>
            <a:r>
              <a:rPr lang="en-GB" sz="1800" dirty="0" err="1"/>
              <a:t>Emptoris</a:t>
            </a:r>
            <a:r>
              <a:rPr lang="en-GB" sz="1800" dirty="0"/>
              <a:t> system.  </a:t>
            </a:r>
          </a:p>
          <a:p>
            <a:pPr fontAlgn="t"/>
            <a:endParaRPr lang="en-GB" sz="1800" dirty="0"/>
          </a:p>
          <a:p>
            <a:pPr fontAlgn="t"/>
            <a:r>
              <a:rPr lang="en-GB" sz="1800" dirty="0"/>
              <a:t>UK SBS are in the process of changing to a new tendering system – guidance on registration with Delta will be released with the notice.</a:t>
            </a:r>
          </a:p>
        </p:txBody>
      </p:sp>
      <p:pic>
        <p:nvPicPr>
          <p:cNvPr id="5122" name="Picture 1" descr="image004">
            <a:extLst>
              <a:ext uri="{FF2B5EF4-FFF2-40B4-BE49-F238E27FC236}">
                <a16:creationId xmlns:a16="http://schemas.microsoft.com/office/drawing/2014/main" id="{2EE50149-761E-4585-9404-665ECE105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006" y="4370239"/>
            <a:ext cx="1241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86588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B31808A-A491-41C0-8CFD-5D8BF19AD8EA}"/>
              </a:ext>
            </a:extLst>
          </p:cNvPr>
          <p:cNvSpPr txBox="1">
            <a:spLocks/>
          </p:cNvSpPr>
          <p:nvPr/>
        </p:nvSpPr>
        <p:spPr>
          <a:xfrm>
            <a:off x="467544" y="987574"/>
            <a:ext cx="8136904" cy="3586162"/>
          </a:xfrm>
          <a:prstGeom prst="rect">
            <a:avLst/>
          </a:prstGeom>
        </p:spPr>
        <p:txBody>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eaLnBrk="1" fontAlgn="auto" hangingPunct="1">
              <a:spcAft>
                <a:spcPts val="0"/>
              </a:spcAft>
              <a:defRPr/>
            </a:pPr>
            <a:endParaRPr lang="en-GB" sz="1400">
              <a:solidFill>
                <a:srgbClr val="FF0000"/>
              </a:solidFill>
              <a:highlight>
                <a:srgbClr val="FFFF00"/>
              </a:highlight>
            </a:endParaRPr>
          </a:p>
          <a:p>
            <a:pPr marL="0" indent="0">
              <a:buFontTx/>
              <a:buNone/>
              <a:defRPr/>
            </a:pPr>
            <a:endParaRPr lang="en-GB" sz="2000" kern="0"/>
          </a:p>
        </p:txBody>
      </p:sp>
      <p:sp>
        <p:nvSpPr>
          <p:cNvPr id="6" name="Title 2">
            <a:extLst>
              <a:ext uri="{FF2B5EF4-FFF2-40B4-BE49-F238E27FC236}">
                <a16:creationId xmlns:a16="http://schemas.microsoft.com/office/drawing/2014/main" id="{44F0C167-10DE-430D-A88B-272AECAF360B}"/>
              </a:ext>
            </a:extLst>
          </p:cNvPr>
          <p:cNvSpPr>
            <a:spLocks noGrp="1" noChangeArrowheads="1"/>
          </p:cNvSpPr>
          <p:nvPr>
            <p:ph type="title"/>
          </p:nvPr>
        </p:nvSpPr>
        <p:spPr>
          <a:xfrm>
            <a:off x="467544" y="51470"/>
            <a:ext cx="6336704" cy="910357"/>
          </a:xfrm>
        </p:spPr>
        <p:txBody>
          <a:bodyPr>
            <a:normAutofit/>
          </a:bodyPr>
          <a:lstStyle/>
          <a:p>
            <a:r>
              <a:rPr lang="en-GB" altLang="en-US">
                <a:solidFill>
                  <a:srgbClr val="0099CC"/>
                </a:solidFill>
              </a:rPr>
              <a:t>Submission of Bids</a:t>
            </a:r>
          </a:p>
        </p:txBody>
      </p:sp>
      <p:sp>
        <p:nvSpPr>
          <p:cNvPr id="7" name="Content Placeholder 2">
            <a:extLst>
              <a:ext uri="{FF2B5EF4-FFF2-40B4-BE49-F238E27FC236}">
                <a16:creationId xmlns:a16="http://schemas.microsoft.com/office/drawing/2014/main" id="{862B64F6-2CB7-4A1B-9676-60164CE76C6B}"/>
              </a:ext>
            </a:extLst>
          </p:cNvPr>
          <p:cNvSpPr txBox="1">
            <a:spLocks/>
          </p:cNvSpPr>
          <p:nvPr/>
        </p:nvSpPr>
        <p:spPr>
          <a:xfrm>
            <a:off x="417538" y="944069"/>
            <a:ext cx="8136904" cy="3744415"/>
          </a:xfrm>
          <a:prstGeom prst="rect">
            <a:avLst/>
          </a:prstGeom>
        </p:spPr>
        <p:txBody>
          <a:bodyPr>
            <a:noAutofit/>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lvl="0" fontAlgn="t"/>
            <a:r>
              <a:rPr lang="en-GB" sz="1500" dirty="0"/>
              <a:t>Once the contract notice is issued, the Supplier will need to follow the instructions within the notice to be invited to participate in the tender process (registration alone does not permit access to any tender exercises, nor does attending the supplier day)</a:t>
            </a:r>
          </a:p>
          <a:p>
            <a:pPr lvl="0" fontAlgn="t"/>
            <a:endParaRPr lang="en-GB" sz="800" dirty="0"/>
          </a:p>
          <a:p>
            <a:pPr lvl="0" fontAlgn="t"/>
            <a:r>
              <a:rPr lang="en-GB" sz="1500" dirty="0"/>
              <a:t>All communications, including tender documentation clarifications, should be submitted via Delta</a:t>
            </a:r>
          </a:p>
          <a:p>
            <a:pPr lvl="0" fontAlgn="t"/>
            <a:endParaRPr lang="en-GB" sz="800" dirty="0"/>
          </a:p>
          <a:p>
            <a:pPr lvl="0" fontAlgn="t"/>
            <a:r>
              <a:rPr lang="en-GB" sz="1500" dirty="0"/>
              <a:t>All bids are to be submitted via Delta</a:t>
            </a:r>
          </a:p>
          <a:p>
            <a:pPr lvl="0" fontAlgn="t"/>
            <a:endParaRPr lang="en-GB" sz="800" dirty="0"/>
          </a:p>
          <a:p>
            <a:pPr lvl="0" fontAlgn="t"/>
            <a:r>
              <a:rPr lang="en-GB" sz="1500" dirty="0"/>
              <a:t>Submission Requirements:</a:t>
            </a:r>
          </a:p>
          <a:p>
            <a:pPr lvl="1" fontAlgn="t">
              <a:buFont typeface="Wingdings" panose="05000000000000000000" pitchFamily="2" charset="2"/>
              <a:buChar char="Ø"/>
            </a:pPr>
            <a:r>
              <a:rPr lang="en-GB" sz="1200" dirty="0"/>
              <a:t>A full detailed response to the questions </a:t>
            </a:r>
          </a:p>
          <a:p>
            <a:pPr lvl="1" fontAlgn="t">
              <a:buFont typeface="Wingdings" panose="05000000000000000000" pitchFamily="2" charset="2"/>
              <a:buChar char="Ø"/>
            </a:pPr>
            <a:r>
              <a:rPr lang="en-GB" sz="1200" dirty="0"/>
              <a:t>All questions must be answered</a:t>
            </a:r>
          </a:p>
          <a:p>
            <a:pPr lvl="1" fontAlgn="t">
              <a:buFont typeface="Wingdings" panose="05000000000000000000" pitchFamily="2" charset="2"/>
              <a:buChar char="Ø"/>
            </a:pPr>
            <a:r>
              <a:rPr lang="en-GB" sz="1200" dirty="0"/>
              <a:t>All required evidence – for some questions bidders might need to provide supporting documentation as evidence, it will be made clear within the bidder guidance of each question where this is applicable.</a:t>
            </a:r>
          </a:p>
          <a:p>
            <a:pPr lvl="1" fontAlgn="t">
              <a:buFont typeface="Wingdings" panose="05000000000000000000" pitchFamily="2" charset="2"/>
              <a:buChar char="Ø"/>
            </a:pPr>
            <a:r>
              <a:rPr lang="en-GB" sz="1200" dirty="0"/>
              <a:t>Completed pricing schedule</a:t>
            </a:r>
          </a:p>
          <a:p>
            <a:pPr lvl="1" fontAlgn="t">
              <a:buFont typeface="Wingdings" panose="05000000000000000000" pitchFamily="2" charset="2"/>
              <a:buChar char="Ø"/>
            </a:pPr>
            <a:r>
              <a:rPr lang="en-GB" sz="1200" dirty="0"/>
              <a:t>We require that all prices provided are in GBP. We will only accept bids submitted in GBP. </a:t>
            </a:r>
          </a:p>
        </p:txBody>
      </p:sp>
      <p:pic>
        <p:nvPicPr>
          <p:cNvPr id="6146" name="Picture 1" descr="image004">
            <a:extLst>
              <a:ext uri="{FF2B5EF4-FFF2-40B4-BE49-F238E27FC236}">
                <a16:creationId xmlns:a16="http://schemas.microsoft.com/office/drawing/2014/main" id="{93AB6953-66B7-4DC8-A570-28AF9E57B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719" y="4376738"/>
            <a:ext cx="1241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04268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B31808A-A491-41C0-8CFD-5D8BF19AD8EA}"/>
              </a:ext>
            </a:extLst>
          </p:cNvPr>
          <p:cNvSpPr txBox="1">
            <a:spLocks/>
          </p:cNvSpPr>
          <p:nvPr/>
        </p:nvSpPr>
        <p:spPr>
          <a:xfrm>
            <a:off x="467544" y="987574"/>
            <a:ext cx="8136904" cy="3586162"/>
          </a:xfrm>
          <a:prstGeom prst="rect">
            <a:avLst/>
          </a:prstGeom>
        </p:spPr>
        <p:txBody>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eaLnBrk="1" fontAlgn="auto" hangingPunct="1">
              <a:spcAft>
                <a:spcPts val="0"/>
              </a:spcAft>
              <a:defRPr/>
            </a:pPr>
            <a:endParaRPr lang="en-GB" sz="1400">
              <a:solidFill>
                <a:srgbClr val="FF0000"/>
              </a:solidFill>
              <a:highlight>
                <a:srgbClr val="FFFF00"/>
              </a:highlight>
            </a:endParaRPr>
          </a:p>
          <a:p>
            <a:pPr marL="0" indent="0">
              <a:buFontTx/>
              <a:buNone/>
              <a:defRPr/>
            </a:pPr>
            <a:endParaRPr lang="en-GB" sz="2000" kern="0"/>
          </a:p>
        </p:txBody>
      </p:sp>
      <p:sp>
        <p:nvSpPr>
          <p:cNvPr id="6" name="Title 2">
            <a:extLst>
              <a:ext uri="{FF2B5EF4-FFF2-40B4-BE49-F238E27FC236}">
                <a16:creationId xmlns:a16="http://schemas.microsoft.com/office/drawing/2014/main" id="{44F0C167-10DE-430D-A88B-272AECAF360B}"/>
              </a:ext>
            </a:extLst>
          </p:cNvPr>
          <p:cNvSpPr>
            <a:spLocks noGrp="1" noChangeArrowheads="1"/>
          </p:cNvSpPr>
          <p:nvPr>
            <p:ph type="title"/>
          </p:nvPr>
        </p:nvSpPr>
        <p:spPr>
          <a:xfrm>
            <a:off x="467544" y="51470"/>
            <a:ext cx="6336704" cy="910357"/>
          </a:xfrm>
        </p:spPr>
        <p:txBody>
          <a:bodyPr>
            <a:normAutofit/>
          </a:bodyPr>
          <a:lstStyle/>
          <a:p>
            <a:r>
              <a:rPr lang="en-GB" altLang="en-US">
                <a:solidFill>
                  <a:srgbClr val="0099CC"/>
                </a:solidFill>
              </a:rPr>
              <a:t>Summary</a:t>
            </a:r>
          </a:p>
        </p:txBody>
      </p:sp>
      <p:sp>
        <p:nvSpPr>
          <p:cNvPr id="7" name="Content Placeholder 2">
            <a:extLst>
              <a:ext uri="{FF2B5EF4-FFF2-40B4-BE49-F238E27FC236}">
                <a16:creationId xmlns:a16="http://schemas.microsoft.com/office/drawing/2014/main" id="{862B64F6-2CB7-4A1B-9676-60164CE76C6B}"/>
              </a:ext>
            </a:extLst>
          </p:cNvPr>
          <p:cNvSpPr txBox="1">
            <a:spLocks/>
          </p:cNvSpPr>
          <p:nvPr/>
        </p:nvSpPr>
        <p:spPr>
          <a:xfrm>
            <a:off x="539552" y="1209032"/>
            <a:ext cx="8136904" cy="2605732"/>
          </a:xfrm>
          <a:prstGeom prst="rect">
            <a:avLst/>
          </a:prstGeom>
        </p:spPr>
        <p:txBody>
          <a:bodyPr>
            <a:normAutofit/>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fontAlgn="t"/>
            <a:r>
              <a:rPr lang="en-GB" sz="1800" dirty="0"/>
              <a:t>Todays slides, minutes, questions and answers will be shared after the Supplier Days and will form part of the tender pack. This will be available with the Tender documents published so that the information is accessible to non-attendants of today who may also wish to bid</a:t>
            </a:r>
          </a:p>
          <a:p>
            <a:pPr fontAlgn="t"/>
            <a:endParaRPr lang="en-GB" sz="1800" dirty="0"/>
          </a:p>
          <a:p>
            <a:pPr fontAlgn="t"/>
            <a:r>
              <a:rPr lang="en-GB" sz="1800" dirty="0"/>
              <a:t>Please note the timescales mentioned above are estimates only as it is supplier's responsibility to look out for the Tender advertisement</a:t>
            </a:r>
          </a:p>
        </p:txBody>
      </p:sp>
      <p:pic>
        <p:nvPicPr>
          <p:cNvPr id="7170" name="Picture 1" descr="image004">
            <a:extLst>
              <a:ext uri="{FF2B5EF4-FFF2-40B4-BE49-F238E27FC236}">
                <a16:creationId xmlns:a16="http://schemas.microsoft.com/office/drawing/2014/main" id="{93B2B326-47FA-45D3-ACF7-C3E05E882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5581" y="4381722"/>
            <a:ext cx="1241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88494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1B32CED1-C4D3-4E9C-A1BA-24BFD8312A5C}"/>
              </a:ext>
            </a:extLst>
          </p:cNvPr>
          <p:cNvSpPr>
            <a:spLocks noGrp="1" noChangeArrowheads="1"/>
          </p:cNvSpPr>
          <p:nvPr>
            <p:ph type="title"/>
          </p:nvPr>
        </p:nvSpPr>
        <p:spPr>
          <a:xfrm>
            <a:off x="0" y="2067694"/>
            <a:ext cx="9144000" cy="784944"/>
          </a:xfrm>
        </p:spPr>
        <p:txBody>
          <a:bodyPr>
            <a:normAutofit fontScale="90000"/>
          </a:bodyPr>
          <a:lstStyle/>
          <a:p>
            <a:pPr algn="ctr"/>
            <a:r>
              <a:rPr lang="en-GB" altLang="en-US" sz="4950">
                <a:solidFill>
                  <a:schemeClr val="tx1"/>
                </a:solidFill>
                <a:latin typeface="Arial" panose="020B0604020202020204" pitchFamily="34" charset="0"/>
              </a:rPr>
              <a:t>Q &amp; 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B31808A-A491-41C0-8CFD-5D8BF19AD8EA}"/>
              </a:ext>
            </a:extLst>
          </p:cNvPr>
          <p:cNvSpPr txBox="1">
            <a:spLocks/>
          </p:cNvSpPr>
          <p:nvPr/>
        </p:nvSpPr>
        <p:spPr>
          <a:xfrm>
            <a:off x="467544" y="1203598"/>
            <a:ext cx="7772400" cy="3586162"/>
          </a:xfrm>
          <a:prstGeom prst="rect">
            <a:avLst/>
          </a:prstGeom>
        </p:spPr>
        <p:txBody>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a:defRPr/>
            </a:pPr>
            <a:r>
              <a:rPr lang="en-GB" altLang="en-US" sz="2000"/>
              <a:t>Seeking to inform and build the Healthy Ageing Challenge's requirement so that it can be effective and realistic.</a:t>
            </a:r>
          </a:p>
          <a:p>
            <a:pPr>
              <a:defRPr/>
            </a:pPr>
            <a:r>
              <a:rPr lang="en-GB" altLang="en-US" sz="2000"/>
              <a:t>Today is non-competitive.</a:t>
            </a:r>
          </a:p>
          <a:p>
            <a:pPr>
              <a:defRPr/>
            </a:pPr>
            <a:r>
              <a:rPr lang="en-GB" altLang="en-US" sz="2000"/>
              <a:t>Slides available to all attendees, notes taken to record event.</a:t>
            </a:r>
          </a:p>
          <a:p>
            <a:pPr>
              <a:defRPr/>
            </a:pPr>
            <a:r>
              <a:rPr lang="en-GB" altLang="en-US" sz="2000"/>
              <a:t>Post Event – Should there be a need to provide further information to interested parties we will do so by week commencing 7 October 2019.</a:t>
            </a:r>
            <a:endParaRPr lang="en-GB" sz="2400" kern="0"/>
          </a:p>
        </p:txBody>
      </p:sp>
      <p:sp>
        <p:nvSpPr>
          <p:cNvPr id="6" name="Title 2">
            <a:extLst>
              <a:ext uri="{FF2B5EF4-FFF2-40B4-BE49-F238E27FC236}">
                <a16:creationId xmlns:a16="http://schemas.microsoft.com/office/drawing/2014/main" id="{44F0C167-10DE-430D-A88B-272AECAF360B}"/>
              </a:ext>
            </a:extLst>
          </p:cNvPr>
          <p:cNvSpPr>
            <a:spLocks noGrp="1" noChangeArrowheads="1"/>
          </p:cNvSpPr>
          <p:nvPr>
            <p:ph type="title"/>
          </p:nvPr>
        </p:nvSpPr>
        <p:spPr>
          <a:xfrm>
            <a:off x="467544" y="51470"/>
            <a:ext cx="6336704" cy="910357"/>
          </a:xfrm>
        </p:spPr>
        <p:txBody>
          <a:bodyPr>
            <a:normAutofit/>
          </a:bodyPr>
          <a:lstStyle/>
          <a:p>
            <a:r>
              <a:rPr lang="en-GB" altLang="en-US">
                <a:solidFill>
                  <a:srgbClr val="0099CC"/>
                </a:solidFill>
              </a:rPr>
              <a:t>Formalities of Engagement</a:t>
            </a:r>
          </a:p>
        </p:txBody>
      </p:sp>
    </p:spTree>
    <p:extLst>
      <p:ext uri="{BB962C8B-B14F-4D97-AF65-F5344CB8AC3E}">
        <p14:creationId xmlns:p14="http://schemas.microsoft.com/office/powerpoint/2010/main" val="57325556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662F48-A0B4-43C2-AB07-A6D8EE452132}"/>
              </a:ext>
            </a:extLst>
          </p:cNvPr>
          <p:cNvSpPr>
            <a:spLocks noGrp="1"/>
          </p:cNvSpPr>
          <p:nvPr>
            <p:ph type="body" sz="quarter" idx="10"/>
          </p:nvPr>
        </p:nvSpPr>
        <p:spPr/>
        <p:txBody>
          <a:bodyPr/>
          <a:lstStyle/>
          <a:p>
            <a:endParaRPr lang="en-GB"/>
          </a:p>
          <a:p>
            <a:pPr marL="0" indent="0">
              <a:buNone/>
            </a:pPr>
            <a:endParaRPr lang="en-GB"/>
          </a:p>
        </p:txBody>
      </p:sp>
      <p:sp>
        <p:nvSpPr>
          <p:cNvPr id="6" name="Title 2">
            <a:extLst>
              <a:ext uri="{FF2B5EF4-FFF2-40B4-BE49-F238E27FC236}">
                <a16:creationId xmlns:a16="http://schemas.microsoft.com/office/drawing/2014/main" id="{44F0C167-10DE-430D-A88B-272AECAF360B}"/>
              </a:ext>
            </a:extLst>
          </p:cNvPr>
          <p:cNvSpPr>
            <a:spLocks noGrp="1" noChangeArrowheads="1"/>
          </p:cNvSpPr>
          <p:nvPr>
            <p:ph type="title"/>
          </p:nvPr>
        </p:nvSpPr>
        <p:spPr bwMode="auto">
          <a:prstGeom prst="rect">
            <a:avLst/>
          </a:prstGeom>
          <a:noFill/>
          <a:ln>
            <a:noFill/>
          </a:ln>
        </p:spPr>
        <p:txBody>
          <a:bodyPr>
            <a:normAutofit/>
          </a:bodyPr>
          <a:lstStyle/>
          <a:p>
            <a:r>
              <a:rPr lang="en-US" altLang="en-US">
                <a:solidFill>
                  <a:srgbClr val="0099CC"/>
                </a:solidFill>
              </a:rPr>
              <a:t>UKRI: Who We Are</a:t>
            </a:r>
            <a:endParaRPr lang="en-US" altLang="en-US" sz="1300">
              <a:solidFill>
                <a:srgbClr val="FF0000"/>
              </a:solidFill>
            </a:endParaRPr>
          </a:p>
        </p:txBody>
      </p:sp>
      <p:sp>
        <p:nvSpPr>
          <p:cNvPr id="5" name="Content Placeholder 1">
            <a:extLst>
              <a:ext uri="{FF2B5EF4-FFF2-40B4-BE49-F238E27FC236}">
                <a16:creationId xmlns:a16="http://schemas.microsoft.com/office/drawing/2014/main" id="{48C1F33A-5689-460C-A99C-01A141C7DF92}"/>
              </a:ext>
            </a:extLst>
          </p:cNvPr>
          <p:cNvSpPr txBox="1">
            <a:spLocks/>
          </p:cNvSpPr>
          <p:nvPr/>
        </p:nvSpPr>
        <p:spPr>
          <a:xfrm>
            <a:off x="467544" y="987574"/>
            <a:ext cx="8281168" cy="3528392"/>
          </a:xfrm>
          <a:prstGeom prst="rect">
            <a:avLst/>
          </a:prstGeom>
        </p:spPr>
        <p:txBody>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algn="just">
              <a:defRPr/>
            </a:pPr>
            <a:r>
              <a:rPr lang="en-GB" altLang="en-US" sz="2000"/>
              <a:t>UK Research and Innovation (UKRI) is a new entity established in 2018 that brings together nine partners to create an independent organisation with a strong voice for research and innovation, and a vision to ensure the UK maintains its world-leading position in research and innovation.</a:t>
            </a:r>
          </a:p>
          <a:p>
            <a:pPr algn="just">
              <a:defRPr/>
            </a:pPr>
            <a:endParaRPr lang="en-GB" altLang="en-US" sz="1000"/>
          </a:p>
          <a:p>
            <a:pPr algn="just">
              <a:defRPr/>
            </a:pPr>
            <a:r>
              <a:rPr lang="en-GB" altLang="en-US" sz="2000"/>
              <a:t>UKRI operates across the whole of the UK with a combined budget of more than £7 billion. We work in partnership with universities, research organisations, businesses, charities, and government to create the best possible environment for research and innovation to flourish. </a:t>
            </a:r>
          </a:p>
          <a:p>
            <a:pPr marL="0" indent="0">
              <a:buFontTx/>
              <a:buNone/>
              <a:defRPr/>
            </a:pPr>
            <a:endParaRPr lang="en-GB" sz="2400" kern="0"/>
          </a:p>
        </p:txBody>
      </p:sp>
    </p:spTree>
    <p:extLst>
      <p:ext uri="{BB962C8B-B14F-4D97-AF65-F5344CB8AC3E}">
        <p14:creationId xmlns:p14="http://schemas.microsoft.com/office/powerpoint/2010/main" val="378701955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662F48-A0B4-43C2-AB07-A6D8EE452132}"/>
              </a:ext>
            </a:extLst>
          </p:cNvPr>
          <p:cNvSpPr>
            <a:spLocks noGrp="1"/>
          </p:cNvSpPr>
          <p:nvPr>
            <p:ph type="body" sz="quarter" idx="10"/>
          </p:nvPr>
        </p:nvSpPr>
        <p:spPr/>
        <p:txBody>
          <a:bodyPr/>
          <a:lstStyle/>
          <a:p>
            <a:endParaRPr lang="en-GB"/>
          </a:p>
          <a:p>
            <a:pPr marL="0" indent="0">
              <a:buNone/>
            </a:pPr>
            <a:endParaRPr lang="en-GB"/>
          </a:p>
        </p:txBody>
      </p:sp>
      <p:sp>
        <p:nvSpPr>
          <p:cNvPr id="6" name="Title 2">
            <a:extLst>
              <a:ext uri="{FF2B5EF4-FFF2-40B4-BE49-F238E27FC236}">
                <a16:creationId xmlns:a16="http://schemas.microsoft.com/office/drawing/2014/main" id="{44F0C167-10DE-430D-A88B-272AECAF360B}"/>
              </a:ext>
            </a:extLst>
          </p:cNvPr>
          <p:cNvSpPr>
            <a:spLocks noGrp="1" noChangeArrowheads="1"/>
          </p:cNvSpPr>
          <p:nvPr>
            <p:ph type="title"/>
          </p:nvPr>
        </p:nvSpPr>
        <p:spPr bwMode="auto">
          <a:xfrm>
            <a:off x="395290" y="123478"/>
            <a:ext cx="6841006" cy="784944"/>
          </a:xfrm>
          <a:prstGeom prst="rect">
            <a:avLst/>
          </a:prstGeom>
          <a:noFill/>
          <a:ln>
            <a:noFill/>
          </a:ln>
        </p:spPr>
        <p:txBody>
          <a:bodyPr>
            <a:normAutofit/>
          </a:bodyPr>
          <a:lstStyle/>
          <a:p>
            <a:r>
              <a:rPr lang="en-US" altLang="en-US" sz="2400">
                <a:solidFill>
                  <a:srgbClr val="0099CC"/>
                </a:solidFill>
              </a:rPr>
              <a:t>The Industrial Strategy Challenge Fund (ISCF)</a:t>
            </a:r>
            <a:endParaRPr lang="en-US" altLang="en-US" sz="2400">
              <a:solidFill>
                <a:srgbClr val="FF0000"/>
              </a:solidFill>
            </a:endParaRPr>
          </a:p>
        </p:txBody>
      </p:sp>
      <p:sp>
        <p:nvSpPr>
          <p:cNvPr id="5" name="Content Placeholder 1">
            <a:extLst>
              <a:ext uri="{FF2B5EF4-FFF2-40B4-BE49-F238E27FC236}">
                <a16:creationId xmlns:a16="http://schemas.microsoft.com/office/drawing/2014/main" id="{48C1F33A-5689-460C-A99C-01A141C7DF92}"/>
              </a:ext>
            </a:extLst>
          </p:cNvPr>
          <p:cNvSpPr txBox="1">
            <a:spLocks/>
          </p:cNvSpPr>
          <p:nvPr/>
        </p:nvSpPr>
        <p:spPr>
          <a:xfrm>
            <a:off x="467544" y="1203598"/>
            <a:ext cx="8208912" cy="2952328"/>
          </a:xfrm>
          <a:prstGeom prst="rect">
            <a:avLst/>
          </a:prstGeom>
        </p:spPr>
        <p:txBody>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a:defRPr/>
            </a:pPr>
            <a:r>
              <a:rPr lang="en-GB" altLang="en-US" sz="2000"/>
              <a:t>The Industrial Strategy Challenge Fund (ISCF) aims to bring together the UK’s world-leading research with business to meet the major industrial and societal challenges of our time and is being delivered by UK Research and Innovation (UKRI).</a:t>
            </a:r>
          </a:p>
          <a:p>
            <a:pPr>
              <a:defRPr/>
            </a:pPr>
            <a:endParaRPr lang="en-GB" altLang="en-US" sz="2000"/>
          </a:p>
          <a:p>
            <a:pPr>
              <a:defRPr/>
            </a:pPr>
            <a:r>
              <a:rPr lang="en-GB" altLang="en-US" sz="2000"/>
              <a:t>The ISCF provides funding and support to UK businesses and researchers. The fund is part of the government’s £4.7 billion increase in research and development over 5 years. </a:t>
            </a:r>
          </a:p>
          <a:p>
            <a:pPr marL="0" indent="0">
              <a:buFontTx/>
              <a:buNone/>
              <a:defRPr/>
            </a:pPr>
            <a:endParaRPr lang="en-GB" sz="2400" kern="0"/>
          </a:p>
        </p:txBody>
      </p:sp>
    </p:spTree>
    <p:extLst>
      <p:ext uri="{BB962C8B-B14F-4D97-AF65-F5344CB8AC3E}">
        <p14:creationId xmlns:p14="http://schemas.microsoft.com/office/powerpoint/2010/main" val="237179199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2B31808A-A491-41C0-8CFD-5D8BF19AD8EA}"/>
              </a:ext>
            </a:extLst>
          </p:cNvPr>
          <p:cNvSpPr txBox="1">
            <a:spLocks/>
          </p:cNvSpPr>
          <p:nvPr/>
        </p:nvSpPr>
        <p:spPr>
          <a:xfrm>
            <a:off x="323528" y="1275606"/>
            <a:ext cx="5616624" cy="3514154"/>
          </a:xfrm>
          <a:prstGeom prst="rect">
            <a:avLst/>
          </a:prstGeom>
        </p:spPr>
        <p:txBody>
          <a:bodyPr/>
          <a:lstStyle>
            <a:lvl1pPr marL="339725" indent="-339725" algn="l" rtl="0" eaLnBrk="0" fontAlgn="base" hangingPunct="0">
              <a:spcBef>
                <a:spcPct val="20000"/>
              </a:spcBef>
              <a:spcAft>
                <a:spcPct val="0"/>
              </a:spcAft>
              <a:buClr>
                <a:srgbClr val="920049"/>
              </a:buClr>
              <a:buChar char="•"/>
              <a:defRPr sz="3200">
                <a:solidFill>
                  <a:schemeClr val="tx1"/>
                </a:solidFill>
                <a:latin typeface="+mn-lt"/>
                <a:ea typeface="ＭＳ Ｐゴシック" pitchFamily="4" charset="-128"/>
                <a:cs typeface="ＭＳ Ｐゴシック" charset="0"/>
              </a:defRPr>
            </a:lvl1pPr>
            <a:lvl2pPr marL="739775" indent="-282575" algn="l" rtl="0" eaLnBrk="0" fontAlgn="base" hangingPunct="0">
              <a:spcBef>
                <a:spcPct val="20000"/>
              </a:spcBef>
              <a:spcAft>
                <a:spcPct val="0"/>
              </a:spcAft>
              <a:buClr>
                <a:srgbClr val="920049"/>
              </a:buClr>
              <a:buChar char="•"/>
              <a:defRPr sz="2800">
                <a:solidFill>
                  <a:schemeClr val="tx1"/>
                </a:solidFill>
                <a:latin typeface="+mn-lt"/>
                <a:ea typeface="ＭＳ Ｐゴシック" pitchFamily="-1" charset="-128"/>
              </a:defRPr>
            </a:lvl2pPr>
            <a:lvl3pPr marL="1139825" indent="-225425" algn="l" rtl="0" eaLnBrk="0" fontAlgn="base" hangingPunct="0">
              <a:spcBef>
                <a:spcPct val="20000"/>
              </a:spcBef>
              <a:spcAft>
                <a:spcPct val="0"/>
              </a:spcAft>
              <a:buClr>
                <a:srgbClr val="920049"/>
              </a:buClr>
              <a:buChar char="•"/>
              <a:defRPr sz="1600">
                <a:solidFill>
                  <a:schemeClr val="tx1"/>
                </a:solidFill>
                <a:latin typeface="+mn-lt"/>
                <a:ea typeface="ＭＳ Ｐゴシック" pitchFamily="-1" charset="-128"/>
              </a:defRPr>
            </a:lvl3pPr>
            <a:lvl4pPr marL="1558925" indent="-225425" algn="l" rtl="0" eaLnBrk="0" fontAlgn="base" hangingPunct="0">
              <a:spcBef>
                <a:spcPct val="20000"/>
              </a:spcBef>
              <a:spcAft>
                <a:spcPct val="0"/>
              </a:spcAft>
              <a:buClr>
                <a:srgbClr val="920049"/>
              </a:buClr>
              <a:buChar char="–"/>
              <a:defRPr sz="1400">
                <a:solidFill>
                  <a:schemeClr val="tx1"/>
                </a:solidFill>
                <a:latin typeface="+mn-lt"/>
                <a:ea typeface="ＭＳ Ｐゴシック" pitchFamily="-1" charset="-128"/>
              </a:defRPr>
            </a:lvl4pPr>
            <a:lvl5pPr marL="1978025" indent="-225425" algn="l" rtl="0" eaLnBrk="0" fontAlgn="base" hangingPunct="0">
              <a:spcBef>
                <a:spcPct val="20000"/>
              </a:spcBef>
              <a:spcAft>
                <a:spcPct val="0"/>
              </a:spcAft>
              <a:buClr>
                <a:srgbClr val="920049"/>
              </a:buClr>
              <a:buChar char="»"/>
              <a:defRPr sz="1200" i="1">
                <a:solidFill>
                  <a:schemeClr val="tx1"/>
                </a:solidFill>
                <a:latin typeface="+mn-lt"/>
                <a:ea typeface="ＭＳ Ｐゴシック" pitchFamily="-1" charset="-128"/>
              </a:defRPr>
            </a:lvl5pPr>
            <a:lvl6pPr marL="2437973"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09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212"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09335" indent="-228558"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a:lstStyle>
          <a:p>
            <a:pPr>
              <a:defRPr/>
            </a:pPr>
            <a:r>
              <a:rPr lang="en-GB" sz="1800"/>
              <a:t>The Healthy Ageing Challenge is a £98M investment to enable businesses, including social enterprises, to develop and deliver products, services and business models that will be adopted at scale which support people as they age.</a:t>
            </a:r>
          </a:p>
          <a:p>
            <a:pPr marL="0" indent="0">
              <a:buNone/>
              <a:defRPr/>
            </a:pPr>
            <a:endParaRPr lang="en-GB" sz="1800"/>
          </a:p>
          <a:p>
            <a:pPr>
              <a:defRPr/>
            </a:pPr>
            <a:r>
              <a:rPr lang="en-GB" sz="1800"/>
              <a:t>This will allow people to remain active, productive, independent and socially connected across generations for as long as possible.</a:t>
            </a:r>
          </a:p>
          <a:p>
            <a:pPr marL="0" indent="0">
              <a:buFontTx/>
              <a:buNone/>
              <a:defRPr/>
            </a:pPr>
            <a:endParaRPr lang="en-GB" sz="2400" kern="0"/>
          </a:p>
        </p:txBody>
      </p:sp>
      <p:sp>
        <p:nvSpPr>
          <p:cNvPr id="6" name="Title 2">
            <a:extLst>
              <a:ext uri="{FF2B5EF4-FFF2-40B4-BE49-F238E27FC236}">
                <a16:creationId xmlns:a16="http://schemas.microsoft.com/office/drawing/2014/main" id="{44F0C167-10DE-430D-A88B-272AECAF360B}"/>
              </a:ext>
            </a:extLst>
          </p:cNvPr>
          <p:cNvSpPr>
            <a:spLocks noGrp="1" noChangeArrowheads="1"/>
          </p:cNvSpPr>
          <p:nvPr>
            <p:ph type="title"/>
          </p:nvPr>
        </p:nvSpPr>
        <p:spPr>
          <a:xfrm>
            <a:off x="467544" y="51470"/>
            <a:ext cx="6336704" cy="910357"/>
          </a:xfrm>
        </p:spPr>
        <p:txBody>
          <a:bodyPr>
            <a:normAutofit/>
          </a:bodyPr>
          <a:lstStyle/>
          <a:p>
            <a:r>
              <a:rPr lang="en-GB" altLang="en-US">
                <a:solidFill>
                  <a:srgbClr val="0099CC"/>
                </a:solidFill>
              </a:rPr>
              <a:t>The Healthy Ageing Programme</a:t>
            </a:r>
          </a:p>
        </p:txBody>
      </p:sp>
      <p:pic>
        <p:nvPicPr>
          <p:cNvPr id="4" name="Content Placeholder 7" descr="A group of people walking down the street talking on a cell phone&#10;&#10;Description automatically generated">
            <a:extLst>
              <a:ext uri="{FF2B5EF4-FFF2-40B4-BE49-F238E27FC236}">
                <a16:creationId xmlns:a16="http://schemas.microsoft.com/office/drawing/2014/main" id="{4F29F92C-1B88-4A6E-846A-453FCE2984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64"/>
          <a:stretch/>
        </p:blipFill>
        <p:spPr>
          <a:xfrm>
            <a:off x="5868144" y="1347614"/>
            <a:ext cx="3217039" cy="2592288"/>
          </a:xfrm>
          <a:prstGeom prst="rect">
            <a:avLst/>
          </a:prstGeom>
        </p:spPr>
      </p:pic>
    </p:spTree>
    <p:extLst>
      <p:ext uri="{BB962C8B-B14F-4D97-AF65-F5344CB8AC3E}">
        <p14:creationId xmlns:p14="http://schemas.microsoft.com/office/powerpoint/2010/main" val="29416488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4F0C167-10DE-430D-A88B-272AECAF360B}"/>
              </a:ext>
            </a:extLst>
          </p:cNvPr>
          <p:cNvSpPr>
            <a:spLocks noGrp="1" noChangeArrowheads="1"/>
          </p:cNvSpPr>
          <p:nvPr>
            <p:ph type="title"/>
          </p:nvPr>
        </p:nvSpPr>
        <p:spPr>
          <a:xfrm>
            <a:off x="323528" y="51470"/>
            <a:ext cx="6696744" cy="910357"/>
          </a:xfrm>
        </p:spPr>
        <p:txBody>
          <a:bodyPr>
            <a:normAutofit/>
          </a:bodyPr>
          <a:lstStyle/>
          <a:p>
            <a:r>
              <a:rPr lang="en-GB" altLang="en-US">
                <a:solidFill>
                  <a:srgbClr val="0099CC"/>
                </a:solidFill>
              </a:rPr>
              <a:t>Healthy Ageing Challenge Investments</a:t>
            </a:r>
          </a:p>
        </p:txBody>
      </p:sp>
      <p:graphicFrame>
        <p:nvGraphicFramePr>
          <p:cNvPr id="7" name="Diagram 6">
            <a:extLst>
              <a:ext uri="{FF2B5EF4-FFF2-40B4-BE49-F238E27FC236}">
                <a16:creationId xmlns:a16="http://schemas.microsoft.com/office/drawing/2014/main" id="{F62F6FA7-3FE0-400A-8F2F-6666E6FED153}"/>
              </a:ext>
            </a:extLst>
          </p:cNvPr>
          <p:cNvGraphicFramePr/>
          <p:nvPr>
            <p:extLst>
              <p:ext uri="{D42A27DB-BD31-4B8C-83A1-F6EECF244321}">
                <p14:modId xmlns:p14="http://schemas.microsoft.com/office/powerpoint/2010/main" val="4008125955"/>
              </p:ext>
            </p:extLst>
          </p:nvPr>
        </p:nvGraphicFramePr>
        <p:xfrm>
          <a:off x="539552" y="1407008"/>
          <a:ext cx="8208912" cy="2540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57BF4C0E-33B4-418C-8A42-C6BF2FE56216}"/>
              </a:ext>
            </a:extLst>
          </p:cNvPr>
          <p:cNvSpPr/>
          <p:nvPr/>
        </p:nvSpPr>
        <p:spPr bwMode="auto">
          <a:xfrm>
            <a:off x="539552" y="903585"/>
            <a:ext cx="8208912" cy="439192"/>
          </a:xfrm>
          <a:prstGeom prst="roundRect">
            <a:avLst/>
          </a:prstGeom>
          <a:solidFill>
            <a:schemeClr val="accent2">
              <a:lumMod val="60000"/>
              <a:lumOff val="40000"/>
            </a:schemeClr>
          </a:solidFill>
          <a:ln w="50800" cap="flat" cmpd="sng" algn="ctr">
            <a:solidFill>
              <a:schemeClr val="tx2">
                <a:lumMod val="40000"/>
                <a:lumOff val="6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a:ln>
                  <a:noFill/>
                </a:ln>
                <a:solidFill>
                  <a:schemeClr val="accent2">
                    <a:lumMod val="75000"/>
                  </a:schemeClr>
                </a:solidFill>
                <a:effectLst/>
                <a:latin typeface="+mn-lt"/>
              </a:rPr>
              <a:t>Community of Practice</a:t>
            </a:r>
          </a:p>
        </p:txBody>
      </p:sp>
      <p:sp>
        <p:nvSpPr>
          <p:cNvPr id="9" name="Rectangle: Rounded Corners 8">
            <a:extLst>
              <a:ext uri="{FF2B5EF4-FFF2-40B4-BE49-F238E27FC236}">
                <a16:creationId xmlns:a16="http://schemas.microsoft.com/office/drawing/2014/main" id="{8AE22636-A1E4-4965-9E5B-875DB5A5B0BC}"/>
              </a:ext>
            </a:extLst>
          </p:cNvPr>
          <p:cNvSpPr/>
          <p:nvPr/>
        </p:nvSpPr>
        <p:spPr bwMode="auto">
          <a:xfrm>
            <a:off x="539552" y="4011910"/>
            <a:ext cx="8208912" cy="439192"/>
          </a:xfrm>
          <a:prstGeom prst="roundRect">
            <a:avLst/>
          </a:prstGeom>
          <a:solidFill>
            <a:schemeClr val="accent2">
              <a:lumMod val="60000"/>
              <a:lumOff val="40000"/>
            </a:schemeClr>
          </a:solidFill>
          <a:ln w="50800" cap="flat" cmpd="sng" algn="ctr">
            <a:solidFill>
              <a:schemeClr val="tx2">
                <a:lumMod val="20000"/>
                <a:lumOff val="8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a:ln>
                  <a:noFill/>
                </a:ln>
                <a:solidFill>
                  <a:schemeClr val="accent2">
                    <a:lumMod val="75000"/>
                  </a:schemeClr>
                </a:solidFill>
                <a:effectLst/>
                <a:latin typeface="+mn-lt"/>
              </a:rPr>
              <a:t>Early Stage Pipeline</a:t>
            </a:r>
          </a:p>
        </p:txBody>
      </p:sp>
    </p:spTree>
    <p:extLst>
      <p:ext uri="{BB962C8B-B14F-4D97-AF65-F5344CB8AC3E}">
        <p14:creationId xmlns:p14="http://schemas.microsoft.com/office/powerpoint/2010/main" val="33240364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a:extLst>
              <a:ext uri="{FF2B5EF4-FFF2-40B4-BE49-F238E27FC236}">
                <a16:creationId xmlns:a16="http://schemas.microsoft.com/office/drawing/2014/main" id="{9E99445F-937D-47E3-8B1D-170B2CEAB5FE}"/>
              </a:ext>
            </a:extLst>
          </p:cNvPr>
          <p:cNvSpPr>
            <a:spLocks noGrp="1" noChangeArrowheads="1"/>
          </p:cNvSpPr>
          <p:nvPr>
            <p:ph type="body" sz="quarter" idx="10"/>
          </p:nvPr>
        </p:nvSpPr>
        <p:spPr>
          <a:xfrm>
            <a:off x="395287" y="1937450"/>
            <a:ext cx="8353425" cy="3240360"/>
          </a:xfrm>
        </p:spPr>
        <p:txBody>
          <a:bodyPr/>
          <a:lstStyle/>
          <a:p>
            <a:pPr marL="0" indent="0" algn="ctr">
              <a:buNone/>
            </a:pPr>
            <a:r>
              <a:rPr lang="en-GB" altLang="en-US" sz="4000" b="1"/>
              <a:t>The Requirement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4F0C167-10DE-430D-A88B-272AECAF360B}"/>
              </a:ext>
            </a:extLst>
          </p:cNvPr>
          <p:cNvSpPr>
            <a:spLocks noGrp="1" noChangeArrowheads="1"/>
          </p:cNvSpPr>
          <p:nvPr>
            <p:ph type="title"/>
          </p:nvPr>
        </p:nvSpPr>
        <p:spPr>
          <a:xfrm>
            <a:off x="467544" y="51470"/>
            <a:ext cx="6336704" cy="910357"/>
          </a:xfrm>
        </p:spPr>
        <p:txBody>
          <a:bodyPr>
            <a:normAutofit/>
          </a:bodyPr>
          <a:lstStyle/>
          <a:p>
            <a:r>
              <a:rPr lang="en-GB" altLang="en-US">
                <a:solidFill>
                  <a:srgbClr val="0099CC"/>
                </a:solidFill>
              </a:rPr>
              <a:t>HA Community of Practice (CoP)</a:t>
            </a:r>
          </a:p>
        </p:txBody>
      </p:sp>
      <p:graphicFrame>
        <p:nvGraphicFramePr>
          <p:cNvPr id="4" name="Content Placeholder 1">
            <a:extLst>
              <a:ext uri="{FF2B5EF4-FFF2-40B4-BE49-F238E27FC236}">
                <a16:creationId xmlns:a16="http://schemas.microsoft.com/office/drawing/2014/main" id="{524AB051-A481-4758-8882-1658554D07E8}"/>
              </a:ext>
            </a:extLst>
          </p:cNvPr>
          <p:cNvGraphicFramePr/>
          <p:nvPr>
            <p:extLst>
              <p:ext uri="{D42A27DB-BD31-4B8C-83A1-F6EECF244321}">
                <p14:modId xmlns:p14="http://schemas.microsoft.com/office/powerpoint/2010/main" val="74283720"/>
              </p:ext>
            </p:extLst>
          </p:nvPr>
        </p:nvGraphicFramePr>
        <p:xfrm>
          <a:off x="827584" y="915566"/>
          <a:ext cx="7488832" cy="3535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043176"/>
      </p:ext>
    </p:extLst>
  </p:cSld>
  <p:clrMapOvr>
    <a:masterClrMapping/>
  </p:clrMapOvr>
  <p:transition spd="med"/>
</p:sld>
</file>

<file path=ppt/theme/theme1.xml><?xml version="1.0" encoding="utf-8"?>
<a:theme xmlns:a="http://schemas.openxmlformats.org/drawingml/2006/main" name="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RC slides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C01A9F059F1149B325D0DAE2CB4780" ma:contentTypeVersion="1" ma:contentTypeDescription="Create a new document." ma:contentTypeScope="" ma:versionID="077f4e017da4fd619602f315fe952e8f">
  <xsd:schema xmlns:xsd="http://www.w3.org/2001/XMLSchema" xmlns:xs="http://www.w3.org/2001/XMLSchema" xmlns:p="http://schemas.microsoft.com/office/2006/metadata/properties" xmlns:ns2="3be45b60-0105-4d89-8a17-9e53ae4c7229" targetNamespace="http://schemas.microsoft.com/office/2006/metadata/properties" ma:root="true" ma:fieldsID="ccd010fb7d41b4c2d85719eecbe44fa7" ns2:_="">
    <xsd:import namespace="3be45b60-0105-4d89-8a17-9e53ae4c722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45b60-0105-4d89-8a17-9e53ae4c722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B70B2E-4506-437C-8502-00555BA97FAF}"/>
</file>

<file path=customXml/itemProps2.xml><?xml version="1.0" encoding="utf-8"?>
<ds:datastoreItem xmlns:ds="http://schemas.openxmlformats.org/officeDocument/2006/customXml" ds:itemID="{49E5D2F8-F9AD-4224-891D-5FF904170997}">
  <ds:schemaRefs>
    <ds:schemaRef ds:uri="83c8d43a-8591-4fb4-bfef-ee54c449d08b"/>
    <ds:schemaRef ds:uri="9eb4878e-aa51-4035-9ce5-50b3f2fd76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2C740B4-53BB-4AE4-86C6-D6DE189F50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197</TotalTime>
  <Words>1588</Words>
  <Application>Microsoft Office PowerPoint</Application>
  <PresentationFormat>On-screen Show (16:9)</PresentationFormat>
  <Paragraphs>221</Paragraphs>
  <Slides>27</Slides>
  <Notes>21</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27</vt:i4>
      </vt:variant>
    </vt:vector>
  </HeadingPairs>
  <TitlesOfParts>
    <vt:vector size="46" baseType="lpstr">
      <vt:lpstr>Arial</vt:lpstr>
      <vt:lpstr>Calibri</vt:lpstr>
      <vt:lpstr>Courier New</vt:lpstr>
      <vt:lpstr>Lucida Grande</vt:lpstr>
      <vt:lpstr>Times</vt:lpstr>
      <vt:lpstr>Times New Roman</vt:lpstr>
      <vt:lpstr>Verdana</vt:lpstr>
      <vt:lpstr>Wingdings</vt:lpstr>
      <vt:lpstr>EU WARM GRAY Powerpoint Template</vt:lpstr>
      <vt:lpstr>1_EU WARM GRAY Powerpoint Template</vt:lpstr>
      <vt:lpstr>2_EU WARM GRAY Powerpoint Template</vt:lpstr>
      <vt:lpstr>3_EU WARM GRAY Powerpoint Template</vt:lpstr>
      <vt:lpstr>4_EU WARM GRAY Powerpoint Template</vt:lpstr>
      <vt:lpstr>5_EU WARM GRAY Powerpoint Template</vt:lpstr>
      <vt:lpstr>MRC slides template</vt:lpstr>
      <vt:lpstr>6_EU WARM GRAY Powerpoint Template</vt:lpstr>
      <vt:lpstr>7_EU WARM GRAY Powerpoint Template</vt:lpstr>
      <vt:lpstr>8_EU WARM GRAY Powerpoint Template</vt:lpstr>
      <vt:lpstr>9_EU WARM GRAY Powerpoint Template</vt:lpstr>
      <vt:lpstr>PowerPoint Presentation</vt:lpstr>
      <vt:lpstr>Agenda</vt:lpstr>
      <vt:lpstr>Formalities of Engagement</vt:lpstr>
      <vt:lpstr>UKRI: Who We Are</vt:lpstr>
      <vt:lpstr>The Industrial Strategy Challenge Fund (ISCF)</vt:lpstr>
      <vt:lpstr>The Healthy Ageing Programme</vt:lpstr>
      <vt:lpstr>Healthy Ageing Challenge Investments</vt:lpstr>
      <vt:lpstr>PowerPoint Presentation</vt:lpstr>
      <vt:lpstr>HA Community of Practice (CoP)</vt:lpstr>
      <vt:lpstr>HA Community of Practice (CoP)</vt:lpstr>
      <vt:lpstr>HA Community of Practice (CoP)</vt:lpstr>
      <vt:lpstr>HA Community of Practice (CoP)</vt:lpstr>
      <vt:lpstr>Phase 1 (Discovery Stage)  Indicative Expectations</vt:lpstr>
      <vt:lpstr>Phase 2 (Implementation Stage)  Indicative Expectations</vt:lpstr>
      <vt:lpstr>Phase 3 (Implementation Stage)  Indicative Expectations  </vt:lpstr>
      <vt:lpstr>HA Community of Practice (CoP)</vt:lpstr>
      <vt:lpstr>Bidders Profile</vt:lpstr>
      <vt:lpstr>HA – CoP Success Criteria</vt:lpstr>
      <vt:lpstr>Considerations</vt:lpstr>
      <vt:lpstr>PowerPoint Presentation</vt:lpstr>
      <vt:lpstr>UK Shared Business Services (UK SBS) Ltd</vt:lpstr>
      <vt:lpstr>Procurement Process</vt:lpstr>
      <vt:lpstr>Timetable (estimated)</vt:lpstr>
      <vt:lpstr>Procurement e-Tendering System: Delta</vt:lpstr>
      <vt:lpstr>Submission of Bids</vt:lpstr>
      <vt:lpstr>Summary</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Uchenna Adimonye - UKRI INNOVATEUK</dc:creator>
  <cp:lastModifiedBy>Natasha Peets (UK SBS)</cp:lastModifiedBy>
  <cp:revision>5</cp:revision>
  <dcterms:created xsi:type="dcterms:W3CDTF">2019-09-13T13:34:42Z</dcterms:created>
  <dcterms:modified xsi:type="dcterms:W3CDTF">2019-09-19T14:54:47Z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0x010100ABC01A9F059F1149B325D0DAE2CB4780</vt:lpwstr>
  </property>
</Properties>
</file>