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2" r:id="rId5"/>
  </p:sldMasterIdLst>
  <p:notesMasterIdLst>
    <p:notesMasterId r:id="rId19"/>
  </p:notesMasterIdLst>
  <p:sldIdLst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6" r:id="rId14"/>
    <p:sldId id="277" r:id="rId15"/>
    <p:sldId id="278" r:id="rId16"/>
    <p:sldId id="275" r:id="rId17"/>
    <p:sldId id="274" r:id="rId18"/>
  </p:sldIdLst>
  <p:sldSz cx="12192000" cy="6858000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va Sanchez" initials="ES" lastIdx="0" clrIdx="0">
    <p:extLst>
      <p:ext uri="{19B8F6BF-5375-455C-9EA6-DF929625EA0E}">
        <p15:presenceInfo xmlns:p15="http://schemas.microsoft.com/office/powerpoint/2012/main" userId="S-1-5-21-943482239-1530904919-148547250-5658" providerId="AD"/>
      </p:ext>
    </p:extLst>
  </p:cmAuthor>
  <p:cmAuthor id="2" name="Jon Spence" initials="JS" lastIdx="1" clrIdx="1">
    <p:extLst>
      <p:ext uri="{19B8F6BF-5375-455C-9EA6-DF929625EA0E}">
        <p15:presenceInfo xmlns:p15="http://schemas.microsoft.com/office/powerpoint/2012/main" userId="S-1-5-21-943482239-1530904919-148547250-429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933D"/>
    <a:srgbClr val="80507E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5.xml"/><Relationship Id="rId2" Type="http://schemas.openxmlformats.org/officeDocument/2006/relationships/slide" Target="../slides/slide4.xml"/><Relationship Id="rId1" Type="http://schemas.openxmlformats.org/officeDocument/2006/relationships/slide" Target="../slides/slide3.xml"/><Relationship Id="rId5" Type="http://schemas.openxmlformats.org/officeDocument/2006/relationships/slide" Target="../slides/slide7.xml"/><Relationship Id="rId4" Type="http://schemas.openxmlformats.org/officeDocument/2006/relationships/slide" Target="../slides/slide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2EF811-4592-4893-8CAA-CCBF41468FF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95664A4-5BEB-4856-BDB6-84BC92B06657}">
      <dgm:prSet phldrT="[Text]" custT="1"/>
      <dgm:spPr>
        <a:noFill/>
        <a:ln>
          <a:solidFill>
            <a:srgbClr val="002060"/>
          </a:solidFill>
        </a:ln>
      </dgm:spPr>
      <dgm:t>
        <a:bodyPr/>
        <a:lstStyle/>
        <a:p>
          <a:r>
            <a:rPr lang="en-GB" sz="1000">
              <a:solidFill>
                <a:schemeClr val="tx1"/>
              </a:solidFill>
            </a:rPr>
            <a:t>Chief Executive</a:t>
          </a:r>
        </a:p>
        <a:p>
          <a:r>
            <a:rPr lang="en-GB" sz="1000">
              <a:solidFill>
                <a:schemeClr val="tx1"/>
              </a:solidFill>
            </a:rPr>
            <a:t>(0.9 FTE)</a:t>
          </a:r>
        </a:p>
        <a:p>
          <a:r>
            <a:rPr lang="en-GB" sz="1000">
              <a:solidFill>
                <a:schemeClr val="tx1"/>
              </a:solidFill>
            </a:rPr>
            <a:t>SCS2</a:t>
          </a:r>
        </a:p>
      </dgm:t>
    </dgm:pt>
    <dgm:pt modelId="{C4681285-33DE-454B-BE65-4B56CBA35256}" type="parTrans" cxnId="{1A511A7A-50EE-4AEE-8EB7-EFB57B7FE06B}">
      <dgm:prSet/>
      <dgm:spPr/>
      <dgm:t>
        <a:bodyPr/>
        <a:lstStyle/>
        <a:p>
          <a:endParaRPr lang="en-GB" sz="1000">
            <a:solidFill>
              <a:schemeClr val="tx1"/>
            </a:solidFill>
          </a:endParaRPr>
        </a:p>
      </dgm:t>
    </dgm:pt>
    <dgm:pt modelId="{6A5EA108-358D-4F39-972D-FF54F29EF6F3}" type="sibTrans" cxnId="{1A511A7A-50EE-4AEE-8EB7-EFB57B7FE06B}">
      <dgm:prSet/>
      <dgm:spPr/>
      <dgm:t>
        <a:bodyPr/>
        <a:lstStyle/>
        <a:p>
          <a:endParaRPr lang="en-GB" sz="1000">
            <a:solidFill>
              <a:schemeClr val="tx1"/>
            </a:solidFill>
          </a:endParaRPr>
        </a:p>
      </dgm:t>
    </dgm:pt>
    <dgm:pt modelId="{A822C880-7DD3-4BB9-80F0-D4AE38A2D0C5}" type="asst">
      <dgm:prSet phldrT="[Text]"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>
              <a:solidFill>
                <a:schemeClr val="bg1"/>
              </a:solidFill>
            </a:rPr>
            <a:t>Corporate Affairs Manager</a:t>
          </a:r>
        </a:p>
        <a:p>
          <a:r>
            <a:rPr lang="en-GB" sz="1000">
              <a:solidFill>
                <a:schemeClr val="bg1"/>
              </a:solidFill>
            </a:rPr>
            <a:t>(0.6 FTE)</a:t>
          </a:r>
        </a:p>
        <a:p>
          <a:r>
            <a:rPr lang="en-GB" sz="1000">
              <a:solidFill>
                <a:schemeClr val="bg1"/>
              </a:solidFill>
            </a:rPr>
            <a:t>C4</a:t>
          </a:r>
        </a:p>
      </dgm:t>
    </dgm:pt>
    <dgm:pt modelId="{849A3C00-53C6-49D6-87D2-D4F4F5FA5ACB}" type="parTrans" cxnId="{277B9B62-F9EA-4BBA-A5C0-1FC0D703FF0F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 sz="1000">
            <a:solidFill>
              <a:schemeClr val="tx1"/>
            </a:solidFill>
          </a:endParaRPr>
        </a:p>
      </dgm:t>
    </dgm:pt>
    <dgm:pt modelId="{24F30076-5737-4570-845C-6FF3657067BF}" type="sibTrans" cxnId="{277B9B62-F9EA-4BBA-A5C0-1FC0D703FF0F}">
      <dgm:prSet/>
      <dgm:spPr/>
      <dgm:t>
        <a:bodyPr/>
        <a:lstStyle/>
        <a:p>
          <a:endParaRPr lang="en-GB" sz="1000">
            <a:solidFill>
              <a:schemeClr val="tx1"/>
            </a:solidFill>
          </a:endParaRPr>
        </a:p>
      </dgm:t>
    </dgm:pt>
    <dgm:pt modelId="{8B857F12-75D0-40C6-A757-155C49BD0091}">
      <dgm:prSet phldrT="[Text]" custT="1"/>
      <dgm:spPr>
        <a:noFill/>
        <a:ln>
          <a:solidFill>
            <a:srgbClr val="002060"/>
          </a:solidFill>
        </a:ln>
      </dgm:spPr>
      <dgm:t>
        <a:bodyPr/>
        <a:lstStyle/>
        <a:p>
          <a:r>
            <a:rPr lang="en-GB" sz="1000">
              <a:solidFill>
                <a:schemeClr val="tx1"/>
              </a:solidFill>
              <a:hlinkClick xmlns:r="http://schemas.openxmlformats.org/officeDocument/2006/relationships" r:id="rId1" action="ppaction://hlinksldjump"/>
            </a:rPr>
            <a:t>CEO and Communications Directorate</a:t>
          </a:r>
          <a:endParaRPr lang="en-GB" sz="1000">
            <a:solidFill>
              <a:schemeClr val="tx1"/>
            </a:solidFill>
          </a:endParaRPr>
        </a:p>
      </dgm:t>
    </dgm:pt>
    <dgm:pt modelId="{9F1AA863-783F-4392-93B6-B67AAB28D424}" type="parTrans" cxnId="{F591A7D9-CB57-4D21-AEB0-30A8B7920996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 sz="1000">
            <a:solidFill>
              <a:schemeClr val="tx1"/>
            </a:solidFill>
          </a:endParaRPr>
        </a:p>
      </dgm:t>
    </dgm:pt>
    <dgm:pt modelId="{0025E2A5-0053-47F6-9AF0-CC0725A247A5}" type="sibTrans" cxnId="{F591A7D9-CB57-4D21-AEB0-30A8B7920996}">
      <dgm:prSet/>
      <dgm:spPr/>
      <dgm:t>
        <a:bodyPr/>
        <a:lstStyle/>
        <a:p>
          <a:endParaRPr lang="en-GB" sz="1000">
            <a:solidFill>
              <a:schemeClr val="tx1"/>
            </a:solidFill>
          </a:endParaRPr>
        </a:p>
      </dgm:t>
    </dgm:pt>
    <dgm:pt modelId="{97228F10-2B34-480A-9207-403C4DB4AAED}">
      <dgm:prSet phldrT="[Text]" custT="1"/>
      <dgm:spPr>
        <a:noFill/>
        <a:ln>
          <a:solidFill>
            <a:srgbClr val="002060"/>
          </a:solidFill>
        </a:ln>
      </dgm:spPr>
      <dgm:t>
        <a:bodyPr/>
        <a:lstStyle/>
        <a:p>
          <a:r>
            <a:rPr lang="en-GB" sz="1000">
              <a:solidFill>
                <a:schemeClr val="tx1"/>
              </a:solidFill>
              <a:hlinkClick xmlns:r="http://schemas.openxmlformats.org/officeDocument/2006/relationships" r:id="rId2" action="ppaction://hlinksldjump"/>
            </a:rPr>
            <a:t>Policy and Programmes Directorate</a:t>
          </a:r>
          <a:endParaRPr lang="en-GB" sz="1000">
            <a:solidFill>
              <a:schemeClr val="tx1"/>
            </a:solidFill>
          </a:endParaRPr>
        </a:p>
      </dgm:t>
    </dgm:pt>
    <dgm:pt modelId="{B780A6F3-F731-4DB9-9559-C60116934B99}" type="parTrans" cxnId="{ECBA8200-2F0E-414E-AEEE-2174E1D64004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 sz="1000">
            <a:solidFill>
              <a:schemeClr val="tx1"/>
            </a:solidFill>
          </a:endParaRPr>
        </a:p>
      </dgm:t>
    </dgm:pt>
    <dgm:pt modelId="{9BA21317-7031-4844-B43A-CDAE815A8FE2}" type="sibTrans" cxnId="{ECBA8200-2F0E-414E-AEEE-2174E1D64004}">
      <dgm:prSet/>
      <dgm:spPr/>
      <dgm:t>
        <a:bodyPr/>
        <a:lstStyle/>
        <a:p>
          <a:endParaRPr lang="en-GB" sz="1000">
            <a:solidFill>
              <a:schemeClr val="tx1"/>
            </a:solidFill>
          </a:endParaRPr>
        </a:p>
      </dgm:t>
    </dgm:pt>
    <dgm:pt modelId="{88769874-3A71-4A41-AAB3-D870828B2575}">
      <dgm:prSet phldrT="[Text]" custT="1"/>
      <dgm:spPr>
        <a:noFill/>
        <a:ln>
          <a:solidFill>
            <a:srgbClr val="002060"/>
          </a:solidFill>
        </a:ln>
      </dgm:spPr>
      <dgm:t>
        <a:bodyPr/>
        <a:lstStyle/>
        <a:p>
          <a:r>
            <a:rPr lang="en-GB" sz="1000">
              <a:solidFill>
                <a:schemeClr val="tx1"/>
              </a:solidFill>
              <a:hlinkClick xmlns:r="http://schemas.openxmlformats.org/officeDocument/2006/relationships" r:id="rId3" action="ppaction://hlinksldjump"/>
            </a:rPr>
            <a:t>Quality and Innovation Directorate</a:t>
          </a:r>
          <a:endParaRPr lang="en-GB" sz="1000">
            <a:solidFill>
              <a:schemeClr val="tx1"/>
            </a:solidFill>
          </a:endParaRPr>
        </a:p>
      </dgm:t>
    </dgm:pt>
    <dgm:pt modelId="{346E13E3-CB2F-47C1-A554-134A180D5BE7}" type="parTrans" cxnId="{028FAB9B-66A1-416D-9993-DA6B6B24D5DD}">
      <dgm:prSet/>
      <dgm:spPr/>
      <dgm:t>
        <a:bodyPr/>
        <a:lstStyle/>
        <a:p>
          <a:endParaRPr lang="en-GB" sz="1000">
            <a:solidFill>
              <a:schemeClr val="tx1"/>
            </a:solidFill>
          </a:endParaRPr>
        </a:p>
      </dgm:t>
    </dgm:pt>
    <dgm:pt modelId="{89C66B50-95FF-4493-85BA-4058DB147A17}" type="sibTrans" cxnId="{028FAB9B-66A1-416D-9993-DA6B6B24D5DD}">
      <dgm:prSet/>
      <dgm:spPr/>
      <dgm:t>
        <a:bodyPr/>
        <a:lstStyle/>
        <a:p>
          <a:endParaRPr lang="en-GB" sz="1000">
            <a:solidFill>
              <a:schemeClr val="tx1"/>
            </a:solidFill>
          </a:endParaRPr>
        </a:p>
      </dgm:t>
    </dgm:pt>
    <dgm:pt modelId="{C12B5447-AC64-469F-98E9-1D13F9B25AF8}">
      <dgm:prSet custT="1"/>
      <dgm:spPr>
        <a:noFill/>
        <a:ln>
          <a:solidFill>
            <a:srgbClr val="002060"/>
          </a:solidFill>
        </a:ln>
      </dgm:spPr>
      <dgm:t>
        <a:bodyPr/>
        <a:lstStyle/>
        <a:p>
          <a:r>
            <a:rPr lang="en-GB" sz="1000">
              <a:solidFill>
                <a:schemeClr val="tx1"/>
              </a:solidFill>
              <a:hlinkClick xmlns:r="http://schemas.openxmlformats.org/officeDocument/2006/relationships" r:id="rId4" action="ppaction://hlinksldjump"/>
            </a:rPr>
            <a:t>Operations and People Services Directorate</a:t>
          </a:r>
          <a:endParaRPr lang="en-GB" sz="1000">
            <a:solidFill>
              <a:schemeClr val="tx1"/>
            </a:solidFill>
          </a:endParaRPr>
        </a:p>
      </dgm:t>
    </dgm:pt>
    <dgm:pt modelId="{5D6F962F-435C-442C-92A9-505FBEA3FFBF}" type="parTrans" cxnId="{0E0CA776-4F95-4C86-9526-44B04EF5608D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 sz="1000">
            <a:solidFill>
              <a:schemeClr val="tx1"/>
            </a:solidFill>
          </a:endParaRPr>
        </a:p>
      </dgm:t>
    </dgm:pt>
    <dgm:pt modelId="{061E2804-D227-48E5-A12C-169BF9BA974E}" type="sibTrans" cxnId="{0E0CA776-4F95-4C86-9526-44B04EF5608D}">
      <dgm:prSet/>
      <dgm:spPr/>
      <dgm:t>
        <a:bodyPr/>
        <a:lstStyle/>
        <a:p>
          <a:endParaRPr lang="en-GB" sz="1000">
            <a:solidFill>
              <a:schemeClr val="tx1"/>
            </a:solidFill>
          </a:endParaRPr>
        </a:p>
      </dgm:t>
    </dgm:pt>
    <dgm:pt modelId="{09A01EFF-B869-4668-920A-29D194164948}">
      <dgm:prSet custT="1"/>
      <dgm:spPr>
        <a:noFill/>
        <a:ln>
          <a:solidFill>
            <a:srgbClr val="002060"/>
          </a:solidFill>
        </a:ln>
      </dgm:spPr>
      <dgm:t>
        <a:bodyPr/>
        <a:lstStyle/>
        <a:p>
          <a:r>
            <a:rPr lang="en-GB" sz="1000">
              <a:solidFill>
                <a:schemeClr val="tx1"/>
              </a:solidFill>
              <a:hlinkClick xmlns:r="http://schemas.openxmlformats.org/officeDocument/2006/relationships" r:id="rId5" action="ppaction://hlinksldjump"/>
            </a:rPr>
            <a:t>Finance Directorate</a:t>
          </a:r>
          <a:endParaRPr lang="en-GB" sz="1000">
            <a:solidFill>
              <a:schemeClr val="tx1"/>
            </a:solidFill>
          </a:endParaRPr>
        </a:p>
      </dgm:t>
    </dgm:pt>
    <dgm:pt modelId="{E5C2850C-29D0-4F2F-9A48-C6F475A479E4}" type="parTrans" cxnId="{F61BA755-8A79-4F09-A80D-48C70426D561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 sz="1000">
            <a:solidFill>
              <a:schemeClr val="tx1"/>
            </a:solidFill>
          </a:endParaRPr>
        </a:p>
      </dgm:t>
    </dgm:pt>
    <dgm:pt modelId="{81FD7A90-55E7-4A48-9081-1A03F99998F0}" type="sibTrans" cxnId="{F61BA755-8A79-4F09-A80D-48C70426D561}">
      <dgm:prSet/>
      <dgm:spPr/>
      <dgm:t>
        <a:bodyPr/>
        <a:lstStyle/>
        <a:p>
          <a:endParaRPr lang="en-GB" sz="1000">
            <a:solidFill>
              <a:schemeClr val="tx1"/>
            </a:solidFill>
          </a:endParaRPr>
        </a:p>
      </dgm:t>
    </dgm:pt>
    <dgm:pt modelId="{536547AA-E55E-44A4-87C9-28DF6ADDE65B}" type="asst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1050" dirty="0"/>
            <a:t>Senior Programme Manager, International Partnerships</a:t>
          </a:r>
        </a:p>
        <a:p>
          <a:r>
            <a:rPr lang="en-US" sz="1050" dirty="0"/>
            <a:t>C5</a:t>
          </a:r>
          <a:endParaRPr lang="en-GB" sz="1050" dirty="0"/>
        </a:p>
      </dgm:t>
    </dgm:pt>
    <dgm:pt modelId="{AB3DA88C-D94F-43BA-AF27-5E8F700CC685}" type="parTrans" cxnId="{F815445C-579D-41D9-8A69-3B9682DBCD54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1FE47A4E-E30C-4472-AADB-C7954DAFD43A}" type="sibTrans" cxnId="{F815445C-579D-41D9-8A69-3B9682DBCD54}">
      <dgm:prSet/>
      <dgm:spPr/>
      <dgm:t>
        <a:bodyPr/>
        <a:lstStyle/>
        <a:p>
          <a:endParaRPr lang="en-GB"/>
        </a:p>
      </dgm:t>
    </dgm:pt>
    <dgm:pt modelId="{DAA92994-EE27-4B7A-B4D0-F91E9D488F5C}" type="pres">
      <dgm:prSet presAssocID="{A02EF811-4592-4893-8CAA-CCBF41468FF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C433CE2-79C4-4814-B505-DBEF4A12F42C}" type="pres">
      <dgm:prSet presAssocID="{295664A4-5BEB-4856-BDB6-84BC92B06657}" presName="hierRoot1" presStyleCnt="0">
        <dgm:presLayoutVars>
          <dgm:hierBranch val="init"/>
        </dgm:presLayoutVars>
      </dgm:prSet>
      <dgm:spPr/>
    </dgm:pt>
    <dgm:pt modelId="{C7578760-447F-4F60-928F-2EE8A1473E66}" type="pres">
      <dgm:prSet presAssocID="{295664A4-5BEB-4856-BDB6-84BC92B06657}" presName="rootComposite1" presStyleCnt="0"/>
      <dgm:spPr/>
    </dgm:pt>
    <dgm:pt modelId="{9B43AF84-6E86-4FB9-B752-5E67F08BFBD6}" type="pres">
      <dgm:prSet presAssocID="{295664A4-5BEB-4856-BDB6-84BC92B06657}" presName="rootText1" presStyleLbl="node0" presStyleIdx="0" presStyleCnt="1">
        <dgm:presLayoutVars>
          <dgm:chPref val="3"/>
        </dgm:presLayoutVars>
      </dgm:prSet>
      <dgm:spPr>
        <a:prstGeom prst="roundRect">
          <a:avLst/>
        </a:prstGeom>
      </dgm:spPr>
    </dgm:pt>
    <dgm:pt modelId="{73E7B954-B4E0-4558-BEDE-174657D2A595}" type="pres">
      <dgm:prSet presAssocID="{295664A4-5BEB-4856-BDB6-84BC92B06657}" presName="rootConnector1" presStyleLbl="node1" presStyleIdx="0" presStyleCnt="0"/>
      <dgm:spPr/>
    </dgm:pt>
    <dgm:pt modelId="{8ECAC9E2-251F-436B-85DC-EB732753F663}" type="pres">
      <dgm:prSet presAssocID="{295664A4-5BEB-4856-BDB6-84BC92B06657}" presName="hierChild2" presStyleCnt="0"/>
      <dgm:spPr/>
    </dgm:pt>
    <dgm:pt modelId="{8D76A960-10CF-4966-95FB-CEFB68E8EF52}" type="pres">
      <dgm:prSet presAssocID="{9F1AA863-783F-4392-93B6-B67AAB28D424}" presName="Name37" presStyleLbl="parChTrans1D2" presStyleIdx="0" presStyleCnt="7"/>
      <dgm:spPr/>
    </dgm:pt>
    <dgm:pt modelId="{63F06B7A-A84D-4787-A72F-8814C77C0A8A}" type="pres">
      <dgm:prSet presAssocID="{8B857F12-75D0-40C6-A757-155C49BD0091}" presName="hierRoot2" presStyleCnt="0">
        <dgm:presLayoutVars>
          <dgm:hierBranch val="init"/>
        </dgm:presLayoutVars>
      </dgm:prSet>
      <dgm:spPr/>
    </dgm:pt>
    <dgm:pt modelId="{E0750F61-A21C-434F-AB4D-486B96695C83}" type="pres">
      <dgm:prSet presAssocID="{8B857F12-75D0-40C6-A757-155C49BD0091}" presName="rootComposite" presStyleCnt="0"/>
      <dgm:spPr/>
    </dgm:pt>
    <dgm:pt modelId="{37A256A7-4E12-48A0-8088-E6F70C1BFF56}" type="pres">
      <dgm:prSet presAssocID="{8B857F12-75D0-40C6-A757-155C49BD0091}" presName="rootText" presStyleLbl="node2" presStyleIdx="0" presStyleCnt="5">
        <dgm:presLayoutVars>
          <dgm:chPref val="3"/>
        </dgm:presLayoutVars>
      </dgm:prSet>
      <dgm:spPr>
        <a:prstGeom prst="roundRect">
          <a:avLst/>
        </a:prstGeom>
      </dgm:spPr>
    </dgm:pt>
    <dgm:pt modelId="{7827EF29-6572-4132-BEEC-2E8547F89229}" type="pres">
      <dgm:prSet presAssocID="{8B857F12-75D0-40C6-A757-155C49BD0091}" presName="rootConnector" presStyleLbl="node2" presStyleIdx="0" presStyleCnt="5"/>
      <dgm:spPr/>
    </dgm:pt>
    <dgm:pt modelId="{49E1EA48-B508-4D67-BE55-4DED4F838D29}" type="pres">
      <dgm:prSet presAssocID="{8B857F12-75D0-40C6-A757-155C49BD0091}" presName="hierChild4" presStyleCnt="0"/>
      <dgm:spPr/>
    </dgm:pt>
    <dgm:pt modelId="{8BAE4D27-E687-4A3E-9760-5BAB1DE675FB}" type="pres">
      <dgm:prSet presAssocID="{8B857F12-75D0-40C6-A757-155C49BD0091}" presName="hierChild5" presStyleCnt="0"/>
      <dgm:spPr/>
    </dgm:pt>
    <dgm:pt modelId="{1889434A-DB23-4EE0-B52A-8D3F934C2D12}" type="pres">
      <dgm:prSet presAssocID="{B780A6F3-F731-4DB9-9559-C60116934B99}" presName="Name37" presStyleLbl="parChTrans1D2" presStyleIdx="1" presStyleCnt="7"/>
      <dgm:spPr/>
    </dgm:pt>
    <dgm:pt modelId="{7743B063-634D-4B10-B20A-37AD85CC527D}" type="pres">
      <dgm:prSet presAssocID="{97228F10-2B34-480A-9207-403C4DB4AAED}" presName="hierRoot2" presStyleCnt="0">
        <dgm:presLayoutVars>
          <dgm:hierBranch val="init"/>
        </dgm:presLayoutVars>
      </dgm:prSet>
      <dgm:spPr/>
    </dgm:pt>
    <dgm:pt modelId="{86CD8CC4-E9F2-4F46-84AC-F0436287940B}" type="pres">
      <dgm:prSet presAssocID="{97228F10-2B34-480A-9207-403C4DB4AAED}" presName="rootComposite" presStyleCnt="0"/>
      <dgm:spPr/>
    </dgm:pt>
    <dgm:pt modelId="{4136B8EB-323F-4DFE-942C-88E64E2CA623}" type="pres">
      <dgm:prSet presAssocID="{97228F10-2B34-480A-9207-403C4DB4AAED}" presName="rootText" presStyleLbl="node2" presStyleIdx="1" presStyleCnt="5">
        <dgm:presLayoutVars>
          <dgm:chPref val="3"/>
        </dgm:presLayoutVars>
      </dgm:prSet>
      <dgm:spPr>
        <a:prstGeom prst="roundRect">
          <a:avLst/>
        </a:prstGeom>
      </dgm:spPr>
    </dgm:pt>
    <dgm:pt modelId="{2B02B6C0-4F41-46CA-821B-50F145920A75}" type="pres">
      <dgm:prSet presAssocID="{97228F10-2B34-480A-9207-403C4DB4AAED}" presName="rootConnector" presStyleLbl="node2" presStyleIdx="1" presStyleCnt="5"/>
      <dgm:spPr/>
    </dgm:pt>
    <dgm:pt modelId="{32C855F8-C1DF-470A-ABAB-36740864F5A5}" type="pres">
      <dgm:prSet presAssocID="{97228F10-2B34-480A-9207-403C4DB4AAED}" presName="hierChild4" presStyleCnt="0"/>
      <dgm:spPr/>
    </dgm:pt>
    <dgm:pt modelId="{96C13695-3CAF-4429-BA62-AD1AA1F0B200}" type="pres">
      <dgm:prSet presAssocID="{97228F10-2B34-480A-9207-403C4DB4AAED}" presName="hierChild5" presStyleCnt="0"/>
      <dgm:spPr/>
    </dgm:pt>
    <dgm:pt modelId="{AF2CC480-7174-43EE-9F3C-2321F3C0952C}" type="pres">
      <dgm:prSet presAssocID="{346E13E3-CB2F-47C1-A554-134A180D5BE7}" presName="Name37" presStyleLbl="parChTrans1D2" presStyleIdx="2" presStyleCnt="7"/>
      <dgm:spPr/>
    </dgm:pt>
    <dgm:pt modelId="{E8DA1616-DE3A-449B-8A82-3948089FEA5D}" type="pres">
      <dgm:prSet presAssocID="{88769874-3A71-4A41-AAB3-D870828B2575}" presName="hierRoot2" presStyleCnt="0">
        <dgm:presLayoutVars>
          <dgm:hierBranch val="init"/>
        </dgm:presLayoutVars>
      </dgm:prSet>
      <dgm:spPr/>
    </dgm:pt>
    <dgm:pt modelId="{DC80C0C3-EE49-4092-85DA-314173A83853}" type="pres">
      <dgm:prSet presAssocID="{88769874-3A71-4A41-AAB3-D870828B2575}" presName="rootComposite" presStyleCnt="0"/>
      <dgm:spPr/>
    </dgm:pt>
    <dgm:pt modelId="{864A8CA1-7434-4659-8F68-00A9BFBB38E1}" type="pres">
      <dgm:prSet presAssocID="{88769874-3A71-4A41-AAB3-D870828B2575}" presName="rootText" presStyleLbl="node2" presStyleIdx="2" presStyleCnt="5">
        <dgm:presLayoutVars>
          <dgm:chPref val="3"/>
        </dgm:presLayoutVars>
      </dgm:prSet>
      <dgm:spPr>
        <a:prstGeom prst="roundRect">
          <a:avLst/>
        </a:prstGeom>
      </dgm:spPr>
    </dgm:pt>
    <dgm:pt modelId="{5F4D890B-67B2-4F8B-9723-E0446BA5C725}" type="pres">
      <dgm:prSet presAssocID="{88769874-3A71-4A41-AAB3-D870828B2575}" presName="rootConnector" presStyleLbl="node2" presStyleIdx="2" presStyleCnt="5"/>
      <dgm:spPr/>
    </dgm:pt>
    <dgm:pt modelId="{5CE4F1AC-7AA6-43C7-9C2C-D907910BA466}" type="pres">
      <dgm:prSet presAssocID="{88769874-3A71-4A41-AAB3-D870828B2575}" presName="hierChild4" presStyleCnt="0"/>
      <dgm:spPr/>
    </dgm:pt>
    <dgm:pt modelId="{E407FBAA-DC14-43B8-A3E2-058027AAD074}" type="pres">
      <dgm:prSet presAssocID="{88769874-3A71-4A41-AAB3-D870828B2575}" presName="hierChild5" presStyleCnt="0"/>
      <dgm:spPr/>
    </dgm:pt>
    <dgm:pt modelId="{64D07BE4-A7A9-45FD-97C3-9ADECDE5D9FD}" type="pres">
      <dgm:prSet presAssocID="{5D6F962F-435C-442C-92A9-505FBEA3FFBF}" presName="Name37" presStyleLbl="parChTrans1D2" presStyleIdx="3" presStyleCnt="7"/>
      <dgm:spPr/>
    </dgm:pt>
    <dgm:pt modelId="{2D9AF8B7-613F-4871-AF72-4D9AFDE63412}" type="pres">
      <dgm:prSet presAssocID="{C12B5447-AC64-469F-98E9-1D13F9B25AF8}" presName="hierRoot2" presStyleCnt="0">
        <dgm:presLayoutVars>
          <dgm:hierBranch val="init"/>
        </dgm:presLayoutVars>
      </dgm:prSet>
      <dgm:spPr/>
    </dgm:pt>
    <dgm:pt modelId="{1C1B135A-C8B1-4471-ABCB-3CD45AB1CBB5}" type="pres">
      <dgm:prSet presAssocID="{C12B5447-AC64-469F-98E9-1D13F9B25AF8}" presName="rootComposite" presStyleCnt="0"/>
      <dgm:spPr/>
    </dgm:pt>
    <dgm:pt modelId="{293C3E74-C9D8-4E9C-B619-092F725F4FCB}" type="pres">
      <dgm:prSet presAssocID="{C12B5447-AC64-469F-98E9-1D13F9B25AF8}" presName="rootText" presStyleLbl="node2" presStyleIdx="3" presStyleCnt="5">
        <dgm:presLayoutVars>
          <dgm:chPref val="3"/>
        </dgm:presLayoutVars>
      </dgm:prSet>
      <dgm:spPr>
        <a:prstGeom prst="roundRect">
          <a:avLst/>
        </a:prstGeom>
      </dgm:spPr>
    </dgm:pt>
    <dgm:pt modelId="{D4323A98-207E-47DC-BF75-CA4741280A89}" type="pres">
      <dgm:prSet presAssocID="{C12B5447-AC64-469F-98E9-1D13F9B25AF8}" presName="rootConnector" presStyleLbl="node2" presStyleIdx="3" presStyleCnt="5"/>
      <dgm:spPr/>
    </dgm:pt>
    <dgm:pt modelId="{8907C183-862A-430E-9D40-A661BE34CD1B}" type="pres">
      <dgm:prSet presAssocID="{C12B5447-AC64-469F-98E9-1D13F9B25AF8}" presName="hierChild4" presStyleCnt="0"/>
      <dgm:spPr/>
    </dgm:pt>
    <dgm:pt modelId="{03285EB3-1213-40B0-A5A8-6D780C7810FE}" type="pres">
      <dgm:prSet presAssocID="{C12B5447-AC64-469F-98E9-1D13F9B25AF8}" presName="hierChild5" presStyleCnt="0"/>
      <dgm:spPr/>
    </dgm:pt>
    <dgm:pt modelId="{833FAFB6-29F8-4BA5-B8F6-5F3A4EC37B1C}" type="pres">
      <dgm:prSet presAssocID="{E5C2850C-29D0-4F2F-9A48-C6F475A479E4}" presName="Name37" presStyleLbl="parChTrans1D2" presStyleIdx="4" presStyleCnt="7"/>
      <dgm:spPr/>
    </dgm:pt>
    <dgm:pt modelId="{40702571-E90F-4329-B45E-53172A1EE29F}" type="pres">
      <dgm:prSet presAssocID="{09A01EFF-B869-4668-920A-29D194164948}" presName="hierRoot2" presStyleCnt="0">
        <dgm:presLayoutVars>
          <dgm:hierBranch val="init"/>
        </dgm:presLayoutVars>
      </dgm:prSet>
      <dgm:spPr/>
    </dgm:pt>
    <dgm:pt modelId="{68DAB704-7D20-48F8-96B7-8C7BC6318E9E}" type="pres">
      <dgm:prSet presAssocID="{09A01EFF-B869-4668-920A-29D194164948}" presName="rootComposite" presStyleCnt="0"/>
      <dgm:spPr/>
    </dgm:pt>
    <dgm:pt modelId="{12F42CB9-2E3A-4F9C-B57B-6F6D82AC1CA7}" type="pres">
      <dgm:prSet presAssocID="{09A01EFF-B869-4668-920A-29D194164948}" presName="rootText" presStyleLbl="node2" presStyleIdx="4" presStyleCnt="5">
        <dgm:presLayoutVars>
          <dgm:chPref val="3"/>
        </dgm:presLayoutVars>
      </dgm:prSet>
      <dgm:spPr>
        <a:prstGeom prst="roundRect">
          <a:avLst/>
        </a:prstGeom>
      </dgm:spPr>
    </dgm:pt>
    <dgm:pt modelId="{CCCB1F9B-D126-42FB-97DA-22B42CC38F83}" type="pres">
      <dgm:prSet presAssocID="{09A01EFF-B869-4668-920A-29D194164948}" presName="rootConnector" presStyleLbl="node2" presStyleIdx="4" presStyleCnt="5"/>
      <dgm:spPr/>
    </dgm:pt>
    <dgm:pt modelId="{2DE13C6E-B8F2-4416-9D34-2308892E43FD}" type="pres">
      <dgm:prSet presAssocID="{09A01EFF-B869-4668-920A-29D194164948}" presName="hierChild4" presStyleCnt="0"/>
      <dgm:spPr/>
    </dgm:pt>
    <dgm:pt modelId="{6183D07E-4152-4250-BE72-03780C507B09}" type="pres">
      <dgm:prSet presAssocID="{09A01EFF-B869-4668-920A-29D194164948}" presName="hierChild5" presStyleCnt="0"/>
      <dgm:spPr/>
    </dgm:pt>
    <dgm:pt modelId="{8BCD5760-3BD4-4695-A52C-344EF143894A}" type="pres">
      <dgm:prSet presAssocID="{295664A4-5BEB-4856-BDB6-84BC92B06657}" presName="hierChild3" presStyleCnt="0"/>
      <dgm:spPr/>
    </dgm:pt>
    <dgm:pt modelId="{AE3FC4B8-6B54-4C42-9929-083EFFCB48E2}" type="pres">
      <dgm:prSet presAssocID="{849A3C00-53C6-49D6-87D2-D4F4F5FA5ACB}" presName="Name111" presStyleLbl="parChTrans1D2" presStyleIdx="5" presStyleCnt="7"/>
      <dgm:spPr/>
    </dgm:pt>
    <dgm:pt modelId="{676E76D8-57B7-468A-A832-2E89F145870B}" type="pres">
      <dgm:prSet presAssocID="{A822C880-7DD3-4BB9-80F0-D4AE38A2D0C5}" presName="hierRoot3" presStyleCnt="0">
        <dgm:presLayoutVars>
          <dgm:hierBranch val="init"/>
        </dgm:presLayoutVars>
      </dgm:prSet>
      <dgm:spPr/>
    </dgm:pt>
    <dgm:pt modelId="{7AB78A76-9A3B-48F4-A4E1-7C4A39E78E35}" type="pres">
      <dgm:prSet presAssocID="{A822C880-7DD3-4BB9-80F0-D4AE38A2D0C5}" presName="rootComposite3" presStyleCnt="0"/>
      <dgm:spPr/>
    </dgm:pt>
    <dgm:pt modelId="{90CA71F1-5756-4EEC-8860-B934123468A7}" type="pres">
      <dgm:prSet presAssocID="{A822C880-7DD3-4BB9-80F0-D4AE38A2D0C5}" presName="rootText3" presStyleLbl="asst1" presStyleIdx="0" presStyleCnt="2">
        <dgm:presLayoutVars>
          <dgm:chPref val="3"/>
        </dgm:presLayoutVars>
      </dgm:prSet>
      <dgm:spPr>
        <a:prstGeom prst="roundRect">
          <a:avLst/>
        </a:prstGeom>
      </dgm:spPr>
    </dgm:pt>
    <dgm:pt modelId="{8A325E0E-8EF4-4AE4-A39E-01B7ED758CFF}" type="pres">
      <dgm:prSet presAssocID="{A822C880-7DD3-4BB9-80F0-D4AE38A2D0C5}" presName="rootConnector3" presStyleLbl="asst1" presStyleIdx="0" presStyleCnt="2"/>
      <dgm:spPr/>
    </dgm:pt>
    <dgm:pt modelId="{9C4EBC03-4E51-4E89-B2B4-EFD1481AA3EE}" type="pres">
      <dgm:prSet presAssocID="{A822C880-7DD3-4BB9-80F0-D4AE38A2D0C5}" presName="hierChild6" presStyleCnt="0"/>
      <dgm:spPr/>
    </dgm:pt>
    <dgm:pt modelId="{C1CE2D4B-43E5-48F9-BE0B-63FE11655523}" type="pres">
      <dgm:prSet presAssocID="{A822C880-7DD3-4BB9-80F0-D4AE38A2D0C5}" presName="hierChild7" presStyleCnt="0"/>
      <dgm:spPr/>
    </dgm:pt>
    <dgm:pt modelId="{67DCB7F8-0021-40CF-A78F-36546D19DC05}" type="pres">
      <dgm:prSet presAssocID="{AB3DA88C-D94F-43BA-AF27-5E8F700CC685}" presName="Name111" presStyleLbl="parChTrans1D2" presStyleIdx="6" presStyleCnt="7"/>
      <dgm:spPr/>
    </dgm:pt>
    <dgm:pt modelId="{25316392-450B-434B-AC4C-6AEBCC955338}" type="pres">
      <dgm:prSet presAssocID="{536547AA-E55E-44A4-87C9-28DF6ADDE65B}" presName="hierRoot3" presStyleCnt="0">
        <dgm:presLayoutVars>
          <dgm:hierBranch val="init"/>
        </dgm:presLayoutVars>
      </dgm:prSet>
      <dgm:spPr/>
    </dgm:pt>
    <dgm:pt modelId="{33287C7F-5D6E-4E7C-B865-4EF95B7D3F05}" type="pres">
      <dgm:prSet presAssocID="{536547AA-E55E-44A4-87C9-28DF6ADDE65B}" presName="rootComposite3" presStyleCnt="0"/>
      <dgm:spPr/>
    </dgm:pt>
    <dgm:pt modelId="{8F492E89-4E4B-4532-B364-4346A815F0F1}" type="pres">
      <dgm:prSet presAssocID="{536547AA-E55E-44A4-87C9-28DF6ADDE65B}" presName="rootText3" presStyleLbl="asst1" presStyleIdx="1" presStyleCnt="2">
        <dgm:presLayoutVars>
          <dgm:chPref val="3"/>
        </dgm:presLayoutVars>
      </dgm:prSet>
      <dgm:spPr>
        <a:prstGeom prst="roundRect">
          <a:avLst/>
        </a:prstGeom>
      </dgm:spPr>
    </dgm:pt>
    <dgm:pt modelId="{EB3E0E79-A750-4C0C-823B-405ADB1B46B6}" type="pres">
      <dgm:prSet presAssocID="{536547AA-E55E-44A4-87C9-28DF6ADDE65B}" presName="rootConnector3" presStyleLbl="asst1" presStyleIdx="1" presStyleCnt="2"/>
      <dgm:spPr/>
    </dgm:pt>
    <dgm:pt modelId="{12CC0D15-787C-4BEE-AA30-BB469BD666E7}" type="pres">
      <dgm:prSet presAssocID="{536547AA-E55E-44A4-87C9-28DF6ADDE65B}" presName="hierChild6" presStyleCnt="0"/>
      <dgm:spPr/>
    </dgm:pt>
    <dgm:pt modelId="{CB58D7E7-254D-4AA6-B04D-534AEE4E6D99}" type="pres">
      <dgm:prSet presAssocID="{536547AA-E55E-44A4-87C9-28DF6ADDE65B}" presName="hierChild7" presStyleCnt="0"/>
      <dgm:spPr/>
    </dgm:pt>
  </dgm:ptLst>
  <dgm:cxnLst>
    <dgm:cxn modelId="{F3C94200-0589-4143-9155-61FE5403ED68}" type="presOf" srcId="{B780A6F3-F731-4DB9-9559-C60116934B99}" destId="{1889434A-DB23-4EE0-B52A-8D3F934C2D12}" srcOrd="0" destOrd="0" presId="urn:microsoft.com/office/officeart/2005/8/layout/orgChart1"/>
    <dgm:cxn modelId="{ECBA8200-2F0E-414E-AEEE-2174E1D64004}" srcId="{295664A4-5BEB-4856-BDB6-84BC92B06657}" destId="{97228F10-2B34-480A-9207-403C4DB4AAED}" srcOrd="3" destOrd="0" parTransId="{B780A6F3-F731-4DB9-9559-C60116934B99}" sibTransId="{9BA21317-7031-4844-B43A-CDAE815A8FE2}"/>
    <dgm:cxn modelId="{FB87B71A-E824-4930-896B-CFC2D6102F8C}" type="presOf" srcId="{C12B5447-AC64-469F-98E9-1D13F9B25AF8}" destId="{D4323A98-207E-47DC-BF75-CA4741280A89}" srcOrd="1" destOrd="0" presId="urn:microsoft.com/office/officeart/2005/8/layout/orgChart1"/>
    <dgm:cxn modelId="{48D04F1F-AD98-472C-BFD2-363A8A9FC865}" type="presOf" srcId="{295664A4-5BEB-4856-BDB6-84BC92B06657}" destId="{73E7B954-B4E0-4558-BEDE-174657D2A595}" srcOrd="1" destOrd="0" presId="urn:microsoft.com/office/officeart/2005/8/layout/orgChart1"/>
    <dgm:cxn modelId="{9FE05A3C-8C92-4BA2-8F02-5514A9FD8CC5}" type="presOf" srcId="{849A3C00-53C6-49D6-87D2-D4F4F5FA5ACB}" destId="{AE3FC4B8-6B54-4C42-9929-083EFFCB48E2}" srcOrd="0" destOrd="0" presId="urn:microsoft.com/office/officeart/2005/8/layout/orgChart1"/>
    <dgm:cxn modelId="{F815445C-579D-41D9-8A69-3B9682DBCD54}" srcId="{295664A4-5BEB-4856-BDB6-84BC92B06657}" destId="{536547AA-E55E-44A4-87C9-28DF6ADDE65B}" srcOrd="1" destOrd="0" parTransId="{AB3DA88C-D94F-43BA-AF27-5E8F700CC685}" sibTransId="{1FE47A4E-E30C-4472-AADB-C7954DAFD43A}"/>
    <dgm:cxn modelId="{277B9B62-F9EA-4BBA-A5C0-1FC0D703FF0F}" srcId="{295664A4-5BEB-4856-BDB6-84BC92B06657}" destId="{A822C880-7DD3-4BB9-80F0-D4AE38A2D0C5}" srcOrd="0" destOrd="0" parTransId="{849A3C00-53C6-49D6-87D2-D4F4F5FA5ACB}" sibTransId="{24F30076-5737-4570-845C-6FF3657067BF}"/>
    <dgm:cxn modelId="{82480D44-97FE-4E49-92A2-5392E1E4BE17}" type="presOf" srcId="{9F1AA863-783F-4392-93B6-B67AAB28D424}" destId="{8D76A960-10CF-4966-95FB-CEFB68E8EF52}" srcOrd="0" destOrd="0" presId="urn:microsoft.com/office/officeart/2005/8/layout/orgChart1"/>
    <dgm:cxn modelId="{4C029E71-8167-43D9-8BD6-675766AA7192}" type="presOf" srcId="{346E13E3-CB2F-47C1-A554-134A180D5BE7}" destId="{AF2CC480-7174-43EE-9F3C-2321F3C0952C}" srcOrd="0" destOrd="0" presId="urn:microsoft.com/office/officeart/2005/8/layout/orgChart1"/>
    <dgm:cxn modelId="{AAC4E972-E43B-4C42-8DF0-D362998E3B92}" type="presOf" srcId="{C12B5447-AC64-469F-98E9-1D13F9B25AF8}" destId="{293C3E74-C9D8-4E9C-B619-092F725F4FCB}" srcOrd="0" destOrd="0" presId="urn:microsoft.com/office/officeart/2005/8/layout/orgChart1"/>
    <dgm:cxn modelId="{F61BA755-8A79-4F09-A80D-48C70426D561}" srcId="{295664A4-5BEB-4856-BDB6-84BC92B06657}" destId="{09A01EFF-B869-4668-920A-29D194164948}" srcOrd="6" destOrd="0" parTransId="{E5C2850C-29D0-4F2F-9A48-C6F475A479E4}" sibTransId="{81FD7A90-55E7-4A48-9081-1A03F99998F0}"/>
    <dgm:cxn modelId="{0E0CA776-4F95-4C86-9526-44B04EF5608D}" srcId="{295664A4-5BEB-4856-BDB6-84BC92B06657}" destId="{C12B5447-AC64-469F-98E9-1D13F9B25AF8}" srcOrd="5" destOrd="0" parTransId="{5D6F962F-435C-442C-92A9-505FBEA3FFBF}" sibTransId="{061E2804-D227-48E5-A12C-169BF9BA974E}"/>
    <dgm:cxn modelId="{1A511A7A-50EE-4AEE-8EB7-EFB57B7FE06B}" srcId="{A02EF811-4592-4893-8CAA-CCBF41468FF2}" destId="{295664A4-5BEB-4856-BDB6-84BC92B06657}" srcOrd="0" destOrd="0" parTransId="{C4681285-33DE-454B-BE65-4B56CBA35256}" sibTransId="{6A5EA108-358D-4F39-972D-FF54F29EF6F3}"/>
    <dgm:cxn modelId="{40B0567E-56D6-40AE-BA35-B0BD00A87553}" type="presOf" srcId="{88769874-3A71-4A41-AAB3-D870828B2575}" destId="{864A8CA1-7434-4659-8F68-00A9BFBB38E1}" srcOrd="0" destOrd="0" presId="urn:microsoft.com/office/officeart/2005/8/layout/orgChart1"/>
    <dgm:cxn modelId="{06DEF184-9EE9-4C59-B523-5CCA2B5C1E2F}" type="presOf" srcId="{09A01EFF-B869-4668-920A-29D194164948}" destId="{12F42CB9-2E3A-4F9C-B57B-6F6D82AC1CA7}" srcOrd="0" destOrd="0" presId="urn:microsoft.com/office/officeart/2005/8/layout/orgChart1"/>
    <dgm:cxn modelId="{CA5F9B93-4236-4B89-864E-1DE248DC66D9}" type="presOf" srcId="{8B857F12-75D0-40C6-A757-155C49BD0091}" destId="{7827EF29-6572-4132-BEEC-2E8547F89229}" srcOrd="1" destOrd="0" presId="urn:microsoft.com/office/officeart/2005/8/layout/orgChart1"/>
    <dgm:cxn modelId="{F0158795-08D5-4099-93BF-1014459ED461}" type="presOf" srcId="{09A01EFF-B869-4668-920A-29D194164948}" destId="{CCCB1F9B-D126-42FB-97DA-22B42CC38F83}" srcOrd="1" destOrd="0" presId="urn:microsoft.com/office/officeart/2005/8/layout/orgChart1"/>
    <dgm:cxn modelId="{028FAB9B-66A1-416D-9993-DA6B6B24D5DD}" srcId="{295664A4-5BEB-4856-BDB6-84BC92B06657}" destId="{88769874-3A71-4A41-AAB3-D870828B2575}" srcOrd="4" destOrd="0" parTransId="{346E13E3-CB2F-47C1-A554-134A180D5BE7}" sibTransId="{89C66B50-95FF-4493-85BA-4058DB147A17}"/>
    <dgm:cxn modelId="{58EDDB9E-A5D7-4918-9667-2B6B29BF5249}" type="presOf" srcId="{E5C2850C-29D0-4F2F-9A48-C6F475A479E4}" destId="{833FAFB6-29F8-4BA5-B8F6-5F3A4EC37B1C}" srcOrd="0" destOrd="0" presId="urn:microsoft.com/office/officeart/2005/8/layout/orgChart1"/>
    <dgm:cxn modelId="{8F308CA8-3219-425E-9E44-7F5D1144626A}" type="presOf" srcId="{5D6F962F-435C-442C-92A9-505FBEA3FFBF}" destId="{64D07BE4-A7A9-45FD-97C3-9ADECDE5D9FD}" srcOrd="0" destOrd="0" presId="urn:microsoft.com/office/officeart/2005/8/layout/orgChart1"/>
    <dgm:cxn modelId="{FC24A5A9-69A9-4B7F-87BB-523AD0998D7B}" type="presOf" srcId="{536547AA-E55E-44A4-87C9-28DF6ADDE65B}" destId="{EB3E0E79-A750-4C0C-823B-405ADB1B46B6}" srcOrd="1" destOrd="0" presId="urn:microsoft.com/office/officeart/2005/8/layout/orgChart1"/>
    <dgm:cxn modelId="{ACF686B3-DEC9-4158-8147-8863639759CF}" type="presOf" srcId="{536547AA-E55E-44A4-87C9-28DF6ADDE65B}" destId="{8F492E89-4E4B-4532-B364-4346A815F0F1}" srcOrd="0" destOrd="0" presId="urn:microsoft.com/office/officeart/2005/8/layout/orgChart1"/>
    <dgm:cxn modelId="{79B8B8B9-27F6-47CE-844E-935351886F74}" type="presOf" srcId="{295664A4-5BEB-4856-BDB6-84BC92B06657}" destId="{9B43AF84-6E86-4FB9-B752-5E67F08BFBD6}" srcOrd="0" destOrd="0" presId="urn:microsoft.com/office/officeart/2005/8/layout/orgChart1"/>
    <dgm:cxn modelId="{CE6A46C1-C768-4AA4-968A-598118B24C27}" type="presOf" srcId="{A822C880-7DD3-4BB9-80F0-D4AE38A2D0C5}" destId="{8A325E0E-8EF4-4AE4-A39E-01B7ED758CFF}" srcOrd="1" destOrd="0" presId="urn:microsoft.com/office/officeart/2005/8/layout/orgChart1"/>
    <dgm:cxn modelId="{1D22CFD2-F76C-4DAC-937F-12E9900286BE}" type="presOf" srcId="{A822C880-7DD3-4BB9-80F0-D4AE38A2D0C5}" destId="{90CA71F1-5756-4EEC-8860-B934123468A7}" srcOrd="0" destOrd="0" presId="urn:microsoft.com/office/officeart/2005/8/layout/orgChart1"/>
    <dgm:cxn modelId="{F591A7D9-CB57-4D21-AEB0-30A8B7920996}" srcId="{295664A4-5BEB-4856-BDB6-84BC92B06657}" destId="{8B857F12-75D0-40C6-A757-155C49BD0091}" srcOrd="2" destOrd="0" parTransId="{9F1AA863-783F-4392-93B6-B67AAB28D424}" sibTransId="{0025E2A5-0053-47F6-9AF0-CC0725A247A5}"/>
    <dgm:cxn modelId="{16FCFEDA-4961-495C-B2DB-3926841B48CD}" type="presOf" srcId="{97228F10-2B34-480A-9207-403C4DB4AAED}" destId="{4136B8EB-323F-4DFE-942C-88E64E2CA623}" srcOrd="0" destOrd="0" presId="urn:microsoft.com/office/officeart/2005/8/layout/orgChart1"/>
    <dgm:cxn modelId="{4EB22BDD-6BF0-45EC-B4C3-04E311E78B92}" type="presOf" srcId="{88769874-3A71-4A41-AAB3-D870828B2575}" destId="{5F4D890B-67B2-4F8B-9723-E0446BA5C725}" srcOrd="1" destOrd="0" presId="urn:microsoft.com/office/officeart/2005/8/layout/orgChart1"/>
    <dgm:cxn modelId="{A3678BDF-9CA3-4D27-B934-C81532C942FF}" type="presOf" srcId="{97228F10-2B34-480A-9207-403C4DB4AAED}" destId="{2B02B6C0-4F41-46CA-821B-50F145920A75}" srcOrd="1" destOrd="0" presId="urn:microsoft.com/office/officeart/2005/8/layout/orgChart1"/>
    <dgm:cxn modelId="{822C28E1-2583-48FA-9978-4E0E5DDBF947}" type="presOf" srcId="{AB3DA88C-D94F-43BA-AF27-5E8F700CC685}" destId="{67DCB7F8-0021-40CF-A78F-36546D19DC05}" srcOrd="0" destOrd="0" presId="urn:microsoft.com/office/officeart/2005/8/layout/orgChart1"/>
    <dgm:cxn modelId="{9B8EBAEF-8E56-4979-9A76-844E78D86E35}" type="presOf" srcId="{A02EF811-4592-4893-8CAA-CCBF41468FF2}" destId="{DAA92994-EE27-4B7A-B4D0-F91E9D488F5C}" srcOrd="0" destOrd="0" presId="urn:microsoft.com/office/officeart/2005/8/layout/orgChart1"/>
    <dgm:cxn modelId="{A9795DFA-832B-4E51-9E5F-B8F4AFEB77A5}" type="presOf" srcId="{8B857F12-75D0-40C6-A757-155C49BD0091}" destId="{37A256A7-4E12-48A0-8088-E6F70C1BFF56}" srcOrd="0" destOrd="0" presId="urn:microsoft.com/office/officeart/2005/8/layout/orgChart1"/>
    <dgm:cxn modelId="{E1BE5585-8472-418C-AC2E-FFDD42CE001A}" type="presParOf" srcId="{DAA92994-EE27-4B7A-B4D0-F91E9D488F5C}" destId="{DC433CE2-79C4-4814-B505-DBEF4A12F42C}" srcOrd="0" destOrd="0" presId="urn:microsoft.com/office/officeart/2005/8/layout/orgChart1"/>
    <dgm:cxn modelId="{6B637CC8-68B6-4328-80B0-9A1A8C22A404}" type="presParOf" srcId="{DC433CE2-79C4-4814-B505-DBEF4A12F42C}" destId="{C7578760-447F-4F60-928F-2EE8A1473E66}" srcOrd="0" destOrd="0" presId="urn:microsoft.com/office/officeart/2005/8/layout/orgChart1"/>
    <dgm:cxn modelId="{494F96F7-191F-4E80-93E5-E36EEB59FD70}" type="presParOf" srcId="{C7578760-447F-4F60-928F-2EE8A1473E66}" destId="{9B43AF84-6E86-4FB9-B752-5E67F08BFBD6}" srcOrd="0" destOrd="0" presId="urn:microsoft.com/office/officeart/2005/8/layout/orgChart1"/>
    <dgm:cxn modelId="{93E1B465-794E-4C48-AE35-4F95A787C6A6}" type="presParOf" srcId="{C7578760-447F-4F60-928F-2EE8A1473E66}" destId="{73E7B954-B4E0-4558-BEDE-174657D2A595}" srcOrd="1" destOrd="0" presId="urn:microsoft.com/office/officeart/2005/8/layout/orgChart1"/>
    <dgm:cxn modelId="{76ED43EA-DF78-4FCF-8058-7956F888147C}" type="presParOf" srcId="{DC433CE2-79C4-4814-B505-DBEF4A12F42C}" destId="{8ECAC9E2-251F-436B-85DC-EB732753F663}" srcOrd="1" destOrd="0" presId="urn:microsoft.com/office/officeart/2005/8/layout/orgChart1"/>
    <dgm:cxn modelId="{F59AA39B-6353-45A8-AC5D-4C4203BC51A4}" type="presParOf" srcId="{8ECAC9E2-251F-436B-85DC-EB732753F663}" destId="{8D76A960-10CF-4966-95FB-CEFB68E8EF52}" srcOrd="0" destOrd="0" presId="urn:microsoft.com/office/officeart/2005/8/layout/orgChart1"/>
    <dgm:cxn modelId="{CEBB7C6A-070B-4189-95B5-5992B69273F7}" type="presParOf" srcId="{8ECAC9E2-251F-436B-85DC-EB732753F663}" destId="{63F06B7A-A84D-4787-A72F-8814C77C0A8A}" srcOrd="1" destOrd="0" presId="urn:microsoft.com/office/officeart/2005/8/layout/orgChart1"/>
    <dgm:cxn modelId="{C6729611-7640-4ED6-BC71-85075480E893}" type="presParOf" srcId="{63F06B7A-A84D-4787-A72F-8814C77C0A8A}" destId="{E0750F61-A21C-434F-AB4D-486B96695C83}" srcOrd="0" destOrd="0" presId="urn:microsoft.com/office/officeart/2005/8/layout/orgChart1"/>
    <dgm:cxn modelId="{33A0D2A9-DA39-4626-BDD7-FA5C2A8916FD}" type="presParOf" srcId="{E0750F61-A21C-434F-AB4D-486B96695C83}" destId="{37A256A7-4E12-48A0-8088-E6F70C1BFF56}" srcOrd="0" destOrd="0" presId="urn:microsoft.com/office/officeart/2005/8/layout/orgChart1"/>
    <dgm:cxn modelId="{FBCE6980-FFFA-46F6-9725-F3B09DF84F32}" type="presParOf" srcId="{E0750F61-A21C-434F-AB4D-486B96695C83}" destId="{7827EF29-6572-4132-BEEC-2E8547F89229}" srcOrd="1" destOrd="0" presId="urn:microsoft.com/office/officeart/2005/8/layout/orgChart1"/>
    <dgm:cxn modelId="{E89A8533-AC8C-4B54-B82C-8E399E227DA1}" type="presParOf" srcId="{63F06B7A-A84D-4787-A72F-8814C77C0A8A}" destId="{49E1EA48-B508-4D67-BE55-4DED4F838D29}" srcOrd="1" destOrd="0" presId="urn:microsoft.com/office/officeart/2005/8/layout/orgChart1"/>
    <dgm:cxn modelId="{30996A36-7A3D-4B93-ABB6-738A7E3FAEE3}" type="presParOf" srcId="{63F06B7A-A84D-4787-A72F-8814C77C0A8A}" destId="{8BAE4D27-E687-4A3E-9760-5BAB1DE675FB}" srcOrd="2" destOrd="0" presId="urn:microsoft.com/office/officeart/2005/8/layout/orgChart1"/>
    <dgm:cxn modelId="{FD5C9130-910E-41CD-BB9C-5FEDF2D3E2B7}" type="presParOf" srcId="{8ECAC9E2-251F-436B-85DC-EB732753F663}" destId="{1889434A-DB23-4EE0-B52A-8D3F934C2D12}" srcOrd="2" destOrd="0" presId="urn:microsoft.com/office/officeart/2005/8/layout/orgChart1"/>
    <dgm:cxn modelId="{132A6083-48F9-4BC2-9DA9-EE91FDFD26D3}" type="presParOf" srcId="{8ECAC9E2-251F-436B-85DC-EB732753F663}" destId="{7743B063-634D-4B10-B20A-37AD85CC527D}" srcOrd="3" destOrd="0" presId="urn:microsoft.com/office/officeart/2005/8/layout/orgChart1"/>
    <dgm:cxn modelId="{16122D14-3D9D-4EE6-841B-A886C0AE46A8}" type="presParOf" srcId="{7743B063-634D-4B10-B20A-37AD85CC527D}" destId="{86CD8CC4-E9F2-4F46-84AC-F0436287940B}" srcOrd="0" destOrd="0" presId="urn:microsoft.com/office/officeart/2005/8/layout/orgChart1"/>
    <dgm:cxn modelId="{A4954622-A1EC-4227-A113-3455B16BB8D2}" type="presParOf" srcId="{86CD8CC4-E9F2-4F46-84AC-F0436287940B}" destId="{4136B8EB-323F-4DFE-942C-88E64E2CA623}" srcOrd="0" destOrd="0" presId="urn:microsoft.com/office/officeart/2005/8/layout/orgChart1"/>
    <dgm:cxn modelId="{9CAA60EE-80F4-454C-8C81-DDE74A3B0593}" type="presParOf" srcId="{86CD8CC4-E9F2-4F46-84AC-F0436287940B}" destId="{2B02B6C0-4F41-46CA-821B-50F145920A75}" srcOrd="1" destOrd="0" presId="urn:microsoft.com/office/officeart/2005/8/layout/orgChart1"/>
    <dgm:cxn modelId="{747CE50C-4DCD-4340-9FFD-4E8114FA72E1}" type="presParOf" srcId="{7743B063-634D-4B10-B20A-37AD85CC527D}" destId="{32C855F8-C1DF-470A-ABAB-36740864F5A5}" srcOrd="1" destOrd="0" presId="urn:microsoft.com/office/officeart/2005/8/layout/orgChart1"/>
    <dgm:cxn modelId="{A1616519-815E-4B2A-997C-5BC9F4F14761}" type="presParOf" srcId="{7743B063-634D-4B10-B20A-37AD85CC527D}" destId="{96C13695-3CAF-4429-BA62-AD1AA1F0B200}" srcOrd="2" destOrd="0" presId="urn:microsoft.com/office/officeart/2005/8/layout/orgChart1"/>
    <dgm:cxn modelId="{AE0E5762-CF80-465D-8B0E-9531077FEBBC}" type="presParOf" srcId="{8ECAC9E2-251F-436B-85DC-EB732753F663}" destId="{AF2CC480-7174-43EE-9F3C-2321F3C0952C}" srcOrd="4" destOrd="0" presId="urn:microsoft.com/office/officeart/2005/8/layout/orgChart1"/>
    <dgm:cxn modelId="{6823BA12-ECCE-46D2-B011-8545E3E3F772}" type="presParOf" srcId="{8ECAC9E2-251F-436B-85DC-EB732753F663}" destId="{E8DA1616-DE3A-449B-8A82-3948089FEA5D}" srcOrd="5" destOrd="0" presId="urn:microsoft.com/office/officeart/2005/8/layout/orgChart1"/>
    <dgm:cxn modelId="{BC09A870-082E-4129-8B85-B2AF17EA8494}" type="presParOf" srcId="{E8DA1616-DE3A-449B-8A82-3948089FEA5D}" destId="{DC80C0C3-EE49-4092-85DA-314173A83853}" srcOrd="0" destOrd="0" presId="urn:microsoft.com/office/officeart/2005/8/layout/orgChart1"/>
    <dgm:cxn modelId="{303E16BA-1B6A-43D5-8897-ABBDD969833A}" type="presParOf" srcId="{DC80C0C3-EE49-4092-85DA-314173A83853}" destId="{864A8CA1-7434-4659-8F68-00A9BFBB38E1}" srcOrd="0" destOrd="0" presId="urn:microsoft.com/office/officeart/2005/8/layout/orgChart1"/>
    <dgm:cxn modelId="{90053C91-FF67-4A72-B24F-125436E798DB}" type="presParOf" srcId="{DC80C0C3-EE49-4092-85DA-314173A83853}" destId="{5F4D890B-67B2-4F8B-9723-E0446BA5C725}" srcOrd="1" destOrd="0" presId="urn:microsoft.com/office/officeart/2005/8/layout/orgChart1"/>
    <dgm:cxn modelId="{2C4BEA24-52D9-4B90-A589-60E33216F3F0}" type="presParOf" srcId="{E8DA1616-DE3A-449B-8A82-3948089FEA5D}" destId="{5CE4F1AC-7AA6-43C7-9C2C-D907910BA466}" srcOrd="1" destOrd="0" presId="urn:microsoft.com/office/officeart/2005/8/layout/orgChart1"/>
    <dgm:cxn modelId="{9B31A474-0326-4F98-9EDC-00BD960467D8}" type="presParOf" srcId="{E8DA1616-DE3A-449B-8A82-3948089FEA5D}" destId="{E407FBAA-DC14-43B8-A3E2-058027AAD074}" srcOrd="2" destOrd="0" presId="urn:microsoft.com/office/officeart/2005/8/layout/orgChart1"/>
    <dgm:cxn modelId="{D68CE879-EF05-4D48-B14B-2579E9F4E4A6}" type="presParOf" srcId="{8ECAC9E2-251F-436B-85DC-EB732753F663}" destId="{64D07BE4-A7A9-45FD-97C3-9ADECDE5D9FD}" srcOrd="6" destOrd="0" presId="urn:microsoft.com/office/officeart/2005/8/layout/orgChart1"/>
    <dgm:cxn modelId="{3D2AA2F7-E63A-4A51-8C76-C0631E4ABA5C}" type="presParOf" srcId="{8ECAC9E2-251F-436B-85DC-EB732753F663}" destId="{2D9AF8B7-613F-4871-AF72-4D9AFDE63412}" srcOrd="7" destOrd="0" presId="urn:microsoft.com/office/officeart/2005/8/layout/orgChart1"/>
    <dgm:cxn modelId="{71E4C70E-5F68-4485-A7A1-3A8EB02BEC49}" type="presParOf" srcId="{2D9AF8B7-613F-4871-AF72-4D9AFDE63412}" destId="{1C1B135A-C8B1-4471-ABCB-3CD45AB1CBB5}" srcOrd="0" destOrd="0" presId="urn:microsoft.com/office/officeart/2005/8/layout/orgChart1"/>
    <dgm:cxn modelId="{D2125AB1-4075-4DBA-8A76-10347C36943D}" type="presParOf" srcId="{1C1B135A-C8B1-4471-ABCB-3CD45AB1CBB5}" destId="{293C3E74-C9D8-4E9C-B619-092F725F4FCB}" srcOrd="0" destOrd="0" presId="urn:microsoft.com/office/officeart/2005/8/layout/orgChart1"/>
    <dgm:cxn modelId="{052F28AA-2D33-45EB-B4B2-58172B31357C}" type="presParOf" srcId="{1C1B135A-C8B1-4471-ABCB-3CD45AB1CBB5}" destId="{D4323A98-207E-47DC-BF75-CA4741280A89}" srcOrd="1" destOrd="0" presId="urn:microsoft.com/office/officeart/2005/8/layout/orgChart1"/>
    <dgm:cxn modelId="{5C114D97-3834-4A62-8A73-2D321151ABC3}" type="presParOf" srcId="{2D9AF8B7-613F-4871-AF72-4D9AFDE63412}" destId="{8907C183-862A-430E-9D40-A661BE34CD1B}" srcOrd="1" destOrd="0" presId="urn:microsoft.com/office/officeart/2005/8/layout/orgChart1"/>
    <dgm:cxn modelId="{B0E312FA-0837-42AA-A8BD-52FEF4D41AE5}" type="presParOf" srcId="{2D9AF8B7-613F-4871-AF72-4D9AFDE63412}" destId="{03285EB3-1213-40B0-A5A8-6D780C7810FE}" srcOrd="2" destOrd="0" presId="urn:microsoft.com/office/officeart/2005/8/layout/orgChart1"/>
    <dgm:cxn modelId="{D0E82357-0EFC-423F-88AF-FC257E211552}" type="presParOf" srcId="{8ECAC9E2-251F-436B-85DC-EB732753F663}" destId="{833FAFB6-29F8-4BA5-B8F6-5F3A4EC37B1C}" srcOrd="8" destOrd="0" presId="urn:microsoft.com/office/officeart/2005/8/layout/orgChart1"/>
    <dgm:cxn modelId="{8DAA51BA-2ABD-4D6A-ACB9-2A897F5662CC}" type="presParOf" srcId="{8ECAC9E2-251F-436B-85DC-EB732753F663}" destId="{40702571-E90F-4329-B45E-53172A1EE29F}" srcOrd="9" destOrd="0" presId="urn:microsoft.com/office/officeart/2005/8/layout/orgChart1"/>
    <dgm:cxn modelId="{E5153EA2-A5CA-41AD-A844-85C443AA3C89}" type="presParOf" srcId="{40702571-E90F-4329-B45E-53172A1EE29F}" destId="{68DAB704-7D20-48F8-96B7-8C7BC6318E9E}" srcOrd="0" destOrd="0" presId="urn:microsoft.com/office/officeart/2005/8/layout/orgChart1"/>
    <dgm:cxn modelId="{DC0DA33A-5D80-42ED-BD82-EC056E27D32E}" type="presParOf" srcId="{68DAB704-7D20-48F8-96B7-8C7BC6318E9E}" destId="{12F42CB9-2E3A-4F9C-B57B-6F6D82AC1CA7}" srcOrd="0" destOrd="0" presId="urn:microsoft.com/office/officeart/2005/8/layout/orgChart1"/>
    <dgm:cxn modelId="{852DB44B-DFD3-4467-A852-ABCC6E367383}" type="presParOf" srcId="{68DAB704-7D20-48F8-96B7-8C7BC6318E9E}" destId="{CCCB1F9B-D126-42FB-97DA-22B42CC38F83}" srcOrd="1" destOrd="0" presId="urn:microsoft.com/office/officeart/2005/8/layout/orgChart1"/>
    <dgm:cxn modelId="{90D52274-B902-4C6B-B9F7-0E518A6CE823}" type="presParOf" srcId="{40702571-E90F-4329-B45E-53172A1EE29F}" destId="{2DE13C6E-B8F2-4416-9D34-2308892E43FD}" srcOrd="1" destOrd="0" presId="urn:microsoft.com/office/officeart/2005/8/layout/orgChart1"/>
    <dgm:cxn modelId="{75A4E1FA-B55D-493C-83C3-081F2E09ACF5}" type="presParOf" srcId="{40702571-E90F-4329-B45E-53172A1EE29F}" destId="{6183D07E-4152-4250-BE72-03780C507B09}" srcOrd="2" destOrd="0" presId="urn:microsoft.com/office/officeart/2005/8/layout/orgChart1"/>
    <dgm:cxn modelId="{FE02799C-A316-4DCE-998C-56D16B04BD48}" type="presParOf" srcId="{DC433CE2-79C4-4814-B505-DBEF4A12F42C}" destId="{8BCD5760-3BD4-4695-A52C-344EF143894A}" srcOrd="2" destOrd="0" presId="urn:microsoft.com/office/officeart/2005/8/layout/orgChart1"/>
    <dgm:cxn modelId="{B6AEDAA6-BCA5-44BD-AA13-E7DEA8E4B5CC}" type="presParOf" srcId="{8BCD5760-3BD4-4695-A52C-344EF143894A}" destId="{AE3FC4B8-6B54-4C42-9929-083EFFCB48E2}" srcOrd="0" destOrd="0" presId="urn:microsoft.com/office/officeart/2005/8/layout/orgChart1"/>
    <dgm:cxn modelId="{BF1F90B2-D657-403C-B17C-BA2EB899D0AF}" type="presParOf" srcId="{8BCD5760-3BD4-4695-A52C-344EF143894A}" destId="{676E76D8-57B7-468A-A832-2E89F145870B}" srcOrd="1" destOrd="0" presId="urn:microsoft.com/office/officeart/2005/8/layout/orgChart1"/>
    <dgm:cxn modelId="{6D9E3A18-2CE8-4B3B-93C9-6F5FCD6EE03E}" type="presParOf" srcId="{676E76D8-57B7-468A-A832-2E89F145870B}" destId="{7AB78A76-9A3B-48F4-A4E1-7C4A39E78E35}" srcOrd="0" destOrd="0" presId="urn:microsoft.com/office/officeart/2005/8/layout/orgChart1"/>
    <dgm:cxn modelId="{2B1D92BE-CE04-4A5A-9032-8F2100DA5797}" type="presParOf" srcId="{7AB78A76-9A3B-48F4-A4E1-7C4A39E78E35}" destId="{90CA71F1-5756-4EEC-8860-B934123468A7}" srcOrd="0" destOrd="0" presId="urn:microsoft.com/office/officeart/2005/8/layout/orgChart1"/>
    <dgm:cxn modelId="{99BF762D-264F-4E4B-A673-DAF50D56F93A}" type="presParOf" srcId="{7AB78A76-9A3B-48F4-A4E1-7C4A39E78E35}" destId="{8A325E0E-8EF4-4AE4-A39E-01B7ED758CFF}" srcOrd="1" destOrd="0" presId="urn:microsoft.com/office/officeart/2005/8/layout/orgChart1"/>
    <dgm:cxn modelId="{FA4CC643-0232-4E7E-9AC8-BA978C1AA295}" type="presParOf" srcId="{676E76D8-57B7-468A-A832-2E89F145870B}" destId="{9C4EBC03-4E51-4E89-B2B4-EFD1481AA3EE}" srcOrd="1" destOrd="0" presId="urn:microsoft.com/office/officeart/2005/8/layout/orgChart1"/>
    <dgm:cxn modelId="{ABE0F784-1993-42AB-AE0F-AEA24BA2D631}" type="presParOf" srcId="{676E76D8-57B7-468A-A832-2E89F145870B}" destId="{C1CE2D4B-43E5-48F9-BE0B-63FE11655523}" srcOrd="2" destOrd="0" presId="urn:microsoft.com/office/officeart/2005/8/layout/orgChart1"/>
    <dgm:cxn modelId="{AFD6F8C9-9FD2-4C2E-A232-5B6CCA13A92E}" type="presParOf" srcId="{8BCD5760-3BD4-4695-A52C-344EF143894A}" destId="{67DCB7F8-0021-40CF-A78F-36546D19DC05}" srcOrd="2" destOrd="0" presId="urn:microsoft.com/office/officeart/2005/8/layout/orgChart1"/>
    <dgm:cxn modelId="{7FA8736E-C6C5-47AE-8451-693485159D87}" type="presParOf" srcId="{8BCD5760-3BD4-4695-A52C-344EF143894A}" destId="{25316392-450B-434B-AC4C-6AEBCC955338}" srcOrd="3" destOrd="0" presId="urn:microsoft.com/office/officeart/2005/8/layout/orgChart1"/>
    <dgm:cxn modelId="{D2DA4E24-3389-4DBB-B4A9-AAF2BD6D4D1A}" type="presParOf" srcId="{25316392-450B-434B-AC4C-6AEBCC955338}" destId="{33287C7F-5D6E-4E7C-B865-4EF95B7D3F05}" srcOrd="0" destOrd="0" presId="urn:microsoft.com/office/officeart/2005/8/layout/orgChart1"/>
    <dgm:cxn modelId="{01EC3E4D-50F9-4FF1-A1AA-A61E9B6286C5}" type="presParOf" srcId="{33287C7F-5D6E-4E7C-B865-4EF95B7D3F05}" destId="{8F492E89-4E4B-4532-B364-4346A815F0F1}" srcOrd="0" destOrd="0" presId="urn:microsoft.com/office/officeart/2005/8/layout/orgChart1"/>
    <dgm:cxn modelId="{002AF567-8E2C-430B-BDCC-07DAE0C2D3A2}" type="presParOf" srcId="{33287C7F-5D6E-4E7C-B865-4EF95B7D3F05}" destId="{EB3E0E79-A750-4C0C-823B-405ADB1B46B6}" srcOrd="1" destOrd="0" presId="urn:microsoft.com/office/officeart/2005/8/layout/orgChart1"/>
    <dgm:cxn modelId="{3F2E9219-4C74-474B-BF38-B55742E1DED2}" type="presParOf" srcId="{25316392-450B-434B-AC4C-6AEBCC955338}" destId="{12CC0D15-787C-4BEE-AA30-BB469BD666E7}" srcOrd="1" destOrd="0" presId="urn:microsoft.com/office/officeart/2005/8/layout/orgChart1"/>
    <dgm:cxn modelId="{820832F4-FC59-4C7A-A0A8-55B7EDDB2A62}" type="presParOf" srcId="{25316392-450B-434B-AC4C-6AEBCC955338}" destId="{CB58D7E7-254D-4AA6-B04D-534AEE4E6D9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417BCC0-7688-42C8-B613-83C34B14CC8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17B7C4EA-2AE7-4513-A880-166AA692FDBB}">
      <dgm:prSet phldrT="[Text]" custT="1"/>
      <dgm:spPr>
        <a:noFill/>
        <a:ln>
          <a:solidFill>
            <a:srgbClr val="002060"/>
          </a:solidFill>
        </a:ln>
      </dgm:spPr>
      <dgm:t>
        <a:bodyPr/>
        <a:lstStyle/>
        <a:p>
          <a:r>
            <a:rPr lang="en-GB" sz="1000" b="1">
              <a:solidFill>
                <a:schemeClr val="tx1"/>
              </a:solidFill>
            </a:rPr>
            <a:t>ASIA-PACIFIC AND  AMERICAS</a:t>
          </a:r>
        </a:p>
      </dgm:t>
    </dgm:pt>
    <dgm:pt modelId="{7F0E4601-AD1B-4C30-B1D0-04819ED32796}" type="parTrans" cxnId="{3A408043-9796-4698-B11D-DE9220D6592A}">
      <dgm:prSet/>
      <dgm:spPr/>
      <dgm:t>
        <a:bodyPr/>
        <a:lstStyle/>
        <a:p>
          <a:endParaRPr lang="en-GB"/>
        </a:p>
      </dgm:t>
    </dgm:pt>
    <dgm:pt modelId="{CC3A6638-3C8B-4CD9-968B-3780512DCC68}" type="sibTrans" cxnId="{3A408043-9796-4698-B11D-DE9220D6592A}">
      <dgm:prSet/>
      <dgm:spPr/>
      <dgm:t>
        <a:bodyPr/>
        <a:lstStyle/>
        <a:p>
          <a:endParaRPr lang="en-GB"/>
        </a:p>
      </dgm:t>
    </dgm:pt>
    <dgm:pt modelId="{BB1945F2-EC41-48D9-AE01-FC0CFE48ED20}">
      <dgm:prSet custT="1"/>
      <dgm:spPr>
        <a:solidFill>
          <a:schemeClr val="bg2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1000">
              <a:solidFill>
                <a:schemeClr val="tx1"/>
              </a:solidFill>
            </a:rPr>
            <a:t>South Asia and Americas</a:t>
          </a:r>
          <a:endParaRPr lang="en-GB" sz="1000">
            <a:solidFill>
              <a:schemeClr val="tx1"/>
            </a:solidFill>
          </a:endParaRPr>
        </a:p>
      </dgm:t>
    </dgm:pt>
    <dgm:pt modelId="{EA1CD5A3-34F4-4D64-91B3-3B0F9C313F68}" type="parTrans" cxnId="{697D459B-4506-4620-B9A7-6CBD8FB595A4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24040A83-C170-4F1A-9E07-4E4F2D9C1992}" type="sibTrans" cxnId="{697D459B-4506-4620-B9A7-6CBD8FB595A4}">
      <dgm:prSet/>
      <dgm:spPr/>
      <dgm:t>
        <a:bodyPr/>
        <a:lstStyle/>
        <a:p>
          <a:endParaRPr lang="en-GB"/>
        </a:p>
      </dgm:t>
    </dgm:pt>
    <dgm:pt modelId="{ED062268-53B9-4246-8151-C3B85F59500F}">
      <dgm:prSet custT="1"/>
      <dgm:spPr>
        <a:noFill/>
        <a:ln>
          <a:solidFill>
            <a:srgbClr val="002060"/>
          </a:solidFill>
        </a:ln>
      </dgm:spPr>
      <dgm:t>
        <a:bodyPr/>
        <a:lstStyle/>
        <a:p>
          <a:r>
            <a:rPr lang="en-US" sz="1000">
              <a:solidFill>
                <a:schemeClr val="tx1"/>
              </a:solidFill>
            </a:rPr>
            <a:t>MALDIVES</a:t>
          </a:r>
          <a:endParaRPr lang="en-GB" sz="1000">
            <a:solidFill>
              <a:schemeClr val="tx1"/>
            </a:solidFill>
          </a:endParaRPr>
        </a:p>
      </dgm:t>
    </dgm:pt>
    <dgm:pt modelId="{0CA11E4C-467E-4CB2-B992-1BE8103ECC02}" type="parTrans" cxnId="{36FE2196-84A5-47E6-BFA4-D1B8E83A957A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61DA703F-1801-4519-BAB7-C61ABB1BC44A}" type="sibTrans" cxnId="{36FE2196-84A5-47E6-BFA4-D1B8E83A957A}">
      <dgm:prSet/>
      <dgm:spPr/>
      <dgm:t>
        <a:bodyPr/>
        <a:lstStyle/>
        <a:p>
          <a:endParaRPr lang="en-GB"/>
        </a:p>
      </dgm:t>
    </dgm:pt>
    <dgm:pt modelId="{6C71AE7F-F482-43F0-84D3-F3F1DB51BF84}">
      <dgm:prSet custT="1"/>
      <dgm:spPr>
        <a:noFill/>
        <a:ln>
          <a:solidFill>
            <a:srgbClr val="002060"/>
          </a:solidFill>
        </a:ln>
      </dgm:spPr>
      <dgm:t>
        <a:bodyPr/>
        <a:lstStyle/>
        <a:p>
          <a:r>
            <a:rPr lang="en-US" sz="1000">
              <a:solidFill>
                <a:schemeClr val="tx1"/>
              </a:solidFill>
            </a:rPr>
            <a:t>NEPAL</a:t>
          </a:r>
          <a:endParaRPr lang="en-GB" sz="1000">
            <a:solidFill>
              <a:schemeClr val="tx1"/>
            </a:solidFill>
          </a:endParaRPr>
        </a:p>
      </dgm:t>
    </dgm:pt>
    <dgm:pt modelId="{F14C893B-2D0A-4083-84C6-F6735A603FF6}" type="parTrans" cxnId="{2FC68C1F-044F-45BB-9A2F-B5A38D8C6B1A}">
      <dgm:prSet/>
      <dgm:spPr/>
      <dgm:t>
        <a:bodyPr/>
        <a:lstStyle/>
        <a:p>
          <a:endParaRPr lang="en-GB"/>
        </a:p>
      </dgm:t>
    </dgm:pt>
    <dgm:pt modelId="{3C22DBA5-B2F1-4292-93E6-A4CD6FC01B35}" type="sibTrans" cxnId="{2FC68C1F-044F-45BB-9A2F-B5A38D8C6B1A}">
      <dgm:prSet/>
      <dgm:spPr/>
      <dgm:t>
        <a:bodyPr/>
        <a:lstStyle/>
        <a:p>
          <a:endParaRPr lang="en-GB"/>
        </a:p>
      </dgm:t>
    </dgm:pt>
    <dgm:pt modelId="{6D751CDC-64A6-4E6C-BF01-77E88D03BFBE}">
      <dgm:prSet custT="1"/>
      <dgm:spPr>
        <a:noFill/>
        <a:ln>
          <a:solidFill>
            <a:srgbClr val="002060"/>
          </a:solidFill>
        </a:ln>
      </dgm:spPr>
      <dgm:t>
        <a:bodyPr/>
        <a:lstStyle/>
        <a:p>
          <a:r>
            <a:rPr lang="en-US" sz="1000">
              <a:solidFill>
                <a:schemeClr val="tx1"/>
              </a:solidFill>
            </a:rPr>
            <a:t>SRI LANKA</a:t>
          </a:r>
          <a:endParaRPr lang="en-GB" sz="1000">
            <a:solidFill>
              <a:schemeClr val="tx1"/>
            </a:solidFill>
          </a:endParaRPr>
        </a:p>
      </dgm:t>
    </dgm:pt>
    <dgm:pt modelId="{0B76FDD8-AF4E-4510-B1CE-E43951A04F05}" type="parTrans" cxnId="{4FE6615D-17BD-491A-B5BC-04A4BF517678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9C0DA336-649B-4FBE-A83B-0D843E46BBBD}" type="sibTrans" cxnId="{4FE6615D-17BD-491A-B5BC-04A4BF517678}">
      <dgm:prSet/>
      <dgm:spPr/>
      <dgm:t>
        <a:bodyPr/>
        <a:lstStyle/>
        <a:p>
          <a:endParaRPr lang="en-GB"/>
        </a:p>
      </dgm:t>
    </dgm:pt>
    <dgm:pt modelId="{E7554391-194F-4699-9F86-36B799ECA783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1000"/>
            <a:t>Country Director</a:t>
          </a:r>
          <a:endParaRPr lang="en-GB" sz="1000"/>
        </a:p>
      </dgm:t>
    </dgm:pt>
    <dgm:pt modelId="{D74FE7E6-EC78-4A6B-80F9-4634FC1096D5}" type="parTrans" cxnId="{0177DED7-D45F-4E38-81AE-96C8FB907EDC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BB2947BF-C588-44E1-B0AC-1CD741E3A24B}" type="sibTrans" cxnId="{0177DED7-D45F-4E38-81AE-96C8FB907EDC}">
      <dgm:prSet/>
      <dgm:spPr/>
      <dgm:t>
        <a:bodyPr/>
        <a:lstStyle/>
        <a:p>
          <a:endParaRPr lang="en-GB"/>
        </a:p>
      </dgm:t>
    </dgm:pt>
    <dgm:pt modelId="{F4B8EA70-D4D6-4FAD-A10F-D503F3796209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1000"/>
            <a:t>Programme Coordinator</a:t>
          </a:r>
          <a:endParaRPr lang="en-GB" sz="1000"/>
        </a:p>
      </dgm:t>
    </dgm:pt>
    <dgm:pt modelId="{F3ED6262-E77E-4CC1-AFF8-83D3963FCEA7}" type="parTrans" cxnId="{A684B5C0-577A-4064-ADF5-17EC2E2A00DA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A42CA9F7-0971-4011-A0E1-343836F86F83}" type="sibTrans" cxnId="{A684B5C0-577A-4064-ADF5-17EC2E2A00DA}">
      <dgm:prSet/>
      <dgm:spPr/>
      <dgm:t>
        <a:bodyPr/>
        <a:lstStyle/>
        <a:p>
          <a:endParaRPr lang="en-GB"/>
        </a:p>
      </dgm:t>
    </dgm:pt>
    <dgm:pt modelId="{5661AF83-F26E-4B97-B596-11EF45206C0D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1000"/>
            <a:t>Country Director</a:t>
          </a:r>
          <a:endParaRPr lang="en-GB" sz="1000"/>
        </a:p>
      </dgm:t>
    </dgm:pt>
    <dgm:pt modelId="{61F66499-AEFA-45F8-A8CD-51582836CC6F}" type="parTrans" cxnId="{5E5423BE-D4DE-4D99-8681-F5D5A46E1245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DAF0295D-9110-494E-AEDF-DE073091B83F}" type="sibTrans" cxnId="{5E5423BE-D4DE-4D99-8681-F5D5A46E1245}">
      <dgm:prSet/>
      <dgm:spPr/>
      <dgm:t>
        <a:bodyPr/>
        <a:lstStyle/>
        <a:p>
          <a:endParaRPr lang="en-GB"/>
        </a:p>
      </dgm:t>
    </dgm:pt>
    <dgm:pt modelId="{686BB202-A4CE-4231-AD0E-240A9FEE831C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1000"/>
            <a:t>Programme Manager</a:t>
          </a:r>
          <a:endParaRPr lang="en-GB" sz="1000"/>
        </a:p>
      </dgm:t>
    </dgm:pt>
    <dgm:pt modelId="{D829B5BB-60EC-4A8F-8E5F-45266ED9944F}" type="parTrans" cxnId="{8F290094-16E7-4220-9249-208A6D39C1BE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84BFA951-D61D-4E58-9583-8E580B880EF6}" type="sibTrans" cxnId="{8F290094-16E7-4220-9249-208A6D39C1BE}">
      <dgm:prSet/>
      <dgm:spPr/>
      <dgm:t>
        <a:bodyPr/>
        <a:lstStyle/>
        <a:p>
          <a:endParaRPr lang="en-GB"/>
        </a:p>
      </dgm:t>
    </dgm:pt>
    <dgm:pt modelId="{D194305D-1602-4175-9F33-AD2CD0BF0B68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1000"/>
            <a:t>Country Director</a:t>
          </a:r>
          <a:endParaRPr lang="en-GB" sz="1000"/>
        </a:p>
      </dgm:t>
    </dgm:pt>
    <dgm:pt modelId="{A0A75717-8B4F-4E58-83E9-23C0D57DE920}" type="parTrans" cxnId="{E57AFE07-2AE9-451A-8749-87EA2205CD86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5E802ACE-96FB-41B9-8B00-5D81F849ACD4}" type="sibTrans" cxnId="{E57AFE07-2AE9-451A-8749-87EA2205CD86}">
      <dgm:prSet/>
      <dgm:spPr/>
      <dgm:t>
        <a:bodyPr/>
        <a:lstStyle/>
        <a:p>
          <a:endParaRPr lang="en-GB"/>
        </a:p>
      </dgm:t>
    </dgm:pt>
    <dgm:pt modelId="{C36284DD-4BED-4BCB-A6BE-6EA3016AA3FC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1000"/>
            <a:t>Programme Coordinator</a:t>
          </a:r>
          <a:endParaRPr lang="en-GB" sz="1000"/>
        </a:p>
      </dgm:t>
    </dgm:pt>
    <dgm:pt modelId="{D523605E-E11B-4B47-979B-4BDEE4AD7272}" type="parTrans" cxnId="{A32ED7AC-73D8-4894-9D87-43E47D5AEB34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9C4DC795-1542-40EF-BE67-8580B6A93F06}" type="sibTrans" cxnId="{A32ED7AC-73D8-4894-9D87-43E47D5AEB34}">
      <dgm:prSet/>
      <dgm:spPr/>
      <dgm:t>
        <a:bodyPr/>
        <a:lstStyle/>
        <a:p>
          <a:endParaRPr lang="en-GB"/>
        </a:p>
      </dgm:t>
    </dgm:pt>
    <dgm:pt modelId="{DE40E084-8039-4469-A542-39A755FEDC56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1000"/>
            <a:t>Senior Programme Officer, Global Programmes</a:t>
          </a:r>
          <a:endParaRPr lang="en-GB" sz="1000" dirty="0"/>
        </a:p>
      </dgm:t>
    </dgm:pt>
    <dgm:pt modelId="{82E0C67D-CFBF-4016-BB56-A3E01AA89D8A}" type="parTrans" cxnId="{8476C2D9-6F49-4C79-B524-243260A792E3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E9AD2784-730A-4B9C-BCA2-72D1EDAA9F67}" type="sibTrans" cxnId="{8476C2D9-6F49-4C79-B524-243260A792E3}">
      <dgm:prSet/>
      <dgm:spPr/>
      <dgm:t>
        <a:bodyPr/>
        <a:lstStyle/>
        <a:p>
          <a:endParaRPr lang="en-GB"/>
        </a:p>
      </dgm:t>
    </dgm:pt>
    <dgm:pt modelId="{D76F0B27-5283-41F4-A5A9-A1B4172A6B6F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1050"/>
            <a:t>PAFA</a:t>
          </a:r>
          <a:endParaRPr lang="en-GB" sz="1050"/>
        </a:p>
      </dgm:t>
    </dgm:pt>
    <dgm:pt modelId="{2D27E07F-3673-46AE-BB29-5CDAD449B36D}" type="parTrans" cxnId="{AD5FB02E-6642-445C-AD6E-0102B10B004C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5C8FE403-1227-4F21-884D-180E4A602C7B}" type="sibTrans" cxnId="{AD5FB02E-6642-445C-AD6E-0102B10B004C}">
      <dgm:prSet/>
      <dgm:spPr/>
      <dgm:t>
        <a:bodyPr/>
        <a:lstStyle/>
        <a:p>
          <a:endParaRPr lang="en-GB"/>
        </a:p>
      </dgm:t>
    </dgm:pt>
    <dgm:pt modelId="{DC2BEC14-3328-47B3-9783-8176010BC422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1000"/>
            <a:t>Finance &amp; Administrative Officer</a:t>
          </a:r>
        </a:p>
      </dgm:t>
    </dgm:pt>
    <dgm:pt modelId="{46E69C80-AE8D-415C-A78F-7D82317D62E5}" type="sibTrans" cxnId="{B4284425-3F9B-44F4-BA2B-CCA1B5ACE002}">
      <dgm:prSet/>
      <dgm:spPr/>
      <dgm:t>
        <a:bodyPr/>
        <a:lstStyle/>
        <a:p>
          <a:endParaRPr lang="en-GB"/>
        </a:p>
      </dgm:t>
    </dgm:pt>
    <dgm:pt modelId="{9BC88D04-45AD-4C5E-BB30-1A6736FE9BB4}" type="parTrans" cxnId="{B4284425-3F9B-44F4-BA2B-CCA1B5ACE002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AB8B98BD-1FFC-4EE1-AF1B-66600FC5E3B9}" type="pres">
      <dgm:prSet presAssocID="{E417BCC0-7688-42C8-B613-83C34B14CC8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53899C9-B496-4260-813F-A1A352E55DF5}" type="pres">
      <dgm:prSet presAssocID="{17B7C4EA-2AE7-4513-A880-166AA692FDBB}" presName="hierRoot1" presStyleCnt="0">
        <dgm:presLayoutVars>
          <dgm:hierBranch val="init"/>
        </dgm:presLayoutVars>
      </dgm:prSet>
      <dgm:spPr/>
    </dgm:pt>
    <dgm:pt modelId="{5C5748E0-4427-449D-8B29-50D9AD218CBD}" type="pres">
      <dgm:prSet presAssocID="{17B7C4EA-2AE7-4513-A880-166AA692FDBB}" presName="rootComposite1" presStyleCnt="0"/>
      <dgm:spPr/>
    </dgm:pt>
    <dgm:pt modelId="{09757553-54A6-4BA0-9002-EA569417A8BA}" type="pres">
      <dgm:prSet presAssocID="{17B7C4EA-2AE7-4513-A880-166AA692FDBB}" presName="rootText1" presStyleLbl="node0" presStyleIdx="0" presStyleCnt="1" custScaleX="161438" custScaleY="171335">
        <dgm:presLayoutVars>
          <dgm:chPref val="3"/>
        </dgm:presLayoutVars>
      </dgm:prSet>
      <dgm:spPr>
        <a:prstGeom prst="roundRect">
          <a:avLst/>
        </a:prstGeom>
      </dgm:spPr>
    </dgm:pt>
    <dgm:pt modelId="{52237436-26F8-4C55-86FB-44C5CA97E658}" type="pres">
      <dgm:prSet presAssocID="{17B7C4EA-2AE7-4513-A880-166AA692FDBB}" presName="rootConnector1" presStyleLbl="node1" presStyleIdx="0" presStyleCnt="0"/>
      <dgm:spPr/>
    </dgm:pt>
    <dgm:pt modelId="{0C5366F9-CF6D-48ED-8ABB-1946047E16FE}" type="pres">
      <dgm:prSet presAssocID="{17B7C4EA-2AE7-4513-A880-166AA692FDBB}" presName="hierChild2" presStyleCnt="0"/>
      <dgm:spPr/>
    </dgm:pt>
    <dgm:pt modelId="{1075A5F9-DF2C-4F6E-93BA-8EE399A64793}" type="pres">
      <dgm:prSet presAssocID="{EA1CD5A3-34F4-4D64-91B3-3B0F9C313F68}" presName="Name37" presStyleLbl="parChTrans1D2" presStyleIdx="0" presStyleCnt="1"/>
      <dgm:spPr/>
    </dgm:pt>
    <dgm:pt modelId="{CDFC1F2D-C554-48E4-9023-CDD1D65AD4E9}" type="pres">
      <dgm:prSet presAssocID="{BB1945F2-EC41-48D9-AE01-FC0CFE48ED20}" presName="hierRoot2" presStyleCnt="0">
        <dgm:presLayoutVars>
          <dgm:hierBranch val="init"/>
        </dgm:presLayoutVars>
      </dgm:prSet>
      <dgm:spPr/>
    </dgm:pt>
    <dgm:pt modelId="{F898CDDA-ED75-4568-9CF9-699A825B3933}" type="pres">
      <dgm:prSet presAssocID="{BB1945F2-EC41-48D9-AE01-FC0CFE48ED20}" presName="rootComposite" presStyleCnt="0"/>
      <dgm:spPr/>
    </dgm:pt>
    <dgm:pt modelId="{8A368532-AA1F-4D07-8056-C26E1B0E4EDB}" type="pres">
      <dgm:prSet presAssocID="{BB1945F2-EC41-48D9-AE01-FC0CFE48ED20}" presName="rootText" presStyleLbl="node2" presStyleIdx="0" presStyleCnt="1" custScaleX="169894" custScaleY="123716">
        <dgm:presLayoutVars>
          <dgm:chPref val="3"/>
        </dgm:presLayoutVars>
      </dgm:prSet>
      <dgm:spPr>
        <a:prstGeom prst="roundRect">
          <a:avLst/>
        </a:prstGeom>
      </dgm:spPr>
    </dgm:pt>
    <dgm:pt modelId="{15B67D4C-056B-44EB-B5C8-FCDACEA68EAF}" type="pres">
      <dgm:prSet presAssocID="{BB1945F2-EC41-48D9-AE01-FC0CFE48ED20}" presName="rootConnector" presStyleLbl="node2" presStyleIdx="0" presStyleCnt="1"/>
      <dgm:spPr/>
    </dgm:pt>
    <dgm:pt modelId="{B0B16DFA-92C3-464E-B5A4-B2923080EFC4}" type="pres">
      <dgm:prSet presAssocID="{BB1945F2-EC41-48D9-AE01-FC0CFE48ED20}" presName="hierChild4" presStyleCnt="0"/>
      <dgm:spPr/>
    </dgm:pt>
    <dgm:pt modelId="{795CBE95-D92B-4868-9086-7E47D89B245E}" type="pres">
      <dgm:prSet presAssocID="{0CA11E4C-467E-4CB2-B992-1BE8103ECC02}" presName="Name37" presStyleLbl="parChTrans1D3" presStyleIdx="0" presStyleCnt="3"/>
      <dgm:spPr/>
    </dgm:pt>
    <dgm:pt modelId="{CF6BEF9F-EF20-4E6E-A0E3-BA87560D3300}" type="pres">
      <dgm:prSet presAssocID="{ED062268-53B9-4246-8151-C3B85F59500F}" presName="hierRoot2" presStyleCnt="0">
        <dgm:presLayoutVars>
          <dgm:hierBranch val="init"/>
        </dgm:presLayoutVars>
      </dgm:prSet>
      <dgm:spPr/>
    </dgm:pt>
    <dgm:pt modelId="{85208EE4-F1CD-4D6B-B240-72C9D295B680}" type="pres">
      <dgm:prSet presAssocID="{ED062268-53B9-4246-8151-C3B85F59500F}" presName="rootComposite" presStyleCnt="0"/>
      <dgm:spPr/>
    </dgm:pt>
    <dgm:pt modelId="{CB8C5CC4-049F-41CC-B008-49863C2C604D}" type="pres">
      <dgm:prSet presAssocID="{ED062268-53B9-4246-8151-C3B85F59500F}" presName="rootText" presStyleLbl="node3" presStyleIdx="0" presStyleCnt="3" custScaleX="120783">
        <dgm:presLayoutVars>
          <dgm:chPref val="3"/>
        </dgm:presLayoutVars>
      </dgm:prSet>
      <dgm:spPr>
        <a:prstGeom prst="roundRect">
          <a:avLst/>
        </a:prstGeom>
      </dgm:spPr>
    </dgm:pt>
    <dgm:pt modelId="{F24D111B-9D8D-45A7-A26C-6F679D48F209}" type="pres">
      <dgm:prSet presAssocID="{ED062268-53B9-4246-8151-C3B85F59500F}" presName="rootConnector" presStyleLbl="node3" presStyleIdx="0" presStyleCnt="3"/>
      <dgm:spPr/>
    </dgm:pt>
    <dgm:pt modelId="{52DE4DC5-B239-4733-96EF-0B9E5946D591}" type="pres">
      <dgm:prSet presAssocID="{ED062268-53B9-4246-8151-C3B85F59500F}" presName="hierChild4" presStyleCnt="0"/>
      <dgm:spPr/>
    </dgm:pt>
    <dgm:pt modelId="{17E69EA8-5DF4-4D3E-BC00-813D8E6C7F25}" type="pres">
      <dgm:prSet presAssocID="{D74FE7E6-EC78-4A6B-80F9-4634FC1096D5}" presName="Name37" presStyleLbl="parChTrans1D4" presStyleIdx="0" presStyleCnt="9"/>
      <dgm:spPr/>
    </dgm:pt>
    <dgm:pt modelId="{4FF069A2-4513-44BA-8854-26F58E7E2395}" type="pres">
      <dgm:prSet presAssocID="{E7554391-194F-4699-9F86-36B799ECA783}" presName="hierRoot2" presStyleCnt="0">
        <dgm:presLayoutVars>
          <dgm:hierBranch val="init"/>
        </dgm:presLayoutVars>
      </dgm:prSet>
      <dgm:spPr/>
    </dgm:pt>
    <dgm:pt modelId="{BB8368AD-12A3-40FD-A631-1A4F3547773F}" type="pres">
      <dgm:prSet presAssocID="{E7554391-194F-4699-9F86-36B799ECA783}" presName="rootComposite" presStyleCnt="0"/>
      <dgm:spPr/>
    </dgm:pt>
    <dgm:pt modelId="{93EE6EC9-528C-487D-B464-45D4E2F426B3}" type="pres">
      <dgm:prSet presAssocID="{E7554391-194F-4699-9F86-36B799ECA783}" presName="rootText" presStyleLbl="node4" presStyleIdx="0" presStyleCnt="9">
        <dgm:presLayoutVars>
          <dgm:chPref val="3"/>
        </dgm:presLayoutVars>
      </dgm:prSet>
      <dgm:spPr>
        <a:prstGeom prst="roundRect">
          <a:avLst/>
        </a:prstGeom>
      </dgm:spPr>
    </dgm:pt>
    <dgm:pt modelId="{E58AEB19-D724-458C-A536-3B7D3C8F9FE8}" type="pres">
      <dgm:prSet presAssocID="{E7554391-194F-4699-9F86-36B799ECA783}" presName="rootConnector" presStyleLbl="node4" presStyleIdx="0" presStyleCnt="9"/>
      <dgm:spPr/>
    </dgm:pt>
    <dgm:pt modelId="{D6EA43F3-A749-4BF3-995B-B2816109E726}" type="pres">
      <dgm:prSet presAssocID="{E7554391-194F-4699-9F86-36B799ECA783}" presName="hierChild4" presStyleCnt="0"/>
      <dgm:spPr/>
    </dgm:pt>
    <dgm:pt modelId="{81F9959B-E421-4287-820F-F8FD40EFABF7}" type="pres">
      <dgm:prSet presAssocID="{F3ED6262-E77E-4CC1-AFF8-83D3963FCEA7}" presName="Name37" presStyleLbl="parChTrans1D4" presStyleIdx="1" presStyleCnt="9"/>
      <dgm:spPr/>
    </dgm:pt>
    <dgm:pt modelId="{B793BF5A-8C19-4351-88B3-CE66F1FE70E2}" type="pres">
      <dgm:prSet presAssocID="{F4B8EA70-D4D6-4FAD-A10F-D503F3796209}" presName="hierRoot2" presStyleCnt="0">
        <dgm:presLayoutVars>
          <dgm:hierBranch val="init"/>
        </dgm:presLayoutVars>
      </dgm:prSet>
      <dgm:spPr/>
    </dgm:pt>
    <dgm:pt modelId="{220DE941-AA6F-4E51-B24C-4D87C5609FA9}" type="pres">
      <dgm:prSet presAssocID="{F4B8EA70-D4D6-4FAD-A10F-D503F3796209}" presName="rootComposite" presStyleCnt="0"/>
      <dgm:spPr/>
    </dgm:pt>
    <dgm:pt modelId="{8B032C1E-3A10-4219-BA1D-346FA65B8160}" type="pres">
      <dgm:prSet presAssocID="{F4B8EA70-D4D6-4FAD-A10F-D503F3796209}" presName="rootText" presStyleLbl="node4" presStyleIdx="1" presStyleCnt="9" custScaleX="111194" custScaleY="107055">
        <dgm:presLayoutVars>
          <dgm:chPref val="3"/>
        </dgm:presLayoutVars>
      </dgm:prSet>
      <dgm:spPr>
        <a:prstGeom prst="roundRect">
          <a:avLst/>
        </a:prstGeom>
      </dgm:spPr>
    </dgm:pt>
    <dgm:pt modelId="{BE2024D9-4037-4FB2-9A1B-AB5714240DF4}" type="pres">
      <dgm:prSet presAssocID="{F4B8EA70-D4D6-4FAD-A10F-D503F3796209}" presName="rootConnector" presStyleLbl="node4" presStyleIdx="1" presStyleCnt="9"/>
      <dgm:spPr/>
    </dgm:pt>
    <dgm:pt modelId="{E4B14978-9042-43EA-86BA-47C0BA8E0C04}" type="pres">
      <dgm:prSet presAssocID="{F4B8EA70-D4D6-4FAD-A10F-D503F3796209}" presName="hierChild4" presStyleCnt="0"/>
      <dgm:spPr/>
    </dgm:pt>
    <dgm:pt modelId="{CAFC83AD-F8F7-448C-B616-AB508CB312D9}" type="pres">
      <dgm:prSet presAssocID="{F4B8EA70-D4D6-4FAD-A10F-D503F3796209}" presName="hierChild5" presStyleCnt="0"/>
      <dgm:spPr/>
    </dgm:pt>
    <dgm:pt modelId="{E2E6C5D5-1EAB-4512-8F51-A29FE90FBF98}" type="pres">
      <dgm:prSet presAssocID="{E7554391-194F-4699-9F86-36B799ECA783}" presName="hierChild5" presStyleCnt="0"/>
      <dgm:spPr/>
    </dgm:pt>
    <dgm:pt modelId="{A2555417-3524-4948-BC69-ED51778692FA}" type="pres">
      <dgm:prSet presAssocID="{ED062268-53B9-4246-8151-C3B85F59500F}" presName="hierChild5" presStyleCnt="0"/>
      <dgm:spPr/>
    </dgm:pt>
    <dgm:pt modelId="{5E80CFEA-436F-4A02-84FB-9DD978D2AE79}" type="pres">
      <dgm:prSet presAssocID="{F14C893B-2D0A-4083-84C6-F6735A603FF6}" presName="Name37" presStyleLbl="parChTrans1D3" presStyleIdx="1" presStyleCnt="3"/>
      <dgm:spPr/>
    </dgm:pt>
    <dgm:pt modelId="{07006D54-6A4D-45C0-9E4A-036A5E11768D}" type="pres">
      <dgm:prSet presAssocID="{6C71AE7F-F482-43F0-84D3-F3F1DB51BF84}" presName="hierRoot2" presStyleCnt="0">
        <dgm:presLayoutVars>
          <dgm:hierBranch val="init"/>
        </dgm:presLayoutVars>
      </dgm:prSet>
      <dgm:spPr/>
    </dgm:pt>
    <dgm:pt modelId="{F3FE4A4D-941C-480F-9DE1-FE84DD18A96C}" type="pres">
      <dgm:prSet presAssocID="{6C71AE7F-F482-43F0-84D3-F3F1DB51BF84}" presName="rootComposite" presStyleCnt="0"/>
      <dgm:spPr/>
    </dgm:pt>
    <dgm:pt modelId="{ABEE1618-15BC-40CE-870B-3792209C687F}" type="pres">
      <dgm:prSet presAssocID="{6C71AE7F-F482-43F0-84D3-F3F1DB51BF84}" presName="rootText" presStyleLbl="node3" presStyleIdx="1" presStyleCnt="3">
        <dgm:presLayoutVars>
          <dgm:chPref val="3"/>
        </dgm:presLayoutVars>
      </dgm:prSet>
      <dgm:spPr>
        <a:prstGeom prst="roundRect">
          <a:avLst/>
        </a:prstGeom>
      </dgm:spPr>
    </dgm:pt>
    <dgm:pt modelId="{1C818E3E-4DD5-46D8-881E-2F709517AABD}" type="pres">
      <dgm:prSet presAssocID="{6C71AE7F-F482-43F0-84D3-F3F1DB51BF84}" presName="rootConnector" presStyleLbl="node3" presStyleIdx="1" presStyleCnt="3"/>
      <dgm:spPr/>
    </dgm:pt>
    <dgm:pt modelId="{D4681AC0-D3C1-44CC-AA0B-FC65E5964479}" type="pres">
      <dgm:prSet presAssocID="{6C71AE7F-F482-43F0-84D3-F3F1DB51BF84}" presName="hierChild4" presStyleCnt="0"/>
      <dgm:spPr/>
    </dgm:pt>
    <dgm:pt modelId="{730BACA7-3A8B-48B6-8F5F-5B236DF9439B}" type="pres">
      <dgm:prSet presAssocID="{61F66499-AEFA-45F8-A8CD-51582836CC6F}" presName="Name37" presStyleLbl="parChTrans1D4" presStyleIdx="2" presStyleCnt="9"/>
      <dgm:spPr/>
    </dgm:pt>
    <dgm:pt modelId="{EDD4F44E-D3AE-4BFE-9E3B-35AC6C9E631E}" type="pres">
      <dgm:prSet presAssocID="{5661AF83-F26E-4B97-B596-11EF45206C0D}" presName="hierRoot2" presStyleCnt="0">
        <dgm:presLayoutVars>
          <dgm:hierBranch val="init"/>
        </dgm:presLayoutVars>
      </dgm:prSet>
      <dgm:spPr/>
    </dgm:pt>
    <dgm:pt modelId="{F022A336-1AEA-48E3-A4EC-D39F1B228916}" type="pres">
      <dgm:prSet presAssocID="{5661AF83-F26E-4B97-B596-11EF45206C0D}" presName="rootComposite" presStyleCnt="0"/>
      <dgm:spPr/>
    </dgm:pt>
    <dgm:pt modelId="{1973860C-5417-4C43-B98B-9D01D68AE5F7}" type="pres">
      <dgm:prSet presAssocID="{5661AF83-F26E-4B97-B596-11EF45206C0D}" presName="rootText" presStyleLbl="node4" presStyleIdx="2" presStyleCnt="9">
        <dgm:presLayoutVars>
          <dgm:chPref val="3"/>
        </dgm:presLayoutVars>
      </dgm:prSet>
      <dgm:spPr>
        <a:prstGeom prst="roundRect">
          <a:avLst/>
        </a:prstGeom>
      </dgm:spPr>
    </dgm:pt>
    <dgm:pt modelId="{F06BC691-13FA-4510-916F-AB70C78D0412}" type="pres">
      <dgm:prSet presAssocID="{5661AF83-F26E-4B97-B596-11EF45206C0D}" presName="rootConnector" presStyleLbl="node4" presStyleIdx="2" presStyleCnt="9"/>
      <dgm:spPr/>
    </dgm:pt>
    <dgm:pt modelId="{CC4D28C5-4606-4A58-BFF3-4003FCC1125F}" type="pres">
      <dgm:prSet presAssocID="{5661AF83-F26E-4B97-B596-11EF45206C0D}" presName="hierChild4" presStyleCnt="0"/>
      <dgm:spPr/>
    </dgm:pt>
    <dgm:pt modelId="{A40EAF44-31DC-4123-A25A-FCE0B85FB1D4}" type="pres">
      <dgm:prSet presAssocID="{D829B5BB-60EC-4A8F-8E5F-45266ED9944F}" presName="Name37" presStyleLbl="parChTrans1D4" presStyleIdx="3" presStyleCnt="9"/>
      <dgm:spPr/>
    </dgm:pt>
    <dgm:pt modelId="{AED3CD1E-B7D9-4C3D-9CE6-77E16662D629}" type="pres">
      <dgm:prSet presAssocID="{686BB202-A4CE-4231-AD0E-240A9FEE831C}" presName="hierRoot2" presStyleCnt="0">
        <dgm:presLayoutVars>
          <dgm:hierBranch val="init"/>
        </dgm:presLayoutVars>
      </dgm:prSet>
      <dgm:spPr/>
    </dgm:pt>
    <dgm:pt modelId="{45017802-BE0D-4C63-BF20-E5019018CA73}" type="pres">
      <dgm:prSet presAssocID="{686BB202-A4CE-4231-AD0E-240A9FEE831C}" presName="rootComposite" presStyleCnt="0"/>
      <dgm:spPr/>
    </dgm:pt>
    <dgm:pt modelId="{0AB1A4DC-17AD-449E-BC74-29B27544A7E1}" type="pres">
      <dgm:prSet presAssocID="{686BB202-A4CE-4231-AD0E-240A9FEE831C}" presName="rootText" presStyleLbl="node4" presStyleIdx="3" presStyleCnt="9">
        <dgm:presLayoutVars>
          <dgm:chPref val="3"/>
        </dgm:presLayoutVars>
      </dgm:prSet>
      <dgm:spPr>
        <a:prstGeom prst="roundRect">
          <a:avLst/>
        </a:prstGeom>
      </dgm:spPr>
    </dgm:pt>
    <dgm:pt modelId="{E0662480-AFA3-424C-ADD8-2148D3510FE2}" type="pres">
      <dgm:prSet presAssocID="{686BB202-A4CE-4231-AD0E-240A9FEE831C}" presName="rootConnector" presStyleLbl="node4" presStyleIdx="3" presStyleCnt="9"/>
      <dgm:spPr/>
    </dgm:pt>
    <dgm:pt modelId="{40825E9D-FC0B-4848-BA12-BA1050D77785}" type="pres">
      <dgm:prSet presAssocID="{686BB202-A4CE-4231-AD0E-240A9FEE831C}" presName="hierChild4" presStyleCnt="0"/>
      <dgm:spPr/>
    </dgm:pt>
    <dgm:pt modelId="{C51493A0-37C0-4BE6-BA0D-2121403901C2}" type="pres">
      <dgm:prSet presAssocID="{686BB202-A4CE-4231-AD0E-240A9FEE831C}" presName="hierChild5" presStyleCnt="0"/>
      <dgm:spPr/>
    </dgm:pt>
    <dgm:pt modelId="{5A0A8FB2-6CEA-4B0D-AC01-246CC881D14A}" type="pres">
      <dgm:prSet presAssocID="{2D27E07F-3673-46AE-BB29-5CDAD449B36D}" presName="Name37" presStyleLbl="parChTrans1D4" presStyleIdx="4" presStyleCnt="9"/>
      <dgm:spPr/>
    </dgm:pt>
    <dgm:pt modelId="{05AA168C-A7FA-41AA-BA2B-9C0FEA5B7C02}" type="pres">
      <dgm:prSet presAssocID="{D76F0B27-5283-41F4-A5A9-A1B4172A6B6F}" presName="hierRoot2" presStyleCnt="0">
        <dgm:presLayoutVars>
          <dgm:hierBranch val="init"/>
        </dgm:presLayoutVars>
      </dgm:prSet>
      <dgm:spPr/>
    </dgm:pt>
    <dgm:pt modelId="{EBF46994-3E27-42B1-8EC9-DB6878DE458C}" type="pres">
      <dgm:prSet presAssocID="{D76F0B27-5283-41F4-A5A9-A1B4172A6B6F}" presName="rootComposite" presStyleCnt="0"/>
      <dgm:spPr/>
    </dgm:pt>
    <dgm:pt modelId="{EF5B2462-FE2D-4360-AF54-B85ACC422782}" type="pres">
      <dgm:prSet presAssocID="{D76F0B27-5283-41F4-A5A9-A1B4172A6B6F}" presName="rootText" presStyleLbl="node4" presStyleIdx="4" presStyleCnt="9">
        <dgm:presLayoutVars>
          <dgm:chPref val="3"/>
        </dgm:presLayoutVars>
      </dgm:prSet>
      <dgm:spPr>
        <a:prstGeom prst="roundRect">
          <a:avLst/>
        </a:prstGeom>
      </dgm:spPr>
    </dgm:pt>
    <dgm:pt modelId="{41440A7A-815A-4999-B656-9AD160A36E43}" type="pres">
      <dgm:prSet presAssocID="{D76F0B27-5283-41F4-A5A9-A1B4172A6B6F}" presName="rootConnector" presStyleLbl="node4" presStyleIdx="4" presStyleCnt="9"/>
      <dgm:spPr/>
    </dgm:pt>
    <dgm:pt modelId="{BF593080-BFB8-48E1-916A-54D0C8F202F0}" type="pres">
      <dgm:prSet presAssocID="{D76F0B27-5283-41F4-A5A9-A1B4172A6B6F}" presName="hierChild4" presStyleCnt="0"/>
      <dgm:spPr/>
    </dgm:pt>
    <dgm:pt modelId="{2FF63B7D-B452-4A1D-BBFF-5E2768D7D621}" type="pres">
      <dgm:prSet presAssocID="{D76F0B27-5283-41F4-A5A9-A1B4172A6B6F}" presName="hierChild5" presStyleCnt="0"/>
      <dgm:spPr/>
    </dgm:pt>
    <dgm:pt modelId="{238BF0EC-B710-4311-8606-E0D5031FFA8C}" type="pres">
      <dgm:prSet presAssocID="{5661AF83-F26E-4B97-B596-11EF45206C0D}" presName="hierChild5" presStyleCnt="0"/>
      <dgm:spPr/>
    </dgm:pt>
    <dgm:pt modelId="{FB294D6E-4F72-4BE6-83AE-37FDA108E882}" type="pres">
      <dgm:prSet presAssocID="{6C71AE7F-F482-43F0-84D3-F3F1DB51BF84}" presName="hierChild5" presStyleCnt="0"/>
      <dgm:spPr/>
    </dgm:pt>
    <dgm:pt modelId="{3D6E24C6-F905-4F01-A364-11F9BF6F5335}" type="pres">
      <dgm:prSet presAssocID="{0B76FDD8-AF4E-4510-B1CE-E43951A04F05}" presName="Name37" presStyleLbl="parChTrans1D3" presStyleIdx="2" presStyleCnt="3"/>
      <dgm:spPr/>
    </dgm:pt>
    <dgm:pt modelId="{E07A0924-DE16-4A54-9092-17CCB678EAC4}" type="pres">
      <dgm:prSet presAssocID="{6D751CDC-64A6-4E6C-BF01-77E88D03BFBE}" presName="hierRoot2" presStyleCnt="0">
        <dgm:presLayoutVars>
          <dgm:hierBranch val="init"/>
        </dgm:presLayoutVars>
      </dgm:prSet>
      <dgm:spPr/>
    </dgm:pt>
    <dgm:pt modelId="{CCE139E2-0C57-481E-9346-BD35F7EF5C66}" type="pres">
      <dgm:prSet presAssocID="{6D751CDC-64A6-4E6C-BF01-77E88D03BFBE}" presName="rootComposite" presStyleCnt="0"/>
      <dgm:spPr/>
    </dgm:pt>
    <dgm:pt modelId="{A4A5D6B9-5D0B-4C5C-B63E-8C9F1B9AC113}" type="pres">
      <dgm:prSet presAssocID="{6D751CDC-64A6-4E6C-BF01-77E88D03BFBE}" presName="rootText" presStyleLbl="node3" presStyleIdx="2" presStyleCnt="3">
        <dgm:presLayoutVars>
          <dgm:chPref val="3"/>
        </dgm:presLayoutVars>
      </dgm:prSet>
      <dgm:spPr>
        <a:prstGeom prst="roundRect">
          <a:avLst/>
        </a:prstGeom>
      </dgm:spPr>
    </dgm:pt>
    <dgm:pt modelId="{D7CCE8ED-25E7-4BA2-9BDD-940FC47FA242}" type="pres">
      <dgm:prSet presAssocID="{6D751CDC-64A6-4E6C-BF01-77E88D03BFBE}" presName="rootConnector" presStyleLbl="node3" presStyleIdx="2" presStyleCnt="3"/>
      <dgm:spPr/>
    </dgm:pt>
    <dgm:pt modelId="{9BBF50C1-8CBB-42C3-A0CB-504FC84FFD2E}" type="pres">
      <dgm:prSet presAssocID="{6D751CDC-64A6-4E6C-BF01-77E88D03BFBE}" presName="hierChild4" presStyleCnt="0"/>
      <dgm:spPr/>
    </dgm:pt>
    <dgm:pt modelId="{86A06F9F-E8F7-468C-87F1-DB47F874FA99}" type="pres">
      <dgm:prSet presAssocID="{A0A75717-8B4F-4E58-83E9-23C0D57DE920}" presName="Name37" presStyleLbl="parChTrans1D4" presStyleIdx="5" presStyleCnt="9"/>
      <dgm:spPr/>
    </dgm:pt>
    <dgm:pt modelId="{A7AF52B8-12D4-4960-892D-6BE8D76C48DF}" type="pres">
      <dgm:prSet presAssocID="{D194305D-1602-4175-9F33-AD2CD0BF0B68}" presName="hierRoot2" presStyleCnt="0">
        <dgm:presLayoutVars>
          <dgm:hierBranch val="init"/>
        </dgm:presLayoutVars>
      </dgm:prSet>
      <dgm:spPr/>
    </dgm:pt>
    <dgm:pt modelId="{AE7F217D-7929-4A8E-96B8-4E61D79C003C}" type="pres">
      <dgm:prSet presAssocID="{D194305D-1602-4175-9F33-AD2CD0BF0B68}" presName="rootComposite" presStyleCnt="0"/>
      <dgm:spPr/>
    </dgm:pt>
    <dgm:pt modelId="{FC1D95CC-FE75-47E2-9DF1-B9DF360C2FBE}" type="pres">
      <dgm:prSet presAssocID="{D194305D-1602-4175-9F33-AD2CD0BF0B68}" presName="rootText" presStyleLbl="node4" presStyleIdx="5" presStyleCnt="9">
        <dgm:presLayoutVars>
          <dgm:chPref val="3"/>
        </dgm:presLayoutVars>
      </dgm:prSet>
      <dgm:spPr>
        <a:prstGeom prst="roundRect">
          <a:avLst/>
        </a:prstGeom>
      </dgm:spPr>
    </dgm:pt>
    <dgm:pt modelId="{3888EEF8-FAFD-49C0-8B92-953A5E490601}" type="pres">
      <dgm:prSet presAssocID="{D194305D-1602-4175-9F33-AD2CD0BF0B68}" presName="rootConnector" presStyleLbl="node4" presStyleIdx="5" presStyleCnt="9"/>
      <dgm:spPr/>
    </dgm:pt>
    <dgm:pt modelId="{410F26B6-744E-4414-B3EF-B2D888D9461D}" type="pres">
      <dgm:prSet presAssocID="{D194305D-1602-4175-9F33-AD2CD0BF0B68}" presName="hierChild4" presStyleCnt="0"/>
      <dgm:spPr/>
    </dgm:pt>
    <dgm:pt modelId="{701234F4-EB1D-48E3-80FC-D6BC6D395A58}" type="pres">
      <dgm:prSet presAssocID="{D523605E-E11B-4B47-979B-4BDEE4AD7272}" presName="Name37" presStyleLbl="parChTrans1D4" presStyleIdx="6" presStyleCnt="9"/>
      <dgm:spPr/>
    </dgm:pt>
    <dgm:pt modelId="{AF45863B-CDCF-4914-AEB8-4CAC1B676A59}" type="pres">
      <dgm:prSet presAssocID="{C36284DD-4BED-4BCB-A6BE-6EA3016AA3FC}" presName="hierRoot2" presStyleCnt="0">
        <dgm:presLayoutVars>
          <dgm:hierBranch val="init"/>
        </dgm:presLayoutVars>
      </dgm:prSet>
      <dgm:spPr/>
    </dgm:pt>
    <dgm:pt modelId="{13123648-6FDF-4586-AD43-DB126B7A39BE}" type="pres">
      <dgm:prSet presAssocID="{C36284DD-4BED-4BCB-A6BE-6EA3016AA3FC}" presName="rootComposite" presStyleCnt="0"/>
      <dgm:spPr/>
    </dgm:pt>
    <dgm:pt modelId="{33F539BE-49BB-4A26-AE11-6DB337936238}" type="pres">
      <dgm:prSet presAssocID="{C36284DD-4BED-4BCB-A6BE-6EA3016AA3FC}" presName="rootText" presStyleLbl="node4" presStyleIdx="6" presStyleCnt="9" custScaleX="109919" custScaleY="107055">
        <dgm:presLayoutVars>
          <dgm:chPref val="3"/>
        </dgm:presLayoutVars>
      </dgm:prSet>
      <dgm:spPr>
        <a:prstGeom prst="roundRect">
          <a:avLst/>
        </a:prstGeom>
      </dgm:spPr>
    </dgm:pt>
    <dgm:pt modelId="{29E7A570-5B5C-4033-8091-8E9AE1DFD338}" type="pres">
      <dgm:prSet presAssocID="{C36284DD-4BED-4BCB-A6BE-6EA3016AA3FC}" presName="rootConnector" presStyleLbl="node4" presStyleIdx="6" presStyleCnt="9"/>
      <dgm:spPr/>
    </dgm:pt>
    <dgm:pt modelId="{519E6D7E-904D-4753-B713-FDD93240B4DA}" type="pres">
      <dgm:prSet presAssocID="{C36284DD-4BED-4BCB-A6BE-6EA3016AA3FC}" presName="hierChild4" presStyleCnt="0"/>
      <dgm:spPr/>
    </dgm:pt>
    <dgm:pt modelId="{CB8447B8-FB7B-4A21-BD38-E40ED89780C3}" type="pres">
      <dgm:prSet presAssocID="{C36284DD-4BED-4BCB-A6BE-6EA3016AA3FC}" presName="hierChild5" presStyleCnt="0"/>
      <dgm:spPr/>
    </dgm:pt>
    <dgm:pt modelId="{C59039D7-BF46-4FC0-B9DF-4A503790C6FD}" type="pres">
      <dgm:prSet presAssocID="{82E0C67D-CFBF-4016-BB56-A3E01AA89D8A}" presName="Name37" presStyleLbl="parChTrans1D4" presStyleIdx="7" presStyleCnt="9"/>
      <dgm:spPr/>
    </dgm:pt>
    <dgm:pt modelId="{269082C4-9FA6-41B9-90D6-9D36B0DC1C4F}" type="pres">
      <dgm:prSet presAssocID="{DE40E084-8039-4469-A542-39A755FEDC56}" presName="hierRoot2" presStyleCnt="0">
        <dgm:presLayoutVars>
          <dgm:hierBranch val="init"/>
        </dgm:presLayoutVars>
      </dgm:prSet>
      <dgm:spPr/>
    </dgm:pt>
    <dgm:pt modelId="{EAB4AC65-5395-45DF-A251-5B26D7FC3972}" type="pres">
      <dgm:prSet presAssocID="{DE40E084-8039-4469-A542-39A755FEDC56}" presName="rootComposite" presStyleCnt="0"/>
      <dgm:spPr/>
    </dgm:pt>
    <dgm:pt modelId="{E82F9ADE-3EEB-4749-8F59-10F8B51CFEC5}" type="pres">
      <dgm:prSet presAssocID="{DE40E084-8039-4469-A542-39A755FEDC56}" presName="rootText" presStyleLbl="node4" presStyleIdx="7" presStyleCnt="9" custScaleX="120868" custScaleY="122063">
        <dgm:presLayoutVars>
          <dgm:chPref val="3"/>
        </dgm:presLayoutVars>
      </dgm:prSet>
      <dgm:spPr>
        <a:prstGeom prst="roundRect">
          <a:avLst/>
        </a:prstGeom>
      </dgm:spPr>
    </dgm:pt>
    <dgm:pt modelId="{E908362E-1A41-41B9-B1E7-B76160589D56}" type="pres">
      <dgm:prSet presAssocID="{DE40E084-8039-4469-A542-39A755FEDC56}" presName="rootConnector" presStyleLbl="node4" presStyleIdx="7" presStyleCnt="9"/>
      <dgm:spPr/>
    </dgm:pt>
    <dgm:pt modelId="{29E23614-5141-4593-90C4-A835D2ECA22D}" type="pres">
      <dgm:prSet presAssocID="{DE40E084-8039-4469-A542-39A755FEDC56}" presName="hierChild4" presStyleCnt="0"/>
      <dgm:spPr/>
    </dgm:pt>
    <dgm:pt modelId="{FC2590C9-17C3-4CCA-93DF-5659251E3C91}" type="pres">
      <dgm:prSet presAssocID="{DE40E084-8039-4469-A542-39A755FEDC56}" presName="hierChild5" presStyleCnt="0"/>
      <dgm:spPr/>
    </dgm:pt>
    <dgm:pt modelId="{CFC15C3D-2085-42D9-AFFB-FEEADBA98BA8}" type="pres">
      <dgm:prSet presAssocID="{9BC88D04-45AD-4C5E-BB30-1A6736FE9BB4}" presName="Name37" presStyleLbl="parChTrans1D4" presStyleIdx="8" presStyleCnt="9"/>
      <dgm:spPr/>
    </dgm:pt>
    <dgm:pt modelId="{2E111784-07AD-4A29-945C-D101F1BDDE37}" type="pres">
      <dgm:prSet presAssocID="{DC2BEC14-3328-47B3-9783-8176010BC422}" presName="hierRoot2" presStyleCnt="0">
        <dgm:presLayoutVars>
          <dgm:hierBranch val="init"/>
        </dgm:presLayoutVars>
      </dgm:prSet>
      <dgm:spPr/>
    </dgm:pt>
    <dgm:pt modelId="{E0CCB082-4DE0-4C93-AA96-11C11C84469B}" type="pres">
      <dgm:prSet presAssocID="{DC2BEC14-3328-47B3-9783-8176010BC422}" presName="rootComposite" presStyleCnt="0"/>
      <dgm:spPr/>
    </dgm:pt>
    <dgm:pt modelId="{C9C9BB5A-4B6E-45E7-9992-947A6E5C83A4}" type="pres">
      <dgm:prSet presAssocID="{DC2BEC14-3328-47B3-9783-8176010BC422}" presName="rootText" presStyleLbl="node4" presStyleIdx="8" presStyleCnt="9" custScaleX="113397" custScaleY="122065">
        <dgm:presLayoutVars>
          <dgm:chPref val="3"/>
        </dgm:presLayoutVars>
      </dgm:prSet>
      <dgm:spPr>
        <a:prstGeom prst="roundRect">
          <a:avLst/>
        </a:prstGeom>
      </dgm:spPr>
    </dgm:pt>
    <dgm:pt modelId="{1D897F2B-E58E-4FA7-A158-7C9E877A4F85}" type="pres">
      <dgm:prSet presAssocID="{DC2BEC14-3328-47B3-9783-8176010BC422}" presName="rootConnector" presStyleLbl="node4" presStyleIdx="8" presStyleCnt="9"/>
      <dgm:spPr/>
    </dgm:pt>
    <dgm:pt modelId="{31F6455A-1FA0-40C3-9D8D-1F3E94082F73}" type="pres">
      <dgm:prSet presAssocID="{DC2BEC14-3328-47B3-9783-8176010BC422}" presName="hierChild4" presStyleCnt="0"/>
      <dgm:spPr/>
    </dgm:pt>
    <dgm:pt modelId="{22163EAA-DC3A-4DA7-AC79-7DE9BD5397BD}" type="pres">
      <dgm:prSet presAssocID="{DC2BEC14-3328-47B3-9783-8176010BC422}" presName="hierChild5" presStyleCnt="0"/>
      <dgm:spPr/>
    </dgm:pt>
    <dgm:pt modelId="{0692F9A4-7367-49B3-AECD-AF18A148532D}" type="pres">
      <dgm:prSet presAssocID="{D194305D-1602-4175-9F33-AD2CD0BF0B68}" presName="hierChild5" presStyleCnt="0"/>
      <dgm:spPr/>
    </dgm:pt>
    <dgm:pt modelId="{8CF4420B-90B6-4676-83E4-DCB892C7E7DB}" type="pres">
      <dgm:prSet presAssocID="{6D751CDC-64A6-4E6C-BF01-77E88D03BFBE}" presName="hierChild5" presStyleCnt="0"/>
      <dgm:spPr/>
    </dgm:pt>
    <dgm:pt modelId="{EB6546BD-206D-4383-95A5-1DFBB96F45A4}" type="pres">
      <dgm:prSet presAssocID="{BB1945F2-EC41-48D9-AE01-FC0CFE48ED20}" presName="hierChild5" presStyleCnt="0"/>
      <dgm:spPr/>
    </dgm:pt>
    <dgm:pt modelId="{62FDD36C-7697-4A07-8044-F249EE66C59A}" type="pres">
      <dgm:prSet presAssocID="{17B7C4EA-2AE7-4513-A880-166AA692FDBB}" presName="hierChild3" presStyleCnt="0"/>
      <dgm:spPr/>
    </dgm:pt>
  </dgm:ptLst>
  <dgm:cxnLst>
    <dgm:cxn modelId="{91717E00-617A-4608-863F-83599432374F}" type="presOf" srcId="{C36284DD-4BED-4BCB-A6BE-6EA3016AA3FC}" destId="{33F539BE-49BB-4A26-AE11-6DB337936238}" srcOrd="0" destOrd="0" presId="urn:microsoft.com/office/officeart/2005/8/layout/orgChart1"/>
    <dgm:cxn modelId="{E57AFE07-2AE9-451A-8749-87EA2205CD86}" srcId="{6D751CDC-64A6-4E6C-BF01-77E88D03BFBE}" destId="{D194305D-1602-4175-9F33-AD2CD0BF0B68}" srcOrd="0" destOrd="0" parTransId="{A0A75717-8B4F-4E58-83E9-23C0D57DE920}" sibTransId="{5E802ACE-96FB-41B9-8B00-5D81F849ACD4}"/>
    <dgm:cxn modelId="{66D55A08-D613-4DCE-B9C5-FA9BA3FE7AEA}" type="presOf" srcId="{A0A75717-8B4F-4E58-83E9-23C0D57DE920}" destId="{86A06F9F-E8F7-468C-87F1-DB47F874FA99}" srcOrd="0" destOrd="0" presId="urn:microsoft.com/office/officeart/2005/8/layout/orgChart1"/>
    <dgm:cxn modelId="{7AC80409-EF53-432E-9EA6-26EB4C081EFE}" type="presOf" srcId="{DE40E084-8039-4469-A542-39A755FEDC56}" destId="{E908362E-1A41-41B9-B1E7-B76160589D56}" srcOrd="1" destOrd="0" presId="urn:microsoft.com/office/officeart/2005/8/layout/orgChart1"/>
    <dgm:cxn modelId="{26B72209-79C6-4800-BF3B-5646B98625C9}" type="presOf" srcId="{5661AF83-F26E-4B97-B596-11EF45206C0D}" destId="{1973860C-5417-4C43-B98B-9D01D68AE5F7}" srcOrd="0" destOrd="0" presId="urn:microsoft.com/office/officeart/2005/8/layout/orgChart1"/>
    <dgm:cxn modelId="{B1B7D616-1FCE-4743-8BA8-D155289C349C}" type="presOf" srcId="{2D27E07F-3673-46AE-BB29-5CDAD449B36D}" destId="{5A0A8FB2-6CEA-4B0D-AC01-246CC881D14A}" srcOrd="0" destOrd="0" presId="urn:microsoft.com/office/officeart/2005/8/layout/orgChart1"/>
    <dgm:cxn modelId="{4C0D7B1E-E81C-4E83-9430-B8E49E5CDD9F}" type="presOf" srcId="{686BB202-A4CE-4231-AD0E-240A9FEE831C}" destId="{E0662480-AFA3-424C-ADD8-2148D3510FE2}" srcOrd="1" destOrd="0" presId="urn:microsoft.com/office/officeart/2005/8/layout/orgChart1"/>
    <dgm:cxn modelId="{2FC68C1F-044F-45BB-9A2F-B5A38D8C6B1A}" srcId="{BB1945F2-EC41-48D9-AE01-FC0CFE48ED20}" destId="{6C71AE7F-F482-43F0-84D3-F3F1DB51BF84}" srcOrd="1" destOrd="0" parTransId="{F14C893B-2D0A-4083-84C6-F6735A603FF6}" sibTransId="{3C22DBA5-B2F1-4292-93E6-A4CD6FC01B35}"/>
    <dgm:cxn modelId="{EEEA4021-74A7-4221-B837-4910D467DE3F}" type="presOf" srcId="{DC2BEC14-3328-47B3-9783-8176010BC422}" destId="{C9C9BB5A-4B6E-45E7-9992-947A6E5C83A4}" srcOrd="0" destOrd="0" presId="urn:microsoft.com/office/officeart/2005/8/layout/orgChart1"/>
    <dgm:cxn modelId="{2D63DD22-DCD9-484E-99E5-034AD3AC019A}" type="presOf" srcId="{686BB202-A4CE-4231-AD0E-240A9FEE831C}" destId="{0AB1A4DC-17AD-449E-BC74-29B27544A7E1}" srcOrd="0" destOrd="0" presId="urn:microsoft.com/office/officeart/2005/8/layout/orgChart1"/>
    <dgm:cxn modelId="{B4284425-3F9B-44F4-BA2B-CCA1B5ACE002}" srcId="{D194305D-1602-4175-9F33-AD2CD0BF0B68}" destId="{DC2BEC14-3328-47B3-9783-8176010BC422}" srcOrd="2" destOrd="0" parTransId="{9BC88D04-45AD-4C5E-BB30-1A6736FE9BB4}" sibTransId="{46E69C80-AE8D-415C-A78F-7D82317D62E5}"/>
    <dgm:cxn modelId="{8ED43429-8230-4A2D-82EE-AAC8EFD3AA12}" type="presOf" srcId="{0B76FDD8-AF4E-4510-B1CE-E43951A04F05}" destId="{3D6E24C6-F905-4F01-A364-11F9BF6F5335}" srcOrd="0" destOrd="0" presId="urn:microsoft.com/office/officeart/2005/8/layout/orgChart1"/>
    <dgm:cxn modelId="{BAB12E2B-15B1-4D6D-8A7D-35D252FEA8C5}" type="presOf" srcId="{6D751CDC-64A6-4E6C-BF01-77E88D03BFBE}" destId="{A4A5D6B9-5D0B-4C5C-B63E-8C9F1B9AC113}" srcOrd="0" destOrd="0" presId="urn:microsoft.com/office/officeart/2005/8/layout/orgChart1"/>
    <dgm:cxn modelId="{9339542E-EE94-4FAF-B725-C111BC52E70D}" type="presOf" srcId="{BB1945F2-EC41-48D9-AE01-FC0CFE48ED20}" destId="{8A368532-AA1F-4D07-8056-C26E1B0E4EDB}" srcOrd="0" destOrd="0" presId="urn:microsoft.com/office/officeart/2005/8/layout/orgChart1"/>
    <dgm:cxn modelId="{AD5FB02E-6642-445C-AD6E-0102B10B004C}" srcId="{5661AF83-F26E-4B97-B596-11EF45206C0D}" destId="{D76F0B27-5283-41F4-A5A9-A1B4172A6B6F}" srcOrd="1" destOrd="0" parTransId="{2D27E07F-3673-46AE-BB29-5CDAD449B36D}" sibTransId="{5C8FE403-1227-4F21-884D-180E4A602C7B}"/>
    <dgm:cxn modelId="{D59EB22E-D163-48F7-BB8E-89BA30851B7F}" type="presOf" srcId="{82E0C67D-CFBF-4016-BB56-A3E01AA89D8A}" destId="{C59039D7-BF46-4FC0-B9DF-4A503790C6FD}" srcOrd="0" destOrd="0" presId="urn:microsoft.com/office/officeart/2005/8/layout/orgChart1"/>
    <dgm:cxn modelId="{2EF17C33-3B25-4426-AA14-31AD423B3C67}" type="presOf" srcId="{ED062268-53B9-4246-8151-C3B85F59500F}" destId="{F24D111B-9D8D-45A7-A26C-6F679D48F209}" srcOrd="1" destOrd="0" presId="urn:microsoft.com/office/officeart/2005/8/layout/orgChart1"/>
    <dgm:cxn modelId="{89E51336-818B-4575-B09C-10298399EB3B}" type="presOf" srcId="{DC2BEC14-3328-47B3-9783-8176010BC422}" destId="{1D897F2B-E58E-4FA7-A158-7C9E877A4F85}" srcOrd="1" destOrd="0" presId="urn:microsoft.com/office/officeart/2005/8/layout/orgChart1"/>
    <dgm:cxn modelId="{4E063739-A7D5-49D2-9EBE-11F004EDC614}" type="presOf" srcId="{6C71AE7F-F482-43F0-84D3-F3F1DB51BF84}" destId="{ABEE1618-15BC-40CE-870B-3792209C687F}" srcOrd="0" destOrd="0" presId="urn:microsoft.com/office/officeart/2005/8/layout/orgChart1"/>
    <dgm:cxn modelId="{4FE6615D-17BD-491A-B5BC-04A4BF517678}" srcId="{BB1945F2-EC41-48D9-AE01-FC0CFE48ED20}" destId="{6D751CDC-64A6-4E6C-BF01-77E88D03BFBE}" srcOrd="2" destOrd="0" parTransId="{0B76FDD8-AF4E-4510-B1CE-E43951A04F05}" sibTransId="{9C0DA336-649B-4FBE-A83B-0D843E46BBBD}"/>
    <dgm:cxn modelId="{3C33D041-0F09-4EAE-8DFC-9EED2BA6D31A}" type="presOf" srcId="{DE40E084-8039-4469-A542-39A755FEDC56}" destId="{E82F9ADE-3EEB-4749-8F59-10F8B51CFEC5}" srcOrd="0" destOrd="0" presId="urn:microsoft.com/office/officeart/2005/8/layout/orgChart1"/>
    <dgm:cxn modelId="{A56B6C43-0C3F-434C-99AE-35F9F3B4C4F1}" type="presOf" srcId="{E417BCC0-7688-42C8-B613-83C34B14CC8C}" destId="{AB8B98BD-1FFC-4EE1-AF1B-66600FC5E3B9}" srcOrd="0" destOrd="0" presId="urn:microsoft.com/office/officeart/2005/8/layout/orgChart1"/>
    <dgm:cxn modelId="{3A408043-9796-4698-B11D-DE9220D6592A}" srcId="{E417BCC0-7688-42C8-B613-83C34B14CC8C}" destId="{17B7C4EA-2AE7-4513-A880-166AA692FDBB}" srcOrd="0" destOrd="0" parTransId="{7F0E4601-AD1B-4C30-B1D0-04819ED32796}" sibTransId="{CC3A6638-3C8B-4CD9-968B-3780512DCC68}"/>
    <dgm:cxn modelId="{564F6365-D8AD-43C5-A4A2-4717D76FCBAE}" type="presOf" srcId="{17B7C4EA-2AE7-4513-A880-166AA692FDBB}" destId="{52237436-26F8-4C55-86FB-44C5CA97E658}" srcOrd="1" destOrd="0" presId="urn:microsoft.com/office/officeart/2005/8/layout/orgChart1"/>
    <dgm:cxn modelId="{0A482646-6E94-4995-BCC7-78FEBEF09242}" type="presOf" srcId="{C36284DD-4BED-4BCB-A6BE-6EA3016AA3FC}" destId="{29E7A570-5B5C-4033-8091-8E9AE1DFD338}" srcOrd="1" destOrd="0" presId="urn:microsoft.com/office/officeart/2005/8/layout/orgChart1"/>
    <dgm:cxn modelId="{750A0869-4EA3-42A2-9863-CB70DF744C03}" type="presOf" srcId="{F4B8EA70-D4D6-4FAD-A10F-D503F3796209}" destId="{BE2024D9-4037-4FB2-9A1B-AB5714240DF4}" srcOrd="1" destOrd="0" presId="urn:microsoft.com/office/officeart/2005/8/layout/orgChart1"/>
    <dgm:cxn modelId="{BF40A96C-E4AB-4A80-B74A-BE34715CA174}" type="presOf" srcId="{6D751CDC-64A6-4E6C-BF01-77E88D03BFBE}" destId="{D7CCE8ED-25E7-4BA2-9BDD-940FC47FA242}" srcOrd="1" destOrd="0" presId="urn:microsoft.com/office/officeart/2005/8/layout/orgChart1"/>
    <dgm:cxn modelId="{3633B56C-B0F3-46F0-96D1-7D4FA9214087}" type="presOf" srcId="{ED062268-53B9-4246-8151-C3B85F59500F}" destId="{CB8C5CC4-049F-41CC-B008-49863C2C604D}" srcOrd="0" destOrd="0" presId="urn:microsoft.com/office/officeart/2005/8/layout/orgChart1"/>
    <dgm:cxn modelId="{B4EA6476-519D-4DC7-8619-B384DF4736CD}" type="presOf" srcId="{F3ED6262-E77E-4CC1-AFF8-83D3963FCEA7}" destId="{81F9959B-E421-4287-820F-F8FD40EFABF7}" srcOrd="0" destOrd="0" presId="urn:microsoft.com/office/officeart/2005/8/layout/orgChart1"/>
    <dgm:cxn modelId="{CE3DD856-9965-4CF5-87EE-EECEEE263E79}" type="presOf" srcId="{EA1CD5A3-34F4-4D64-91B3-3B0F9C313F68}" destId="{1075A5F9-DF2C-4F6E-93BA-8EE399A64793}" srcOrd="0" destOrd="0" presId="urn:microsoft.com/office/officeart/2005/8/layout/orgChart1"/>
    <dgm:cxn modelId="{2F00617F-1F7F-44E6-8EC7-B56EA751D123}" type="presOf" srcId="{0CA11E4C-467E-4CB2-B992-1BE8103ECC02}" destId="{795CBE95-D92B-4868-9086-7E47D89B245E}" srcOrd="0" destOrd="0" presId="urn:microsoft.com/office/officeart/2005/8/layout/orgChart1"/>
    <dgm:cxn modelId="{8F290094-16E7-4220-9249-208A6D39C1BE}" srcId="{5661AF83-F26E-4B97-B596-11EF45206C0D}" destId="{686BB202-A4CE-4231-AD0E-240A9FEE831C}" srcOrd="0" destOrd="0" parTransId="{D829B5BB-60EC-4A8F-8E5F-45266ED9944F}" sibTransId="{84BFA951-D61D-4E58-9583-8E580B880EF6}"/>
    <dgm:cxn modelId="{36FE2196-84A5-47E6-BFA4-D1B8E83A957A}" srcId="{BB1945F2-EC41-48D9-AE01-FC0CFE48ED20}" destId="{ED062268-53B9-4246-8151-C3B85F59500F}" srcOrd="0" destOrd="0" parTransId="{0CA11E4C-467E-4CB2-B992-1BE8103ECC02}" sibTransId="{61DA703F-1801-4519-BAB7-C61ABB1BC44A}"/>
    <dgm:cxn modelId="{A05FAB97-7978-414D-9A6B-A1CF452DC1C4}" type="presOf" srcId="{5661AF83-F26E-4B97-B596-11EF45206C0D}" destId="{F06BC691-13FA-4510-916F-AB70C78D0412}" srcOrd="1" destOrd="0" presId="urn:microsoft.com/office/officeart/2005/8/layout/orgChart1"/>
    <dgm:cxn modelId="{5F49DB98-EE09-4048-AC61-F8C6A5B93186}" type="presOf" srcId="{D829B5BB-60EC-4A8F-8E5F-45266ED9944F}" destId="{A40EAF44-31DC-4123-A25A-FCE0B85FB1D4}" srcOrd="0" destOrd="0" presId="urn:microsoft.com/office/officeart/2005/8/layout/orgChart1"/>
    <dgm:cxn modelId="{697D459B-4506-4620-B9A7-6CBD8FB595A4}" srcId="{17B7C4EA-2AE7-4513-A880-166AA692FDBB}" destId="{BB1945F2-EC41-48D9-AE01-FC0CFE48ED20}" srcOrd="0" destOrd="0" parTransId="{EA1CD5A3-34F4-4D64-91B3-3B0F9C313F68}" sibTransId="{24040A83-C170-4F1A-9E07-4E4F2D9C1992}"/>
    <dgm:cxn modelId="{A32ED7AC-73D8-4894-9D87-43E47D5AEB34}" srcId="{D194305D-1602-4175-9F33-AD2CD0BF0B68}" destId="{C36284DD-4BED-4BCB-A6BE-6EA3016AA3FC}" srcOrd="0" destOrd="0" parTransId="{D523605E-E11B-4B47-979B-4BDEE4AD7272}" sibTransId="{9C4DC795-1542-40EF-BE67-8580B6A93F06}"/>
    <dgm:cxn modelId="{535D94B4-4BD0-445F-93A9-AB18D638B483}" type="presOf" srcId="{6C71AE7F-F482-43F0-84D3-F3F1DB51BF84}" destId="{1C818E3E-4DD5-46D8-881E-2F709517AABD}" srcOrd="1" destOrd="0" presId="urn:microsoft.com/office/officeart/2005/8/layout/orgChart1"/>
    <dgm:cxn modelId="{3EC86CB9-11A5-41B2-A79E-541DCEEA880D}" type="presOf" srcId="{E7554391-194F-4699-9F86-36B799ECA783}" destId="{E58AEB19-D724-458C-A536-3B7D3C8F9FE8}" srcOrd="1" destOrd="0" presId="urn:microsoft.com/office/officeart/2005/8/layout/orgChart1"/>
    <dgm:cxn modelId="{18E54CB9-A9A3-4971-9050-D955206B9FF2}" type="presOf" srcId="{F4B8EA70-D4D6-4FAD-A10F-D503F3796209}" destId="{8B032C1E-3A10-4219-BA1D-346FA65B8160}" srcOrd="0" destOrd="0" presId="urn:microsoft.com/office/officeart/2005/8/layout/orgChart1"/>
    <dgm:cxn modelId="{5E5423BE-D4DE-4D99-8681-F5D5A46E1245}" srcId="{6C71AE7F-F482-43F0-84D3-F3F1DB51BF84}" destId="{5661AF83-F26E-4B97-B596-11EF45206C0D}" srcOrd="0" destOrd="0" parTransId="{61F66499-AEFA-45F8-A8CD-51582836CC6F}" sibTransId="{DAF0295D-9110-494E-AEDF-DE073091B83F}"/>
    <dgm:cxn modelId="{169284C0-4FDF-4363-B674-04ADE6A0784E}" type="presOf" srcId="{D194305D-1602-4175-9F33-AD2CD0BF0B68}" destId="{3888EEF8-FAFD-49C0-8B92-953A5E490601}" srcOrd="1" destOrd="0" presId="urn:microsoft.com/office/officeart/2005/8/layout/orgChart1"/>
    <dgm:cxn modelId="{A684B5C0-577A-4064-ADF5-17EC2E2A00DA}" srcId="{E7554391-194F-4699-9F86-36B799ECA783}" destId="{F4B8EA70-D4D6-4FAD-A10F-D503F3796209}" srcOrd="0" destOrd="0" parTransId="{F3ED6262-E77E-4CC1-AFF8-83D3963FCEA7}" sibTransId="{A42CA9F7-0971-4011-A0E1-343836F86F83}"/>
    <dgm:cxn modelId="{3B283EC2-EBF1-4837-B728-F3172BCC6F2B}" type="presOf" srcId="{D76F0B27-5283-41F4-A5A9-A1B4172A6B6F}" destId="{41440A7A-815A-4999-B656-9AD160A36E43}" srcOrd="1" destOrd="0" presId="urn:microsoft.com/office/officeart/2005/8/layout/orgChart1"/>
    <dgm:cxn modelId="{A64722C6-CE16-4071-A58A-E99675BC7E8A}" type="presOf" srcId="{61F66499-AEFA-45F8-A8CD-51582836CC6F}" destId="{730BACA7-3A8B-48B6-8F5F-5B236DF9439B}" srcOrd="0" destOrd="0" presId="urn:microsoft.com/office/officeart/2005/8/layout/orgChart1"/>
    <dgm:cxn modelId="{6335BECC-F6B4-4DA3-A86C-AA7C4383BB10}" type="presOf" srcId="{D74FE7E6-EC78-4A6B-80F9-4634FC1096D5}" destId="{17E69EA8-5DF4-4D3E-BC00-813D8E6C7F25}" srcOrd="0" destOrd="0" presId="urn:microsoft.com/office/officeart/2005/8/layout/orgChart1"/>
    <dgm:cxn modelId="{22A9F9D3-9E79-4E7A-9215-DA72DD31A096}" type="presOf" srcId="{D194305D-1602-4175-9F33-AD2CD0BF0B68}" destId="{FC1D95CC-FE75-47E2-9DF1-B9DF360C2FBE}" srcOrd="0" destOrd="0" presId="urn:microsoft.com/office/officeart/2005/8/layout/orgChart1"/>
    <dgm:cxn modelId="{0177DED7-D45F-4E38-81AE-96C8FB907EDC}" srcId="{ED062268-53B9-4246-8151-C3B85F59500F}" destId="{E7554391-194F-4699-9F86-36B799ECA783}" srcOrd="0" destOrd="0" parTransId="{D74FE7E6-EC78-4A6B-80F9-4634FC1096D5}" sibTransId="{BB2947BF-C588-44E1-B0AC-1CD741E3A24B}"/>
    <dgm:cxn modelId="{8476C2D9-6F49-4C79-B524-243260A792E3}" srcId="{D194305D-1602-4175-9F33-AD2CD0BF0B68}" destId="{DE40E084-8039-4469-A542-39A755FEDC56}" srcOrd="1" destOrd="0" parTransId="{82E0C67D-CFBF-4016-BB56-A3E01AA89D8A}" sibTransId="{E9AD2784-730A-4B9C-BCA2-72D1EDAA9F67}"/>
    <dgm:cxn modelId="{25F4B4DE-A64F-474F-A0B2-FD018FCA611C}" type="presOf" srcId="{D76F0B27-5283-41F4-A5A9-A1B4172A6B6F}" destId="{EF5B2462-FE2D-4360-AF54-B85ACC422782}" srcOrd="0" destOrd="0" presId="urn:microsoft.com/office/officeart/2005/8/layout/orgChart1"/>
    <dgm:cxn modelId="{F421AEE1-2E84-4283-83EB-3BDEF12E8F67}" type="presOf" srcId="{E7554391-194F-4699-9F86-36B799ECA783}" destId="{93EE6EC9-528C-487D-B464-45D4E2F426B3}" srcOrd="0" destOrd="0" presId="urn:microsoft.com/office/officeart/2005/8/layout/orgChart1"/>
    <dgm:cxn modelId="{A0BC45E4-48BF-413D-A7C7-FD813ABF798F}" type="presOf" srcId="{17B7C4EA-2AE7-4513-A880-166AA692FDBB}" destId="{09757553-54A6-4BA0-9002-EA569417A8BA}" srcOrd="0" destOrd="0" presId="urn:microsoft.com/office/officeart/2005/8/layout/orgChart1"/>
    <dgm:cxn modelId="{06A79CEC-895A-498C-9603-F244507184B5}" type="presOf" srcId="{9BC88D04-45AD-4C5E-BB30-1A6736FE9BB4}" destId="{CFC15C3D-2085-42D9-AFFB-FEEADBA98BA8}" srcOrd="0" destOrd="0" presId="urn:microsoft.com/office/officeart/2005/8/layout/orgChart1"/>
    <dgm:cxn modelId="{804AADEC-BC0A-4B82-B4A8-8165F4AC6296}" type="presOf" srcId="{F14C893B-2D0A-4083-84C6-F6735A603FF6}" destId="{5E80CFEA-436F-4A02-84FB-9DD978D2AE79}" srcOrd="0" destOrd="0" presId="urn:microsoft.com/office/officeart/2005/8/layout/orgChart1"/>
    <dgm:cxn modelId="{E404EEF4-3A14-44D4-9A86-956B6DB4DAB5}" type="presOf" srcId="{D523605E-E11B-4B47-979B-4BDEE4AD7272}" destId="{701234F4-EB1D-48E3-80FC-D6BC6D395A58}" srcOrd="0" destOrd="0" presId="urn:microsoft.com/office/officeart/2005/8/layout/orgChart1"/>
    <dgm:cxn modelId="{E8B194F5-0031-4F6F-A236-9068561ABE93}" type="presOf" srcId="{BB1945F2-EC41-48D9-AE01-FC0CFE48ED20}" destId="{15B67D4C-056B-44EB-B5C8-FCDACEA68EAF}" srcOrd="1" destOrd="0" presId="urn:microsoft.com/office/officeart/2005/8/layout/orgChart1"/>
    <dgm:cxn modelId="{FA4AAFB2-EF85-41A7-AAD0-F4FF2635533B}" type="presParOf" srcId="{AB8B98BD-1FFC-4EE1-AF1B-66600FC5E3B9}" destId="{253899C9-B496-4260-813F-A1A352E55DF5}" srcOrd="0" destOrd="0" presId="urn:microsoft.com/office/officeart/2005/8/layout/orgChart1"/>
    <dgm:cxn modelId="{A6614787-04A6-49E7-9439-8AD6C2BB6386}" type="presParOf" srcId="{253899C9-B496-4260-813F-A1A352E55DF5}" destId="{5C5748E0-4427-449D-8B29-50D9AD218CBD}" srcOrd="0" destOrd="0" presId="urn:microsoft.com/office/officeart/2005/8/layout/orgChart1"/>
    <dgm:cxn modelId="{ADA4A1B4-82C7-489D-AE41-5151B98C5142}" type="presParOf" srcId="{5C5748E0-4427-449D-8B29-50D9AD218CBD}" destId="{09757553-54A6-4BA0-9002-EA569417A8BA}" srcOrd="0" destOrd="0" presId="urn:microsoft.com/office/officeart/2005/8/layout/orgChart1"/>
    <dgm:cxn modelId="{CAB96C0A-EA11-4069-B3FD-2D4F5BF7FF0B}" type="presParOf" srcId="{5C5748E0-4427-449D-8B29-50D9AD218CBD}" destId="{52237436-26F8-4C55-86FB-44C5CA97E658}" srcOrd="1" destOrd="0" presId="urn:microsoft.com/office/officeart/2005/8/layout/orgChart1"/>
    <dgm:cxn modelId="{48E80F6A-7724-49F7-85A7-27E2D1495FEC}" type="presParOf" srcId="{253899C9-B496-4260-813F-A1A352E55DF5}" destId="{0C5366F9-CF6D-48ED-8ABB-1946047E16FE}" srcOrd="1" destOrd="0" presId="urn:microsoft.com/office/officeart/2005/8/layout/orgChart1"/>
    <dgm:cxn modelId="{BB4B9DE2-26B3-41B1-823D-AD21283428E2}" type="presParOf" srcId="{0C5366F9-CF6D-48ED-8ABB-1946047E16FE}" destId="{1075A5F9-DF2C-4F6E-93BA-8EE399A64793}" srcOrd="0" destOrd="0" presId="urn:microsoft.com/office/officeart/2005/8/layout/orgChart1"/>
    <dgm:cxn modelId="{2E4B052F-696A-477E-AC58-93CE03F5C631}" type="presParOf" srcId="{0C5366F9-CF6D-48ED-8ABB-1946047E16FE}" destId="{CDFC1F2D-C554-48E4-9023-CDD1D65AD4E9}" srcOrd="1" destOrd="0" presId="urn:microsoft.com/office/officeart/2005/8/layout/orgChart1"/>
    <dgm:cxn modelId="{7B7D2AE1-C5A0-4F75-95C5-8EAB6025B303}" type="presParOf" srcId="{CDFC1F2D-C554-48E4-9023-CDD1D65AD4E9}" destId="{F898CDDA-ED75-4568-9CF9-699A825B3933}" srcOrd="0" destOrd="0" presId="urn:microsoft.com/office/officeart/2005/8/layout/orgChart1"/>
    <dgm:cxn modelId="{2F5672AE-126E-48C3-B4BE-F3383240167E}" type="presParOf" srcId="{F898CDDA-ED75-4568-9CF9-699A825B3933}" destId="{8A368532-AA1F-4D07-8056-C26E1B0E4EDB}" srcOrd="0" destOrd="0" presId="urn:microsoft.com/office/officeart/2005/8/layout/orgChart1"/>
    <dgm:cxn modelId="{534613D0-93C2-48F6-B6B0-BE4251C4DE6F}" type="presParOf" srcId="{F898CDDA-ED75-4568-9CF9-699A825B3933}" destId="{15B67D4C-056B-44EB-B5C8-FCDACEA68EAF}" srcOrd="1" destOrd="0" presId="urn:microsoft.com/office/officeart/2005/8/layout/orgChart1"/>
    <dgm:cxn modelId="{DE5DF06C-8484-46AE-A0EE-17AC02C6A054}" type="presParOf" srcId="{CDFC1F2D-C554-48E4-9023-CDD1D65AD4E9}" destId="{B0B16DFA-92C3-464E-B5A4-B2923080EFC4}" srcOrd="1" destOrd="0" presId="urn:microsoft.com/office/officeart/2005/8/layout/orgChart1"/>
    <dgm:cxn modelId="{AEF9F85C-AE5F-4CF8-BAB0-09C2CDA87DB6}" type="presParOf" srcId="{B0B16DFA-92C3-464E-B5A4-B2923080EFC4}" destId="{795CBE95-D92B-4868-9086-7E47D89B245E}" srcOrd="0" destOrd="0" presId="urn:microsoft.com/office/officeart/2005/8/layout/orgChart1"/>
    <dgm:cxn modelId="{144990EB-CAE9-4809-B63D-A2F12B9654DE}" type="presParOf" srcId="{B0B16DFA-92C3-464E-B5A4-B2923080EFC4}" destId="{CF6BEF9F-EF20-4E6E-A0E3-BA87560D3300}" srcOrd="1" destOrd="0" presId="urn:microsoft.com/office/officeart/2005/8/layout/orgChart1"/>
    <dgm:cxn modelId="{1938C00E-B4F5-4A59-8F2E-6370D083D250}" type="presParOf" srcId="{CF6BEF9F-EF20-4E6E-A0E3-BA87560D3300}" destId="{85208EE4-F1CD-4D6B-B240-72C9D295B680}" srcOrd="0" destOrd="0" presId="urn:microsoft.com/office/officeart/2005/8/layout/orgChart1"/>
    <dgm:cxn modelId="{22254ED4-C93C-44F9-A279-6B9228EE4E99}" type="presParOf" srcId="{85208EE4-F1CD-4D6B-B240-72C9D295B680}" destId="{CB8C5CC4-049F-41CC-B008-49863C2C604D}" srcOrd="0" destOrd="0" presId="urn:microsoft.com/office/officeart/2005/8/layout/orgChart1"/>
    <dgm:cxn modelId="{15E518EB-3675-4F21-A713-453B0AAA7979}" type="presParOf" srcId="{85208EE4-F1CD-4D6B-B240-72C9D295B680}" destId="{F24D111B-9D8D-45A7-A26C-6F679D48F209}" srcOrd="1" destOrd="0" presId="urn:microsoft.com/office/officeart/2005/8/layout/orgChart1"/>
    <dgm:cxn modelId="{0B169FD3-54CF-4DE6-AFFE-064EC961BAE3}" type="presParOf" srcId="{CF6BEF9F-EF20-4E6E-A0E3-BA87560D3300}" destId="{52DE4DC5-B239-4733-96EF-0B9E5946D591}" srcOrd="1" destOrd="0" presId="urn:microsoft.com/office/officeart/2005/8/layout/orgChart1"/>
    <dgm:cxn modelId="{FD957C57-7BF8-483F-89B2-90B69EC535A6}" type="presParOf" srcId="{52DE4DC5-B239-4733-96EF-0B9E5946D591}" destId="{17E69EA8-5DF4-4D3E-BC00-813D8E6C7F25}" srcOrd="0" destOrd="0" presId="urn:microsoft.com/office/officeart/2005/8/layout/orgChart1"/>
    <dgm:cxn modelId="{368E139B-04EF-4B9B-A48D-4DCE9BD2860F}" type="presParOf" srcId="{52DE4DC5-B239-4733-96EF-0B9E5946D591}" destId="{4FF069A2-4513-44BA-8854-26F58E7E2395}" srcOrd="1" destOrd="0" presId="urn:microsoft.com/office/officeart/2005/8/layout/orgChart1"/>
    <dgm:cxn modelId="{08D55D3D-8C85-4F55-A8C2-90804179016D}" type="presParOf" srcId="{4FF069A2-4513-44BA-8854-26F58E7E2395}" destId="{BB8368AD-12A3-40FD-A631-1A4F3547773F}" srcOrd="0" destOrd="0" presId="urn:microsoft.com/office/officeart/2005/8/layout/orgChart1"/>
    <dgm:cxn modelId="{107C6A09-F5A6-4D17-8C37-BF384D05B2F4}" type="presParOf" srcId="{BB8368AD-12A3-40FD-A631-1A4F3547773F}" destId="{93EE6EC9-528C-487D-B464-45D4E2F426B3}" srcOrd="0" destOrd="0" presId="urn:microsoft.com/office/officeart/2005/8/layout/orgChart1"/>
    <dgm:cxn modelId="{C6E2AE2F-448C-4326-BA8B-FF7B4C138729}" type="presParOf" srcId="{BB8368AD-12A3-40FD-A631-1A4F3547773F}" destId="{E58AEB19-D724-458C-A536-3B7D3C8F9FE8}" srcOrd="1" destOrd="0" presId="urn:microsoft.com/office/officeart/2005/8/layout/orgChart1"/>
    <dgm:cxn modelId="{F080414A-B431-4894-99AC-E91E9B8802A4}" type="presParOf" srcId="{4FF069A2-4513-44BA-8854-26F58E7E2395}" destId="{D6EA43F3-A749-4BF3-995B-B2816109E726}" srcOrd="1" destOrd="0" presId="urn:microsoft.com/office/officeart/2005/8/layout/orgChart1"/>
    <dgm:cxn modelId="{5F950D28-1C40-4D0E-B487-B3F0B475CA13}" type="presParOf" srcId="{D6EA43F3-A749-4BF3-995B-B2816109E726}" destId="{81F9959B-E421-4287-820F-F8FD40EFABF7}" srcOrd="0" destOrd="0" presId="urn:microsoft.com/office/officeart/2005/8/layout/orgChart1"/>
    <dgm:cxn modelId="{45611E67-5099-4637-A0BB-CF8708401628}" type="presParOf" srcId="{D6EA43F3-A749-4BF3-995B-B2816109E726}" destId="{B793BF5A-8C19-4351-88B3-CE66F1FE70E2}" srcOrd="1" destOrd="0" presId="urn:microsoft.com/office/officeart/2005/8/layout/orgChart1"/>
    <dgm:cxn modelId="{BDF7809C-5D15-4B91-95A0-5DCA5CA4D307}" type="presParOf" srcId="{B793BF5A-8C19-4351-88B3-CE66F1FE70E2}" destId="{220DE941-AA6F-4E51-B24C-4D87C5609FA9}" srcOrd="0" destOrd="0" presId="urn:microsoft.com/office/officeart/2005/8/layout/orgChart1"/>
    <dgm:cxn modelId="{204BA912-9EC3-410E-8501-C1CB48432911}" type="presParOf" srcId="{220DE941-AA6F-4E51-B24C-4D87C5609FA9}" destId="{8B032C1E-3A10-4219-BA1D-346FA65B8160}" srcOrd="0" destOrd="0" presId="urn:microsoft.com/office/officeart/2005/8/layout/orgChart1"/>
    <dgm:cxn modelId="{62DFE1C8-ECEE-437B-9A45-635A2F0FE1D0}" type="presParOf" srcId="{220DE941-AA6F-4E51-B24C-4D87C5609FA9}" destId="{BE2024D9-4037-4FB2-9A1B-AB5714240DF4}" srcOrd="1" destOrd="0" presId="urn:microsoft.com/office/officeart/2005/8/layout/orgChart1"/>
    <dgm:cxn modelId="{069A35E1-DA9C-45B7-AAF5-5DCDD2BEB180}" type="presParOf" srcId="{B793BF5A-8C19-4351-88B3-CE66F1FE70E2}" destId="{E4B14978-9042-43EA-86BA-47C0BA8E0C04}" srcOrd="1" destOrd="0" presId="urn:microsoft.com/office/officeart/2005/8/layout/orgChart1"/>
    <dgm:cxn modelId="{1FC9330F-865E-4553-A981-AE686DE7E0A3}" type="presParOf" srcId="{B793BF5A-8C19-4351-88B3-CE66F1FE70E2}" destId="{CAFC83AD-F8F7-448C-B616-AB508CB312D9}" srcOrd="2" destOrd="0" presId="urn:microsoft.com/office/officeart/2005/8/layout/orgChart1"/>
    <dgm:cxn modelId="{6B60DD0D-7D10-4F0D-9C07-40E3ACAFB93A}" type="presParOf" srcId="{4FF069A2-4513-44BA-8854-26F58E7E2395}" destId="{E2E6C5D5-1EAB-4512-8F51-A29FE90FBF98}" srcOrd="2" destOrd="0" presId="urn:microsoft.com/office/officeart/2005/8/layout/orgChart1"/>
    <dgm:cxn modelId="{4EF117B9-954E-47AB-A2D5-22D15401B450}" type="presParOf" srcId="{CF6BEF9F-EF20-4E6E-A0E3-BA87560D3300}" destId="{A2555417-3524-4948-BC69-ED51778692FA}" srcOrd="2" destOrd="0" presId="urn:microsoft.com/office/officeart/2005/8/layout/orgChart1"/>
    <dgm:cxn modelId="{E57206BB-5E39-45D8-9591-A8FBAA27E797}" type="presParOf" srcId="{B0B16DFA-92C3-464E-B5A4-B2923080EFC4}" destId="{5E80CFEA-436F-4A02-84FB-9DD978D2AE79}" srcOrd="2" destOrd="0" presId="urn:microsoft.com/office/officeart/2005/8/layout/orgChart1"/>
    <dgm:cxn modelId="{82A24979-4982-45AF-AC79-1582D379D848}" type="presParOf" srcId="{B0B16DFA-92C3-464E-B5A4-B2923080EFC4}" destId="{07006D54-6A4D-45C0-9E4A-036A5E11768D}" srcOrd="3" destOrd="0" presId="urn:microsoft.com/office/officeart/2005/8/layout/orgChart1"/>
    <dgm:cxn modelId="{305036EC-0184-4C78-BB52-EF5525BFCF3C}" type="presParOf" srcId="{07006D54-6A4D-45C0-9E4A-036A5E11768D}" destId="{F3FE4A4D-941C-480F-9DE1-FE84DD18A96C}" srcOrd="0" destOrd="0" presId="urn:microsoft.com/office/officeart/2005/8/layout/orgChart1"/>
    <dgm:cxn modelId="{6176E4F6-E78C-435D-94BF-C8321DF66955}" type="presParOf" srcId="{F3FE4A4D-941C-480F-9DE1-FE84DD18A96C}" destId="{ABEE1618-15BC-40CE-870B-3792209C687F}" srcOrd="0" destOrd="0" presId="urn:microsoft.com/office/officeart/2005/8/layout/orgChart1"/>
    <dgm:cxn modelId="{23E43077-A86C-467D-AB20-5E6D0F04B932}" type="presParOf" srcId="{F3FE4A4D-941C-480F-9DE1-FE84DD18A96C}" destId="{1C818E3E-4DD5-46D8-881E-2F709517AABD}" srcOrd="1" destOrd="0" presId="urn:microsoft.com/office/officeart/2005/8/layout/orgChart1"/>
    <dgm:cxn modelId="{30A1F68A-2C4D-4FD5-BF92-D066BAD6BF8A}" type="presParOf" srcId="{07006D54-6A4D-45C0-9E4A-036A5E11768D}" destId="{D4681AC0-D3C1-44CC-AA0B-FC65E5964479}" srcOrd="1" destOrd="0" presId="urn:microsoft.com/office/officeart/2005/8/layout/orgChart1"/>
    <dgm:cxn modelId="{ABA219BF-6D8B-414D-8640-A83B1F8A72B5}" type="presParOf" srcId="{D4681AC0-D3C1-44CC-AA0B-FC65E5964479}" destId="{730BACA7-3A8B-48B6-8F5F-5B236DF9439B}" srcOrd="0" destOrd="0" presId="urn:microsoft.com/office/officeart/2005/8/layout/orgChart1"/>
    <dgm:cxn modelId="{6AF0CF75-8CF8-4679-B166-7084D811CBBC}" type="presParOf" srcId="{D4681AC0-D3C1-44CC-AA0B-FC65E5964479}" destId="{EDD4F44E-D3AE-4BFE-9E3B-35AC6C9E631E}" srcOrd="1" destOrd="0" presId="urn:microsoft.com/office/officeart/2005/8/layout/orgChart1"/>
    <dgm:cxn modelId="{F2926718-4537-4E9C-A60E-991A161BB30E}" type="presParOf" srcId="{EDD4F44E-D3AE-4BFE-9E3B-35AC6C9E631E}" destId="{F022A336-1AEA-48E3-A4EC-D39F1B228916}" srcOrd="0" destOrd="0" presId="urn:microsoft.com/office/officeart/2005/8/layout/orgChart1"/>
    <dgm:cxn modelId="{5030EAAF-181C-48EB-8836-8C13A307EBAB}" type="presParOf" srcId="{F022A336-1AEA-48E3-A4EC-D39F1B228916}" destId="{1973860C-5417-4C43-B98B-9D01D68AE5F7}" srcOrd="0" destOrd="0" presId="urn:microsoft.com/office/officeart/2005/8/layout/orgChart1"/>
    <dgm:cxn modelId="{BD625EB8-0200-479D-977A-31115E7FE668}" type="presParOf" srcId="{F022A336-1AEA-48E3-A4EC-D39F1B228916}" destId="{F06BC691-13FA-4510-916F-AB70C78D0412}" srcOrd="1" destOrd="0" presId="urn:microsoft.com/office/officeart/2005/8/layout/orgChart1"/>
    <dgm:cxn modelId="{D97069C2-1FC9-4216-8696-E8EDD7204E67}" type="presParOf" srcId="{EDD4F44E-D3AE-4BFE-9E3B-35AC6C9E631E}" destId="{CC4D28C5-4606-4A58-BFF3-4003FCC1125F}" srcOrd="1" destOrd="0" presId="urn:microsoft.com/office/officeart/2005/8/layout/orgChart1"/>
    <dgm:cxn modelId="{83774D70-4DB2-4DFC-AC4B-8C002689CE42}" type="presParOf" srcId="{CC4D28C5-4606-4A58-BFF3-4003FCC1125F}" destId="{A40EAF44-31DC-4123-A25A-FCE0B85FB1D4}" srcOrd="0" destOrd="0" presId="urn:microsoft.com/office/officeart/2005/8/layout/orgChart1"/>
    <dgm:cxn modelId="{9E2343B1-1806-4B48-A403-78BD903489B3}" type="presParOf" srcId="{CC4D28C5-4606-4A58-BFF3-4003FCC1125F}" destId="{AED3CD1E-B7D9-4C3D-9CE6-77E16662D629}" srcOrd="1" destOrd="0" presId="urn:microsoft.com/office/officeart/2005/8/layout/orgChart1"/>
    <dgm:cxn modelId="{7DDBEC07-65D9-4C7C-B2CB-316854F23832}" type="presParOf" srcId="{AED3CD1E-B7D9-4C3D-9CE6-77E16662D629}" destId="{45017802-BE0D-4C63-BF20-E5019018CA73}" srcOrd="0" destOrd="0" presId="urn:microsoft.com/office/officeart/2005/8/layout/orgChart1"/>
    <dgm:cxn modelId="{BA013287-B454-42BA-8154-767D86C0B1DC}" type="presParOf" srcId="{45017802-BE0D-4C63-BF20-E5019018CA73}" destId="{0AB1A4DC-17AD-449E-BC74-29B27544A7E1}" srcOrd="0" destOrd="0" presId="urn:microsoft.com/office/officeart/2005/8/layout/orgChart1"/>
    <dgm:cxn modelId="{1B22DAC4-2A80-4F8A-9FDB-94D7A9981004}" type="presParOf" srcId="{45017802-BE0D-4C63-BF20-E5019018CA73}" destId="{E0662480-AFA3-424C-ADD8-2148D3510FE2}" srcOrd="1" destOrd="0" presId="urn:microsoft.com/office/officeart/2005/8/layout/orgChart1"/>
    <dgm:cxn modelId="{D391E537-B982-4D9C-B318-B77E8A12E741}" type="presParOf" srcId="{AED3CD1E-B7D9-4C3D-9CE6-77E16662D629}" destId="{40825E9D-FC0B-4848-BA12-BA1050D77785}" srcOrd="1" destOrd="0" presId="urn:microsoft.com/office/officeart/2005/8/layout/orgChart1"/>
    <dgm:cxn modelId="{8AF61706-AA64-4A06-82A9-2E530F715333}" type="presParOf" srcId="{AED3CD1E-B7D9-4C3D-9CE6-77E16662D629}" destId="{C51493A0-37C0-4BE6-BA0D-2121403901C2}" srcOrd="2" destOrd="0" presId="urn:microsoft.com/office/officeart/2005/8/layout/orgChart1"/>
    <dgm:cxn modelId="{EA9C6EBB-9D14-4134-830A-DCE96F5C28B1}" type="presParOf" srcId="{CC4D28C5-4606-4A58-BFF3-4003FCC1125F}" destId="{5A0A8FB2-6CEA-4B0D-AC01-246CC881D14A}" srcOrd="2" destOrd="0" presId="urn:microsoft.com/office/officeart/2005/8/layout/orgChart1"/>
    <dgm:cxn modelId="{070127B6-302B-4AD7-AC71-10BEA75BAADC}" type="presParOf" srcId="{CC4D28C5-4606-4A58-BFF3-4003FCC1125F}" destId="{05AA168C-A7FA-41AA-BA2B-9C0FEA5B7C02}" srcOrd="3" destOrd="0" presId="urn:microsoft.com/office/officeart/2005/8/layout/orgChart1"/>
    <dgm:cxn modelId="{E1D3A58E-1DF2-43F5-AAA6-F51E93A17022}" type="presParOf" srcId="{05AA168C-A7FA-41AA-BA2B-9C0FEA5B7C02}" destId="{EBF46994-3E27-42B1-8EC9-DB6878DE458C}" srcOrd="0" destOrd="0" presId="urn:microsoft.com/office/officeart/2005/8/layout/orgChart1"/>
    <dgm:cxn modelId="{04612ED0-5489-430E-9ECF-DBEF11B4993C}" type="presParOf" srcId="{EBF46994-3E27-42B1-8EC9-DB6878DE458C}" destId="{EF5B2462-FE2D-4360-AF54-B85ACC422782}" srcOrd="0" destOrd="0" presId="urn:microsoft.com/office/officeart/2005/8/layout/orgChart1"/>
    <dgm:cxn modelId="{DB8291A5-50F6-4952-A5BD-760266AF7A7C}" type="presParOf" srcId="{EBF46994-3E27-42B1-8EC9-DB6878DE458C}" destId="{41440A7A-815A-4999-B656-9AD160A36E43}" srcOrd="1" destOrd="0" presId="urn:microsoft.com/office/officeart/2005/8/layout/orgChart1"/>
    <dgm:cxn modelId="{846CDB71-20F4-4BFF-AE2F-327FE4D81A16}" type="presParOf" srcId="{05AA168C-A7FA-41AA-BA2B-9C0FEA5B7C02}" destId="{BF593080-BFB8-48E1-916A-54D0C8F202F0}" srcOrd="1" destOrd="0" presId="urn:microsoft.com/office/officeart/2005/8/layout/orgChart1"/>
    <dgm:cxn modelId="{F2CB602C-3A5F-46BC-8A4F-3DDDA46B1F1E}" type="presParOf" srcId="{05AA168C-A7FA-41AA-BA2B-9C0FEA5B7C02}" destId="{2FF63B7D-B452-4A1D-BBFF-5E2768D7D621}" srcOrd="2" destOrd="0" presId="urn:microsoft.com/office/officeart/2005/8/layout/orgChart1"/>
    <dgm:cxn modelId="{73498FDD-5466-4A90-8A83-A7742F71E564}" type="presParOf" srcId="{EDD4F44E-D3AE-4BFE-9E3B-35AC6C9E631E}" destId="{238BF0EC-B710-4311-8606-E0D5031FFA8C}" srcOrd="2" destOrd="0" presId="urn:microsoft.com/office/officeart/2005/8/layout/orgChart1"/>
    <dgm:cxn modelId="{0B4A47AA-99B3-450F-B147-CDEEBF3260DE}" type="presParOf" srcId="{07006D54-6A4D-45C0-9E4A-036A5E11768D}" destId="{FB294D6E-4F72-4BE6-83AE-37FDA108E882}" srcOrd="2" destOrd="0" presId="urn:microsoft.com/office/officeart/2005/8/layout/orgChart1"/>
    <dgm:cxn modelId="{F81A0C3F-411C-42C4-8936-7D4853C0B38C}" type="presParOf" srcId="{B0B16DFA-92C3-464E-B5A4-B2923080EFC4}" destId="{3D6E24C6-F905-4F01-A364-11F9BF6F5335}" srcOrd="4" destOrd="0" presId="urn:microsoft.com/office/officeart/2005/8/layout/orgChart1"/>
    <dgm:cxn modelId="{75B55ED4-D1FC-49C7-A430-0A4A149665C4}" type="presParOf" srcId="{B0B16DFA-92C3-464E-B5A4-B2923080EFC4}" destId="{E07A0924-DE16-4A54-9092-17CCB678EAC4}" srcOrd="5" destOrd="0" presId="urn:microsoft.com/office/officeart/2005/8/layout/orgChart1"/>
    <dgm:cxn modelId="{7C1D8AF3-64D7-4004-9B7C-BACE85412038}" type="presParOf" srcId="{E07A0924-DE16-4A54-9092-17CCB678EAC4}" destId="{CCE139E2-0C57-481E-9346-BD35F7EF5C66}" srcOrd="0" destOrd="0" presId="urn:microsoft.com/office/officeart/2005/8/layout/orgChart1"/>
    <dgm:cxn modelId="{D3404631-C660-42D8-8ADA-E5F797788249}" type="presParOf" srcId="{CCE139E2-0C57-481E-9346-BD35F7EF5C66}" destId="{A4A5D6B9-5D0B-4C5C-B63E-8C9F1B9AC113}" srcOrd="0" destOrd="0" presId="urn:microsoft.com/office/officeart/2005/8/layout/orgChart1"/>
    <dgm:cxn modelId="{AEB7EE0F-698F-4E45-8B9D-6C580176996A}" type="presParOf" srcId="{CCE139E2-0C57-481E-9346-BD35F7EF5C66}" destId="{D7CCE8ED-25E7-4BA2-9BDD-940FC47FA242}" srcOrd="1" destOrd="0" presId="urn:microsoft.com/office/officeart/2005/8/layout/orgChart1"/>
    <dgm:cxn modelId="{536C33A7-E3F5-4585-8F61-79D9FFF21909}" type="presParOf" srcId="{E07A0924-DE16-4A54-9092-17CCB678EAC4}" destId="{9BBF50C1-8CBB-42C3-A0CB-504FC84FFD2E}" srcOrd="1" destOrd="0" presId="urn:microsoft.com/office/officeart/2005/8/layout/orgChart1"/>
    <dgm:cxn modelId="{0669BBE0-CD6C-4BBE-B725-09B06336A9AC}" type="presParOf" srcId="{9BBF50C1-8CBB-42C3-A0CB-504FC84FFD2E}" destId="{86A06F9F-E8F7-468C-87F1-DB47F874FA99}" srcOrd="0" destOrd="0" presId="urn:microsoft.com/office/officeart/2005/8/layout/orgChart1"/>
    <dgm:cxn modelId="{A45F68F0-3B91-40C7-B554-4C37E3C376B0}" type="presParOf" srcId="{9BBF50C1-8CBB-42C3-A0CB-504FC84FFD2E}" destId="{A7AF52B8-12D4-4960-892D-6BE8D76C48DF}" srcOrd="1" destOrd="0" presId="urn:microsoft.com/office/officeart/2005/8/layout/orgChart1"/>
    <dgm:cxn modelId="{29661868-0F0E-4C25-8089-C2F32F600BF7}" type="presParOf" srcId="{A7AF52B8-12D4-4960-892D-6BE8D76C48DF}" destId="{AE7F217D-7929-4A8E-96B8-4E61D79C003C}" srcOrd="0" destOrd="0" presId="urn:microsoft.com/office/officeart/2005/8/layout/orgChart1"/>
    <dgm:cxn modelId="{AF67B4A8-D2BC-4BAF-B181-081319FF3B6F}" type="presParOf" srcId="{AE7F217D-7929-4A8E-96B8-4E61D79C003C}" destId="{FC1D95CC-FE75-47E2-9DF1-B9DF360C2FBE}" srcOrd="0" destOrd="0" presId="urn:microsoft.com/office/officeart/2005/8/layout/orgChart1"/>
    <dgm:cxn modelId="{8915D33E-7A12-4F4C-A48F-A676A132CACC}" type="presParOf" srcId="{AE7F217D-7929-4A8E-96B8-4E61D79C003C}" destId="{3888EEF8-FAFD-49C0-8B92-953A5E490601}" srcOrd="1" destOrd="0" presId="urn:microsoft.com/office/officeart/2005/8/layout/orgChart1"/>
    <dgm:cxn modelId="{2BF3AF04-04E8-4000-B690-D0E4215766E1}" type="presParOf" srcId="{A7AF52B8-12D4-4960-892D-6BE8D76C48DF}" destId="{410F26B6-744E-4414-B3EF-B2D888D9461D}" srcOrd="1" destOrd="0" presId="urn:microsoft.com/office/officeart/2005/8/layout/orgChart1"/>
    <dgm:cxn modelId="{799E55A3-DA92-478F-8CD6-CE4A14FA7710}" type="presParOf" srcId="{410F26B6-744E-4414-B3EF-B2D888D9461D}" destId="{701234F4-EB1D-48E3-80FC-D6BC6D395A58}" srcOrd="0" destOrd="0" presId="urn:microsoft.com/office/officeart/2005/8/layout/orgChart1"/>
    <dgm:cxn modelId="{1E641655-C4B7-448C-BCC0-933B643E2F19}" type="presParOf" srcId="{410F26B6-744E-4414-B3EF-B2D888D9461D}" destId="{AF45863B-CDCF-4914-AEB8-4CAC1B676A59}" srcOrd="1" destOrd="0" presId="urn:microsoft.com/office/officeart/2005/8/layout/orgChart1"/>
    <dgm:cxn modelId="{C6C42B63-FC5D-4682-B5BF-5F59A8894F41}" type="presParOf" srcId="{AF45863B-CDCF-4914-AEB8-4CAC1B676A59}" destId="{13123648-6FDF-4586-AD43-DB126B7A39BE}" srcOrd="0" destOrd="0" presId="urn:microsoft.com/office/officeart/2005/8/layout/orgChart1"/>
    <dgm:cxn modelId="{EA9FE869-AB2D-4AE1-9193-5D9B94C083A1}" type="presParOf" srcId="{13123648-6FDF-4586-AD43-DB126B7A39BE}" destId="{33F539BE-49BB-4A26-AE11-6DB337936238}" srcOrd="0" destOrd="0" presId="urn:microsoft.com/office/officeart/2005/8/layout/orgChart1"/>
    <dgm:cxn modelId="{3CDDFC5B-5341-4FC3-82BC-92D2B2FE4155}" type="presParOf" srcId="{13123648-6FDF-4586-AD43-DB126B7A39BE}" destId="{29E7A570-5B5C-4033-8091-8E9AE1DFD338}" srcOrd="1" destOrd="0" presId="urn:microsoft.com/office/officeart/2005/8/layout/orgChart1"/>
    <dgm:cxn modelId="{B68DE27A-1BE2-41AC-AA6E-4252AC33535E}" type="presParOf" srcId="{AF45863B-CDCF-4914-AEB8-4CAC1B676A59}" destId="{519E6D7E-904D-4753-B713-FDD93240B4DA}" srcOrd="1" destOrd="0" presId="urn:microsoft.com/office/officeart/2005/8/layout/orgChart1"/>
    <dgm:cxn modelId="{47F6D5E1-5EF5-4725-BBE0-C5CA12E8C2CF}" type="presParOf" srcId="{AF45863B-CDCF-4914-AEB8-4CAC1B676A59}" destId="{CB8447B8-FB7B-4A21-BD38-E40ED89780C3}" srcOrd="2" destOrd="0" presId="urn:microsoft.com/office/officeart/2005/8/layout/orgChart1"/>
    <dgm:cxn modelId="{66704EC2-ABAA-4AAC-9B51-981F9C450A65}" type="presParOf" srcId="{410F26B6-744E-4414-B3EF-B2D888D9461D}" destId="{C59039D7-BF46-4FC0-B9DF-4A503790C6FD}" srcOrd="2" destOrd="0" presId="urn:microsoft.com/office/officeart/2005/8/layout/orgChart1"/>
    <dgm:cxn modelId="{F2BB615B-5A1F-463D-BFF0-0D34B0D0A2F8}" type="presParOf" srcId="{410F26B6-744E-4414-B3EF-B2D888D9461D}" destId="{269082C4-9FA6-41B9-90D6-9D36B0DC1C4F}" srcOrd="3" destOrd="0" presId="urn:microsoft.com/office/officeart/2005/8/layout/orgChart1"/>
    <dgm:cxn modelId="{98B2D439-9767-4F64-BEB4-A9043B5A6BD6}" type="presParOf" srcId="{269082C4-9FA6-41B9-90D6-9D36B0DC1C4F}" destId="{EAB4AC65-5395-45DF-A251-5B26D7FC3972}" srcOrd="0" destOrd="0" presId="urn:microsoft.com/office/officeart/2005/8/layout/orgChart1"/>
    <dgm:cxn modelId="{6878E694-99B0-49E7-8E2F-B2E0757DB48E}" type="presParOf" srcId="{EAB4AC65-5395-45DF-A251-5B26D7FC3972}" destId="{E82F9ADE-3EEB-4749-8F59-10F8B51CFEC5}" srcOrd="0" destOrd="0" presId="urn:microsoft.com/office/officeart/2005/8/layout/orgChart1"/>
    <dgm:cxn modelId="{7AD63E56-CB3E-4A7C-93D8-3B5050027A2D}" type="presParOf" srcId="{EAB4AC65-5395-45DF-A251-5B26D7FC3972}" destId="{E908362E-1A41-41B9-B1E7-B76160589D56}" srcOrd="1" destOrd="0" presId="urn:microsoft.com/office/officeart/2005/8/layout/orgChart1"/>
    <dgm:cxn modelId="{0757F8F9-50EF-4CE3-B19F-6C99034FDAE2}" type="presParOf" srcId="{269082C4-9FA6-41B9-90D6-9D36B0DC1C4F}" destId="{29E23614-5141-4593-90C4-A835D2ECA22D}" srcOrd="1" destOrd="0" presId="urn:microsoft.com/office/officeart/2005/8/layout/orgChart1"/>
    <dgm:cxn modelId="{74C32365-9D22-4B2A-B85A-9B78AF58DFD2}" type="presParOf" srcId="{269082C4-9FA6-41B9-90D6-9D36B0DC1C4F}" destId="{FC2590C9-17C3-4CCA-93DF-5659251E3C91}" srcOrd="2" destOrd="0" presId="urn:microsoft.com/office/officeart/2005/8/layout/orgChart1"/>
    <dgm:cxn modelId="{4A94B6ED-94EC-4F2B-AD8F-65803C10DFA4}" type="presParOf" srcId="{410F26B6-744E-4414-B3EF-B2D888D9461D}" destId="{CFC15C3D-2085-42D9-AFFB-FEEADBA98BA8}" srcOrd="4" destOrd="0" presId="urn:microsoft.com/office/officeart/2005/8/layout/orgChart1"/>
    <dgm:cxn modelId="{6460D069-3FAB-460C-B794-06690B01F091}" type="presParOf" srcId="{410F26B6-744E-4414-B3EF-B2D888D9461D}" destId="{2E111784-07AD-4A29-945C-D101F1BDDE37}" srcOrd="5" destOrd="0" presId="urn:microsoft.com/office/officeart/2005/8/layout/orgChart1"/>
    <dgm:cxn modelId="{6770385F-1A98-4FC8-B33A-988FD7FF6BB2}" type="presParOf" srcId="{2E111784-07AD-4A29-945C-D101F1BDDE37}" destId="{E0CCB082-4DE0-4C93-AA96-11C11C84469B}" srcOrd="0" destOrd="0" presId="urn:microsoft.com/office/officeart/2005/8/layout/orgChart1"/>
    <dgm:cxn modelId="{8D14BABE-E420-4AF7-92B0-3425BEE34A95}" type="presParOf" srcId="{E0CCB082-4DE0-4C93-AA96-11C11C84469B}" destId="{C9C9BB5A-4B6E-45E7-9992-947A6E5C83A4}" srcOrd="0" destOrd="0" presId="urn:microsoft.com/office/officeart/2005/8/layout/orgChart1"/>
    <dgm:cxn modelId="{94F3C29A-A61D-422C-AFE1-A7B2B42FCA24}" type="presParOf" srcId="{E0CCB082-4DE0-4C93-AA96-11C11C84469B}" destId="{1D897F2B-E58E-4FA7-A158-7C9E877A4F85}" srcOrd="1" destOrd="0" presId="urn:microsoft.com/office/officeart/2005/8/layout/orgChart1"/>
    <dgm:cxn modelId="{96A10BB6-012E-45FB-B6F8-FC0D0AADD28D}" type="presParOf" srcId="{2E111784-07AD-4A29-945C-D101F1BDDE37}" destId="{31F6455A-1FA0-40C3-9D8D-1F3E94082F73}" srcOrd="1" destOrd="0" presId="urn:microsoft.com/office/officeart/2005/8/layout/orgChart1"/>
    <dgm:cxn modelId="{DE4764FB-D026-4FD3-A684-6C6637EDF815}" type="presParOf" srcId="{2E111784-07AD-4A29-945C-D101F1BDDE37}" destId="{22163EAA-DC3A-4DA7-AC79-7DE9BD5397BD}" srcOrd="2" destOrd="0" presId="urn:microsoft.com/office/officeart/2005/8/layout/orgChart1"/>
    <dgm:cxn modelId="{60E36302-1819-4F04-B9B3-846D110CBF8A}" type="presParOf" srcId="{A7AF52B8-12D4-4960-892D-6BE8D76C48DF}" destId="{0692F9A4-7367-49B3-AECD-AF18A148532D}" srcOrd="2" destOrd="0" presId="urn:microsoft.com/office/officeart/2005/8/layout/orgChart1"/>
    <dgm:cxn modelId="{5784A921-178D-46A2-AD9E-D157E714A9C0}" type="presParOf" srcId="{E07A0924-DE16-4A54-9092-17CCB678EAC4}" destId="{8CF4420B-90B6-4676-83E4-DCB892C7E7DB}" srcOrd="2" destOrd="0" presId="urn:microsoft.com/office/officeart/2005/8/layout/orgChart1"/>
    <dgm:cxn modelId="{F0C155CC-39D1-4FE8-BC28-02BDB9659078}" type="presParOf" srcId="{CDFC1F2D-C554-48E4-9023-CDD1D65AD4E9}" destId="{EB6546BD-206D-4383-95A5-1DFBB96F45A4}" srcOrd="2" destOrd="0" presId="urn:microsoft.com/office/officeart/2005/8/layout/orgChart1"/>
    <dgm:cxn modelId="{9E094EAF-4F38-4F48-8DCC-DADF4E330424}" type="presParOf" srcId="{253899C9-B496-4260-813F-A1A352E55DF5}" destId="{62FDD36C-7697-4A07-8044-F249EE66C59A}" srcOrd="2" destOrd="0" presId="urn:microsoft.com/office/officeart/2005/8/layout/orgChart1"/>
  </dgm:cxnLst>
  <dgm:bg/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BC0E0BF7-3BFC-4C70-8B06-05AE79E1D97A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0C344E2F-8B23-4184-A8A9-C01C79289E55}">
      <dgm:prSet phldrT="[Text]" custT="1"/>
      <dgm:spPr>
        <a:noFill/>
        <a:ln>
          <a:solidFill>
            <a:srgbClr val="002060"/>
          </a:solidFill>
        </a:ln>
      </dgm:spPr>
      <dgm:t>
        <a:bodyPr/>
        <a:lstStyle/>
        <a:p>
          <a:r>
            <a:rPr lang="en-GB" sz="800" b="1" dirty="0">
              <a:solidFill>
                <a:schemeClr val="tx1"/>
              </a:solidFill>
            </a:rPr>
            <a:t>EUROPE AND CENTRAL ASIA</a:t>
          </a:r>
          <a:endParaRPr lang="en-GB" sz="900" b="1" dirty="0">
            <a:solidFill>
              <a:schemeClr val="tx1"/>
            </a:solidFill>
          </a:endParaRPr>
        </a:p>
      </dgm:t>
    </dgm:pt>
    <dgm:pt modelId="{A4D8D8C5-CD86-434B-B579-EF4189BDC5C8}" type="parTrans" cxnId="{11428AF7-CCF3-4021-8F31-019EDACBB6FA}">
      <dgm:prSet/>
      <dgm:spPr/>
      <dgm:t>
        <a:bodyPr/>
        <a:lstStyle/>
        <a:p>
          <a:endParaRPr lang="en-GB"/>
        </a:p>
      </dgm:t>
    </dgm:pt>
    <dgm:pt modelId="{F307E94A-A71D-4E5C-8085-9497AE9C2CF1}" type="sibTrans" cxnId="{11428AF7-CCF3-4021-8F31-019EDACBB6FA}">
      <dgm:prSet/>
      <dgm:spPr/>
      <dgm:t>
        <a:bodyPr/>
        <a:lstStyle/>
        <a:p>
          <a:endParaRPr lang="en-GB"/>
        </a:p>
      </dgm:t>
    </dgm:pt>
    <dgm:pt modelId="{7C8FE36E-A087-4D80-93E3-AF67415E9794}">
      <dgm:prSet phldrT="[Text]" custT="1"/>
      <dgm:spPr>
        <a:noFill/>
        <a:ln>
          <a:solidFill>
            <a:srgbClr val="002060"/>
          </a:solidFill>
        </a:ln>
      </dgm:spPr>
      <dgm:t>
        <a:bodyPr/>
        <a:lstStyle/>
        <a:p>
          <a:r>
            <a:rPr lang="en-GB" sz="900">
              <a:solidFill>
                <a:schemeClr val="tx1"/>
              </a:solidFill>
            </a:rPr>
            <a:t>GEORGIA</a:t>
          </a:r>
        </a:p>
      </dgm:t>
    </dgm:pt>
    <dgm:pt modelId="{CAFACF70-F484-4201-A81B-1B4418909C91}" type="parTrans" cxnId="{70071FC9-6113-4127-B8B7-CBEFE242CAF1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CBA9644D-E99D-40DE-8827-8E58DE2CFDB3}" type="sibTrans" cxnId="{70071FC9-6113-4127-B8B7-CBEFE242CAF1}">
      <dgm:prSet/>
      <dgm:spPr/>
      <dgm:t>
        <a:bodyPr/>
        <a:lstStyle/>
        <a:p>
          <a:endParaRPr lang="en-GB"/>
        </a:p>
      </dgm:t>
    </dgm:pt>
    <dgm:pt modelId="{9D1C97B9-0712-4843-8EDB-C17CDF77E1B6}">
      <dgm:prSet phldrT="[Text]" custT="1"/>
      <dgm:spPr>
        <a:noFill/>
        <a:ln>
          <a:solidFill>
            <a:srgbClr val="002060"/>
          </a:solidFill>
        </a:ln>
      </dgm:spPr>
      <dgm:t>
        <a:bodyPr/>
        <a:lstStyle/>
        <a:p>
          <a:r>
            <a:rPr lang="en-GB" sz="900">
              <a:solidFill>
                <a:schemeClr val="tx1"/>
              </a:solidFill>
            </a:rPr>
            <a:t>UKRAINE</a:t>
          </a:r>
        </a:p>
      </dgm:t>
    </dgm:pt>
    <dgm:pt modelId="{AA1490A1-8375-478A-B06D-259D9DA9F63B}" type="parTrans" cxnId="{449BE641-6D6A-41D0-8A9C-185D92F7BD49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FFC6A8EE-4005-45C2-86D8-89836DE1E1B7}" type="sibTrans" cxnId="{449BE641-6D6A-41D0-8A9C-185D92F7BD49}">
      <dgm:prSet/>
      <dgm:spPr/>
      <dgm:t>
        <a:bodyPr/>
        <a:lstStyle/>
        <a:p>
          <a:endParaRPr lang="en-GB"/>
        </a:p>
      </dgm:t>
    </dgm:pt>
    <dgm:pt modelId="{8852BA58-364F-4D40-A021-7C48A01D03E3}">
      <dgm:prSet phldrT="[Text]" custT="1"/>
      <dgm:spPr>
        <a:solidFill>
          <a:schemeClr val="bg2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800" dirty="0">
              <a:solidFill>
                <a:schemeClr val="tx1"/>
              </a:solidFill>
            </a:rPr>
            <a:t>WESTERN BALKANS</a:t>
          </a:r>
        </a:p>
      </dgm:t>
    </dgm:pt>
    <dgm:pt modelId="{C413D6F2-BA29-4D45-822D-CF098D3B3281}" type="parTrans" cxnId="{8FB8BCBC-6354-46B9-A5CC-C9187F8BE7CE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2836CC60-F0E5-43AF-BBC3-A765E19F651A}" type="sibTrans" cxnId="{8FB8BCBC-6354-46B9-A5CC-C9187F8BE7CE}">
      <dgm:prSet/>
      <dgm:spPr/>
      <dgm:t>
        <a:bodyPr/>
        <a:lstStyle/>
        <a:p>
          <a:endParaRPr lang="en-GB"/>
        </a:p>
      </dgm:t>
    </dgm:pt>
    <dgm:pt modelId="{11918F36-10DE-4768-8023-0084AFDFBFA5}" type="asst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800" dirty="0"/>
            <a:t>Deputy Regional Director, ECA</a:t>
          </a:r>
        </a:p>
      </dgm:t>
    </dgm:pt>
    <dgm:pt modelId="{DACB481A-D111-486C-9863-81573319F649}" type="parTrans" cxnId="{62872C54-9B5C-4114-A74B-21CC1675ACDB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E8F051BB-76ED-4FE4-816F-1AED92AA9E76}" type="sibTrans" cxnId="{62872C54-9B5C-4114-A74B-21CC1675ACDB}">
      <dgm:prSet/>
      <dgm:spPr/>
      <dgm:t>
        <a:bodyPr/>
        <a:lstStyle/>
        <a:p>
          <a:endParaRPr lang="en-GB"/>
        </a:p>
      </dgm:t>
    </dgm:pt>
    <dgm:pt modelId="{1F555037-F2EE-4100-BCB8-11053E07C0A2}" type="asst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800" dirty="0"/>
            <a:t>MEL and Communications Coordinator</a:t>
          </a:r>
        </a:p>
      </dgm:t>
    </dgm:pt>
    <dgm:pt modelId="{5FC12A24-5FEA-4DC6-AB08-CE8027DC873F}" type="parTrans" cxnId="{0FE582EF-E64A-405E-B0F9-0192776A24BF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C3E53566-0B4A-42FA-BF3A-778E897B6907}" type="sibTrans" cxnId="{0FE582EF-E64A-405E-B0F9-0192776A24BF}">
      <dgm:prSet/>
      <dgm:spPr/>
      <dgm:t>
        <a:bodyPr/>
        <a:lstStyle/>
        <a:p>
          <a:endParaRPr lang="en-GB"/>
        </a:p>
      </dgm:t>
    </dgm:pt>
    <dgm:pt modelId="{DCD4F6EB-8767-45EC-961E-F652C4FFCC66}">
      <dgm:prSet custT="1"/>
      <dgm:spPr>
        <a:noFill/>
        <a:ln>
          <a:solidFill>
            <a:srgbClr val="002060"/>
          </a:solidFill>
        </a:ln>
      </dgm:spPr>
      <dgm:t>
        <a:bodyPr/>
        <a:lstStyle/>
        <a:p>
          <a:r>
            <a:rPr lang="en-GB" sz="900">
              <a:solidFill>
                <a:schemeClr val="tx1"/>
              </a:solidFill>
            </a:rPr>
            <a:t>ALBANIA</a:t>
          </a:r>
        </a:p>
      </dgm:t>
    </dgm:pt>
    <dgm:pt modelId="{5FEC1264-58D8-47A5-AFAA-19F4C83F29FC}" type="parTrans" cxnId="{4B2C7D30-7D33-42CE-9922-2A27CBD0BC1A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4E81083E-D681-449A-9F29-3F36C2B91E8A}" type="sibTrans" cxnId="{4B2C7D30-7D33-42CE-9922-2A27CBD0BC1A}">
      <dgm:prSet/>
      <dgm:spPr/>
      <dgm:t>
        <a:bodyPr/>
        <a:lstStyle/>
        <a:p>
          <a:endParaRPr lang="en-GB"/>
        </a:p>
      </dgm:t>
    </dgm:pt>
    <dgm:pt modelId="{9DE39239-0662-4C7F-BA77-29A4B000EF67}">
      <dgm:prSet custT="1"/>
      <dgm:spPr>
        <a:noFill/>
        <a:ln>
          <a:solidFill>
            <a:srgbClr val="002060"/>
          </a:solidFill>
        </a:ln>
      </dgm:spPr>
      <dgm:t>
        <a:bodyPr/>
        <a:lstStyle/>
        <a:p>
          <a:r>
            <a:rPr lang="en-GB" sz="700" dirty="0">
              <a:solidFill>
                <a:schemeClr val="tx1"/>
              </a:solidFill>
            </a:rPr>
            <a:t>BOSNIA AND HERZEGOVINA</a:t>
          </a:r>
        </a:p>
      </dgm:t>
    </dgm:pt>
    <dgm:pt modelId="{041E7621-0F4A-477D-A169-3B1B5595F54D}" type="parTrans" cxnId="{5C786B88-759D-4910-ADB0-945F46C91E70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FD2B0CD6-3D18-41F0-9426-8C0D7E3344E6}" type="sibTrans" cxnId="{5C786B88-759D-4910-ADB0-945F46C91E70}">
      <dgm:prSet/>
      <dgm:spPr/>
      <dgm:t>
        <a:bodyPr/>
        <a:lstStyle/>
        <a:p>
          <a:endParaRPr lang="en-GB"/>
        </a:p>
      </dgm:t>
    </dgm:pt>
    <dgm:pt modelId="{98D2B7BD-21B0-4724-BFDC-5B1A5B445C27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800" dirty="0"/>
            <a:t>Country Representative</a:t>
          </a:r>
        </a:p>
      </dgm:t>
    </dgm:pt>
    <dgm:pt modelId="{D3DDD827-C304-4207-AEFF-E914DECE4CE1}" type="parTrans" cxnId="{CB334343-ED6B-40B7-A9FE-D1100C0CBC85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FBD7B894-BF75-4D68-A614-BCC66AE352FA}" type="sibTrans" cxnId="{CB334343-ED6B-40B7-A9FE-D1100C0CBC85}">
      <dgm:prSet/>
      <dgm:spPr/>
      <dgm:t>
        <a:bodyPr/>
        <a:lstStyle/>
        <a:p>
          <a:endParaRPr lang="en-GB"/>
        </a:p>
      </dgm:t>
    </dgm:pt>
    <dgm:pt modelId="{4052CDCB-D3CC-4A6B-95F7-A2A24A61C583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800" dirty="0"/>
            <a:t>Country Representative</a:t>
          </a:r>
        </a:p>
      </dgm:t>
    </dgm:pt>
    <dgm:pt modelId="{310A684D-3E2D-4ED6-93FB-A40CE457A519}" type="parTrans" cxnId="{87C9D704-2B43-4680-AC26-C276264D77F4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A4F746DE-4CB4-44E4-8402-7C8EC8E8150E}" type="sibTrans" cxnId="{87C9D704-2B43-4680-AC26-C276264D77F4}">
      <dgm:prSet/>
      <dgm:spPr/>
      <dgm:t>
        <a:bodyPr/>
        <a:lstStyle/>
        <a:p>
          <a:endParaRPr lang="en-GB"/>
        </a:p>
      </dgm:t>
    </dgm:pt>
    <dgm:pt modelId="{72086622-E118-48AA-AF4D-AAB2AEFE04C2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900"/>
            <a:t>Country Director</a:t>
          </a:r>
        </a:p>
      </dgm:t>
    </dgm:pt>
    <dgm:pt modelId="{2FDF72D7-0C6D-4AAF-831D-FAE633001786}" type="parTrans" cxnId="{88A9C973-EDB7-4414-9E55-688D2AA3BA06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37AED002-664C-4FBE-8D3D-DC81CDA36588}" type="sibTrans" cxnId="{88A9C973-EDB7-4414-9E55-688D2AA3BA06}">
      <dgm:prSet/>
      <dgm:spPr/>
      <dgm:t>
        <a:bodyPr/>
        <a:lstStyle/>
        <a:p>
          <a:endParaRPr lang="en-GB"/>
        </a:p>
      </dgm:t>
    </dgm:pt>
    <dgm:pt modelId="{B5CF9BDA-B87D-494E-96D3-AF91FDAE18D7}">
      <dgm:prSet custT="1"/>
      <dgm:spPr>
        <a:noFill/>
        <a:ln>
          <a:solidFill>
            <a:srgbClr val="002060"/>
          </a:solidFill>
        </a:ln>
      </dgm:spPr>
      <dgm:t>
        <a:bodyPr/>
        <a:lstStyle/>
        <a:p>
          <a:r>
            <a:rPr lang="en-GB" sz="700" dirty="0">
              <a:solidFill>
                <a:schemeClr val="tx1"/>
              </a:solidFill>
            </a:rPr>
            <a:t>MONTENEGRO</a:t>
          </a:r>
        </a:p>
      </dgm:t>
    </dgm:pt>
    <dgm:pt modelId="{8FC5F7FB-D5B5-4780-B528-67255B78B88F}" type="parTrans" cxnId="{A9D4C301-12FA-4F4B-A205-14901AF6A2B8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AEDBE049-4274-4D66-8AAC-6DCCE5BDFF1F}" type="sibTrans" cxnId="{A9D4C301-12FA-4F4B-A205-14901AF6A2B8}">
      <dgm:prSet/>
      <dgm:spPr/>
      <dgm:t>
        <a:bodyPr/>
        <a:lstStyle/>
        <a:p>
          <a:endParaRPr lang="en-GB"/>
        </a:p>
      </dgm:t>
    </dgm:pt>
    <dgm:pt modelId="{521CE5FE-E689-43CA-BC88-FECE68749CDA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900"/>
            <a:t>Country Director</a:t>
          </a:r>
        </a:p>
      </dgm:t>
    </dgm:pt>
    <dgm:pt modelId="{7EF7526C-C004-4FC9-91C5-3624C7FB3085}" type="parTrans" cxnId="{216FD3CA-B3AA-4E88-9DFC-F6A14818B393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EBF67AC2-AEC0-4647-A6D7-85A93B4F976E}" type="sibTrans" cxnId="{216FD3CA-B3AA-4E88-9DFC-F6A14818B393}">
      <dgm:prSet/>
      <dgm:spPr/>
      <dgm:t>
        <a:bodyPr/>
        <a:lstStyle/>
        <a:p>
          <a:endParaRPr lang="en-GB"/>
        </a:p>
      </dgm:t>
    </dgm:pt>
    <dgm:pt modelId="{966C91B2-7A6D-483C-B7E8-0EF032ACB29C}">
      <dgm:prSet custT="1"/>
      <dgm:spPr>
        <a:noFill/>
        <a:ln>
          <a:solidFill>
            <a:srgbClr val="002060"/>
          </a:solidFill>
        </a:ln>
      </dgm:spPr>
      <dgm:t>
        <a:bodyPr/>
        <a:lstStyle/>
        <a:p>
          <a:r>
            <a:rPr lang="en-GB" sz="800">
              <a:solidFill>
                <a:schemeClr val="tx1"/>
              </a:solidFill>
            </a:rPr>
            <a:t>NORTH MACEDONIA</a:t>
          </a:r>
          <a:endParaRPr lang="en-GB" sz="800" dirty="0">
            <a:solidFill>
              <a:schemeClr val="tx1"/>
            </a:solidFill>
          </a:endParaRPr>
        </a:p>
      </dgm:t>
    </dgm:pt>
    <dgm:pt modelId="{FEEE7A15-A989-4F53-99BB-F10A2A01136F}" type="parTrans" cxnId="{CB5DCC97-2F03-4D38-9301-51011378446E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48A3BE1D-2DF5-48D6-8C5A-B8872313D7D8}" type="sibTrans" cxnId="{CB5DCC97-2F03-4D38-9301-51011378446E}">
      <dgm:prSet/>
      <dgm:spPr/>
      <dgm:t>
        <a:bodyPr/>
        <a:lstStyle/>
        <a:p>
          <a:endParaRPr lang="en-GB"/>
        </a:p>
      </dgm:t>
    </dgm:pt>
    <dgm:pt modelId="{B0E175A8-A43F-4319-B234-476C40BC5FEA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900"/>
            <a:t>Country Director</a:t>
          </a:r>
        </a:p>
      </dgm:t>
    </dgm:pt>
    <dgm:pt modelId="{EC7B7C0C-AF08-4907-A3A1-38556A20AD10}" type="parTrans" cxnId="{2C1B9B97-D520-45CD-9F67-1AA4CEFA5B31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09A34496-51BE-4B23-B300-3A1441424764}" type="sibTrans" cxnId="{2C1B9B97-D520-45CD-9F67-1AA4CEFA5B31}">
      <dgm:prSet/>
      <dgm:spPr/>
      <dgm:t>
        <a:bodyPr/>
        <a:lstStyle/>
        <a:p>
          <a:endParaRPr lang="en-GB"/>
        </a:p>
      </dgm:t>
    </dgm:pt>
    <dgm:pt modelId="{96387AAD-45E3-4606-B3BE-93DB8904FD3B}">
      <dgm:prSet custT="1"/>
      <dgm:spPr>
        <a:noFill/>
        <a:ln>
          <a:solidFill>
            <a:srgbClr val="002060"/>
          </a:solidFill>
        </a:ln>
      </dgm:spPr>
      <dgm:t>
        <a:bodyPr/>
        <a:lstStyle/>
        <a:p>
          <a:r>
            <a:rPr lang="en-GB" sz="900">
              <a:solidFill>
                <a:schemeClr val="tx1"/>
              </a:solidFill>
            </a:rPr>
            <a:t>SERBIA</a:t>
          </a:r>
        </a:p>
      </dgm:t>
    </dgm:pt>
    <dgm:pt modelId="{5D7D51B6-51AD-4C12-9C08-50775A67543C}" type="parTrans" cxnId="{C35FC1FF-02D3-471B-B037-AEBE8E60375D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7148AE08-4B46-4C11-8E04-D9D1A71E3461}" type="sibTrans" cxnId="{C35FC1FF-02D3-471B-B037-AEBE8E60375D}">
      <dgm:prSet/>
      <dgm:spPr/>
      <dgm:t>
        <a:bodyPr/>
        <a:lstStyle/>
        <a:p>
          <a:endParaRPr lang="en-GB"/>
        </a:p>
      </dgm:t>
    </dgm:pt>
    <dgm:pt modelId="{0712CF35-9EC7-4311-BCE0-00081033B476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900"/>
            <a:t>Country Director</a:t>
          </a:r>
        </a:p>
      </dgm:t>
    </dgm:pt>
    <dgm:pt modelId="{5E033EA5-1E2F-4A29-97CE-9D502B785443}" type="parTrans" cxnId="{8531430B-718D-44B3-B1D1-17B8BCE11072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62C16298-C26C-4B8B-9DE2-76C3F97303E0}" type="sibTrans" cxnId="{8531430B-718D-44B3-B1D1-17B8BCE11072}">
      <dgm:prSet/>
      <dgm:spPr/>
      <dgm:t>
        <a:bodyPr/>
        <a:lstStyle/>
        <a:p>
          <a:endParaRPr lang="en-GB"/>
        </a:p>
      </dgm:t>
    </dgm:pt>
    <dgm:pt modelId="{0F5C543B-4DBC-4095-BF5D-665007D98DCD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800" dirty="0"/>
            <a:t>Programme Manager</a:t>
          </a:r>
        </a:p>
      </dgm:t>
    </dgm:pt>
    <dgm:pt modelId="{8AE0DF6C-94AD-41DA-BE81-D7040FCEFF67}" type="parTrans" cxnId="{326FE785-9C12-44E6-823B-8C3CE4C36FBA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68B9C51C-E6D1-4FDA-89AD-26AF35304BF1}" type="sibTrans" cxnId="{326FE785-9C12-44E6-823B-8C3CE4C36FBA}">
      <dgm:prSet/>
      <dgm:spPr/>
      <dgm:t>
        <a:bodyPr/>
        <a:lstStyle/>
        <a:p>
          <a:endParaRPr lang="en-GB"/>
        </a:p>
      </dgm:t>
    </dgm:pt>
    <dgm:pt modelId="{97E63E60-507F-499E-ABE8-CFED7D626206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700" dirty="0"/>
            <a:t>MEL and Communications Officer</a:t>
          </a:r>
          <a:endParaRPr lang="en-GB" sz="700" dirty="0"/>
        </a:p>
      </dgm:t>
    </dgm:pt>
    <dgm:pt modelId="{CF8BD74E-9DFC-4658-8A49-2574B8B6984D}" type="parTrans" cxnId="{9C720FF7-F548-43ED-9442-4CAF8DF220BC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DA216ED8-D58A-4B63-98FA-731E3C977F4C}" type="sibTrans" cxnId="{9C720FF7-F548-43ED-9442-4CAF8DF220BC}">
      <dgm:prSet/>
      <dgm:spPr/>
      <dgm:t>
        <a:bodyPr/>
        <a:lstStyle/>
        <a:p>
          <a:endParaRPr lang="en-GB"/>
        </a:p>
      </dgm:t>
    </dgm:pt>
    <dgm:pt modelId="{E46EFE01-0289-4576-8ADA-0C8DB41BB11C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900" dirty="0"/>
            <a:t>Programme Coordinator</a:t>
          </a:r>
        </a:p>
      </dgm:t>
    </dgm:pt>
    <dgm:pt modelId="{A33D1062-2C3E-401B-BD6C-C7C3E116E50E}" type="parTrans" cxnId="{2C21BF21-2A22-4726-BDBA-EC11FD2AA2C1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6025AD9F-6495-448B-A73A-E8C1463CE866}" type="sibTrans" cxnId="{2C21BF21-2A22-4726-BDBA-EC11FD2AA2C1}">
      <dgm:prSet/>
      <dgm:spPr/>
      <dgm:t>
        <a:bodyPr/>
        <a:lstStyle/>
        <a:p>
          <a:endParaRPr lang="en-GB"/>
        </a:p>
      </dgm:t>
    </dgm:pt>
    <dgm:pt modelId="{120E3E34-BFDA-419B-A9C5-9A45F2825C48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800"/>
            <a:t>Programme &amp; Finance Officer</a:t>
          </a:r>
          <a:endParaRPr lang="en-GB" sz="800" dirty="0"/>
        </a:p>
      </dgm:t>
    </dgm:pt>
    <dgm:pt modelId="{A4DAD9DB-E437-40E9-B3AD-85D7061D17BF}" type="parTrans" cxnId="{3EDA263E-9D34-4079-9EC7-AA1E336BE1DB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A2E418BC-5F5E-4CFB-8C19-330E204750BD}" type="sibTrans" cxnId="{3EDA263E-9D34-4079-9EC7-AA1E336BE1DB}">
      <dgm:prSet/>
      <dgm:spPr/>
      <dgm:t>
        <a:bodyPr/>
        <a:lstStyle/>
        <a:p>
          <a:endParaRPr lang="en-GB"/>
        </a:p>
      </dgm:t>
    </dgm:pt>
    <dgm:pt modelId="{C7BF5654-11FF-483E-B940-0739AD1D9035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800" dirty="0"/>
            <a:t>Programme Manager</a:t>
          </a:r>
        </a:p>
      </dgm:t>
    </dgm:pt>
    <dgm:pt modelId="{8B438FEC-5198-468B-A2AF-A54D622510CF}" type="parTrans" cxnId="{D87F35D2-803E-4757-BA63-A2AD27C26C8F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6E68F937-DF52-412D-BBDD-A81F75705583}" type="sibTrans" cxnId="{D87F35D2-803E-4757-BA63-A2AD27C26C8F}">
      <dgm:prSet/>
      <dgm:spPr/>
      <dgm:t>
        <a:bodyPr/>
        <a:lstStyle/>
        <a:p>
          <a:endParaRPr lang="en-GB"/>
        </a:p>
      </dgm:t>
    </dgm:pt>
    <dgm:pt modelId="{98430C97-4084-47F8-AE6C-DA362E9E812F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900"/>
            <a:t>PAFA</a:t>
          </a:r>
        </a:p>
      </dgm:t>
    </dgm:pt>
    <dgm:pt modelId="{27CD1B02-A20A-4973-9980-C735C0833B7F}" type="parTrans" cxnId="{DD7BA8E7-D4CB-4AAA-B598-7CE0E2F7E5CC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71A584F0-D55A-45B4-BCD6-C1D7334A24D7}" type="sibTrans" cxnId="{DD7BA8E7-D4CB-4AAA-B598-7CE0E2F7E5CC}">
      <dgm:prSet/>
      <dgm:spPr/>
      <dgm:t>
        <a:bodyPr/>
        <a:lstStyle/>
        <a:p>
          <a:endParaRPr lang="en-GB"/>
        </a:p>
      </dgm:t>
    </dgm:pt>
    <dgm:pt modelId="{F6E63FB0-73D5-4BAF-B9F7-E62AD05A1A02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800" dirty="0"/>
            <a:t>Programme Manager</a:t>
          </a:r>
        </a:p>
      </dgm:t>
    </dgm:pt>
    <dgm:pt modelId="{53FD8C7E-95CA-4A46-91B3-D136D2FE77B7}" type="parTrans" cxnId="{E45F583F-BE33-44D9-A4BC-B713D81F42C0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4E8A3878-FB97-4B17-8D0D-AAC0F1A730E4}" type="sibTrans" cxnId="{E45F583F-BE33-44D9-A4BC-B713D81F42C0}">
      <dgm:prSet/>
      <dgm:spPr/>
      <dgm:t>
        <a:bodyPr/>
        <a:lstStyle/>
        <a:p>
          <a:endParaRPr lang="en-GB"/>
        </a:p>
      </dgm:t>
    </dgm:pt>
    <dgm:pt modelId="{D56999B7-D64A-496F-A436-378061A83425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800" dirty="0"/>
            <a:t>Programme Manager</a:t>
          </a:r>
        </a:p>
      </dgm:t>
    </dgm:pt>
    <dgm:pt modelId="{A6CBF6F9-FE16-43FF-8CA8-10C887EE6D6C}" type="parTrans" cxnId="{3FEF7AE8-5610-407A-865C-7CDA22D644E0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0664957F-EE14-4A6F-BB39-DDFD8E7C7C31}" type="sibTrans" cxnId="{3FEF7AE8-5610-407A-865C-7CDA22D644E0}">
      <dgm:prSet/>
      <dgm:spPr/>
      <dgm:t>
        <a:bodyPr/>
        <a:lstStyle/>
        <a:p>
          <a:endParaRPr lang="en-GB"/>
        </a:p>
      </dgm:t>
    </dgm:pt>
    <dgm:pt modelId="{21B79B0F-B82F-4793-BCFE-5490193F8263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800" dirty="0"/>
            <a:t>Programme &amp; Finance Officer</a:t>
          </a:r>
        </a:p>
      </dgm:t>
    </dgm:pt>
    <dgm:pt modelId="{FA912B53-68BB-45D7-98A0-B60142E192BE}" type="parTrans" cxnId="{265BFB4E-E055-42C1-B8A1-B2E0CB3DB2AE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DCADD015-8C8E-4242-830D-2C13B0A0EB37}" type="sibTrans" cxnId="{265BFB4E-E055-42C1-B8A1-B2E0CB3DB2AE}">
      <dgm:prSet/>
      <dgm:spPr/>
      <dgm:t>
        <a:bodyPr/>
        <a:lstStyle/>
        <a:p>
          <a:endParaRPr lang="en-GB"/>
        </a:p>
      </dgm:t>
    </dgm:pt>
    <dgm:pt modelId="{AEE59F3A-BC9A-436F-A8FF-8B51BF68AED0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800"/>
            <a:t>Acting Country Director</a:t>
          </a:r>
        </a:p>
      </dgm:t>
    </dgm:pt>
    <dgm:pt modelId="{8E3F1E45-2D8F-49CB-86D0-5ED97E68940B}" type="parTrans" cxnId="{88AB974F-E129-40B6-8C5F-04F785499989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41CF895B-17F4-4910-9DFB-1058AF285E11}" type="sibTrans" cxnId="{88AB974F-E129-40B6-8C5F-04F785499989}">
      <dgm:prSet/>
      <dgm:spPr/>
      <dgm:t>
        <a:bodyPr/>
        <a:lstStyle/>
        <a:p>
          <a:endParaRPr lang="en-GB"/>
        </a:p>
      </dgm:t>
    </dgm:pt>
    <dgm:pt modelId="{41F2751B-2109-426A-9BC0-1E085C7B1A4A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800"/>
            <a:t>Programme Manager</a:t>
          </a:r>
        </a:p>
      </dgm:t>
    </dgm:pt>
    <dgm:pt modelId="{4CAA00AB-720B-4409-9FEC-FB308C622C7A}" type="parTrans" cxnId="{2CD09AC2-88A3-472D-BC93-0FC83F7A52CD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E64C386C-D913-42E9-B6BD-7062B5B68DD4}" type="sibTrans" cxnId="{2CD09AC2-88A3-472D-BC93-0FC83F7A52CD}">
      <dgm:prSet/>
      <dgm:spPr/>
      <dgm:t>
        <a:bodyPr/>
        <a:lstStyle/>
        <a:p>
          <a:endParaRPr lang="en-GB"/>
        </a:p>
      </dgm:t>
    </dgm:pt>
    <dgm:pt modelId="{2EFA6FED-621F-4D0E-A773-F337D111EC8B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800" dirty="0"/>
            <a:t>Programme Manager</a:t>
          </a:r>
        </a:p>
      </dgm:t>
    </dgm:pt>
    <dgm:pt modelId="{FEEEA0E3-DDF5-482F-826B-0876E675FF42}" type="parTrans" cxnId="{54E0F813-CB89-4026-BE90-0C6B832DE527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3CCEAAC1-D9F3-4EB6-9981-B3180A7F5257}" type="sibTrans" cxnId="{54E0F813-CB89-4026-BE90-0C6B832DE527}">
      <dgm:prSet/>
      <dgm:spPr/>
      <dgm:t>
        <a:bodyPr/>
        <a:lstStyle/>
        <a:p>
          <a:endParaRPr lang="en-GB"/>
        </a:p>
      </dgm:t>
    </dgm:pt>
    <dgm:pt modelId="{65BDCC2A-5A56-4FD3-895F-66803DE4BEEC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900" dirty="0"/>
            <a:t>Programme Coordinator</a:t>
          </a:r>
        </a:p>
      </dgm:t>
    </dgm:pt>
    <dgm:pt modelId="{23BF816A-55EE-4DFC-8434-B5E52FCA0174}" type="parTrans" cxnId="{F1B758CC-7ED1-42A4-9445-19B312B1949A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3D26E01D-7BEC-4055-917E-7E73D4953E1D}" type="sibTrans" cxnId="{F1B758CC-7ED1-42A4-9445-19B312B1949A}">
      <dgm:prSet/>
      <dgm:spPr/>
      <dgm:t>
        <a:bodyPr/>
        <a:lstStyle/>
        <a:p>
          <a:endParaRPr lang="en-GB"/>
        </a:p>
      </dgm:t>
    </dgm:pt>
    <dgm:pt modelId="{90477133-54D3-49BB-B5B4-2BEAC32EC999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800" dirty="0"/>
            <a:t>Programme &amp; Finance Officer</a:t>
          </a:r>
          <a:endParaRPr lang="en-GB" sz="800" dirty="0"/>
        </a:p>
      </dgm:t>
    </dgm:pt>
    <dgm:pt modelId="{58EA01E5-851A-432E-AFF1-147C5EB881D7}" type="parTrans" cxnId="{2E9A8074-3ABD-4212-A523-B7F738FCD735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22C80B41-B6D8-4DA2-A6FE-117FEC9F74E7}" type="sibTrans" cxnId="{2E9A8074-3ABD-4212-A523-B7F738FCD735}">
      <dgm:prSet/>
      <dgm:spPr/>
      <dgm:t>
        <a:bodyPr/>
        <a:lstStyle/>
        <a:p>
          <a:endParaRPr lang="en-GB"/>
        </a:p>
      </dgm:t>
    </dgm:pt>
    <dgm:pt modelId="{1B202546-7C80-48B8-B078-823FCFFDB633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800" dirty="0"/>
            <a:t>Programme Manager</a:t>
          </a:r>
        </a:p>
      </dgm:t>
    </dgm:pt>
    <dgm:pt modelId="{F336EED8-0510-41C6-A8FC-25A250537EA7}" type="parTrans" cxnId="{05F29A2E-D996-403B-8F0E-D128EA863492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FA7B2772-35B8-4934-A0C6-6744413E2262}" type="sibTrans" cxnId="{05F29A2E-D996-403B-8F0E-D128EA863492}">
      <dgm:prSet/>
      <dgm:spPr/>
      <dgm:t>
        <a:bodyPr/>
        <a:lstStyle/>
        <a:p>
          <a:endParaRPr lang="en-GB"/>
        </a:p>
      </dgm:t>
    </dgm:pt>
    <dgm:pt modelId="{D5C221F6-C6CA-4B43-8D96-D99EC36DCAD0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800" dirty="0"/>
            <a:t>Programme Manager</a:t>
          </a:r>
        </a:p>
      </dgm:t>
    </dgm:pt>
    <dgm:pt modelId="{651697D5-25F1-4D2A-8C82-BB3D0D24033C}" type="parTrans" cxnId="{4C9A6022-2723-4AC5-A3AE-C634640D47D3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E399277D-70B1-4A95-8BBC-431A6645188A}" type="sibTrans" cxnId="{4C9A6022-2723-4AC5-A3AE-C634640D47D3}">
      <dgm:prSet/>
      <dgm:spPr/>
      <dgm:t>
        <a:bodyPr/>
        <a:lstStyle/>
        <a:p>
          <a:endParaRPr lang="en-GB"/>
        </a:p>
      </dgm:t>
    </dgm:pt>
    <dgm:pt modelId="{EFD963E2-D840-4612-AEDB-B60765E2C7B4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800" dirty="0"/>
            <a:t>Programme &amp; Finance Officer</a:t>
          </a:r>
        </a:p>
      </dgm:t>
    </dgm:pt>
    <dgm:pt modelId="{6A1A968C-1ED5-4511-B1B5-1DBE1EFA2887}" type="parTrans" cxnId="{2249104A-5E2B-4A9C-B924-5CC60CA31CA6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8843077C-F02C-4FC6-B332-3812488B8148}" type="sibTrans" cxnId="{2249104A-5E2B-4A9C-B924-5CC60CA31CA6}">
      <dgm:prSet/>
      <dgm:spPr/>
      <dgm:t>
        <a:bodyPr/>
        <a:lstStyle/>
        <a:p>
          <a:endParaRPr lang="en-GB"/>
        </a:p>
      </dgm:t>
    </dgm:pt>
    <dgm:pt modelId="{6FC22D22-E941-4DBA-AFDC-FB472B49F9CF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800" dirty="0"/>
            <a:t>Programme Coordinator</a:t>
          </a:r>
        </a:p>
      </dgm:t>
    </dgm:pt>
    <dgm:pt modelId="{AD826D89-F608-48E2-A162-E05968411F6C}" type="parTrans" cxnId="{2D9C24EE-A3D1-42DF-8CEB-C43E3562E92A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FB974289-7F15-4DEF-8C36-038E90B04DF1}" type="sibTrans" cxnId="{2D9C24EE-A3D1-42DF-8CEB-C43E3562E92A}">
      <dgm:prSet/>
      <dgm:spPr/>
      <dgm:t>
        <a:bodyPr/>
        <a:lstStyle/>
        <a:p>
          <a:endParaRPr lang="en-GB"/>
        </a:p>
      </dgm:t>
    </dgm:pt>
    <dgm:pt modelId="{D5C29A23-CEF0-476C-ABB5-52A56B61556E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800" dirty="0"/>
            <a:t>Programme &amp; Finance Officer</a:t>
          </a:r>
          <a:endParaRPr lang="en-GB" sz="800" dirty="0"/>
        </a:p>
      </dgm:t>
    </dgm:pt>
    <dgm:pt modelId="{87BFADF3-377F-48A8-B792-665A041A7F0A}" type="parTrans" cxnId="{448D2263-F714-4833-8195-2F39331465D1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90EE95E1-56AD-4388-A353-0F584B3726D4}" type="sibTrans" cxnId="{448D2263-F714-4833-8195-2F39331465D1}">
      <dgm:prSet/>
      <dgm:spPr/>
      <dgm:t>
        <a:bodyPr/>
        <a:lstStyle/>
        <a:p>
          <a:endParaRPr lang="en-GB"/>
        </a:p>
      </dgm:t>
    </dgm:pt>
    <dgm:pt modelId="{DD1D64CE-71E7-4CB7-8EF8-EBA1274E272B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800" dirty="0"/>
            <a:t>Programme Coordinator</a:t>
          </a:r>
          <a:endParaRPr lang="en-GB" sz="800" dirty="0"/>
        </a:p>
      </dgm:t>
    </dgm:pt>
    <dgm:pt modelId="{50A5B58A-6752-41E6-A82E-205499057307}" type="parTrans" cxnId="{13B169D9-B948-4286-9C9B-63700EFDA59F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0DD939C4-461D-49B8-8B98-B32CD2710A00}" type="sibTrans" cxnId="{13B169D9-B948-4286-9C9B-63700EFDA59F}">
      <dgm:prSet/>
      <dgm:spPr/>
      <dgm:t>
        <a:bodyPr/>
        <a:lstStyle/>
        <a:p>
          <a:endParaRPr lang="en-GB"/>
        </a:p>
      </dgm:t>
    </dgm:pt>
    <dgm:pt modelId="{F06F1CC4-9D3B-4231-8F98-F8D82A619B98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900" dirty="0"/>
            <a:t>Programme Coordinator</a:t>
          </a:r>
          <a:endParaRPr lang="en-GB" sz="900" dirty="0"/>
        </a:p>
      </dgm:t>
    </dgm:pt>
    <dgm:pt modelId="{06CB75AE-10E3-4E39-B1A4-203DB4D1039D}" type="parTrans" cxnId="{BF400C33-48FE-4E0E-8854-15A047498D5A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1A772782-08FD-4B99-8DF7-97F5CDF1BAE9}" type="sibTrans" cxnId="{BF400C33-48FE-4E0E-8854-15A047498D5A}">
      <dgm:prSet/>
      <dgm:spPr/>
      <dgm:t>
        <a:bodyPr/>
        <a:lstStyle/>
        <a:p>
          <a:endParaRPr lang="en-GB"/>
        </a:p>
      </dgm:t>
    </dgm:pt>
    <dgm:pt modelId="{1711255E-8FE6-4432-8158-2A17CAE1EA72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900" dirty="0"/>
            <a:t>Programme Coordinator</a:t>
          </a:r>
          <a:endParaRPr lang="en-GB" sz="900" dirty="0"/>
        </a:p>
      </dgm:t>
    </dgm:pt>
    <dgm:pt modelId="{72861D6B-31B7-4BD2-9D70-A77B9528C23C}" type="parTrans" cxnId="{878D09E4-FFBB-4C2A-8985-6F944A0B29A0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6ABCD704-6B8C-46C2-817F-3B1AE1CC1FA2}" type="sibTrans" cxnId="{878D09E4-FFBB-4C2A-8985-6F944A0B29A0}">
      <dgm:prSet/>
      <dgm:spPr/>
      <dgm:t>
        <a:bodyPr/>
        <a:lstStyle/>
        <a:p>
          <a:endParaRPr lang="en-GB"/>
        </a:p>
      </dgm:t>
    </dgm:pt>
    <dgm:pt modelId="{478B1BDF-FFE7-47D1-BBB6-2835602325B0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800" dirty="0"/>
            <a:t>Programme Manager</a:t>
          </a:r>
        </a:p>
      </dgm:t>
    </dgm:pt>
    <dgm:pt modelId="{4A51B308-7AA3-440E-B45A-B31604AA542A}" type="parTrans" cxnId="{09A68AE7-003A-4F69-9849-2D999EBAB3F5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E42FCD69-AFB4-4233-B064-0CDE5EE13D18}" type="sibTrans" cxnId="{09A68AE7-003A-4F69-9849-2D999EBAB3F5}">
      <dgm:prSet/>
      <dgm:spPr/>
      <dgm:t>
        <a:bodyPr/>
        <a:lstStyle/>
        <a:p>
          <a:endParaRPr lang="en-GB"/>
        </a:p>
      </dgm:t>
    </dgm:pt>
    <dgm:pt modelId="{7765C095-CA56-41F4-A1AA-AD000B09964F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800" dirty="0"/>
            <a:t>Programme Coordinator</a:t>
          </a:r>
          <a:endParaRPr lang="en-GB" sz="800" dirty="0"/>
        </a:p>
      </dgm:t>
    </dgm:pt>
    <dgm:pt modelId="{D94818D1-1BBA-4FE8-A3D0-7B74B3C45D21}" type="parTrans" cxnId="{CFADD652-D3C2-4B6D-AD17-C5BC1579E39F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39304317-72C3-4D70-BB6F-F669328C4100}" type="sibTrans" cxnId="{CFADD652-D3C2-4B6D-AD17-C5BC1579E39F}">
      <dgm:prSet/>
      <dgm:spPr/>
      <dgm:t>
        <a:bodyPr/>
        <a:lstStyle/>
        <a:p>
          <a:endParaRPr lang="en-GB"/>
        </a:p>
      </dgm:t>
    </dgm:pt>
    <dgm:pt modelId="{9228690E-6BF4-40C1-9C45-D9492BEF41B4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800" dirty="0"/>
            <a:t>Programme and Finance Officer</a:t>
          </a:r>
          <a:endParaRPr lang="en-GB" sz="800" dirty="0"/>
        </a:p>
      </dgm:t>
    </dgm:pt>
    <dgm:pt modelId="{EB35B8E5-D808-41A4-98ED-FD587A6B51FE}" type="parTrans" cxnId="{B632D166-835E-4C37-B1F7-495722D8AF24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BE860F8B-8C9D-4F0D-8D00-1EA9FDC0BCE7}" type="sibTrans" cxnId="{B632D166-835E-4C37-B1F7-495722D8AF24}">
      <dgm:prSet/>
      <dgm:spPr/>
      <dgm:t>
        <a:bodyPr/>
        <a:lstStyle/>
        <a:p>
          <a:endParaRPr lang="en-GB"/>
        </a:p>
      </dgm:t>
    </dgm:pt>
    <dgm:pt modelId="{596AD141-7C87-4A45-829D-562120271FE1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900"/>
            <a:t>Country Director</a:t>
          </a:r>
        </a:p>
      </dgm:t>
    </dgm:pt>
    <dgm:pt modelId="{49C429D5-44F3-4D33-9757-A47C1300FB2F}" type="sibTrans" cxnId="{F4306EA5-93B7-4D23-A4FC-85058751B9FC}">
      <dgm:prSet/>
      <dgm:spPr/>
      <dgm:t>
        <a:bodyPr/>
        <a:lstStyle/>
        <a:p>
          <a:endParaRPr lang="en-GB"/>
        </a:p>
      </dgm:t>
    </dgm:pt>
    <dgm:pt modelId="{ED04939F-1EF3-44D4-AA8A-0997EA5CB2C1}" type="parTrans" cxnId="{F4306EA5-93B7-4D23-A4FC-85058751B9FC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E899AEE3-5DE2-41C2-8B46-606600860792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800" dirty="0"/>
            <a:t>Programme Manager</a:t>
          </a:r>
          <a:endParaRPr lang="en-GB" sz="800" dirty="0"/>
        </a:p>
      </dgm:t>
    </dgm:pt>
    <dgm:pt modelId="{15C6BC02-52DC-4985-8C95-6271F13F66DA}" type="parTrans" cxnId="{D01D464D-940B-45D1-BF19-9AC2DB1BEBD8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4B89A19F-058A-4C84-994F-0C692745E12D}" type="sibTrans" cxnId="{D01D464D-940B-45D1-BF19-9AC2DB1BEBD8}">
      <dgm:prSet/>
      <dgm:spPr/>
      <dgm:t>
        <a:bodyPr/>
        <a:lstStyle/>
        <a:p>
          <a:endParaRPr lang="en-GB"/>
        </a:p>
      </dgm:t>
    </dgm:pt>
    <dgm:pt modelId="{4B478B30-5DF0-4B2C-ABAA-EB19F17685D0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800" dirty="0"/>
            <a:t>Programme &amp; Finance Officer</a:t>
          </a:r>
          <a:endParaRPr lang="en-GB" sz="800" dirty="0"/>
        </a:p>
      </dgm:t>
    </dgm:pt>
    <dgm:pt modelId="{4D396211-4033-4F5F-9898-F12C5EC71144}" type="parTrans" cxnId="{01C6BC8E-D1AC-482E-B592-F8E0F4904B76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61730025-9D3E-4BBF-8FC2-C28C974C8985}" type="sibTrans" cxnId="{01C6BC8E-D1AC-482E-B592-F8E0F4904B76}">
      <dgm:prSet/>
      <dgm:spPr/>
      <dgm:t>
        <a:bodyPr/>
        <a:lstStyle/>
        <a:p>
          <a:endParaRPr lang="en-GB"/>
        </a:p>
      </dgm:t>
    </dgm:pt>
    <dgm:pt modelId="{3AC96FD0-732F-4295-B40B-5D4C1122FA3A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800" dirty="0"/>
            <a:t>Regional Programme Manager, WB</a:t>
          </a:r>
          <a:endParaRPr lang="en-GB" sz="800" dirty="0"/>
        </a:p>
      </dgm:t>
    </dgm:pt>
    <dgm:pt modelId="{72930D7D-CB2D-424B-8233-522AADEA1371}" type="parTrans" cxnId="{4218916D-458C-4C3D-9B3F-F2CB695AF97A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B433858C-F8BB-40D1-84DB-0A2253E58232}" type="sibTrans" cxnId="{4218916D-458C-4C3D-9B3F-F2CB695AF97A}">
      <dgm:prSet/>
      <dgm:spPr/>
      <dgm:t>
        <a:bodyPr/>
        <a:lstStyle/>
        <a:p>
          <a:endParaRPr lang="en-GB"/>
        </a:p>
      </dgm:t>
    </dgm:pt>
    <dgm:pt modelId="{FBD9A68F-15C1-4A9B-A09C-9DF4CE8E6327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900"/>
            <a:t>Programme Manager</a:t>
          </a:r>
        </a:p>
      </dgm:t>
    </dgm:pt>
    <dgm:pt modelId="{CFA26702-ED62-43CA-981B-4325796E00A6}" type="parTrans" cxnId="{A8B1114C-0D8C-496A-9AFF-42721B430C7A}">
      <dgm:prSet/>
      <dgm:spPr/>
      <dgm:t>
        <a:bodyPr/>
        <a:lstStyle/>
        <a:p>
          <a:endParaRPr lang="en-GB"/>
        </a:p>
      </dgm:t>
    </dgm:pt>
    <dgm:pt modelId="{7AAAF0CF-1A09-4C9A-AB8E-05DC8A64800C}" type="sibTrans" cxnId="{A8B1114C-0D8C-496A-9AFF-42721B430C7A}">
      <dgm:prSet/>
      <dgm:spPr/>
      <dgm:t>
        <a:bodyPr/>
        <a:lstStyle/>
        <a:p>
          <a:endParaRPr lang="en-GB"/>
        </a:p>
      </dgm:t>
    </dgm:pt>
    <dgm:pt modelId="{1275EDB7-83DE-4803-9271-2AFBA6BF7FD8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800" dirty="0"/>
            <a:t>Programme Manager</a:t>
          </a:r>
          <a:endParaRPr lang="en-GB" sz="800" dirty="0"/>
        </a:p>
      </dgm:t>
    </dgm:pt>
    <dgm:pt modelId="{97901D60-CD3E-4A25-A204-C2A4E45E4510}" type="parTrans" cxnId="{102DB47A-7DA7-4675-A197-57A0DE4D5896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5BB5281B-D6E5-420D-8BA0-42AC4AFB9E37}" type="sibTrans" cxnId="{102DB47A-7DA7-4675-A197-57A0DE4D5896}">
      <dgm:prSet/>
      <dgm:spPr/>
      <dgm:t>
        <a:bodyPr/>
        <a:lstStyle/>
        <a:p>
          <a:endParaRPr lang="en-GB"/>
        </a:p>
      </dgm:t>
    </dgm:pt>
    <dgm:pt modelId="{2A1F719B-0C22-40BA-97DB-23EBC4E2B85C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800" dirty="0"/>
            <a:t>Programme Manager</a:t>
          </a:r>
          <a:endParaRPr lang="en-GB" sz="800" dirty="0"/>
        </a:p>
      </dgm:t>
    </dgm:pt>
    <dgm:pt modelId="{86BAC201-58AE-40BE-B61B-034D97B5BFF0}" type="parTrans" cxnId="{29BA5EC0-4701-45EF-9354-AE0E0D38B2DD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13FB1575-13D8-402C-832B-4C50725D8C39}" type="sibTrans" cxnId="{29BA5EC0-4701-45EF-9354-AE0E0D38B2DD}">
      <dgm:prSet/>
      <dgm:spPr/>
      <dgm:t>
        <a:bodyPr/>
        <a:lstStyle/>
        <a:p>
          <a:endParaRPr lang="en-GB"/>
        </a:p>
      </dgm:t>
    </dgm:pt>
    <dgm:pt modelId="{D1B50062-E715-4DFC-9F51-426A07F29C76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900" dirty="0"/>
            <a:t>PFO</a:t>
          </a:r>
          <a:endParaRPr lang="en-GB" sz="900" dirty="0"/>
        </a:p>
      </dgm:t>
    </dgm:pt>
    <dgm:pt modelId="{CAB80FA9-E89E-4868-917F-CE83F6CFDAF0}" type="parTrans" cxnId="{5AACC590-B64B-4CBB-90C8-813D3BDE8E87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6AE74B48-F89A-4F75-BA40-DDA6D2FB2B92}" type="sibTrans" cxnId="{5AACC590-B64B-4CBB-90C8-813D3BDE8E87}">
      <dgm:prSet/>
      <dgm:spPr/>
      <dgm:t>
        <a:bodyPr/>
        <a:lstStyle/>
        <a:p>
          <a:endParaRPr lang="en-GB"/>
        </a:p>
      </dgm:t>
    </dgm:pt>
    <dgm:pt modelId="{3D08ACAF-CA6E-4258-A4F4-4A30692AF12F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800" dirty="0"/>
            <a:t>Programme Director, RUD</a:t>
          </a:r>
          <a:endParaRPr lang="en-GB" sz="800" dirty="0"/>
        </a:p>
      </dgm:t>
    </dgm:pt>
    <dgm:pt modelId="{C5668331-8024-4757-8956-45CE92543B4D}" type="parTrans" cxnId="{76B8EEB5-47AD-4328-980B-0D0F16BA099F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D9A8FBFB-96A3-4909-B723-B9D7B7DF8860}" type="sibTrans" cxnId="{76B8EEB5-47AD-4328-980B-0D0F16BA099F}">
      <dgm:prSet/>
      <dgm:spPr/>
      <dgm:t>
        <a:bodyPr/>
        <a:lstStyle/>
        <a:p>
          <a:endParaRPr lang="en-GB"/>
        </a:p>
      </dgm:t>
    </dgm:pt>
    <dgm:pt modelId="{0E091530-E9CF-4C54-9687-1241A5E43BEC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800" dirty="0"/>
            <a:t>Programme Manager</a:t>
          </a:r>
          <a:endParaRPr lang="en-GB" sz="800" dirty="0"/>
        </a:p>
      </dgm:t>
    </dgm:pt>
    <dgm:pt modelId="{69FB9D27-0E5A-475E-9E44-5F91BD898773}" type="parTrans" cxnId="{F4E3D324-7897-4D63-B91C-162388FD73BB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65FCC606-C6E6-4F95-86A3-4556681C3DCE}" type="sibTrans" cxnId="{F4E3D324-7897-4D63-B91C-162388FD73BB}">
      <dgm:prSet/>
      <dgm:spPr/>
      <dgm:t>
        <a:bodyPr/>
        <a:lstStyle/>
        <a:p>
          <a:endParaRPr lang="en-GB"/>
        </a:p>
      </dgm:t>
    </dgm:pt>
    <dgm:pt modelId="{99AAEB31-EA75-460D-9C3C-867BA286D7EA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800" dirty="0"/>
            <a:t>Programme Coordinator</a:t>
          </a:r>
          <a:endParaRPr lang="en-GB" sz="800" dirty="0"/>
        </a:p>
      </dgm:t>
    </dgm:pt>
    <dgm:pt modelId="{D3BB6912-6798-4F50-9FD1-ADCF9E46AA18}" type="parTrans" cxnId="{F57EE582-DC58-4120-8A76-F35BFD6E3D0D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723C49B5-43A7-460C-B3AC-BD97E7902FEA}" type="sibTrans" cxnId="{F57EE582-DC58-4120-8A76-F35BFD6E3D0D}">
      <dgm:prSet/>
      <dgm:spPr/>
      <dgm:t>
        <a:bodyPr/>
        <a:lstStyle/>
        <a:p>
          <a:endParaRPr lang="en-GB"/>
        </a:p>
      </dgm:t>
    </dgm:pt>
    <dgm:pt modelId="{CC54AF61-B268-4398-97C5-40EC93FEBFDE}" type="pres">
      <dgm:prSet presAssocID="{BC0E0BF7-3BFC-4C70-8B06-05AE79E1D97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F72B04F-2AB8-485A-BA5D-EE04511D195C}" type="pres">
      <dgm:prSet presAssocID="{0C344E2F-8B23-4184-A8A9-C01C79289E55}" presName="hierRoot1" presStyleCnt="0">
        <dgm:presLayoutVars>
          <dgm:hierBranch val="init"/>
        </dgm:presLayoutVars>
      </dgm:prSet>
      <dgm:spPr/>
    </dgm:pt>
    <dgm:pt modelId="{811C5F5C-AF54-4F72-8F42-3D0D863A0933}" type="pres">
      <dgm:prSet presAssocID="{0C344E2F-8B23-4184-A8A9-C01C79289E55}" presName="rootComposite1" presStyleCnt="0"/>
      <dgm:spPr/>
    </dgm:pt>
    <dgm:pt modelId="{7E431AAB-99FC-4052-AE0D-464523378EFF}" type="pres">
      <dgm:prSet presAssocID="{0C344E2F-8B23-4184-A8A9-C01C79289E55}" presName="rootText1" presStyleLbl="node0" presStyleIdx="0" presStyleCnt="1" custScaleX="134975">
        <dgm:presLayoutVars>
          <dgm:chPref val="3"/>
        </dgm:presLayoutVars>
      </dgm:prSet>
      <dgm:spPr>
        <a:prstGeom prst="roundRect">
          <a:avLst/>
        </a:prstGeom>
      </dgm:spPr>
    </dgm:pt>
    <dgm:pt modelId="{4BB0828E-E85D-4C62-8F7C-E03C20DDE296}" type="pres">
      <dgm:prSet presAssocID="{0C344E2F-8B23-4184-A8A9-C01C79289E55}" presName="rootConnector1" presStyleLbl="node1" presStyleIdx="0" presStyleCnt="0"/>
      <dgm:spPr/>
    </dgm:pt>
    <dgm:pt modelId="{84F56A93-7DD0-424B-9371-E15A5316ECF9}" type="pres">
      <dgm:prSet presAssocID="{0C344E2F-8B23-4184-A8A9-C01C79289E55}" presName="hierChild2" presStyleCnt="0"/>
      <dgm:spPr/>
    </dgm:pt>
    <dgm:pt modelId="{6024C737-1D78-471B-A015-FBCE0E01B283}" type="pres">
      <dgm:prSet presAssocID="{CAFACF70-F484-4201-A81B-1B4418909C91}" presName="Name37" presStyleLbl="parChTrans1D2" presStyleIdx="0" presStyleCnt="3"/>
      <dgm:spPr/>
    </dgm:pt>
    <dgm:pt modelId="{9C938AC7-5A42-450D-BA38-C3B59BBC0CBE}" type="pres">
      <dgm:prSet presAssocID="{7C8FE36E-A087-4D80-93E3-AF67415E9794}" presName="hierRoot2" presStyleCnt="0">
        <dgm:presLayoutVars>
          <dgm:hierBranch val="init"/>
        </dgm:presLayoutVars>
      </dgm:prSet>
      <dgm:spPr/>
    </dgm:pt>
    <dgm:pt modelId="{5DE1E801-A85E-4FFF-A827-FF3977C20D5F}" type="pres">
      <dgm:prSet presAssocID="{7C8FE36E-A087-4D80-93E3-AF67415E9794}" presName="rootComposite" presStyleCnt="0"/>
      <dgm:spPr/>
    </dgm:pt>
    <dgm:pt modelId="{56A1BBC1-4AF5-4B27-8605-9822E25E7B88}" type="pres">
      <dgm:prSet presAssocID="{7C8FE36E-A087-4D80-93E3-AF67415E9794}" presName="rootText" presStyleLbl="node2" presStyleIdx="0" presStyleCnt="3">
        <dgm:presLayoutVars>
          <dgm:chPref val="3"/>
        </dgm:presLayoutVars>
      </dgm:prSet>
      <dgm:spPr>
        <a:prstGeom prst="roundRect">
          <a:avLst/>
        </a:prstGeom>
      </dgm:spPr>
    </dgm:pt>
    <dgm:pt modelId="{3F19663C-A43A-4649-A239-BC740A6F4901}" type="pres">
      <dgm:prSet presAssocID="{7C8FE36E-A087-4D80-93E3-AF67415E9794}" presName="rootConnector" presStyleLbl="node2" presStyleIdx="0" presStyleCnt="3"/>
      <dgm:spPr/>
    </dgm:pt>
    <dgm:pt modelId="{2DDCBC45-A66D-48E4-8B66-DFFF529AE656}" type="pres">
      <dgm:prSet presAssocID="{7C8FE36E-A087-4D80-93E3-AF67415E9794}" presName="hierChild4" presStyleCnt="0"/>
      <dgm:spPr/>
    </dgm:pt>
    <dgm:pt modelId="{191D9B45-20A9-44A0-B734-40A38D717F99}" type="pres">
      <dgm:prSet presAssocID="{D3DDD827-C304-4207-AEFF-E914DECE4CE1}" presName="Name37" presStyleLbl="parChTrans1D3" presStyleIdx="0" presStyleCnt="10"/>
      <dgm:spPr/>
    </dgm:pt>
    <dgm:pt modelId="{2DF03AAF-62EA-47D7-85B1-6C59E5BB0D64}" type="pres">
      <dgm:prSet presAssocID="{98D2B7BD-21B0-4724-BFDC-5B1A5B445C27}" presName="hierRoot2" presStyleCnt="0">
        <dgm:presLayoutVars>
          <dgm:hierBranch val="init"/>
        </dgm:presLayoutVars>
      </dgm:prSet>
      <dgm:spPr/>
    </dgm:pt>
    <dgm:pt modelId="{C40807B8-EAE2-409A-9FB9-3934EFEBCB08}" type="pres">
      <dgm:prSet presAssocID="{98D2B7BD-21B0-4724-BFDC-5B1A5B445C27}" presName="rootComposite" presStyleCnt="0"/>
      <dgm:spPr/>
    </dgm:pt>
    <dgm:pt modelId="{DF71B94A-6E66-42B8-9BAB-F9F3B6038584}" type="pres">
      <dgm:prSet presAssocID="{98D2B7BD-21B0-4724-BFDC-5B1A5B445C27}" presName="rootText" presStyleLbl="node3" presStyleIdx="0" presStyleCnt="8" custScaleX="135173" custScaleY="101935">
        <dgm:presLayoutVars>
          <dgm:chPref val="3"/>
        </dgm:presLayoutVars>
      </dgm:prSet>
      <dgm:spPr>
        <a:prstGeom prst="roundRect">
          <a:avLst/>
        </a:prstGeom>
      </dgm:spPr>
    </dgm:pt>
    <dgm:pt modelId="{E4410C7B-5197-4BE0-A5D3-F20B08640458}" type="pres">
      <dgm:prSet presAssocID="{98D2B7BD-21B0-4724-BFDC-5B1A5B445C27}" presName="rootConnector" presStyleLbl="node3" presStyleIdx="0" presStyleCnt="8"/>
      <dgm:spPr/>
    </dgm:pt>
    <dgm:pt modelId="{A2265B31-B1F3-42BD-95FC-571253578881}" type="pres">
      <dgm:prSet presAssocID="{98D2B7BD-21B0-4724-BFDC-5B1A5B445C27}" presName="hierChild4" presStyleCnt="0"/>
      <dgm:spPr/>
    </dgm:pt>
    <dgm:pt modelId="{F6015A5A-C9E2-4D45-841C-ED27280F7E1D}" type="pres">
      <dgm:prSet presAssocID="{CF8BD74E-9DFC-4658-8A49-2574B8B6984D}" presName="Name37" presStyleLbl="parChTrans1D4" presStyleIdx="0" presStyleCnt="39"/>
      <dgm:spPr/>
    </dgm:pt>
    <dgm:pt modelId="{3D95D426-5FA2-4532-BEA3-19611AD5892B}" type="pres">
      <dgm:prSet presAssocID="{97E63E60-507F-499E-ABE8-CFED7D626206}" presName="hierRoot2" presStyleCnt="0">
        <dgm:presLayoutVars>
          <dgm:hierBranch val="init"/>
        </dgm:presLayoutVars>
      </dgm:prSet>
      <dgm:spPr/>
    </dgm:pt>
    <dgm:pt modelId="{D50C1C3B-E101-4F9D-A276-43667AAE932A}" type="pres">
      <dgm:prSet presAssocID="{97E63E60-507F-499E-ABE8-CFED7D626206}" presName="rootComposite" presStyleCnt="0"/>
      <dgm:spPr/>
    </dgm:pt>
    <dgm:pt modelId="{DB6B5C3C-D748-42E6-870D-C1351A5D79D9}" type="pres">
      <dgm:prSet presAssocID="{97E63E60-507F-499E-ABE8-CFED7D626206}" presName="rootText" presStyleLbl="node4" presStyleIdx="0" presStyleCnt="39" custScaleX="129397" custScaleY="127221">
        <dgm:presLayoutVars>
          <dgm:chPref val="3"/>
        </dgm:presLayoutVars>
      </dgm:prSet>
      <dgm:spPr>
        <a:prstGeom prst="roundRect">
          <a:avLst/>
        </a:prstGeom>
      </dgm:spPr>
    </dgm:pt>
    <dgm:pt modelId="{56B6F728-2EDF-4C52-B356-7194EA3D0C4B}" type="pres">
      <dgm:prSet presAssocID="{97E63E60-507F-499E-ABE8-CFED7D626206}" presName="rootConnector" presStyleLbl="node4" presStyleIdx="0" presStyleCnt="39"/>
      <dgm:spPr/>
    </dgm:pt>
    <dgm:pt modelId="{84113B75-FE04-4DFF-A825-6E49CF5B7585}" type="pres">
      <dgm:prSet presAssocID="{97E63E60-507F-499E-ABE8-CFED7D626206}" presName="hierChild4" presStyleCnt="0"/>
      <dgm:spPr/>
    </dgm:pt>
    <dgm:pt modelId="{78DA1EF9-05D6-4F5D-AF6B-F8FCC05A248B}" type="pres">
      <dgm:prSet presAssocID="{97E63E60-507F-499E-ABE8-CFED7D626206}" presName="hierChild5" presStyleCnt="0"/>
      <dgm:spPr/>
    </dgm:pt>
    <dgm:pt modelId="{72C10DD1-B793-4757-9019-08EB0C1D5D12}" type="pres">
      <dgm:prSet presAssocID="{CFA26702-ED62-43CA-981B-4325796E00A6}" presName="Name37" presStyleLbl="parChTrans1D4" presStyleIdx="1" presStyleCnt="39"/>
      <dgm:spPr/>
    </dgm:pt>
    <dgm:pt modelId="{8949E637-6207-43A6-B68C-9105E93A3669}" type="pres">
      <dgm:prSet presAssocID="{FBD9A68F-15C1-4A9B-A09C-9DF4CE8E6327}" presName="hierRoot2" presStyleCnt="0">
        <dgm:presLayoutVars>
          <dgm:hierBranch val="init"/>
        </dgm:presLayoutVars>
      </dgm:prSet>
      <dgm:spPr/>
    </dgm:pt>
    <dgm:pt modelId="{664659BC-0CDD-4325-8015-5E20F280A71B}" type="pres">
      <dgm:prSet presAssocID="{FBD9A68F-15C1-4A9B-A09C-9DF4CE8E6327}" presName="rootComposite" presStyleCnt="0"/>
      <dgm:spPr/>
    </dgm:pt>
    <dgm:pt modelId="{1C499FC6-66C7-4EE2-A756-D31EBC48AC45}" type="pres">
      <dgm:prSet presAssocID="{FBD9A68F-15C1-4A9B-A09C-9DF4CE8E6327}" presName="rootText" presStyleLbl="node4" presStyleIdx="1" presStyleCnt="39" custScaleX="115394" custScaleY="126479">
        <dgm:presLayoutVars>
          <dgm:chPref val="3"/>
        </dgm:presLayoutVars>
      </dgm:prSet>
      <dgm:spPr>
        <a:prstGeom prst="roundRect">
          <a:avLst/>
        </a:prstGeom>
      </dgm:spPr>
    </dgm:pt>
    <dgm:pt modelId="{452E92A3-E0D6-4A9F-8475-201FC14893AF}" type="pres">
      <dgm:prSet presAssocID="{FBD9A68F-15C1-4A9B-A09C-9DF4CE8E6327}" presName="rootConnector" presStyleLbl="node4" presStyleIdx="1" presStyleCnt="39"/>
      <dgm:spPr/>
    </dgm:pt>
    <dgm:pt modelId="{8D223983-E0B9-4D14-A592-0F530187B605}" type="pres">
      <dgm:prSet presAssocID="{FBD9A68F-15C1-4A9B-A09C-9DF4CE8E6327}" presName="hierChild4" presStyleCnt="0"/>
      <dgm:spPr/>
    </dgm:pt>
    <dgm:pt modelId="{1F070D9C-A003-4EE3-A589-9EBD0187AA5F}" type="pres">
      <dgm:prSet presAssocID="{FBD9A68F-15C1-4A9B-A09C-9DF4CE8E6327}" presName="hierChild5" presStyleCnt="0"/>
      <dgm:spPr/>
    </dgm:pt>
    <dgm:pt modelId="{DFACDA07-CC39-4480-9DA6-85D2D0502C34}" type="pres">
      <dgm:prSet presAssocID="{A33D1062-2C3E-401B-BD6C-C7C3E116E50E}" presName="Name37" presStyleLbl="parChTrans1D4" presStyleIdx="2" presStyleCnt="39"/>
      <dgm:spPr/>
    </dgm:pt>
    <dgm:pt modelId="{1401E27C-91E6-4253-9F2C-EED7C6FFD950}" type="pres">
      <dgm:prSet presAssocID="{E46EFE01-0289-4576-8ADA-0C8DB41BB11C}" presName="hierRoot2" presStyleCnt="0">
        <dgm:presLayoutVars>
          <dgm:hierBranch val="init"/>
        </dgm:presLayoutVars>
      </dgm:prSet>
      <dgm:spPr/>
    </dgm:pt>
    <dgm:pt modelId="{0AF62CDF-C6F1-43D8-BCBB-1E3A4D841004}" type="pres">
      <dgm:prSet presAssocID="{E46EFE01-0289-4576-8ADA-0C8DB41BB11C}" presName="rootComposite" presStyleCnt="0"/>
      <dgm:spPr/>
    </dgm:pt>
    <dgm:pt modelId="{B0B923DF-B619-4C8B-B8F8-37CB098C200A}" type="pres">
      <dgm:prSet presAssocID="{E46EFE01-0289-4576-8ADA-0C8DB41BB11C}" presName="rootText" presStyleLbl="node4" presStyleIdx="2" presStyleCnt="39" custScaleX="126540" custScaleY="132153">
        <dgm:presLayoutVars>
          <dgm:chPref val="3"/>
        </dgm:presLayoutVars>
      </dgm:prSet>
      <dgm:spPr>
        <a:prstGeom prst="roundRect">
          <a:avLst/>
        </a:prstGeom>
      </dgm:spPr>
    </dgm:pt>
    <dgm:pt modelId="{88BC919D-6218-4E4C-9619-2513B2068AD3}" type="pres">
      <dgm:prSet presAssocID="{E46EFE01-0289-4576-8ADA-0C8DB41BB11C}" presName="rootConnector" presStyleLbl="node4" presStyleIdx="2" presStyleCnt="39"/>
      <dgm:spPr/>
    </dgm:pt>
    <dgm:pt modelId="{E55CD01F-967E-45E3-856B-B493B6DBCA4B}" type="pres">
      <dgm:prSet presAssocID="{E46EFE01-0289-4576-8ADA-0C8DB41BB11C}" presName="hierChild4" presStyleCnt="0"/>
      <dgm:spPr/>
    </dgm:pt>
    <dgm:pt modelId="{01095F63-23C7-47C9-8D1D-45C7621A04D9}" type="pres">
      <dgm:prSet presAssocID="{E46EFE01-0289-4576-8ADA-0C8DB41BB11C}" presName="hierChild5" presStyleCnt="0"/>
      <dgm:spPr/>
    </dgm:pt>
    <dgm:pt modelId="{15CA70B6-6614-4221-A3A3-5D51BF863B00}" type="pres">
      <dgm:prSet presAssocID="{A4DAD9DB-E437-40E9-B3AD-85D7061D17BF}" presName="Name37" presStyleLbl="parChTrans1D4" presStyleIdx="3" presStyleCnt="39"/>
      <dgm:spPr/>
    </dgm:pt>
    <dgm:pt modelId="{48416678-3D14-412A-AB84-AFD17718BABB}" type="pres">
      <dgm:prSet presAssocID="{120E3E34-BFDA-419B-A9C5-9A45F2825C48}" presName="hierRoot2" presStyleCnt="0">
        <dgm:presLayoutVars>
          <dgm:hierBranch val="init"/>
        </dgm:presLayoutVars>
      </dgm:prSet>
      <dgm:spPr/>
    </dgm:pt>
    <dgm:pt modelId="{1736E8B2-9656-4F6E-A6CE-1B24A049A467}" type="pres">
      <dgm:prSet presAssocID="{120E3E34-BFDA-419B-A9C5-9A45F2825C48}" presName="rootComposite" presStyleCnt="0"/>
      <dgm:spPr/>
    </dgm:pt>
    <dgm:pt modelId="{CB82358B-6615-45DC-8F3D-234D53F1214A}" type="pres">
      <dgm:prSet presAssocID="{120E3E34-BFDA-419B-A9C5-9A45F2825C48}" presName="rootText" presStyleLbl="node4" presStyleIdx="3" presStyleCnt="39" custScaleX="124811" custScaleY="135495">
        <dgm:presLayoutVars>
          <dgm:chPref val="3"/>
        </dgm:presLayoutVars>
      </dgm:prSet>
      <dgm:spPr>
        <a:prstGeom prst="roundRect">
          <a:avLst/>
        </a:prstGeom>
      </dgm:spPr>
    </dgm:pt>
    <dgm:pt modelId="{4F63D01B-EB61-4D94-9152-85EE6BCAC464}" type="pres">
      <dgm:prSet presAssocID="{120E3E34-BFDA-419B-A9C5-9A45F2825C48}" presName="rootConnector" presStyleLbl="node4" presStyleIdx="3" presStyleCnt="39"/>
      <dgm:spPr/>
    </dgm:pt>
    <dgm:pt modelId="{E39A65FF-1BBB-42B2-8FEF-5E813B3E0C79}" type="pres">
      <dgm:prSet presAssocID="{120E3E34-BFDA-419B-A9C5-9A45F2825C48}" presName="hierChild4" presStyleCnt="0"/>
      <dgm:spPr/>
    </dgm:pt>
    <dgm:pt modelId="{817960F5-9B38-4C76-8496-206DE42050EB}" type="pres">
      <dgm:prSet presAssocID="{120E3E34-BFDA-419B-A9C5-9A45F2825C48}" presName="hierChild5" presStyleCnt="0"/>
      <dgm:spPr/>
    </dgm:pt>
    <dgm:pt modelId="{04A8C4A7-D321-40AC-9A09-F13D9EB972B6}" type="pres">
      <dgm:prSet presAssocID="{98D2B7BD-21B0-4724-BFDC-5B1A5B445C27}" presName="hierChild5" presStyleCnt="0"/>
      <dgm:spPr/>
    </dgm:pt>
    <dgm:pt modelId="{E2D42245-AACA-4EDF-B59D-368E8B5C0A9F}" type="pres">
      <dgm:prSet presAssocID="{7C8FE36E-A087-4D80-93E3-AF67415E9794}" presName="hierChild5" presStyleCnt="0"/>
      <dgm:spPr/>
    </dgm:pt>
    <dgm:pt modelId="{F5D841C4-5233-4FCE-9E4A-362BB49DF83D}" type="pres">
      <dgm:prSet presAssocID="{AA1490A1-8375-478A-B06D-259D9DA9F63B}" presName="Name37" presStyleLbl="parChTrans1D2" presStyleIdx="1" presStyleCnt="3"/>
      <dgm:spPr/>
    </dgm:pt>
    <dgm:pt modelId="{1A9F0542-3AAD-405A-8BF1-7D90EDED3448}" type="pres">
      <dgm:prSet presAssocID="{9D1C97B9-0712-4843-8EDB-C17CDF77E1B6}" presName="hierRoot2" presStyleCnt="0">
        <dgm:presLayoutVars>
          <dgm:hierBranch val="init"/>
        </dgm:presLayoutVars>
      </dgm:prSet>
      <dgm:spPr/>
    </dgm:pt>
    <dgm:pt modelId="{755FF4CF-FCC2-4849-BA2E-5713287C412E}" type="pres">
      <dgm:prSet presAssocID="{9D1C97B9-0712-4843-8EDB-C17CDF77E1B6}" presName="rootComposite" presStyleCnt="0"/>
      <dgm:spPr/>
    </dgm:pt>
    <dgm:pt modelId="{19F4C962-6675-4EF7-8684-660056634652}" type="pres">
      <dgm:prSet presAssocID="{9D1C97B9-0712-4843-8EDB-C17CDF77E1B6}" presName="rootText" presStyleLbl="node2" presStyleIdx="1" presStyleCnt="3">
        <dgm:presLayoutVars>
          <dgm:chPref val="3"/>
        </dgm:presLayoutVars>
      </dgm:prSet>
      <dgm:spPr>
        <a:prstGeom prst="roundRect">
          <a:avLst/>
        </a:prstGeom>
      </dgm:spPr>
    </dgm:pt>
    <dgm:pt modelId="{E17AE594-8F0C-4BFB-A658-81AA783EB208}" type="pres">
      <dgm:prSet presAssocID="{9D1C97B9-0712-4843-8EDB-C17CDF77E1B6}" presName="rootConnector" presStyleLbl="node2" presStyleIdx="1" presStyleCnt="3"/>
      <dgm:spPr/>
    </dgm:pt>
    <dgm:pt modelId="{A93FB1D6-C24B-4AF9-BDAD-4F119FAA6F3F}" type="pres">
      <dgm:prSet presAssocID="{9D1C97B9-0712-4843-8EDB-C17CDF77E1B6}" presName="hierChild4" presStyleCnt="0"/>
      <dgm:spPr/>
    </dgm:pt>
    <dgm:pt modelId="{517E777D-E22D-4835-BF87-4075CD34D7B5}" type="pres">
      <dgm:prSet presAssocID="{310A684D-3E2D-4ED6-93FB-A40CE457A519}" presName="Name37" presStyleLbl="parChTrans1D3" presStyleIdx="1" presStyleCnt="10"/>
      <dgm:spPr/>
    </dgm:pt>
    <dgm:pt modelId="{75FABD22-5C30-4598-BEC5-AFD622F1BE58}" type="pres">
      <dgm:prSet presAssocID="{4052CDCB-D3CC-4A6B-95F7-A2A24A61C583}" presName="hierRoot2" presStyleCnt="0">
        <dgm:presLayoutVars>
          <dgm:hierBranch val="init"/>
        </dgm:presLayoutVars>
      </dgm:prSet>
      <dgm:spPr/>
    </dgm:pt>
    <dgm:pt modelId="{D40D99F8-1CF5-4D14-A5D4-96D4B0855CF5}" type="pres">
      <dgm:prSet presAssocID="{4052CDCB-D3CC-4A6B-95F7-A2A24A61C583}" presName="rootComposite" presStyleCnt="0"/>
      <dgm:spPr/>
    </dgm:pt>
    <dgm:pt modelId="{E65881F1-695A-49C7-A168-B1C1C2B2B2E1}" type="pres">
      <dgm:prSet presAssocID="{4052CDCB-D3CC-4A6B-95F7-A2A24A61C583}" presName="rootText" presStyleLbl="node3" presStyleIdx="1" presStyleCnt="8" custScaleX="131351" custScaleY="126598">
        <dgm:presLayoutVars>
          <dgm:chPref val="3"/>
        </dgm:presLayoutVars>
      </dgm:prSet>
      <dgm:spPr>
        <a:prstGeom prst="roundRect">
          <a:avLst/>
        </a:prstGeom>
      </dgm:spPr>
    </dgm:pt>
    <dgm:pt modelId="{8D6270AA-5433-458E-A3DB-F17A56ED1E78}" type="pres">
      <dgm:prSet presAssocID="{4052CDCB-D3CC-4A6B-95F7-A2A24A61C583}" presName="rootConnector" presStyleLbl="node3" presStyleIdx="1" presStyleCnt="8"/>
      <dgm:spPr/>
    </dgm:pt>
    <dgm:pt modelId="{42AAE079-5A1A-4FAC-B7EF-0D4C70A8D42B}" type="pres">
      <dgm:prSet presAssocID="{4052CDCB-D3CC-4A6B-95F7-A2A24A61C583}" presName="hierChild4" presStyleCnt="0"/>
      <dgm:spPr/>
    </dgm:pt>
    <dgm:pt modelId="{4C8E746B-C9C0-4DF0-AE43-4F9675AD467C}" type="pres">
      <dgm:prSet presAssocID="{8B438FEC-5198-468B-A2AF-A54D622510CF}" presName="Name37" presStyleLbl="parChTrans1D4" presStyleIdx="4" presStyleCnt="39"/>
      <dgm:spPr/>
    </dgm:pt>
    <dgm:pt modelId="{5245CB90-1318-41C6-A7AC-30B8CE597F21}" type="pres">
      <dgm:prSet presAssocID="{C7BF5654-11FF-483E-B940-0739AD1D9035}" presName="hierRoot2" presStyleCnt="0">
        <dgm:presLayoutVars>
          <dgm:hierBranch val="init"/>
        </dgm:presLayoutVars>
      </dgm:prSet>
      <dgm:spPr/>
    </dgm:pt>
    <dgm:pt modelId="{9C7AA1DB-EA44-453E-8A9C-5EF3EE7931BB}" type="pres">
      <dgm:prSet presAssocID="{C7BF5654-11FF-483E-B940-0739AD1D9035}" presName="rootComposite" presStyleCnt="0"/>
      <dgm:spPr/>
    </dgm:pt>
    <dgm:pt modelId="{BBCDC60E-18D5-4050-A3D8-BAF16ED6B012}" type="pres">
      <dgm:prSet presAssocID="{C7BF5654-11FF-483E-B940-0739AD1D9035}" presName="rootText" presStyleLbl="node4" presStyleIdx="4" presStyleCnt="39" custScaleX="108980" custScaleY="122355">
        <dgm:presLayoutVars>
          <dgm:chPref val="3"/>
        </dgm:presLayoutVars>
      </dgm:prSet>
      <dgm:spPr>
        <a:prstGeom prst="roundRect">
          <a:avLst/>
        </a:prstGeom>
      </dgm:spPr>
    </dgm:pt>
    <dgm:pt modelId="{3069376B-B713-4298-BEDC-F617439AC939}" type="pres">
      <dgm:prSet presAssocID="{C7BF5654-11FF-483E-B940-0739AD1D9035}" presName="rootConnector" presStyleLbl="node4" presStyleIdx="4" presStyleCnt="39"/>
      <dgm:spPr/>
    </dgm:pt>
    <dgm:pt modelId="{AC8AD3D0-07F4-40A1-A094-D9DC320CEE5D}" type="pres">
      <dgm:prSet presAssocID="{C7BF5654-11FF-483E-B940-0739AD1D9035}" presName="hierChild4" presStyleCnt="0"/>
      <dgm:spPr/>
    </dgm:pt>
    <dgm:pt modelId="{19678D0A-4B09-4D90-AD27-70905B519C59}" type="pres">
      <dgm:prSet presAssocID="{C7BF5654-11FF-483E-B940-0739AD1D9035}" presName="hierChild5" presStyleCnt="0"/>
      <dgm:spPr/>
    </dgm:pt>
    <dgm:pt modelId="{D159D329-B359-48BB-91F3-1AA9657591DE}" type="pres">
      <dgm:prSet presAssocID="{97901D60-CD3E-4A25-A204-C2A4E45E4510}" presName="Name37" presStyleLbl="parChTrans1D4" presStyleIdx="5" presStyleCnt="39"/>
      <dgm:spPr/>
    </dgm:pt>
    <dgm:pt modelId="{5E812376-6941-4238-897E-E1257A5FC6A7}" type="pres">
      <dgm:prSet presAssocID="{1275EDB7-83DE-4803-9271-2AFBA6BF7FD8}" presName="hierRoot2" presStyleCnt="0">
        <dgm:presLayoutVars>
          <dgm:hierBranch val="init"/>
        </dgm:presLayoutVars>
      </dgm:prSet>
      <dgm:spPr/>
    </dgm:pt>
    <dgm:pt modelId="{559CA69D-DA02-43F9-8BD3-A2FBFB0E1F67}" type="pres">
      <dgm:prSet presAssocID="{1275EDB7-83DE-4803-9271-2AFBA6BF7FD8}" presName="rootComposite" presStyleCnt="0"/>
      <dgm:spPr/>
    </dgm:pt>
    <dgm:pt modelId="{E39D1A63-B58B-4784-9A63-009C356E5F10}" type="pres">
      <dgm:prSet presAssocID="{1275EDB7-83DE-4803-9271-2AFBA6BF7FD8}" presName="rootText" presStyleLbl="node4" presStyleIdx="5" presStyleCnt="39">
        <dgm:presLayoutVars>
          <dgm:chPref val="3"/>
        </dgm:presLayoutVars>
      </dgm:prSet>
      <dgm:spPr>
        <a:prstGeom prst="roundRect">
          <a:avLst/>
        </a:prstGeom>
      </dgm:spPr>
    </dgm:pt>
    <dgm:pt modelId="{801C29B0-0A89-4618-AE34-5AE2E406B5AD}" type="pres">
      <dgm:prSet presAssocID="{1275EDB7-83DE-4803-9271-2AFBA6BF7FD8}" presName="rootConnector" presStyleLbl="node4" presStyleIdx="5" presStyleCnt="39"/>
      <dgm:spPr/>
    </dgm:pt>
    <dgm:pt modelId="{DFAE42AA-DC2A-447A-A75B-CE1836B0E5F4}" type="pres">
      <dgm:prSet presAssocID="{1275EDB7-83DE-4803-9271-2AFBA6BF7FD8}" presName="hierChild4" presStyleCnt="0"/>
      <dgm:spPr/>
    </dgm:pt>
    <dgm:pt modelId="{2E3AEE91-001E-45C7-B5E3-1D4B6A915CAA}" type="pres">
      <dgm:prSet presAssocID="{1275EDB7-83DE-4803-9271-2AFBA6BF7FD8}" presName="hierChild5" presStyleCnt="0"/>
      <dgm:spPr/>
    </dgm:pt>
    <dgm:pt modelId="{8DDF0562-D5C7-4159-80FB-AEF2F4092E94}" type="pres">
      <dgm:prSet presAssocID="{86BAC201-58AE-40BE-B61B-034D97B5BFF0}" presName="Name37" presStyleLbl="parChTrans1D4" presStyleIdx="6" presStyleCnt="39"/>
      <dgm:spPr/>
    </dgm:pt>
    <dgm:pt modelId="{BE868424-C80D-4537-A541-940B3A8EB7D3}" type="pres">
      <dgm:prSet presAssocID="{2A1F719B-0C22-40BA-97DB-23EBC4E2B85C}" presName="hierRoot2" presStyleCnt="0">
        <dgm:presLayoutVars>
          <dgm:hierBranch val="init"/>
        </dgm:presLayoutVars>
      </dgm:prSet>
      <dgm:spPr/>
    </dgm:pt>
    <dgm:pt modelId="{04E26568-8C1D-47DB-B63F-7C6477C1414A}" type="pres">
      <dgm:prSet presAssocID="{2A1F719B-0C22-40BA-97DB-23EBC4E2B85C}" presName="rootComposite" presStyleCnt="0"/>
      <dgm:spPr/>
    </dgm:pt>
    <dgm:pt modelId="{8FCEBB36-7549-41C3-8142-11EA23CE0313}" type="pres">
      <dgm:prSet presAssocID="{2A1F719B-0C22-40BA-97DB-23EBC4E2B85C}" presName="rootText" presStyleLbl="node4" presStyleIdx="6" presStyleCnt="39">
        <dgm:presLayoutVars>
          <dgm:chPref val="3"/>
        </dgm:presLayoutVars>
      </dgm:prSet>
      <dgm:spPr>
        <a:prstGeom prst="roundRect">
          <a:avLst/>
        </a:prstGeom>
      </dgm:spPr>
    </dgm:pt>
    <dgm:pt modelId="{F9ABAFCD-81FB-4ADA-B0B5-6589F60B0967}" type="pres">
      <dgm:prSet presAssocID="{2A1F719B-0C22-40BA-97DB-23EBC4E2B85C}" presName="rootConnector" presStyleLbl="node4" presStyleIdx="6" presStyleCnt="39"/>
      <dgm:spPr/>
    </dgm:pt>
    <dgm:pt modelId="{287A81D2-4A6C-48E7-BBD0-33928354A88D}" type="pres">
      <dgm:prSet presAssocID="{2A1F719B-0C22-40BA-97DB-23EBC4E2B85C}" presName="hierChild4" presStyleCnt="0"/>
      <dgm:spPr/>
    </dgm:pt>
    <dgm:pt modelId="{BA6FBF1E-3556-4B54-806A-06E883AE15F3}" type="pres">
      <dgm:prSet presAssocID="{2A1F719B-0C22-40BA-97DB-23EBC4E2B85C}" presName="hierChild5" presStyleCnt="0"/>
      <dgm:spPr/>
    </dgm:pt>
    <dgm:pt modelId="{427AEF11-ADCA-4D1F-9D2B-50321D89CD06}" type="pres">
      <dgm:prSet presAssocID="{CAB80FA9-E89E-4868-917F-CE83F6CFDAF0}" presName="Name37" presStyleLbl="parChTrans1D4" presStyleIdx="7" presStyleCnt="39"/>
      <dgm:spPr/>
    </dgm:pt>
    <dgm:pt modelId="{2AE51D26-22FC-4813-BB29-5E887F32C6CD}" type="pres">
      <dgm:prSet presAssocID="{D1B50062-E715-4DFC-9F51-426A07F29C76}" presName="hierRoot2" presStyleCnt="0">
        <dgm:presLayoutVars>
          <dgm:hierBranch val="init"/>
        </dgm:presLayoutVars>
      </dgm:prSet>
      <dgm:spPr/>
    </dgm:pt>
    <dgm:pt modelId="{ADB85DCC-4993-4DE3-B800-2B8DBAEEA618}" type="pres">
      <dgm:prSet presAssocID="{D1B50062-E715-4DFC-9F51-426A07F29C76}" presName="rootComposite" presStyleCnt="0"/>
      <dgm:spPr/>
    </dgm:pt>
    <dgm:pt modelId="{D356AF32-FC90-492C-AEB4-533DAD97A955}" type="pres">
      <dgm:prSet presAssocID="{D1B50062-E715-4DFC-9F51-426A07F29C76}" presName="rootText" presStyleLbl="node4" presStyleIdx="7" presStyleCnt="39">
        <dgm:presLayoutVars>
          <dgm:chPref val="3"/>
        </dgm:presLayoutVars>
      </dgm:prSet>
      <dgm:spPr>
        <a:prstGeom prst="roundRect">
          <a:avLst/>
        </a:prstGeom>
      </dgm:spPr>
    </dgm:pt>
    <dgm:pt modelId="{BC83F3CD-F1AE-4100-A0A2-79A2465A12F7}" type="pres">
      <dgm:prSet presAssocID="{D1B50062-E715-4DFC-9F51-426A07F29C76}" presName="rootConnector" presStyleLbl="node4" presStyleIdx="7" presStyleCnt="39"/>
      <dgm:spPr/>
    </dgm:pt>
    <dgm:pt modelId="{741E8798-4B2B-483C-A076-F00466677FAA}" type="pres">
      <dgm:prSet presAssocID="{D1B50062-E715-4DFC-9F51-426A07F29C76}" presName="hierChild4" presStyleCnt="0"/>
      <dgm:spPr/>
    </dgm:pt>
    <dgm:pt modelId="{0B2E0330-A9A9-4048-9FBD-D8795BF2C396}" type="pres">
      <dgm:prSet presAssocID="{D1B50062-E715-4DFC-9F51-426A07F29C76}" presName="hierChild5" presStyleCnt="0"/>
      <dgm:spPr/>
    </dgm:pt>
    <dgm:pt modelId="{F198FFE1-4682-49C3-AB9C-52BD8A4C9126}" type="pres">
      <dgm:prSet presAssocID="{27CD1B02-A20A-4973-9980-C735C0833B7F}" presName="Name37" presStyleLbl="parChTrans1D4" presStyleIdx="8" presStyleCnt="39"/>
      <dgm:spPr/>
    </dgm:pt>
    <dgm:pt modelId="{69D8BCA6-234E-4063-A39A-B254775C7245}" type="pres">
      <dgm:prSet presAssocID="{98430C97-4084-47F8-AE6C-DA362E9E812F}" presName="hierRoot2" presStyleCnt="0">
        <dgm:presLayoutVars>
          <dgm:hierBranch val="init"/>
        </dgm:presLayoutVars>
      </dgm:prSet>
      <dgm:spPr/>
    </dgm:pt>
    <dgm:pt modelId="{F406B0E9-34FB-4B60-BE51-E39ABAC5196A}" type="pres">
      <dgm:prSet presAssocID="{98430C97-4084-47F8-AE6C-DA362E9E812F}" presName="rootComposite" presStyleCnt="0"/>
      <dgm:spPr/>
    </dgm:pt>
    <dgm:pt modelId="{279EF8A0-922C-4849-976C-C91970FD0ADA}" type="pres">
      <dgm:prSet presAssocID="{98430C97-4084-47F8-AE6C-DA362E9E812F}" presName="rootText" presStyleLbl="node4" presStyleIdx="8" presStyleCnt="39">
        <dgm:presLayoutVars>
          <dgm:chPref val="3"/>
        </dgm:presLayoutVars>
      </dgm:prSet>
      <dgm:spPr>
        <a:prstGeom prst="roundRect">
          <a:avLst/>
        </a:prstGeom>
      </dgm:spPr>
    </dgm:pt>
    <dgm:pt modelId="{C931A3BA-E6C7-482B-8E20-612E2590674C}" type="pres">
      <dgm:prSet presAssocID="{98430C97-4084-47F8-AE6C-DA362E9E812F}" presName="rootConnector" presStyleLbl="node4" presStyleIdx="8" presStyleCnt="39"/>
      <dgm:spPr/>
    </dgm:pt>
    <dgm:pt modelId="{9623BAE8-1C5D-4E66-AFA8-B65ECD1EFA2E}" type="pres">
      <dgm:prSet presAssocID="{98430C97-4084-47F8-AE6C-DA362E9E812F}" presName="hierChild4" presStyleCnt="0"/>
      <dgm:spPr/>
    </dgm:pt>
    <dgm:pt modelId="{741FC73A-DBEA-49D1-934D-6C493DD0C7B5}" type="pres">
      <dgm:prSet presAssocID="{98430C97-4084-47F8-AE6C-DA362E9E812F}" presName="hierChild5" presStyleCnt="0"/>
      <dgm:spPr/>
    </dgm:pt>
    <dgm:pt modelId="{540E452A-F1F9-4B64-B938-461A51455554}" type="pres">
      <dgm:prSet presAssocID="{4052CDCB-D3CC-4A6B-95F7-A2A24A61C583}" presName="hierChild5" presStyleCnt="0"/>
      <dgm:spPr/>
    </dgm:pt>
    <dgm:pt modelId="{10BD028A-518E-4CAE-90D3-6257F8D20124}" type="pres">
      <dgm:prSet presAssocID="{C5668331-8024-4757-8956-45CE92543B4D}" presName="Name37" presStyleLbl="parChTrans1D3" presStyleIdx="2" presStyleCnt="10"/>
      <dgm:spPr/>
    </dgm:pt>
    <dgm:pt modelId="{2F9C9046-83B5-4280-8F11-159CDDDD76A1}" type="pres">
      <dgm:prSet presAssocID="{3D08ACAF-CA6E-4258-A4F4-4A30692AF12F}" presName="hierRoot2" presStyleCnt="0">
        <dgm:presLayoutVars>
          <dgm:hierBranch val="init"/>
        </dgm:presLayoutVars>
      </dgm:prSet>
      <dgm:spPr/>
    </dgm:pt>
    <dgm:pt modelId="{1EBB784E-F6C6-460B-8BC9-A8FDAE3B2F2E}" type="pres">
      <dgm:prSet presAssocID="{3D08ACAF-CA6E-4258-A4F4-4A30692AF12F}" presName="rootComposite" presStyleCnt="0"/>
      <dgm:spPr/>
    </dgm:pt>
    <dgm:pt modelId="{EA26F4A7-9530-45D6-88D8-3F96FF660617}" type="pres">
      <dgm:prSet presAssocID="{3D08ACAF-CA6E-4258-A4F4-4A30692AF12F}" presName="rootText" presStyleLbl="node3" presStyleIdx="2" presStyleCnt="8" custScaleX="116830" custScaleY="120773">
        <dgm:presLayoutVars>
          <dgm:chPref val="3"/>
        </dgm:presLayoutVars>
      </dgm:prSet>
      <dgm:spPr>
        <a:prstGeom prst="roundRect">
          <a:avLst/>
        </a:prstGeom>
      </dgm:spPr>
    </dgm:pt>
    <dgm:pt modelId="{D1FF3B73-C6F8-44ED-B372-E8F10C78AB7F}" type="pres">
      <dgm:prSet presAssocID="{3D08ACAF-CA6E-4258-A4F4-4A30692AF12F}" presName="rootConnector" presStyleLbl="node3" presStyleIdx="2" presStyleCnt="8"/>
      <dgm:spPr/>
    </dgm:pt>
    <dgm:pt modelId="{E5B6D89D-4A77-4055-B91E-F95478E4328B}" type="pres">
      <dgm:prSet presAssocID="{3D08ACAF-CA6E-4258-A4F4-4A30692AF12F}" presName="hierChild4" presStyleCnt="0"/>
      <dgm:spPr/>
    </dgm:pt>
    <dgm:pt modelId="{590D126A-68EB-4E73-B481-FE3E9AD3C2E4}" type="pres">
      <dgm:prSet presAssocID="{3D08ACAF-CA6E-4258-A4F4-4A30692AF12F}" presName="hierChild5" presStyleCnt="0"/>
      <dgm:spPr/>
    </dgm:pt>
    <dgm:pt modelId="{CF752C10-C8C3-47AB-AC42-7A3A68559F26}" type="pres">
      <dgm:prSet presAssocID="{9D1C97B9-0712-4843-8EDB-C17CDF77E1B6}" presName="hierChild5" presStyleCnt="0"/>
      <dgm:spPr/>
    </dgm:pt>
    <dgm:pt modelId="{8F86137D-7F1D-408D-B896-3BCB5F30176F}" type="pres">
      <dgm:prSet presAssocID="{C413D6F2-BA29-4D45-822D-CF098D3B3281}" presName="Name37" presStyleLbl="parChTrans1D2" presStyleIdx="2" presStyleCnt="3"/>
      <dgm:spPr/>
    </dgm:pt>
    <dgm:pt modelId="{FCF75A95-A106-4662-8A5D-525733046910}" type="pres">
      <dgm:prSet presAssocID="{8852BA58-364F-4D40-A021-7C48A01D03E3}" presName="hierRoot2" presStyleCnt="0">
        <dgm:presLayoutVars>
          <dgm:hierBranch val="init"/>
        </dgm:presLayoutVars>
      </dgm:prSet>
      <dgm:spPr/>
    </dgm:pt>
    <dgm:pt modelId="{0D417282-6397-4832-9E60-B40F09AEFC9A}" type="pres">
      <dgm:prSet presAssocID="{8852BA58-364F-4D40-A021-7C48A01D03E3}" presName="rootComposite" presStyleCnt="0"/>
      <dgm:spPr/>
    </dgm:pt>
    <dgm:pt modelId="{9BC59FE6-16B5-49DF-9CE1-F5F269FFBD0D}" type="pres">
      <dgm:prSet presAssocID="{8852BA58-364F-4D40-A021-7C48A01D03E3}" presName="rootText" presStyleLbl="node2" presStyleIdx="2" presStyleCnt="3">
        <dgm:presLayoutVars>
          <dgm:chPref val="3"/>
        </dgm:presLayoutVars>
      </dgm:prSet>
      <dgm:spPr>
        <a:prstGeom prst="roundRect">
          <a:avLst/>
        </a:prstGeom>
      </dgm:spPr>
    </dgm:pt>
    <dgm:pt modelId="{3D8D30BA-1A3E-4BE7-956E-3A3B568CF173}" type="pres">
      <dgm:prSet presAssocID="{8852BA58-364F-4D40-A021-7C48A01D03E3}" presName="rootConnector" presStyleLbl="node2" presStyleIdx="2" presStyleCnt="3"/>
      <dgm:spPr/>
    </dgm:pt>
    <dgm:pt modelId="{934BE778-2358-4763-8AE9-AD6CCD682EC6}" type="pres">
      <dgm:prSet presAssocID="{8852BA58-364F-4D40-A021-7C48A01D03E3}" presName="hierChild4" presStyleCnt="0"/>
      <dgm:spPr/>
    </dgm:pt>
    <dgm:pt modelId="{DA0C72A7-DC2C-4FBF-ABE8-9DAE4435E069}" type="pres">
      <dgm:prSet presAssocID="{5FEC1264-58D8-47A5-AFAA-19F4C83F29FC}" presName="Name37" presStyleLbl="parChTrans1D3" presStyleIdx="3" presStyleCnt="10"/>
      <dgm:spPr/>
    </dgm:pt>
    <dgm:pt modelId="{DC9A03B5-4BB8-4F69-A678-9DB2705BD4BD}" type="pres">
      <dgm:prSet presAssocID="{DCD4F6EB-8767-45EC-961E-F652C4FFCC66}" presName="hierRoot2" presStyleCnt="0">
        <dgm:presLayoutVars>
          <dgm:hierBranch val="init"/>
        </dgm:presLayoutVars>
      </dgm:prSet>
      <dgm:spPr/>
    </dgm:pt>
    <dgm:pt modelId="{AD70F0E6-37B0-42F4-834E-078D3578FE28}" type="pres">
      <dgm:prSet presAssocID="{DCD4F6EB-8767-45EC-961E-F652C4FFCC66}" presName="rootComposite" presStyleCnt="0"/>
      <dgm:spPr/>
    </dgm:pt>
    <dgm:pt modelId="{9E2D6709-66A5-44C0-9072-3334664950AC}" type="pres">
      <dgm:prSet presAssocID="{DCD4F6EB-8767-45EC-961E-F652C4FFCC66}" presName="rootText" presStyleLbl="node3" presStyleIdx="3" presStyleCnt="8">
        <dgm:presLayoutVars>
          <dgm:chPref val="3"/>
        </dgm:presLayoutVars>
      </dgm:prSet>
      <dgm:spPr>
        <a:prstGeom prst="roundRect">
          <a:avLst/>
        </a:prstGeom>
      </dgm:spPr>
    </dgm:pt>
    <dgm:pt modelId="{7336ECCD-F7D4-4367-8E4C-A6BDB37C12C6}" type="pres">
      <dgm:prSet presAssocID="{DCD4F6EB-8767-45EC-961E-F652C4FFCC66}" presName="rootConnector" presStyleLbl="node3" presStyleIdx="3" presStyleCnt="8"/>
      <dgm:spPr/>
    </dgm:pt>
    <dgm:pt modelId="{DB30DA13-6FC0-42F5-96F1-3DF0F64E1C0F}" type="pres">
      <dgm:prSet presAssocID="{DCD4F6EB-8767-45EC-961E-F652C4FFCC66}" presName="hierChild4" presStyleCnt="0"/>
      <dgm:spPr/>
    </dgm:pt>
    <dgm:pt modelId="{FD24515E-3406-4A02-90DC-E5F785320985}" type="pres">
      <dgm:prSet presAssocID="{ED04939F-1EF3-44D4-AA8A-0997EA5CB2C1}" presName="Name37" presStyleLbl="parChTrans1D4" presStyleIdx="9" presStyleCnt="39"/>
      <dgm:spPr/>
    </dgm:pt>
    <dgm:pt modelId="{82187667-E27C-4145-8C34-21188C309A97}" type="pres">
      <dgm:prSet presAssocID="{596AD141-7C87-4A45-829D-562120271FE1}" presName="hierRoot2" presStyleCnt="0">
        <dgm:presLayoutVars>
          <dgm:hierBranch val="init"/>
        </dgm:presLayoutVars>
      </dgm:prSet>
      <dgm:spPr/>
    </dgm:pt>
    <dgm:pt modelId="{6D56D992-B044-49A3-A240-B75AC0A9F4E0}" type="pres">
      <dgm:prSet presAssocID="{596AD141-7C87-4A45-829D-562120271FE1}" presName="rootComposite" presStyleCnt="0"/>
      <dgm:spPr/>
    </dgm:pt>
    <dgm:pt modelId="{BE465CEB-D07F-4E73-85FE-BEA8B03FECDA}" type="pres">
      <dgm:prSet presAssocID="{596AD141-7C87-4A45-829D-562120271FE1}" presName="rootText" presStyleLbl="node4" presStyleIdx="9" presStyleCnt="39">
        <dgm:presLayoutVars>
          <dgm:chPref val="3"/>
        </dgm:presLayoutVars>
      </dgm:prSet>
      <dgm:spPr>
        <a:prstGeom prst="roundRect">
          <a:avLst/>
        </a:prstGeom>
      </dgm:spPr>
    </dgm:pt>
    <dgm:pt modelId="{BC62DBA7-BB5D-4B87-A615-B409EF917048}" type="pres">
      <dgm:prSet presAssocID="{596AD141-7C87-4A45-829D-562120271FE1}" presName="rootConnector" presStyleLbl="node4" presStyleIdx="9" presStyleCnt="39"/>
      <dgm:spPr/>
    </dgm:pt>
    <dgm:pt modelId="{E93061F3-0AC4-4F50-AF1C-73755A31BA1A}" type="pres">
      <dgm:prSet presAssocID="{596AD141-7C87-4A45-829D-562120271FE1}" presName="hierChild4" presStyleCnt="0"/>
      <dgm:spPr/>
    </dgm:pt>
    <dgm:pt modelId="{D378BC02-3A57-4CBD-8E0E-70E8D9B9F07F}" type="pres">
      <dgm:prSet presAssocID="{53FD8C7E-95CA-4A46-91B3-D136D2FE77B7}" presName="Name37" presStyleLbl="parChTrans1D4" presStyleIdx="10" presStyleCnt="39"/>
      <dgm:spPr/>
    </dgm:pt>
    <dgm:pt modelId="{10E6A5AD-3964-4031-B4CA-9BBC64B5C635}" type="pres">
      <dgm:prSet presAssocID="{F6E63FB0-73D5-4BAF-B9F7-E62AD05A1A02}" presName="hierRoot2" presStyleCnt="0">
        <dgm:presLayoutVars>
          <dgm:hierBranch val="init"/>
        </dgm:presLayoutVars>
      </dgm:prSet>
      <dgm:spPr/>
    </dgm:pt>
    <dgm:pt modelId="{84C51A11-541E-4FD8-A68D-9D40C81E8E7B}" type="pres">
      <dgm:prSet presAssocID="{F6E63FB0-73D5-4BAF-B9F7-E62AD05A1A02}" presName="rootComposite" presStyleCnt="0"/>
      <dgm:spPr/>
    </dgm:pt>
    <dgm:pt modelId="{812FC070-6FBB-4E3A-822F-460617B5D416}" type="pres">
      <dgm:prSet presAssocID="{F6E63FB0-73D5-4BAF-B9F7-E62AD05A1A02}" presName="rootText" presStyleLbl="node4" presStyleIdx="10" presStyleCnt="39">
        <dgm:presLayoutVars>
          <dgm:chPref val="3"/>
        </dgm:presLayoutVars>
      </dgm:prSet>
      <dgm:spPr>
        <a:prstGeom prst="roundRect">
          <a:avLst/>
        </a:prstGeom>
      </dgm:spPr>
    </dgm:pt>
    <dgm:pt modelId="{92958814-A30C-4A98-B85E-4912B9424B45}" type="pres">
      <dgm:prSet presAssocID="{F6E63FB0-73D5-4BAF-B9F7-E62AD05A1A02}" presName="rootConnector" presStyleLbl="node4" presStyleIdx="10" presStyleCnt="39"/>
      <dgm:spPr/>
    </dgm:pt>
    <dgm:pt modelId="{D7439637-93FF-484E-8445-0CC980C92C7B}" type="pres">
      <dgm:prSet presAssocID="{F6E63FB0-73D5-4BAF-B9F7-E62AD05A1A02}" presName="hierChild4" presStyleCnt="0"/>
      <dgm:spPr/>
    </dgm:pt>
    <dgm:pt modelId="{CDAAF2C7-30F2-4869-B8B3-926C09D7B124}" type="pres">
      <dgm:prSet presAssocID="{F6E63FB0-73D5-4BAF-B9F7-E62AD05A1A02}" presName="hierChild5" presStyleCnt="0"/>
      <dgm:spPr/>
    </dgm:pt>
    <dgm:pt modelId="{4FAB163B-4AFC-4E4B-BB24-E89CDE9EC1A0}" type="pres">
      <dgm:prSet presAssocID="{A6CBF6F9-FE16-43FF-8CA8-10C887EE6D6C}" presName="Name37" presStyleLbl="parChTrans1D4" presStyleIdx="11" presStyleCnt="39"/>
      <dgm:spPr/>
    </dgm:pt>
    <dgm:pt modelId="{9787A87B-2A1E-4C9C-A921-69CFA05867F7}" type="pres">
      <dgm:prSet presAssocID="{D56999B7-D64A-496F-A436-378061A83425}" presName="hierRoot2" presStyleCnt="0">
        <dgm:presLayoutVars>
          <dgm:hierBranch val="init"/>
        </dgm:presLayoutVars>
      </dgm:prSet>
      <dgm:spPr/>
    </dgm:pt>
    <dgm:pt modelId="{DDFFD775-06B9-4C70-8A9C-4AFF494E42CB}" type="pres">
      <dgm:prSet presAssocID="{D56999B7-D64A-496F-A436-378061A83425}" presName="rootComposite" presStyleCnt="0"/>
      <dgm:spPr/>
    </dgm:pt>
    <dgm:pt modelId="{1F78281E-5CA5-4861-9475-BF485AA5D3EB}" type="pres">
      <dgm:prSet presAssocID="{D56999B7-D64A-496F-A436-378061A83425}" presName="rootText" presStyleLbl="node4" presStyleIdx="11" presStyleCnt="39">
        <dgm:presLayoutVars>
          <dgm:chPref val="3"/>
        </dgm:presLayoutVars>
      </dgm:prSet>
      <dgm:spPr>
        <a:prstGeom prst="roundRect">
          <a:avLst/>
        </a:prstGeom>
      </dgm:spPr>
    </dgm:pt>
    <dgm:pt modelId="{92926053-A4A3-47C3-A81B-04E56CC08E2D}" type="pres">
      <dgm:prSet presAssocID="{D56999B7-D64A-496F-A436-378061A83425}" presName="rootConnector" presStyleLbl="node4" presStyleIdx="11" presStyleCnt="39"/>
      <dgm:spPr/>
    </dgm:pt>
    <dgm:pt modelId="{F75A3E42-B76F-4A35-9F7A-776C5016085F}" type="pres">
      <dgm:prSet presAssocID="{D56999B7-D64A-496F-A436-378061A83425}" presName="hierChild4" presStyleCnt="0"/>
      <dgm:spPr/>
    </dgm:pt>
    <dgm:pt modelId="{544DE635-0CDF-49C1-93F2-EE253FC36C36}" type="pres">
      <dgm:prSet presAssocID="{D56999B7-D64A-496F-A436-378061A83425}" presName="hierChild5" presStyleCnt="0"/>
      <dgm:spPr/>
    </dgm:pt>
    <dgm:pt modelId="{1AF39D03-A391-4B26-BF4E-D6AD53A174C2}" type="pres">
      <dgm:prSet presAssocID="{15C6BC02-52DC-4985-8C95-6271F13F66DA}" presName="Name37" presStyleLbl="parChTrans1D4" presStyleIdx="12" presStyleCnt="39"/>
      <dgm:spPr/>
    </dgm:pt>
    <dgm:pt modelId="{8F0BA108-2F4A-48E0-87D3-2C1553592112}" type="pres">
      <dgm:prSet presAssocID="{E899AEE3-5DE2-41C2-8B46-606600860792}" presName="hierRoot2" presStyleCnt="0">
        <dgm:presLayoutVars>
          <dgm:hierBranch val="init"/>
        </dgm:presLayoutVars>
      </dgm:prSet>
      <dgm:spPr/>
    </dgm:pt>
    <dgm:pt modelId="{948AF498-B8E0-49D4-9CB7-89E43797D91C}" type="pres">
      <dgm:prSet presAssocID="{E899AEE3-5DE2-41C2-8B46-606600860792}" presName="rootComposite" presStyleCnt="0"/>
      <dgm:spPr/>
    </dgm:pt>
    <dgm:pt modelId="{6C23CE36-FEF4-48EB-99F3-3CF09A0BEB3D}" type="pres">
      <dgm:prSet presAssocID="{E899AEE3-5DE2-41C2-8B46-606600860792}" presName="rootText" presStyleLbl="node4" presStyleIdx="12" presStyleCnt="39">
        <dgm:presLayoutVars>
          <dgm:chPref val="3"/>
        </dgm:presLayoutVars>
      </dgm:prSet>
      <dgm:spPr>
        <a:prstGeom prst="roundRect">
          <a:avLst/>
        </a:prstGeom>
      </dgm:spPr>
    </dgm:pt>
    <dgm:pt modelId="{001EF39F-3B88-4277-8C2A-12BCCA4358FE}" type="pres">
      <dgm:prSet presAssocID="{E899AEE3-5DE2-41C2-8B46-606600860792}" presName="rootConnector" presStyleLbl="node4" presStyleIdx="12" presStyleCnt="39"/>
      <dgm:spPr/>
    </dgm:pt>
    <dgm:pt modelId="{62AD34A8-BECB-4B11-8A59-CEF56FE74093}" type="pres">
      <dgm:prSet presAssocID="{E899AEE3-5DE2-41C2-8B46-606600860792}" presName="hierChild4" presStyleCnt="0"/>
      <dgm:spPr/>
    </dgm:pt>
    <dgm:pt modelId="{6D94C39B-483A-438B-92A4-C4CCD2204357}" type="pres">
      <dgm:prSet presAssocID="{E899AEE3-5DE2-41C2-8B46-606600860792}" presName="hierChild5" presStyleCnt="0"/>
      <dgm:spPr/>
    </dgm:pt>
    <dgm:pt modelId="{B878852E-EB50-412E-B474-165CCA870BEF}" type="pres">
      <dgm:prSet presAssocID="{06CB75AE-10E3-4E39-B1A4-203DB4D1039D}" presName="Name37" presStyleLbl="parChTrans1D4" presStyleIdx="13" presStyleCnt="39"/>
      <dgm:spPr/>
    </dgm:pt>
    <dgm:pt modelId="{34248413-FB91-4585-8478-FE4819A68881}" type="pres">
      <dgm:prSet presAssocID="{F06F1CC4-9D3B-4231-8F98-F8D82A619B98}" presName="hierRoot2" presStyleCnt="0">
        <dgm:presLayoutVars>
          <dgm:hierBranch val="init"/>
        </dgm:presLayoutVars>
      </dgm:prSet>
      <dgm:spPr/>
    </dgm:pt>
    <dgm:pt modelId="{A3D58DAC-8DB6-49C0-94D1-01105D9F913D}" type="pres">
      <dgm:prSet presAssocID="{F06F1CC4-9D3B-4231-8F98-F8D82A619B98}" presName="rootComposite" presStyleCnt="0"/>
      <dgm:spPr/>
    </dgm:pt>
    <dgm:pt modelId="{F8A74EAE-5FCE-47CB-89F7-63D632CDE458}" type="pres">
      <dgm:prSet presAssocID="{F06F1CC4-9D3B-4231-8F98-F8D82A619B98}" presName="rootText" presStyleLbl="node4" presStyleIdx="13" presStyleCnt="39" custScaleX="117482" custScaleY="130731">
        <dgm:presLayoutVars>
          <dgm:chPref val="3"/>
        </dgm:presLayoutVars>
      </dgm:prSet>
      <dgm:spPr>
        <a:prstGeom prst="roundRect">
          <a:avLst/>
        </a:prstGeom>
      </dgm:spPr>
    </dgm:pt>
    <dgm:pt modelId="{7D750003-8EF7-4937-AFDD-B5D7E13DE3AF}" type="pres">
      <dgm:prSet presAssocID="{F06F1CC4-9D3B-4231-8F98-F8D82A619B98}" presName="rootConnector" presStyleLbl="node4" presStyleIdx="13" presStyleCnt="39"/>
      <dgm:spPr/>
    </dgm:pt>
    <dgm:pt modelId="{03024CFD-AC86-493A-A1EE-DFF89F40F1F7}" type="pres">
      <dgm:prSet presAssocID="{F06F1CC4-9D3B-4231-8F98-F8D82A619B98}" presName="hierChild4" presStyleCnt="0"/>
      <dgm:spPr/>
    </dgm:pt>
    <dgm:pt modelId="{14179C68-BBFF-4A96-9541-9274A7F8C841}" type="pres">
      <dgm:prSet presAssocID="{F06F1CC4-9D3B-4231-8F98-F8D82A619B98}" presName="hierChild5" presStyleCnt="0"/>
      <dgm:spPr/>
    </dgm:pt>
    <dgm:pt modelId="{76E522D8-8C70-4735-90FD-160352BB8886}" type="pres">
      <dgm:prSet presAssocID="{72861D6B-31B7-4BD2-9D70-A77B9528C23C}" presName="Name37" presStyleLbl="parChTrans1D4" presStyleIdx="14" presStyleCnt="39"/>
      <dgm:spPr/>
    </dgm:pt>
    <dgm:pt modelId="{9567DE8A-32F9-4FE0-ACF5-B4255361D021}" type="pres">
      <dgm:prSet presAssocID="{1711255E-8FE6-4432-8158-2A17CAE1EA72}" presName="hierRoot2" presStyleCnt="0">
        <dgm:presLayoutVars>
          <dgm:hierBranch val="init"/>
        </dgm:presLayoutVars>
      </dgm:prSet>
      <dgm:spPr/>
    </dgm:pt>
    <dgm:pt modelId="{66323275-A5CE-4EC0-B6C0-6FB47DCB4B5C}" type="pres">
      <dgm:prSet presAssocID="{1711255E-8FE6-4432-8158-2A17CAE1EA72}" presName="rootComposite" presStyleCnt="0"/>
      <dgm:spPr/>
    </dgm:pt>
    <dgm:pt modelId="{94B1B065-CAD0-4FC0-8811-DFCB3ADE7E5E}" type="pres">
      <dgm:prSet presAssocID="{1711255E-8FE6-4432-8158-2A17CAE1EA72}" presName="rootText" presStyleLbl="node4" presStyleIdx="14" presStyleCnt="39" custScaleX="119111" custScaleY="120691">
        <dgm:presLayoutVars>
          <dgm:chPref val="3"/>
        </dgm:presLayoutVars>
      </dgm:prSet>
      <dgm:spPr>
        <a:prstGeom prst="roundRect">
          <a:avLst/>
        </a:prstGeom>
      </dgm:spPr>
    </dgm:pt>
    <dgm:pt modelId="{86E6B80A-E0AA-4B34-8C0C-40D10E76CDE9}" type="pres">
      <dgm:prSet presAssocID="{1711255E-8FE6-4432-8158-2A17CAE1EA72}" presName="rootConnector" presStyleLbl="node4" presStyleIdx="14" presStyleCnt="39"/>
      <dgm:spPr/>
    </dgm:pt>
    <dgm:pt modelId="{7A5E56B1-6C23-42E5-8882-D00FFD94463A}" type="pres">
      <dgm:prSet presAssocID="{1711255E-8FE6-4432-8158-2A17CAE1EA72}" presName="hierChild4" presStyleCnt="0"/>
      <dgm:spPr/>
    </dgm:pt>
    <dgm:pt modelId="{F49D9746-FC04-4B0F-BF94-0FDC917EDD2F}" type="pres">
      <dgm:prSet presAssocID="{1711255E-8FE6-4432-8158-2A17CAE1EA72}" presName="hierChild5" presStyleCnt="0"/>
      <dgm:spPr/>
    </dgm:pt>
    <dgm:pt modelId="{02B290DF-8621-4E74-BC5C-3E980903584A}" type="pres">
      <dgm:prSet presAssocID="{FA912B53-68BB-45D7-98A0-B60142E192BE}" presName="Name37" presStyleLbl="parChTrans1D4" presStyleIdx="15" presStyleCnt="39"/>
      <dgm:spPr/>
    </dgm:pt>
    <dgm:pt modelId="{DA654F6B-822A-40CB-AE21-26DCD0BF3BB6}" type="pres">
      <dgm:prSet presAssocID="{21B79B0F-B82F-4793-BCFE-5490193F8263}" presName="hierRoot2" presStyleCnt="0">
        <dgm:presLayoutVars>
          <dgm:hierBranch val="init"/>
        </dgm:presLayoutVars>
      </dgm:prSet>
      <dgm:spPr/>
    </dgm:pt>
    <dgm:pt modelId="{22717A60-3FA1-4239-A830-EC16D91FD883}" type="pres">
      <dgm:prSet presAssocID="{21B79B0F-B82F-4793-BCFE-5490193F8263}" presName="rootComposite" presStyleCnt="0"/>
      <dgm:spPr/>
    </dgm:pt>
    <dgm:pt modelId="{6DBBB91F-2804-4B9B-8021-7612B40B27D6}" type="pres">
      <dgm:prSet presAssocID="{21B79B0F-B82F-4793-BCFE-5490193F8263}" presName="rootText" presStyleLbl="node4" presStyleIdx="15" presStyleCnt="39" custScaleX="120385" custScaleY="127147">
        <dgm:presLayoutVars>
          <dgm:chPref val="3"/>
        </dgm:presLayoutVars>
      </dgm:prSet>
      <dgm:spPr>
        <a:prstGeom prst="roundRect">
          <a:avLst/>
        </a:prstGeom>
      </dgm:spPr>
    </dgm:pt>
    <dgm:pt modelId="{48C45400-7D36-4D7E-9FA1-578F48B2E737}" type="pres">
      <dgm:prSet presAssocID="{21B79B0F-B82F-4793-BCFE-5490193F8263}" presName="rootConnector" presStyleLbl="node4" presStyleIdx="15" presStyleCnt="39"/>
      <dgm:spPr/>
    </dgm:pt>
    <dgm:pt modelId="{097D957A-7FEC-4B81-A57B-A0783E9F2786}" type="pres">
      <dgm:prSet presAssocID="{21B79B0F-B82F-4793-BCFE-5490193F8263}" presName="hierChild4" presStyleCnt="0"/>
      <dgm:spPr/>
    </dgm:pt>
    <dgm:pt modelId="{2B49D3FF-7313-4DE5-9B39-68BDCE6855F5}" type="pres">
      <dgm:prSet presAssocID="{21B79B0F-B82F-4793-BCFE-5490193F8263}" presName="hierChild5" presStyleCnt="0"/>
      <dgm:spPr/>
    </dgm:pt>
    <dgm:pt modelId="{3B7C9B2B-C658-472F-B7A8-AE54299FC9A6}" type="pres">
      <dgm:prSet presAssocID="{596AD141-7C87-4A45-829D-562120271FE1}" presName="hierChild5" presStyleCnt="0"/>
      <dgm:spPr/>
    </dgm:pt>
    <dgm:pt modelId="{560E38B7-3A72-496C-B77A-89A72DB5D0CD}" type="pres">
      <dgm:prSet presAssocID="{DCD4F6EB-8767-45EC-961E-F652C4FFCC66}" presName="hierChild5" presStyleCnt="0"/>
      <dgm:spPr/>
    </dgm:pt>
    <dgm:pt modelId="{1939B3D9-F2AD-4FD6-BC14-3EB2DBF56125}" type="pres">
      <dgm:prSet presAssocID="{041E7621-0F4A-477D-A169-3B1B5595F54D}" presName="Name37" presStyleLbl="parChTrans1D3" presStyleIdx="4" presStyleCnt="10"/>
      <dgm:spPr/>
    </dgm:pt>
    <dgm:pt modelId="{2B2563D2-B3DA-4689-BCEB-A1452DFE4118}" type="pres">
      <dgm:prSet presAssocID="{9DE39239-0662-4C7F-BA77-29A4B000EF67}" presName="hierRoot2" presStyleCnt="0">
        <dgm:presLayoutVars>
          <dgm:hierBranch val="init"/>
        </dgm:presLayoutVars>
      </dgm:prSet>
      <dgm:spPr/>
    </dgm:pt>
    <dgm:pt modelId="{5CF17706-039B-48F9-8211-D47467317459}" type="pres">
      <dgm:prSet presAssocID="{9DE39239-0662-4C7F-BA77-29A4B000EF67}" presName="rootComposite" presStyleCnt="0"/>
      <dgm:spPr/>
    </dgm:pt>
    <dgm:pt modelId="{88E381FB-FADC-437B-BD6E-E9C81458195D}" type="pres">
      <dgm:prSet presAssocID="{9DE39239-0662-4C7F-BA77-29A4B000EF67}" presName="rootText" presStyleLbl="node3" presStyleIdx="4" presStyleCnt="8" custScaleX="124552">
        <dgm:presLayoutVars>
          <dgm:chPref val="3"/>
        </dgm:presLayoutVars>
      </dgm:prSet>
      <dgm:spPr>
        <a:prstGeom prst="roundRect">
          <a:avLst/>
        </a:prstGeom>
      </dgm:spPr>
    </dgm:pt>
    <dgm:pt modelId="{3D67E4E7-EA88-4E85-84D7-883A5258842A}" type="pres">
      <dgm:prSet presAssocID="{9DE39239-0662-4C7F-BA77-29A4B000EF67}" presName="rootConnector" presStyleLbl="node3" presStyleIdx="4" presStyleCnt="8"/>
      <dgm:spPr/>
    </dgm:pt>
    <dgm:pt modelId="{FBE1BC84-123B-41D4-9B23-3AAA6D692419}" type="pres">
      <dgm:prSet presAssocID="{9DE39239-0662-4C7F-BA77-29A4B000EF67}" presName="hierChild4" presStyleCnt="0"/>
      <dgm:spPr/>
    </dgm:pt>
    <dgm:pt modelId="{3D62393A-25FA-4370-A4A1-E3F5475423E6}" type="pres">
      <dgm:prSet presAssocID="{2FDF72D7-0C6D-4AAF-831D-FAE633001786}" presName="Name37" presStyleLbl="parChTrans1D4" presStyleIdx="16" presStyleCnt="39"/>
      <dgm:spPr/>
    </dgm:pt>
    <dgm:pt modelId="{78B7C460-BAFE-42EA-8C66-5ACBFA675801}" type="pres">
      <dgm:prSet presAssocID="{72086622-E118-48AA-AF4D-AAB2AEFE04C2}" presName="hierRoot2" presStyleCnt="0">
        <dgm:presLayoutVars>
          <dgm:hierBranch val="init"/>
        </dgm:presLayoutVars>
      </dgm:prSet>
      <dgm:spPr/>
    </dgm:pt>
    <dgm:pt modelId="{2F7CBDF6-793C-4CDF-A388-1A024B66EB37}" type="pres">
      <dgm:prSet presAssocID="{72086622-E118-48AA-AF4D-AAB2AEFE04C2}" presName="rootComposite" presStyleCnt="0"/>
      <dgm:spPr/>
    </dgm:pt>
    <dgm:pt modelId="{4AD276AB-F92F-4243-B092-9F7AE01832E9}" type="pres">
      <dgm:prSet presAssocID="{72086622-E118-48AA-AF4D-AAB2AEFE04C2}" presName="rootText" presStyleLbl="node4" presStyleIdx="16" presStyleCnt="39">
        <dgm:presLayoutVars>
          <dgm:chPref val="3"/>
        </dgm:presLayoutVars>
      </dgm:prSet>
      <dgm:spPr>
        <a:prstGeom prst="roundRect">
          <a:avLst/>
        </a:prstGeom>
      </dgm:spPr>
    </dgm:pt>
    <dgm:pt modelId="{36C96A2A-5DE8-4F15-AA6A-1B78CA59A330}" type="pres">
      <dgm:prSet presAssocID="{72086622-E118-48AA-AF4D-AAB2AEFE04C2}" presName="rootConnector" presStyleLbl="node4" presStyleIdx="16" presStyleCnt="39"/>
      <dgm:spPr/>
    </dgm:pt>
    <dgm:pt modelId="{78DBACF2-DAB5-4C5A-A6FF-091FB1B77B4E}" type="pres">
      <dgm:prSet presAssocID="{72086622-E118-48AA-AF4D-AAB2AEFE04C2}" presName="hierChild4" presStyleCnt="0"/>
      <dgm:spPr/>
    </dgm:pt>
    <dgm:pt modelId="{BB7C2D5D-6039-43DC-BA7C-69972C64AF27}" type="pres">
      <dgm:prSet presAssocID="{8E3F1E45-2D8F-49CB-86D0-5ED97E68940B}" presName="Name37" presStyleLbl="parChTrans1D4" presStyleIdx="17" presStyleCnt="39"/>
      <dgm:spPr/>
    </dgm:pt>
    <dgm:pt modelId="{912295C5-42EA-4A5A-A472-8D99ABA0D32B}" type="pres">
      <dgm:prSet presAssocID="{AEE59F3A-BC9A-436F-A8FF-8B51BF68AED0}" presName="hierRoot2" presStyleCnt="0">
        <dgm:presLayoutVars>
          <dgm:hierBranch val="init"/>
        </dgm:presLayoutVars>
      </dgm:prSet>
      <dgm:spPr/>
    </dgm:pt>
    <dgm:pt modelId="{F98C6999-850D-4A43-998B-1784704F0151}" type="pres">
      <dgm:prSet presAssocID="{AEE59F3A-BC9A-436F-A8FF-8B51BF68AED0}" presName="rootComposite" presStyleCnt="0"/>
      <dgm:spPr/>
    </dgm:pt>
    <dgm:pt modelId="{791A9AB7-10DF-4E32-B8D3-267542D632C4}" type="pres">
      <dgm:prSet presAssocID="{AEE59F3A-BC9A-436F-A8FF-8B51BF68AED0}" presName="rootText" presStyleLbl="node4" presStyleIdx="17" presStyleCnt="39" custScaleX="103234" custScaleY="126624">
        <dgm:presLayoutVars>
          <dgm:chPref val="3"/>
        </dgm:presLayoutVars>
      </dgm:prSet>
      <dgm:spPr>
        <a:prstGeom prst="roundRect">
          <a:avLst/>
        </a:prstGeom>
      </dgm:spPr>
    </dgm:pt>
    <dgm:pt modelId="{AFB45728-DF4E-4C11-B8F1-C543A45CC351}" type="pres">
      <dgm:prSet presAssocID="{AEE59F3A-BC9A-436F-A8FF-8B51BF68AED0}" presName="rootConnector" presStyleLbl="node4" presStyleIdx="17" presStyleCnt="39"/>
      <dgm:spPr/>
    </dgm:pt>
    <dgm:pt modelId="{656C01A9-0FF5-481D-B651-0E8869C102FE}" type="pres">
      <dgm:prSet presAssocID="{AEE59F3A-BC9A-436F-A8FF-8B51BF68AED0}" presName="hierChild4" presStyleCnt="0"/>
      <dgm:spPr/>
    </dgm:pt>
    <dgm:pt modelId="{A73F539D-6E1F-40B2-967F-6BE2535DC533}" type="pres">
      <dgm:prSet presAssocID="{AEE59F3A-BC9A-436F-A8FF-8B51BF68AED0}" presName="hierChild5" presStyleCnt="0"/>
      <dgm:spPr/>
    </dgm:pt>
    <dgm:pt modelId="{AD0ADF4D-10F6-4A51-8479-8EF6EE0C2D4D}" type="pres">
      <dgm:prSet presAssocID="{4CAA00AB-720B-4409-9FEC-FB308C622C7A}" presName="Name37" presStyleLbl="parChTrans1D4" presStyleIdx="18" presStyleCnt="39"/>
      <dgm:spPr/>
    </dgm:pt>
    <dgm:pt modelId="{0F3892F4-4013-49BD-AA16-755805E3443D}" type="pres">
      <dgm:prSet presAssocID="{41F2751B-2109-426A-9BC0-1E085C7B1A4A}" presName="hierRoot2" presStyleCnt="0">
        <dgm:presLayoutVars>
          <dgm:hierBranch val="init"/>
        </dgm:presLayoutVars>
      </dgm:prSet>
      <dgm:spPr/>
    </dgm:pt>
    <dgm:pt modelId="{182F8BCC-FA35-43CA-AB59-CD1DC28FF591}" type="pres">
      <dgm:prSet presAssocID="{41F2751B-2109-426A-9BC0-1E085C7B1A4A}" presName="rootComposite" presStyleCnt="0"/>
      <dgm:spPr/>
    </dgm:pt>
    <dgm:pt modelId="{930DC7CC-BF3F-4791-B0EE-F2470F00EEA9}" type="pres">
      <dgm:prSet presAssocID="{41F2751B-2109-426A-9BC0-1E085C7B1A4A}" presName="rootText" presStyleLbl="node4" presStyleIdx="18" presStyleCnt="39">
        <dgm:presLayoutVars>
          <dgm:chPref val="3"/>
        </dgm:presLayoutVars>
      </dgm:prSet>
      <dgm:spPr>
        <a:prstGeom prst="roundRect">
          <a:avLst/>
        </a:prstGeom>
      </dgm:spPr>
    </dgm:pt>
    <dgm:pt modelId="{2EF665E1-4E3D-4BF8-87B3-D00AD6C65BDB}" type="pres">
      <dgm:prSet presAssocID="{41F2751B-2109-426A-9BC0-1E085C7B1A4A}" presName="rootConnector" presStyleLbl="node4" presStyleIdx="18" presStyleCnt="39"/>
      <dgm:spPr/>
    </dgm:pt>
    <dgm:pt modelId="{8A2DC8A0-7E59-4740-959B-2CD15BCD7DBF}" type="pres">
      <dgm:prSet presAssocID="{41F2751B-2109-426A-9BC0-1E085C7B1A4A}" presName="hierChild4" presStyleCnt="0"/>
      <dgm:spPr/>
    </dgm:pt>
    <dgm:pt modelId="{4E9F07EA-998E-4AEA-B887-FD6C2D262907}" type="pres">
      <dgm:prSet presAssocID="{41F2751B-2109-426A-9BC0-1E085C7B1A4A}" presName="hierChild5" presStyleCnt="0"/>
      <dgm:spPr/>
    </dgm:pt>
    <dgm:pt modelId="{58BAEAE9-3C6F-4CB1-8A44-70AFCDB2E335}" type="pres">
      <dgm:prSet presAssocID="{D94818D1-1BBA-4FE8-A3D0-7B74B3C45D21}" presName="Name37" presStyleLbl="parChTrans1D4" presStyleIdx="19" presStyleCnt="39"/>
      <dgm:spPr/>
    </dgm:pt>
    <dgm:pt modelId="{9FD889B9-0640-44C4-B56F-FAEBF8569640}" type="pres">
      <dgm:prSet presAssocID="{7765C095-CA56-41F4-A1AA-AD000B09964F}" presName="hierRoot2" presStyleCnt="0">
        <dgm:presLayoutVars>
          <dgm:hierBranch val="init"/>
        </dgm:presLayoutVars>
      </dgm:prSet>
      <dgm:spPr/>
    </dgm:pt>
    <dgm:pt modelId="{906E009E-74D0-4ACA-BAD4-3607B269774C}" type="pres">
      <dgm:prSet presAssocID="{7765C095-CA56-41F4-A1AA-AD000B09964F}" presName="rootComposite" presStyleCnt="0"/>
      <dgm:spPr/>
    </dgm:pt>
    <dgm:pt modelId="{6D57647A-0B34-4F7C-A8FA-73A977F19AE6}" type="pres">
      <dgm:prSet presAssocID="{7765C095-CA56-41F4-A1AA-AD000B09964F}" presName="rootText" presStyleLbl="node4" presStyleIdx="19" presStyleCnt="39" custScaleX="111523" custScaleY="121438">
        <dgm:presLayoutVars>
          <dgm:chPref val="3"/>
        </dgm:presLayoutVars>
      </dgm:prSet>
      <dgm:spPr>
        <a:prstGeom prst="roundRect">
          <a:avLst/>
        </a:prstGeom>
      </dgm:spPr>
    </dgm:pt>
    <dgm:pt modelId="{E6992675-210C-412D-BDA3-8F54E9F7B2AB}" type="pres">
      <dgm:prSet presAssocID="{7765C095-CA56-41F4-A1AA-AD000B09964F}" presName="rootConnector" presStyleLbl="node4" presStyleIdx="19" presStyleCnt="39"/>
      <dgm:spPr/>
    </dgm:pt>
    <dgm:pt modelId="{72EBC36E-9DC2-463E-A5E7-B969736C1F90}" type="pres">
      <dgm:prSet presAssocID="{7765C095-CA56-41F4-A1AA-AD000B09964F}" presName="hierChild4" presStyleCnt="0"/>
      <dgm:spPr/>
    </dgm:pt>
    <dgm:pt modelId="{ABDCCADE-570A-448F-A7C8-2F808397F2D3}" type="pres">
      <dgm:prSet presAssocID="{7765C095-CA56-41F4-A1AA-AD000B09964F}" presName="hierChild5" presStyleCnt="0"/>
      <dgm:spPr/>
    </dgm:pt>
    <dgm:pt modelId="{D5701DC6-52FB-4B35-A56A-5B8622B00FB4}" type="pres">
      <dgm:prSet presAssocID="{EB35B8E5-D808-41A4-98ED-FD587A6B51FE}" presName="Name37" presStyleLbl="parChTrans1D4" presStyleIdx="20" presStyleCnt="39"/>
      <dgm:spPr/>
    </dgm:pt>
    <dgm:pt modelId="{7DABFB3B-44C2-415B-9129-D90613A5700E}" type="pres">
      <dgm:prSet presAssocID="{9228690E-6BF4-40C1-9C45-D9492BEF41B4}" presName="hierRoot2" presStyleCnt="0">
        <dgm:presLayoutVars>
          <dgm:hierBranch val="init"/>
        </dgm:presLayoutVars>
      </dgm:prSet>
      <dgm:spPr/>
    </dgm:pt>
    <dgm:pt modelId="{50CA7575-810D-49B8-AA4D-F6DC010EA023}" type="pres">
      <dgm:prSet presAssocID="{9228690E-6BF4-40C1-9C45-D9492BEF41B4}" presName="rootComposite" presStyleCnt="0"/>
      <dgm:spPr/>
    </dgm:pt>
    <dgm:pt modelId="{98D33C3C-989E-4698-9E0D-AE36C6057F02}" type="pres">
      <dgm:prSet presAssocID="{9228690E-6BF4-40C1-9C45-D9492BEF41B4}" presName="rootText" presStyleLbl="node4" presStyleIdx="20" presStyleCnt="39" custScaleX="111523" custScaleY="115183">
        <dgm:presLayoutVars>
          <dgm:chPref val="3"/>
        </dgm:presLayoutVars>
      </dgm:prSet>
      <dgm:spPr>
        <a:prstGeom prst="roundRect">
          <a:avLst/>
        </a:prstGeom>
      </dgm:spPr>
    </dgm:pt>
    <dgm:pt modelId="{D5D01C98-3032-49B6-AF06-5400D695A16A}" type="pres">
      <dgm:prSet presAssocID="{9228690E-6BF4-40C1-9C45-D9492BEF41B4}" presName="rootConnector" presStyleLbl="node4" presStyleIdx="20" presStyleCnt="39"/>
      <dgm:spPr/>
    </dgm:pt>
    <dgm:pt modelId="{50C32270-0F89-4716-BE01-AD21A42AFB81}" type="pres">
      <dgm:prSet presAssocID="{9228690E-6BF4-40C1-9C45-D9492BEF41B4}" presName="hierChild4" presStyleCnt="0"/>
      <dgm:spPr/>
    </dgm:pt>
    <dgm:pt modelId="{963B230A-5E0E-4E7B-BD35-33AC1B1DA8E9}" type="pres">
      <dgm:prSet presAssocID="{9228690E-6BF4-40C1-9C45-D9492BEF41B4}" presName="hierChild5" presStyleCnt="0"/>
      <dgm:spPr/>
    </dgm:pt>
    <dgm:pt modelId="{D368D6FF-7163-4220-B5CB-7870AC68E972}" type="pres">
      <dgm:prSet presAssocID="{72086622-E118-48AA-AF4D-AAB2AEFE04C2}" presName="hierChild5" presStyleCnt="0"/>
      <dgm:spPr/>
    </dgm:pt>
    <dgm:pt modelId="{92B5D5C8-286C-40DD-A3BB-C7361AFC215D}" type="pres">
      <dgm:prSet presAssocID="{9DE39239-0662-4C7F-BA77-29A4B000EF67}" presName="hierChild5" presStyleCnt="0"/>
      <dgm:spPr/>
    </dgm:pt>
    <dgm:pt modelId="{29ECE528-2703-404D-B83E-0B67059F3356}" type="pres">
      <dgm:prSet presAssocID="{8FC5F7FB-D5B5-4780-B528-67255B78B88F}" presName="Name37" presStyleLbl="parChTrans1D3" presStyleIdx="5" presStyleCnt="10"/>
      <dgm:spPr/>
    </dgm:pt>
    <dgm:pt modelId="{7DDA28B7-4E4C-4412-894D-0EB7D8839BA7}" type="pres">
      <dgm:prSet presAssocID="{B5CF9BDA-B87D-494E-96D3-AF91FDAE18D7}" presName="hierRoot2" presStyleCnt="0">
        <dgm:presLayoutVars>
          <dgm:hierBranch val="init"/>
        </dgm:presLayoutVars>
      </dgm:prSet>
      <dgm:spPr/>
    </dgm:pt>
    <dgm:pt modelId="{0CCD6C51-A318-4239-A483-234E01B67C48}" type="pres">
      <dgm:prSet presAssocID="{B5CF9BDA-B87D-494E-96D3-AF91FDAE18D7}" presName="rootComposite" presStyleCnt="0"/>
      <dgm:spPr/>
    </dgm:pt>
    <dgm:pt modelId="{AE92BBDE-E03A-4C7A-AF56-6094F94EDE3C}" type="pres">
      <dgm:prSet presAssocID="{B5CF9BDA-B87D-494E-96D3-AF91FDAE18D7}" presName="rootText" presStyleLbl="node3" presStyleIdx="5" presStyleCnt="8" custScaleX="124484">
        <dgm:presLayoutVars>
          <dgm:chPref val="3"/>
        </dgm:presLayoutVars>
      </dgm:prSet>
      <dgm:spPr>
        <a:prstGeom prst="roundRect">
          <a:avLst/>
        </a:prstGeom>
      </dgm:spPr>
    </dgm:pt>
    <dgm:pt modelId="{3A8218DE-60FF-4D57-BFEE-D2C6BB8D64D3}" type="pres">
      <dgm:prSet presAssocID="{B5CF9BDA-B87D-494E-96D3-AF91FDAE18D7}" presName="rootConnector" presStyleLbl="node3" presStyleIdx="5" presStyleCnt="8"/>
      <dgm:spPr/>
    </dgm:pt>
    <dgm:pt modelId="{28DC2C41-AD22-43C0-820A-66C76C9AF594}" type="pres">
      <dgm:prSet presAssocID="{B5CF9BDA-B87D-494E-96D3-AF91FDAE18D7}" presName="hierChild4" presStyleCnt="0"/>
      <dgm:spPr/>
    </dgm:pt>
    <dgm:pt modelId="{8B53B2A9-2C5C-4D09-AF0C-7E81746DEAF1}" type="pres">
      <dgm:prSet presAssocID="{7EF7526C-C004-4FC9-91C5-3624C7FB3085}" presName="Name37" presStyleLbl="parChTrans1D4" presStyleIdx="21" presStyleCnt="39"/>
      <dgm:spPr/>
    </dgm:pt>
    <dgm:pt modelId="{694AF11C-7736-4371-88ED-675BD6F2710F}" type="pres">
      <dgm:prSet presAssocID="{521CE5FE-E689-43CA-BC88-FECE68749CDA}" presName="hierRoot2" presStyleCnt="0">
        <dgm:presLayoutVars>
          <dgm:hierBranch val="init"/>
        </dgm:presLayoutVars>
      </dgm:prSet>
      <dgm:spPr/>
    </dgm:pt>
    <dgm:pt modelId="{0D8D0759-5555-41EE-96F1-6FA76DFA07E4}" type="pres">
      <dgm:prSet presAssocID="{521CE5FE-E689-43CA-BC88-FECE68749CDA}" presName="rootComposite" presStyleCnt="0"/>
      <dgm:spPr/>
    </dgm:pt>
    <dgm:pt modelId="{7D03CF85-E3B2-4D14-83F6-E6B2E2D6E85F}" type="pres">
      <dgm:prSet presAssocID="{521CE5FE-E689-43CA-BC88-FECE68749CDA}" presName="rootText" presStyleLbl="node4" presStyleIdx="21" presStyleCnt="39">
        <dgm:presLayoutVars>
          <dgm:chPref val="3"/>
        </dgm:presLayoutVars>
      </dgm:prSet>
      <dgm:spPr>
        <a:prstGeom prst="roundRect">
          <a:avLst/>
        </a:prstGeom>
      </dgm:spPr>
    </dgm:pt>
    <dgm:pt modelId="{E1593F96-B2A2-4D53-A2E3-8BB39BBD58FB}" type="pres">
      <dgm:prSet presAssocID="{521CE5FE-E689-43CA-BC88-FECE68749CDA}" presName="rootConnector" presStyleLbl="node4" presStyleIdx="21" presStyleCnt="39"/>
      <dgm:spPr/>
    </dgm:pt>
    <dgm:pt modelId="{F75D6532-ECB9-4E60-8A2A-20F7716386BF}" type="pres">
      <dgm:prSet presAssocID="{521CE5FE-E689-43CA-BC88-FECE68749CDA}" presName="hierChild4" presStyleCnt="0"/>
      <dgm:spPr/>
    </dgm:pt>
    <dgm:pt modelId="{905B497B-C131-40FC-968A-5E3386BDB13C}" type="pres">
      <dgm:prSet presAssocID="{FEEEA0E3-DDF5-482F-826B-0876E675FF42}" presName="Name37" presStyleLbl="parChTrans1D4" presStyleIdx="22" presStyleCnt="39"/>
      <dgm:spPr/>
    </dgm:pt>
    <dgm:pt modelId="{56053632-86D9-445B-A6EE-5F2DCE475A95}" type="pres">
      <dgm:prSet presAssocID="{2EFA6FED-621F-4D0E-A773-F337D111EC8B}" presName="hierRoot2" presStyleCnt="0">
        <dgm:presLayoutVars>
          <dgm:hierBranch val="init"/>
        </dgm:presLayoutVars>
      </dgm:prSet>
      <dgm:spPr/>
    </dgm:pt>
    <dgm:pt modelId="{77C857F8-51FA-4ECB-A979-760D7CDC65B0}" type="pres">
      <dgm:prSet presAssocID="{2EFA6FED-621F-4D0E-A773-F337D111EC8B}" presName="rootComposite" presStyleCnt="0"/>
      <dgm:spPr/>
    </dgm:pt>
    <dgm:pt modelId="{C4377CCF-3C01-490B-9204-B11B9A256812}" type="pres">
      <dgm:prSet presAssocID="{2EFA6FED-621F-4D0E-A773-F337D111EC8B}" presName="rootText" presStyleLbl="node4" presStyleIdx="22" presStyleCnt="39">
        <dgm:presLayoutVars>
          <dgm:chPref val="3"/>
        </dgm:presLayoutVars>
      </dgm:prSet>
      <dgm:spPr>
        <a:prstGeom prst="roundRect">
          <a:avLst/>
        </a:prstGeom>
      </dgm:spPr>
    </dgm:pt>
    <dgm:pt modelId="{D8B73F6D-FFEC-46AC-8956-DA819EA3183F}" type="pres">
      <dgm:prSet presAssocID="{2EFA6FED-621F-4D0E-A773-F337D111EC8B}" presName="rootConnector" presStyleLbl="node4" presStyleIdx="22" presStyleCnt="39"/>
      <dgm:spPr/>
    </dgm:pt>
    <dgm:pt modelId="{7210008E-4752-4B4D-BEDA-164BFCF1B13F}" type="pres">
      <dgm:prSet presAssocID="{2EFA6FED-621F-4D0E-A773-F337D111EC8B}" presName="hierChild4" presStyleCnt="0"/>
      <dgm:spPr/>
    </dgm:pt>
    <dgm:pt modelId="{7352304C-5491-4BC2-B1D9-C8018AA215DB}" type="pres">
      <dgm:prSet presAssocID="{2EFA6FED-621F-4D0E-A773-F337D111EC8B}" presName="hierChild5" presStyleCnt="0"/>
      <dgm:spPr/>
    </dgm:pt>
    <dgm:pt modelId="{5DE90704-63EE-4805-BFCD-354C86878172}" type="pres">
      <dgm:prSet presAssocID="{23BF816A-55EE-4DFC-8434-B5E52FCA0174}" presName="Name37" presStyleLbl="parChTrans1D4" presStyleIdx="23" presStyleCnt="39"/>
      <dgm:spPr/>
    </dgm:pt>
    <dgm:pt modelId="{1AF4C462-6BA2-4CC3-A02A-41D50EA399BA}" type="pres">
      <dgm:prSet presAssocID="{65BDCC2A-5A56-4FD3-895F-66803DE4BEEC}" presName="hierRoot2" presStyleCnt="0">
        <dgm:presLayoutVars>
          <dgm:hierBranch val="init"/>
        </dgm:presLayoutVars>
      </dgm:prSet>
      <dgm:spPr/>
    </dgm:pt>
    <dgm:pt modelId="{5FB2C666-4555-41DF-9F09-0757060701BF}" type="pres">
      <dgm:prSet presAssocID="{65BDCC2A-5A56-4FD3-895F-66803DE4BEEC}" presName="rootComposite" presStyleCnt="0"/>
      <dgm:spPr/>
    </dgm:pt>
    <dgm:pt modelId="{6674F4ED-84A5-4332-836E-7060CE1DD2B7}" type="pres">
      <dgm:prSet presAssocID="{65BDCC2A-5A56-4FD3-895F-66803DE4BEEC}" presName="rootText" presStyleLbl="node4" presStyleIdx="23" presStyleCnt="39" custScaleX="113362" custScaleY="109479">
        <dgm:presLayoutVars>
          <dgm:chPref val="3"/>
        </dgm:presLayoutVars>
      </dgm:prSet>
      <dgm:spPr>
        <a:prstGeom prst="roundRect">
          <a:avLst/>
        </a:prstGeom>
      </dgm:spPr>
    </dgm:pt>
    <dgm:pt modelId="{29CD7AA2-00EA-46F3-818D-8378F16807D2}" type="pres">
      <dgm:prSet presAssocID="{65BDCC2A-5A56-4FD3-895F-66803DE4BEEC}" presName="rootConnector" presStyleLbl="node4" presStyleIdx="23" presStyleCnt="39"/>
      <dgm:spPr/>
    </dgm:pt>
    <dgm:pt modelId="{A5C3A44F-7C09-4169-A166-578997862F5A}" type="pres">
      <dgm:prSet presAssocID="{65BDCC2A-5A56-4FD3-895F-66803DE4BEEC}" presName="hierChild4" presStyleCnt="0"/>
      <dgm:spPr/>
    </dgm:pt>
    <dgm:pt modelId="{1EBD8889-F671-498D-AFC2-F254FDC91CF5}" type="pres">
      <dgm:prSet presAssocID="{65BDCC2A-5A56-4FD3-895F-66803DE4BEEC}" presName="hierChild5" presStyleCnt="0"/>
      <dgm:spPr/>
    </dgm:pt>
    <dgm:pt modelId="{E8CA0351-3EA3-487C-9597-D17569856D5F}" type="pres">
      <dgm:prSet presAssocID="{58EA01E5-851A-432E-AFF1-147C5EB881D7}" presName="Name37" presStyleLbl="parChTrans1D4" presStyleIdx="24" presStyleCnt="39"/>
      <dgm:spPr/>
    </dgm:pt>
    <dgm:pt modelId="{8D5A6E3D-2E78-4918-8731-223604D55777}" type="pres">
      <dgm:prSet presAssocID="{90477133-54D3-49BB-B5B4-2BEAC32EC999}" presName="hierRoot2" presStyleCnt="0">
        <dgm:presLayoutVars>
          <dgm:hierBranch val="init"/>
        </dgm:presLayoutVars>
      </dgm:prSet>
      <dgm:spPr/>
    </dgm:pt>
    <dgm:pt modelId="{5A293A9E-9FD0-4623-9D8A-0DE71EDEA46E}" type="pres">
      <dgm:prSet presAssocID="{90477133-54D3-49BB-B5B4-2BEAC32EC999}" presName="rootComposite" presStyleCnt="0"/>
      <dgm:spPr/>
    </dgm:pt>
    <dgm:pt modelId="{6B1A3015-684E-442C-9BF6-433263DE906A}" type="pres">
      <dgm:prSet presAssocID="{90477133-54D3-49BB-B5B4-2BEAC32EC999}" presName="rootText" presStyleLbl="node4" presStyleIdx="24" presStyleCnt="39" custScaleX="113362" custScaleY="127603">
        <dgm:presLayoutVars>
          <dgm:chPref val="3"/>
        </dgm:presLayoutVars>
      </dgm:prSet>
      <dgm:spPr>
        <a:prstGeom prst="roundRect">
          <a:avLst/>
        </a:prstGeom>
      </dgm:spPr>
    </dgm:pt>
    <dgm:pt modelId="{F85F032C-A3A9-45AD-A4B8-B4860F74D58A}" type="pres">
      <dgm:prSet presAssocID="{90477133-54D3-49BB-B5B4-2BEAC32EC999}" presName="rootConnector" presStyleLbl="node4" presStyleIdx="24" presStyleCnt="39"/>
      <dgm:spPr/>
    </dgm:pt>
    <dgm:pt modelId="{5F82B8B3-12F3-44F8-B595-1B3F4B252CB2}" type="pres">
      <dgm:prSet presAssocID="{90477133-54D3-49BB-B5B4-2BEAC32EC999}" presName="hierChild4" presStyleCnt="0"/>
      <dgm:spPr/>
    </dgm:pt>
    <dgm:pt modelId="{9CC5EDAB-5283-4DAE-B422-58BB5720D611}" type="pres">
      <dgm:prSet presAssocID="{90477133-54D3-49BB-B5B4-2BEAC32EC999}" presName="hierChild5" presStyleCnt="0"/>
      <dgm:spPr/>
    </dgm:pt>
    <dgm:pt modelId="{CCD15CC9-AA67-4EC3-8490-60DD0466A7A2}" type="pres">
      <dgm:prSet presAssocID="{521CE5FE-E689-43CA-BC88-FECE68749CDA}" presName="hierChild5" presStyleCnt="0"/>
      <dgm:spPr/>
    </dgm:pt>
    <dgm:pt modelId="{4135F981-BBCB-42CF-8651-701F694EB4FE}" type="pres">
      <dgm:prSet presAssocID="{B5CF9BDA-B87D-494E-96D3-AF91FDAE18D7}" presName="hierChild5" presStyleCnt="0"/>
      <dgm:spPr/>
    </dgm:pt>
    <dgm:pt modelId="{7267D346-186D-4A67-B46D-87D769A964FC}" type="pres">
      <dgm:prSet presAssocID="{FEEE7A15-A989-4F53-99BB-F10A2A01136F}" presName="Name37" presStyleLbl="parChTrans1D3" presStyleIdx="6" presStyleCnt="10"/>
      <dgm:spPr/>
    </dgm:pt>
    <dgm:pt modelId="{784D8AD6-A42B-4D20-99CF-CB0BF3C8F97B}" type="pres">
      <dgm:prSet presAssocID="{966C91B2-7A6D-483C-B7E8-0EF032ACB29C}" presName="hierRoot2" presStyleCnt="0">
        <dgm:presLayoutVars>
          <dgm:hierBranch val="init"/>
        </dgm:presLayoutVars>
      </dgm:prSet>
      <dgm:spPr/>
    </dgm:pt>
    <dgm:pt modelId="{D735B036-8A98-4E77-A151-A078DABD1B31}" type="pres">
      <dgm:prSet presAssocID="{966C91B2-7A6D-483C-B7E8-0EF032ACB29C}" presName="rootComposite" presStyleCnt="0"/>
      <dgm:spPr/>
    </dgm:pt>
    <dgm:pt modelId="{750E0F90-1B85-43FF-BFB6-F7E28B784280}" type="pres">
      <dgm:prSet presAssocID="{966C91B2-7A6D-483C-B7E8-0EF032ACB29C}" presName="rootText" presStyleLbl="node3" presStyleIdx="6" presStyleCnt="8" custScaleX="124484">
        <dgm:presLayoutVars>
          <dgm:chPref val="3"/>
        </dgm:presLayoutVars>
      </dgm:prSet>
      <dgm:spPr>
        <a:prstGeom prst="roundRect">
          <a:avLst/>
        </a:prstGeom>
      </dgm:spPr>
    </dgm:pt>
    <dgm:pt modelId="{1964D335-5B24-474A-BE2B-4FD186D43A91}" type="pres">
      <dgm:prSet presAssocID="{966C91B2-7A6D-483C-B7E8-0EF032ACB29C}" presName="rootConnector" presStyleLbl="node3" presStyleIdx="6" presStyleCnt="8"/>
      <dgm:spPr/>
    </dgm:pt>
    <dgm:pt modelId="{B45BDB01-517D-4BD1-87C9-81BF49822805}" type="pres">
      <dgm:prSet presAssocID="{966C91B2-7A6D-483C-B7E8-0EF032ACB29C}" presName="hierChild4" presStyleCnt="0"/>
      <dgm:spPr/>
    </dgm:pt>
    <dgm:pt modelId="{51FABDAB-8618-4BDD-9784-BD458748CBE0}" type="pres">
      <dgm:prSet presAssocID="{EC7B7C0C-AF08-4907-A3A1-38556A20AD10}" presName="Name37" presStyleLbl="parChTrans1D4" presStyleIdx="25" presStyleCnt="39"/>
      <dgm:spPr/>
    </dgm:pt>
    <dgm:pt modelId="{B8D6A49E-246B-4B0C-B866-49E892826D50}" type="pres">
      <dgm:prSet presAssocID="{B0E175A8-A43F-4319-B234-476C40BC5FEA}" presName="hierRoot2" presStyleCnt="0">
        <dgm:presLayoutVars>
          <dgm:hierBranch val="init"/>
        </dgm:presLayoutVars>
      </dgm:prSet>
      <dgm:spPr/>
    </dgm:pt>
    <dgm:pt modelId="{02302E51-B2E4-4E5B-A3A1-6376E80BA701}" type="pres">
      <dgm:prSet presAssocID="{B0E175A8-A43F-4319-B234-476C40BC5FEA}" presName="rootComposite" presStyleCnt="0"/>
      <dgm:spPr/>
    </dgm:pt>
    <dgm:pt modelId="{2555B138-74F0-49F4-961E-590C59DE8C69}" type="pres">
      <dgm:prSet presAssocID="{B0E175A8-A43F-4319-B234-476C40BC5FEA}" presName="rootText" presStyleLbl="node4" presStyleIdx="25" presStyleCnt="39">
        <dgm:presLayoutVars>
          <dgm:chPref val="3"/>
        </dgm:presLayoutVars>
      </dgm:prSet>
      <dgm:spPr>
        <a:prstGeom prst="roundRect">
          <a:avLst/>
        </a:prstGeom>
      </dgm:spPr>
    </dgm:pt>
    <dgm:pt modelId="{C7523842-9283-4A4F-B093-FACC63DAB384}" type="pres">
      <dgm:prSet presAssocID="{B0E175A8-A43F-4319-B234-476C40BC5FEA}" presName="rootConnector" presStyleLbl="node4" presStyleIdx="25" presStyleCnt="39"/>
      <dgm:spPr/>
    </dgm:pt>
    <dgm:pt modelId="{CF4BF3C6-BC95-4FE3-B74F-EE3CAA65253F}" type="pres">
      <dgm:prSet presAssocID="{B0E175A8-A43F-4319-B234-476C40BC5FEA}" presName="hierChild4" presStyleCnt="0"/>
      <dgm:spPr/>
    </dgm:pt>
    <dgm:pt modelId="{3D82A5A4-C6B5-46C9-8DB2-A79A83D19EC1}" type="pres">
      <dgm:prSet presAssocID="{F336EED8-0510-41C6-A8FC-25A250537EA7}" presName="Name37" presStyleLbl="parChTrans1D4" presStyleIdx="26" presStyleCnt="39"/>
      <dgm:spPr/>
    </dgm:pt>
    <dgm:pt modelId="{26648567-71CD-46C7-9D45-33A178D45150}" type="pres">
      <dgm:prSet presAssocID="{1B202546-7C80-48B8-B078-823FCFFDB633}" presName="hierRoot2" presStyleCnt="0">
        <dgm:presLayoutVars>
          <dgm:hierBranch val="init"/>
        </dgm:presLayoutVars>
      </dgm:prSet>
      <dgm:spPr/>
    </dgm:pt>
    <dgm:pt modelId="{A7723A67-7715-4F7A-B400-C6B66D5DB2F3}" type="pres">
      <dgm:prSet presAssocID="{1B202546-7C80-48B8-B078-823FCFFDB633}" presName="rootComposite" presStyleCnt="0"/>
      <dgm:spPr/>
    </dgm:pt>
    <dgm:pt modelId="{6BAF7ADF-0297-4621-A6F6-DF61CD344DBE}" type="pres">
      <dgm:prSet presAssocID="{1B202546-7C80-48B8-B078-823FCFFDB633}" presName="rootText" presStyleLbl="node4" presStyleIdx="26" presStyleCnt="39">
        <dgm:presLayoutVars>
          <dgm:chPref val="3"/>
        </dgm:presLayoutVars>
      </dgm:prSet>
      <dgm:spPr>
        <a:prstGeom prst="roundRect">
          <a:avLst/>
        </a:prstGeom>
      </dgm:spPr>
    </dgm:pt>
    <dgm:pt modelId="{F4BD29B8-8B3A-4B14-9B51-AF4BD0D93E58}" type="pres">
      <dgm:prSet presAssocID="{1B202546-7C80-48B8-B078-823FCFFDB633}" presName="rootConnector" presStyleLbl="node4" presStyleIdx="26" presStyleCnt="39"/>
      <dgm:spPr/>
    </dgm:pt>
    <dgm:pt modelId="{C515138B-EAD4-45A6-B53C-BC7B5D4F1FE2}" type="pres">
      <dgm:prSet presAssocID="{1B202546-7C80-48B8-B078-823FCFFDB633}" presName="hierChild4" presStyleCnt="0"/>
      <dgm:spPr/>
    </dgm:pt>
    <dgm:pt modelId="{2D6ECE31-FCD8-4ECC-9AC6-9BAE8E118EE0}" type="pres">
      <dgm:prSet presAssocID="{1B202546-7C80-48B8-B078-823FCFFDB633}" presName="hierChild5" presStyleCnt="0"/>
      <dgm:spPr/>
    </dgm:pt>
    <dgm:pt modelId="{47F71D41-030E-4D6B-BE54-88E747A4E607}" type="pres">
      <dgm:prSet presAssocID="{651697D5-25F1-4D2A-8C82-BB3D0D24033C}" presName="Name37" presStyleLbl="parChTrans1D4" presStyleIdx="27" presStyleCnt="39"/>
      <dgm:spPr/>
    </dgm:pt>
    <dgm:pt modelId="{77829610-027A-4391-B5BE-AEEAD5E76720}" type="pres">
      <dgm:prSet presAssocID="{D5C221F6-C6CA-4B43-8D96-D99EC36DCAD0}" presName="hierRoot2" presStyleCnt="0">
        <dgm:presLayoutVars>
          <dgm:hierBranch val="init"/>
        </dgm:presLayoutVars>
      </dgm:prSet>
      <dgm:spPr/>
    </dgm:pt>
    <dgm:pt modelId="{767587F4-D3A3-44B0-9584-400A9644E44E}" type="pres">
      <dgm:prSet presAssocID="{D5C221F6-C6CA-4B43-8D96-D99EC36DCAD0}" presName="rootComposite" presStyleCnt="0"/>
      <dgm:spPr/>
    </dgm:pt>
    <dgm:pt modelId="{9E4DF005-90F2-4FC9-A21A-BCDEAA6A5945}" type="pres">
      <dgm:prSet presAssocID="{D5C221F6-C6CA-4B43-8D96-D99EC36DCAD0}" presName="rootText" presStyleLbl="node4" presStyleIdx="27" presStyleCnt="39">
        <dgm:presLayoutVars>
          <dgm:chPref val="3"/>
        </dgm:presLayoutVars>
      </dgm:prSet>
      <dgm:spPr>
        <a:prstGeom prst="roundRect">
          <a:avLst/>
        </a:prstGeom>
      </dgm:spPr>
    </dgm:pt>
    <dgm:pt modelId="{9553F64B-981D-4B0E-A380-8FEA2ACEFDB0}" type="pres">
      <dgm:prSet presAssocID="{D5C221F6-C6CA-4B43-8D96-D99EC36DCAD0}" presName="rootConnector" presStyleLbl="node4" presStyleIdx="27" presStyleCnt="39"/>
      <dgm:spPr/>
    </dgm:pt>
    <dgm:pt modelId="{387851E2-1BAA-4091-9FE4-38FF731F77E1}" type="pres">
      <dgm:prSet presAssocID="{D5C221F6-C6CA-4B43-8D96-D99EC36DCAD0}" presName="hierChild4" presStyleCnt="0"/>
      <dgm:spPr/>
    </dgm:pt>
    <dgm:pt modelId="{602C9A60-8A68-4AF3-8A39-6957295A1EFD}" type="pres">
      <dgm:prSet presAssocID="{D5C221F6-C6CA-4B43-8D96-D99EC36DCAD0}" presName="hierChild5" presStyleCnt="0"/>
      <dgm:spPr/>
    </dgm:pt>
    <dgm:pt modelId="{AB8247F6-DC77-4AC3-ACB1-F56ABCBFA868}" type="pres">
      <dgm:prSet presAssocID="{4A51B308-7AA3-440E-B45A-B31604AA542A}" presName="Name37" presStyleLbl="parChTrans1D4" presStyleIdx="28" presStyleCnt="39"/>
      <dgm:spPr/>
    </dgm:pt>
    <dgm:pt modelId="{B9DC4EC0-C374-4BF3-A972-AE53FD27C7EE}" type="pres">
      <dgm:prSet presAssocID="{478B1BDF-FFE7-47D1-BBB6-2835602325B0}" presName="hierRoot2" presStyleCnt="0">
        <dgm:presLayoutVars>
          <dgm:hierBranch val="init"/>
        </dgm:presLayoutVars>
      </dgm:prSet>
      <dgm:spPr/>
    </dgm:pt>
    <dgm:pt modelId="{791681F6-4AEE-4A5A-AE0E-76FBFAB77AF6}" type="pres">
      <dgm:prSet presAssocID="{478B1BDF-FFE7-47D1-BBB6-2835602325B0}" presName="rootComposite" presStyleCnt="0"/>
      <dgm:spPr/>
    </dgm:pt>
    <dgm:pt modelId="{0047F783-DB99-4A57-AB26-EE125613DF02}" type="pres">
      <dgm:prSet presAssocID="{478B1BDF-FFE7-47D1-BBB6-2835602325B0}" presName="rootText" presStyleLbl="node4" presStyleIdx="28" presStyleCnt="39">
        <dgm:presLayoutVars>
          <dgm:chPref val="3"/>
        </dgm:presLayoutVars>
      </dgm:prSet>
      <dgm:spPr>
        <a:prstGeom prst="roundRect">
          <a:avLst/>
        </a:prstGeom>
      </dgm:spPr>
    </dgm:pt>
    <dgm:pt modelId="{528F7AA7-1F5A-4698-BD91-826F18C75F4F}" type="pres">
      <dgm:prSet presAssocID="{478B1BDF-FFE7-47D1-BBB6-2835602325B0}" presName="rootConnector" presStyleLbl="node4" presStyleIdx="28" presStyleCnt="39"/>
      <dgm:spPr/>
    </dgm:pt>
    <dgm:pt modelId="{60E4309F-2691-41EC-BFCD-00242328DC7C}" type="pres">
      <dgm:prSet presAssocID="{478B1BDF-FFE7-47D1-BBB6-2835602325B0}" presName="hierChild4" presStyleCnt="0"/>
      <dgm:spPr/>
    </dgm:pt>
    <dgm:pt modelId="{AA0B019C-6393-4938-BDE1-86394DADF695}" type="pres">
      <dgm:prSet presAssocID="{478B1BDF-FFE7-47D1-BBB6-2835602325B0}" presName="hierChild5" presStyleCnt="0"/>
      <dgm:spPr/>
    </dgm:pt>
    <dgm:pt modelId="{0F5A25D1-C9C6-4380-B069-166FC5DC04AB}" type="pres">
      <dgm:prSet presAssocID="{50A5B58A-6752-41E6-A82E-205499057307}" presName="Name37" presStyleLbl="parChTrans1D4" presStyleIdx="29" presStyleCnt="39"/>
      <dgm:spPr/>
    </dgm:pt>
    <dgm:pt modelId="{D4951B06-170D-4B87-B81A-99EB0FC1913D}" type="pres">
      <dgm:prSet presAssocID="{DD1D64CE-71E7-4CB7-8EF8-EBA1274E272B}" presName="hierRoot2" presStyleCnt="0">
        <dgm:presLayoutVars>
          <dgm:hierBranch val="init"/>
        </dgm:presLayoutVars>
      </dgm:prSet>
      <dgm:spPr/>
    </dgm:pt>
    <dgm:pt modelId="{E8656C1D-20BF-4F35-8501-025E5AB886B1}" type="pres">
      <dgm:prSet presAssocID="{DD1D64CE-71E7-4CB7-8EF8-EBA1274E272B}" presName="rootComposite" presStyleCnt="0"/>
      <dgm:spPr/>
    </dgm:pt>
    <dgm:pt modelId="{47F05F93-10B3-4AB4-B84F-47BBA73C2C7B}" type="pres">
      <dgm:prSet presAssocID="{DD1D64CE-71E7-4CB7-8EF8-EBA1274E272B}" presName="rootText" presStyleLbl="node4" presStyleIdx="29" presStyleCnt="39" custScaleX="112186" custScaleY="133396">
        <dgm:presLayoutVars>
          <dgm:chPref val="3"/>
        </dgm:presLayoutVars>
      </dgm:prSet>
      <dgm:spPr>
        <a:prstGeom prst="roundRect">
          <a:avLst/>
        </a:prstGeom>
      </dgm:spPr>
    </dgm:pt>
    <dgm:pt modelId="{0E6DF724-7940-4CCB-8DB0-62C67FE65C34}" type="pres">
      <dgm:prSet presAssocID="{DD1D64CE-71E7-4CB7-8EF8-EBA1274E272B}" presName="rootConnector" presStyleLbl="node4" presStyleIdx="29" presStyleCnt="39"/>
      <dgm:spPr/>
    </dgm:pt>
    <dgm:pt modelId="{BB1F81BD-CBF8-4B86-B47E-1975ACE1DFC3}" type="pres">
      <dgm:prSet presAssocID="{DD1D64CE-71E7-4CB7-8EF8-EBA1274E272B}" presName="hierChild4" presStyleCnt="0"/>
      <dgm:spPr/>
    </dgm:pt>
    <dgm:pt modelId="{D0ECCAE5-E13C-4E1A-A70C-503423ED6428}" type="pres">
      <dgm:prSet presAssocID="{DD1D64CE-71E7-4CB7-8EF8-EBA1274E272B}" presName="hierChild5" presStyleCnt="0"/>
      <dgm:spPr/>
    </dgm:pt>
    <dgm:pt modelId="{476E9815-230E-4C59-835F-21BFB79DF92B}" type="pres">
      <dgm:prSet presAssocID="{6A1A968C-1ED5-4511-B1B5-1DBE1EFA2887}" presName="Name37" presStyleLbl="parChTrans1D4" presStyleIdx="30" presStyleCnt="39"/>
      <dgm:spPr/>
    </dgm:pt>
    <dgm:pt modelId="{4934BD70-7CE2-4BFF-9C9F-12AB6481487C}" type="pres">
      <dgm:prSet presAssocID="{EFD963E2-D840-4612-AEDB-B60765E2C7B4}" presName="hierRoot2" presStyleCnt="0">
        <dgm:presLayoutVars>
          <dgm:hierBranch val="init"/>
        </dgm:presLayoutVars>
      </dgm:prSet>
      <dgm:spPr/>
    </dgm:pt>
    <dgm:pt modelId="{5B5278DE-B63A-4EC1-8A89-373E0197C246}" type="pres">
      <dgm:prSet presAssocID="{EFD963E2-D840-4612-AEDB-B60765E2C7B4}" presName="rootComposite" presStyleCnt="0"/>
      <dgm:spPr/>
    </dgm:pt>
    <dgm:pt modelId="{9B2026A5-2491-4B56-B54E-ED60B2D3B604}" type="pres">
      <dgm:prSet presAssocID="{EFD963E2-D840-4612-AEDB-B60765E2C7B4}" presName="rootText" presStyleLbl="node4" presStyleIdx="30" presStyleCnt="39" custScaleX="113756" custScaleY="114525">
        <dgm:presLayoutVars>
          <dgm:chPref val="3"/>
        </dgm:presLayoutVars>
      </dgm:prSet>
      <dgm:spPr>
        <a:prstGeom prst="roundRect">
          <a:avLst/>
        </a:prstGeom>
      </dgm:spPr>
    </dgm:pt>
    <dgm:pt modelId="{0E1A0B68-0972-4228-90EE-EE711EEFA642}" type="pres">
      <dgm:prSet presAssocID="{EFD963E2-D840-4612-AEDB-B60765E2C7B4}" presName="rootConnector" presStyleLbl="node4" presStyleIdx="30" presStyleCnt="39"/>
      <dgm:spPr/>
    </dgm:pt>
    <dgm:pt modelId="{85C46E9C-4ACF-4808-97DD-0CB73FEEC921}" type="pres">
      <dgm:prSet presAssocID="{EFD963E2-D840-4612-AEDB-B60765E2C7B4}" presName="hierChild4" presStyleCnt="0"/>
      <dgm:spPr/>
    </dgm:pt>
    <dgm:pt modelId="{245F4B92-32BF-40C9-863E-4C5212AEA9C0}" type="pres">
      <dgm:prSet presAssocID="{EFD963E2-D840-4612-AEDB-B60765E2C7B4}" presName="hierChild5" presStyleCnt="0"/>
      <dgm:spPr/>
    </dgm:pt>
    <dgm:pt modelId="{242650AD-ADE6-45B2-A734-894E7C65E2F5}" type="pres">
      <dgm:prSet presAssocID="{B0E175A8-A43F-4319-B234-476C40BC5FEA}" presName="hierChild5" presStyleCnt="0"/>
      <dgm:spPr/>
    </dgm:pt>
    <dgm:pt modelId="{6E972B4A-F79D-4A58-851C-A89443752972}" type="pres">
      <dgm:prSet presAssocID="{966C91B2-7A6D-483C-B7E8-0EF032ACB29C}" presName="hierChild5" presStyleCnt="0"/>
      <dgm:spPr/>
    </dgm:pt>
    <dgm:pt modelId="{932255A0-FC9D-4E14-8B6E-8E8DA13DE4AC}" type="pres">
      <dgm:prSet presAssocID="{5D7D51B6-51AD-4C12-9C08-50775A67543C}" presName="Name37" presStyleLbl="parChTrans1D3" presStyleIdx="7" presStyleCnt="10"/>
      <dgm:spPr/>
    </dgm:pt>
    <dgm:pt modelId="{EDCB15A7-03B8-45B3-B722-E3DB70F02B99}" type="pres">
      <dgm:prSet presAssocID="{96387AAD-45E3-4606-B3BE-93DB8904FD3B}" presName="hierRoot2" presStyleCnt="0">
        <dgm:presLayoutVars>
          <dgm:hierBranch val="init"/>
        </dgm:presLayoutVars>
      </dgm:prSet>
      <dgm:spPr/>
    </dgm:pt>
    <dgm:pt modelId="{C8D19405-7510-4A35-AA69-970345123CEB}" type="pres">
      <dgm:prSet presAssocID="{96387AAD-45E3-4606-B3BE-93DB8904FD3B}" presName="rootComposite" presStyleCnt="0"/>
      <dgm:spPr/>
    </dgm:pt>
    <dgm:pt modelId="{8BA484A3-26FE-4696-A062-48451EC8DA68}" type="pres">
      <dgm:prSet presAssocID="{96387AAD-45E3-4606-B3BE-93DB8904FD3B}" presName="rootText" presStyleLbl="node3" presStyleIdx="7" presStyleCnt="8">
        <dgm:presLayoutVars>
          <dgm:chPref val="3"/>
        </dgm:presLayoutVars>
      </dgm:prSet>
      <dgm:spPr>
        <a:prstGeom prst="roundRect">
          <a:avLst/>
        </a:prstGeom>
      </dgm:spPr>
    </dgm:pt>
    <dgm:pt modelId="{CE9B5700-AE6D-4466-A18A-C49511AF2B38}" type="pres">
      <dgm:prSet presAssocID="{96387AAD-45E3-4606-B3BE-93DB8904FD3B}" presName="rootConnector" presStyleLbl="node3" presStyleIdx="7" presStyleCnt="8"/>
      <dgm:spPr/>
    </dgm:pt>
    <dgm:pt modelId="{9A8AB2A3-CFE4-4049-8FC3-8F9A25B6C3EC}" type="pres">
      <dgm:prSet presAssocID="{96387AAD-45E3-4606-B3BE-93DB8904FD3B}" presName="hierChild4" presStyleCnt="0"/>
      <dgm:spPr/>
    </dgm:pt>
    <dgm:pt modelId="{2FA8ED13-857D-4CB7-970E-0E109B927D17}" type="pres">
      <dgm:prSet presAssocID="{5E033EA5-1E2F-4A29-97CE-9D502B785443}" presName="Name37" presStyleLbl="parChTrans1D4" presStyleIdx="31" presStyleCnt="39"/>
      <dgm:spPr/>
    </dgm:pt>
    <dgm:pt modelId="{09A37D8A-9F7E-454D-9EA3-32CB0D9675B4}" type="pres">
      <dgm:prSet presAssocID="{0712CF35-9EC7-4311-BCE0-00081033B476}" presName="hierRoot2" presStyleCnt="0">
        <dgm:presLayoutVars>
          <dgm:hierBranch val="init"/>
        </dgm:presLayoutVars>
      </dgm:prSet>
      <dgm:spPr/>
    </dgm:pt>
    <dgm:pt modelId="{F0123491-892B-4E5D-AC5B-AB975B8A5A0C}" type="pres">
      <dgm:prSet presAssocID="{0712CF35-9EC7-4311-BCE0-00081033B476}" presName="rootComposite" presStyleCnt="0"/>
      <dgm:spPr/>
    </dgm:pt>
    <dgm:pt modelId="{98346995-46BA-40E6-8E4B-DF9456567E12}" type="pres">
      <dgm:prSet presAssocID="{0712CF35-9EC7-4311-BCE0-00081033B476}" presName="rootText" presStyleLbl="node4" presStyleIdx="31" presStyleCnt="39">
        <dgm:presLayoutVars>
          <dgm:chPref val="3"/>
        </dgm:presLayoutVars>
      </dgm:prSet>
      <dgm:spPr>
        <a:prstGeom prst="roundRect">
          <a:avLst/>
        </a:prstGeom>
      </dgm:spPr>
    </dgm:pt>
    <dgm:pt modelId="{D03A7189-ACC4-4A1B-B938-1FF940D9C83B}" type="pres">
      <dgm:prSet presAssocID="{0712CF35-9EC7-4311-BCE0-00081033B476}" presName="rootConnector" presStyleLbl="node4" presStyleIdx="31" presStyleCnt="39"/>
      <dgm:spPr/>
    </dgm:pt>
    <dgm:pt modelId="{4AAC067A-2E60-4E72-8852-B06D5159F7F2}" type="pres">
      <dgm:prSet presAssocID="{0712CF35-9EC7-4311-BCE0-00081033B476}" presName="hierChild4" presStyleCnt="0"/>
      <dgm:spPr/>
    </dgm:pt>
    <dgm:pt modelId="{096A8807-A8FF-4E11-8CD4-057A4FAAE511}" type="pres">
      <dgm:prSet presAssocID="{8AE0DF6C-94AD-41DA-BE81-D7040FCEFF67}" presName="Name37" presStyleLbl="parChTrans1D4" presStyleIdx="32" presStyleCnt="39"/>
      <dgm:spPr/>
    </dgm:pt>
    <dgm:pt modelId="{4F5A1E00-AC02-4622-AB1E-050693C15A95}" type="pres">
      <dgm:prSet presAssocID="{0F5C543B-4DBC-4095-BF5D-665007D98DCD}" presName="hierRoot2" presStyleCnt="0">
        <dgm:presLayoutVars>
          <dgm:hierBranch val="init"/>
        </dgm:presLayoutVars>
      </dgm:prSet>
      <dgm:spPr/>
    </dgm:pt>
    <dgm:pt modelId="{FABD39C7-6892-4243-8F5C-3D4CD61E1400}" type="pres">
      <dgm:prSet presAssocID="{0F5C543B-4DBC-4095-BF5D-665007D98DCD}" presName="rootComposite" presStyleCnt="0"/>
      <dgm:spPr/>
    </dgm:pt>
    <dgm:pt modelId="{5AD9188D-1526-459C-8317-E96C0C0E8EB5}" type="pres">
      <dgm:prSet presAssocID="{0F5C543B-4DBC-4095-BF5D-665007D98DCD}" presName="rootText" presStyleLbl="node4" presStyleIdx="32" presStyleCnt="39">
        <dgm:presLayoutVars>
          <dgm:chPref val="3"/>
        </dgm:presLayoutVars>
      </dgm:prSet>
      <dgm:spPr>
        <a:prstGeom prst="roundRect">
          <a:avLst/>
        </a:prstGeom>
      </dgm:spPr>
    </dgm:pt>
    <dgm:pt modelId="{DE1C7EEA-7818-411B-AB8E-1DD67600C345}" type="pres">
      <dgm:prSet presAssocID="{0F5C543B-4DBC-4095-BF5D-665007D98DCD}" presName="rootConnector" presStyleLbl="node4" presStyleIdx="32" presStyleCnt="39"/>
      <dgm:spPr/>
    </dgm:pt>
    <dgm:pt modelId="{420D5E1D-D500-42D7-BB76-A26C00546BC7}" type="pres">
      <dgm:prSet presAssocID="{0F5C543B-4DBC-4095-BF5D-665007D98DCD}" presName="hierChild4" presStyleCnt="0"/>
      <dgm:spPr/>
    </dgm:pt>
    <dgm:pt modelId="{C1119248-8C6F-48C0-89D6-69E8D5EFC03D}" type="pres">
      <dgm:prSet presAssocID="{0F5C543B-4DBC-4095-BF5D-665007D98DCD}" presName="hierChild5" presStyleCnt="0"/>
      <dgm:spPr/>
    </dgm:pt>
    <dgm:pt modelId="{7A8AFFA0-66C0-46DA-BE2F-D6B6AA77BCD6}" type="pres">
      <dgm:prSet presAssocID="{69FB9D27-0E5A-475E-9E44-5F91BD898773}" presName="Name37" presStyleLbl="parChTrans1D4" presStyleIdx="33" presStyleCnt="39"/>
      <dgm:spPr/>
    </dgm:pt>
    <dgm:pt modelId="{BC6E209C-C0BA-484D-A222-CF560DD9EC4C}" type="pres">
      <dgm:prSet presAssocID="{0E091530-E9CF-4C54-9687-1241A5E43BEC}" presName="hierRoot2" presStyleCnt="0">
        <dgm:presLayoutVars>
          <dgm:hierBranch val="init"/>
        </dgm:presLayoutVars>
      </dgm:prSet>
      <dgm:spPr/>
    </dgm:pt>
    <dgm:pt modelId="{5F3676BC-2A66-46BA-82E6-9A476BCAA833}" type="pres">
      <dgm:prSet presAssocID="{0E091530-E9CF-4C54-9687-1241A5E43BEC}" presName="rootComposite" presStyleCnt="0"/>
      <dgm:spPr/>
    </dgm:pt>
    <dgm:pt modelId="{9AFA80F1-FE05-4CC7-808D-20B216C7FD1F}" type="pres">
      <dgm:prSet presAssocID="{0E091530-E9CF-4C54-9687-1241A5E43BEC}" presName="rootText" presStyleLbl="node4" presStyleIdx="33" presStyleCnt="39">
        <dgm:presLayoutVars>
          <dgm:chPref val="3"/>
        </dgm:presLayoutVars>
      </dgm:prSet>
      <dgm:spPr>
        <a:prstGeom prst="roundRect">
          <a:avLst/>
        </a:prstGeom>
      </dgm:spPr>
    </dgm:pt>
    <dgm:pt modelId="{0D8CC606-C994-456D-996E-2D179E59DBF1}" type="pres">
      <dgm:prSet presAssocID="{0E091530-E9CF-4C54-9687-1241A5E43BEC}" presName="rootConnector" presStyleLbl="node4" presStyleIdx="33" presStyleCnt="39"/>
      <dgm:spPr/>
    </dgm:pt>
    <dgm:pt modelId="{487C0882-CD7C-41BD-A226-C20DDE96F9D8}" type="pres">
      <dgm:prSet presAssocID="{0E091530-E9CF-4C54-9687-1241A5E43BEC}" presName="hierChild4" presStyleCnt="0"/>
      <dgm:spPr/>
    </dgm:pt>
    <dgm:pt modelId="{BF3C24DA-855F-4904-AE7C-CD6F58EEF4E4}" type="pres">
      <dgm:prSet presAssocID="{0E091530-E9CF-4C54-9687-1241A5E43BEC}" presName="hierChild5" presStyleCnt="0"/>
      <dgm:spPr/>
    </dgm:pt>
    <dgm:pt modelId="{70FAC8BA-C6BB-4366-A9CB-381E0823D1FD}" type="pres">
      <dgm:prSet presAssocID="{AD826D89-F608-48E2-A162-E05968411F6C}" presName="Name37" presStyleLbl="parChTrans1D4" presStyleIdx="34" presStyleCnt="39"/>
      <dgm:spPr/>
    </dgm:pt>
    <dgm:pt modelId="{88DD2EB1-2CD0-44CD-93FD-61B0214CD09F}" type="pres">
      <dgm:prSet presAssocID="{6FC22D22-E941-4DBA-AFDC-FB472B49F9CF}" presName="hierRoot2" presStyleCnt="0">
        <dgm:presLayoutVars>
          <dgm:hierBranch val="init"/>
        </dgm:presLayoutVars>
      </dgm:prSet>
      <dgm:spPr/>
    </dgm:pt>
    <dgm:pt modelId="{3C45E768-46F4-4F5F-8895-CFCDD8223357}" type="pres">
      <dgm:prSet presAssocID="{6FC22D22-E941-4DBA-AFDC-FB472B49F9CF}" presName="rootComposite" presStyleCnt="0"/>
      <dgm:spPr/>
    </dgm:pt>
    <dgm:pt modelId="{84798020-D716-4DED-9DF9-C157D440544C}" type="pres">
      <dgm:prSet presAssocID="{6FC22D22-E941-4DBA-AFDC-FB472B49F9CF}" presName="rootText" presStyleLbl="node4" presStyleIdx="34" presStyleCnt="39">
        <dgm:presLayoutVars>
          <dgm:chPref val="3"/>
        </dgm:presLayoutVars>
      </dgm:prSet>
      <dgm:spPr>
        <a:prstGeom prst="roundRect">
          <a:avLst/>
        </a:prstGeom>
      </dgm:spPr>
    </dgm:pt>
    <dgm:pt modelId="{548AB034-ED3D-4DE9-9C5A-88C75EF08BB5}" type="pres">
      <dgm:prSet presAssocID="{6FC22D22-E941-4DBA-AFDC-FB472B49F9CF}" presName="rootConnector" presStyleLbl="node4" presStyleIdx="34" presStyleCnt="39"/>
      <dgm:spPr/>
    </dgm:pt>
    <dgm:pt modelId="{611A45B2-11B2-4A73-BE53-1A024164D1EA}" type="pres">
      <dgm:prSet presAssocID="{6FC22D22-E941-4DBA-AFDC-FB472B49F9CF}" presName="hierChild4" presStyleCnt="0"/>
      <dgm:spPr/>
    </dgm:pt>
    <dgm:pt modelId="{8C2DD2C4-DC32-4619-B8AF-B235FFB1EFF6}" type="pres">
      <dgm:prSet presAssocID="{6FC22D22-E941-4DBA-AFDC-FB472B49F9CF}" presName="hierChild5" presStyleCnt="0"/>
      <dgm:spPr/>
    </dgm:pt>
    <dgm:pt modelId="{10FA362D-D458-457C-92C0-96A275A09507}" type="pres">
      <dgm:prSet presAssocID="{D3BB6912-6798-4F50-9FD1-ADCF9E46AA18}" presName="Name37" presStyleLbl="parChTrans1D4" presStyleIdx="35" presStyleCnt="39"/>
      <dgm:spPr/>
    </dgm:pt>
    <dgm:pt modelId="{48C3E5AC-DA4E-4887-993A-4E56E0F174EB}" type="pres">
      <dgm:prSet presAssocID="{99AAEB31-EA75-460D-9C3C-867BA286D7EA}" presName="hierRoot2" presStyleCnt="0">
        <dgm:presLayoutVars>
          <dgm:hierBranch val="init"/>
        </dgm:presLayoutVars>
      </dgm:prSet>
      <dgm:spPr/>
    </dgm:pt>
    <dgm:pt modelId="{E3A59BC8-295E-4CFA-AABB-5F0EC65827F3}" type="pres">
      <dgm:prSet presAssocID="{99AAEB31-EA75-460D-9C3C-867BA286D7EA}" presName="rootComposite" presStyleCnt="0"/>
      <dgm:spPr/>
    </dgm:pt>
    <dgm:pt modelId="{972D52A6-57BF-4105-A855-476B895D4046}" type="pres">
      <dgm:prSet presAssocID="{99AAEB31-EA75-460D-9C3C-867BA286D7EA}" presName="rootText" presStyleLbl="node4" presStyleIdx="35" presStyleCnt="39">
        <dgm:presLayoutVars>
          <dgm:chPref val="3"/>
        </dgm:presLayoutVars>
      </dgm:prSet>
      <dgm:spPr>
        <a:prstGeom prst="roundRect">
          <a:avLst/>
        </a:prstGeom>
      </dgm:spPr>
    </dgm:pt>
    <dgm:pt modelId="{387C073A-2A5C-4CCE-BD2C-17A63D0FDCE1}" type="pres">
      <dgm:prSet presAssocID="{99AAEB31-EA75-460D-9C3C-867BA286D7EA}" presName="rootConnector" presStyleLbl="node4" presStyleIdx="35" presStyleCnt="39"/>
      <dgm:spPr/>
    </dgm:pt>
    <dgm:pt modelId="{ECC83E10-39A8-40DF-BF3B-7D6C0B213A9B}" type="pres">
      <dgm:prSet presAssocID="{99AAEB31-EA75-460D-9C3C-867BA286D7EA}" presName="hierChild4" presStyleCnt="0"/>
      <dgm:spPr/>
    </dgm:pt>
    <dgm:pt modelId="{294956FF-7F4A-4C4D-BECD-334C05AB69D4}" type="pres">
      <dgm:prSet presAssocID="{99AAEB31-EA75-460D-9C3C-867BA286D7EA}" presName="hierChild5" presStyleCnt="0"/>
      <dgm:spPr/>
    </dgm:pt>
    <dgm:pt modelId="{95766F4A-3113-4D04-BB52-75AF3ADF6CB3}" type="pres">
      <dgm:prSet presAssocID="{87BFADF3-377F-48A8-B792-665A041A7F0A}" presName="Name37" presStyleLbl="parChTrans1D4" presStyleIdx="36" presStyleCnt="39"/>
      <dgm:spPr/>
    </dgm:pt>
    <dgm:pt modelId="{0164F2F6-B197-4CD1-801A-CA25D2C60488}" type="pres">
      <dgm:prSet presAssocID="{D5C29A23-CEF0-476C-ABB5-52A56B61556E}" presName="hierRoot2" presStyleCnt="0">
        <dgm:presLayoutVars>
          <dgm:hierBranch val="init"/>
        </dgm:presLayoutVars>
      </dgm:prSet>
      <dgm:spPr/>
    </dgm:pt>
    <dgm:pt modelId="{FA0155D0-1C32-46DB-9532-5E887DC9F2E6}" type="pres">
      <dgm:prSet presAssocID="{D5C29A23-CEF0-476C-ABB5-52A56B61556E}" presName="rootComposite" presStyleCnt="0"/>
      <dgm:spPr/>
    </dgm:pt>
    <dgm:pt modelId="{F66371FE-20B1-4D04-A1CA-37CFE3882090}" type="pres">
      <dgm:prSet presAssocID="{D5C29A23-CEF0-476C-ABB5-52A56B61556E}" presName="rootText" presStyleLbl="node4" presStyleIdx="36" presStyleCnt="39" custScaleX="120074" custScaleY="133396">
        <dgm:presLayoutVars>
          <dgm:chPref val="3"/>
        </dgm:presLayoutVars>
      </dgm:prSet>
      <dgm:spPr>
        <a:prstGeom prst="roundRect">
          <a:avLst/>
        </a:prstGeom>
      </dgm:spPr>
    </dgm:pt>
    <dgm:pt modelId="{D865D5E2-BAAE-47A3-859D-3676A56ADA10}" type="pres">
      <dgm:prSet presAssocID="{D5C29A23-CEF0-476C-ABB5-52A56B61556E}" presName="rootConnector" presStyleLbl="node4" presStyleIdx="36" presStyleCnt="39"/>
      <dgm:spPr/>
    </dgm:pt>
    <dgm:pt modelId="{8EB06C68-89BF-4121-9C3A-59FDB4838322}" type="pres">
      <dgm:prSet presAssocID="{D5C29A23-CEF0-476C-ABB5-52A56B61556E}" presName="hierChild4" presStyleCnt="0"/>
      <dgm:spPr/>
    </dgm:pt>
    <dgm:pt modelId="{6D067CD3-B636-4CB9-B811-FB8DCFF51225}" type="pres">
      <dgm:prSet presAssocID="{D5C29A23-CEF0-476C-ABB5-52A56B61556E}" presName="hierChild5" presStyleCnt="0"/>
      <dgm:spPr/>
    </dgm:pt>
    <dgm:pt modelId="{3B0793A9-5F5E-4AE3-8D42-9E67857BA09A}" type="pres">
      <dgm:prSet presAssocID="{4D396211-4033-4F5F-9898-F12C5EC71144}" presName="Name37" presStyleLbl="parChTrans1D4" presStyleIdx="37" presStyleCnt="39"/>
      <dgm:spPr/>
    </dgm:pt>
    <dgm:pt modelId="{C0F2D635-317E-4937-A024-DEFD9520D7BE}" type="pres">
      <dgm:prSet presAssocID="{4B478B30-5DF0-4B2C-ABAA-EB19F17685D0}" presName="hierRoot2" presStyleCnt="0">
        <dgm:presLayoutVars>
          <dgm:hierBranch val="init"/>
        </dgm:presLayoutVars>
      </dgm:prSet>
      <dgm:spPr/>
    </dgm:pt>
    <dgm:pt modelId="{BD1FA8B7-F6BB-457E-B432-B00DE593DF3B}" type="pres">
      <dgm:prSet presAssocID="{4B478B30-5DF0-4B2C-ABAA-EB19F17685D0}" presName="rootComposite" presStyleCnt="0"/>
      <dgm:spPr/>
    </dgm:pt>
    <dgm:pt modelId="{6D4242C7-1C18-473D-906B-DA5C3391CE88}" type="pres">
      <dgm:prSet presAssocID="{4B478B30-5DF0-4B2C-ABAA-EB19F17685D0}" presName="rootText" presStyleLbl="node4" presStyleIdx="37" presStyleCnt="39" custScaleX="126239" custScaleY="144016">
        <dgm:presLayoutVars>
          <dgm:chPref val="3"/>
        </dgm:presLayoutVars>
      </dgm:prSet>
      <dgm:spPr>
        <a:prstGeom prst="roundRect">
          <a:avLst/>
        </a:prstGeom>
      </dgm:spPr>
    </dgm:pt>
    <dgm:pt modelId="{744E5F1E-A26C-4AA8-9052-17D4135090FB}" type="pres">
      <dgm:prSet presAssocID="{4B478B30-5DF0-4B2C-ABAA-EB19F17685D0}" presName="rootConnector" presStyleLbl="node4" presStyleIdx="37" presStyleCnt="39"/>
      <dgm:spPr/>
    </dgm:pt>
    <dgm:pt modelId="{7DA9E6C9-6C2E-4C07-B637-1AE15E70B45E}" type="pres">
      <dgm:prSet presAssocID="{4B478B30-5DF0-4B2C-ABAA-EB19F17685D0}" presName="hierChild4" presStyleCnt="0"/>
      <dgm:spPr/>
    </dgm:pt>
    <dgm:pt modelId="{74072B74-D63C-459B-AB72-33892DD2F602}" type="pres">
      <dgm:prSet presAssocID="{4B478B30-5DF0-4B2C-ABAA-EB19F17685D0}" presName="hierChild5" presStyleCnt="0"/>
      <dgm:spPr/>
    </dgm:pt>
    <dgm:pt modelId="{06B84634-F43E-47EE-842F-C2907D48F69C}" type="pres">
      <dgm:prSet presAssocID="{0712CF35-9EC7-4311-BCE0-00081033B476}" presName="hierChild5" presStyleCnt="0"/>
      <dgm:spPr/>
    </dgm:pt>
    <dgm:pt modelId="{8468AAC0-8E34-4733-B312-2BFE7F391893}" type="pres">
      <dgm:prSet presAssocID="{96387AAD-45E3-4606-B3BE-93DB8904FD3B}" presName="hierChild5" presStyleCnt="0"/>
      <dgm:spPr/>
    </dgm:pt>
    <dgm:pt modelId="{819489DA-BED9-4C58-B0E6-C7017C8B1577}" type="pres">
      <dgm:prSet presAssocID="{8852BA58-364F-4D40-A021-7C48A01D03E3}" presName="hierChild5" presStyleCnt="0"/>
      <dgm:spPr/>
    </dgm:pt>
    <dgm:pt modelId="{1BDC6F09-4CA0-4564-9B61-1EA7B93CF411}" type="pres">
      <dgm:prSet presAssocID="{DACB481A-D111-486C-9863-81573319F649}" presName="Name111" presStyleLbl="parChTrans1D3" presStyleIdx="8" presStyleCnt="10"/>
      <dgm:spPr/>
    </dgm:pt>
    <dgm:pt modelId="{18E875F1-CC4C-43F3-B861-58A43C17D3BB}" type="pres">
      <dgm:prSet presAssocID="{11918F36-10DE-4768-8023-0084AFDFBFA5}" presName="hierRoot3" presStyleCnt="0">
        <dgm:presLayoutVars>
          <dgm:hierBranch val="init"/>
        </dgm:presLayoutVars>
      </dgm:prSet>
      <dgm:spPr/>
    </dgm:pt>
    <dgm:pt modelId="{D2754FC2-CC1E-4934-949D-26ACF6BF9972}" type="pres">
      <dgm:prSet presAssocID="{11918F36-10DE-4768-8023-0084AFDFBFA5}" presName="rootComposite3" presStyleCnt="0"/>
      <dgm:spPr/>
    </dgm:pt>
    <dgm:pt modelId="{DE7536C7-844D-42F6-A335-F659B090807B}" type="pres">
      <dgm:prSet presAssocID="{11918F36-10DE-4768-8023-0084AFDFBFA5}" presName="rootText3" presStyleLbl="asst2" presStyleIdx="0" presStyleCnt="2" custScaleX="120406" custScaleY="107626" custLinFactNeighborY="-2412">
        <dgm:presLayoutVars>
          <dgm:chPref val="3"/>
        </dgm:presLayoutVars>
      </dgm:prSet>
      <dgm:spPr>
        <a:prstGeom prst="roundRect">
          <a:avLst/>
        </a:prstGeom>
      </dgm:spPr>
    </dgm:pt>
    <dgm:pt modelId="{C0EB0D85-87E6-4C7B-B502-DE817025262D}" type="pres">
      <dgm:prSet presAssocID="{11918F36-10DE-4768-8023-0084AFDFBFA5}" presName="rootConnector3" presStyleLbl="asst2" presStyleIdx="0" presStyleCnt="2"/>
      <dgm:spPr/>
    </dgm:pt>
    <dgm:pt modelId="{98F6438A-C14D-423F-A5EF-0B2F3212480A}" type="pres">
      <dgm:prSet presAssocID="{11918F36-10DE-4768-8023-0084AFDFBFA5}" presName="hierChild6" presStyleCnt="0"/>
      <dgm:spPr/>
    </dgm:pt>
    <dgm:pt modelId="{9ACF7F3B-4EB6-4D80-86B6-F9CD3A262C68}" type="pres">
      <dgm:prSet presAssocID="{72930D7D-CB2D-424B-8233-522AADEA1371}" presName="Name37" presStyleLbl="parChTrans1D4" presStyleIdx="38" presStyleCnt="39"/>
      <dgm:spPr/>
    </dgm:pt>
    <dgm:pt modelId="{56682067-4C3A-4BE6-8484-3C8EF2154543}" type="pres">
      <dgm:prSet presAssocID="{3AC96FD0-732F-4295-B40B-5D4C1122FA3A}" presName="hierRoot2" presStyleCnt="0">
        <dgm:presLayoutVars>
          <dgm:hierBranch val="init"/>
        </dgm:presLayoutVars>
      </dgm:prSet>
      <dgm:spPr/>
    </dgm:pt>
    <dgm:pt modelId="{EA93461A-2EE0-4B44-B6D8-7358FCFBDCB5}" type="pres">
      <dgm:prSet presAssocID="{3AC96FD0-732F-4295-B40B-5D4C1122FA3A}" presName="rootComposite" presStyleCnt="0"/>
      <dgm:spPr/>
    </dgm:pt>
    <dgm:pt modelId="{940D68AE-83C6-45F8-A923-2FF748A2772B}" type="pres">
      <dgm:prSet presAssocID="{3AC96FD0-732F-4295-B40B-5D4C1122FA3A}" presName="rootText" presStyleLbl="node4" presStyleIdx="38" presStyleCnt="39" custScaleX="128123" custScaleY="122614">
        <dgm:presLayoutVars>
          <dgm:chPref val="3"/>
        </dgm:presLayoutVars>
      </dgm:prSet>
      <dgm:spPr>
        <a:prstGeom prst="roundRect">
          <a:avLst/>
        </a:prstGeom>
      </dgm:spPr>
    </dgm:pt>
    <dgm:pt modelId="{750D028B-56E4-4783-B1FF-4158DA186A62}" type="pres">
      <dgm:prSet presAssocID="{3AC96FD0-732F-4295-B40B-5D4C1122FA3A}" presName="rootConnector" presStyleLbl="node4" presStyleIdx="38" presStyleCnt="39"/>
      <dgm:spPr/>
    </dgm:pt>
    <dgm:pt modelId="{52B21337-D707-4F7F-B403-B7BA16669231}" type="pres">
      <dgm:prSet presAssocID="{3AC96FD0-732F-4295-B40B-5D4C1122FA3A}" presName="hierChild4" presStyleCnt="0"/>
      <dgm:spPr/>
    </dgm:pt>
    <dgm:pt modelId="{836B6ADC-BB2A-4F2B-B9B4-5C32810238F7}" type="pres">
      <dgm:prSet presAssocID="{3AC96FD0-732F-4295-B40B-5D4C1122FA3A}" presName="hierChild5" presStyleCnt="0"/>
      <dgm:spPr/>
    </dgm:pt>
    <dgm:pt modelId="{B5F4068C-98D0-42E7-A122-8438544D53EF}" type="pres">
      <dgm:prSet presAssocID="{11918F36-10DE-4768-8023-0084AFDFBFA5}" presName="hierChild7" presStyleCnt="0"/>
      <dgm:spPr/>
    </dgm:pt>
    <dgm:pt modelId="{B63529B5-480E-4AE6-8A4D-B124E45A8C74}" type="pres">
      <dgm:prSet presAssocID="{5FC12A24-5FEA-4DC6-AB08-CE8027DC873F}" presName="Name111" presStyleLbl="parChTrans1D3" presStyleIdx="9" presStyleCnt="10"/>
      <dgm:spPr/>
    </dgm:pt>
    <dgm:pt modelId="{D84AB52C-D719-400D-BE58-61EA5E2A5F25}" type="pres">
      <dgm:prSet presAssocID="{1F555037-F2EE-4100-BCB8-11053E07C0A2}" presName="hierRoot3" presStyleCnt="0">
        <dgm:presLayoutVars>
          <dgm:hierBranch val="init"/>
        </dgm:presLayoutVars>
      </dgm:prSet>
      <dgm:spPr/>
    </dgm:pt>
    <dgm:pt modelId="{F10E5BDE-43B4-4851-BBD6-75F4D20B1AC1}" type="pres">
      <dgm:prSet presAssocID="{1F555037-F2EE-4100-BCB8-11053E07C0A2}" presName="rootComposite3" presStyleCnt="0"/>
      <dgm:spPr/>
    </dgm:pt>
    <dgm:pt modelId="{A0C925E1-C33A-47F8-892B-94A5B58013D3}" type="pres">
      <dgm:prSet presAssocID="{1F555037-F2EE-4100-BCB8-11053E07C0A2}" presName="rootText3" presStyleLbl="asst2" presStyleIdx="1" presStyleCnt="2" custScaleX="137251" custScaleY="117244" custLinFactNeighborY="-7237">
        <dgm:presLayoutVars>
          <dgm:chPref val="3"/>
        </dgm:presLayoutVars>
      </dgm:prSet>
      <dgm:spPr>
        <a:prstGeom prst="roundRect">
          <a:avLst/>
        </a:prstGeom>
      </dgm:spPr>
    </dgm:pt>
    <dgm:pt modelId="{832991F8-7C41-4655-8739-D973966B3DB1}" type="pres">
      <dgm:prSet presAssocID="{1F555037-F2EE-4100-BCB8-11053E07C0A2}" presName="rootConnector3" presStyleLbl="asst2" presStyleIdx="1" presStyleCnt="2"/>
      <dgm:spPr/>
    </dgm:pt>
    <dgm:pt modelId="{FEF191F7-E279-4BC6-8069-D8F79EA4B878}" type="pres">
      <dgm:prSet presAssocID="{1F555037-F2EE-4100-BCB8-11053E07C0A2}" presName="hierChild6" presStyleCnt="0"/>
      <dgm:spPr/>
    </dgm:pt>
    <dgm:pt modelId="{FF0D8182-E056-40D2-87A9-D34BA7D5062F}" type="pres">
      <dgm:prSet presAssocID="{1F555037-F2EE-4100-BCB8-11053E07C0A2}" presName="hierChild7" presStyleCnt="0"/>
      <dgm:spPr/>
    </dgm:pt>
    <dgm:pt modelId="{B3F8DD4F-0EBB-4F42-B89A-F30B3CCC6E79}" type="pres">
      <dgm:prSet presAssocID="{0C344E2F-8B23-4184-A8A9-C01C79289E55}" presName="hierChild3" presStyleCnt="0"/>
      <dgm:spPr/>
    </dgm:pt>
  </dgm:ptLst>
  <dgm:cxnLst>
    <dgm:cxn modelId="{7E6C6F01-0302-4BAD-B672-FE0A50904032}" type="presOf" srcId="{4CAA00AB-720B-4409-9FEC-FB308C622C7A}" destId="{AD0ADF4D-10F6-4A51-8479-8EF6EE0C2D4D}" srcOrd="0" destOrd="0" presId="urn:microsoft.com/office/officeart/2005/8/layout/orgChart1"/>
    <dgm:cxn modelId="{A9D4C301-12FA-4F4B-A205-14901AF6A2B8}" srcId="{8852BA58-364F-4D40-A021-7C48A01D03E3}" destId="{B5CF9BDA-B87D-494E-96D3-AF91FDAE18D7}" srcOrd="4" destOrd="0" parTransId="{8FC5F7FB-D5B5-4780-B528-67255B78B88F}" sibTransId="{AEDBE049-4274-4D66-8AAC-6DCCE5BDFF1F}"/>
    <dgm:cxn modelId="{316B1C03-A81E-4FDA-B012-28C50C5A327C}" type="presOf" srcId="{4A51B308-7AA3-440E-B45A-B31604AA542A}" destId="{AB8247F6-DC77-4AC3-ACB1-F56ABCBFA868}" srcOrd="0" destOrd="0" presId="urn:microsoft.com/office/officeart/2005/8/layout/orgChart1"/>
    <dgm:cxn modelId="{8CFBD803-5DF2-414D-96A5-1B4B411DDA82}" type="presOf" srcId="{1F555037-F2EE-4100-BCB8-11053E07C0A2}" destId="{832991F8-7C41-4655-8739-D973966B3DB1}" srcOrd="1" destOrd="0" presId="urn:microsoft.com/office/officeart/2005/8/layout/orgChart1"/>
    <dgm:cxn modelId="{BB06C204-E320-4D93-A8D8-2ECB43CEBF08}" type="presOf" srcId="{FEEEA0E3-DDF5-482F-826B-0876E675FF42}" destId="{905B497B-C131-40FC-968A-5E3386BDB13C}" srcOrd="0" destOrd="0" presId="urn:microsoft.com/office/officeart/2005/8/layout/orgChart1"/>
    <dgm:cxn modelId="{87C9D704-2B43-4680-AC26-C276264D77F4}" srcId="{9D1C97B9-0712-4843-8EDB-C17CDF77E1B6}" destId="{4052CDCB-D3CC-4A6B-95F7-A2A24A61C583}" srcOrd="0" destOrd="0" parTransId="{310A684D-3E2D-4ED6-93FB-A40CE457A519}" sibTransId="{A4F746DE-4CB4-44E4-8402-7C8EC8E8150E}"/>
    <dgm:cxn modelId="{B605EC04-99C1-4793-93DE-546DA57BC338}" type="presOf" srcId="{C413D6F2-BA29-4D45-822D-CF098D3B3281}" destId="{8F86137D-7F1D-408D-B896-3BCB5F30176F}" srcOrd="0" destOrd="0" presId="urn:microsoft.com/office/officeart/2005/8/layout/orgChart1"/>
    <dgm:cxn modelId="{8533E006-8770-430F-AE33-EC751E4ACB17}" type="presOf" srcId="{53FD8C7E-95CA-4A46-91B3-D136D2FE77B7}" destId="{D378BC02-3A57-4CBD-8E0E-70E8D9B9F07F}" srcOrd="0" destOrd="0" presId="urn:microsoft.com/office/officeart/2005/8/layout/orgChart1"/>
    <dgm:cxn modelId="{85A59507-23AF-48C8-BDB7-51810E8B8FA1}" type="presOf" srcId="{5FC12A24-5FEA-4DC6-AB08-CE8027DC873F}" destId="{B63529B5-480E-4AE6-8A4D-B124E45A8C74}" srcOrd="0" destOrd="0" presId="urn:microsoft.com/office/officeart/2005/8/layout/orgChart1"/>
    <dgm:cxn modelId="{6622130B-4096-4B6B-BC5C-7962E477AEA7}" type="presOf" srcId="{521CE5FE-E689-43CA-BC88-FECE68749CDA}" destId="{E1593F96-B2A2-4D53-A2E3-8BB39BBD58FB}" srcOrd="1" destOrd="0" presId="urn:microsoft.com/office/officeart/2005/8/layout/orgChart1"/>
    <dgm:cxn modelId="{8531430B-718D-44B3-B1D1-17B8BCE11072}" srcId="{96387AAD-45E3-4606-B3BE-93DB8904FD3B}" destId="{0712CF35-9EC7-4311-BCE0-00081033B476}" srcOrd="0" destOrd="0" parTransId="{5E033EA5-1E2F-4A29-97CE-9D502B785443}" sibTransId="{62C16298-C26C-4B8B-9DE2-76C3F97303E0}"/>
    <dgm:cxn modelId="{6172D30C-F079-44E3-830A-AE12E8C77A71}" type="presOf" srcId="{D3DDD827-C304-4207-AEFF-E914DECE4CE1}" destId="{191D9B45-20A9-44A0-B734-40A38D717F99}" srcOrd="0" destOrd="0" presId="urn:microsoft.com/office/officeart/2005/8/layout/orgChart1"/>
    <dgm:cxn modelId="{FE1DD40D-8DE4-4565-8447-91817664A88E}" type="presOf" srcId="{AEE59F3A-BC9A-436F-A8FF-8B51BF68AED0}" destId="{AFB45728-DF4E-4C11-B8F1-C543A45CC351}" srcOrd="1" destOrd="0" presId="urn:microsoft.com/office/officeart/2005/8/layout/orgChart1"/>
    <dgm:cxn modelId="{09CC4A10-EA3E-4F9A-8D7E-D6F11C4C2F7F}" type="presOf" srcId="{90477133-54D3-49BB-B5B4-2BEAC32EC999}" destId="{F85F032C-A3A9-45AD-A4B8-B4860F74D58A}" srcOrd="1" destOrd="0" presId="urn:microsoft.com/office/officeart/2005/8/layout/orgChart1"/>
    <dgm:cxn modelId="{B00DB310-DA13-4629-B130-5E56BF2FE9E8}" type="presOf" srcId="{2A1F719B-0C22-40BA-97DB-23EBC4E2B85C}" destId="{8FCEBB36-7549-41C3-8142-11EA23CE0313}" srcOrd="0" destOrd="0" presId="urn:microsoft.com/office/officeart/2005/8/layout/orgChart1"/>
    <dgm:cxn modelId="{CB0DFD10-9FD9-4CF5-B3DE-7E67F5A7E9D1}" type="presOf" srcId="{F6E63FB0-73D5-4BAF-B9F7-E62AD05A1A02}" destId="{92958814-A30C-4A98-B85E-4912B9424B45}" srcOrd="1" destOrd="0" presId="urn:microsoft.com/office/officeart/2005/8/layout/orgChart1"/>
    <dgm:cxn modelId="{54E0F813-CB89-4026-BE90-0C6B832DE527}" srcId="{521CE5FE-E689-43CA-BC88-FECE68749CDA}" destId="{2EFA6FED-621F-4D0E-A773-F337D111EC8B}" srcOrd="0" destOrd="0" parTransId="{FEEEA0E3-DDF5-482F-826B-0876E675FF42}" sibTransId="{3CCEAAC1-D9F3-4EB6-9981-B3180A7F5257}"/>
    <dgm:cxn modelId="{B8356915-F464-47AA-B13F-343B1D296C4A}" type="presOf" srcId="{F6E63FB0-73D5-4BAF-B9F7-E62AD05A1A02}" destId="{812FC070-6FBB-4E3A-822F-460617B5D416}" srcOrd="0" destOrd="0" presId="urn:microsoft.com/office/officeart/2005/8/layout/orgChart1"/>
    <dgm:cxn modelId="{97CA4F15-7419-4BF6-BE42-B12CC759A141}" type="presOf" srcId="{AEE59F3A-BC9A-436F-A8FF-8B51BF68AED0}" destId="{791A9AB7-10DF-4E32-B8D3-267542D632C4}" srcOrd="0" destOrd="0" presId="urn:microsoft.com/office/officeart/2005/8/layout/orgChart1"/>
    <dgm:cxn modelId="{8C84D316-F1EC-419E-A00A-234AF27796A7}" type="presOf" srcId="{6FC22D22-E941-4DBA-AFDC-FB472B49F9CF}" destId="{84798020-D716-4DED-9DF9-C157D440544C}" srcOrd="0" destOrd="0" presId="urn:microsoft.com/office/officeart/2005/8/layout/orgChart1"/>
    <dgm:cxn modelId="{27BCFD16-5D67-4CE2-9B7D-01974B3C47A5}" type="presOf" srcId="{EFD963E2-D840-4612-AEDB-B60765E2C7B4}" destId="{0E1A0B68-0972-4228-90EE-EE711EEFA642}" srcOrd="1" destOrd="0" presId="urn:microsoft.com/office/officeart/2005/8/layout/orgChart1"/>
    <dgm:cxn modelId="{A530D517-8600-482B-B084-FC6D409E2C07}" type="presOf" srcId="{65BDCC2A-5A56-4FD3-895F-66803DE4BEEC}" destId="{29CD7AA2-00EA-46F3-818D-8378F16807D2}" srcOrd="1" destOrd="0" presId="urn:microsoft.com/office/officeart/2005/8/layout/orgChart1"/>
    <dgm:cxn modelId="{DD8E8318-AA49-40F4-8CE6-3B142E1F7493}" type="presOf" srcId="{2EFA6FED-621F-4D0E-A773-F337D111EC8B}" destId="{D8B73F6D-FFEC-46AC-8956-DA819EA3183F}" srcOrd="1" destOrd="0" presId="urn:microsoft.com/office/officeart/2005/8/layout/orgChart1"/>
    <dgm:cxn modelId="{2AB02919-56FD-430D-9512-FB285499E5EE}" type="presOf" srcId="{966C91B2-7A6D-483C-B7E8-0EF032ACB29C}" destId="{750E0F90-1B85-43FF-BFB6-F7E28B784280}" srcOrd="0" destOrd="0" presId="urn:microsoft.com/office/officeart/2005/8/layout/orgChart1"/>
    <dgm:cxn modelId="{D3F66D1C-342D-4571-84DD-53A4BA995EB2}" type="presOf" srcId="{B5CF9BDA-B87D-494E-96D3-AF91FDAE18D7}" destId="{AE92BBDE-E03A-4C7A-AF56-6094F94EDE3C}" srcOrd="0" destOrd="0" presId="urn:microsoft.com/office/officeart/2005/8/layout/orgChart1"/>
    <dgm:cxn modelId="{C3E5BD1C-8EB6-4121-9E51-62E8BE3B5F63}" type="presOf" srcId="{3D08ACAF-CA6E-4258-A4F4-4A30692AF12F}" destId="{D1FF3B73-C6F8-44ED-B372-E8F10C78AB7F}" srcOrd="1" destOrd="0" presId="urn:microsoft.com/office/officeart/2005/8/layout/orgChart1"/>
    <dgm:cxn modelId="{D5F5101E-A90A-48D3-AFC0-F2A7BA397DAB}" type="presOf" srcId="{4B478B30-5DF0-4B2C-ABAA-EB19F17685D0}" destId="{6D4242C7-1C18-473D-906B-DA5C3391CE88}" srcOrd="0" destOrd="0" presId="urn:microsoft.com/office/officeart/2005/8/layout/orgChart1"/>
    <dgm:cxn modelId="{FF339D1E-6F83-48EA-B206-F648D6A54BD8}" type="presOf" srcId="{478B1BDF-FFE7-47D1-BBB6-2835602325B0}" destId="{0047F783-DB99-4A57-AB26-EE125613DF02}" srcOrd="0" destOrd="0" presId="urn:microsoft.com/office/officeart/2005/8/layout/orgChart1"/>
    <dgm:cxn modelId="{1BFD3121-B38F-4899-B205-D44DE215256C}" type="presOf" srcId="{966C91B2-7A6D-483C-B7E8-0EF032ACB29C}" destId="{1964D335-5B24-474A-BE2B-4FD186D43A91}" srcOrd="1" destOrd="0" presId="urn:microsoft.com/office/officeart/2005/8/layout/orgChart1"/>
    <dgm:cxn modelId="{56A89421-D945-4A33-AED7-FBF054C93D9B}" type="presOf" srcId="{8E3F1E45-2D8F-49CB-86D0-5ED97E68940B}" destId="{BB7C2D5D-6039-43DC-BA7C-69972C64AF27}" srcOrd="0" destOrd="0" presId="urn:microsoft.com/office/officeart/2005/8/layout/orgChart1"/>
    <dgm:cxn modelId="{4CA69721-C1A4-4109-8836-F25F8CE8A2CE}" type="presOf" srcId="{8B438FEC-5198-468B-A2AF-A54D622510CF}" destId="{4C8E746B-C9C0-4DF0-AE43-4F9675AD467C}" srcOrd="0" destOrd="0" presId="urn:microsoft.com/office/officeart/2005/8/layout/orgChart1"/>
    <dgm:cxn modelId="{2C21BF21-2A22-4726-BDBA-EC11FD2AA2C1}" srcId="{98D2B7BD-21B0-4724-BFDC-5B1A5B445C27}" destId="{E46EFE01-0289-4576-8ADA-0C8DB41BB11C}" srcOrd="2" destOrd="0" parTransId="{A33D1062-2C3E-401B-BD6C-C7C3E116E50E}" sibTransId="{6025AD9F-6495-448B-A73A-E8C1463CE866}"/>
    <dgm:cxn modelId="{4C9A6022-2723-4AC5-A3AE-C634640D47D3}" srcId="{B0E175A8-A43F-4319-B234-476C40BC5FEA}" destId="{D5C221F6-C6CA-4B43-8D96-D99EC36DCAD0}" srcOrd="1" destOrd="0" parTransId="{651697D5-25F1-4D2A-8C82-BB3D0D24033C}" sibTransId="{E399277D-70B1-4A95-8BBC-431A6645188A}"/>
    <dgm:cxn modelId="{F2ED9B22-35B7-4EF2-A33C-9FF7835FCDB8}" type="presOf" srcId="{A6CBF6F9-FE16-43FF-8CA8-10C887EE6D6C}" destId="{4FAB163B-4AFC-4E4B-BB24-E89CDE9EC1A0}" srcOrd="0" destOrd="0" presId="urn:microsoft.com/office/officeart/2005/8/layout/orgChart1"/>
    <dgm:cxn modelId="{F4E3D324-7897-4D63-B91C-162388FD73BB}" srcId="{0712CF35-9EC7-4311-BCE0-00081033B476}" destId="{0E091530-E9CF-4C54-9687-1241A5E43BEC}" srcOrd="1" destOrd="0" parTransId="{69FB9D27-0E5A-475E-9E44-5F91BD898773}" sibTransId="{65FCC606-C6E6-4F95-86A3-4556681C3DCE}"/>
    <dgm:cxn modelId="{58ECA729-1240-46E1-8879-A57DF88CF804}" type="presOf" srcId="{1275EDB7-83DE-4803-9271-2AFBA6BF7FD8}" destId="{801C29B0-0A89-4618-AE34-5AE2E406B5AD}" srcOrd="1" destOrd="0" presId="urn:microsoft.com/office/officeart/2005/8/layout/orgChart1"/>
    <dgm:cxn modelId="{BD53CB2A-404E-45B2-898E-70AC30ABA338}" type="presOf" srcId="{87BFADF3-377F-48A8-B792-665A041A7F0A}" destId="{95766F4A-3113-4D04-BB52-75AF3ADF6CB3}" srcOrd="0" destOrd="0" presId="urn:microsoft.com/office/officeart/2005/8/layout/orgChart1"/>
    <dgm:cxn modelId="{05F29A2E-D996-403B-8F0E-D128EA863492}" srcId="{B0E175A8-A43F-4319-B234-476C40BC5FEA}" destId="{1B202546-7C80-48B8-B078-823FCFFDB633}" srcOrd="0" destOrd="0" parTransId="{F336EED8-0510-41C6-A8FC-25A250537EA7}" sibTransId="{FA7B2772-35B8-4934-A0C6-6744413E2262}"/>
    <dgm:cxn modelId="{4B2C7D30-7D33-42CE-9922-2A27CBD0BC1A}" srcId="{8852BA58-364F-4D40-A021-7C48A01D03E3}" destId="{DCD4F6EB-8767-45EC-961E-F652C4FFCC66}" srcOrd="2" destOrd="0" parTransId="{5FEC1264-58D8-47A5-AFAA-19F4C83F29FC}" sibTransId="{4E81083E-D681-449A-9F29-3F36C2B91E8A}"/>
    <dgm:cxn modelId="{6A0D2031-2683-4CC0-A84B-3929ADEDF6D5}" type="presOf" srcId="{96387AAD-45E3-4606-B3BE-93DB8904FD3B}" destId="{CE9B5700-AE6D-4466-A18A-C49511AF2B38}" srcOrd="1" destOrd="0" presId="urn:microsoft.com/office/officeart/2005/8/layout/orgChart1"/>
    <dgm:cxn modelId="{69A3EC31-1D22-46DE-B974-D9A93FF9E0F6}" type="presOf" srcId="{B0E175A8-A43F-4319-B234-476C40BC5FEA}" destId="{C7523842-9283-4A4F-B093-FACC63DAB384}" srcOrd="1" destOrd="0" presId="urn:microsoft.com/office/officeart/2005/8/layout/orgChart1"/>
    <dgm:cxn modelId="{BF400C33-48FE-4E0E-8854-15A047498D5A}" srcId="{596AD141-7C87-4A45-829D-562120271FE1}" destId="{F06F1CC4-9D3B-4231-8F98-F8D82A619B98}" srcOrd="3" destOrd="0" parTransId="{06CB75AE-10E3-4E39-B1A4-203DB4D1039D}" sibTransId="{1A772782-08FD-4B99-8DF7-97F5CDF1BAE9}"/>
    <dgm:cxn modelId="{6CC42936-5B3C-48C0-A8BE-FCD42D4184AA}" type="presOf" srcId="{97E63E60-507F-499E-ABE8-CFED7D626206}" destId="{56B6F728-2EDF-4C52-B356-7194EA3D0C4B}" srcOrd="1" destOrd="0" presId="urn:microsoft.com/office/officeart/2005/8/layout/orgChart1"/>
    <dgm:cxn modelId="{9F7B5A38-82C9-4EBE-B009-12CBF9D911B1}" type="presOf" srcId="{AD826D89-F608-48E2-A162-E05968411F6C}" destId="{70FAC8BA-C6BB-4366-A9CB-381E0823D1FD}" srcOrd="0" destOrd="0" presId="urn:microsoft.com/office/officeart/2005/8/layout/orgChart1"/>
    <dgm:cxn modelId="{1525F939-437E-444F-AF60-D591D60BA73D}" type="presOf" srcId="{B5CF9BDA-B87D-494E-96D3-AF91FDAE18D7}" destId="{3A8218DE-60FF-4D57-BFEE-D2C6BB8D64D3}" srcOrd="1" destOrd="0" presId="urn:microsoft.com/office/officeart/2005/8/layout/orgChart1"/>
    <dgm:cxn modelId="{E181A53A-F287-45A1-9E31-00823D26F706}" type="presOf" srcId="{521CE5FE-E689-43CA-BC88-FECE68749CDA}" destId="{7D03CF85-E3B2-4D14-83F6-E6B2E2D6E85F}" srcOrd="0" destOrd="0" presId="urn:microsoft.com/office/officeart/2005/8/layout/orgChart1"/>
    <dgm:cxn modelId="{2867EC3A-13BC-433F-AB9B-2B033A90D287}" type="presOf" srcId="{5D7D51B6-51AD-4C12-9C08-50775A67543C}" destId="{932255A0-FC9D-4E14-8B6E-8E8DA13DE4AC}" srcOrd="0" destOrd="0" presId="urn:microsoft.com/office/officeart/2005/8/layout/orgChart1"/>
    <dgm:cxn modelId="{F31E483B-2CFA-4E16-854D-6D8803504D66}" type="presOf" srcId="{11918F36-10DE-4768-8023-0084AFDFBFA5}" destId="{C0EB0D85-87E6-4C7B-B502-DE817025262D}" srcOrd="1" destOrd="0" presId="urn:microsoft.com/office/officeart/2005/8/layout/orgChart1"/>
    <dgm:cxn modelId="{3EDA263E-9D34-4079-9EC7-AA1E336BE1DB}" srcId="{98D2B7BD-21B0-4724-BFDC-5B1A5B445C27}" destId="{120E3E34-BFDA-419B-A9C5-9A45F2825C48}" srcOrd="3" destOrd="0" parTransId="{A4DAD9DB-E437-40E9-B3AD-85D7061D17BF}" sibTransId="{A2E418BC-5F5E-4CFB-8C19-330E204750BD}"/>
    <dgm:cxn modelId="{E45F583F-BE33-44D9-A4BC-B713D81F42C0}" srcId="{596AD141-7C87-4A45-829D-562120271FE1}" destId="{F6E63FB0-73D5-4BAF-B9F7-E62AD05A1A02}" srcOrd="0" destOrd="0" parTransId="{53FD8C7E-95CA-4A46-91B3-D136D2FE77B7}" sibTransId="{4E8A3878-FB97-4B17-8D0D-AAC0F1A730E4}"/>
    <dgm:cxn modelId="{269C6340-CC1B-4BD0-B394-BC6913B854F2}" type="presOf" srcId="{27CD1B02-A20A-4973-9980-C735C0833B7F}" destId="{F198FFE1-4682-49C3-AB9C-52BD8A4C9126}" srcOrd="0" destOrd="0" presId="urn:microsoft.com/office/officeart/2005/8/layout/orgChart1"/>
    <dgm:cxn modelId="{C6CE735C-4E4C-4FCA-A2DB-3BCC79233299}" type="presOf" srcId="{1B202546-7C80-48B8-B078-823FCFFDB633}" destId="{F4BD29B8-8B3A-4B14-9B51-AF4BD0D93E58}" srcOrd="1" destOrd="0" presId="urn:microsoft.com/office/officeart/2005/8/layout/orgChart1"/>
    <dgm:cxn modelId="{51BB7F5C-7D5D-4A7F-A386-CF51B53EA19C}" type="presOf" srcId="{3AC96FD0-732F-4295-B40B-5D4C1122FA3A}" destId="{940D68AE-83C6-45F8-A923-2FF748A2772B}" srcOrd="0" destOrd="0" presId="urn:microsoft.com/office/officeart/2005/8/layout/orgChart1"/>
    <dgm:cxn modelId="{688E8D5D-62F1-4B08-9255-F71801267FEB}" type="presOf" srcId="{0C344E2F-8B23-4184-A8A9-C01C79289E55}" destId="{7E431AAB-99FC-4052-AE0D-464523378EFF}" srcOrd="0" destOrd="0" presId="urn:microsoft.com/office/officeart/2005/8/layout/orgChart1"/>
    <dgm:cxn modelId="{CA8A0861-221F-4F5A-AD29-A3307129695E}" type="presOf" srcId="{58EA01E5-851A-432E-AFF1-147C5EB881D7}" destId="{E8CA0351-3EA3-487C-9597-D17569856D5F}" srcOrd="0" destOrd="0" presId="urn:microsoft.com/office/officeart/2005/8/layout/orgChart1"/>
    <dgm:cxn modelId="{8904A061-397B-4B0F-91F7-412C4507CDC4}" type="presOf" srcId="{0F5C543B-4DBC-4095-BF5D-665007D98DCD}" destId="{DE1C7EEA-7818-411B-AB8E-1DD67600C345}" srcOrd="1" destOrd="0" presId="urn:microsoft.com/office/officeart/2005/8/layout/orgChart1"/>
    <dgm:cxn modelId="{449BE641-6D6A-41D0-8A9C-185D92F7BD49}" srcId="{0C344E2F-8B23-4184-A8A9-C01C79289E55}" destId="{9D1C97B9-0712-4843-8EDB-C17CDF77E1B6}" srcOrd="1" destOrd="0" parTransId="{AA1490A1-8375-478A-B06D-259D9DA9F63B}" sibTransId="{FFC6A8EE-4005-45C2-86D8-89836DE1E1B7}"/>
    <dgm:cxn modelId="{448D2263-F714-4833-8195-2F39331465D1}" srcId="{0712CF35-9EC7-4311-BCE0-00081033B476}" destId="{D5C29A23-CEF0-476C-ABB5-52A56B61556E}" srcOrd="4" destOrd="0" parTransId="{87BFADF3-377F-48A8-B792-665A041A7F0A}" sibTransId="{90EE95E1-56AD-4388-A353-0F584B3726D4}"/>
    <dgm:cxn modelId="{CB334343-ED6B-40B7-A9FE-D1100C0CBC85}" srcId="{7C8FE36E-A087-4D80-93E3-AF67415E9794}" destId="{98D2B7BD-21B0-4724-BFDC-5B1A5B445C27}" srcOrd="0" destOrd="0" parTransId="{D3DDD827-C304-4207-AEFF-E914DECE4CE1}" sibTransId="{FBD7B894-BF75-4D68-A614-BCC66AE352FA}"/>
    <dgm:cxn modelId="{24DCEC44-E25F-4FF9-8AA5-D77FEEB474D1}" type="presOf" srcId="{8852BA58-364F-4D40-A021-7C48A01D03E3}" destId="{9BC59FE6-16B5-49DF-9CE1-F5F269FFBD0D}" srcOrd="0" destOrd="0" presId="urn:microsoft.com/office/officeart/2005/8/layout/orgChart1"/>
    <dgm:cxn modelId="{A45F9665-099A-4724-9336-D5274A8AC44B}" type="presOf" srcId="{2EFA6FED-621F-4D0E-A773-F337D111EC8B}" destId="{C4377CCF-3C01-490B-9204-B11B9A256812}" srcOrd="0" destOrd="0" presId="urn:microsoft.com/office/officeart/2005/8/layout/orgChart1"/>
    <dgm:cxn modelId="{A245C065-812C-4190-A69A-6DEA6941882F}" type="presOf" srcId="{D5C221F6-C6CA-4B43-8D96-D99EC36DCAD0}" destId="{9553F64B-981D-4B0E-A380-8FEA2ACEFDB0}" srcOrd="1" destOrd="0" presId="urn:microsoft.com/office/officeart/2005/8/layout/orgChart1"/>
    <dgm:cxn modelId="{2B9DF745-81AB-4AF3-BCBA-C3F2D24323C7}" type="presOf" srcId="{120E3E34-BFDA-419B-A9C5-9A45F2825C48}" destId="{4F63D01B-EB61-4D94-9152-85EE6BCAC464}" srcOrd="1" destOrd="0" presId="urn:microsoft.com/office/officeart/2005/8/layout/orgChart1"/>
    <dgm:cxn modelId="{10377B66-1720-487B-8620-A2050066F6A2}" type="presOf" srcId="{9228690E-6BF4-40C1-9C45-D9492BEF41B4}" destId="{98D33C3C-989E-4698-9E0D-AE36C6057F02}" srcOrd="0" destOrd="0" presId="urn:microsoft.com/office/officeart/2005/8/layout/orgChart1"/>
    <dgm:cxn modelId="{B632D166-835E-4C37-B1F7-495722D8AF24}" srcId="{72086622-E118-48AA-AF4D-AAB2AEFE04C2}" destId="{9228690E-6BF4-40C1-9C45-D9492BEF41B4}" srcOrd="3" destOrd="0" parTransId="{EB35B8E5-D808-41A4-98ED-FD587A6B51FE}" sibTransId="{BE860F8B-8C9D-4F0D-8D00-1EA9FDC0BCE7}"/>
    <dgm:cxn modelId="{984E2447-09FA-4CE6-94CE-B3D567480373}" type="presOf" srcId="{9D1C97B9-0712-4843-8EDB-C17CDF77E1B6}" destId="{19F4C962-6675-4EF7-8684-660056634652}" srcOrd="0" destOrd="0" presId="urn:microsoft.com/office/officeart/2005/8/layout/orgChart1"/>
    <dgm:cxn modelId="{3C062867-A72F-462A-A833-141C4FCD2C4E}" type="presOf" srcId="{FBD9A68F-15C1-4A9B-A09C-9DF4CE8E6327}" destId="{1C499FC6-66C7-4EE2-A756-D31EBC48AC45}" srcOrd="0" destOrd="0" presId="urn:microsoft.com/office/officeart/2005/8/layout/orgChart1"/>
    <dgm:cxn modelId="{31FC5567-4334-4501-AF45-710B35B0CB49}" type="presOf" srcId="{D5C29A23-CEF0-476C-ABB5-52A56B61556E}" destId="{D865D5E2-BAAE-47A3-859D-3676A56ADA10}" srcOrd="1" destOrd="0" presId="urn:microsoft.com/office/officeart/2005/8/layout/orgChart1"/>
    <dgm:cxn modelId="{3C3B0D68-5E5D-4AF4-A43F-7388D1A6A71A}" type="presOf" srcId="{DD1D64CE-71E7-4CB7-8EF8-EBA1274E272B}" destId="{47F05F93-10B3-4AB4-B84F-47BBA73C2C7B}" srcOrd="0" destOrd="0" presId="urn:microsoft.com/office/officeart/2005/8/layout/orgChart1"/>
    <dgm:cxn modelId="{418D4068-6D02-4307-9114-05518DF4D862}" type="presOf" srcId="{9DE39239-0662-4C7F-BA77-29A4B000EF67}" destId="{3D67E4E7-EA88-4E85-84D7-883A5258842A}" srcOrd="1" destOrd="0" presId="urn:microsoft.com/office/officeart/2005/8/layout/orgChart1"/>
    <dgm:cxn modelId="{F5674568-D78E-4F55-8816-397619D7C39F}" type="presOf" srcId="{7C8FE36E-A087-4D80-93E3-AF67415E9794}" destId="{56A1BBC1-4AF5-4B27-8605-9822E25E7B88}" srcOrd="0" destOrd="0" presId="urn:microsoft.com/office/officeart/2005/8/layout/orgChart1"/>
    <dgm:cxn modelId="{7ACDD268-4FD5-4C23-B4B0-8B0C155E678B}" type="presOf" srcId="{478B1BDF-FFE7-47D1-BBB6-2835602325B0}" destId="{528F7AA7-1F5A-4698-BD91-826F18C75F4F}" srcOrd="1" destOrd="0" presId="urn:microsoft.com/office/officeart/2005/8/layout/orgChart1"/>
    <dgm:cxn modelId="{94AFFC69-4007-4D10-B70E-7014A016BFD3}" type="presOf" srcId="{FEEE7A15-A989-4F53-99BB-F10A2A01136F}" destId="{7267D346-186D-4A67-B46D-87D769A964FC}" srcOrd="0" destOrd="0" presId="urn:microsoft.com/office/officeart/2005/8/layout/orgChart1"/>
    <dgm:cxn modelId="{2249104A-5E2B-4A9C-B924-5CC60CA31CA6}" srcId="{B0E175A8-A43F-4319-B234-476C40BC5FEA}" destId="{EFD963E2-D840-4612-AEDB-B60765E2C7B4}" srcOrd="4" destOrd="0" parTransId="{6A1A968C-1ED5-4511-B1B5-1DBE1EFA2887}" sibTransId="{8843077C-F02C-4FC6-B332-3812488B8148}"/>
    <dgm:cxn modelId="{02ED174A-FB5C-4F62-A438-EDD4A072BEA7}" type="presOf" srcId="{97E63E60-507F-499E-ABE8-CFED7D626206}" destId="{DB6B5C3C-D748-42E6-870D-C1351A5D79D9}" srcOrd="0" destOrd="0" presId="urn:microsoft.com/office/officeart/2005/8/layout/orgChart1"/>
    <dgm:cxn modelId="{079D244A-EF5C-45AC-B862-89ACEAA2F968}" type="presOf" srcId="{C7BF5654-11FF-483E-B940-0739AD1D9035}" destId="{3069376B-B713-4298-BEDC-F617439AC939}" srcOrd="1" destOrd="0" presId="urn:microsoft.com/office/officeart/2005/8/layout/orgChart1"/>
    <dgm:cxn modelId="{47FBB76B-E293-4D90-9DFF-A99F0621432A}" type="presOf" srcId="{4D396211-4033-4F5F-9898-F12C5EC71144}" destId="{3B0793A9-5F5E-4AE3-8D42-9E67857BA09A}" srcOrd="0" destOrd="0" presId="urn:microsoft.com/office/officeart/2005/8/layout/orgChart1"/>
    <dgm:cxn modelId="{A8B1114C-0D8C-496A-9AFF-42721B430C7A}" srcId="{98D2B7BD-21B0-4724-BFDC-5B1A5B445C27}" destId="{FBD9A68F-15C1-4A9B-A09C-9DF4CE8E6327}" srcOrd="1" destOrd="0" parTransId="{CFA26702-ED62-43CA-981B-4325796E00A6}" sibTransId="{7AAAF0CF-1A09-4C9A-AB8E-05DC8A64800C}"/>
    <dgm:cxn modelId="{B158DE6C-8724-40F9-B5E4-17A808292C26}" type="presOf" srcId="{D5C221F6-C6CA-4B43-8D96-D99EC36DCAD0}" destId="{9E4DF005-90F2-4FC9-A21A-BCDEAA6A5945}" srcOrd="0" destOrd="0" presId="urn:microsoft.com/office/officeart/2005/8/layout/orgChart1"/>
    <dgm:cxn modelId="{D01D464D-940B-45D1-BF19-9AC2DB1BEBD8}" srcId="{596AD141-7C87-4A45-829D-562120271FE1}" destId="{E899AEE3-5DE2-41C2-8B46-606600860792}" srcOrd="2" destOrd="0" parTransId="{15C6BC02-52DC-4985-8C95-6271F13F66DA}" sibTransId="{4B89A19F-058A-4C84-994F-0C692745E12D}"/>
    <dgm:cxn modelId="{4218916D-458C-4C3D-9B3F-F2CB695AF97A}" srcId="{11918F36-10DE-4768-8023-0084AFDFBFA5}" destId="{3AC96FD0-732F-4295-B40B-5D4C1122FA3A}" srcOrd="0" destOrd="0" parTransId="{72930D7D-CB2D-424B-8233-522AADEA1371}" sibTransId="{B433858C-F8BB-40D1-84DB-0A2253E58232}"/>
    <dgm:cxn modelId="{7AD9E84D-61E3-4031-864E-9D405E670BE0}" type="presOf" srcId="{23BF816A-55EE-4DFC-8434-B5E52FCA0174}" destId="{5DE90704-63EE-4805-BFCD-354C86878172}" srcOrd="0" destOrd="0" presId="urn:microsoft.com/office/officeart/2005/8/layout/orgChart1"/>
    <dgm:cxn modelId="{95F9F76D-0061-4A37-AA14-D33639E2C481}" type="presOf" srcId="{0F5C543B-4DBC-4095-BF5D-665007D98DCD}" destId="{5AD9188D-1526-459C-8317-E96C0C0E8EB5}" srcOrd="0" destOrd="0" presId="urn:microsoft.com/office/officeart/2005/8/layout/orgChart1"/>
    <dgm:cxn modelId="{7ADF284E-8359-4CB5-8F99-94D0FD6E3917}" type="presOf" srcId="{7765C095-CA56-41F4-A1AA-AD000B09964F}" destId="{E6992675-210C-412D-BDA3-8F54E9F7B2AB}" srcOrd="1" destOrd="0" presId="urn:microsoft.com/office/officeart/2005/8/layout/orgChart1"/>
    <dgm:cxn modelId="{265BFB4E-E055-42C1-B8A1-B2E0CB3DB2AE}" srcId="{596AD141-7C87-4A45-829D-562120271FE1}" destId="{21B79B0F-B82F-4793-BCFE-5490193F8263}" srcOrd="5" destOrd="0" parTransId="{FA912B53-68BB-45D7-98A0-B60142E192BE}" sibTransId="{DCADD015-8C8E-4242-830D-2C13B0A0EB37}"/>
    <dgm:cxn modelId="{71AF424F-B5E4-444D-B1F1-744320617589}" type="presOf" srcId="{D3BB6912-6798-4F50-9FD1-ADCF9E46AA18}" destId="{10FA362D-D458-457C-92C0-96A275A09507}" srcOrd="0" destOrd="0" presId="urn:microsoft.com/office/officeart/2005/8/layout/orgChart1"/>
    <dgm:cxn modelId="{88AB974F-E129-40B6-8C5F-04F785499989}" srcId="{72086622-E118-48AA-AF4D-AAB2AEFE04C2}" destId="{AEE59F3A-BC9A-436F-A8FF-8B51BF68AED0}" srcOrd="0" destOrd="0" parTransId="{8E3F1E45-2D8F-49CB-86D0-5ED97E68940B}" sibTransId="{41CF895B-17F4-4910-9DFB-1058AF285E11}"/>
    <dgm:cxn modelId="{F1304070-A813-4796-AF65-9F9F3E176215}" type="presOf" srcId="{41F2751B-2109-426A-9BC0-1E085C7B1A4A}" destId="{2EF665E1-4E3D-4BF8-87B3-D00AD6C65BDB}" srcOrd="1" destOrd="0" presId="urn:microsoft.com/office/officeart/2005/8/layout/orgChart1"/>
    <dgm:cxn modelId="{4203B470-DCED-4ED2-9804-DE3FA8A26EBE}" type="presOf" srcId="{DCD4F6EB-8767-45EC-961E-F652C4FFCC66}" destId="{7336ECCD-F7D4-4367-8E4C-A6BDB37C12C6}" srcOrd="1" destOrd="0" presId="urn:microsoft.com/office/officeart/2005/8/layout/orgChart1"/>
    <dgm:cxn modelId="{F528EA70-C28D-4E69-9FE2-F611FD952421}" type="presOf" srcId="{72086622-E118-48AA-AF4D-AAB2AEFE04C2}" destId="{4AD276AB-F92F-4243-B092-9F7AE01832E9}" srcOrd="0" destOrd="0" presId="urn:microsoft.com/office/officeart/2005/8/layout/orgChart1"/>
    <dgm:cxn modelId="{CFADD652-D3C2-4B6D-AD17-C5BC1579E39F}" srcId="{72086622-E118-48AA-AF4D-AAB2AEFE04C2}" destId="{7765C095-CA56-41F4-A1AA-AD000B09964F}" srcOrd="2" destOrd="0" parTransId="{D94818D1-1BBA-4FE8-A3D0-7B74B3C45D21}" sibTransId="{39304317-72C3-4D70-BB6F-F669328C4100}"/>
    <dgm:cxn modelId="{BFEFF752-7CC5-49B8-B469-E4066AB422DF}" type="presOf" srcId="{8AE0DF6C-94AD-41DA-BE81-D7040FCEFF67}" destId="{096A8807-A8FF-4E11-8CD4-057A4FAAE511}" srcOrd="0" destOrd="0" presId="urn:microsoft.com/office/officeart/2005/8/layout/orgChart1"/>
    <dgm:cxn modelId="{910DA853-8A23-46BE-90A2-7D533CDF4715}" type="presOf" srcId="{CFA26702-ED62-43CA-981B-4325796E00A6}" destId="{72C10DD1-B793-4757-9019-08EB0C1D5D12}" srcOrd="0" destOrd="0" presId="urn:microsoft.com/office/officeart/2005/8/layout/orgChart1"/>
    <dgm:cxn modelId="{88A9C973-EDB7-4414-9E55-688D2AA3BA06}" srcId="{9DE39239-0662-4C7F-BA77-29A4B000EF67}" destId="{72086622-E118-48AA-AF4D-AAB2AEFE04C2}" srcOrd="0" destOrd="0" parTransId="{2FDF72D7-0C6D-4AAF-831D-FAE633001786}" sibTransId="{37AED002-664C-4FBE-8D3D-DC81CDA36588}"/>
    <dgm:cxn modelId="{62872C54-9B5C-4114-A74B-21CC1675ACDB}" srcId="{8852BA58-364F-4D40-A021-7C48A01D03E3}" destId="{11918F36-10DE-4768-8023-0084AFDFBFA5}" srcOrd="0" destOrd="0" parTransId="{DACB481A-D111-486C-9863-81573319F649}" sibTransId="{E8F051BB-76ED-4FE4-816F-1AED92AA9E76}"/>
    <dgm:cxn modelId="{2E9A8074-3ABD-4212-A523-B7F738FCD735}" srcId="{521CE5FE-E689-43CA-BC88-FECE68749CDA}" destId="{90477133-54D3-49BB-B5B4-2BEAC32EC999}" srcOrd="2" destOrd="0" parTransId="{58EA01E5-851A-432E-AFF1-147C5EB881D7}" sibTransId="{22C80B41-B6D8-4DA2-A6FE-117FEC9F74E7}"/>
    <dgm:cxn modelId="{A9A71676-743F-4AB2-9C24-6DB6A5C4D962}" type="presOf" srcId="{7EF7526C-C004-4FC9-91C5-3624C7FB3085}" destId="{8B53B2A9-2C5C-4D09-AF0C-7E81746DEAF1}" srcOrd="0" destOrd="0" presId="urn:microsoft.com/office/officeart/2005/8/layout/orgChart1"/>
    <dgm:cxn modelId="{40949D57-D4D8-46D4-A76A-DBE7DC6BE8FF}" type="presOf" srcId="{D56999B7-D64A-496F-A436-378061A83425}" destId="{92926053-A4A3-47C3-A81B-04E56CC08E2D}" srcOrd="1" destOrd="0" presId="urn:microsoft.com/office/officeart/2005/8/layout/orgChart1"/>
    <dgm:cxn modelId="{8B939D78-2248-4F30-A8DA-F3F622313776}" type="presOf" srcId="{86BAC201-58AE-40BE-B61B-034D97B5BFF0}" destId="{8DDF0562-D5C7-4159-80FB-AEF2F4092E94}" srcOrd="0" destOrd="0" presId="urn:microsoft.com/office/officeart/2005/8/layout/orgChart1"/>
    <dgm:cxn modelId="{F42D1F59-ABD8-4C98-948F-2D1A07671F0E}" type="presOf" srcId="{E46EFE01-0289-4576-8ADA-0C8DB41BB11C}" destId="{88BC919D-6218-4E4C-9619-2513B2068AD3}" srcOrd="1" destOrd="0" presId="urn:microsoft.com/office/officeart/2005/8/layout/orgChart1"/>
    <dgm:cxn modelId="{46DC625A-408F-41E1-842C-31C688E3B986}" type="presOf" srcId="{0712CF35-9EC7-4311-BCE0-00081033B476}" destId="{98346995-46BA-40E6-8E4B-DF9456567E12}" srcOrd="0" destOrd="0" presId="urn:microsoft.com/office/officeart/2005/8/layout/orgChart1"/>
    <dgm:cxn modelId="{7ECE637A-6C7C-4D73-8E31-09FE280CD0F2}" type="presOf" srcId="{4052CDCB-D3CC-4A6B-95F7-A2A24A61C583}" destId="{8D6270AA-5433-458E-A3DB-F17A56ED1E78}" srcOrd="1" destOrd="0" presId="urn:microsoft.com/office/officeart/2005/8/layout/orgChart1"/>
    <dgm:cxn modelId="{CEA6B35A-D0DD-4B95-872D-F55DBB2B6F46}" type="presOf" srcId="{F336EED8-0510-41C6-A8FC-25A250537EA7}" destId="{3D82A5A4-C6B5-46C9-8DB2-A79A83D19EC1}" srcOrd="0" destOrd="0" presId="urn:microsoft.com/office/officeart/2005/8/layout/orgChart1"/>
    <dgm:cxn modelId="{102DB47A-7DA7-4675-A197-57A0DE4D5896}" srcId="{4052CDCB-D3CC-4A6B-95F7-A2A24A61C583}" destId="{1275EDB7-83DE-4803-9271-2AFBA6BF7FD8}" srcOrd="1" destOrd="0" parTransId="{97901D60-CD3E-4A25-A204-C2A4E45E4510}" sibTransId="{5BB5281B-D6E5-420D-8BA0-42AC4AFB9E37}"/>
    <dgm:cxn modelId="{E212D05A-5E40-4CE5-B481-D879E86E9E5D}" type="presOf" srcId="{E899AEE3-5DE2-41C2-8B46-606600860792}" destId="{6C23CE36-FEF4-48EB-99F3-3CF09A0BEB3D}" srcOrd="0" destOrd="0" presId="urn:microsoft.com/office/officeart/2005/8/layout/orgChart1"/>
    <dgm:cxn modelId="{8F1AEB7A-B68C-41A0-ABF7-AE279885B6BC}" type="presOf" srcId="{DD1D64CE-71E7-4CB7-8EF8-EBA1274E272B}" destId="{0E6DF724-7940-4CCB-8DB0-62C67FE65C34}" srcOrd="1" destOrd="0" presId="urn:microsoft.com/office/officeart/2005/8/layout/orgChart1"/>
    <dgm:cxn modelId="{4A9C957B-1264-4AAA-930D-92B9B5CECEE2}" type="presOf" srcId="{1F555037-F2EE-4100-BCB8-11053E07C0A2}" destId="{A0C925E1-C33A-47F8-892B-94A5B58013D3}" srcOrd="0" destOrd="0" presId="urn:microsoft.com/office/officeart/2005/8/layout/orgChart1"/>
    <dgm:cxn modelId="{A485067C-BDED-420B-8A4E-A73C19F3DC09}" type="presOf" srcId="{6A1A968C-1ED5-4511-B1B5-1DBE1EFA2887}" destId="{476E9815-230E-4C59-835F-21BFB79DF92B}" srcOrd="0" destOrd="0" presId="urn:microsoft.com/office/officeart/2005/8/layout/orgChart1"/>
    <dgm:cxn modelId="{2BC52F7E-3567-4301-A65D-A9006A804123}" type="presOf" srcId="{3D08ACAF-CA6E-4258-A4F4-4A30692AF12F}" destId="{EA26F4A7-9530-45D6-88D8-3F96FF660617}" srcOrd="0" destOrd="0" presId="urn:microsoft.com/office/officeart/2005/8/layout/orgChart1"/>
    <dgm:cxn modelId="{C80AD381-BEAA-48D1-81AB-0DEC64B7DDBE}" type="presOf" srcId="{72086622-E118-48AA-AF4D-AAB2AEFE04C2}" destId="{36C96A2A-5DE8-4F15-AA6A-1B78CA59A330}" srcOrd="1" destOrd="0" presId="urn:microsoft.com/office/officeart/2005/8/layout/orgChart1"/>
    <dgm:cxn modelId="{4F68B482-2593-40C6-9693-4AA1E58AF871}" type="presOf" srcId="{B0E175A8-A43F-4319-B234-476C40BC5FEA}" destId="{2555B138-74F0-49F4-961E-590C59DE8C69}" srcOrd="0" destOrd="0" presId="urn:microsoft.com/office/officeart/2005/8/layout/orgChart1"/>
    <dgm:cxn modelId="{F57EE582-DC58-4120-8A76-F35BFD6E3D0D}" srcId="{0712CF35-9EC7-4311-BCE0-00081033B476}" destId="{99AAEB31-EA75-460D-9C3C-867BA286D7EA}" srcOrd="3" destOrd="0" parTransId="{D3BB6912-6798-4F50-9FD1-ADCF9E46AA18}" sibTransId="{723C49B5-43A7-460C-B3AC-BD97E7902FEA}"/>
    <dgm:cxn modelId="{A47DF282-3A4B-4145-AD74-87C9EA40AA74}" type="presOf" srcId="{120E3E34-BFDA-419B-A9C5-9A45F2825C48}" destId="{CB82358B-6615-45DC-8F3D-234D53F1214A}" srcOrd="0" destOrd="0" presId="urn:microsoft.com/office/officeart/2005/8/layout/orgChart1"/>
    <dgm:cxn modelId="{326FE785-9C12-44E6-823B-8C3CE4C36FBA}" srcId="{0712CF35-9EC7-4311-BCE0-00081033B476}" destId="{0F5C543B-4DBC-4095-BF5D-665007D98DCD}" srcOrd="0" destOrd="0" parTransId="{8AE0DF6C-94AD-41DA-BE81-D7040FCEFF67}" sibTransId="{68B9C51C-E6D1-4FDA-89AD-26AF35304BF1}"/>
    <dgm:cxn modelId="{26256D87-3E31-4053-A76C-A5DAFAF8FC6D}" type="presOf" srcId="{7765C095-CA56-41F4-A1AA-AD000B09964F}" destId="{6D57647A-0B34-4F7C-A8FA-73A977F19AE6}" srcOrd="0" destOrd="0" presId="urn:microsoft.com/office/officeart/2005/8/layout/orgChart1"/>
    <dgm:cxn modelId="{C4F2B587-C941-4F78-877A-2686EF7BD411}" type="presOf" srcId="{A4DAD9DB-E437-40E9-B3AD-85D7061D17BF}" destId="{15CA70B6-6614-4221-A3A3-5D51BF863B00}" srcOrd="0" destOrd="0" presId="urn:microsoft.com/office/officeart/2005/8/layout/orgChart1"/>
    <dgm:cxn modelId="{5C786B88-759D-4910-ADB0-945F46C91E70}" srcId="{8852BA58-364F-4D40-A021-7C48A01D03E3}" destId="{9DE39239-0662-4C7F-BA77-29A4B000EF67}" srcOrd="3" destOrd="0" parTransId="{041E7621-0F4A-477D-A169-3B1B5595F54D}" sibTransId="{FD2B0CD6-3D18-41F0-9426-8C0D7E3344E6}"/>
    <dgm:cxn modelId="{8722E688-9ADB-489F-9B98-B12B58804339}" type="presOf" srcId="{2FDF72D7-0C6D-4AAF-831D-FAE633001786}" destId="{3D62393A-25FA-4370-A4A1-E3F5475423E6}" srcOrd="0" destOrd="0" presId="urn:microsoft.com/office/officeart/2005/8/layout/orgChart1"/>
    <dgm:cxn modelId="{40E92F89-80F2-4DFA-AC6D-352C710BA16C}" type="presOf" srcId="{41F2751B-2109-426A-9BC0-1E085C7B1A4A}" destId="{930DC7CC-BF3F-4791-B0EE-F2470F00EEA9}" srcOrd="0" destOrd="0" presId="urn:microsoft.com/office/officeart/2005/8/layout/orgChart1"/>
    <dgm:cxn modelId="{01C6BC8E-D1AC-482E-B592-F8E0F4904B76}" srcId="{0712CF35-9EC7-4311-BCE0-00081033B476}" destId="{4B478B30-5DF0-4B2C-ABAA-EB19F17685D0}" srcOrd="5" destOrd="0" parTransId="{4D396211-4033-4F5F-9898-F12C5EC71144}" sibTransId="{61730025-9D3E-4BBF-8FC2-C28C974C8985}"/>
    <dgm:cxn modelId="{5AACC590-B64B-4CBB-90C8-813D3BDE8E87}" srcId="{4052CDCB-D3CC-4A6B-95F7-A2A24A61C583}" destId="{D1B50062-E715-4DFC-9F51-426A07F29C76}" srcOrd="3" destOrd="0" parTransId="{CAB80FA9-E89E-4868-917F-CE83F6CFDAF0}" sibTransId="{6AE74B48-F89A-4F75-BA40-DDA6D2FB2B92}"/>
    <dgm:cxn modelId="{19243991-BF02-448E-ADCA-C0B6C9D68466}" type="presOf" srcId="{06CB75AE-10E3-4E39-B1A4-203DB4D1039D}" destId="{B878852E-EB50-412E-B474-165CCA870BEF}" srcOrd="0" destOrd="0" presId="urn:microsoft.com/office/officeart/2005/8/layout/orgChart1"/>
    <dgm:cxn modelId="{63726591-4FE0-42B7-9C42-DD21992084CC}" type="presOf" srcId="{72861D6B-31B7-4BD2-9D70-A77B9528C23C}" destId="{76E522D8-8C70-4735-90FD-160352BB8886}" srcOrd="0" destOrd="0" presId="urn:microsoft.com/office/officeart/2005/8/layout/orgChart1"/>
    <dgm:cxn modelId="{AEC5A892-FDBA-49A8-8345-8A15CC9F65BC}" type="presOf" srcId="{5E033EA5-1E2F-4A29-97CE-9D502B785443}" destId="{2FA8ED13-857D-4CB7-970E-0E109B927D17}" srcOrd="0" destOrd="0" presId="urn:microsoft.com/office/officeart/2005/8/layout/orgChart1"/>
    <dgm:cxn modelId="{67A02993-5D2E-41A3-A529-8029A74DB009}" type="presOf" srcId="{EB35B8E5-D808-41A4-98ED-FD587A6B51FE}" destId="{D5701DC6-52FB-4B35-A56A-5B8622B00FB4}" srcOrd="0" destOrd="0" presId="urn:microsoft.com/office/officeart/2005/8/layout/orgChart1"/>
    <dgm:cxn modelId="{9470BD93-9BC0-4B5C-87E4-BDD80B460927}" type="presOf" srcId="{9228690E-6BF4-40C1-9C45-D9492BEF41B4}" destId="{D5D01C98-3032-49B6-AF06-5400D695A16A}" srcOrd="1" destOrd="0" presId="urn:microsoft.com/office/officeart/2005/8/layout/orgChart1"/>
    <dgm:cxn modelId="{63799394-79DD-4DC0-94DE-C20C9BA69F37}" type="presOf" srcId="{FA912B53-68BB-45D7-98A0-B60142E192BE}" destId="{02B290DF-8621-4E74-BC5C-3E980903584A}" srcOrd="0" destOrd="0" presId="urn:microsoft.com/office/officeart/2005/8/layout/orgChart1"/>
    <dgm:cxn modelId="{F3EEC696-3FE5-49F0-8502-B4B43B375A6E}" type="presOf" srcId="{1B202546-7C80-48B8-B078-823FCFFDB633}" destId="{6BAF7ADF-0297-4621-A6F6-DF61CD344DBE}" srcOrd="0" destOrd="0" presId="urn:microsoft.com/office/officeart/2005/8/layout/orgChart1"/>
    <dgm:cxn modelId="{2C1B9B97-D520-45CD-9F67-1AA4CEFA5B31}" srcId="{966C91B2-7A6D-483C-B7E8-0EF032ACB29C}" destId="{B0E175A8-A43F-4319-B234-476C40BC5FEA}" srcOrd="0" destOrd="0" parTransId="{EC7B7C0C-AF08-4907-A3A1-38556A20AD10}" sibTransId="{09A34496-51BE-4B23-B300-3A1441424764}"/>
    <dgm:cxn modelId="{CB5DCC97-2F03-4D38-9301-51011378446E}" srcId="{8852BA58-364F-4D40-A021-7C48A01D03E3}" destId="{966C91B2-7A6D-483C-B7E8-0EF032ACB29C}" srcOrd="5" destOrd="0" parTransId="{FEEE7A15-A989-4F53-99BB-F10A2A01136F}" sibTransId="{48A3BE1D-2DF5-48D6-8C5A-B8872313D7D8}"/>
    <dgm:cxn modelId="{2595F098-DA85-4788-81E9-B146B8EBBE8D}" type="presOf" srcId="{4B478B30-5DF0-4B2C-ABAA-EB19F17685D0}" destId="{744E5F1E-A26C-4AA8-9052-17D4135090FB}" srcOrd="1" destOrd="0" presId="urn:microsoft.com/office/officeart/2005/8/layout/orgChart1"/>
    <dgm:cxn modelId="{E8A7C199-B99A-4077-AF69-2278C7D3E3EB}" type="presOf" srcId="{DCD4F6EB-8767-45EC-961E-F652C4FFCC66}" destId="{9E2D6709-66A5-44C0-9072-3334664950AC}" srcOrd="0" destOrd="0" presId="urn:microsoft.com/office/officeart/2005/8/layout/orgChart1"/>
    <dgm:cxn modelId="{AFAA089A-FECE-4551-83B0-858B7EE2372A}" type="presOf" srcId="{98D2B7BD-21B0-4724-BFDC-5B1A5B445C27}" destId="{E4410C7B-5197-4BE0-A5D3-F20B08640458}" srcOrd="1" destOrd="0" presId="urn:microsoft.com/office/officeart/2005/8/layout/orgChart1"/>
    <dgm:cxn modelId="{9EB6849A-1AF3-4546-83CB-2395DF521F7A}" type="presOf" srcId="{72930D7D-CB2D-424B-8233-522AADEA1371}" destId="{9ACF7F3B-4EB6-4D80-86B6-F9CD3A262C68}" srcOrd="0" destOrd="0" presId="urn:microsoft.com/office/officeart/2005/8/layout/orgChart1"/>
    <dgm:cxn modelId="{1738BD9B-87B4-4537-A9A5-6D21E950098F}" type="presOf" srcId="{DACB481A-D111-486C-9863-81573319F649}" destId="{1BDC6F09-4CA0-4564-9B61-1EA7B93CF411}" srcOrd="0" destOrd="0" presId="urn:microsoft.com/office/officeart/2005/8/layout/orgChart1"/>
    <dgm:cxn modelId="{0756ED9D-F256-442A-8F2C-56837B6903DB}" type="presOf" srcId="{5FEC1264-58D8-47A5-AFAA-19F4C83F29FC}" destId="{DA0C72A7-DC2C-4FBF-ABE8-9DAE4435E069}" srcOrd="0" destOrd="0" presId="urn:microsoft.com/office/officeart/2005/8/layout/orgChart1"/>
    <dgm:cxn modelId="{C577119E-52B9-4D82-B146-023EDFF0E744}" type="presOf" srcId="{21B79B0F-B82F-4793-BCFE-5490193F8263}" destId="{6DBBB91F-2804-4B9B-8021-7612B40B27D6}" srcOrd="0" destOrd="0" presId="urn:microsoft.com/office/officeart/2005/8/layout/orgChart1"/>
    <dgm:cxn modelId="{76239DA0-337A-49B5-8019-F8DC7E041D31}" type="presOf" srcId="{CAFACF70-F484-4201-A81B-1B4418909C91}" destId="{6024C737-1D78-471B-A015-FBCE0E01B283}" srcOrd="0" destOrd="0" presId="urn:microsoft.com/office/officeart/2005/8/layout/orgChart1"/>
    <dgm:cxn modelId="{EEBAC9A1-A1D1-4F81-8ECE-F912EE967EE1}" type="presOf" srcId="{1711255E-8FE6-4432-8158-2A17CAE1EA72}" destId="{86E6B80A-E0AA-4B34-8C0C-40D10E76CDE9}" srcOrd="1" destOrd="0" presId="urn:microsoft.com/office/officeart/2005/8/layout/orgChart1"/>
    <dgm:cxn modelId="{ABBAD8A4-EFD6-4140-982E-9C05002509F4}" type="presOf" srcId="{D94818D1-1BBA-4FE8-A3D0-7B74B3C45D21}" destId="{58BAEAE9-3C6F-4CB1-8A44-70AFCDB2E335}" srcOrd="0" destOrd="0" presId="urn:microsoft.com/office/officeart/2005/8/layout/orgChart1"/>
    <dgm:cxn modelId="{F4306EA5-93B7-4D23-A4FC-85058751B9FC}" srcId="{DCD4F6EB-8767-45EC-961E-F652C4FFCC66}" destId="{596AD141-7C87-4A45-829D-562120271FE1}" srcOrd="0" destOrd="0" parTransId="{ED04939F-1EF3-44D4-AA8A-0997EA5CB2C1}" sibTransId="{49C429D5-44F3-4D33-9757-A47C1300FB2F}"/>
    <dgm:cxn modelId="{01CB61A6-D3F1-4929-8B00-7E845FA1D538}" type="presOf" srcId="{ED04939F-1EF3-44D4-AA8A-0997EA5CB2C1}" destId="{FD24515E-3406-4A02-90DC-E5F785320985}" srcOrd="0" destOrd="0" presId="urn:microsoft.com/office/officeart/2005/8/layout/orgChart1"/>
    <dgm:cxn modelId="{82B311AB-9BF1-4515-BD8D-8340F5001FC4}" type="presOf" srcId="{0E091530-E9CF-4C54-9687-1241A5E43BEC}" destId="{0D8CC606-C994-456D-996E-2D179E59DBF1}" srcOrd="1" destOrd="0" presId="urn:microsoft.com/office/officeart/2005/8/layout/orgChart1"/>
    <dgm:cxn modelId="{ADED40AB-8769-40BF-85CE-A2012B859CA8}" type="presOf" srcId="{D1B50062-E715-4DFC-9F51-426A07F29C76}" destId="{BC83F3CD-F1AE-4100-A0A2-79A2465A12F7}" srcOrd="1" destOrd="0" presId="urn:microsoft.com/office/officeart/2005/8/layout/orgChart1"/>
    <dgm:cxn modelId="{E9687BB3-A101-4B72-900E-BDE8583823CF}" type="presOf" srcId="{596AD141-7C87-4A45-829D-562120271FE1}" destId="{BC62DBA7-BB5D-4B87-A615-B409EF917048}" srcOrd="1" destOrd="0" presId="urn:microsoft.com/office/officeart/2005/8/layout/orgChart1"/>
    <dgm:cxn modelId="{2E9EC1B3-EF6D-4764-8CAC-53032372C7A7}" type="presOf" srcId="{EFD963E2-D840-4612-AEDB-B60765E2C7B4}" destId="{9B2026A5-2491-4B56-B54E-ED60B2D3B604}" srcOrd="0" destOrd="0" presId="urn:microsoft.com/office/officeart/2005/8/layout/orgChart1"/>
    <dgm:cxn modelId="{6B94CCB4-AF82-459E-9607-BACBA7108393}" type="presOf" srcId="{A33D1062-2C3E-401B-BD6C-C7C3E116E50E}" destId="{DFACDA07-CC39-4480-9DA6-85D2D0502C34}" srcOrd="0" destOrd="0" presId="urn:microsoft.com/office/officeart/2005/8/layout/orgChart1"/>
    <dgm:cxn modelId="{76B8EEB5-47AD-4328-980B-0D0F16BA099F}" srcId="{9D1C97B9-0712-4843-8EDB-C17CDF77E1B6}" destId="{3D08ACAF-CA6E-4258-A4F4-4A30692AF12F}" srcOrd="1" destOrd="0" parTransId="{C5668331-8024-4757-8956-45CE92543B4D}" sibTransId="{D9A8FBFB-96A3-4909-B723-B9D7B7DF8860}"/>
    <dgm:cxn modelId="{2F387BB7-3B81-4950-A7C1-B72C4F4CA471}" type="presOf" srcId="{4052CDCB-D3CC-4A6B-95F7-A2A24A61C583}" destId="{E65881F1-695A-49C7-A168-B1C1C2B2B2E1}" srcOrd="0" destOrd="0" presId="urn:microsoft.com/office/officeart/2005/8/layout/orgChart1"/>
    <dgm:cxn modelId="{741697B7-5634-4600-8E17-1D659C37BAF9}" type="presOf" srcId="{C7BF5654-11FF-483E-B940-0739AD1D9035}" destId="{BBCDC60E-18D5-4050-A3D8-BAF16ED6B012}" srcOrd="0" destOrd="0" presId="urn:microsoft.com/office/officeart/2005/8/layout/orgChart1"/>
    <dgm:cxn modelId="{33D2B4B8-2718-43EF-B699-8D39B4284E38}" type="presOf" srcId="{15C6BC02-52DC-4985-8C95-6271F13F66DA}" destId="{1AF39D03-A391-4B26-BF4E-D6AD53A174C2}" srcOrd="0" destOrd="0" presId="urn:microsoft.com/office/officeart/2005/8/layout/orgChart1"/>
    <dgm:cxn modelId="{D02B06B9-81A0-40E5-9DE0-3F34429E4B15}" type="presOf" srcId="{310A684D-3E2D-4ED6-93FB-A40CE457A519}" destId="{517E777D-E22D-4835-BF87-4075CD34D7B5}" srcOrd="0" destOrd="0" presId="urn:microsoft.com/office/officeart/2005/8/layout/orgChart1"/>
    <dgm:cxn modelId="{203466BB-F231-4FA5-A46E-92F7C4B0E387}" type="presOf" srcId="{7C8FE36E-A087-4D80-93E3-AF67415E9794}" destId="{3F19663C-A43A-4649-A239-BC740A6F4901}" srcOrd="1" destOrd="0" presId="urn:microsoft.com/office/officeart/2005/8/layout/orgChart1"/>
    <dgm:cxn modelId="{015C48BB-0B1F-42B2-AE2A-F9F0E8301FB9}" type="presOf" srcId="{BC0E0BF7-3BFC-4C70-8B06-05AE79E1D97A}" destId="{CC54AF61-B268-4398-97C5-40EC93FEBFDE}" srcOrd="0" destOrd="0" presId="urn:microsoft.com/office/officeart/2005/8/layout/orgChart1"/>
    <dgm:cxn modelId="{F1A7BFBB-E308-4FB9-B9E6-353B5E702400}" type="presOf" srcId="{97901D60-CD3E-4A25-A204-C2A4E45E4510}" destId="{D159D329-B359-48BB-91F3-1AA9657591DE}" srcOrd="0" destOrd="0" presId="urn:microsoft.com/office/officeart/2005/8/layout/orgChart1"/>
    <dgm:cxn modelId="{8FB8BCBC-6354-46B9-A5CC-C9187F8BE7CE}" srcId="{0C344E2F-8B23-4184-A8A9-C01C79289E55}" destId="{8852BA58-364F-4D40-A021-7C48A01D03E3}" srcOrd="2" destOrd="0" parTransId="{C413D6F2-BA29-4D45-822D-CF098D3B3281}" sibTransId="{2836CC60-F0E5-43AF-BBC3-A765E19F651A}"/>
    <dgm:cxn modelId="{828839BD-C632-4571-B210-98FFF0ACAB86}" type="presOf" srcId="{8FC5F7FB-D5B5-4780-B528-67255B78B88F}" destId="{29ECE528-2703-404D-B83E-0B67059F3356}" srcOrd="0" destOrd="0" presId="urn:microsoft.com/office/officeart/2005/8/layout/orgChart1"/>
    <dgm:cxn modelId="{3ADCA9BD-6BFB-4040-8EAB-D4CFD86F8DD9}" type="presOf" srcId="{0E091530-E9CF-4C54-9687-1241A5E43BEC}" destId="{9AFA80F1-FE05-4CC7-808D-20B216C7FD1F}" srcOrd="0" destOrd="0" presId="urn:microsoft.com/office/officeart/2005/8/layout/orgChart1"/>
    <dgm:cxn modelId="{AEF500BE-C59E-4725-98D8-234B8DF2FC73}" type="presOf" srcId="{8852BA58-364F-4D40-A021-7C48A01D03E3}" destId="{3D8D30BA-1A3E-4BE7-956E-3A3B568CF173}" srcOrd="1" destOrd="0" presId="urn:microsoft.com/office/officeart/2005/8/layout/orgChart1"/>
    <dgm:cxn modelId="{ADEB66BF-95ED-419C-B5C0-9B6D2B60835F}" type="presOf" srcId="{0712CF35-9EC7-4311-BCE0-00081033B476}" destId="{D03A7189-ACC4-4A1B-B938-1FF940D9C83B}" srcOrd="1" destOrd="0" presId="urn:microsoft.com/office/officeart/2005/8/layout/orgChart1"/>
    <dgm:cxn modelId="{C17D37C0-4475-434F-9437-E96D9DE29FA5}" type="presOf" srcId="{CF8BD74E-9DFC-4658-8A49-2574B8B6984D}" destId="{F6015A5A-C9E2-4D45-841C-ED27280F7E1D}" srcOrd="0" destOrd="0" presId="urn:microsoft.com/office/officeart/2005/8/layout/orgChart1"/>
    <dgm:cxn modelId="{29BA5EC0-4701-45EF-9354-AE0E0D38B2DD}" srcId="{4052CDCB-D3CC-4A6B-95F7-A2A24A61C583}" destId="{2A1F719B-0C22-40BA-97DB-23EBC4E2B85C}" srcOrd="2" destOrd="0" parTransId="{86BAC201-58AE-40BE-B61B-034D97B5BFF0}" sibTransId="{13FB1575-13D8-402C-832B-4C50725D8C39}"/>
    <dgm:cxn modelId="{B3FE44C0-D282-4FE3-AA2E-42CB5EA3A823}" type="presOf" srcId="{3AC96FD0-732F-4295-B40B-5D4C1122FA3A}" destId="{750D028B-56E4-4783-B1FF-4158DA186A62}" srcOrd="1" destOrd="0" presId="urn:microsoft.com/office/officeart/2005/8/layout/orgChart1"/>
    <dgm:cxn modelId="{E6FA59C1-0CED-4A87-9056-A908B187CAA4}" type="presOf" srcId="{9DE39239-0662-4C7F-BA77-29A4B000EF67}" destId="{88E381FB-FADC-437B-BD6E-E9C81458195D}" srcOrd="0" destOrd="0" presId="urn:microsoft.com/office/officeart/2005/8/layout/orgChart1"/>
    <dgm:cxn modelId="{9387D1C1-DB1B-40A1-8170-94437973D9F6}" type="presOf" srcId="{F06F1CC4-9D3B-4231-8F98-F8D82A619B98}" destId="{7D750003-8EF7-4937-AFDD-B5D7E13DE3AF}" srcOrd="1" destOrd="0" presId="urn:microsoft.com/office/officeart/2005/8/layout/orgChart1"/>
    <dgm:cxn modelId="{AF2A06C2-F2C5-44E8-85B8-D4525D5E4C38}" type="presOf" srcId="{FBD9A68F-15C1-4A9B-A09C-9DF4CE8E6327}" destId="{452E92A3-E0D6-4A9F-8475-201FC14893AF}" srcOrd="1" destOrd="0" presId="urn:microsoft.com/office/officeart/2005/8/layout/orgChart1"/>
    <dgm:cxn modelId="{2CD09AC2-88A3-472D-BC93-0FC83F7A52CD}" srcId="{72086622-E118-48AA-AF4D-AAB2AEFE04C2}" destId="{41F2751B-2109-426A-9BC0-1E085C7B1A4A}" srcOrd="1" destOrd="0" parTransId="{4CAA00AB-720B-4409-9FEC-FB308C622C7A}" sibTransId="{E64C386C-D913-42E9-B6BD-7062B5B68DD4}"/>
    <dgm:cxn modelId="{1FE9AEC3-75AE-495E-8F94-E960E314584A}" type="presOf" srcId="{F06F1CC4-9D3B-4231-8F98-F8D82A619B98}" destId="{F8A74EAE-5FCE-47CB-89F7-63D632CDE458}" srcOrd="0" destOrd="0" presId="urn:microsoft.com/office/officeart/2005/8/layout/orgChart1"/>
    <dgm:cxn modelId="{3A8AC2C5-ABCC-46FB-9BBE-F8EA01C168FA}" type="presOf" srcId="{2A1F719B-0C22-40BA-97DB-23EBC4E2B85C}" destId="{F9ABAFCD-81FB-4ADA-B0B5-6589F60B0967}" srcOrd="1" destOrd="0" presId="urn:microsoft.com/office/officeart/2005/8/layout/orgChart1"/>
    <dgm:cxn modelId="{48241FC7-B14A-4D66-8B66-13D47D3212F0}" type="presOf" srcId="{1275EDB7-83DE-4803-9271-2AFBA6BF7FD8}" destId="{E39D1A63-B58B-4784-9A63-009C356E5F10}" srcOrd="0" destOrd="0" presId="urn:microsoft.com/office/officeart/2005/8/layout/orgChart1"/>
    <dgm:cxn modelId="{DBB44AC7-47DE-4027-936B-A1B9055F6B05}" type="presOf" srcId="{596AD141-7C87-4A45-829D-562120271FE1}" destId="{BE465CEB-D07F-4E73-85FE-BEA8B03FECDA}" srcOrd="0" destOrd="0" presId="urn:microsoft.com/office/officeart/2005/8/layout/orgChart1"/>
    <dgm:cxn modelId="{70071FC9-6113-4127-B8B7-CBEFE242CAF1}" srcId="{0C344E2F-8B23-4184-A8A9-C01C79289E55}" destId="{7C8FE36E-A087-4D80-93E3-AF67415E9794}" srcOrd="0" destOrd="0" parTransId="{CAFACF70-F484-4201-A81B-1B4418909C91}" sibTransId="{CBA9644D-E99D-40DE-8827-8E58DE2CFDB3}"/>
    <dgm:cxn modelId="{11AF06CA-67A4-420F-9269-FEFAABFC7645}" type="presOf" srcId="{11918F36-10DE-4768-8023-0084AFDFBFA5}" destId="{DE7536C7-844D-42F6-A335-F659B090807B}" srcOrd="0" destOrd="0" presId="urn:microsoft.com/office/officeart/2005/8/layout/orgChart1"/>
    <dgm:cxn modelId="{216FD3CA-B3AA-4E88-9DFC-F6A14818B393}" srcId="{B5CF9BDA-B87D-494E-96D3-AF91FDAE18D7}" destId="{521CE5FE-E689-43CA-BC88-FECE68749CDA}" srcOrd="0" destOrd="0" parTransId="{7EF7526C-C004-4FC9-91C5-3624C7FB3085}" sibTransId="{EBF67AC2-AEC0-4647-A6D7-85A93B4F976E}"/>
    <dgm:cxn modelId="{FF868BCB-F918-4880-84F6-B17A273921EA}" type="presOf" srcId="{96387AAD-45E3-4606-B3BE-93DB8904FD3B}" destId="{8BA484A3-26FE-4696-A062-48451EC8DA68}" srcOrd="0" destOrd="0" presId="urn:microsoft.com/office/officeart/2005/8/layout/orgChart1"/>
    <dgm:cxn modelId="{F1B758CC-7ED1-42A4-9445-19B312B1949A}" srcId="{521CE5FE-E689-43CA-BC88-FECE68749CDA}" destId="{65BDCC2A-5A56-4FD3-895F-66803DE4BEEC}" srcOrd="1" destOrd="0" parTransId="{23BF816A-55EE-4DFC-8434-B5E52FCA0174}" sibTransId="{3D26E01D-7BEC-4055-917E-7E73D4953E1D}"/>
    <dgm:cxn modelId="{26E8ACCC-40B7-430B-8A15-5039BD416349}" type="presOf" srcId="{99AAEB31-EA75-460D-9C3C-867BA286D7EA}" destId="{972D52A6-57BF-4105-A855-476B895D4046}" srcOrd="0" destOrd="0" presId="urn:microsoft.com/office/officeart/2005/8/layout/orgChart1"/>
    <dgm:cxn modelId="{19993FCE-6151-4DFB-A961-AE4D18751E6D}" type="presOf" srcId="{98430C97-4084-47F8-AE6C-DA362E9E812F}" destId="{C931A3BA-E6C7-482B-8E20-612E2590674C}" srcOrd="1" destOrd="0" presId="urn:microsoft.com/office/officeart/2005/8/layout/orgChart1"/>
    <dgm:cxn modelId="{D87F35D2-803E-4757-BA63-A2AD27C26C8F}" srcId="{4052CDCB-D3CC-4A6B-95F7-A2A24A61C583}" destId="{C7BF5654-11FF-483E-B940-0739AD1D9035}" srcOrd="0" destOrd="0" parTransId="{8B438FEC-5198-468B-A2AF-A54D622510CF}" sibTransId="{6E68F937-DF52-412D-BBDD-A81F75705583}"/>
    <dgm:cxn modelId="{F334C8D2-8AA1-4131-883B-0AD87016C408}" type="presOf" srcId="{AA1490A1-8375-478A-B06D-259D9DA9F63B}" destId="{F5D841C4-5233-4FCE-9E4A-362BB49DF83D}" srcOrd="0" destOrd="0" presId="urn:microsoft.com/office/officeart/2005/8/layout/orgChart1"/>
    <dgm:cxn modelId="{1B7974D5-F6C4-4DAF-AF28-AB093C69003B}" type="presOf" srcId="{98430C97-4084-47F8-AE6C-DA362E9E812F}" destId="{279EF8A0-922C-4849-976C-C91970FD0ADA}" srcOrd="0" destOrd="0" presId="urn:microsoft.com/office/officeart/2005/8/layout/orgChart1"/>
    <dgm:cxn modelId="{DAD559D5-CFF6-40EF-A6E4-5AC5B1871F0D}" type="presOf" srcId="{D1B50062-E715-4DFC-9F51-426A07F29C76}" destId="{D356AF32-FC90-492C-AEB4-533DAD97A955}" srcOrd="0" destOrd="0" presId="urn:microsoft.com/office/officeart/2005/8/layout/orgChart1"/>
    <dgm:cxn modelId="{7B749ED8-2A4D-45DE-9645-838E463F7D2E}" type="presOf" srcId="{21B79B0F-B82F-4793-BCFE-5490193F8263}" destId="{48C45400-7D36-4D7E-9FA1-578F48B2E737}" srcOrd="1" destOrd="0" presId="urn:microsoft.com/office/officeart/2005/8/layout/orgChart1"/>
    <dgm:cxn modelId="{13B169D9-B948-4286-9C9B-63700EFDA59F}" srcId="{B0E175A8-A43F-4319-B234-476C40BC5FEA}" destId="{DD1D64CE-71E7-4CB7-8EF8-EBA1274E272B}" srcOrd="3" destOrd="0" parTransId="{50A5B58A-6752-41E6-A82E-205499057307}" sibTransId="{0DD939C4-461D-49B8-8B98-B32CD2710A00}"/>
    <dgm:cxn modelId="{2762CDDA-A820-4B28-B017-67DAA1AA7E8C}" type="presOf" srcId="{041E7621-0F4A-477D-A169-3B1B5595F54D}" destId="{1939B3D9-F2AD-4FD6-BC14-3EB2DBF56125}" srcOrd="0" destOrd="0" presId="urn:microsoft.com/office/officeart/2005/8/layout/orgChart1"/>
    <dgm:cxn modelId="{D371E9DA-7C16-443E-BA2C-D464A0CDB1CB}" type="presOf" srcId="{C5668331-8024-4757-8956-45CE92543B4D}" destId="{10BD028A-518E-4CAE-90D3-6257F8D20124}" srcOrd="0" destOrd="0" presId="urn:microsoft.com/office/officeart/2005/8/layout/orgChart1"/>
    <dgm:cxn modelId="{BFFF62DE-F57F-4286-9086-8C58941E84FC}" type="presOf" srcId="{9D1C97B9-0712-4843-8EDB-C17CDF77E1B6}" destId="{E17AE594-8F0C-4BFB-A658-81AA783EB208}" srcOrd="1" destOrd="0" presId="urn:microsoft.com/office/officeart/2005/8/layout/orgChart1"/>
    <dgm:cxn modelId="{BA9455DF-B4DE-406A-BE0B-7D27E5738039}" type="presOf" srcId="{65BDCC2A-5A56-4FD3-895F-66803DE4BEEC}" destId="{6674F4ED-84A5-4332-836E-7060CE1DD2B7}" srcOrd="0" destOrd="0" presId="urn:microsoft.com/office/officeart/2005/8/layout/orgChart1"/>
    <dgm:cxn modelId="{22213EE0-868B-4325-B654-965C0B90EF4C}" type="presOf" srcId="{50A5B58A-6752-41E6-A82E-205499057307}" destId="{0F5A25D1-C9C6-4380-B069-166FC5DC04AB}" srcOrd="0" destOrd="0" presId="urn:microsoft.com/office/officeart/2005/8/layout/orgChart1"/>
    <dgm:cxn modelId="{7CAB1DE1-5DD4-41B3-A2E2-59BAA9E212B1}" type="presOf" srcId="{90477133-54D3-49BB-B5B4-2BEAC32EC999}" destId="{6B1A3015-684E-442C-9BF6-433263DE906A}" srcOrd="0" destOrd="0" presId="urn:microsoft.com/office/officeart/2005/8/layout/orgChart1"/>
    <dgm:cxn modelId="{878D09E4-FFBB-4C2A-8985-6F944A0B29A0}" srcId="{596AD141-7C87-4A45-829D-562120271FE1}" destId="{1711255E-8FE6-4432-8158-2A17CAE1EA72}" srcOrd="4" destOrd="0" parTransId="{72861D6B-31B7-4BD2-9D70-A77B9528C23C}" sibTransId="{6ABCD704-6B8C-46C2-817F-3B1AE1CC1FA2}"/>
    <dgm:cxn modelId="{ED1AE0E5-E7C7-4F14-91A5-2C7730B37107}" type="presOf" srcId="{69FB9D27-0E5A-475E-9E44-5F91BD898773}" destId="{7A8AFFA0-66C0-46DA-BE2F-D6B6AA77BCD6}" srcOrd="0" destOrd="0" presId="urn:microsoft.com/office/officeart/2005/8/layout/orgChart1"/>
    <dgm:cxn modelId="{2C3B06E6-FDF0-4820-9228-38EBA11D60A7}" type="presOf" srcId="{0C344E2F-8B23-4184-A8A9-C01C79289E55}" destId="{4BB0828E-E85D-4C62-8F7C-E03C20DDE296}" srcOrd="1" destOrd="0" presId="urn:microsoft.com/office/officeart/2005/8/layout/orgChart1"/>
    <dgm:cxn modelId="{09A68AE7-003A-4F69-9849-2D999EBAB3F5}" srcId="{B0E175A8-A43F-4319-B234-476C40BC5FEA}" destId="{478B1BDF-FFE7-47D1-BBB6-2835602325B0}" srcOrd="2" destOrd="0" parTransId="{4A51B308-7AA3-440E-B45A-B31604AA542A}" sibTransId="{E42FCD69-AFB4-4233-B064-0CDE5EE13D18}"/>
    <dgm:cxn modelId="{DD7BA8E7-D4CB-4AAA-B598-7CE0E2F7E5CC}" srcId="{4052CDCB-D3CC-4A6B-95F7-A2A24A61C583}" destId="{98430C97-4084-47F8-AE6C-DA362E9E812F}" srcOrd="4" destOrd="0" parTransId="{27CD1B02-A20A-4973-9980-C735C0833B7F}" sibTransId="{71A584F0-D55A-45B4-BCD6-C1D7334A24D7}"/>
    <dgm:cxn modelId="{BB6A08E8-0157-4CEF-BB44-A43DB3D65F47}" type="presOf" srcId="{EC7B7C0C-AF08-4907-A3A1-38556A20AD10}" destId="{51FABDAB-8618-4BDD-9784-BD458748CBE0}" srcOrd="0" destOrd="0" presId="urn:microsoft.com/office/officeart/2005/8/layout/orgChart1"/>
    <dgm:cxn modelId="{3FEF7AE8-5610-407A-865C-7CDA22D644E0}" srcId="{596AD141-7C87-4A45-829D-562120271FE1}" destId="{D56999B7-D64A-496F-A436-378061A83425}" srcOrd="1" destOrd="0" parTransId="{A6CBF6F9-FE16-43FF-8CA8-10C887EE6D6C}" sibTransId="{0664957F-EE14-4A6F-BB39-DDFD8E7C7C31}"/>
    <dgm:cxn modelId="{30EB47EB-BDDB-49FB-8EF2-7E1C34688CC9}" type="presOf" srcId="{D56999B7-D64A-496F-A436-378061A83425}" destId="{1F78281E-5CA5-4861-9475-BF485AA5D3EB}" srcOrd="0" destOrd="0" presId="urn:microsoft.com/office/officeart/2005/8/layout/orgChart1"/>
    <dgm:cxn modelId="{C68673ED-91DB-4797-AD68-4521BB41249F}" type="presOf" srcId="{CAB80FA9-E89E-4868-917F-CE83F6CFDAF0}" destId="{427AEF11-ADCA-4D1F-9D2B-50321D89CD06}" srcOrd="0" destOrd="0" presId="urn:microsoft.com/office/officeart/2005/8/layout/orgChart1"/>
    <dgm:cxn modelId="{2D9C24EE-A3D1-42DF-8CEB-C43E3562E92A}" srcId="{0712CF35-9EC7-4311-BCE0-00081033B476}" destId="{6FC22D22-E941-4DBA-AFDC-FB472B49F9CF}" srcOrd="2" destOrd="0" parTransId="{AD826D89-F608-48E2-A162-E05968411F6C}" sibTransId="{FB974289-7F15-4DEF-8C36-038E90B04DF1}"/>
    <dgm:cxn modelId="{41F16DEE-785E-4B91-BC8E-FD361880F9FA}" type="presOf" srcId="{651697D5-25F1-4D2A-8C82-BB3D0D24033C}" destId="{47F71D41-030E-4D6B-BE54-88E747A4E607}" srcOrd="0" destOrd="0" presId="urn:microsoft.com/office/officeart/2005/8/layout/orgChart1"/>
    <dgm:cxn modelId="{0FE582EF-E64A-405E-B0F9-0192776A24BF}" srcId="{8852BA58-364F-4D40-A021-7C48A01D03E3}" destId="{1F555037-F2EE-4100-BCB8-11053E07C0A2}" srcOrd="1" destOrd="0" parTransId="{5FC12A24-5FEA-4DC6-AB08-CE8027DC873F}" sibTransId="{C3E53566-0B4A-42FA-BF3A-778E897B6907}"/>
    <dgm:cxn modelId="{7913A3F1-CFA8-4476-9525-179CCBC64B0F}" type="presOf" srcId="{1711255E-8FE6-4432-8158-2A17CAE1EA72}" destId="{94B1B065-CAD0-4FC0-8811-DFCB3ADE7E5E}" srcOrd="0" destOrd="0" presId="urn:microsoft.com/office/officeart/2005/8/layout/orgChart1"/>
    <dgm:cxn modelId="{0760FBF1-114F-4917-9859-AF8168023ABE}" type="presOf" srcId="{99AAEB31-EA75-460D-9C3C-867BA286D7EA}" destId="{387C073A-2A5C-4CCE-BD2C-17A63D0FDCE1}" srcOrd="1" destOrd="0" presId="urn:microsoft.com/office/officeart/2005/8/layout/orgChart1"/>
    <dgm:cxn modelId="{1F0B8CF2-D2DB-4392-9089-84CAFEC58933}" type="presOf" srcId="{D5C29A23-CEF0-476C-ABB5-52A56B61556E}" destId="{F66371FE-20B1-4D04-A1CA-37CFE3882090}" srcOrd="0" destOrd="0" presId="urn:microsoft.com/office/officeart/2005/8/layout/orgChart1"/>
    <dgm:cxn modelId="{9C720FF7-F548-43ED-9442-4CAF8DF220BC}" srcId="{98D2B7BD-21B0-4724-BFDC-5B1A5B445C27}" destId="{97E63E60-507F-499E-ABE8-CFED7D626206}" srcOrd="0" destOrd="0" parTransId="{CF8BD74E-9DFC-4658-8A49-2574B8B6984D}" sibTransId="{DA216ED8-D58A-4B63-98FA-731E3C977F4C}"/>
    <dgm:cxn modelId="{11428AF7-CCF3-4021-8F31-019EDACBB6FA}" srcId="{BC0E0BF7-3BFC-4C70-8B06-05AE79E1D97A}" destId="{0C344E2F-8B23-4184-A8A9-C01C79289E55}" srcOrd="0" destOrd="0" parTransId="{A4D8D8C5-CD86-434B-B579-EF4189BDC5C8}" sibTransId="{F307E94A-A71D-4E5C-8085-9497AE9C2CF1}"/>
    <dgm:cxn modelId="{2091E5F7-D9DC-4473-83FC-C41AC5242414}" type="presOf" srcId="{E899AEE3-5DE2-41C2-8B46-606600860792}" destId="{001EF39F-3B88-4277-8C2A-12BCCA4358FE}" srcOrd="1" destOrd="0" presId="urn:microsoft.com/office/officeart/2005/8/layout/orgChart1"/>
    <dgm:cxn modelId="{D2AB11FD-5E08-4763-9AD2-D374F23C141B}" type="presOf" srcId="{E46EFE01-0289-4576-8ADA-0C8DB41BB11C}" destId="{B0B923DF-B619-4C8B-B8F8-37CB098C200A}" srcOrd="0" destOrd="0" presId="urn:microsoft.com/office/officeart/2005/8/layout/orgChart1"/>
    <dgm:cxn modelId="{C816BDFD-61CF-43B6-A1C5-BD64D48EC463}" type="presOf" srcId="{6FC22D22-E941-4DBA-AFDC-FB472B49F9CF}" destId="{548AB034-ED3D-4DE9-9C5A-88C75EF08BB5}" srcOrd="1" destOrd="0" presId="urn:microsoft.com/office/officeart/2005/8/layout/orgChart1"/>
    <dgm:cxn modelId="{55B6D2FE-E30C-4760-817F-E1E901C7A09E}" type="presOf" srcId="{98D2B7BD-21B0-4724-BFDC-5B1A5B445C27}" destId="{DF71B94A-6E66-42B8-9BAB-F9F3B6038584}" srcOrd="0" destOrd="0" presId="urn:microsoft.com/office/officeart/2005/8/layout/orgChart1"/>
    <dgm:cxn modelId="{C35FC1FF-02D3-471B-B037-AEBE8E60375D}" srcId="{8852BA58-364F-4D40-A021-7C48A01D03E3}" destId="{96387AAD-45E3-4606-B3BE-93DB8904FD3B}" srcOrd="6" destOrd="0" parTransId="{5D7D51B6-51AD-4C12-9C08-50775A67543C}" sibTransId="{7148AE08-4B46-4C11-8E04-D9D1A71E3461}"/>
    <dgm:cxn modelId="{E77D87C9-1548-498A-8F00-858A2721A153}" type="presParOf" srcId="{CC54AF61-B268-4398-97C5-40EC93FEBFDE}" destId="{0F72B04F-2AB8-485A-BA5D-EE04511D195C}" srcOrd="0" destOrd="0" presId="urn:microsoft.com/office/officeart/2005/8/layout/orgChart1"/>
    <dgm:cxn modelId="{1D3AF917-854A-495C-9241-42AC1C2BA0A8}" type="presParOf" srcId="{0F72B04F-2AB8-485A-BA5D-EE04511D195C}" destId="{811C5F5C-AF54-4F72-8F42-3D0D863A0933}" srcOrd="0" destOrd="0" presId="urn:microsoft.com/office/officeart/2005/8/layout/orgChart1"/>
    <dgm:cxn modelId="{6C5F721D-53EF-4B3C-986F-5DCD373A0FD7}" type="presParOf" srcId="{811C5F5C-AF54-4F72-8F42-3D0D863A0933}" destId="{7E431AAB-99FC-4052-AE0D-464523378EFF}" srcOrd="0" destOrd="0" presId="urn:microsoft.com/office/officeart/2005/8/layout/orgChart1"/>
    <dgm:cxn modelId="{3D3777D1-56F1-4741-88B9-2436B6E94890}" type="presParOf" srcId="{811C5F5C-AF54-4F72-8F42-3D0D863A0933}" destId="{4BB0828E-E85D-4C62-8F7C-E03C20DDE296}" srcOrd="1" destOrd="0" presId="urn:microsoft.com/office/officeart/2005/8/layout/orgChart1"/>
    <dgm:cxn modelId="{9C959C53-6A45-466C-8F64-4E52E5086082}" type="presParOf" srcId="{0F72B04F-2AB8-485A-BA5D-EE04511D195C}" destId="{84F56A93-7DD0-424B-9371-E15A5316ECF9}" srcOrd="1" destOrd="0" presId="urn:microsoft.com/office/officeart/2005/8/layout/orgChart1"/>
    <dgm:cxn modelId="{49AC67CD-FDE2-4B1E-A26A-91E8C1969668}" type="presParOf" srcId="{84F56A93-7DD0-424B-9371-E15A5316ECF9}" destId="{6024C737-1D78-471B-A015-FBCE0E01B283}" srcOrd="0" destOrd="0" presId="urn:microsoft.com/office/officeart/2005/8/layout/orgChart1"/>
    <dgm:cxn modelId="{D0972A7B-447E-4054-9545-07E33F314881}" type="presParOf" srcId="{84F56A93-7DD0-424B-9371-E15A5316ECF9}" destId="{9C938AC7-5A42-450D-BA38-C3B59BBC0CBE}" srcOrd="1" destOrd="0" presId="urn:microsoft.com/office/officeart/2005/8/layout/orgChart1"/>
    <dgm:cxn modelId="{EA70397A-3E61-4A0D-94A4-0470434B03C4}" type="presParOf" srcId="{9C938AC7-5A42-450D-BA38-C3B59BBC0CBE}" destId="{5DE1E801-A85E-4FFF-A827-FF3977C20D5F}" srcOrd="0" destOrd="0" presId="urn:microsoft.com/office/officeart/2005/8/layout/orgChart1"/>
    <dgm:cxn modelId="{246B2EB9-34C8-4FC4-A648-0C86E4803960}" type="presParOf" srcId="{5DE1E801-A85E-4FFF-A827-FF3977C20D5F}" destId="{56A1BBC1-4AF5-4B27-8605-9822E25E7B88}" srcOrd="0" destOrd="0" presId="urn:microsoft.com/office/officeart/2005/8/layout/orgChart1"/>
    <dgm:cxn modelId="{05F7E9E9-1821-429F-9AD9-AD64F85B5FA4}" type="presParOf" srcId="{5DE1E801-A85E-4FFF-A827-FF3977C20D5F}" destId="{3F19663C-A43A-4649-A239-BC740A6F4901}" srcOrd="1" destOrd="0" presId="urn:microsoft.com/office/officeart/2005/8/layout/orgChart1"/>
    <dgm:cxn modelId="{E6ADCF75-D1FB-4EFF-89E8-87119CB8EC11}" type="presParOf" srcId="{9C938AC7-5A42-450D-BA38-C3B59BBC0CBE}" destId="{2DDCBC45-A66D-48E4-8B66-DFFF529AE656}" srcOrd="1" destOrd="0" presId="urn:microsoft.com/office/officeart/2005/8/layout/orgChart1"/>
    <dgm:cxn modelId="{51C330B6-5AAC-472F-9598-2171877A6E0C}" type="presParOf" srcId="{2DDCBC45-A66D-48E4-8B66-DFFF529AE656}" destId="{191D9B45-20A9-44A0-B734-40A38D717F99}" srcOrd="0" destOrd="0" presId="urn:microsoft.com/office/officeart/2005/8/layout/orgChart1"/>
    <dgm:cxn modelId="{7C8E7DD7-DEDE-4304-B58A-4180569F0896}" type="presParOf" srcId="{2DDCBC45-A66D-48E4-8B66-DFFF529AE656}" destId="{2DF03AAF-62EA-47D7-85B1-6C59E5BB0D64}" srcOrd="1" destOrd="0" presId="urn:microsoft.com/office/officeart/2005/8/layout/orgChart1"/>
    <dgm:cxn modelId="{21E5E935-0331-4216-8D9E-003A7B5F642B}" type="presParOf" srcId="{2DF03AAF-62EA-47D7-85B1-6C59E5BB0D64}" destId="{C40807B8-EAE2-409A-9FB9-3934EFEBCB08}" srcOrd="0" destOrd="0" presId="urn:microsoft.com/office/officeart/2005/8/layout/orgChart1"/>
    <dgm:cxn modelId="{9AADF6BB-0567-433E-BDED-65D7DA856CBA}" type="presParOf" srcId="{C40807B8-EAE2-409A-9FB9-3934EFEBCB08}" destId="{DF71B94A-6E66-42B8-9BAB-F9F3B6038584}" srcOrd="0" destOrd="0" presId="urn:microsoft.com/office/officeart/2005/8/layout/orgChart1"/>
    <dgm:cxn modelId="{A0E61DE9-39F9-49AC-ACD4-25728FD37555}" type="presParOf" srcId="{C40807B8-EAE2-409A-9FB9-3934EFEBCB08}" destId="{E4410C7B-5197-4BE0-A5D3-F20B08640458}" srcOrd="1" destOrd="0" presId="urn:microsoft.com/office/officeart/2005/8/layout/orgChart1"/>
    <dgm:cxn modelId="{D5971BE7-7636-4FF0-B37C-CAD8A4C215FC}" type="presParOf" srcId="{2DF03AAF-62EA-47D7-85B1-6C59E5BB0D64}" destId="{A2265B31-B1F3-42BD-95FC-571253578881}" srcOrd="1" destOrd="0" presId="urn:microsoft.com/office/officeart/2005/8/layout/orgChart1"/>
    <dgm:cxn modelId="{922A7E5F-544D-410B-9457-6BF2E5515B7C}" type="presParOf" srcId="{A2265B31-B1F3-42BD-95FC-571253578881}" destId="{F6015A5A-C9E2-4D45-841C-ED27280F7E1D}" srcOrd="0" destOrd="0" presId="urn:microsoft.com/office/officeart/2005/8/layout/orgChart1"/>
    <dgm:cxn modelId="{78A5E302-8997-4771-8AB2-301FB8944A85}" type="presParOf" srcId="{A2265B31-B1F3-42BD-95FC-571253578881}" destId="{3D95D426-5FA2-4532-BEA3-19611AD5892B}" srcOrd="1" destOrd="0" presId="urn:microsoft.com/office/officeart/2005/8/layout/orgChart1"/>
    <dgm:cxn modelId="{FADA66AC-4427-482A-8D09-BE5D32D3205D}" type="presParOf" srcId="{3D95D426-5FA2-4532-BEA3-19611AD5892B}" destId="{D50C1C3B-E101-4F9D-A276-43667AAE932A}" srcOrd="0" destOrd="0" presId="urn:microsoft.com/office/officeart/2005/8/layout/orgChart1"/>
    <dgm:cxn modelId="{E2B2264F-1D31-40D3-8279-3550733C115E}" type="presParOf" srcId="{D50C1C3B-E101-4F9D-A276-43667AAE932A}" destId="{DB6B5C3C-D748-42E6-870D-C1351A5D79D9}" srcOrd="0" destOrd="0" presId="urn:microsoft.com/office/officeart/2005/8/layout/orgChart1"/>
    <dgm:cxn modelId="{5C18F6E0-025E-4890-8460-16A70C946B21}" type="presParOf" srcId="{D50C1C3B-E101-4F9D-A276-43667AAE932A}" destId="{56B6F728-2EDF-4C52-B356-7194EA3D0C4B}" srcOrd="1" destOrd="0" presId="urn:microsoft.com/office/officeart/2005/8/layout/orgChart1"/>
    <dgm:cxn modelId="{24D3F7E6-5095-4F12-802C-4744036DF019}" type="presParOf" srcId="{3D95D426-5FA2-4532-BEA3-19611AD5892B}" destId="{84113B75-FE04-4DFF-A825-6E49CF5B7585}" srcOrd="1" destOrd="0" presId="urn:microsoft.com/office/officeart/2005/8/layout/orgChart1"/>
    <dgm:cxn modelId="{475C84AD-0CFE-4780-A951-CC454D8E0AE8}" type="presParOf" srcId="{3D95D426-5FA2-4532-BEA3-19611AD5892B}" destId="{78DA1EF9-05D6-4F5D-AF6B-F8FCC05A248B}" srcOrd="2" destOrd="0" presId="urn:microsoft.com/office/officeart/2005/8/layout/orgChart1"/>
    <dgm:cxn modelId="{CF46BAF3-E2CD-448E-9680-730446DE9534}" type="presParOf" srcId="{A2265B31-B1F3-42BD-95FC-571253578881}" destId="{72C10DD1-B793-4757-9019-08EB0C1D5D12}" srcOrd="2" destOrd="0" presId="urn:microsoft.com/office/officeart/2005/8/layout/orgChart1"/>
    <dgm:cxn modelId="{4A7AFEEF-0DDE-41DB-96FA-2D7BADA3F704}" type="presParOf" srcId="{A2265B31-B1F3-42BD-95FC-571253578881}" destId="{8949E637-6207-43A6-B68C-9105E93A3669}" srcOrd="3" destOrd="0" presId="urn:microsoft.com/office/officeart/2005/8/layout/orgChart1"/>
    <dgm:cxn modelId="{8C25751A-3AC3-44FE-A15C-95D7DF51309D}" type="presParOf" srcId="{8949E637-6207-43A6-B68C-9105E93A3669}" destId="{664659BC-0CDD-4325-8015-5E20F280A71B}" srcOrd="0" destOrd="0" presId="urn:microsoft.com/office/officeart/2005/8/layout/orgChart1"/>
    <dgm:cxn modelId="{B1AA1AD4-A14E-4BC7-86BD-F67AFFA44FAF}" type="presParOf" srcId="{664659BC-0CDD-4325-8015-5E20F280A71B}" destId="{1C499FC6-66C7-4EE2-A756-D31EBC48AC45}" srcOrd="0" destOrd="0" presId="urn:microsoft.com/office/officeart/2005/8/layout/orgChart1"/>
    <dgm:cxn modelId="{47B96EF1-B093-492F-8843-E718A7D9FB93}" type="presParOf" srcId="{664659BC-0CDD-4325-8015-5E20F280A71B}" destId="{452E92A3-E0D6-4A9F-8475-201FC14893AF}" srcOrd="1" destOrd="0" presId="urn:microsoft.com/office/officeart/2005/8/layout/orgChart1"/>
    <dgm:cxn modelId="{9DBB3894-68D5-45B0-9A71-B4AD4A7FE995}" type="presParOf" srcId="{8949E637-6207-43A6-B68C-9105E93A3669}" destId="{8D223983-E0B9-4D14-A592-0F530187B605}" srcOrd="1" destOrd="0" presId="urn:microsoft.com/office/officeart/2005/8/layout/orgChart1"/>
    <dgm:cxn modelId="{E5752240-0B57-4129-A09C-6228DA708DA3}" type="presParOf" srcId="{8949E637-6207-43A6-B68C-9105E93A3669}" destId="{1F070D9C-A003-4EE3-A589-9EBD0187AA5F}" srcOrd="2" destOrd="0" presId="urn:microsoft.com/office/officeart/2005/8/layout/orgChart1"/>
    <dgm:cxn modelId="{4F62A7CF-277D-4ACD-8418-B85FCE33A844}" type="presParOf" srcId="{A2265B31-B1F3-42BD-95FC-571253578881}" destId="{DFACDA07-CC39-4480-9DA6-85D2D0502C34}" srcOrd="4" destOrd="0" presId="urn:microsoft.com/office/officeart/2005/8/layout/orgChart1"/>
    <dgm:cxn modelId="{A9CABB3A-2C7A-4D23-B01D-11CB8C547173}" type="presParOf" srcId="{A2265B31-B1F3-42BD-95FC-571253578881}" destId="{1401E27C-91E6-4253-9F2C-EED7C6FFD950}" srcOrd="5" destOrd="0" presId="urn:microsoft.com/office/officeart/2005/8/layout/orgChart1"/>
    <dgm:cxn modelId="{1E305A76-8EE3-4361-BB49-15F0186CBC16}" type="presParOf" srcId="{1401E27C-91E6-4253-9F2C-EED7C6FFD950}" destId="{0AF62CDF-C6F1-43D8-BCBB-1E3A4D841004}" srcOrd="0" destOrd="0" presId="urn:microsoft.com/office/officeart/2005/8/layout/orgChart1"/>
    <dgm:cxn modelId="{3B8DA57E-5D59-4E33-A1FF-AFC290B5671E}" type="presParOf" srcId="{0AF62CDF-C6F1-43D8-BCBB-1E3A4D841004}" destId="{B0B923DF-B619-4C8B-B8F8-37CB098C200A}" srcOrd="0" destOrd="0" presId="urn:microsoft.com/office/officeart/2005/8/layout/orgChart1"/>
    <dgm:cxn modelId="{6BB7E696-B147-4F44-B6E8-E16C61ECC345}" type="presParOf" srcId="{0AF62CDF-C6F1-43D8-BCBB-1E3A4D841004}" destId="{88BC919D-6218-4E4C-9619-2513B2068AD3}" srcOrd="1" destOrd="0" presId="urn:microsoft.com/office/officeart/2005/8/layout/orgChart1"/>
    <dgm:cxn modelId="{53EDA24A-4F7C-4A76-9F83-CCBE6900B79F}" type="presParOf" srcId="{1401E27C-91E6-4253-9F2C-EED7C6FFD950}" destId="{E55CD01F-967E-45E3-856B-B493B6DBCA4B}" srcOrd="1" destOrd="0" presId="urn:microsoft.com/office/officeart/2005/8/layout/orgChart1"/>
    <dgm:cxn modelId="{31234764-7C89-4A0F-85AB-D6DEFD44A998}" type="presParOf" srcId="{1401E27C-91E6-4253-9F2C-EED7C6FFD950}" destId="{01095F63-23C7-47C9-8D1D-45C7621A04D9}" srcOrd="2" destOrd="0" presId="urn:microsoft.com/office/officeart/2005/8/layout/orgChart1"/>
    <dgm:cxn modelId="{D3AEC854-E636-4644-810B-1F13C0968B8B}" type="presParOf" srcId="{A2265B31-B1F3-42BD-95FC-571253578881}" destId="{15CA70B6-6614-4221-A3A3-5D51BF863B00}" srcOrd="6" destOrd="0" presId="urn:microsoft.com/office/officeart/2005/8/layout/orgChart1"/>
    <dgm:cxn modelId="{7142B939-FDDC-47A3-B697-87DADFE023D3}" type="presParOf" srcId="{A2265B31-B1F3-42BD-95FC-571253578881}" destId="{48416678-3D14-412A-AB84-AFD17718BABB}" srcOrd="7" destOrd="0" presId="urn:microsoft.com/office/officeart/2005/8/layout/orgChart1"/>
    <dgm:cxn modelId="{7069C526-9FAF-4AB2-89DA-B3182DE81D6F}" type="presParOf" srcId="{48416678-3D14-412A-AB84-AFD17718BABB}" destId="{1736E8B2-9656-4F6E-A6CE-1B24A049A467}" srcOrd="0" destOrd="0" presId="urn:microsoft.com/office/officeart/2005/8/layout/orgChart1"/>
    <dgm:cxn modelId="{45419A85-9746-4E6B-96AE-5777D870171A}" type="presParOf" srcId="{1736E8B2-9656-4F6E-A6CE-1B24A049A467}" destId="{CB82358B-6615-45DC-8F3D-234D53F1214A}" srcOrd="0" destOrd="0" presId="urn:microsoft.com/office/officeart/2005/8/layout/orgChart1"/>
    <dgm:cxn modelId="{8646FBAA-CCE3-4A5C-BEF0-EB3B783636FF}" type="presParOf" srcId="{1736E8B2-9656-4F6E-A6CE-1B24A049A467}" destId="{4F63D01B-EB61-4D94-9152-85EE6BCAC464}" srcOrd="1" destOrd="0" presId="urn:microsoft.com/office/officeart/2005/8/layout/orgChart1"/>
    <dgm:cxn modelId="{6330296C-B63C-433C-8022-82E0440BC8B1}" type="presParOf" srcId="{48416678-3D14-412A-AB84-AFD17718BABB}" destId="{E39A65FF-1BBB-42B2-8FEF-5E813B3E0C79}" srcOrd="1" destOrd="0" presId="urn:microsoft.com/office/officeart/2005/8/layout/orgChart1"/>
    <dgm:cxn modelId="{55C7582F-FD13-4EA0-9FDC-FC3936AD082B}" type="presParOf" srcId="{48416678-3D14-412A-AB84-AFD17718BABB}" destId="{817960F5-9B38-4C76-8496-206DE42050EB}" srcOrd="2" destOrd="0" presId="urn:microsoft.com/office/officeart/2005/8/layout/orgChart1"/>
    <dgm:cxn modelId="{6BD6CDE6-2A4F-4754-BDDB-0DA92BAFF3E2}" type="presParOf" srcId="{2DF03AAF-62EA-47D7-85B1-6C59E5BB0D64}" destId="{04A8C4A7-D321-40AC-9A09-F13D9EB972B6}" srcOrd="2" destOrd="0" presId="urn:microsoft.com/office/officeart/2005/8/layout/orgChart1"/>
    <dgm:cxn modelId="{9A462701-9A21-4E90-A16E-9961D4275214}" type="presParOf" srcId="{9C938AC7-5A42-450D-BA38-C3B59BBC0CBE}" destId="{E2D42245-AACA-4EDF-B59D-368E8B5C0A9F}" srcOrd="2" destOrd="0" presId="urn:microsoft.com/office/officeart/2005/8/layout/orgChart1"/>
    <dgm:cxn modelId="{29A94385-FE1F-4E08-8A7D-108242F0EDA6}" type="presParOf" srcId="{84F56A93-7DD0-424B-9371-E15A5316ECF9}" destId="{F5D841C4-5233-4FCE-9E4A-362BB49DF83D}" srcOrd="2" destOrd="0" presId="urn:microsoft.com/office/officeart/2005/8/layout/orgChart1"/>
    <dgm:cxn modelId="{F85E9A1B-CC47-44AF-BF24-649C98205E2A}" type="presParOf" srcId="{84F56A93-7DD0-424B-9371-E15A5316ECF9}" destId="{1A9F0542-3AAD-405A-8BF1-7D90EDED3448}" srcOrd="3" destOrd="0" presId="urn:microsoft.com/office/officeart/2005/8/layout/orgChart1"/>
    <dgm:cxn modelId="{2B9A8115-CE10-424D-80D7-6D48E93023AD}" type="presParOf" srcId="{1A9F0542-3AAD-405A-8BF1-7D90EDED3448}" destId="{755FF4CF-FCC2-4849-BA2E-5713287C412E}" srcOrd="0" destOrd="0" presId="urn:microsoft.com/office/officeart/2005/8/layout/orgChart1"/>
    <dgm:cxn modelId="{A52589D0-A106-4B17-AA19-31FFC101FC0E}" type="presParOf" srcId="{755FF4CF-FCC2-4849-BA2E-5713287C412E}" destId="{19F4C962-6675-4EF7-8684-660056634652}" srcOrd="0" destOrd="0" presId="urn:microsoft.com/office/officeart/2005/8/layout/orgChart1"/>
    <dgm:cxn modelId="{135CD924-3D61-49E0-948A-08BFDED8120E}" type="presParOf" srcId="{755FF4CF-FCC2-4849-BA2E-5713287C412E}" destId="{E17AE594-8F0C-4BFB-A658-81AA783EB208}" srcOrd="1" destOrd="0" presId="urn:microsoft.com/office/officeart/2005/8/layout/orgChart1"/>
    <dgm:cxn modelId="{F1038C0E-5E0D-4C9B-84C3-AB670F511086}" type="presParOf" srcId="{1A9F0542-3AAD-405A-8BF1-7D90EDED3448}" destId="{A93FB1D6-C24B-4AF9-BDAD-4F119FAA6F3F}" srcOrd="1" destOrd="0" presId="urn:microsoft.com/office/officeart/2005/8/layout/orgChart1"/>
    <dgm:cxn modelId="{F8CB8B32-8871-44EE-8920-B233BEC9C9FD}" type="presParOf" srcId="{A93FB1D6-C24B-4AF9-BDAD-4F119FAA6F3F}" destId="{517E777D-E22D-4835-BF87-4075CD34D7B5}" srcOrd="0" destOrd="0" presId="urn:microsoft.com/office/officeart/2005/8/layout/orgChart1"/>
    <dgm:cxn modelId="{645E0205-4CCA-4FB6-BD0F-9F40E9316FA2}" type="presParOf" srcId="{A93FB1D6-C24B-4AF9-BDAD-4F119FAA6F3F}" destId="{75FABD22-5C30-4598-BEC5-AFD622F1BE58}" srcOrd="1" destOrd="0" presId="urn:microsoft.com/office/officeart/2005/8/layout/orgChart1"/>
    <dgm:cxn modelId="{3A045A98-15DA-4A2F-8E93-5493D2FCC1FA}" type="presParOf" srcId="{75FABD22-5C30-4598-BEC5-AFD622F1BE58}" destId="{D40D99F8-1CF5-4D14-A5D4-96D4B0855CF5}" srcOrd="0" destOrd="0" presId="urn:microsoft.com/office/officeart/2005/8/layout/orgChart1"/>
    <dgm:cxn modelId="{F54731A0-695E-465E-BB46-8A9AFB71BF50}" type="presParOf" srcId="{D40D99F8-1CF5-4D14-A5D4-96D4B0855CF5}" destId="{E65881F1-695A-49C7-A168-B1C1C2B2B2E1}" srcOrd="0" destOrd="0" presId="urn:microsoft.com/office/officeart/2005/8/layout/orgChart1"/>
    <dgm:cxn modelId="{6A1B104A-EE1E-407F-BAFE-B47C39710E16}" type="presParOf" srcId="{D40D99F8-1CF5-4D14-A5D4-96D4B0855CF5}" destId="{8D6270AA-5433-458E-A3DB-F17A56ED1E78}" srcOrd="1" destOrd="0" presId="urn:microsoft.com/office/officeart/2005/8/layout/orgChart1"/>
    <dgm:cxn modelId="{B94AFFBC-90A5-4080-99B8-4A5B326E6C7F}" type="presParOf" srcId="{75FABD22-5C30-4598-BEC5-AFD622F1BE58}" destId="{42AAE079-5A1A-4FAC-B7EF-0D4C70A8D42B}" srcOrd="1" destOrd="0" presId="urn:microsoft.com/office/officeart/2005/8/layout/orgChart1"/>
    <dgm:cxn modelId="{41E5455F-423A-4066-ABD0-3D4F408DA27E}" type="presParOf" srcId="{42AAE079-5A1A-4FAC-B7EF-0D4C70A8D42B}" destId="{4C8E746B-C9C0-4DF0-AE43-4F9675AD467C}" srcOrd="0" destOrd="0" presId="urn:microsoft.com/office/officeart/2005/8/layout/orgChart1"/>
    <dgm:cxn modelId="{A5871F13-5C32-4F5B-BAAB-22A7BA9B959A}" type="presParOf" srcId="{42AAE079-5A1A-4FAC-B7EF-0D4C70A8D42B}" destId="{5245CB90-1318-41C6-A7AC-30B8CE597F21}" srcOrd="1" destOrd="0" presId="urn:microsoft.com/office/officeart/2005/8/layout/orgChart1"/>
    <dgm:cxn modelId="{9916AC56-3504-4E31-ACB5-4BBDF89E4FBC}" type="presParOf" srcId="{5245CB90-1318-41C6-A7AC-30B8CE597F21}" destId="{9C7AA1DB-EA44-453E-8A9C-5EF3EE7931BB}" srcOrd="0" destOrd="0" presId="urn:microsoft.com/office/officeart/2005/8/layout/orgChart1"/>
    <dgm:cxn modelId="{B1FB794D-3988-4ABC-9BFD-C150CDE7DD4D}" type="presParOf" srcId="{9C7AA1DB-EA44-453E-8A9C-5EF3EE7931BB}" destId="{BBCDC60E-18D5-4050-A3D8-BAF16ED6B012}" srcOrd="0" destOrd="0" presId="urn:microsoft.com/office/officeart/2005/8/layout/orgChart1"/>
    <dgm:cxn modelId="{01A7ABE8-9BCB-4A9F-AA45-A086D3F083DF}" type="presParOf" srcId="{9C7AA1DB-EA44-453E-8A9C-5EF3EE7931BB}" destId="{3069376B-B713-4298-BEDC-F617439AC939}" srcOrd="1" destOrd="0" presId="urn:microsoft.com/office/officeart/2005/8/layout/orgChart1"/>
    <dgm:cxn modelId="{73D24137-B5BB-435E-A42B-4A4E5B830A3E}" type="presParOf" srcId="{5245CB90-1318-41C6-A7AC-30B8CE597F21}" destId="{AC8AD3D0-07F4-40A1-A094-D9DC320CEE5D}" srcOrd="1" destOrd="0" presId="urn:microsoft.com/office/officeart/2005/8/layout/orgChart1"/>
    <dgm:cxn modelId="{F82C8BDD-CFC9-44D2-84BF-AC48A3831BB2}" type="presParOf" srcId="{5245CB90-1318-41C6-A7AC-30B8CE597F21}" destId="{19678D0A-4B09-4D90-AD27-70905B519C59}" srcOrd="2" destOrd="0" presId="urn:microsoft.com/office/officeart/2005/8/layout/orgChart1"/>
    <dgm:cxn modelId="{BA7884D1-5BCD-4EED-BC26-E75D1CC395D7}" type="presParOf" srcId="{42AAE079-5A1A-4FAC-B7EF-0D4C70A8D42B}" destId="{D159D329-B359-48BB-91F3-1AA9657591DE}" srcOrd="2" destOrd="0" presId="urn:microsoft.com/office/officeart/2005/8/layout/orgChart1"/>
    <dgm:cxn modelId="{3D213A8A-1CB0-478A-A332-6BCD7223A147}" type="presParOf" srcId="{42AAE079-5A1A-4FAC-B7EF-0D4C70A8D42B}" destId="{5E812376-6941-4238-897E-E1257A5FC6A7}" srcOrd="3" destOrd="0" presId="urn:microsoft.com/office/officeart/2005/8/layout/orgChart1"/>
    <dgm:cxn modelId="{043FF229-B0C6-4A9B-A508-55673F073663}" type="presParOf" srcId="{5E812376-6941-4238-897E-E1257A5FC6A7}" destId="{559CA69D-DA02-43F9-8BD3-A2FBFB0E1F67}" srcOrd="0" destOrd="0" presId="urn:microsoft.com/office/officeart/2005/8/layout/orgChart1"/>
    <dgm:cxn modelId="{9A5F23B1-D9B5-47E3-9AB4-EDBE0CA82BD4}" type="presParOf" srcId="{559CA69D-DA02-43F9-8BD3-A2FBFB0E1F67}" destId="{E39D1A63-B58B-4784-9A63-009C356E5F10}" srcOrd="0" destOrd="0" presId="urn:microsoft.com/office/officeart/2005/8/layout/orgChart1"/>
    <dgm:cxn modelId="{736781CF-C1AC-4484-9DB3-EB89429A70A3}" type="presParOf" srcId="{559CA69D-DA02-43F9-8BD3-A2FBFB0E1F67}" destId="{801C29B0-0A89-4618-AE34-5AE2E406B5AD}" srcOrd="1" destOrd="0" presId="urn:microsoft.com/office/officeart/2005/8/layout/orgChart1"/>
    <dgm:cxn modelId="{FC38D9A2-CC66-4D61-A9B5-5AE24A343D7C}" type="presParOf" srcId="{5E812376-6941-4238-897E-E1257A5FC6A7}" destId="{DFAE42AA-DC2A-447A-A75B-CE1836B0E5F4}" srcOrd="1" destOrd="0" presId="urn:microsoft.com/office/officeart/2005/8/layout/orgChart1"/>
    <dgm:cxn modelId="{88F59251-9A5D-4BF8-B9D5-D203CE6C4EBD}" type="presParOf" srcId="{5E812376-6941-4238-897E-E1257A5FC6A7}" destId="{2E3AEE91-001E-45C7-B5E3-1D4B6A915CAA}" srcOrd="2" destOrd="0" presId="urn:microsoft.com/office/officeart/2005/8/layout/orgChart1"/>
    <dgm:cxn modelId="{42B15F3F-7408-4F7B-B460-773D4CDE8E20}" type="presParOf" srcId="{42AAE079-5A1A-4FAC-B7EF-0D4C70A8D42B}" destId="{8DDF0562-D5C7-4159-80FB-AEF2F4092E94}" srcOrd="4" destOrd="0" presId="urn:microsoft.com/office/officeart/2005/8/layout/orgChart1"/>
    <dgm:cxn modelId="{88D20408-5362-4188-8B80-B0F4F09B4CB6}" type="presParOf" srcId="{42AAE079-5A1A-4FAC-B7EF-0D4C70A8D42B}" destId="{BE868424-C80D-4537-A541-940B3A8EB7D3}" srcOrd="5" destOrd="0" presId="urn:microsoft.com/office/officeart/2005/8/layout/orgChart1"/>
    <dgm:cxn modelId="{E5A3D917-437A-4192-9817-F67CEB112E3C}" type="presParOf" srcId="{BE868424-C80D-4537-A541-940B3A8EB7D3}" destId="{04E26568-8C1D-47DB-B63F-7C6477C1414A}" srcOrd="0" destOrd="0" presId="urn:microsoft.com/office/officeart/2005/8/layout/orgChart1"/>
    <dgm:cxn modelId="{9D5B7111-E39E-475F-8A3E-F2DA21FA35F0}" type="presParOf" srcId="{04E26568-8C1D-47DB-B63F-7C6477C1414A}" destId="{8FCEBB36-7549-41C3-8142-11EA23CE0313}" srcOrd="0" destOrd="0" presId="urn:microsoft.com/office/officeart/2005/8/layout/orgChart1"/>
    <dgm:cxn modelId="{9EFF74F0-8BB2-4CC6-83A3-A452FB565D38}" type="presParOf" srcId="{04E26568-8C1D-47DB-B63F-7C6477C1414A}" destId="{F9ABAFCD-81FB-4ADA-B0B5-6589F60B0967}" srcOrd="1" destOrd="0" presId="urn:microsoft.com/office/officeart/2005/8/layout/orgChart1"/>
    <dgm:cxn modelId="{965491F7-A672-4081-8933-F159A8536627}" type="presParOf" srcId="{BE868424-C80D-4537-A541-940B3A8EB7D3}" destId="{287A81D2-4A6C-48E7-BBD0-33928354A88D}" srcOrd="1" destOrd="0" presId="urn:microsoft.com/office/officeart/2005/8/layout/orgChart1"/>
    <dgm:cxn modelId="{A16E2455-BF99-4935-8A31-735585F7048C}" type="presParOf" srcId="{BE868424-C80D-4537-A541-940B3A8EB7D3}" destId="{BA6FBF1E-3556-4B54-806A-06E883AE15F3}" srcOrd="2" destOrd="0" presId="urn:microsoft.com/office/officeart/2005/8/layout/orgChart1"/>
    <dgm:cxn modelId="{E61DD8B1-C9D8-4661-A061-0B611C981CBD}" type="presParOf" srcId="{42AAE079-5A1A-4FAC-B7EF-0D4C70A8D42B}" destId="{427AEF11-ADCA-4D1F-9D2B-50321D89CD06}" srcOrd="6" destOrd="0" presId="urn:microsoft.com/office/officeart/2005/8/layout/orgChart1"/>
    <dgm:cxn modelId="{6F2AFE93-AA26-4212-8916-8108C19BC19F}" type="presParOf" srcId="{42AAE079-5A1A-4FAC-B7EF-0D4C70A8D42B}" destId="{2AE51D26-22FC-4813-BB29-5E887F32C6CD}" srcOrd="7" destOrd="0" presId="urn:microsoft.com/office/officeart/2005/8/layout/orgChart1"/>
    <dgm:cxn modelId="{47CA3B18-42DA-48DA-AA88-0EFC5F7D2CB3}" type="presParOf" srcId="{2AE51D26-22FC-4813-BB29-5E887F32C6CD}" destId="{ADB85DCC-4993-4DE3-B800-2B8DBAEEA618}" srcOrd="0" destOrd="0" presId="urn:microsoft.com/office/officeart/2005/8/layout/orgChart1"/>
    <dgm:cxn modelId="{368449A0-64F1-4B48-94AD-24B14018EBB5}" type="presParOf" srcId="{ADB85DCC-4993-4DE3-B800-2B8DBAEEA618}" destId="{D356AF32-FC90-492C-AEB4-533DAD97A955}" srcOrd="0" destOrd="0" presId="urn:microsoft.com/office/officeart/2005/8/layout/orgChart1"/>
    <dgm:cxn modelId="{C8EE630F-5242-440C-B4C5-FE6D848EF1A9}" type="presParOf" srcId="{ADB85DCC-4993-4DE3-B800-2B8DBAEEA618}" destId="{BC83F3CD-F1AE-4100-A0A2-79A2465A12F7}" srcOrd="1" destOrd="0" presId="urn:microsoft.com/office/officeart/2005/8/layout/orgChart1"/>
    <dgm:cxn modelId="{1B795A0D-20DF-4DB5-ACB4-DDD9AAD5EA7B}" type="presParOf" srcId="{2AE51D26-22FC-4813-BB29-5E887F32C6CD}" destId="{741E8798-4B2B-483C-A076-F00466677FAA}" srcOrd="1" destOrd="0" presId="urn:microsoft.com/office/officeart/2005/8/layout/orgChart1"/>
    <dgm:cxn modelId="{FF1BE438-39DE-4B88-9431-52291A9B19DA}" type="presParOf" srcId="{2AE51D26-22FC-4813-BB29-5E887F32C6CD}" destId="{0B2E0330-A9A9-4048-9FBD-D8795BF2C396}" srcOrd="2" destOrd="0" presId="urn:microsoft.com/office/officeart/2005/8/layout/orgChart1"/>
    <dgm:cxn modelId="{C6A02B8A-6794-4B6F-96FF-C7FADE0FC3CA}" type="presParOf" srcId="{42AAE079-5A1A-4FAC-B7EF-0D4C70A8D42B}" destId="{F198FFE1-4682-49C3-AB9C-52BD8A4C9126}" srcOrd="8" destOrd="0" presId="urn:microsoft.com/office/officeart/2005/8/layout/orgChart1"/>
    <dgm:cxn modelId="{7D82F8FF-1038-4DF6-AD74-728C32257F0A}" type="presParOf" srcId="{42AAE079-5A1A-4FAC-B7EF-0D4C70A8D42B}" destId="{69D8BCA6-234E-4063-A39A-B254775C7245}" srcOrd="9" destOrd="0" presId="urn:microsoft.com/office/officeart/2005/8/layout/orgChart1"/>
    <dgm:cxn modelId="{5FCA384E-EBCE-4A0C-B1DF-9079779F6570}" type="presParOf" srcId="{69D8BCA6-234E-4063-A39A-B254775C7245}" destId="{F406B0E9-34FB-4B60-BE51-E39ABAC5196A}" srcOrd="0" destOrd="0" presId="urn:microsoft.com/office/officeart/2005/8/layout/orgChart1"/>
    <dgm:cxn modelId="{043CED83-5389-4E51-8C27-209E5C706CC9}" type="presParOf" srcId="{F406B0E9-34FB-4B60-BE51-E39ABAC5196A}" destId="{279EF8A0-922C-4849-976C-C91970FD0ADA}" srcOrd="0" destOrd="0" presId="urn:microsoft.com/office/officeart/2005/8/layout/orgChart1"/>
    <dgm:cxn modelId="{5DCA9865-B855-4AF8-97FF-446FC86CC136}" type="presParOf" srcId="{F406B0E9-34FB-4B60-BE51-E39ABAC5196A}" destId="{C931A3BA-E6C7-482B-8E20-612E2590674C}" srcOrd="1" destOrd="0" presId="urn:microsoft.com/office/officeart/2005/8/layout/orgChart1"/>
    <dgm:cxn modelId="{852F68E0-54CC-461A-ACD4-C75082A8AB55}" type="presParOf" srcId="{69D8BCA6-234E-4063-A39A-B254775C7245}" destId="{9623BAE8-1C5D-4E66-AFA8-B65ECD1EFA2E}" srcOrd="1" destOrd="0" presId="urn:microsoft.com/office/officeart/2005/8/layout/orgChart1"/>
    <dgm:cxn modelId="{5F27841C-8591-42BC-8FBF-B21395A8E081}" type="presParOf" srcId="{69D8BCA6-234E-4063-A39A-B254775C7245}" destId="{741FC73A-DBEA-49D1-934D-6C493DD0C7B5}" srcOrd="2" destOrd="0" presId="urn:microsoft.com/office/officeart/2005/8/layout/orgChart1"/>
    <dgm:cxn modelId="{7A97DAE1-9198-4ACF-A074-14A5A9185FB1}" type="presParOf" srcId="{75FABD22-5C30-4598-BEC5-AFD622F1BE58}" destId="{540E452A-F1F9-4B64-B938-461A51455554}" srcOrd="2" destOrd="0" presId="urn:microsoft.com/office/officeart/2005/8/layout/orgChart1"/>
    <dgm:cxn modelId="{23A2BB0F-DD30-4B92-B002-C13E6C15BC47}" type="presParOf" srcId="{A93FB1D6-C24B-4AF9-BDAD-4F119FAA6F3F}" destId="{10BD028A-518E-4CAE-90D3-6257F8D20124}" srcOrd="2" destOrd="0" presId="urn:microsoft.com/office/officeart/2005/8/layout/orgChart1"/>
    <dgm:cxn modelId="{FEF09C7E-3F01-41E5-9048-AC34BB495482}" type="presParOf" srcId="{A93FB1D6-C24B-4AF9-BDAD-4F119FAA6F3F}" destId="{2F9C9046-83B5-4280-8F11-159CDDDD76A1}" srcOrd="3" destOrd="0" presId="urn:microsoft.com/office/officeart/2005/8/layout/orgChart1"/>
    <dgm:cxn modelId="{AC8EAE48-5A9B-4E7F-B873-20FA65DDC40B}" type="presParOf" srcId="{2F9C9046-83B5-4280-8F11-159CDDDD76A1}" destId="{1EBB784E-F6C6-460B-8BC9-A8FDAE3B2F2E}" srcOrd="0" destOrd="0" presId="urn:microsoft.com/office/officeart/2005/8/layout/orgChart1"/>
    <dgm:cxn modelId="{421564F2-30CD-475E-AB83-445ADE6860F9}" type="presParOf" srcId="{1EBB784E-F6C6-460B-8BC9-A8FDAE3B2F2E}" destId="{EA26F4A7-9530-45D6-88D8-3F96FF660617}" srcOrd="0" destOrd="0" presId="urn:microsoft.com/office/officeart/2005/8/layout/orgChart1"/>
    <dgm:cxn modelId="{5EFDB1FD-93FB-462B-92A6-0E40EA71F671}" type="presParOf" srcId="{1EBB784E-F6C6-460B-8BC9-A8FDAE3B2F2E}" destId="{D1FF3B73-C6F8-44ED-B372-E8F10C78AB7F}" srcOrd="1" destOrd="0" presId="urn:microsoft.com/office/officeart/2005/8/layout/orgChart1"/>
    <dgm:cxn modelId="{68196523-F2A3-4845-BA92-446BD9EF8D0B}" type="presParOf" srcId="{2F9C9046-83B5-4280-8F11-159CDDDD76A1}" destId="{E5B6D89D-4A77-4055-B91E-F95478E4328B}" srcOrd="1" destOrd="0" presId="urn:microsoft.com/office/officeart/2005/8/layout/orgChart1"/>
    <dgm:cxn modelId="{2E04EC2C-AC79-4BD7-8710-04581AB39351}" type="presParOf" srcId="{2F9C9046-83B5-4280-8F11-159CDDDD76A1}" destId="{590D126A-68EB-4E73-B481-FE3E9AD3C2E4}" srcOrd="2" destOrd="0" presId="urn:microsoft.com/office/officeart/2005/8/layout/orgChart1"/>
    <dgm:cxn modelId="{5A97ED85-D2D5-48C0-904C-1EBDDF1DE193}" type="presParOf" srcId="{1A9F0542-3AAD-405A-8BF1-7D90EDED3448}" destId="{CF752C10-C8C3-47AB-AC42-7A3A68559F26}" srcOrd="2" destOrd="0" presId="urn:microsoft.com/office/officeart/2005/8/layout/orgChart1"/>
    <dgm:cxn modelId="{590FEDF2-B037-4FC4-9E92-5EA9006BD434}" type="presParOf" srcId="{84F56A93-7DD0-424B-9371-E15A5316ECF9}" destId="{8F86137D-7F1D-408D-B896-3BCB5F30176F}" srcOrd="4" destOrd="0" presId="urn:microsoft.com/office/officeart/2005/8/layout/orgChart1"/>
    <dgm:cxn modelId="{44265F48-A593-4A18-B71A-266DA441A1F9}" type="presParOf" srcId="{84F56A93-7DD0-424B-9371-E15A5316ECF9}" destId="{FCF75A95-A106-4662-8A5D-525733046910}" srcOrd="5" destOrd="0" presId="urn:microsoft.com/office/officeart/2005/8/layout/orgChart1"/>
    <dgm:cxn modelId="{34A95872-1341-48E5-A8B4-B51B758937C4}" type="presParOf" srcId="{FCF75A95-A106-4662-8A5D-525733046910}" destId="{0D417282-6397-4832-9E60-B40F09AEFC9A}" srcOrd="0" destOrd="0" presId="urn:microsoft.com/office/officeart/2005/8/layout/orgChart1"/>
    <dgm:cxn modelId="{8C043D49-622D-4048-9831-C6A96DAFC27A}" type="presParOf" srcId="{0D417282-6397-4832-9E60-B40F09AEFC9A}" destId="{9BC59FE6-16B5-49DF-9CE1-F5F269FFBD0D}" srcOrd="0" destOrd="0" presId="urn:microsoft.com/office/officeart/2005/8/layout/orgChart1"/>
    <dgm:cxn modelId="{5D141A76-413C-47D5-963F-540349D3356F}" type="presParOf" srcId="{0D417282-6397-4832-9E60-B40F09AEFC9A}" destId="{3D8D30BA-1A3E-4BE7-956E-3A3B568CF173}" srcOrd="1" destOrd="0" presId="urn:microsoft.com/office/officeart/2005/8/layout/orgChart1"/>
    <dgm:cxn modelId="{F0267B7E-FDB6-493B-B46B-024B74926C3A}" type="presParOf" srcId="{FCF75A95-A106-4662-8A5D-525733046910}" destId="{934BE778-2358-4763-8AE9-AD6CCD682EC6}" srcOrd="1" destOrd="0" presId="urn:microsoft.com/office/officeart/2005/8/layout/orgChart1"/>
    <dgm:cxn modelId="{EBB8793A-DF96-4640-82D6-33A4C6E327B1}" type="presParOf" srcId="{934BE778-2358-4763-8AE9-AD6CCD682EC6}" destId="{DA0C72A7-DC2C-4FBF-ABE8-9DAE4435E069}" srcOrd="0" destOrd="0" presId="urn:microsoft.com/office/officeart/2005/8/layout/orgChart1"/>
    <dgm:cxn modelId="{85856786-B27C-4385-87DB-4C3F84404C90}" type="presParOf" srcId="{934BE778-2358-4763-8AE9-AD6CCD682EC6}" destId="{DC9A03B5-4BB8-4F69-A678-9DB2705BD4BD}" srcOrd="1" destOrd="0" presId="urn:microsoft.com/office/officeart/2005/8/layout/orgChart1"/>
    <dgm:cxn modelId="{8E2859D9-9084-4673-9DB9-07E2C5BFD112}" type="presParOf" srcId="{DC9A03B5-4BB8-4F69-A678-9DB2705BD4BD}" destId="{AD70F0E6-37B0-42F4-834E-078D3578FE28}" srcOrd="0" destOrd="0" presId="urn:microsoft.com/office/officeart/2005/8/layout/orgChart1"/>
    <dgm:cxn modelId="{09044304-F792-4833-AE25-679F58945617}" type="presParOf" srcId="{AD70F0E6-37B0-42F4-834E-078D3578FE28}" destId="{9E2D6709-66A5-44C0-9072-3334664950AC}" srcOrd="0" destOrd="0" presId="urn:microsoft.com/office/officeart/2005/8/layout/orgChart1"/>
    <dgm:cxn modelId="{605FA0FC-1DC0-4940-B487-55DC84F03552}" type="presParOf" srcId="{AD70F0E6-37B0-42F4-834E-078D3578FE28}" destId="{7336ECCD-F7D4-4367-8E4C-A6BDB37C12C6}" srcOrd="1" destOrd="0" presId="urn:microsoft.com/office/officeart/2005/8/layout/orgChart1"/>
    <dgm:cxn modelId="{5F0E9E1B-5D68-4116-8958-4E8A9F73D624}" type="presParOf" srcId="{DC9A03B5-4BB8-4F69-A678-9DB2705BD4BD}" destId="{DB30DA13-6FC0-42F5-96F1-3DF0F64E1C0F}" srcOrd="1" destOrd="0" presId="urn:microsoft.com/office/officeart/2005/8/layout/orgChart1"/>
    <dgm:cxn modelId="{E35BCC69-07DF-4CA4-9663-798CA9333E4E}" type="presParOf" srcId="{DB30DA13-6FC0-42F5-96F1-3DF0F64E1C0F}" destId="{FD24515E-3406-4A02-90DC-E5F785320985}" srcOrd="0" destOrd="0" presId="urn:microsoft.com/office/officeart/2005/8/layout/orgChart1"/>
    <dgm:cxn modelId="{6F16AA69-7B89-4D6E-9CA3-DA01B63C5607}" type="presParOf" srcId="{DB30DA13-6FC0-42F5-96F1-3DF0F64E1C0F}" destId="{82187667-E27C-4145-8C34-21188C309A97}" srcOrd="1" destOrd="0" presId="urn:microsoft.com/office/officeart/2005/8/layout/orgChart1"/>
    <dgm:cxn modelId="{DD655564-7079-4210-BA6B-BD5CC9F05F78}" type="presParOf" srcId="{82187667-E27C-4145-8C34-21188C309A97}" destId="{6D56D992-B044-49A3-A240-B75AC0A9F4E0}" srcOrd="0" destOrd="0" presId="urn:microsoft.com/office/officeart/2005/8/layout/orgChart1"/>
    <dgm:cxn modelId="{510E492D-9CD0-4E38-89EF-78080DFC0FD6}" type="presParOf" srcId="{6D56D992-B044-49A3-A240-B75AC0A9F4E0}" destId="{BE465CEB-D07F-4E73-85FE-BEA8B03FECDA}" srcOrd="0" destOrd="0" presId="urn:microsoft.com/office/officeart/2005/8/layout/orgChart1"/>
    <dgm:cxn modelId="{36804E4D-25A9-4B27-BE4B-690E669BA345}" type="presParOf" srcId="{6D56D992-B044-49A3-A240-B75AC0A9F4E0}" destId="{BC62DBA7-BB5D-4B87-A615-B409EF917048}" srcOrd="1" destOrd="0" presId="urn:microsoft.com/office/officeart/2005/8/layout/orgChart1"/>
    <dgm:cxn modelId="{A76B7C40-BC52-48B6-AE92-5B6A159BE613}" type="presParOf" srcId="{82187667-E27C-4145-8C34-21188C309A97}" destId="{E93061F3-0AC4-4F50-AF1C-73755A31BA1A}" srcOrd="1" destOrd="0" presId="urn:microsoft.com/office/officeart/2005/8/layout/orgChart1"/>
    <dgm:cxn modelId="{5E916FB2-DEA2-48B5-AB56-E2F7A121B282}" type="presParOf" srcId="{E93061F3-0AC4-4F50-AF1C-73755A31BA1A}" destId="{D378BC02-3A57-4CBD-8E0E-70E8D9B9F07F}" srcOrd="0" destOrd="0" presId="urn:microsoft.com/office/officeart/2005/8/layout/orgChart1"/>
    <dgm:cxn modelId="{BED2B2C6-9D7D-451F-B3D3-5555EB568E6F}" type="presParOf" srcId="{E93061F3-0AC4-4F50-AF1C-73755A31BA1A}" destId="{10E6A5AD-3964-4031-B4CA-9BBC64B5C635}" srcOrd="1" destOrd="0" presId="urn:microsoft.com/office/officeart/2005/8/layout/orgChart1"/>
    <dgm:cxn modelId="{84F989A4-DEF6-4C52-A6FB-17FEC3D9F5D1}" type="presParOf" srcId="{10E6A5AD-3964-4031-B4CA-9BBC64B5C635}" destId="{84C51A11-541E-4FD8-A68D-9D40C81E8E7B}" srcOrd="0" destOrd="0" presId="urn:microsoft.com/office/officeart/2005/8/layout/orgChart1"/>
    <dgm:cxn modelId="{5D99499F-7E2F-4241-AC5A-B3451E2C6F08}" type="presParOf" srcId="{84C51A11-541E-4FD8-A68D-9D40C81E8E7B}" destId="{812FC070-6FBB-4E3A-822F-460617B5D416}" srcOrd="0" destOrd="0" presId="urn:microsoft.com/office/officeart/2005/8/layout/orgChart1"/>
    <dgm:cxn modelId="{22BA8025-499F-4FE3-BA05-C8834AD1EE0B}" type="presParOf" srcId="{84C51A11-541E-4FD8-A68D-9D40C81E8E7B}" destId="{92958814-A30C-4A98-B85E-4912B9424B45}" srcOrd="1" destOrd="0" presId="urn:microsoft.com/office/officeart/2005/8/layout/orgChart1"/>
    <dgm:cxn modelId="{E0DAFB80-2B68-41D7-86DF-0624A137ACD9}" type="presParOf" srcId="{10E6A5AD-3964-4031-B4CA-9BBC64B5C635}" destId="{D7439637-93FF-484E-8445-0CC980C92C7B}" srcOrd="1" destOrd="0" presId="urn:microsoft.com/office/officeart/2005/8/layout/orgChart1"/>
    <dgm:cxn modelId="{598CFCC7-BF6C-498C-B840-EA91AF82EA7B}" type="presParOf" srcId="{10E6A5AD-3964-4031-B4CA-9BBC64B5C635}" destId="{CDAAF2C7-30F2-4869-B8B3-926C09D7B124}" srcOrd="2" destOrd="0" presId="urn:microsoft.com/office/officeart/2005/8/layout/orgChart1"/>
    <dgm:cxn modelId="{B20A125B-9AD0-4A28-ACEA-85BEAED7BEDA}" type="presParOf" srcId="{E93061F3-0AC4-4F50-AF1C-73755A31BA1A}" destId="{4FAB163B-4AFC-4E4B-BB24-E89CDE9EC1A0}" srcOrd="2" destOrd="0" presId="urn:microsoft.com/office/officeart/2005/8/layout/orgChart1"/>
    <dgm:cxn modelId="{368B9E64-518B-49CF-9CC6-4702DDEDDE54}" type="presParOf" srcId="{E93061F3-0AC4-4F50-AF1C-73755A31BA1A}" destId="{9787A87B-2A1E-4C9C-A921-69CFA05867F7}" srcOrd="3" destOrd="0" presId="urn:microsoft.com/office/officeart/2005/8/layout/orgChart1"/>
    <dgm:cxn modelId="{D25A6A33-7ADF-493C-9DBE-16969642D6EC}" type="presParOf" srcId="{9787A87B-2A1E-4C9C-A921-69CFA05867F7}" destId="{DDFFD775-06B9-4C70-8A9C-4AFF494E42CB}" srcOrd="0" destOrd="0" presId="urn:microsoft.com/office/officeart/2005/8/layout/orgChart1"/>
    <dgm:cxn modelId="{4A289E17-E13F-4662-8880-0C04A9D3B39F}" type="presParOf" srcId="{DDFFD775-06B9-4C70-8A9C-4AFF494E42CB}" destId="{1F78281E-5CA5-4861-9475-BF485AA5D3EB}" srcOrd="0" destOrd="0" presId="urn:microsoft.com/office/officeart/2005/8/layout/orgChart1"/>
    <dgm:cxn modelId="{19D08571-C380-42C2-A6A4-C5FB9DDB1F31}" type="presParOf" srcId="{DDFFD775-06B9-4C70-8A9C-4AFF494E42CB}" destId="{92926053-A4A3-47C3-A81B-04E56CC08E2D}" srcOrd="1" destOrd="0" presId="urn:microsoft.com/office/officeart/2005/8/layout/orgChart1"/>
    <dgm:cxn modelId="{FFDCD97A-A44E-495E-88C4-7FB062815A83}" type="presParOf" srcId="{9787A87B-2A1E-4C9C-A921-69CFA05867F7}" destId="{F75A3E42-B76F-4A35-9F7A-776C5016085F}" srcOrd="1" destOrd="0" presId="urn:microsoft.com/office/officeart/2005/8/layout/orgChart1"/>
    <dgm:cxn modelId="{409AB2D5-4125-455B-916E-B2AAF21EE824}" type="presParOf" srcId="{9787A87B-2A1E-4C9C-A921-69CFA05867F7}" destId="{544DE635-0CDF-49C1-93F2-EE253FC36C36}" srcOrd="2" destOrd="0" presId="urn:microsoft.com/office/officeart/2005/8/layout/orgChart1"/>
    <dgm:cxn modelId="{E01BFCA8-398C-4847-9C62-3C2CAF22B540}" type="presParOf" srcId="{E93061F3-0AC4-4F50-AF1C-73755A31BA1A}" destId="{1AF39D03-A391-4B26-BF4E-D6AD53A174C2}" srcOrd="4" destOrd="0" presId="urn:microsoft.com/office/officeart/2005/8/layout/orgChart1"/>
    <dgm:cxn modelId="{BD4267A8-FBFC-4AD0-B333-B9972C524272}" type="presParOf" srcId="{E93061F3-0AC4-4F50-AF1C-73755A31BA1A}" destId="{8F0BA108-2F4A-48E0-87D3-2C1553592112}" srcOrd="5" destOrd="0" presId="urn:microsoft.com/office/officeart/2005/8/layout/orgChart1"/>
    <dgm:cxn modelId="{17489B2C-DFD2-4F5C-9C02-70F2ED5994EF}" type="presParOf" srcId="{8F0BA108-2F4A-48E0-87D3-2C1553592112}" destId="{948AF498-B8E0-49D4-9CB7-89E43797D91C}" srcOrd="0" destOrd="0" presId="urn:microsoft.com/office/officeart/2005/8/layout/orgChart1"/>
    <dgm:cxn modelId="{89A35A37-2B1B-4C5E-9881-59FFAAE0134E}" type="presParOf" srcId="{948AF498-B8E0-49D4-9CB7-89E43797D91C}" destId="{6C23CE36-FEF4-48EB-99F3-3CF09A0BEB3D}" srcOrd="0" destOrd="0" presId="urn:microsoft.com/office/officeart/2005/8/layout/orgChart1"/>
    <dgm:cxn modelId="{B64D214A-C689-430A-B843-205E2CEA2E37}" type="presParOf" srcId="{948AF498-B8E0-49D4-9CB7-89E43797D91C}" destId="{001EF39F-3B88-4277-8C2A-12BCCA4358FE}" srcOrd="1" destOrd="0" presId="urn:microsoft.com/office/officeart/2005/8/layout/orgChart1"/>
    <dgm:cxn modelId="{5D483989-6203-4F56-B977-78EB24A02816}" type="presParOf" srcId="{8F0BA108-2F4A-48E0-87D3-2C1553592112}" destId="{62AD34A8-BECB-4B11-8A59-CEF56FE74093}" srcOrd="1" destOrd="0" presId="urn:microsoft.com/office/officeart/2005/8/layout/orgChart1"/>
    <dgm:cxn modelId="{29953767-B6FC-4D35-AA9D-FC00C9B2A3A3}" type="presParOf" srcId="{8F0BA108-2F4A-48E0-87D3-2C1553592112}" destId="{6D94C39B-483A-438B-92A4-C4CCD2204357}" srcOrd="2" destOrd="0" presId="urn:microsoft.com/office/officeart/2005/8/layout/orgChart1"/>
    <dgm:cxn modelId="{D4593DAB-DA36-4545-82C6-0FC4C88E98C7}" type="presParOf" srcId="{E93061F3-0AC4-4F50-AF1C-73755A31BA1A}" destId="{B878852E-EB50-412E-B474-165CCA870BEF}" srcOrd="6" destOrd="0" presId="urn:microsoft.com/office/officeart/2005/8/layout/orgChart1"/>
    <dgm:cxn modelId="{E2097069-A57E-4CD1-899D-852F624DEC55}" type="presParOf" srcId="{E93061F3-0AC4-4F50-AF1C-73755A31BA1A}" destId="{34248413-FB91-4585-8478-FE4819A68881}" srcOrd="7" destOrd="0" presId="urn:microsoft.com/office/officeart/2005/8/layout/orgChart1"/>
    <dgm:cxn modelId="{524E9455-3916-4372-A8E7-890F05418045}" type="presParOf" srcId="{34248413-FB91-4585-8478-FE4819A68881}" destId="{A3D58DAC-8DB6-49C0-94D1-01105D9F913D}" srcOrd="0" destOrd="0" presId="urn:microsoft.com/office/officeart/2005/8/layout/orgChart1"/>
    <dgm:cxn modelId="{389351C8-529F-4EA2-8769-D47BCC5A2531}" type="presParOf" srcId="{A3D58DAC-8DB6-49C0-94D1-01105D9F913D}" destId="{F8A74EAE-5FCE-47CB-89F7-63D632CDE458}" srcOrd="0" destOrd="0" presId="urn:microsoft.com/office/officeart/2005/8/layout/orgChart1"/>
    <dgm:cxn modelId="{C2823C71-CDD5-4F1A-90B7-C4F7B56099F2}" type="presParOf" srcId="{A3D58DAC-8DB6-49C0-94D1-01105D9F913D}" destId="{7D750003-8EF7-4937-AFDD-B5D7E13DE3AF}" srcOrd="1" destOrd="0" presId="urn:microsoft.com/office/officeart/2005/8/layout/orgChart1"/>
    <dgm:cxn modelId="{3B389123-4937-4BF6-99CA-C5A78D61B194}" type="presParOf" srcId="{34248413-FB91-4585-8478-FE4819A68881}" destId="{03024CFD-AC86-493A-A1EE-DFF89F40F1F7}" srcOrd="1" destOrd="0" presId="urn:microsoft.com/office/officeart/2005/8/layout/orgChart1"/>
    <dgm:cxn modelId="{6A65C4AE-3277-486D-8653-71E76F4A2B96}" type="presParOf" srcId="{34248413-FB91-4585-8478-FE4819A68881}" destId="{14179C68-BBFF-4A96-9541-9274A7F8C841}" srcOrd="2" destOrd="0" presId="urn:microsoft.com/office/officeart/2005/8/layout/orgChart1"/>
    <dgm:cxn modelId="{0A3A552C-DC35-4FF4-AD6F-6C9D5024E101}" type="presParOf" srcId="{E93061F3-0AC4-4F50-AF1C-73755A31BA1A}" destId="{76E522D8-8C70-4735-90FD-160352BB8886}" srcOrd="8" destOrd="0" presId="urn:microsoft.com/office/officeart/2005/8/layout/orgChart1"/>
    <dgm:cxn modelId="{5119C7E6-8E3F-4F7A-B0A8-579773184153}" type="presParOf" srcId="{E93061F3-0AC4-4F50-AF1C-73755A31BA1A}" destId="{9567DE8A-32F9-4FE0-ACF5-B4255361D021}" srcOrd="9" destOrd="0" presId="urn:microsoft.com/office/officeart/2005/8/layout/orgChart1"/>
    <dgm:cxn modelId="{AFDB69A8-68DE-4616-956F-16B2C4FA07F0}" type="presParOf" srcId="{9567DE8A-32F9-4FE0-ACF5-B4255361D021}" destId="{66323275-A5CE-4EC0-B6C0-6FB47DCB4B5C}" srcOrd="0" destOrd="0" presId="urn:microsoft.com/office/officeart/2005/8/layout/orgChart1"/>
    <dgm:cxn modelId="{121DEA5D-7558-41F9-8904-C19FDB960EA4}" type="presParOf" srcId="{66323275-A5CE-4EC0-B6C0-6FB47DCB4B5C}" destId="{94B1B065-CAD0-4FC0-8811-DFCB3ADE7E5E}" srcOrd="0" destOrd="0" presId="urn:microsoft.com/office/officeart/2005/8/layout/orgChart1"/>
    <dgm:cxn modelId="{B9697ABD-BB9B-4D07-B647-131DCE8B64A2}" type="presParOf" srcId="{66323275-A5CE-4EC0-B6C0-6FB47DCB4B5C}" destId="{86E6B80A-E0AA-4B34-8C0C-40D10E76CDE9}" srcOrd="1" destOrd="0" presId="urn:microsoft.com/office/officeart/2005/8/layout/orgChart1"/>
    <dgm:cxn modelId="{B0A6FB3E-19A9-409E-8A0A-2EDA23F85D79}" type="presParOf" srcId="{9567DE8A-32F9-4FE0-ACF5-B4255361D021}" destId="{7A5E56B1-6C23-42E5-8882-D00FFD94463A}" srcOrd="1" destOrd="0" presId="urn:microsoft.com/office/officeart/2005/8/layout/orgChart1"/>
    <dgm:cxn modelId="{A4ED3D16-E76E-41C4-9462-52CAD1837A1F}" type="presParOf" srcId="{9567DE8A-32F9-4FE0-ACF5-B4255361D021}" destId="{F49D9746-FC04-4B0F-BF94-0FDC917EDD2F}" srcOrd="2" destOrd="0" presId="urn:microsoft.com/office/officeart/2005/8/layout/orgChart1"/>
    <dgm:cxn modelId="{DFF9A305-2844-4E4F-B683-7BCF499E5073}" type="presParOf" srcId="{E93061F3-0AC4-4F50-AF1C-73755A31BA1A}" destId="{02B290DF-8621-4E74-BC5C-3E980903584A}" srcOrd="10" destOrd="0" presId="urn:microsoft.com/office/officeart/2005/8/layout/orgChart1"/>
    <dgm:cxn modelId="{98B01D6B-B5FC-4FCE-B92C-1F6C6094DCFE}" type="presParOf" srcId="{E93061F3-0AC4-4F50-AF1C-73755A31BA1A}" destId="{DA654F6B-822A-40CB-AE21-26DCD0BF3BB6}" srcOrd="11" destOrd="0" presId="urn:microsoft.com/office/officeart/2005/8/layout/orgChart1"/>
    <dgm:cxn modelId="{721E253A-22EC-4D88-84F1-3DFDE54C57C6}" type="presParOf" srcId="{DA654F6B-822A-40CB-AE21-26DCD0BF3BB6}" destId="{22717A60-3FA1-4239-A830-EC16D91FD883}" srcOrd="0" destOrd="0" presId="urn:microsoft.com/office/officeart/2005/8/layout/orgChart1"/>
    <dgm:cxn modelId="{A5F8134E-33E5-4985-A25A-5261B7E379B0}" type="presParOf" srcId="{22717A60-3FA1-4239-A830-EC16D91FD883}" destId="{6DBBB91F-2804-4B9B-8021-7612B40B27D6}" srcOrd="0" destOrd="0" presId="urn:microsoft.com/office/officeart/2005/8/layout/orgChart1"/>
    <dgm:cxn modelId="{0CB24AB6-3255-4505-AB3B-D52ADD4A21EB}" type="presParOf" srcId="{22717A60-3FA1-4239-A830-EC16D91FD883}" destId="{48C45400-7D36-4D7E-9FA1-578F48B2E737}" srcOrd="1" destOrd="0" presId="urn:microsoft.com/office/officeart/2005/8/layout/orgChart1"/>
    <dgm:cxn modelId="{4003CF9C-6073-437B-B99E-0A95BE8F299E}" type="presParOf" srcId="{DA654F6B-822A-40CB-AE21-26DCD0BF3BB6}" destId="{097D957A-7FEC-4B81-A57B-A0783E9F2786}" srcOrd="1" destOrd="0" presId="urn:microsoft.com/office/officeart/2005/8/layout/orgChart1"/>
    <dgm:cxn modelId="{73DD37A5-1A9B-441D-B1D3-DCC51268E05E}" type="presParOf" srcId="{DA654F6B-822A-40CB-AE21-26DCD0BF3BB6}" destId="{2B49D3FF-7313-4DE5-9B39-68BDCE6855F5}" srcOrd="2" destOrd="0" presId="urn:microsoft.com/office/officeart/2005/8/layout/orgChart1"/>
    <dgm:cxn modelId="{991B7808-F6F2-46D4-AD54-FF4256A1082E}" type="presParOf" srcId="{82187667-E27C-4145-8C34-21188C309A97}" destId="{3B7C9B2B-C658-472F-B7A8-AE54299FC9A6}" srcOrd="2" destOrd="0" presId="urn:microsoft.com/office/officeart/2005/8/layout/orgChart1"/>
    <dgm:cxn modelId="{99C63F38-B575-45F0-BDB4-8912B09F4657}" type="presParOf" srcId="{DC9A03B5-4BB8-4F69-A678-9DB2705BD4BD}" destId="{560E38B7-3A72-496C-B77A-89A72DB5D0CD}" srcOrd="2" destOrd="0" presId="urn:microsoft.com/office/officeart/2005/8/layout/orgChart1"/>
    <dgm:cxn modelId="{412CA393-470C-4499-A132-28C04B92A689}" type="presParOf" srcId="{934BE778-2358-4763-8AE9-AD6CCD682EC6}" destId="{1939B3D9-F2AD-4FD6-BC14-3EB2DBF56125}" srcOrd="2" destOrd="0" presId="urn:microsoft.com/office/officeart/2005/8/layout/orgChart1"/>
    <dgm:cxn modelId="{E0FC89D2-07DA-4373-8AB9-5CABE1FBDBC3}" type="presParOf" srcId="{934BE778-2358-4763-8AE9-AD6CCD682EC6}" destId="{2B2563D2-B3DA-4689-BCEB-A1452DFE4118}" srcOrd="3" destOrd="0" presId="urn:microsoft.com/office/officeart/2005/8/layout/orgChart1"/>
    <dgm:cxn modelId="{269A7FFB-9A6F-47FF-84CF-DF6FB4242DF3}" type="presParOf" srcId="{2B2563D2-B3DA-4689-BCEB-A1452DFE4118}" destId="{5CF17706-039B-48F9-8211-D47467317459}" srcOrd="0" destOrd="0" presId="urn:microsoft.com/office/officeart/2005/8/layout/orgChart1"/>
    <dgm:cxn modelId="{3D3A6C93-B5E8-4526-9253-241BC3824550}" type="presParOf" srcId="{5CF17706-039B-48F9-8211-D47467317459}" destId="{88E381FB-FADC-437B-BD6E-E9C81458195D}" srcOrd="0" destOrd="0" presId="urn:microsoft.com/office/officeart/2005/8/layout/orgChart1"/>
    <dgm:cxn modelId="{BA11380F-DB62-41D7-91B6-B5D79E64FFFE}" type="presParOf" srcId="{5CF17706-039B-48F9-8211-D47467317459}" destId="{3D67E4E7-EA88-4E85-84D7-883A5258842A}" srcOrd="1" destOrd="0" presId="urn:microsoft.com/office/officeart/2005/8/layout/orgChart1"/>
    <dgm:cxn modelId="{F401D889-4417-45C4-9511-B14B4702C8F4}" type="presParOf" srcId="{2B2563D2-B3DA-4689-BCEB-A1452DFE4118}" destId="{FBE1BC84-123B-41D4-9B23-3AAA6D692419}" srcOrd="1" destOrd="0" presId="urn:microsoft.com/office/officeart/2005/8/layout/orgChart1"/>
    <dgm:cxn modelId="{75D6E53B-3757-45ED-BB06-B99D25CD65E9}" type="presParOf" srcId="{FBE1BC84-123B-41D4-9B23-3AAA6D692419}" destId="{3D62393A-25FA-4370-A4A1-E3F5475423E6}" srcOrd="0" destOrd="0" presId="urn:microsoft.com/office/officeart/2005/8/layout/orgChart1"/>
    <dgm:cxn modelId="{B8BF4E10-30FE-4F21-A097-0A39F90932A5}" type="presParOf" srcId="{FBE1BC84-123B-41D4-9B23-3AAA6D692419}" destId="{78B7C460-BAFE-42EA-8C66-5ACBFA675801}" srcOrd="1" destOrd="0" presId="urn:microsoft.com/office/officeart/2005/8/layout/orgChart1"/>
    <dgm:cxn modelId="{497E56FE-23CC-413F-902E-422FEADB847D}" type="presParOf" srcId="{78B7C460-BAFE-42EA-8C66-5ACBFA675801}" destId="{2F7CBDF6-793C-4CDF-A388-1A024B66EB37}" srcOrd="0" destOrd="0" presId="urn:microsoft.com/office/officeart/2005/8/layout/orgChart1"/>
    <dgm:cxn modelId="{F3B958AA-024D-4B05-81F5-AC4BA80B870C}" type="presParOf" srcId="{2F7CBDF6-793C-4CDF-A388-1A024B66EB37}" destId="{4AD276AB-F92F-4243-B092-9F7AE01832E9}" srcOrd="0" destOrd="0" presId="urn:microsoft.com/office/officeart/2005/8/layout/orgChart1"/>
    <dgm:cxn modelId="{FC2A535D-26D7-4C95-AE51-C88B49983A67}" type="presParOf" srcId="{2F7CBDF6-793C-4CDF-A388-1A024B66EB37}" destId="{36C96A2A-5DE8-4F15-AA6A-1B78CA59A330}" srcOrd="1" destOrd="0" presId="urn:microsoft.com/office/officeart/2005/8/layout/orgChart1"/>
    <dgm:cxn modelId="{C4C46BFB-5D44-450F-B17B-A6299DEB24B3}" type="presParOf" srcId="{78B7C460-BAFE-42EA-8C66-5ACBFA675801}" destId="{78DBACF2-DAB5-4C5A-A6FF-091FB1B77B4E}" srcOrd="1" destOrd="0" presId="urn:microsoft.com/office/officeart/2005/8/layout/orgChart1"/>
    <dgm:cxn modelId="{A61A351C-1806-4009-B75A-778C5D798C50}" type="presParOf" srcId="{78DBACF2-DAB5-4C5A-A6FF-091FB1B77B4E}" destId="{BB7C2D5D-6039-43DC-BA7C-69972C64AF27}" srcOrd="0" destOrd="0" presId="urn:microsoft.com/office/officeart/2005/8/layout/orgChart1"/>
    <dgm:cxn modelId="{BD2D5F3D-ABCB-4F3D-A8CF-6006BA4A46B4}" type="presParOf" srcId="{78DBACF2-DAB5-4C5A-A6FF-091FB1B77B4E}" destId="{912295C5-42EA-4A5A-A472-8D99ABA0D32B}" srcOrd="1" destOrd="0" presId="urn:microsoft.com/office/officeart/2005/8/layout/orgChart1"/>
    <dgm:cxn modelId="{9B2C6B01-BD76-40F3-AF16-E1A31896CAFB}" type="presParOf" srcId="{912295C5-42EA-4A5A-A472-8D99ABA0D32B}" destId="{F98C6999-850D-4A43-998B-1784704F0151}" srcOrd="0" destOrd="0" presId="urn:microsoft.com/office/officeart/2005/8/layout/orgChart1"/>
    <dgm:cxn modelId="{6CE737C6-FD28-4BA3-8789-48785CA9EADB}" type="presParOf" srcId="{F98C6999-850D-4A43-998B-1784704F0151}" destId="{791A9AB7-10DF-4E32-B8D3-267542D632C4}" srcOrd="0" destOrd="0" presId="urn:microsoft.com/office/officeart/2005/8/layout/orgChart1"/>
    <dgm:cxn modelId="{1092A396-E397-4C28-A6A0-5F3EE2F101EE}" type="presParOf" srcId="{F98C6999-850D-4A43-998B-1784704F0151}" destId="{AFB45728-DF4E-4C11-B8F1-C543A45CC351}" srcOrd="1" destOrd="0" presId="urn:microsoft.com/office/officeart/2005/8/layout/orgChart1"/>
    <dgm:cxn modelId="{734A13B0-C5DF-44A0-B47A-FD669E88A7F5}" type="presParOf" srcId="{912295C5-42EA-4A5A-A472-8D99ABA0D32B}" destId="{656C01A9-0FF5-481D-B651-0E8869C102FE}" srcOrd="1" destOrd="0" presId="urn:microsoft.com/office/officeart/2005/8/layout/orgChart1"/>
    <dgm:cxn modelId="{BC134178-9F28-4E21-8FE1-BC5410FB40CA}" type="presParOf" srcId="{912295C5-42EA-4A5A-A472-8D99ABA0D32B}" destId="{A73F539D-6E1F-40B2-967F-6BE2535DC533}" srcOrd="2" destOrd="0" presId="urn:microsoft.com/office/officeart/2005/8/layout/orgChart1"/>
    <dgm:cxn modelId="{4D4965DF-D4CE-4036-8249-1C1F7580C956}" type="presParOf" srcId="{78DBACF2-DAB5-4C5A-A6FF-091FB1B77B4E}" destId="{AD0ADF4D-10F6-4A51-8479-8EF6EE0C2D4D}" srcOrd="2" destOrd="0" presId="urn:microsoft.com/office/officeart/2005/8/layout/orgChart1"/>
    <dgm:cxn modelId="{C1BF102F-0D0D-4845-BEFC-83A3376EF46C}" type="presParOf" srcId="{78DBACF2-DAB5-4C5A-A6FF-091FB1B77B4E}" destId="{0F3892F4-4013-49BD-AA16-755805E3443D}" srcOrd="3" destOrd="0" presId="urn:microsoft.com/office/officeart/2005/8/layout/orgChart1"/>
    <dgm:cxn modelId="{05304069-52E3-4A7A-BECE-94D55A2031F8}" type="presParOf" srcId="{0F3892F4-4013-49BD-AA16-755805E3443D}" destId="{182F8BCC-FA35-43CA-AB59-CD1DC28FF591}" srcOrd="0" destOrd="0" presId="urn:microsoft.com/office/officeart/2005/8/layout/orgChart1"/>
    <dgm:cxn modelId="{7BFE67C0-7929-4227-98B3-BEE3B541ADDB}" type="presParOf" srcId="{182F8BCC-FA35-43CA-AB59-CD1DC28FF591}" destId="{930DC7CC-BF3F-4791-B0EE-F2470F00EEA9}" srcOrd="0" destOrd="0" presId="urn:microsoft.com/office/officeart/2005/8/layout/orgChart1"/>
    <dgm:cxn modelId="{87DD57B1-092B-48DD-A8FB-B9BC086FAD0D}" type="presParOf" srcId="{182F8BCC-FA35-43CA-AB59-CD1DC28FF591}" destId="{2EF665E1-4E3D-4BF8-87B3-D00AD6C65BDB}" srcOrd="1" destOrd="0" presId="urn:microsoft.com/office/officeart/2005/8/layout/orgChart1"/>
    <dgm:cxn modelId="{8A7A221A-CEDB-4A62-9DD0-2BE76C934AA1}" type="presParOf" srcId="{0F3892F4-4013-49BD-AA16-755805E3443D}" destId="{8A2DC8A0-7E59-4740-959B-2CD15BCD7DBF}" srcOrd="1" destOrd="0" presId="urn:microsoft.com/office/officeart/2005/8/layout/orgChart1"/>
    <dgm:cxn modelId="{F7DA3602-0C74-4C8E-85A2-39E54C5144C9}" type="presParOf" srcId="{0F3892F4-4013-49BD-AA16-755805E3443D}" destId="{4E9F07EA-998E-4AEA-B887-FD6C2D262907}" srcOrd="2" destOrd="0" presId="urn:microsoft.com/office/officeart/2005/8/layout/orgChart1"/>
    <dgm:cxn modelId="{AD8597F5-6359-4F43-B9E9-36F30387551F}" type="presParOf" srcId="{78DBACF2-DAB5-4C5A-A6FF-091FB1B77B4E}" destId="{58BAEAE9-3C6F-4CB1-8A44-70AFCDB2E335}" srcOrd="4" destOrd="0" presId="urn:microsoft.com/office/officeart/2005/8/layout/orgChart1"/>
    <dgm:cxn modelId="{5B774E60-1042-4227-B77A-01FD680E3EB1}" type="presParOf" srcId="{78DBACF2-DAB5-4C5A-A6FF-091FB1B77B4E}" destId="{9FD889B9-0640-44C4-B56F-FAEBF8569640}" srcOrd="5" destOrd="0" presId="urn:microsoft.com/office/officeart/2005/8/layout/orgChart1"/>
    <dgm:cxn modelId="{A8680298-398F-4230-B1FD-2F5C3CBC055D}" type="presParOf" srcId="{9FD889B9-0640-44C4-B56F-FAEBF8569640}" destId="{906E009E-74D0-4ACA-BAD4-3607B269774C}" srcOrd="0" destOrd="0" presId="urn:microsoft.com/office/officeart/2005/8/layout/orgChart1"/>
    <dgm:cxn modelId="{BF17E92A-EFD8-4CFE-813D-CA591AE25224}" type="presParOf" srcId="{906E009E-74D0-4ACA-BAD4-3607B269774C}" destId="{6D57647A-0B34-4F7C-A8FA-73A977F19AE6}" srcOrd="0" destOrd="0" presId="urn:microsoft.com/office/officeart/2005/8/layout/orgChart1"/>
    <dgm:cxn modelId="{046A3B00-146C-49D1-A225-34D84E29C86B}" type="presParOf" srcId="{906E009E-74D0-4ACA-BAD4-3607B269774C}" destId="{E6992675-210C-412D-BDA3-8F54E9F7B2AB}" srcOrd="1" destOrd="0" presId="urn:microsoft.com/office/officeart/2005/8/layout/orgChart1"/>
    <dgm:cxn modelId="{70845B44-6E0A-496B-9EF0-28481D446C05}" type="presParOf" srcId="{9FD889B9-0640-44C4-B56F-FAEBF8569640}" destId="{72EBC36E-9DC2-463E-A5E7-B969736C1F90}" srcOrd="1" destOrd="0" presId="urn:microsoft.com/office/officeart/2005/8/layout/orgChart1"/>
    <dgm:cxn modelId="{F875A01F-6CAA-43E7-B21D-FD09EBDE2AB6}" type="presParOf" srcId="{9FD889B9-0640-44C4-B56F-FAEBF8569640}" destId="{ABDCCADE-570A-448F-A7C8-2F808397F2D3}" srcOrd="2" destOrd="0" presId="urn:microsoft.com/office/officeart/2005/8/layout/orgChart1"/>
    <dgm:cxn modelId="{87D01776-C437-48F3-BA3D-4F04E512D7AC}" type="presParOf" srcId="{78DBACF2-DAB5-4C5A-A6FF-091FB1B77B4E}" destId="{D5701DC6-52FB-4B35-A56A-5B8622B00FB4}" srcOrd="6" destOrd="0" presId="urn:microsoft.com/office/officeart/2005/8/layout/orgChart1"/>
    <dgm:cxn modelId="{A758452C-74F5-4815-878E-448C429A260C}" type="presParOf" srcId="{78DBACF2-DAB5-4C5A-A6FF-091FB1B77B4E}" destId="{7DABFB3B-44C2-415B-9129-D90613A5700E}" srcOrd="7" destOrd="0" presId="urn:microsoft.com/office/officeart/2005/8/layout/orgChart1"/>
    <dgm:cxn modelId="{E79D312D-810A-42DA-9AD9-545F4BB65622}" type="presParOf" srcId="{7DABFB3B-44C2-415B-9129-D90613A5700E}" destId="{50CA7575-810D-49B8-AA4D-F6DC010EA023}" srcOrd="0" destOrd="0" presId="urn:microsoft.com/office/officeart/2005/8/layout/orgChart1"/>
    <dgm:cxn modelId="{6432307C-783A-4B83-AA98-BA56F5A644CA}" type="presParOf" srcId="{50CA7575-810D-49B8-AA4D-F6DC010EA023}" destId="{98D33C3C-989E-4698-9E0D-AE36C6057F02}" srcOrd="0" destOrd="0" presId="urn:microsoft.com/office/officeart/2005/8/layout/orgChart1"/>
    <dgm:cxn modelId="{2DC41317-7288-425B-A7A1-57626A0D03CB}" type="presParOf" srcId="{50CA7575-810D-49B8-AA4D-F6DC010EA023}" destId="{D5D01C98-3032-49B6-AF06-5400D695A16A}" srcOrd="1" destOrd="0" presId="urn:microsoft.com/office/officeart/2005/8/layout/orgChart1"/>
    <dgm:cxn modelId="{79BF5A8A-0D2A-41E3-AD8C-39E5AC4327A6}" type="presParOf" srcId="{7DABFB3B-44C2-415B-9129-D90613A5700E}" destId="{50C32270-0F89-4716-BE01-AD21A42AFB81}" srcOrd="1" destOrd="0" presId="urn:microsoft.com/office/officeart/2005/8/layout/orgChart1"/>
    <dgm:cxn modelId="{AA21FE14-3B13-4BC5-AC0D-09C9A9179B1F}" type="presParOf" srcId="{7DABFB3B-44C2-415B-9129-D90613A5700E}" destId="{963B230A-5E0E-4E7B-BD35-33AC1B1DA8E9}" srcOrd="2" destOrd="0" presId="urn:microsoft.com/office/officeart/2005/8/layout/orgChart1"/>
    <dgm:cxn modelId="{4041C9A8-547D-42F9-AD18-8CA77EE471CE}" type="presParOf" srcId="{78B7C460-BAFE-42EA-8C66-5ACBFA675801}" destId="{D368D6FF-7163-4220-B5CB-7870AC68E972}" srcOrd="2" destOrd="0" presId="urn:microsoft.com/office/officeart/2005/8/layout/orgChart1"/>
    <dgm:cxn modelId="{5D8F7582-9170-4C72-82C0-7E48DF5CC6A5}" type="presParOf" srcId="{2B2563D2-B3DA-4689-BCEB-A1452DFE4118}" destId="{92B5D5C8-286C-40DD-A3BB-C7361AFC215D}" srcOrd="2" destOrd="0" presId="urn:microsoft.com/office/officeart/2005/8/layout/orgChart1"/>
    <dgm:cxn modelId="{FC728715-7C0E-4EC8-A889-77DCBBEB73BD}" type="presParOf" srcId="{934BE778-2358-4763-8AE9-AD6CCD682EC6}" destId="{29ECE528-2703-404D-B83E-0B67059F3356}" srcOrd="4" destOrd="0" presId="urn:microsoft.com/office/officeart/2005/8/layout/orgChart1"/>
    <dgm:cxn modelId="{E717E3ED-2F31-4CAA-BB42-D9A216DE212B}" type="presParOf" srcId="{934BE778-2358-4763-8AE9-AD6CCD682EC6}" destId="{7DDA28B7-4E4C-4412-894D-0EB7D8839BA7}" srcOrd="5" destOrd="0" presId="urn:microsoft.com/office/officeart/2005/8/layout/orgChart1"/>
    <dgm:cxn modelId="{509E0997-AD8B-4048-9DDE-E74DA4FEE8C4}" type="presParOf" srcId="{7DDA28B7-4E4C-4412-894D-0EB7D8839BA7}" destId="{0CCD6C51-A318-4239-A483-234E01B67C48}" srcOrd="0" destOrd="0" presId="urn:microsoft.com/office/officeart/2005/8/layout/orgChart1"/>
    <dgm:cxn modelId="{DF56C6B0-D5C8-43C0-B0DD-4AC44DC8EBE9}" type="presParOf" srcId="{0CCD6C51-A318-4239-A483-234E01B67C48}" destId="{AE92BBDE-E03A-4C7A-AF56-6094F94EDE3C}" srcOrd="0" destOrd="0" presId="urn:microsoft.com/office/officeart/2005/8/layout/orgChart1"/>
    <dgm:cxn modelId="{BC86912F-D6B6-49F4-A2E0-BA489A16703D}" type="presParOf" srcId="{0CCD6C51-A318-4239-A483-234E01B67C48}" destId="{3A8218DE-60FF-4D57-BFEE-D2C6BB8D64D3}" srcOrd="1" destOrd="0" presId="urn:microsoft.com/office/officeart/2005/8/layout/orgChart1"/>
    <dgm:cxn modelId="{0EE12654-668C-45E3-870B-A30687F08C92}" type="presParOf" srcId="{7DDA28B7-4E4C-4412-894D-0EB7D8839BA7}" destId="{28DC2C41-AD22-43C0-820A-66C76C9AF594}" srcOrd="1" destOrd="0" presId="urn:microsoft.com/office/officeart/2005/8/layout/orgChart1"/>
    <dgm:cxn modelId="{17FF375D-269F-481F-B719-38E6D8F78EDD}" type="presParOf" srcId="{28DC2C41-AD22-43C0-820A-66C76C9AF594}" destId="{8B53B2A9-2C5C-4D09-AF0C-7E81746DEAF1}" srcOrd="0" destOrd="0" presId="urn:microsoft.com/office/officeart/2005/8/layout/orgChart1"/>
    <dgm:cxn modelId="{AFDA6722-78D3-4F6C-8946-CCDD065935AC}" type="presParOf" srcId="{28DC2C41-AD22-43C0-820A-66C76C9AF594}" destId="{694AF11C-7736-4371-88ED-675BD6F2710F}" srcOrd="1" destOrd="0" presId="urn:microsoft.com/office/officeart/2005/8/layout/orgChart1"/>
    <dgm:cxn modelId="{C328D58D-C93D-4512-9559-4C9A9E92558C}" type="presParOf" srcId="{694AF11C-7736-4371-88ED-675BD6F2710F}" destId="{0D8D0759-5555-41EE-96F1-6FA76DFA07E4}" srcOrd="0" destOrd="0" presId="urn:microsoft.com/office/officeart/2005/8/layout/orgChart1"/>
    <dgm:cxn modelId="{FF64053C-1654-49D8-8C33-0A9043DFD885}" type="presParOf" srcId="{0D8D0759-5555-41EE-96F1-6FA76DFA07E4}" destId="{7D03CF85-E3B2-4D14-83F6-E6B2E2D6E85F}" srcOrd="0" destOrd="0" presId="urn:microsoft.com/office/officeart/2005/8/layout/orgChart1"/>
    <dgm:cxn modelId="{E451DAA1-AE25-4616-9613-132A3D973A37}" type="presParOf" srcId="{0D8D0759-5555-41EE-96F1-6FA76DFA07E4}" destId="{E1593F96-B2A2-4D53-A2E3-8BB39BBD58FB}" srcOrd="1" destOrd="0" presId="urn:microsoft.com/office/officeart/2005/8/layout/orgChart1"/>
    <dgm:cxn modelId="{FB5E85BC-0614-4A16-A9DE-957E06AD25B8}" type="presParOf" srcId="{694AF11C-7736-4371-88ED-675BD6F2710F}" destId="{F75D6532-ECB9-4E60-8A2A-20F7716386BF}" srcOrd="1" destOrd="0" presId="urn:microsoft.com/office/officeart/2005/8/layout/orgChart1"/>
    <dgm:cxn modelId="{62F8BFE0-A3A4-48C7-871B-2D86932180CE}" type="presParOf" srcId="{F75D6532-ECB9-4E60-8A2A-20F7716386BF}" destId="{905B497B-C131-40FC-968A-5E3386BDB13C}" srcOrd="0" destOrd="0" presId="urn:microsoft.com/office/officeart/2005/8/layout/orgChart1"/>
    <dgm:cxn modelId="{A01F7A60-AF8B-43E9-831F-05BC54E48710}" type="presParOf" srcId="{F75D6532-ECB9-4E60-8A2A-20F7716386BF}" destId="{56053632-86D9-445B-A6EE-5F2DCE475A95}" srcOrd="1" destOrd="0" presId="urn:microsoft.com/office/officeart/2005/8/layout/orgChart1"/>
    <dgm:cxn modelId="{95B9FD22-D594-4D51-99B7-68328E6F0E21}" type="presParOf" srcId="{56053632-86D9-445B-A6EE-5F2DCE475A95}" destId="{77C857F8-51FA-4ECB-A979-760D7CDC65B0}" srcOrd="0" destOrd="0" presId="urn:microsoft.com/office/officeart/2005/8/layout/orgChart1"/>
    <dgm:cxn modelId="{FB521856-8209-47B9-A9E7-F024D427E86C}" type="presParOf" srcId="{77C857F8-51FA-4ECB-A979-760D7CDC65B0}" destId="{C4377CCF-3C01-490B-9204-B11B9A256812}" srcOrd="0" destOrd="0" presId="urn:microsoft.com/office/officeart/2005/8/layout/orgChart1"/>
    <dgm:cxn modelId="{75B0953E-601B-4F3E-BDD8-E015BC2DC5E3}" type="presParOf" srcId="{77C857F8-51FA-4ECB-A979-760D7CDC65B0}" destId="{D8B73F6D-FFEC-46AC-8956-DA819EA3183F}" srcOrd="1" destOrd="0" presId="urn:microsoft.com/office/officeart/2005/8/layout/orgChart1"/>
    <dgm:cxn modelId="{76A40BF4-3658-42E3-9381-1163518FEE95}" type="presParOf" srcId="{56053632-86D9-445B-A6EE-5F2DCE475A95}" destId="{7210008E-4752-4B4D-BEDA-164BFCF1B13F}" srcOrd="1" destOrd="0" presId="urn:microsoft.com/office/officeart/2005/8/layout/orgChart1"/>
    <dgm:cxn modelId="{D465B108-DA4C-4402-A3C0-CBBA3FB8D629}" type="presParOf" srcId="{56053632-86D9-445B-A6EE-5F2DCE475A95}" destId="{7352304C-5491-4BC2-B1D9-C8018AA215DB}" srcOrd="2" destOrd="0" presId="urn:microsoft.com/office/officeart/2005/8/layout/orgChart1"/>
    <dgm:cxn modelId="{B2FC2B5D-EC1B-4F12-98FF-AEAA27D2C18B}" type="presParOf" srcId="{F75D6532-ECB9-4E60-8A2A-20F7716386BF}" destId="{5DE90704-63EE-4805-BFCD-354C86878172}" srcOrd="2" destOrd="0" presId="urn:microsoft.com/office/officeart/2005/8/layout/orgChart1"/>
    <dgm:cxn modelId="{53F810C5-520F-4789-8E82-30D29DF00409}" type="presParOf" srcId="{F75D6532-ECB9-4E60-8A2A-20F7716386BF}" destId="{1AF4C462-6BA2-4CC3-A02A-41D50EA399BA}" srcOrd="3" destOrd="0" presId="urn:microsoft.com/office/officeart/2005/8/layout/orgChart1"/>
    <dgm:cxn modelId="{9D36A54A-B0E4-4F6F-A5E0-33C8BAE746CA}" type="presParOf" srcId="{1AF4C462-6BA2-4CC3-A02A-41D50EA399BA}" destId="{5FB2C666-4555-41DF-9F09-0757060701BF}" srcOrd="0" destOrd="0" presId="urn:microsoft.com/office/officeart/2005/8/layout/orgChart1"/>
    <dgm:cxn modelId="{343F7C36-DC9F-4F0D-A7AA-A4956DE2686C}" type="presParOf" srcId="{5FB2C666-4555-41DF-9F09-0757060701BF}" destId="{6674F4ED-84A5-4332-836E-7060CE1DD2B7}" srcOrd="0" destOrd="0" presId="urn:microsoft.com/office/officeart/2005/8/layout/orgChart1"/>
    <dgm:cxn modelId="{B8028ADE-FCC9-4DE9-A356-9C2E1A1CC849}" type="presParOf" srcId="{5FB2C666-4555-41DF-9F09-0757060701BF}" destId="{29CD7AA2-00EA-46F3-818D-8378F16807D2}" srcOrd="1" destOrd="0" presId="urn:microsoft.com/office/officeart/2005/8/layout/orgChart1"/>
    <dgm:cxn modelId="{BAA2C73C-382C-422F-BE5E-B38123A22829}" type="presParOf" srcId="{1AF4C462-6BA2-4CC3-A02A-41D50EA399BA}" destId="{A5C3A44F-7C09-4169-A166-578997862F5A}" srcOrd="1" destOrd="0" presId="urn:microsoft.com/office/officeart/2005/8/layout/orgChart1"/>
    <dgm:cxn modelId="{10F7E100-E84E-4AD9-ACE0-6D838C4FABAF}" type="presParOf" srcId="{1AF4C462-6BA2-4CC3-A02A-41D50EA399BA}" destId="{1EBD8889-F671-498D-AFC2-F254FDC91CF5}" srcOrd="2" destOrd="0" presId="urn:microsoft.com/office/officeart/2005/8/layout/orgChart1"/>
    <dgm:cxn modelId="{4EC4CB94-19F0-4AC1-A76B-0BCEA0AE2EC8}" type="presParOf" srcId="{F75D6532-ECB9-4E60-8A2A-20F7716386BF}" destId="{E8CA0351-3EA3-487C-9597-D17569856D5F}" srcOrd="4" destOrd="0" presId="urn:microsoft.com/office/officeart/2005/8/layout/orgChart1"/>
    <dgm:cxn modelId="{AE4BA3C0-985F-47D5-AFA6-0C3807FB9642}" type="presParOf" srcId="{F75D6532-ECB9-4E60-8A2A-20F7716386BF}" destId="{8D5A6E3D-2E78-4918-8731-223604D55777}" srcOrd="5" destOrd="0" presId="urn:microsoft.com/office/officeart/2005/8/layout/orgChart1"/>
    <dgm:cxn modelId="{9CD90F2F-C135-4A4E-95F0-FF64B5A4BACF}" type="presParOf" srcId="{8D5A6E3D-2E78-4918-8731-223604D55777}" destId="{5A293A9E-9FD0-4623-9D8A-0DE71EDEA46E}" srcOrd="0" destOrd="0" presId="urn:microsoft.com/office/officeart/2005/8/layout/orgChart1"/>
    <dgm:cxn modelId="{5693742E-094E-4FC6-9548-7D1AB0484E97}" type="presParOf" srcId="{5A293A9E-9FD0-4623-9D8A-0DE71EDEA46E}" destId="{6B1A3015-684E-442C-9BF6-433263DE906A}" srcOrd="0" destOrd="0" presId="urn:microsoft.com/office/officeart/2005/8/layout/orgChart1"/>
    <dgm:cxn modelId="{1B849642-F9A1-43AD-B128-B876650BB987}" type="presParOf" srcId="{5A293A9E-9FD0-4623-9D8A-0DE71EDEA46E}" destId="{F85F032C-A3A9-45AD-A4B8-B4860F74D58A}" srcOrd="1" destOrd="0" presId="urn:microsoft.com/office/officeart/2005/8/layout/orgChart1"/>
    <dgm:cxn modelId="{5218B6E3-3E3C-4E30-95C7-E19295B04693}" type="presParOf" srcId="{8D5A6E3D-2E78-4918-8731-223604D55777}" destId="{5F82B8B3-12F3-44F8-B595-1B3F4B252CB2}" srcOrd="1" destOrd="0" presId="urn:microsoft.com/office/officeart/2005/8/layout/orgChart1"/>
    <dgm:cxn modelId="{DEC264DE-B991-45E2-99DD-D7209B0FC83F}" type="presParOf" srcId="{8D5A6E3D-2E78-4918-8731-223604D55777}" destId="{9CC5EDAB-5283-4DAE-B422-58BB5720D611}" srcOrd="2" destOrd="0" presId="urn:microsoft.com/office/officeart/2005/8/layout/orgChart1"/>
    <dgm:cxn modelId="{0F0CD165-0BD4-4CDD-9F73-3BA7BBFA113B}" type="presParOf" srcId="{694AF11C-7736-4371-88ED-675BD6F2710F}" destId="{CCD15CC9-AA67-4EC3-8490-60DD0466A7A2}" srcOrd="2" destOrd="0" presId="urn:microsoft.com/office/officeart/2005/8/layout/orgChart1"/>
    <dgm:cxn modelId="{739880DC-88F0-404C-95D3-A6A9FB87DA99}" type="presParOf" srcId="{7DDA28B7-4E4C-4412-894D-0EB7D8839BA7}" destId="{4135F981-BBCB-42CF-8651-701F694EB4FE}" srcOrd="2" destOrd="0" presId="urn:microsoft.com/office/officeart/2005/8/layout/orgChart1"/>
    <dgm:cxn modelId="{C1BBA6E3-EC02-465A-A47F-66DA701045DD}" type="presParOf" srcId="{934BE778-2358-4763-8AE9-AD6CCD682EC6}" destId="{7267D346-186D-4A67-B46D-87D769A964FC}" srcOrd="6" destOrd="0" presId="urn:microsoft.com/office/officeart/2005/8/layout/orgChart1"/>
    <dgm:cxn modelId="{7D2D0731-A10B-41F9-AEC2-DBB47516DF7C}" type="presParOf" srcId="{934BE778-2358-4763-8AE9-AD6CCD682EC6}" destId="{784D8AD6-A42B-4D20-99CF-CB0BF3C8F97B}" srcOrd="7" destOrd="0" presId="urn:microsoft.com/office/officeart/2005/8/layout/orgChart1"/>
    <dgm:cxn modelId="{98D303FE-DF50-46BA-B5AC-044427237E18}" type="presParOf" srcId="{784D8AD6-A42B-4D20-99CF-CB0BF3C8F97B}" destId="{D735B036-8A98-4E77-A151-A078DABD1B31}" srcOrd="0" destOrd="0" presId="urn:microsoft.com/office/officeart/2005/8/layout/orgChart1"/>
    <dgm:cxn modelId="{3D192E87-E0A1-4C9D-A1B7-5B271E5E9999}" type="presParOf" srcId="{D735B036-8A98-4E77-A151-A078DABD1B31}" destId="{750E0F90-1B85-43FF-BFB6-F7E28B784280}" srcOrd="0" destOrd="0" presId="urn:microsoft.com/office/officeart/2005/8/layout/orgChart1"/>
    <dgm:cxn modelId="{C90BC9ED-23BD-4607-ABB8-F72AE22C3D55}" type="presParOf" srcId="{D735B036-8A98-4E77-A151-A078DABD1B31}" destId="{1964D335-5B24-474A-BE2B-4FD186D43A91}" srcOrd="1" destOrd="0" presId="urn:microsoft.com/office/officeart/2005/8/layout/orgChart1"/>
    <dgm:cxn modelId="{79F7C32F-3351-44C3-A4D1-C3EB1C4AAEC6}" type="presParOf" srcId="{784D8AD6-A42B-4D20-99CF-CB0BF3C8F97B}" destId="{B45BDB01-517D-4BD1-87C9-81BF49822805}" srcOrd="1" destOrd="0" presId="urn:microsoft.com/office/officeart/2005/8/layout/orgChart1"/>
    <dgm:cxn modelId="{52FB51A9-F790-46E2-AC8E-1CF6FE7F22D4}" type="presParOf" srcId="{B45BDB01-517D-4BD1-87C9-81BF49822805}" destId="{51FABDAB-8618-4BDD-9784-BD458748CBE0}" srcOrd="0" destOrd="0" presId="urn:microsoft.com/office/officeart/2005/8/layout/orgChart1"/>
    <dgm:cxn modelId="{EA69219B-0259-41CA-BF63-C3E24BB1E9BB}" type="presParOf" srcId="{B45BDB01-517D-4BD1-87C9-81BF49822805}" destId="{B8D6A49E-246B-4B0C-B866-49E892826D50}" srcOrd="1" destOrd="0" presId="urn:microsoft.com/office/officeart/2005/8/layout/orgChart1"/>
    <dgm:cxn modelId="{80721E45-9AAC-4946-ADB5-1ECEA462DEA6}" type="presParOf" srcId="{B8D6A49E-246B-4B0C-B866-49E892826D50}" destId="{02302E51-B2E4-4E5B-A3A1-6376E80BA701}" srcOrd="0" destOrd="0" presId="urn:microsoft.com/office/officeart/2005/8/layout/orgChart1"/>
    <dgm:cxn modelId="{91C71A55-A42A-4FA9-9234-F6CF3D069225}" type="presParOf" srcId="{02302E51-B2E4-4E5B-A3A1-6376E80BA701}" destId="{2555B138-74F0-49F4-961E-590C59DE8C69}" srcOrd="0" destOrd="0" presId="urn:microsoft.com/office/officeart/2005/8/layout/orgChart1"/>
    <dgm:cxn modelId="{DEE0F2A8-E3F4-498A-B6DB-03EB14AA9C70}" type="presParOf" srcId="{02302E51-B2E4-4E5B-A3A1-6376E80BA701}" destId="{C7523842-9283-4A4F-B093-FACC63DAB384}" srcOrd="1" destOrd="0" presId="urn:microsoft.com/office/officeart/2005/8/layout/orgChart1"/>
    <dgm:cxn modelId="{826C3893-C9E7-4BF0-8C66-7A30C4D3D990}" type="presParOf" srcId="{B8D6A49E-246B-4B0C-B866-49E892826D50}" destId="{CF4BF3C6-BC95-4FE3-B74F-EE3CAA65253F}" srcOrd="1" destOrd="0" presId="urn:microsoft.com/office/officeart/2005/8/layout/orgChart1"/>
    <dgm:cxn modelId="{C9AE04D1-78DF-4C62-92C4-A79286875D9F}" type="presParOf" srcId="{CF4BF3C6-BC95-4FE3-B74F-EE3CAA65253F}" destId="{3D82A5A4-C6B5-46C9-8DB2-A79A83D19EC1}" srcOrd="0" destOrd="0" presId="urn:microsoft.com/office/officeart/2005/8/layout/orgChart1"/>
    <dgm:cxn modelId="{D5BA7333-0820-4285-A483-A0F54FFA155C}" type="presParOf" srcId="{CF4BF3C6-BC95-4FE3-B74F-EE3CAA65253F}" destId="{26648567-71CD-46C7-9D45-33A178D45150}" srcOrd="1" destOrd="0" presId="urn:microsoft.com/office/officeart/2005/8/layout/orgChart1"/>
    <dgm:cxn modelId="{4D500BF4-DEBB-483D-ABA2-66D185B5FCFD}" type="presParOf" srcId="{26648567-71CD-46C7-9D45-33A178D45150}" destId="{A7723A67-7715-4F7A-B400-C6B66D5DB2F3}" srcOrd="0" destOrd="0" presId="urn:microsoft.com/office/officeart/2005/8/layout/orgChart1"/>
    <dgm:cxn modelId="{084EB585-1DBC-40F0-81CE-75BB0CB76150}" type="presParOf" srcId="{A7723A67-7715-4F7A-B400-C6B66D5DB2F3}" destId="{6BAF7ADF-0297-4621-A6F6-DF61CD344DBE}" srcOrd="0" destOrd="0" presId="urn:microsoft.com/office/officeart/2005/8/layout/orgChart1"/>
    <dgm:cxn modelId="{2C52668B-37ED-49EA-9859-8B70199B846E}" type="presParOf" srcId="{A7723A67-7715-4F7A-B400-C6B66D5DB2F3}" destId="{F4BD29B8-8B3A-4B14-9B51-AF4BD0D93E58}" srcOrd="1" destOrd="0" presId="urn:microsoft.com/office/officeart/2005/8/layout/orgChart1"/>
    <dgm:cxn modelId="{6AE09A0C-EB74-47E0-9BDC-9121175558D7}" type="presParOf" srcId="{26648567-71CD-46C7-9D45-33A178D45150}" destId="{C515138B-EAD4-45A6-B53C-BC7B5D4F1FE2}" srcOrd="1" destOrd="0" presId="urn:microsoft.com/office/officeart/2005/8/layout/orgChart1"/>
    <dgm:cxn modelId="{D93B90EB-6340-4A2A-9739-CDAF2AB4335D}" type="presParOf" srcId="{26648567-71CD-46C7-9D45-33A178D45150}" destId="{2D6ECE31-FCD8-4ECC-9AC6-9BAE8E118EE0}" srcOrd="2" destOrd="0" presId="urn:microsoft.com/office/officeart/2005/8/layout/orgChart1"/>
    <dgm:cxn modelId="{985EE5D2-31DF-467C-92BD-0A3A780891FF}" type="presParOf" srcId="{CF4BF3C6-BC95-4FE3-B74F-EE3CAA65253F}" destId="{47F71D41-030E-4D6B-BE54-88E747A4E607}" srcOrd="2" destOrd="0" presId="urn:microsoft.com/office/officeart/2005/8/layout/orgChart1"/>
    <dgm:cxn modelId="{31CD0BA7-0719-4EB0-8A45-0271CCA01E41}" type="presParOf" srcId="{CF4BF3C6-BC95-4FE3-B74F-EE3CAA65253F}" destId="{77829610-027A-4391-B5BE-AEEAD5E76720}" srcOrd="3" destOrd="0" presId="urn:microsoft.com/office/officeart/2005/8/layout/orgChart1"/>
    <dgm:cxn modelId="{A4899C70-F972-4914-90CF-F710402CD889}" type="presParOf" srcId="{77829610-027A-4391-B5BE-AEEAD5E76720}" destId="{767587F4-D3A3-44B0-9584-400A9644E44E}" srcOrd="0" destOrd="0" presId="urn:microsoft.com/office/officeart/2005/8/layout/orgChart1"/>
    <dgm:cxn modelId="{09AE3B14-01C8-4595-83D5-8237C09E31B4}" type="presParOf" srcId="{767587F4-D3A3-44B0-9584-400A9644E44E}" destId="{9E4DF005-90F2-4FC9-A21A-BCDEAA6A5945}" srcOrd="0" destOrd="0" presId="urn:microsoft.com/office/officeart/2005/8/layout/orgChart1"/>
    <dgm:cxn modelId="{8E37F419-916B-4A1E-A881-D0DAEEEF6DC9}" type="presParOf" srcId="{767587F4-D3A3-44B0-9584-400A9644E44E}" destId="{9553F64B-981D-4B0E-A380-8FEA2ACEFDB0}" srcOrd="1" destOrd="0" presId="urn:microsoft.com/office/officeart/2005/8/layout/orgChart1"/>
    <dgm:cxn modelId="{0F3E9ECB-13D5-4C51-AF6D-1E653EACF668}" type="presParOf" srcId="{77829610-027A-4391-B5BE-AEEAD5E76720}" destId="{387851E2-1BAA-4091-9FE4-38FF731F77E1}" srcOrd="1" destOrd="0" presId="urn:microsoft.com/office/officeart/2005/8/layout/orgChart1"/>
    <dgm:cxn modelId="{67AEA17C-0511-490A-8B13-13DA261A43F5}" type="presParOf" srcId="{77829610-027A-4391-B5BE-AEEAD5E76720}" destId="{602C9A60-8A68-4AF3-8A39-6957295A1EFD}" srcOrd="2" destOrd="0" presId="urn:microsoft.com/office/officeart/2005/8/layout/orgChart1"/>
    <dgm:cxn modelId="{BDA4778F-7293-47E8-B716-D16A3EA900C8}" type="presParOf" srcId="{CF4BF3C6-BC95-4FE3-B74F-EE3CAA65253F}" destId="{AB8247F6-DC77-4AC3-ACB1-F56ABCBFA868}" srcOrd="4" destOrd="0" presId="urn:microsoft.com/office/officeart/2005/8/layout/orgChart1"/>
    <dgm:cxn modelId="{B9D6D149-681C-4799-A3A6-D5AC30E683AB}" type="presParOf" srcId="{CF4BF3C6-BC95-4FE3-B74F-EE3CAA65253F}" destId="{B9DC4EC0-C374-4BF3-A972-AE53FD27C7EE}" srcOrd="5" destOrd="0" presId="urn:microsoft.com/office/officeart/2005/8/layout/orgChart1"/>
    <dgm:cxn modelId="{60B57388-B2FF-4790-814A-08B13145EAE9}" type="presParOf" srcId="{B9DC4EC0-C374-4BF3-A972-AE53FD27C7EE}" destId="{791681F6-4AEE-4A5A-AE0E-76FBFAB77AF6}" srcOrd="0" destOrd="0" presId="urn:microsoft.com/office/officeart/2005/8/layout/orgChart1"/>
    <dgm:cxn modelId="{712D8633-9C89-4FA1-ACC0-ACFCD0BFE093}" type="presParOf" srcId="{791681F6-4AEE-4A5A-AE0E-76FBFAB77AF6}" destId="{0047F783-DB99-4A57-AB26-EE125613DF02}" srcOrd="0" destOrd="0" presId="urn:microsoft.com/office/officeart/2005/8/layout/orgChart1"/>
    <dgm:cxn modelId="{9FDFB9B0-C9C4-4C51-B5C7-7F1E0254DF8E}" type="presParOf" srcId="{791681F6-4AEE-4A5A-AE0E-76FBFAB77AF6}" destId="{528F7AA7-1F5A-4698-BD91-826F18C75F4F}" srcOrd="1" destOrd="0" presId="urn:microsoft.com/office/officeart/2005/8/layout/orgChart1"/>
    <dgm:cxn modelId="{2F44F9FD-A411-4C66-BC41-61F4A0B0297E}" type="presParOf" srcId="{B9DC4EC0-C374-4BF3-A972-AE53FD27C7EE}" destId="{60E4309F-2691-41EC-BFCD-00242328DC7C}" srcOrd="1" destOrd="0" presId="urn:microsoft.com/office/officeart/2005/8/layout/orgChart1"/>
    <dgm:cxn modelId="{F9D30639-B76F-4688-B332-BD543FC94118}" type="presParOf" srcId="{B9DC4EC0-C374-4BF3-A972-AE53FD27C7EE}" destId="{AA0B019C-6393-4938-BDE1-86394DADF695}" srcOrd="2" destOrd="0" presId="urn:microsoft.com/office/officeart/2005/8/layout/orgChart1"/>
    <dgm:cxn modelId="{F961881E-2DBC-4318-90C6-DFA1C84849BE}" type="presParOf" srcId="{CF4BF3C6-BC95-4FE3-B74F-EE3CAA65253F}" destId="{0F5A25D1-C9C6-4380-B069-166FC5DC04AB}" srcOrd="6" destOrd="0" presId="urn:microsoft.com/office/officeart/2005/8/layout/orgChart1"/>
    <dgm:cxn modelId="{8A215A2B-E3C6-442E-B991-60072CAD8DEE}" type="presParOf" srcId="{CF4BF3C6-BC95-4FE3-B74F-EE3CAA65253F}" destId="{D4951B06-170D-4B87-B81A-99EB0FC1913D}" srcOrd="7" destOrd="0" presId="urn:microsoft.com/office/officeart/2005/8/layout/orgChart1"/>
    <dgm:cxn modelId="{CB70D365-BEFF-4FE0-BA07-9A64F09D60CD}" type="presParOf" srcId="{D4951B06-170D-4B87-B81A-99EB0FC1913D}" destId="{E8656C1D-20BF-4F35-8501-025E5AB886B1}" srcOrd="0" destOrd="0" presId="urn:microsoft.com/office/officeart/2005/8/layout/orgChart1"/>
    <dgm:cxn modelId="{A4DB5F1E-BEA0-4126-9B8A-99F28A88F618}" type="presParOf" srcId="{E8656C1D-20BF-4F35-8501-025E5AB886B1}" destId="{47F05F93-10B3-4AB4-B84F-47BBA73C2C7B}" srcOrd="0" destOrd="0" presId="urn:microsoft.com/office/officeart/2005/8/layout/orgChart1"/>
    <dgm:cxn modelId="{17F1358D-D1FC-4003-95B2-D34A419471E7}" type="presParOf" srcId="{E8656C1D-20BF-4F35-8501-025E5AB886B1}" destId="{0E6DF724-7940-4CCB-8DB0-62C67FE65C34}" srcOrd="1" destOrd="0" presId="urn:microsoft.com/office/officeart/2005/8/layout/orgChart1"/>
    <dgm:cxn modelId="{10FDFD33-C01F-4974-95D0-467E2FB915C6}" type="presParOf" srcId="{D4951B06-170D-4B87-B81A-99EB0FC1913D}" destId="{BB1F81BD-CBF8-4B86-B47E-1975ACE1DFC3}" srcOrd="1" destOrd="0" presId="urn:microsoft.com/office/officeart/2005/8/layout/orgChart1"/>
    <dgm:cxn modelId="{2D1BFFC2-04F3-4702-83D8-B561B54C36DB}" type="presParOf" srcId="{D4951B06-170D-4B87-B81A-99EB0FC1913D}" destId="{D0ECCAE5-E13C-4E1A-A70C-503423ED6428}" srcOrd="2" destOrd="0" presId="urn:microsoft.com/office/officeart/2005/8/layout/orgChart1"/>
    <dgm:cxn modelId="{2FDB3B15-AFE8-49EA-9CB3-53493E808400}" type="presParOf" srcId="{CF4BF3C6-BC95-4FE3-B74F-EE3CAA65253F}" destId="{476E9815-230E-4C59-835F-21BFB79DF92B}" srcOrd="8" destOrd="0" presId="urn:microsoft.com/office/officeart/2005/8/layout/orgChart1"/>
    <dgm:cxn modelId="{7EF2C796-02F5-4952-B6FD-490F4ED1E64F}" type="presParOf" srcId="{CF4BF3C6-BC95-4FE3-B74F-EE3CAA65253F}" destId="{4934BD70-7CE2-4BFF-9C9F-12AB6481487C}" srcOrd="9" destOrd="0" presId="urn:microsoft.com/office/officeart/2005/8/layout/orgChart1"/>
    <dgm:cxn modelId="{1969EDA7-76BB-403F-98C7-D065AFA778E0}" type="presParOf" srcId="{4934BD70-7CE2-4BFF-9C9F-12AB6481487C}" destId="{5B5278DE-B63A-4EC1-8A89-373E0197C246}" srcOrd="0" destOrd="0" presId="urn:microsoft.com/office/officeart/2005/8/layout/orgChart1"/>
    <dgm:cxn modelId="{AEF6E0D5-3B6A-46AE-9EB9-30444DC1E00B}" type="presParOf" srcId="{5B5278DE-B63A-4EC1-8A89-373E0197C246}" destId="{9B2026A5-2491-4B56-B54E-ED60B2D3B604}" srcOrd="0" destOrd="0" presId="urn:microsoft.com/office/officeart/2005/8/layout/orgChart1"/>
    <dgm:cxn modelId="{FE57E1EB-9A02-4BEE-8A4D-9F8D564A1C82}" type="presParOf" srcId="{5B5278DE-B63A-4EC1-8A89-373E0197C246}" destId="{0E1A0B68-0972-4228-90EE-EE711EEFA642}" srcOrd="1" destOrd="0" presId="urn:microsoft.com/office/officeart/2005/8/layout/orgChart1"/>
    <dgm:cxn modelId="{C1C5C67D-DE0E-480C-ABB9-31B5AEF814D2}" type="presParOf" srcId="{4934BD70-7CE2-4BFF-9C9F-12AB6481487C}" destId="{85C46E9C-4ACF-4808-97DD-0CB73FEEC921}" srcOrd="1" destOrd="0" presId="urn:microsoft.com/office/officeart/2005/8/layout/orgChart1"/>
    <dgm:cxn modelId="{B669E28E-A84E-47CB-A6A7-316D5B7460EA}" type="presParOf" srcId="{4934BD70-7CE2-4BFF-9C9F-12AB6481487C}" destId="{245F4B92-32BF-40C9-863E-4C5212AEA9C0}" srcOrd="2" destOrd="0" presId="urn:microsoft.com/office/officeart/2005/8/layout/orgChart1"/>
    <dgm:cxn modelId="{5ECF16DB-83A9-4846-B408-A011E92A2684}" type="presParOf" srcId="{B8D6A49E-246B-4B0C-B866-49E892826D50}" destId="{242650AD-ADE6-45B2-A734-894E7C65E2F5}" srcOrd="2" destOrd="0" presId="urn:microsoft.com/office/officeart/2005/8/layout/orgChart1"/>
    <dgm:cxn modelId="{7ABDFABF-9FCD-47DF-B70E-DF33AD6D146D}" type="presParOf" srcId="{784D8AD6-A42B-4D20-99CF-CB0BF3C8F97B}" destId="{6E972B4A-F79D-4A58-851C-A89443752972}" srcOrd="2" destOrd="0" presId="urn:microsoft.com/office/officeart/2005/8/layout/orgChart1"/>
    <dgm:cxn modelId="{349ACDD8-7696-4FC3-AA12-CEF281F3EC4F}" type="presParOf" srcId="{934BE778-2358-4763-8AE9-AD6CCD682EC6}" destId="{932255A0-FC9D-4E14-8B6E-8E8DA13DE4AC}" srcOrd="8" destOrd="0" presId="urn:microsoft.com/office/officeart/2005/8/layout/orgChart1"/>
    <dgm:cxn modelId="{26BCB2D0-56E3-4570-93DA-96C5F214D6BA}" type="presParOf" srcId="{934BE778-2358-4763-8AE9-AD6CCD682EC6}" destId="{EDCB15A7-03B8-45B3-B722-E3DB70F02B99}" srcOrd="9" destOrd="0" presId="urn:microsoft.com/office/officeart/2005/8/layout/orgChart1"/>
    <dgm:cxn modelId="{E4722999-822E-4284-A415-C9710A87B1BD}" type="presParOf" srcId="{EDCB15A7-03B8-45B3-B722-E3DB70F02B99}" destId="{C8D19405-7510-4A35-AA69-970345123CEB}" srcOrd="0" destOrd="0" presId="urn:microsoft.com/office/officeart/2005/8/layout/orgChart1"/>
    <dgm:cxn modelId="{EF3F8B57-7B51-49DB-A8A5-AA0116256300}" type="presParOf" srcId="{C8D19405-7510-4A35-AA69-970345123CEB}" destId="{8BA484A3-26FE-4696-A062-48451EC8DA68}" srcOrd="0" destOrd="0" presId="urn:microsoft.com/office/officeart/2005/8/layout/orgChart1"/>
    <dgm:cxn modelId="{6A81E0AA-1C97-4B75-87EB-63B668701B3E}" type="presParOf" srcId="{C8D19405-7510-4A35-AA69-970345123CEB}" destId="{CE9B5700-AE6D-4466-A18A-C49511AF2B38}" srcOrd="1" destOrd="0" presId="urn:microsoft.com/office/officeart/2005/8/layout/orgChart1"/>
    <dgm:cxn modelId="{0D91FE0D-18B6-4B96-9451-1075DAD2A6DA}" type="presParOf" srcId="{EDCB15A7-03B8-45B3-B722-E3DB70F02B99}" destId="{9A8AB2A3-CFE4-4049-8FC3-8F9A25B6C3EC}" srcOrd="1" destOrd="0" presId="urn:microsoft.com/office/officeart/2005/8/layout/orgChart1"/>
    <dgm:cxn modelId="{98374694-DF00-4022-A097-EFEF2DB67604}" type="presParOf" srcId="{9A8AB2A3-CFE4-4049-8FC3-8F9A25B6C3EC}" destId="{2FA8ED13-857D-4CB7-970E-0E109B927D17}" srcOrd="0" destOrd="0" presId="urn:microsoft.com/office/officeart/2005/8/layout/orgChart1"/>
    <dgm:cxn modelId="{AD2A5708-E0CB-4E19-A88D-436DA7FFCC6F}" type="presParOf" srcId="{9A8AB2A3-CFE4-4049-8FC3-8F9A25B6C3EC}" destId="{09A37D8A-9F7E-454D-9EA3-32CB0D9675B4}" srcOrd="1" destOrd="0" presId="urn:microsoft.com/office/officeart/2005/8/layout/orgChart1"/>
    <dgm:cxn modelId="{B6C9AB1D-3B3E-445B-AFA9-4547DCB7B913}" type="presParOf" srcId="{09A37D8A-9F7E-454D-9EA3-32CB0D9675B4}" destId="{F0123491-892B-4E5D-AC5B-AB975B8A5A0C}" srcOrd="0" destOrd="0" presId="urn:microsoft.com/office/officeart/2005/8/layout/orgChart1"/>
    <dgm:cxn modelId="{8A52324A-A559-47C3-B742-E11A7E82936C}" type="presParOf" srcId="{F0123491-892B-4E5D-AC5B-AB975B8A5A0C}" destId="{98346995-46BA-40E6-8E4B-DF9456567E12}" srcOrd="0" destOrd="0" presId="urn:microsoft.com/office/officeart/2005/8/layout/orgChart1"/>
    <dgm:cxn modelId="{072DC98F-7F2D-482D-91D9-2F4DBC4B6557}" type="presParOf" srcId="{F0123491-892B-4E5D-AC5B-AB975B8A5A0C}" destId="{D03A7189-ACC4-4A1B-B938-1FF940D9C83B}" srcOrd="1" destOrd="0" presId="urn:microsoft.com/office/officeart/2005/8/layout/orgChart1"/>
    <dgm:cxn modelId="{69743722-8FE2-42CE-8C05-FEA537AA8D4F}" type="presParOf" srcId="{09A37D8A-9F7E-454D-9EA3-32CB0D9675B4}" destId="{4AAC067A-2E60-4E72-8852-B06D5159F7F2}" srcOrd="1" destOrd="0" presId="urn:microsoft.com/office/officeart/2005/8/layout/orgChart1"/>
    <dgm:cxn modelId="{D7CC7D84-555A-43E4-8862-572532C17518}" type="presParOf" srcId="{4AAC067A-2E60-4E72-8852-B06D5159F7F2}" destId="{096A8807-A8FF-4E11-8CD4-057A4FAAE511}" srcOrd="0" destOrd="0" presId="urn:microsoft.com/office/officeart/2005/8/layout/orgChart1"/>
    <dgm:cxn modelId="{517F602E-A6C9-46E3-841C-85EBA6215A8B}" type="presParOf" srcId="{4AAC067A-2E60-4E72-8852-B06D5159F7F2}" destId="{4F5A1E00-AC02-4622-AB1E-050693C15A95}" srcOrd="1" destOrd="0" presId="urn:microsoft.com/office/officeart/2005/8/layout/orgChart1"/>
    <dgm:cxn modelId="{512F7BD4-465D-42C4-BF1E-F3BA7B1C135D}" type="presParOf" srcId="{4F5A1E00-AC02-4622-AB1E-050693C15A95}" destId="{FABD39C7-6892-4243-8F5C-3D4CD61E1400}" srcOrd="0" destOrd="0" presId="urn:microsoft.com/office/officeart/2005/8/layout/orgChart1"/>
    <dgm:cxn modelId="{A7198CA5-D672-473F-A5FD-3C077C0AFD3B}" type="presParOf" srcId="{FABD39C7-6892-4243-8F5C-3D4CD61E1400}" destId="{5AD9188D-1526-459C-8317-E96C0C0E8EB5}" srcOrd="0" destOrd="0" presId="urn:microsoft.com/office/officeart/2005/8/layout/orgChart1"/>
    <dgm:cxn modelId="{1B0AF5F1-AC39-4854-BB26-89E3059A5397}" type="presParOf" srcId="{FABD39C7-6892-4243-8F5C-3D4CD61E1400}" destId="{DE1C7EEA-7818-411B-AB8E-1DD67600C345}" srcOrd="1" destOrd="0" presId="urn:microsoft.com/office/officeart/2005/8/layout/orgChart1"/>
    <dgm:cxn modelId="{5B92F5F1-D4DD-4312-A2F2-DB5FD5D9282E}" type="presParOf" srcId="{4F5A1E00-AC02-4622-AB1E-050693C15A95}" destId="{420D5E1D-D500-42D7-BB76-A26C00546BC7}" srcOrd="1" destOrd="0" presId="urn:microsoft.com/office/officeart/2005/8/layout/orgChart1"/>
    <dgm:cxn modelId="{160AAB68-8A9C-4424-AEAC-615D7EC61071}" type="presParOf" srcId="{4F5A1E00-AC02-4622-AB1E-050693C15A95}" destId="{C1119248-8C6F-48C0-89D6-69E8D5EFC03D}" srcOrd="2" destOrd="0" presId="urn:microsoft.com/office/officeart/2005/8/layout/orgChart1"/>
    <dgm:cxn modelId="{4F0F4798-CF51-4DE2-8685-40EB85E2435E}" type="presParOf" srcId="{4AAC067A-2E60-4E72-8852-B06D5159F7F2}" destId="{7A8AFFA0-66C0-46DA-BE2F-D6B6AA77BCD6}" srcOrd="2" destOrd="0" presId="urn:microsoft.com/office/officeart/2005/8/layout/orgChart1"/>
    <dgm:cxn modelId="{6B5D7ADA-B024-49E9-9483-83689AB4D4A4}" type="presParOf" srcId="{4AAC067A-2E60-4E72-8852-B06D5159F7F2}" destId="{BC6E209C-C0BA-484D-A222-CF560DD9EC4C}" srcOrd="3" destOrd="0" presId="urn:microsoft.com/office/officeart/2005/8/layout/orgChart1"/>
    <dgm:cxn modelId="{C7236587-2EBE-4D48-8F8B-2D3A8C463506}" type="presParOf" srcId="{BC6E209C-C0BA-484D-A222-CF560DD9EC4C}" destId="{5F3676BC-2A66-46BA-82E6-9A476BCAA833}" srcOrd="0" destOrd="0" presId="urn:microsoft.com/office/officeart/2005/8/layout/orgChart1"/>
    <dgm:cxn modelId="{94C5F443-CED3-488E-8FF4-2D94BB361935}" type="presParOf" srcId="{5F3676BC-2A66-46BA-82E6-9A476BCAA833}" destId="{9AFA80F1-FE05-4CC7-808D-20B216C7FD1F}" srcOrd="0" destOrd="0" presId="urn:microsoft.com/office/officeart/2005/8/layout/orgChart1"/>
    <dgm:cxn modelId="{5F37FE31-A591-4B51-9AC6-B9CDBDAD8BA0}" type="presParOf" srcId="{5F3676BC-2A66-46BA-82E6-9A476BCAA833}" destId="{0D8CC606-C994-456D-996E-2D179E59DBF1}" srcOrd="1" destOrd="0" presId="urn:microsoft.com/office/officeart/2005/8/layout/orgChart1"/>
    <dgm:cxn modelId="{E736CB89-9B4A-4342-81BB-A4B377D46CFA}" type="presParOf" srcId="{BC6E209C-C0BA-484D-A222-CF560DD9EC4C}" destId="{487C0882-CD7C-41BD-A226-C20DDE96F9D8}" srcOrd="1" destOrd="0" presId="urn:microsoft.com/office/officeart/2005/8/layout/orgChart1"/>
    <dgm:cxn modelId="{B552AB64-B1EE-496D-9D3E-F2A442AF4DFB}" type="presParOf" srcId="{BC6E209C-C0BA-484D-A222-CF560DD9EC4C}" destId="{BF3C24DA-855F-4904-AE7C-CD6F58EEF4E4}" srcOrd="2" destOrd="0" presId="urn:microsoft.com/office/officeart/2005/8/layout/orgChart1"/>
    <dgm:cxn modelId="{DF8DF3D5-43B7-4198-B222-2EDE69F7F3C6}" type="presParOf" srcId="{4AAC067A-2E60-4E72-8852-B06D5159F7F2}" destId="{70FAC8BA-C6BB-4366-A9CB-381E0823D1FD}" srcOrd="4" destOrd="0" presId="urn:microsoft.com/office/officeart/2005/8/layout/orgChart1"/>
    <dgm:cxn modelId="{57C92341-22E0-488C-A6F7-D16CAC6D5AE1}" type="presParOf" srcId="{4AAC067A-2E60-4E72-8852-B06D5159F7F2}" destId="{88DD2EB1-2CD0-44CD-93FD-61B0214CD09F}" srcOrd="5" destOrd="0" presId="urn:microsoft.com/office/officeart/2005/8/layout/orgChart1"/>
    <dgm:cxn modelId="{5DB31721-23EC-48FF-A62A-D4139A343493}" type="presParOf" srcId="{88DD2EB1-2CD0-44CD-93FD-61B0214CD09F}" destId="{3C45E768-46F4-4F5F-8895-CFCDD8223357}" srcOrd="0" destOrd="0" presId="urn:microsoft.com/office/officeart/2005/8/layout/orgChart1"/>
    <dgm:cxn modelId="{75C26B61-4153-48D1-AA65-53F0F64F87DE}" type="presParOf" srcId="{3C45E768-46F4-4F5F-8895-CFCDD8223357}" destId="{84798020-D716-4DED-9DF9-C157D440544C}" srcOrd="0" destOrd="0" presId="urn:microsoft.com/office/officeart/2005/8/layout/orgChart1"/>
    <dgm:cxn modelId="{60D36DB7-B5DD-4179-A895-2A52A3540A9A}" type="presParOf" srcId="{3C45E768-46F4-4F5F-8895-CFCDD8223357}" destId="{548AB034-ED3D-4DE9-9C5A-88C75EF08BB5}" srcOrd="1" destOrd="0" presId="urn:microsoft.com/office/officeart/2005/8/layout/orgChart1"/>
    <dgm:cxn modelId="{894C0ECE-F609-4C44-A898-D0526E7DEA9F}" type="presParOf" srcId="{88DD2EB1-2CD0-44CD-93FD-61B0214CD09F}" destId="{611A45B2-11B2-4A73-BE53-1A024164D1EA}" srcOrd="1" destOrd="0" presId="urn:microsoft.com/office/officeart/2005/8/layout/orgChart1"/>
    <dgm:cxn modelId="{672709F3-45EF-4B33-9675-B26AEAB4DA3D}" type="presParOf" srcId="{88DD2EB1-2CD0-44CD-93FD-61B0214CD09F}" destId="{8C2DD2C4-DC32-4619-B8AF-B235FFB1EFF6}" srcOrd="2" destOrd="0" presId="urn:microsoft.com/office/officeart/2005/8/layout/orgChart1"/>
    <dgm:cxn modelId="{C021CCC4-BB26-44C5-8D41-DC2661491ECF}" type="presParOf" srcId="{4AAC067A-2E60-4E72-8852-B06D5159F7F2}" destId="{10FA362D-D458-457C-92C0-96A275A09507}" srcOrd="6" destOrd="0" presId="urn:microsoft.com/office/officeart/2005/8/layout/orgChart1"/>
    <dgm:cxn modelId="{AD1A7FA4-B040-46E2-9B62-2AA2346741FC}" type="presParOf" srcId="{4AAC067A-2E60-4E72-8852-B06D5159F7F2}" destId="{48C3E5AC-DA4E-4887-993A-4E56E0F174EB}" srcOrd="7" destOrd="0" presId="urn:microsoft.com/office/officeart/2005/8/layout/orgChart1"/>
    <dgm:cxn modelId="{0E9050F3-010F-4125-A10C-3932F79A894A}" type="presParOf" srcId="{48C3E5AC-DA4E-4887-993A-4E56E0F174EB}" destId="{E3A59BC8-295E-4CFA-AABB-5F0EC65827F3}" srcOrd="0" destOrd="0" presId="urn:microsoft.com/office/officeart/2005/8/layout/orgChart1"/>
    <dgm:cxn modelId="{0C02C059-C2F6-4DB3-AC45-78BB726C4E7E}" type="presParOf" srcId="{E3A59BC8-295E-4CFA-AABB-5F0EC65827F3}" destId="{972D52A6-57BF-4105-A855-476B895D4046}" srcOrd="0" destOrd="0" presId="urn:microsoft.com/office/officeart/2005/8/layout/orgChart1"/>
    <dgm:cxn modelId="{778C2D01-2F73-4226-8D8A-BF5F1BC2F53B}" type="presParOf" srcId="{E3A59BC8-295E-4CFA-AABB-5F0EC65827F3}" destId="{387C073A-2A5C-4CCE-BD2C-17A63D0FDCE1}" srcOrd="1" destOrd="0" presId="urn:microsoft.com/office/officeart/2005/8/layout/orgChart1"/>
    <dgm:cxn modelId="{EDD294D7-F1EB-421E-BBA8-4E6CA15DE1DE}" type="presParOf" srcId="{48C3E5AC-DA4E-4887-993A-4E56E0F174EB}" destId="{ECC83E10-39A8-40DF-BF3B-7D6C0B213A9B}" srcOrd="1" destOrd="0" presId="urn:microsoft.com/office/officeart/2005/8/layout/orgChart1"/>
    <dgm:cxn modelId="{5751D114-BEF0-4357-8856-7549DAF2A766}" type="presParOf" srcId="{48C3E5AC-DA4E-4887-993A-4E56E0F174EB}" destId="{294956FF-7F4A-4C4D-BECD-334C05AB69D4}" srcOrd="2" destOrd="0" presId="urn:microsoft.com/office/officeart/2005/8/layout/orgChart1"/>
    <dgm:cxn modelId="{F9B5758E-1C7A-4956-BC2B-B9284670FFA0}" type="presParOf" srcId="{4AAC067A-2E60-4E72-8852-B06D5159F7F2}" destId="{95766F4A-3113-4D04-BB52-75AF3ADF6CB3}" srcOrd="8" destOrd="0" presId="urn:microsoft.com/office/officeart/2005/8/layout/orgChart1"/>
    <dgm:cxn modelId="{10EF7396-1D9D-4B12-ABD2-A6AD4F2F44EB}" type="presParOf" srcId="{4AAC067A-2E60-4E72-8852-B06D5159F7F2}" destId="{0164F2F6-B197-4CD1-801A-CA25D2C60488}" srcOrd="9" destOrd="0" presId="urn:microsoft.com/office/officeart/2005/8/layout/orgChart1"/>
    <dgm:cxn modelId="{34B7219B-F0AA-4D82-AC6B-230A2834F60A}" type="presParOf" srcId="{0164F2F6-B197-4CD1-801A-CA25D2C60488}" destId="{FA0155D0-1C32-46DB-9532-5E887DC9F2E6}" srcOrd="0" destOrd="0" presId="urn:microsoft.com/office/officeart/2005/8/layout/orgChart1"/>
    <dgm:cxn modelId="{4556C49C-9031-453F-97B1-C9CC8321F927}" type="presParOf" srcId="{FA0155D0-1C32-46DB-9532-5E887DC9F2E6}" destId="{F66371FE-20B1-4D04-A1CA-37CFE3882090}" srcOrd="0" destOrd="0" presId="urn:microsoft.com/office/officeart/2005/8/layout/orgChart1"/>
    <dgm:cxn modelId="{4621A3AD-D655-4445-877C-128211C7901B}" type="presParOf" srcId="{FA0155D0-1C32-46DB-9532-5E887DC9F2E6}" destId="{D865D5E2-BAAE-47A3-859D-3676A56ADA10}" srcOrd="1" destOrd="0" presId="urn:microsoft.com/office/officeart/2005/8/layout/orgChart1"/>
    <dgm:cxn modelId="{4E612D3A-5E82-4E35-B142-E65AC7A7E016}" type="presParOf" srcId="{0164F2F6-B197-4CD1-801A-CA25D2C60488}" destId="{8EB06C68-89BF-4121-9C3A-59FDB4838322}" srcOrd="1" destOrd="0" presId="urn:microsoft.com/office/officeart/2005/8/layout/orgChart1"/>
    <dgm:cxn modelId="{C36EF732-6519-49B2-9DCB-ABE72F0AF26C}" type="presParOf" srcId="{0164F2F6-B197-4CD1-801A-CA25D2C60488}" destId="{6D067CD3-B636-4CB9-B811-FB8DCFF51225}" srcOrd="2" destOrd="0" presId="urn:microsoft.com/office/officeart/2005/8/layout/orgChart1"/>
    <dgm:cxn modelId="{AA7C5977-ABE6-4E34-A7E5-1752D3536B22}" type="presParOf" srcId="{4AAC067A-2E60-4E72-8852-B06D5159F7F2}" destId="{3B0793A9-5F5E-4AE3-8D42-9E67857BA09A}" srcOrd="10" destOrd="0" presId="urn:microsoft.com/office/officeart/2005/8/layout/orgChart1"/>
    <dgm:cxn modelId="{54CE5C6A-86B4-4736-BCB4-9AF8C56263F8}" type="presParOf" srcId="{4AAC067A-2E60-4E72-8852-B06D5159F7F2}" destId="{C0F2D635-317E-4937-A024-DEFD9520D7BE}" srcOrd="11" destOrd="0" presId="urn:microsoft.com/office/officeart/2005/8/layout/orgChart1"/>
    <dgm:cxn modelId="{DEC22177-D6B0-4EFB-A044-98184ABC905E}" type="presParOf" srcId="{C0F2D635-317E-4937-A024-DEFD9520D7BE}" destId="{BD1FA8B7-F6BB-457E-B432-B00DE593DF3B}" srcOrd="0" destOrd="0" presId="urn:microsoft.com/office/officeart/2005/8/layout/orgChart1"/>
    <dgm:cxn modelId="{2F12579D-1D00-461F-865A-E59181A03DD4}" type="presParOf" srcId="{BD1FA8B7-F6BB-457E-B432-B00DE593DF3B}" destId="{6D4242C7-1C18-473D-906B-DA5C3391CE88}" srcOrd="0" destOrd="0" presId="urn:microsoft.com/office/officeart/2005/8/layout/orgChart1"/>
    <dgm:cxn modelId="{00098E26-EB28-4DA8-BC9C-D8110594110C}" type="presParOf" srcId="{BD1FA8B7-F6BB-457E-B432-B00DE593DF3B}" destId="{744E5F1E-A26C-4AA8-9052-17D4135090FB}" srcOrd="1" destOrd="0" presId="urn:microsoft.com/office/officeart/2005/8/layout/orgChart1"/>
    <dgm:cxn modelId="{C4BC920B-9C65-43F3-ABF3-49B91F237C16}" type="presParOf" srcId="{C0F2D635-317E-4937-A024-DEFD9520D7BE}" destId="{7DA9E6C9-6C2E-4C07-B637-1AE15E70B45E}" srcOrd="1" destOrd="0" presId="urn:microsoft.com/office/officeart/2005/8/layout/orgChart1"/>
    <dgm:cxn modelId="{7BB32CF5-631D-43B9-BCF0-9019D34677D4}" type="presParOf" srcId="{C0F2D635-317E-4937-A024-DEFD9520D7BE}" destId="{74072B74-D63C-459B-AB72-33892DD2F602}" srcOrd="2" destOrd="0" presId="urn:microsoft.com/office/officeart/2005/8/layout/orgChart1"/>
    <dgm:cxn modelId="{0DCA16E6-7707-4515-9603-246AD7E49347}" type="presParOf" srcId="{09A37D8A-9F7E-454D-9EA3-32CB0D9675B4}" destId="{06B84634-F43E-47EE-842F-C2907D48F69C}" srcOrd="2" destOrd="0" presId="urn:microsoft.com/office/officeart/2005/8/layout/orgChart1"/>
    <dgm:cxn modelId="{9ED227A9-211D-451E-8232-E51DC6606CBF}" type="presParOf" srcId="{EDCB15A7-03B8-45B3-B722-E3DB70F02B99}" destId="{8468AAC0-8E34-4733-B312-2BFE7F391893}" srcOrd="2" destOrd="0" presId="urn:microsoft.com/office/officeart/2005/8/layout/orgChart1"/>
    <dgm:cxn modelId="{4F9F74D7-96AE-4393-AD1E-FE38BC85A6E9}" type="presParOf" srcId="{FCF75A95-A106-4662-8A5D-525733046910}" destId="{819489DA-BED9-4C58-B0E6-C7017C8B1577}" srcOrd="2" destOrd="0" presId="urn:microsoft.com/office/officeart/2005/8/layout/orgChart1"/>
    <dgm:cxn modelId="{06C13B54-6465-4706-8013-BCF547582051}" type="presParOf" srcId="{819489DA-BED9-4C58-B0E6-C7017C8B1577}" destId="{1BDC6F09-4CA0-4564-9B61-1EA7B93CF411}" srcOrd="0" destOrd="0" presId="urn:microsoft.com/office/officeart/2005/8/layout/orgChart1"/>
    <dgm:cxn modelId="{BBB86DC7-A630-49B9-BD56-9455D6BFE20A}" type="presParOf" srcId="{819489DA-BED9-4C58-B0E6-C7017C8B1577}" destId="{18E875F1-CC4C-43F3-B861-58A43C17D3BB}" srcOrd="1" destOrd="0" presId="urn:microsoft.com/office/officeart/2005/8/layout/orgChart1"/>
    <dgm:cxn modelId="{DFB8CF46-D8CE-405D-AB4C-1528A6AEE6B3}" type="presParOf" srcId="{18E875F1-CC4C-43F3-B861-58A43C17D3BB}" destId="{D2754FC2-CC1E-4934-949D-26ACF6BF9972}" srcOrd="0" destOrd="0" presId="urn:microsoft.com/office/officeart/2005/8/layout/orgChart1"/>
    <dgm:cxn modelId="{1510034D-D276-4D7C-AE3A-17E29621C574}" type="presParOf" srcId="{D2754FC2-CC1E-4934-949D-26ACF6BF9972}" destId="{DE7536C7-844D-42F6-A335-F659B090807B}" srcOrd="0" destOrd="0" presId="urn:microsoft.com/office/officeart/2005/8/layout/orgChart1"/>
    <dgm:cxn modelId="{5E10A4C0-1E01-46C7-8A62-B9702FEEF262}" type="presParOf" srcId="{D2754FC2-CC1E-4934-949D-26ACF6BF9972}" destId="{C0EB0D85-87E6-4C7B-B502-DE817025262D}" srcOrd="1" destOrd="0" presId="urn:microsoft.com/office/officeart/2005/8/layout/orgChart1"/>
    <dgm:cxn modelId="{F7A0D620-61EF-4BD7-AF67-3B7E0565A124}" type="presParOf" srcId="{18E875F1-CC4C-43F3-B861-58A43C17D3BB}" destId="{98F6438A-C14D-423F-A5EF-0B2F3212480A}" srcOrd="1" destOrd="0" presId="urn:microsoft.com/office/officeart/2005/8/layout/orgChart1"/>
    <dgm:cxn modelId="{3C597FC2-DDBB-4308-942F-ED815CDDEF58}" type="presParOf" srcId="{98F6438A-C14D-423F-A5EF-0B2F3212480A}" destId="{9ACF7F3B-4EB6-4D80-86B6-F9CD3A262C68}" srcOrd="0" destOrd="0" presId="urn:microsoft.com/office/officeart/2005/8/layout/orgChart1"/>
    <dgm:cxn modelId="{28F05F17-C9E0-440E-AAC8-E1A0CCDDFAEC}" type="presParOf" srcId="{98F6438A-C14D-423F-A5EF-0B2F3212480A}" destId="{56682067-4C3A-4BE6-8484-3C8EF2154543}" srcOrd="1" destOrd="0" presId="urn:microsoft.com/office/officeart/2005/8/layout/orgChart1"/>
    <dgm:cxn modelId="{F2B789A3-9D9B-4F01-BDF0-2D89DF57A88C}" type="presParOf" srcId="{56682067-4C3A-4BE6-8484-3C8EF2154543}" destId="{EA93461A-2EE0-4B44-B6D8-7358FCFBDCB5}" srcOrd="0" destOrd="0" presId="urn:microsoft.com/office/officeart/2005/8/layout/orgChart1"/>
    <dgm:cxn modelId="{77C35E9B-396A-4E6C-A0D7-00851DF9386A}" type="presParOf" srcId="{EA93461A-2EE0-4B44-B6D8-7358FCFBDCB5}" destId="{940D68AE-83C6-45F8-A923-2FF748A2772B}" srcOrd="0" destOrd="0" presId="urn:microsoft.com/office/officeart/2005/8/layout/orgChart1"/>
    <dgm:cxn modelId="{48FF9ECA-E07E-43AF-AA27-C6B8D0A3FD7C}" type="presParOf" srcId="{EA93461A-2EE0-4B44-B6D8-7358FCFBDCB5}" destId="{750D028B-56E4-4783-B1FF-4158DA186A62}" srcOrd="1" destOrd="0" presId="urn:microsoft.com/office/officeart/2005/8/layout/orgChart1"/>
    <dgm:cxn modelId="{C3E4F932-DF5E-4690-A7F4-A730546ABAF7}" type="presParOf" srcId="{56682067-4C3A-4BE6-8484-3C8EF2154543}" destId="{52B21337-D707-4F7F-B403-B7BA16669231}" srcOrd="1" destOrd="0" presId="urn:microsoft.com/office/officeart/2005/8/layout/orgChart1"/>
    <dgm:cxn modelId="{9BB77091-3878-485D-9533-5DE80260270E}" type="presParOf" srcId="{56682067-4C3A-4BE6-8484-3C8EF2154543}" destId="{836B6ADC-BB2A-4F2B-B9B4-5C32810238F7}" srcOrd="2" destOrd="0" presId="urn:microsoft.com/office/officeart/2005/8/layout/orgChart1"/>
    <dgm:cxn modelId="{D4CC7F18-0560-44D7-9283-BBA9234027A9}" type="presParOf" srcId="{18E875F1-CC4C-43F3-B861-58A43C17D3BB}" destId="{B5F4068C-98D0-42E7-A122-8438544D53EF}" srcOrd="2" destOrd="0" presId="urn:microsoft.com/office/officeart/2005/8/layout/orgChart1"/>
    <dgm:cxn modelId="{45541D81-261D-49E2-A9E6-50C21D1F35A0}" type="presParOf" srcId="{819489DA-BED9-4C58-B0E6-C7017C8B1577}" destId="{B63529B5-480E-4AE6-8A4D-B124E45A8C74}" srcOrd="2" destOrd="0" presId="urn:microsoft.com/office/officeart/2005/8/layout/orgChart1"/>
    <dgm:cxn modelId="{E61B6802-3014-4088-866F-FD83F6CB10A2}" type="presParOf" srcId="{819489DA-BED9-4C58-B0E6-C7017C8B1577}" destId="{D84AB52C-D719-400D-BE58-61EA5E2A5F25}" srcOrd="3" destOrd="0" presId="urn:microsoft.com/office/officeart/2005/8/layout/orgChart1"/>
    <dgm:cxn modelId="{72E4142C-BD5C-416B-BBB1-A82A599D4026}" type="presParOf" srcId="{D84AB52C-D719-400D-BE58-61EA5E2A5F25}" destId="{F10E5BDE-43B4-4851-BBD6-75F4D20B1AC1}" srcOrd="0" destOrd="0" presId="urn:microsoft.com/office/officeart/2005/8/layout/orgChart1"/>
    <dgm:cxn modelId="{9E8356D7-CA9F-49D0-8FAE-627E14B2995A}" type="presParOf" srcId="{F10E5BDE-43B4-4851-BBD6-75F4D20B1AC1}" destId="{A0C925E1-C33A-47F8-892B-94A5B58013D3}" srcOrd="0" destOrd="0" presId="urn:microsoft.com/office/officeart/2005/8/layout/orgChart1"/>
    <dgm:cxn modelId="{EDA1F7CF-2DD4-4201-B2B2-59576E1A27BE}" type="presParOf" srcId="{F10E5BDE-43B4-4851-BBD6-75F4D20B1AC1}" destId="{832991F8-7C41-4655-8739-D973966B3DB1}" srcOrd="1" destOrd="0" presId="urn:microsoft.com/office/officeart/2005/8/layout/orgChart1"/>
    <dgm:cxn modelId="{CB93A4F2-19F2-4960-A94F-530FC810BA2B}" type="presParOf" srcId="{D84AB52C-D719-400D-BE58-61EA5E2A5F25}" destId="{FEF191F7-E279-4BC6-8069-D8F79EA4B878}" srcOrd="1" destOrd="0" presId="urn:microsoft.com/office/officeart/2005/8/layout/orgChart1"/>
    <dgm:cxn modelId="{E02B2417-86EC-4C82-83CB-A4C05BA20F99}" type="presParOf" srcId="{D84AB52C-D719-400D-BE58-61EA5E2A5F25}" destId="{FF0D8182-E056-40D2-87A9-D34BA7D5062F}" srcOrd="2" destOrd="0" presId="urn:microsoft.com/office/officeart/2005/8/layout/orgChart1"/>
    <dgm:cxn modelId="{CFD36CF1-BB3A-4829-975C-D4C060766E82}" type="presParOf" srcId="{0F72B04F-2AB8-485A-BA5D-EE04511D195C}" destId="{B3F8DD4F-0EBB-4F42-B89A-F30B3CCC6E7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95424F3A-311E-4806-9DE9-AB57A60FACC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5B6854C0-EE53-42D8-AB49-FB42E41BC4DF}">
      <dgm:prSet phldrT="[Text]" custT="1"/>
      <dgm:spPr>
        <a:noFill/>
        <a:ln>
          <a:solidFill>
            <a:srgbClr val="002060"/>
          </a:solidFill>
        </a:ln>
      </dgm:spPr>
      <dgm:t>
        <a:bodyPr/>
        <a:lstStyle/>
        <a:p>
          <a:r>
            <a:rPr lang="en-GB" sz="1000" b="1">
              <a:solidFill>
                <a:schemeClr val="tx1"/>
              </a:solidFill>
            </a:rPr>
            <a:t>MENA</a:t>
          </a:r>
        </a:p>
      </dgm:t>
    </dgm:pt>
    <dgm:pt modelId="{5F0B71CF-B302-4D5E-92C4-FDB7CDDD582D}" type="parTrans" cxnId="{8ACED15E-BFAA-4C06-B015-84AE2670F31F}">
      <dgm:prSet/>
      <dgm:spPr/>
      <dgm:t>
        <a:bodyPr/>
        <a:lstStyle/>
        <a:p>
          <a:endParaRPr lang="en-GB"/>
        </a:p>
      </dgm:t>
    </dgm:pt>
    <dgm:pt modelId="{642A6C2D-CBF8-4582-89BE-951224DED637}" type="sibTrans" cxnId="{8ACED15E-BFAA-4C06-B015-84AE2670F31F}">
      <dgm:prSet/>
      <dgm:spPr/>
      <dgm:t>
        <a:bodyPr/>
        <a:lstStyle/>
        <a:p>
          <a:endParaRPr lang="en-GB"/>
        </a:p>
      </dgm:t>
    </dgm:pt>
    <dgm:pt modelId="{4C2DC6CA-17BA-4535-98CC-868ADD0795F9}">
      <dgm:prSet phldrT="[Text]" custT="1"/>
      <dgm:spPr>
        <a:noFill/>
        <a:ln>
          <a:solidFill>
            <a:srgbClr val="002060"/>
          </a:solidFill>
        </a:ln>
      </dgm:spPr>
      <dgm:t>
        <a:bodyPr/>
        <a:lstStyle/>
        <a:p>
          <a:r>
            <a:rPr lang="en-GB" sz="1000">
              <a:solidFill>
                <a:schemeClr val="tx1"/>
              </a:solidFill>
            </a:rPr>
            <a:t>ALGERIA</a:t>
          </a:r>
        </a:p>
      </dgm:t>
    </dgm:pt>
    <dgm:pt modelId="{A2D483FF-75CD-4090-BFE2-C310FF29E52A}" type="parTrans" cxnId="{217E15FC-649D-4CBF-87FA-3D01BABA2C56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9E8D0AD5-5D65-4510-989D-FCC319B713D5}" type="sibTrans" cxnId="{217E15FC-649D-4CBF-87FA-3D01BABA2C56}">
      <dgm:prSet/>
      <dgm:spPr/>
      <dgm:t>
        <a:bodyPr/>
        <a:lstStyle/>
        <a:p>
          <a:endParaRPr lang="en-GB"/>
        </a:p>
      </dgm:t>
    </dgm:pt>
    <dgm:pt modelId="{38E202EC-265C-4DD5-8901-3D483348EDBF}">
      <dgm:prSet phldrT="[Text]" custT="1"/>
      <dgm:spPr>
        <a:noFill/>
        <a:ln>
          <a:solidFill>
            <a:srgbClr val="002060"/>
          </a:solidFill>
        </a:ln>
      </dgm:spPr>
      <dgm:t>
        <a:bodyPr/>
        <a:lstStyle/>
        <a:p>
          <a:r>
            <a:rPr lang="en-GB" sz="1000">
              <a:solidFill>
                <a:schemeClr val="tx1"/>
              </a:solidFill>
            </a:rPr>
            <a:t>MOROCCO</a:t>
          </a:r>
        </a:p>
      </dgm:t>
    </dgm:pt>
    <dgm:pt modelId="{9078EE2D-CA61-4331-87B2-674234FB53D0}" type="parTrans" cxnId="{942E13BE-0CC5-4022-B895-9FB8E9F33AA3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C4C7A19A-FC6E-4B0C-B9D1-5E4C5CE28E6B}" type="sibTrans" cxnId="{942E13BE-0CC5-4022-B895-9FB8E9F33AA3}">
      <dgm:prSet/>
      <dgm:spPr/>
      <dgm:t>
        <a:bodyPr/>
        <a:lstStyle/>
        <a:p>
          <a:endParaRPr lang="en-GB"/>
        </a:p>
      </dgm:t>
    </dgm:pt>
    <dgm:pt modelId="{DA89712B-EC57-476A-B7FD-B13B4A19AAF7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Country Director</a:t>
          </a:r>
        </a:p>
      </dgm:t>
    </dgm:pt>
    <dgm:pt modelId="{0F9CA3FB-DB78-4442-9C59-C59E183554A0}" type="parTrans" cxnId="{31E5CEFC-1D1C-42F3-80C2-9EF366F37E44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9D7F9E97-FA65-4098-99BE-0BBD642CB11D}" type="sibTrans" cxnId="{31E5CEFC-1D1C-42F3-80C2-9EF366F37E44}">
      <dgm:prSet/>
      <dgm:spPr/>
      <dgm:t>
        <a:bodyPr/>
        <a:lstStyle/>
        <a:p>
          <a:endParaRPr lang="en-GB"/>
        </a:p>
      </dgm:t>
    </dgm:pt>
    <dgm:pt modelId="{6DFCE12A-9E30-4622-80DC-019C62C059DF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Country Director</a:t>
          </a:r>
        </a:p>
      </dgm:t>
    </dgm:pt>
    <dgm:pt modelId="{E4322C1A-C991-4E6E-AC06-892D33C28445}" type="parTrans" cxnId="{D5CFA628-4F43-4268-8BE9-5529827ABA9E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F5DC9494-6ACE-43D2-AE7F-8399DABBD826}" type="sibTrans" cxnId="{D5CFA628-4F43-4268-8BE9-5529827ABA9E}">
      <dgm:prSet/>
      <dgm:spPr/>
      <dgm:t>
        <a:bodyPr/>
        <a:lstStyle/>
        <a:p>
          <a:endParaRPr lang="en-GB"/>
        </a:p>
      </dgm:t>
    </dgm:pt>
    <dgm:pt modelId="{F3EAE720-8602-4070-8CBF-8CBDEAB8D344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Programme Manager</a:t>
          </a:r>
          <a:endParaRPr lang="en-GB" sz="1000" dirty="0"/>
        </a:p>
      </dgm:t>
    </dgm:pt>
    <dgm:pt modelId="{F22793B1-CE06-4718-A045-5894EDD77EF3}" type="parTrans" cxnId="{D726513D-052E-4F71-8562-D0463C366F5D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FCF812D9-2279-4915-9F39-8295EF9F5950}" type="sibTrans" cxnId="{D726513D-052E-4F71-8562-D0463C366F5D}">
      <dgm:prSet/>
      <dgm:spPr/>
      <dgm:t>
        <a:bodyPr/>
        <a:lstStyle/>
        <a:p>
          <a:endParaRPr lang="en-GB"/>
        </a:p>
      </dgm:t>
    </dgm:pt>
    <dgm:pt modelId="{B7E3F70A-CAFA-4B64-A9B7-7AE5929519E5}">
      <dgm:prSet custT="1"/>
      <dgm:spPr>
        <a:solidFill>
          <a:schemeClr val="bg1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>
              <a:solidFill>
                <a:schemeClr val="tx1"/>
              </a:solidFill>
            </a:rPr>
            <a:t>JORDAN</a:t>
          </a:r>
        </a:p>
      </dgm:t>
    </dgm:pt>
    <dgm:pt modelId="{FB092A94-88FA-49B3-BD09-D07FE3F601D7}" type="parTrans" cxnId="{DF1FC075-3A68-47D1-BA83-D22C0E8D6CCE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EB18BB99-7734-4638-8038-71EB04688AD7}" type="sibTrans" cxnId="{DF1FC075-3A68-47D1-BA83-D22C0E8D6CCE}">
      <dgm:prSet/>
      <dgm:spPr/>
      <dgm:t>
        <a:bodyPr/>
        <a:lstStyle/>
        <a:p>
          <a:endParaRPr lang="en-GB"/>
        </a:p>
      </dgm:t>
    </dgm:pt>
    <dgm:pt modelId="{6F8453A4-EE70-485A-B858-5E36B6F658A9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Country Representative</a:t>
          </a:r>
        </a:p>
      </dgm:t>
    </dgm:pt>
    <dgm:pt modelId="{3A53F25B-5C79-498C-BBC7-896E3A922A57}" type="parTrans" cxnId="{B9D212E5-4788-4B7D-A5BD-9E3A8D84A605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C17B885B-2FFE-46C5-ABB8-02998C01CFC4}" type="sibTrans" cxnId="{B9D212E5-4788-4B7D-A5BD-9E3A8D84A605}">
      <dgm:prSet/>
      <dgm:spPr/>
      <dgm:t>
        <a:bodyPr/>
        <a:lstStyle/>
        <a:p>
          <a:endParaRPr lang="en-GB"/>
        </a:p>
      </dgm:t>
    </dgm:pt>
    <dgm:pt modelId="{28A02DEC-3A38-4D56-8160-07063ED47CEC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Programme Manager</a:t>
          </a:r>
        </a:p>
      </dgm:t>
    </dgm:pt>
    <dgm:pt modelId="{B3920593-086F-44B1-8772-0C8A1D091B63}" type="parTrans" cxnId="{4F0402F4-7361-4284-B1E3-F8563F3B6A86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6B6CAECD-B917-4393-9233-A94E496BB78F}" type="sibTrans" cxnId="{4F0402F4-7361-4284-B1E3-F8563F3B6A86}">
      <dgm:prSet/>
      <dgm:spPr/>
      <dgm:t>
        <a:bodyPr/>
        <a:lstStyle/>
        <a:p>
          <a:endParaRPr lang="en-GB"/>
        </a:p>
      </dgm:t>
    </dgm:pt>
    <dgm:pt modelId="{747D3B48-744E-4D56-87AE-213BDE5E386E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Programme Assistant</a:t>
          </a:r>
        </a:p>
      </dgm:t>
    </dgm:pt>
    <dgm:pt modelId="{1F47A6EF-19C8-4F51-94F9-5699F17D607B}" type="parTrans" cxnId="{EF422A2D-E01A-4A6A-9F96-AA70AD9AC5DF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460BE73D-525B-4BCE-AC10-AE357C7F2C72}" type="sibTrans" cxnId="{EF422A2D-E01A-4A6A-9F96-AA70AD9AC5DF}">
      <dgm:prSet/>
      <dgm:spPr/>
      <dgm:t>
        <a:bodyPr/>
        <a:lstStyle/>
        <a:p>
          <a:endParaRPr lang="en-GB"/>
        </a:p>
      </dgm:t>
    </dgm:pt>
    <dgm:pt modelId="{92E534B4-8353-41BE-8905-C12FF93E9796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 dirty="0"/>
            <a:t>Finance Officer</a:t>
          </a:r>
        </a:p>
      </dgm:t>
    </dgm:pt>
    <dgm:pt modelId="{4AD6FEE9-8536-4218-B12D-20B8859ED090}" type="parTrans" cxnId="{54F44E1B-9B32-4DE1-8923-4AC04C116AB4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56F1D38D-CCA4-4FA3-9A27-E41ECC7544AA}" type="sibTrans" cxnId="{54F44E1B-9B32-4DE1-8923-4AC04C116AB4}">
      <dgm:prSet/>
      <dgm:spPr/>
      <dgm:t>
        <a:bodyPr/>
        <a:lstStyle/>
        <a:p>
          <a:endParaRPr lang="en-GB"/>
        </a:p>
      </dgm:t>
    </dgm:pt>
    <dgm:pt modelId="{8102B635-735A-4CFB-9DCE-76497745178E}">
      <dgm:prSet custT="1"/>
      <dgm:spPr>
        <a:solidFill>
          <a:schemeClr val="bg1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1000" dirty="0">
              <a:solidFill>
                <a:schemeClr val="tx1"/>
              </a:solidFill>
            </a:rPr>
            <a:t>LEBANON</a:t>
          </a:r>
          <a:endParaRPr lang="en-GB" sz="1000" dirty="0">
            <a:solidFill>
              <a:schemeClr val="tx1"/>
            </a:solidFill>
          </a:endParaRPr>
        </a:p>
      </dgm:t>
    </dgm:pt>
    <dgm:pt modelId="{DFA48EA8-565E-4BA5-A018-D30466D096EF}" type="parTrans" cxnId="{39FD87DC-DCF5-4C0C-9C5F-3839272AF9FF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73229151-AC93-4B30-B152-FB600DB3A956}" type="sibTrans" cxnId="{39FD87DC-DCF5-4C0C-9C5F-3839272AF9FF}">
      <dgm:prSet/>
      <dgm:spPr/>
      <dgm:t>
        <a:bodyPr/>
        <a:lstStyle/>
        <a:p>
          <a:endParaRPr lang="en-GB"/>
        </a:p>
      </dgm:t>
    </dgm:pt>
    <dgm:pt modelId="{E5F0D6AA-D3F9-49B0-8CC4-2B408B2A8253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1000" dirty="0"/>
            <a:t>Programme Director</a:t>
          </a:r>
          <a:endParaRPr lang="en-GB" sz="1000" dirty="0"/>
        </a:p>
      </dgm:t>
    </dgm:pt>
    <dgm:pt modelId="{454AE313-31DC-4EBC-B6A4-EE739B774873}" type="parTrans" cxnId="{A6B4AA61-33CE-421A-A18C-D266A08C0F0A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7DAF38E8-3D4B-4768-9741-DB0270F773BE}" type="sibTrans" cxnId="{A6B4AA61-33CE-421A-A18C-D266A08C0F0A}">
      <dgm:prSet/>
      <dgm:spPr/>
      <dgm:t>
        <a:bodyPr/>
        <a:lstStyle/>
        <a:p>
          <a:endParaRPr lang="en-GB"/>
        </a:p>
      </dgm:t>
    </dgm:pt>
    <dgm:pt modelId="{D14DBC50-7B3E-48C6-9E0E-AB36712B30AD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1000" dirty="0"/>
            <a:t>PAFA</a:t>
          </a:r>
          <a:endParaRPr lang="en-GB" sz="1000" dirty="0"/>
        </a:p>
      </dgm:t>
    </dgm:pt>
    <dgm:pt modelId="{5A4CB25E-7E29-4A4D-B723-B056C3550CAA}" type="parTrans" cxnId="{713B9935-F17C-48D1-892A-3C37A1EC56A7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0EF5BA68-1207-414D-B9E5-E8D8771388A7}" type="sibTrans" cxnId="{713B9935-F17C-48D1-892A-3C37A1EC56A7}">
      <dgm:prSet/>
      <dgm:spPr/>
      <dgm:t>
        <a:bodyPr/>
        <a:lstStyle/>
        <a:p>
          <a:endParaRPr lang="en-GB"/>
        </a:p>
      </dgm:t>
    </dgm:pt>
    <dgm:pt modelId="{6F2EE695-4834-4D2B-A42C-D75F39399AED}" type="pres">
      <dgm:prSet presAssocID="{95424F3A-311E-4806-9DE9-AB57A60FACC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796E26B-66D1-4D9E-8FDB-4B5A6A7EFB9E}" type="pres">
      <dgm:prSet presAssocID="{5B6854C0-EE53-42D8-AB49-FB42E41BC4DF}" presName="hierRoot1" presStyleCnt="0">
        <dgm:presLayoutVars>
          <dgm:hierBranch val="init"/>
        </dgm:presLayoutVars>
      </dgm:prSet>
      <dgm:spPr/>
    </dgm:pt>
    <dgm:pt modelId="{46762F7F-DD05-4F7B-BA0D-F25469C26E8B}" type="pres">
      <dgm:prSet presAssocID="{5B6854C0-EE53-42D8-AB49-FB42E41BC4DF}" presName="rootComposite1" presStyleCnt="0"/>
      <dgm:spPr/>
    </dgm:pt>
    <dgm:pt modelId="{86F2D92C-DBF1-4315-AF15-92B86B5466E4}" type="pres">
      <dgm:prSet presAssocID="{5B6854C0-EE53-42D8-AB49-FB42E41BC4DF}" presName="rootText1" presStyleLbl="node0" presStyleIdx="0" presStyleCnt="1">
        <dgm:presLayoutVars>
          <dgm:chPref val="3"/>
        </dgm:presLayoutVars>
      </dgm:prSet>
      <dgm:spPr>
        <a:prstGeom prst="roundRect">
          <a:avLst/>
        </a:prstGeom>
      </dgm:spPr>
    </dgm:pt>
    <dgm:pt modelId="{3A5EC7B7-7A2A-4BC8-8A69-D7D91BBAE34A}" type="pres">
      <dgm:prSet presAssocID="{5B6854C0-EE53-42D8-AB49-FB42E41BC4DF}" presName="rootConnector1" presStyleLbl="node1" presStyleIdx="0" presStyleCnt="0"/>
      <dgm:spPr/>
    </dgm:pt>
    <dgm:pt modelId="{C541F438-CB97-4877-869D-7225A2A05FF8}" type="pres">
      <dgm:prSet presAssocID="{5B6854C0-EE53-42D8-AB49-FB42E41BC4DF}" presName="hierChild2" presStyleCnt="0"/>
      <dgm:spPr/>
    </dgm:pt>
    <dgm:pt modelId="{2C866E84-A97B-43CD-8199-E279B77EB9B0}" type="pres">
      <dgm:prSet presAssocID="{A2D483FF-75CD-4090-BFE2-C310FF29E52A}" presName="Name37" presStyleLbl="parChTrans1D2" presStyleIdx="0" presStyleCnt="4"/>
      <dgm:spPr/>
    </dgm:pt>
    <dgm:pt modelId="{43D7A969-46D1-4D5E-B32C-6B95D5D71CAE}" type="pres">
      <dgm:prSet presAssocID="{4C2DC6CA-17BA-4535-98CC-868ADD0795F9}" presName="hierRoot2" presStyleCnt="0">
        <dgm:presLayoutVars>
          <dgm:hierBranch val="init"/>
        </dgm:presLayoutVars>
      </dgm:prSet>
      <dgm:spPr/>
    </dgm:pt>
    <dgm:pt modelId="{1B1A816A-3B37-44C6-8D50-56A8FD366E15}" type="pres">
      <dgm:prSet presAssocID="{4C2DC6CA-17BA-4535-98CC-868ADD0795F9}" presName="rootComposite" presStyleCnt="0"/>
      <dgm:spPr/>
    </dgm:pt>
    <dgm:pt modelId="{27F91497-2741-4D5D-B151-FB323858EF37}" type="pres">
      <dgm:prSet presAssocID="{4C2DC6CA-17BA-4535-98CC-868ADD0795F9}" presName="rootText" presStyleLbl="node2" presStyleIdx="0" presStyleCnt="4">
        <dgm:presLayoutVars>
          <dgm:chPref val="3"/>
        </dgm:presLayoutVars>
      </dgm:prSet>
      <dgm:spPr>
        <a:prstGeom prst="roundRect">
          <a:avLst/>
        </a:prstGeom>
      </dgm:spPr>
    </dgm:pt>
    <dgm:pt modelId="{C37D16A8-2BC9-45F6-A438-BADCE7B6F61E}" type="pres">
      <dgm:prSet presAssocID="{4C2DC6CA-17BA-4535-98CC-868ADD0795F9}" presName="rootConnector" presStyleLbl="node2" presStyleIdx="0" presStyleCnt="4"/>
      <dgm:spPr/>
    </dgm:pt>
    <dgm:pt modelId="{7049648B-DD02-44C3-92C5-744DC0EA1667}" type="pres">
      <dgm:prSet presAssocID="{4C2DC6CA-17BA-4535-98CC-868ADD0795F9}" presName="hierChild4" presStyleCnt="0"/>
      <dgm:spPr/>
    </dgm:pt>
    <dgm:pt modelId="{3D6D822B-EF4F-4761-BF12-D11625469492}" type="pres">
      <dgm:prSet presAssocID="{0F9CA3FB-DB78-4442-9C59-C59E183554A0}" presName="Name37" presStyleLbl="parChTrans1D3" presStyleIdx="0" presStyleCnt="4"/>
      <dgm:spPr/>
    </dgm:pt>
    <dgm:pt modelId="{831FF08F-FBF3-4C28-B235-4ECFF66402D5}" type="pres">
      <dgm:prSet presAssocID="{DA89712B-EC57-476A-B7FD-B13B4A19AAF7}" presName="hierRoot2" presStyleCnt="0">
        <dgm:presLayoutVars>
          <dgm:hierBranch val="init"/>
        </dgm:presLayoutVars>
      </dgm:prSet>
      <dgm:spPr/>
    </dgm:pt>
    <dgm:pt modelId="{E33C4ED9-36A0-4720-886C-2AD9EA363BF3}" type="pres">
      <dgm:prSet presAssocID="{DA89712B-EC57-476A-B7FD-B13B4A19AAF7}" presName="rootComposite" presStyleCnt="0"/>
      <dgm:spPr/>
    </dgm:pt>
    <dgm:pt modelId="{9D61B15A-FAD2-4463-AE97-37597BEB8DCF}" type="pres">
      <dgm:prSet presAssocID="{DA89712B-EC57-476A-B7FD-B13B4A19AAF7}" presName="rootText" presStyleLbl="node3" presStyleIdx="0" presStyleCnt="4">
        <dgm:presLayoutVars>
          <dgm:chPref val="3"/>
        </dgm:presLayoutVars>
      </dgm:prSet>
      <dgm:spPr>
        <a:prstGeom prst="roundRect">
          <a:avLst/>
        </a:prstGeom>
      </dgm:spPr>
    </dgm:pt>
    <dgm:pt modelId="{3FB423D4-7FD2-40EB-A963-CE09B48F0C97}" type="pres">
      <dgm:prSet presAssocID="{DA89712B-EC57-476A-B7FD-B13B4A19AAF7}" presName="rootConnector" presStyleLbl="node3" presStyleIdx="0" presStyleCnt="4"/>
      <dgm:spPr/>
    </dgm:pt>
    <dgm:pt modelId="{405F94AB-DCC8-42C2-B2E9-2F57286E231A}" type="pres">
      <dgm:prSet presAssocID="{DA89712B-EC57-476A-B7FD-B13B4A19AAF7}" presName="hierChild4" presStyleCnt="0"/>
      <dgm:spPr/>
    </dgm:pt>
    <dgm:pt modelId="{C781A4AF-22DC-45BE-9316-85D90CE8A476}" type="pres">
      <dgm:prSet presAssocID="{DA89712B-EC57-476A-B7FD-B13B4A19AAF7}" presName="hierChild5" presStyleCnt="0"/>
      <dgm:spPr/>
    </dgm:pt>
    <dgm:pt modelId="{366014CE-453A-4552-82F1-9DA1B46B96C4}" type="pres">
      <dgm:prSet presAssocID="{4C2DC6CA-17BA-4535-98CC-868ADD0795F9}" presName="hierChild5" presStyleCnt="0"/>
      <dgm:spPr/>
    </dgm:pt>
    <dgm:pt modelId="{48F82FC3-FD27-479F-B5AF-DD7F1FDD0BBB}" type="pres">
      <dgm:prSet presAssocID="{FB092A94-88FA-49B3-BD09-D07FE3F601D7}" presName="Name37" presStyleLbl="parChTrans1D2" presStyleIdx="1" presStyleCnt="4"/>
      <dgm:spPr/>
    </dgm:pt>
    <dgm:pt modelId="{EBE30E02-153D-4B33-A150-D935274D33D3}" type="pres">
      <dgm:prSet presAssocID="{B7E3F70A-CAFA-4B64-A9B7-7AE5929519E5}" presName="hierRoot2" presStyleCnt="0">
        <dgm:presLayoutVars>
          <dgm:hierBranch val="init"/>
        </dgm:presLayoutVars>
      </dgm:prSet>
      <dgm:spPr/>
    </dgm:pt>
    <dgm:pt modelId="{19C14D65-D3A5-4527-8788-CAF7034D133F}" type="pres">
      <dgm:prSet presAssocID="{B7E3F70A-CAFA-4B64-A9B7-7AE5929519E5}" presName="rootComposite" presStyleCnt="0"/>
      <dgm:spPr/>
    </dgm:pt>
    <dgm:pt modelId="{C177B9FD-7227-4593-B19B-FF21F11B8A45}" type="pres">
      <dgm:prSet presAssocID="{B7E3F70A-CAFA-4B64-A9B7-7AE5929519E5}" presName="rootText" presStyleLbl="node2" presStyleIdx="1" presStyleCnt="4">
        <dgm:presLayoutVars>
          <dgm:chPref val="3"/>
        </dgm:presLayoutVars>
      </dgm:prSet>
      <dgm:spPr>
        <a:prstGeom prst="roundRect">
          <a:avLst/>
        </a:prstGeom>
      </dgm:spPr>
    </dgm:pt>
    <dgm:pt modelId="{32888F4B-A005-474A-97CF-09D715B95CF3}" type="pres">
      <dgm:prSet presAssocID="{B7E3F70A-CAFA-4B64-A9B7-7AE5929519E5}" presName="rootConnector" presStyleLbl="node2" presStyleIdx="1" presStyleCnt="4"/>
      <dgm:spPr/>
    </dgm:pt>
    <dgm:pt modelId="{8A25120F-CB74-4E18-89EF-45066D4C2049}" type="pres">
      <dgm:prSet presAssocID="{B7E3F70A-CAFA-4B64-A9B7-7AE5929519E5}" presName="hierChild4" presStyleCnt="0"/>
      <dgm:spPr/>
    </dgm:pt>
    <dgm:pt modelId="{846DEB7D-77DD-416A-8412-B56CA9F5A87D}" type="pres">
      <dgm:prSet presAssocID="{3A53F25B-5C79-498C-BBC7-896E3A922A57}" presName="Name37" presStyleLbl="parChTrans1D3" presStyleIdx="1" presStyleCnt="4"/>
      <dgm:spPr/>
    </dgm:pt>
    <dgm:pt modelId="{786038D7-C359-42E2-AEC0-C4814CD9C650}" type="pres">
      <dgm:prSet presAssocID="{6F8453A4-EE70-485A-B858-5E36B6F658A9}" presName="hierRoot2" presStyleCnt="0">
        <dgm:presLayoutVars>
          <dgm:hierBranch val="init"/>
        </dgm:presLayoutVars>
      </dgm:prSet>
      <dgm:spPr/>
    </dgm:pt>
    <dgm:pt modelId="{F385F415-FAF3-4AFF-9D08-6AE0E62A7A5A}" type="pres">
      <dgm:prSet presAssocID="{6F8453A4-EE70-485A-B858-5E36B6F658A9}" presName="rootComposite" presStyleCnt="0"/>
      <dgm:spPr/>
    </dgm:pt>
    <dgm:pt modelId="{A27F16FD-296B-49B2-B8BD-44395670B0E6}" type="pres">
      <dgm:prSet presAssocID="{6F8453A4-EE70-485A-B858-5E36B6F658A9}" presName="rootText" presStyleLbl="node3" presStyleIdx="1" presStyleCnt="4">
        <dgm:presLayoutVars>
          <dgm:chPref val="3"/>
        </dgm:presLayoutVars>
      </dgm:prSet>
      <dgm:spPr>
        <a:prstGeom prst="roundRect">
          <a:avLst/>
        </a:prstGeom>
      </dgm:spPr>
    </dgm:pt>
    <dgm:pt modelId="{CBC5FCDE-B71A-4FE5-976A-C4E471F41FD9}" type="pres">
      <dgm:prSet presAssocID="{6F8453A4-EE70-485A-B858-5E36B6F658A9}" presName="rootConnector" presStyleLbl="node3" presStyleIdx="1" presStyleCnt="4"/>
      <dgm:spPr/>
    </dgm:pt>
    <dgm:pt modelId="{5EDF2649-6757-4F3E-8F70-1EB014430660}" type="pres">
      <dgm:prSet presAssocID="{6F8453A4-EE70-485A-B858-5E36B6F658A9}" presName="hierChild4" presStyleCnt="0"/>
      <dgm:spPr/>
    </dgm:pt>
    <dgm:pt modelId="{22E32E77-1BCF-461E-841F-6C877B415755}" type="pres">
      <dgm:prSet presAssocID="{B3920593-086F-44B1-8772-0C8A1D091B63}" presName="Name37" presStyleLbl="parChTrans1D4" presStyleIdx="0" presStyleCnt="5"/>
      <dgm:spPr/>
    </dgm:pt>
    <dgm:pt modelId="{608E1C90-0B2C-4411-BD59-DA0DEA93561F}" type="pres">
      <dgm:prSet presAssocID="{28A02DEC-3A38-4D56-8160-07063ED47CEC}" presName="hierRoot2" presStyleCnt="0">
        <dgm:presLayoutVars>
          <dgm:hierBranch val="init"/>
        </dgm:presLayoutVars>
      </dgm:prSet>
      <dgm:spPr/>
    </dgm:pt>
    <dgm:pt modelId="{8B12A6C7-614C-4F07-A286-42C2A04873A5}" type="pres">
      <dgm:prSet presAssocID="{28A02DEC-3A38-4D56-8160-07063ED47CEC}" presName="rootComposite" presStyleCnt="0"/>
      <dgm:spPr/>
    </dgm:pt>
    <dgm:pt modelId="{499D5781-D68D-4730-8E67-877C84265A36}" type="pres">
      <dgm:prSet presAssocID="{28A02DEC-3A38-4D56-8160-07063ED47CEC}" presName="rootText" presStyleLbl="node4" presStyleIdx="0" presStyleCnt="5">
        <dgm:presLayoutVars>
          <dgm:chPref val="3"/>
        </dgm:presLayoutVars>
      </dgm:prSet>
      <dgm:spPr>
        <a:prstGeom prst="roundRect">
          <a:avLst/>
        </a:prstGeom>
      </dgm:spPr>
    </dgm:pt>
    <dgm:pt modelId="{0E2A595A-F207-4B6A-B10F-599D19C97DE5}" type="pres">
      <dgm:prSet presAssocID="{28A02DEC-3A38-4D56-8160-07063ED47CEC}" presName="rootConnector" presStyleLbl="node4" presStyleIdx="0" presStyleCnt="5"/>
      <dgm:spPr/>
    </dgm:pt>
    <dgm:pt modelId="{595C36D7-9513-4C30-95B6-4C09B921FF61}" type="pres">
      <dgm:prSet presAssocID="{28A02DEC-3A38-4D56-8160-07063ED47CEC}" presName="hierChild4" presStyleCnt="0"/>
      <dgm:spPr/>
    </dgm:pt>
    <dgm:pt modelId="{B1EEDABE-777D-443B-A6DD-BE9F5B6D935D}" type="pres">
      <dgm:prSet presAssocID="{28A02DEC-3A38-4D56-8160-07063ED47CEC}" presName="hierChild5" presStyleCnt="0"/>
      <dgm:spPr/>
    </dgm:pt>
    <dgm:pt modelId="{141B7403-86B8-495A-9D8D-8C07EA70B8FB}" type="pres">
      <dgm:prSet presAssocID="{1F47A6EF-19C8-4F51-94F9-5699F17D607B}" presName="Name37" presStyleLbl="parChTrans1D4" presStyleIdx="1" presStyleCnt="5"/>
      <dgm:spPr/>
    </dgm:pt>
    <dgm:pt modelId="{3856684C-0D2E-4CDE-834E-F56BD8713840}" type="pres">
      <dgm:prSet presAssocID="{747D3B48-744E-4D56-87AE-213BDE5E386E}" presName="hierRoot2" presStyleCnt="0">
        <dgm:presLayoutVars>
          <dgm:hierBranch val="init"/>
        </dgm:presLayoutVars>
      </dgm:prSet>
      <dgm:spPr/>
    </dgm:pt>
    <dgm:pt modelId="{568B2B9D-2E66-4938-9D78-2F17B36A6285}" type="pres">
      <dgm:prSet presAssocID="{747D3B48-744E-4D56-87AE-213BDE5E386E}" presName="rootComposite" presStyleCnt="0"/>
      <dgm:spPr/>
    </dgm:pt>
    <dgm:pt modelId="{677CC8F2-6330-42AD-9A0E-3D49EF458517}" type="pres">
      <dgm:prSet presAssocID="{747D3B48-744E-4D56-87AE-213BDE5E386E}" presName="rootText" presStyleLbl="node4" presStyleIdx="1" presStyleCnt="5">
        <dgm:presLayoutVars>
          <dgm:chPref val="3"/>
        </dgm:presLayoutVars>
      </dgm:prSet>
      <dgm:spPr>
        <a:prstGeom prst="roundRect">
          <a:avLst/>
        </a:prstGeom>
      </dgm:spPr>
    </dgm:pt>
    <dgm:pt modelId="{170B79EC-C7F7-4AC0-A0FE-65130B39CC52}" type="pres">
      <dgm:prSet presAssocID="{747D3B48-744E-4D56-87AE-213BDE5E386E}" presName="rootConnector" presStyleLbl="node4" presStyleIdx="1" presStyleCnt="5"/>
      <dgm:spPr/>
    </dgm:pt>
    <dgm:pt modelId="{343EE0B9-30BE-4258-8FCD-A95E375557A7}" type="pres">
      <dgm:prSet presAssocID="{747D3B48-744E-4D56-87AE-213BDE5E386E}" presName="hierChild4" presStyleCnt="0"/>
      <dgm:spPr/>
    </dgm:pt>
    <dgm:pt modelId="{74A666FD-8883-402E-9B4B-3D1BAF50FED1}" type="pres">
      <dgm:prSet presAssocID="{747D3B48-744E-4D56-87AE-213BDE5E386E}" presName="hierChild5" presStyleCnt="0"/>
      <dgm:spPr/>
    </dgm:pt>
    <dgm:pt modelId="{B01BAE97-8F55-4890-9700-2D313B5297CF}" type="pres">
      <dgm:prSet presAssocID="{4AD6FEE9-8536-4218-B12D-20B8859ED090}" presName="Name37" presStyleLbl="parChTrans1D4" presStyleIdx="2" presStyleCnt="5"/>
      <dgm:spPr/>
    </dgm:pt>
    <dgm:pt modelId="{4AD2E19D-54C7-499F-A941-9EFACA95D996}" type="pres">
      <dgm:prSet presAssocID="{92E534B4-8353-41BE-8905-C12FF93E9796}" presName="hierRoot2" presStyleCnt="0">
        <dgm:presLayoutVars>
          <dgm:hierBranch val="init"/>
        </dgm:presLayoutVars>
      </dgm:prSet>
      <dgm:spPr/>
    </dgm:pt>
    <dgm:pt modelId="{13E55F0E-48AF-43F7-BF40-44181C836D47}" type="pres">
      <dgm:prSet presAssocID="{92E534B4-8353-41BE-8905-C12FF93E9796}" presName="rootComposite" presStyleCnt="0"/>
      <dgm:spPr/>
    </dgm:pt>
    <dgm:pt modelId="{0B408C6C-EFDB-4925-966D-E83A7393EE35}" type="pres">
      <dgm:prSet presAssocID="{92E534B4-8353-41BE-8905-C12FF93E9796}" presName="rootText" presStyleLbl="node4" presStyleIdx="2" presStyleCnt="5">
        <dgm:presLayoutVars>
          <dgm:chPref val="3"/>
        </dgm:presLayoutVars>
      </dgm:prSet>
      <dgm:spPr>
        <a:prstGeom prst="roundRect">
          <a:avLst/>
        </a:prstGeom>
      </dgm:spPr>
    </dgm:pt>
    <dgm:pt modelId="{C966E1B3-2BDA-46DA-8892-727E29DD87C0}" type="pres">
      <dgm:prSet presAssocID="{92E534B4-8353-41BE-8905-C12FF93E9796}" presName="rootConnector" presStyleLbl="node4" presStyleIdx="2" presStyleCnt="5"/>
      <dgm:spPr/>
    </dgm:pt>
    <dgm:pt modelId="{B5E19590-D0FC-4DC2-BF4F-8BBBA1D260B7}" type="pres">
      <dgm:prSet presAssocID="{92E534B4-8353-41BE-8905-C12FF93E9796}" presName="hierChild4" presStyleCnt="0"/>
      <dgm:spPr/>
    </dgm:pt>
    <dgm:pt modelId="{0EB7D76A-F354-4413-B02D-69D4D8B3E87B}" type="pres">
      <dgm:prSet presAssocID="{92E534B4-8353-41BE-8905-C12FF93E9796}" presName="hierChild5" presStyleCnt="0"/>
      <dgm:spPr/>
    </dgm:pt>
    <dgm:pt modelId="{AF96F255-3837-4C6A-B869-100DE4296B85}" type="pres">
      <dgm:prSet presAssocID="{6F8453A4-EE70-485A-B858-5E36B6F658A9}" presName="hierChild5" presStyleCnt="0"/>
      <dgm:spPr/>
    </dgm:pt>
    <dgm:pt modelId="{F5313D48-0436-4E88-978D-61C7E75BEE12}" type="pres">
      <dgm:prSet presAssocID="{B7E3F70A-CAFA-4B64-A9B7-7AE5929519E5}" presName="hierChild5" presStyleCnt="0"/>
      <dgm:spPr/>
    </dgm:pt>
    <dgm:pt modelId="{393B8DD0-8664-478F-BDB8-B88A797BE8A4}" type="pres">
      <dgm:prSet presAssocID="{DFA48EA8-565E-4BA5-A018-D30466D096EF}" presName="Name37" presStyleLbl="parChTrans1D2" presStyleIdx="2" presStyleCnt="4"/>
      <dgm:spPr/>
    </dgm:pt>
    <dgm:pt modelId="{D88349D1-F618-462E-AC5E-48282C7671F3}" type="pres">
      <dgm:prSet presAssocID="{8102B635-735A-4CFB-9DCE-76497745178E}" presName="hierRoot2" presStyleCnt="0">
        <dgm:presLayoutVars>
          <dgm:hierBranch val="init"/>
        </dgm:presLayoutVars>
      </dgm:prSet>
      <dgm:spPr/>
    </dgm:pt>
    <dgm:pt modelId="{607ABB4C-0671-4360-819B-25B7215DDB44}" type="pres">
      <dgm:prSet presAssocID="{8102B635-735A-4CFB-9DCE-76497745178E}" presName="rootComposite" presStyleCnt="0"/>
      <dgm:spPr/>
    </dgm:pt>
    <dgm:pt modelId="{910879CC-62BA-480D-9B34-C46E94B84BAF}" type="pres">
      <dgm:prSet presAssocID="{8102B635-735A-4CFB-9DCE-76497745178E}" presName="rootText" presStyleLbl="node2" presStyleIdx="2" presStyleCnt="4">
        <dgm:presLayoutVars>
          <dgm:chPref val="3"/>
        </dgm:presLayoutVars>
      </dgm:prSet>
      <dgm:spPr>
        <a:prstGeom prst="roundRect">
          <a:avLst/>
        </a:prstGeom>
      </dgm:spPr>
    </dgm:pt>
    <dgm:pt modelId="{F264270F-E4CF-4B9B-B2A2-BAD45B1F4C51}" type="pres">
      <dgm:prSet presAssocID="{8102B635-735A-4CFB-9DCE-76497745178E}" presName="rootConnector" presStyleLbl="node2" presStyleIdx="2" presStyleCnt="4"/>
      <dgm:spPr/>
    </dgm:pt>
    <dgm:pt modelId="{7937D0D3-D568-4438-913E-4297CB924E53}" type="pres">
      <dgm:prSet presAssocID="{8102B635-735A-4CFB-9DCE-76497745178E}" presName="hierChild4" presStyleCnt="0"/>
      <dgm:spPr/>
    </dgm:pt>
    <dgm:pt modelId="{90A96158-8F94-43EE-BB3A-F30B5FCD7B41}" type="pres">
      <dgm:prSet presAssocID="{454AE313-31DC-4EBC-B6A4-EE739B774873}" presName="Name37" presStyleLbl="parChTrans1D3" presStyleIdx="2" presStyleCnt="4"/>
      <dgm:spPr/>
    </dgm:pt>
    <dgm:pt modelId="{C6C527A3-4781-48F6-BD80-9EB1429E03CC}" type="pres">
      <dgm:prSet presAssocID="{E5F0D6AA-D3F9-49B0-8CC4-2B408B2A8253}" presName="hierRoot2" presStyleCnt="0">
        <dgm:presLayoutVars>
          <dgm:hierBranch val="init"/>
        </dgm:presLayoutVars>
      </dgm:prSet>
      <dgm:spPr/>
    </dgm:pt>
    <dgm:pt modelId="{3EC1B41E-F103-4F6B-8DCE-72B3682EE0DE}" type="pres">
      <dgm:prSet presAssocID="{E5F0D6AA-D3F9-49B0-8CC4-2B408B2A8253}" presName="rootComposite" presStyleCnt="0"/>
      <dgm:spPr/>
    </dgm:pt>
    <dgm:pt modelId="{037D318F-FE7C-4A57-96B4-19DCF0F983E3}" type="pres">
      <dgm:prSet presAssocID="{E5F0D6AA-D3F9-49B0-8CC4-2B408B2A8253}" presName="rootText" presStyleLbl="node3" presStyleIdx="2" presStyleCnt="4">
        <dgm:presLayoutVars>
          <dgm:chPref val="3"/>
        </dgm:presLayoutVars>
      </dgm:prSet>
      <dgm:spPr>
        <a:prstGeom prst="roundRect">
          <a:avLst/>
        </a:prstGeom>
      </dgm:spPr>
    </dgm:pt>
    <dgm:pt modelId="{CF72F073-24EF-4FA0-BBE9-6B13DCE1C2E4}" type="pres">
      <dgm:prSet presAssocID="{E5F0D6AA-D3F9-49B0-8CC4-2B408B2A8253}" presName="rootConnector" presStyleLbl="node3" presStyleIdx="2" presStyleCnt="4"/>
      <dgm:spPr/>
    </dgm:pt>
    <dgm:pt modelId="{7397C2C3-E154-4454-968D-FADCA2E5ACC8}" type="pres">
      <dgm:prSet presAssocID="{E5F0D6AA-D3F9-49B0-8CC4-2B408B2A8253}" presName="hierChild4" presStyleCnt="0"/>
      <dgm:spPr/>
    </dgm:pt>
    <dgm:pt modelId="{AC33AE32-793C-45FF-BDDD-7C4878EB04C7}" type="pres">
      <dgm:prSet presAssocID="{E5F0D6AA-D3F9-49B0-8CC4-2B408B2A8253}" presName="hierChild5" presStyleCnt="0"/>
      <dgm:spPr/>
    </dgm:pt>
    <dgm:pt modelId="{B18C8C3B-1433-4A80-81C8-074CCB1884F5}" type="pres">
      <dgm:prSet presAssocID="{8102B635-735A-4CFB-9DCE-76497745178E}" presName="hierChild5" presStyleCnt="0"/>
      <dgm:spPr/>
    </dgm:pt>
    <dgm:pt modelId="{963AF77B-924F-41D9-BED8-402A50A72A97}" type="pres">
      <dgm:prSet presAssocID="{9078EE2D-CA61-4331-87B2-674234FB53D0}" presName="Name37" presStyleLbl="parChTrans1D2" presStyleIdx="3" presStyleCnt="4"/>
      <dgm:spPr/>
    </dgm:pt>
    <dgm:pt modelId="{31753F09-0FAA-4047-BBFE-2F43A33FDA9E}" type="pres">
      <dgm:prSet presAssocID="{38E202EC-265C-4DD5-8901-3D483348EDBF}" presName="hierRoot2" presStyleCnt="0">
        <dgm:presLayoutVars>
          <dgm:hierBranch val="init"/>
        </dgm:presLayoutVars>
      </dgm:prSet>
      <dgm:spPr/>
    </dgm:pt>
    <dgm:pt modelId="{375B5ABD-6C7A-4613-BBD0-E141EE03CB6F}" type="pres">
      <dgm:prSet presAssocID="{38E202EC-265C-4DD5-8901-3D483348EDBF}" presName="rootComposite" presStyleCnt="0"/>
      <dgm:spPr/>
    </dgm:pt>
    <dgm:pt modelId="{320EBD63-3F0F-4595-986A-282579E98760}" type="pres">
      <dgm:prSet presAssocID="{38E202EC-265C-4DD5-8901-3D483348EDBF}" presName="rootText" presStyleLbl="node2" presStyleIdx="3" presStyleCnt="4">
        <dgm:presLayoutVars>
          <dgm:chPref val="3"/>
        </dgm:presLayoutVars>
      </dgm:prSet>
      <dgm:spPr>
        <a:prstGeom prst="roundRect">
          <a:avLst/>
        </a:prstGeom>
      </dgm:spPr>
    </dgm:pt>
    <dgm:pt modelId="{5941DBCF-F9BB-40DC-AD1B-409A5776E49E}" type="pres">
      <dgm:prSet presAssocID="{38E202EC-265C-4DD5-8901-3D483348EDBF}" presName="rootConnector" presStyleLbl="node2" presStyleIdx="3" presStyleCnt="4"/>
      <dgm:spPr/>
    </dgm:pt>
    <dgm:pt modelId="{CC0C5E9E-6223-4E78-B38F-B75E20DCB817}" type="pres">
      <dgm:prSet presAssocID="{38E202EC-265C-4DD5-8901-3D483348EDBF}" presName="hierChild4" presStyleCnt="0"/>
      <dgm:spPr/>
    </dgm:pt>
    <dgm:pt modelId="{FF788A15-0DAF-4D31-8277-F6155A3F6117}" type="pres">
      <dgm:prSet presAssocID="{E4322C1A-C991-4E6E-AC06-892D33C28445}" presName="Name37" presStyleLbl="parChTrans1D3" presStyleIdx="3" presStyleCnt="4"/>
      <dgm:spPr/>
    </dgm:pt>
    <dgm:pt modelId="{62821EC0-D873-436A-A377-8ACC546C509F}" type="pres">
      <dgm:prSet presAssocID="{6DFCE12A-9E30-4622-80DC-019C62C059DF}" presName="hierRoot2" presStyleCnt="0">
        <dgm:presLayoutVars>
          <dgm:hierBranch val="init"/>
        </dgm:presLayoutVars>
      </dgm:prSet>
      <dgm:spPr/>
    </dgm:pt>
    <dgm:pt modelId="{4DF37B94-568C-43C5-8410-68810348F26A}" type="pres">
      <dgm:prSet presAssocID="{6DFCE12A-9E30-4622-80DC-019C62C059DF}" presName="rootComposite" presStyleCnt="0"/>
      <dgm:spPr/>
    </dgm:pt>
    <dgm:pt modelId="{8CDCDA34-A4DC-4E45-9170-B44C93B73B16}" type="pres">
      <dgm:prSet presAssocID="{6DFCE12A-9E30-4622-80DC-019C62C059DF}" presName="rootText" presStyleLbl="node3" presStyleIdx="3" presStyleCnt="4">
        <dgm:presLayoutVars>
          <dgm:chPref val="3"/>
        </dgm:presLayoutVars>
      </dgm:prSet>
      <dgm:spPr>
        <a:prstGeom prst="roundRect">
          <a:avLst/>
        </a:prstGeom>
      </dgm:spPr>
    </dgm:pt>
    <dgm:pt modelId="{AE37E2C6-8491-4D00-99F9-2629759AB416}" type="pres">
      <dgm:prSet presAssocID="{6DFCE12A-9E30-4622-80DC-019C62C059DF}" presName="rootConnector" presStyleLbl="node3" presStyleIdx="3" presStyleCnt="4"/>
      <dgm:spPr/>
    </dgm:pt>
    <dgm:pt modelId="{B2FDA8D7-AB5A-41F1-9CCC-C22578BB71EB}" type="pres">
      <dgm:prSet presAssocID="{6DFCE12A-9E30-4622-80DC-019C62C059DF}" presName="hierChild4" presStyleCnt="0"/>
      <dgm:spPr/>
    </dgm:pt>
    <dgm:pt modelId="{A841764A-5340-4F70-A131-5DB8769C7E7E}" type="pres">
      <dgm:prSet presAssocID="{F22793B1-CE06-4718-A045-5894EDD77EF3}" presName="Name37" presStyleLbl="parChTrans1D4" presStyleIdx="3" presStyleCnt="5"/>
      <dgm:spPr/>
    </dgm:pt>
    <dgm:pt modelId="{1AE1D784-854D-48C4-908C-783B2BB216F2}" type="pres">
      <dgm:prSet presAssocID="{F3EAE720-8602-4070-8CBF-8CBDEAB8D344}" presName="hierRoot2" presStyleCnt="0">
        <dgm:presLayoutVars>
          <dgm:hierBranch val="init"/>
        </dgm:presLayoutVars>
      </dgm:prSet>
      <dgm:spPr/>
    </dgm:pt>
    <dgm:pt modelId="{0D656BA6-5369-49F1-BE61-94AA789EF8ED}" type="pres">
      <dgm:prSet presAssocID="{F3EAE720-8602-4070-8CBF-8CBDEAB8D344}" presName="rootComposite" presStyleCnt="0"/>
      <dgm:spPr/>
    </dgm:pt>
    <dgm:pt modelId="{72FA4C73-A309-4240-8EA4-A6CF1D1F3507}" type="pres">
      <dgm:prSet presAssocID="{F3EAE720-8602-4070-8CBF-8CBDEAB8D344}" presName="rootText" presStyleLbl="node4" presStyleIdx="3" presStyleCnt="5">
        <dgm:presLayoutVars>
          <dgm:chPref val="3"/>
        </dgm:presLayoutVars>
      </dgm:prSet>
      <dgm:spPr>
        <a:prstGeom prst="roundRect">
          <a:avLst/>
        </a:prstGeom>
      </dgm:spPr>
    </dgm:pt>
    <dgm:pt modelId="{56F90181-E3B6-47D4-9C54-EB08B9C38A1B}" type="pres">
      <dgm:prSet presAssocID="{F3EAE720-8602-4070-8CBF-8CBDEAB8D344}" presName="rootConnector" presStyleLbl="node4" presStyleIdx="3" presStyleCnt="5"/>
      <dgm:spPr/>
    </dgm:pt>
    <dgm:pt modelId="{948EBF0D-99E5-4CF8-9388-27DDB148117B}" type="pres">
      <dgm:prSet presAssocID="{F3EAE720-8602-4070-8CBF-8CBDEAB8D344}" presName="hierChild4" presStyleCnt="0"/>
      <dgm:spPr/>
    </dgm:pt>
    <dgm:pt modelId="{4B34B6B7-2642-4A42-A302-7BAD1A0A07DB}" type="pres">
      <dgm:prSet presAssocID="{F3EAE720-8602-4070-8CBF-8CBDEAB8D344}" presName="hierChild5" presStyleCnt="0"/>
      <dgm:spPr/>
    </dgm:pt>
    <dgm:pt modelId="{B0562A10-22C6-401C-9E47-35B888BEC6E0}" type="pres">
      <dgm:prSet presAssocID="{5A4CB25E-7E29-4A4D-B723-B056C3550CAA}" presName="Name37" presStyleLbl="parChTrans1D4" presStyleIdx="4" presStyleCnt="5"/>
      <dgm:spPr/>
    </dgm:pt>
    <dgm:pt modelId="{4DCBEB14-8D62-407E-9477-B039641926AD}" type="pres">
      <dgm:prSet presAssocID="{D14DBC50-7B3E-48C6-9E0E-AB36712B30AD}" presName="hierRoot2" presStyleCnt="0">
        <dgm:presLayoutVars>
          <dgm:hierBranch val="init"/>
        </dgm:presLayoutVars>
      </dgm:prSet>
      <dgm:spPr/>
    </dgm:pt>
    <dgm:pt modelId="{EAE3211E-6ED6-4646-AF78-DE14FACAE9F4}" type="pres">
      <dgm:prSet presAssocID="{D14DBC50-7B3E-48C6-9E0E-AB36712B30AD}" presName="rootComposite" presStyleCnt="0"/>
      <dgm:spPr/>
    </dgm:pt>
    <dgm:pt modelId="{458F2305-3874-4C70-9D2B-1A0F3AF66353}" type="pres">
      <dgm:prSet presAssocID="{D14DBC50-7B3E-48C6-9E0E-AB36712B30AD}" presName="rootText" presStyleLbl="node4" presStyleIdx="4" presStyleCnt="5">
        <dgm:presLayoutVars>
          <dgm:chPref val="3"/>
        </dgm:presLayoutVars>
      </dgm:prSet>
      <dgm:spPr>
        <a:prstGeom prst="roundRect">
          <a:avLst/>
        </a:prstGeom>
      </dgm:spPr>
    </dgm:pt>
    <dgm:pt modelId="{4264BB90-037A-4E43-AE35-147D03CEA797}" type="pres">
      <dgm:prSet presAssocID="{D14DBC50-7B3E-48C6-9E0E-AB36712B30AD}" presName="rootConnector" presStyleLbl="node4" presStyleIdx="4" presStyleCnt="5"/>
      <dgm:spPr/>
    </dgm:pt>
    <dgm:pt modelId="{4E9D0C6B-4576-4768-8067-CAD725BB0964}" type="pres">
      <dgm:prSet presAssocID="{D14DBC50-7B3E-48C6-9E0E-AB36712B30AD}" presName="hierChild4" presStyleCnt="0"/>
      <dgm:spPr/>
    </dgm:pt>
    <dgm:pt modelId="{12B62DB9-A33B-4D85-8F07-3BBCB24C31C1}" type="pres">
      <dgm:prSet presAssocID="{D14DBC50-7B3E-48C6-9E0E-AB36712B30AD}" presName="hierChild5" presStyleCnt="0"/>
      <dgm:spPr/>
    </dgm:pt>
    <dgm:pt modelId="{0CFDCFFC-CF85-42A4-937D-C9E43C40B38F}" type="pres">
      <dgm:prSet presAssocID="{6DFCE12A-9E30-4622-80DC-019C62C059DF}" presName="hierChild5" presStyleCnt="0"/>
      <dgm:spPr/>
    </dgm:pt>
    <dgm:pt modelId="{E6ACEFF2-A4F4-4877-8DB5-64107D3E2FBA}" type="pres">
      <dgm:prSet presAssocID="{38E202EC-265C-4DD5-8901-3D483348EDBF}" presName="hierChild5" presStyleCnt="0"/>
      <dgm:spPr/>
    </dgm:pt>
    <dgm:pt modelId="{6355C8C8-ABA5-4E13-A06C-C333CC1D504A}" type="pres">
      <dgm:prSet presAssocID="{5B6854C0-EE53-42D8-AB49-FB42E41BC4DF}" presName="hierChild3" presStyleCnt="0"/>
      <dgm:spPr/>
    </dgm:pt>
  </dgm:ptLst>
  <dgm:cxnLst>
    <dgm:cxn modelId="{63AC7902-5933-45B2-A397-7CD9759E5CC4}" type="presOf" srcId="{B7E3F70A-CAFA-4B64-A9B7-7AE5929519E5}" destId="{32888F4B-A005-474A-97CF-09D715B95CF3}" srcOrd="1" destOrd="0" presId="urn:microsoft.com/office/officeart/2005/8/layout/orgChart1"/>
    <dgm:cxn modelId="{4B0FBD04-42A5-4142-A388-5CDA2BC0FCDB}" type="presOf" srcId="{28A02DEC-3A38-4D56-8160-07063ED47CEC}" destId="{0E2A595A-F207-4B6A-B10F-599D19C97DE5}" srcOrd="1" destOrd="0" presId="urn:microsoft.com/office/officeart/2005/8/layout/orgChart1"/>
    <dgm:cxn modelId="{AFBAE705-C6AD-49E8-8F30-8C6431DF29CD}" type="presOf" srcId="{5A4CB25E-7E29-4A4D-B723-B056C3550CAA}" destId="{B0562A10-22C6-401C-9E47-35B888BEC6E0}" srcOrd="0" destOrd="0" presId="urn:microsoft.com/office/officeart/2005/8/layout/orgChart1"/>
    <dgm:cxn modelId="{87551510-7B37-41A3-B132-D6FBA2FBAC24}" type="presOf" srcId="{8102B635-735A-4CFB-9DCE-76497745178E}" destId="{F264270F-E4CF-4B9B-B2A2-BAD45B1F4C51}" srcOrd="1" destOrd="0" presId="urn:microsoft.com/office/officeart/2005/8/layout/orgChart1"/>
    <dgm:cxn modelId="{54F44E1B-9B32-4DE1-8923-4AC04C116AB4}" srcId="{6F8453A4-EE70-485A-B858-5E36B6F658A9}" destId="{92E534B4-8353-41BE-8905-C12FF93E9796}" srcOrd="2" destOrd="0" parTransId="{4AD6FEE9-8536-4218-B12D-20B8859ED090}" sibTransId="{56F1D38D-CCA4-4FA3-9A27-E41ECC7544AA}"/>
    <dgm:cxn modelId="{5DDD1D21-007B-4BC9-AAD2-33F511A230E9}" type="presOf" srcId="{454AE313-31DC-4EBC-B6A4-EE739B774873}" destId="{90A96158-8F94-43EE-BB3A-F30B5FCD7B41}" srcOrd="0" destOrd="0" presId="urn:microsoft.com/office/officeart/2005/8/layout/orgChart1"/>
    <dgm:cxn modelId="{12A60122-5801-4F5E-A5C5-B31A0B20B788}" type="presOf" srcId="{5B6854C0-EE53-42D8-AB49-FB42E41BC4DF}" destId="{3A5EC7B7-7A2A-4BC8-8A69-D7D91BBAE34A}" srcOrd="1" destOrd="0" presId="urn:microsoft.com/office/officeart/2005/8/layout/orgChart1"/>
    <dgm:cxn modelId="{39CC8B28-F67E-4A05-B5B8-D9497A5FD13C}" type="presOf" srcId="{DA89712B-EC57-476A-B7FD-B13B4A19AAF7}" destId="{3FB423D4-7FD2-40EB-A963-CE09B48F0C97}" srcOrd="1" destOrd="0" presId="urn:microsoft.com/office/officeart/2005/8/layout/orgChart1"/>
    <dgm:cxn modelId="{D5CFA628-4F43-4268-8BE9-5529827ABA9E}" srcId="{38E202EC-265C-4DD5-8901-3D483348EDBF}" destId="{6DFCE12A-9E30-4622-80DC-019C62C059DF}" srcOrd="0" destOrd="0" parTransId="{E4322C1A-C991-4E6E-AC06-892D33C28445}" sibTransId="{F5DC9494-6ACE-43D2-AE7F-8399DABBD826}"/>
    <dgm:cxn modelId="{EF422A2D-E01A-4A6A-9F96-AA70AD9AC5DF}" srcId="{6F8453A4-EE70-485A-B858-5E36B6F658A9}" destId="{747D3B48-744E-4D56-87AE-213BDE5E386E}" srcOrd="1" destOrd="0" parTransId="{1F47A6EF-19C8-4F51-94F9-5699F17D607B}" sibTransId="{460BE73D-525B-4BCE-AC10-AE357C7F2C72}"/>
    <dgm:cxn modelId="{713B9935-F17C-48D1-892A-3C37A1EC56A7}" srcId="{6DFCE12A-9E30-4622-80DC-019C62C059DF}" destId="{D14DBC50-7B3E-48C6-9E0E-AB36712B30AD}" srcOrd="1" destOrd="0" parTransId="{5A4CB25E-7E29-4A4D-B723-B056C3550CAA}" sibTransId="{0EF5BA68-1207-414D-B9E5-E8D8771388A7}"/>
    <dgm:cxn modelId="{D726513D-052E-4F71-8562-D0463C366F5D}" srcId="{6DFCE12A-9E30-4622-80DC-019C62C059DF}" destId="{F3EAE720-8602-4070-8CBF-8CBDEAB8D344}" srcOrd="0" destOrd="0" parTransId="{F22793B1-CE06-4718-A045-5894EDD77EF3}" sibTransId="{FCF812D9-2279-4915-9F39-8295EF9F5950}"/>
    <dgm:cxn modelId="{C4461D3F-C1A6-442A-8048-F8F14D691070}" type="presOf" srcId="{0F9CA3FB-DB78-4442-9C59-C59E183554A0}" destId="{3D6D822B-EF4F-4761-BF12-D11625469492}" srcOrd="0" destOrd="0" presId="urn:microsoft.com/office/officeart/2005/8/layout/orgChart1"/>
    <dgm:cxn modelId="{A356025C-6C1E-433B-AE05-7465A2946671}" type="presOf" srcId="{92E534B4-8353-41BE-8905-C12FF93E9796}" destId="{0B408C6C-EFDB-4925-966D-E83A7393EE35}" srcOrd="0" destOrd="0" presId="urn:microsoft.com/office/officeart/2005/8/layout/orgChart1"/>
    <dgm:cxn modelId="{8ACED15E-BFAA-4C06-B015-84AE2670F31F}" srcId="{95424F3A-311E-4806-9DE9-AB57A60FACC3}" destId="{5B6854C0-EE53-42D8-AB49-FB42E41BC4DF}" srcOrd="0" destOrd="0" parTransId="{5F0B71CF-B302-4D5E-92C4-FDB7CDDD582D}" sibTransId="{642A6C2D-CBF8-4582-89BE-951224DED637}"/>
    <dgm:cxn modelId="{F8B40460-01F2-469C-85E1-5CCA0E6FBC29}" type="presOf" srcId="{38E202EC-265C-4DD5-8901-3D483348EDBF}" destId="{5941DBCF-F9BB-40DC-AD1B-409A5776E49E}" srcOrd="1" destOrd="0" presId="urn:microsoft.com/office/officeart/2005/8/layout/orgChart1"/>
    <dgm:cxn modelId="{A6B4AA61-33CE-421A-A18C-D266A08C0F0A}" srcId="{8102B635-735A-4CFB-9DCE-76497745178E}" destId="{E5F0D6AA-D3F9-49B0-8CC4-2B408B2A8253}" srcOrd="0" destOrd="0" parTransId="{454AE313-31DC-4EBC-B6A4-EE739B774873}" sibTransId="{7DAF38E8-3D4B-4768-9741-DB0270F773BE}"/>
    <dgm:cxn modelId="{1E883C46-3F21-4F76-ABAD-972BB4F745F2}" type="presOf" srcId="{6DFCE12A-9E30-4622-80DC-019C62C059DF}" destId="{AE37E2C6-8491-4D00-99F9-2629759AB416}" srcOrd="1" destOrd="0" presId="urn:microsoft.com/office/officeart/2005/8/layout/orgChart1"/>
    <dgm:cxn modelId="{EB8AA346-7020-4291-9967-87557F19B28B}" type="presOf" srcId="{747D3B48-744E-4D56-87AE-213BDE5E386E}" destId="{677CC8F2-6330-42AD-9A0E-3D49EF458517}" srcOrd="0" destOrd="0" presId="urn:microsoft.com/office/officeart/2005/8/layout/orgChart1"/>
    <dgm:cxn modelId="{B6CF094A-19A1-4020-94D6-AA1FDC58B51F}" type="presOf" srcId="{28A02DEC-3A38-4D56-8160-07063ED47CEC}" destId="{499D5781-D68D-4730-8E67-877C84265A36}" srcOrd="0" destOrd="0" presId="urn:microsoft.com/office/officeart/2005/8/layout/orgChart1"/>
    <dgm:cxn modelId="{0856646F-6047-4EA0-83E0-F563DECB7485}" type="presOf" srcId="{6F8453A4-EE70-485A-B858-5E36B6F658A9}" destId="{A27F16FD-296B-49B2-B8BD-44395670B0E6}" srcOrd="0" destOrd="0" presId="urn:microsoft.com/office/officeart/2005/8/layout/orgChart1"/>
    <dgm:cxn modelId="{234B1950-267C-46FA-A1B3-955D75010B2D}" type="presOf" srcId="{FB092A94-88FA-49B3-BD09-D07FE3F601D7}" destId="{48F82FC3-FD27-479F-B5AF-DD7F1FDD0BBB}" srcOrd="0" destOrd="0" presId="urn:microsoft.com/office/officeart/2005/8/layout/orgChart1"/>
    <dgm:cxn modelId="{11439E53-0C16-4B76-AD98-BD92CF95B84B}" type="presOf" srcId="{E5F0D6AA-D3F9-49B0-8CC4-2B408B2A8253}" destId="{CF72F073-24EF-4FA0-BBE9-6B13DCE1C2E4}" srcOrd="1" destOrd="0" presId="urn:microsoft.com/office/officeart/2005/8/layout/orgChart1"/>
    <dgm:cxn modelId="{29C92A55-44AE-40BA-801C-4011699DAFAB}" type="presOf" srcId="{DFA48EA8-565E-4BA5-A018-D30466D096EF}" destId="{393B8DD0-8664-478F-BDB8-B88A797BE8A4}" srcOrd="0" destOrd="0" presId="urn:microsoft.com/office/officeart/2005/8/layout/orgChart1"/>
    <dgm:cxn modelId="{DF1FC075-3A68-47D1-BA83-D22C0E8D6CCE}" srcId="{5B6854C0-EE53-42D8-AB49-FB42E41BC4DF}" destId="{B7E3F70A-CAFA-4B64-A9B7-7AE5929519E5}" srcOrd="1" destOrd="0" parTransId="{FB092A94-88FA-49B3-BD09-D07FE3F601D7}" sibTransId="{EB18BB99-7734-4638-8038-71EB04688AD7}"/>
    <dgm:cxn modelId="{6EFEF356-18CC-44EE-A50D-33BCDD0FC9E7}" type="presOf" srcId="{4AD6FEE9-8536-4218-B12D-20B8859ED090}" destId="{B01BAE97-8F55-4890-9700-2D313B5297CF}" srcOrd="0" destOrd="0" presId="urn:microsoft.com/office/officeart/2005/8/layout/orgChart1"/>
    <dgm:cxn modelId="{538DF877-88D4-4099-9748-6ACF880EF071}" type="presOf" srcId="{95424F3A-311E-4806-9DE9-AB57A60FACC3}" destId="{6F2EE695-4834-4D2B-A42C-D75F39399AED}" srcOrd="0" destOrd="0" presId="urn:microsoft.com/office/officeart/2005/8/layout/orgChart1"/>
    <dgm:cxn modelId="{A69C255A-0D99-423D-8190-04145FA5972C}" type="presOf" srcId="{3A53F25B-5C79-498C-BBC7-896E3A922A57}" destId="{846DEB7D-77DD-416A-8412-B56CA9F5A87D}" srcOrd="0" destOrd="0" presId="urn:microsoft.com/office/officeart/2005/8/layout/orgChart1"/>
    <dgm:cxn modelId="{BA63BE87-542F-4153-B057-A7434547AB4D}" type="presOf" srcId="{8102B635-735A-4CFB-9DCE-76497745178E}" destId="{910879CC-62BA-480D-9B34-C46E94B84BAF}" srcOrd="0" destOrd="0" presId="urn:microsoft.com/office/officeart/2005/8/layout/orgChart1"/>
    <dgm:cxn modelId="{8127B389-15AC-44A8-A525-A42C88F22A9F}" type="presOf" srcId="{D14DBC50-7B3E-48C6-9E0E-AB36712B30AD}" destId="{458F2305-3874-4C70-9D2B-1A0F3AF66353}" srcOrd="0" destOrd="0" presId="urn:microsoft.com/office/officeart/2005/8/layout/orgChart1"/>
    <dgm:cxn modelId="{55AA4D90-28DB-424F-ABD2-0A824B9E21F3}" type="presOf" srcId="{E4322C1A-C991-4E6E-AC06-892D33C28445}" destId="{FF788A15-0DAF-4D31-8277-F6155A3F6117}" srcOrd="0" destOrd="0" presId="urn:microsoft.com/office/officeart/2005/8/layout/orgChart1"/>
    <dgm:cxn modelId="{5BA31C92-6469-4F16-98E8-A6A9A988FC56}" type="presOf" srcId="{F3EAE720-8602-4070-8CBF-8CBDEAB8D344}" destId="{56F90181-E3B6-47D4-9C54-EB08B9C38A1B}" srcOrd="1" destOrd="0" presId="urn:microsoft.com/office/officeart/2005/8/layout/orgChart1"/>
    <dgm:cxn modelId="{BFF23B95-DC0F-491D-87AE-7172C0093FC1}" type="presOf" srcId="{F22793B1-CE06-4718-A045-5894EDD77EF3}" destId="{A841764A-5340-4F70-A131-5DB8769C7E7E}" srcOrd="0" destOrd="0" presId="urn:microsoft.com/office/officeart/2005/8/layout/orgChart1"/>
    <dgm:cxn modelId="{7EE6D1A5-8A34-491A-8F3F-7E3088B9A8F9}" type="presOf" srcId="{4C2DC6CA-17BA-4535-98CC-868ADD0795F9}" destId="{27F91497-2741-4D5D-B151-FB323858EF37}" srcOrd="0" destOrd="0" presId="urn:microsoft.com/office/officeart/2005/8/layout/orgChart1"/>
    <dgm:cxn modelId="{4C0602A9-FC66-45AE-A23E-5C2C07D42633}" type="presOf" srcId="{F3EAE720-8602-4070-8CBF-8CBDEAB8D344}" destId="{72FA4C73-A309-4240-8EA4-A6CF1D1F3507}" srcOrd="0" destOrd="0" presId="urn:microsoft.com/office/officeart/2005/8/layout/orgChart1"/>
    <dgm:cxn modelId="{21F6BAAD-D818-45D1-BCF9-930FF98513F6}" type="presOf" srcId="{747D3B48-744E-4D56-87AE-213BDE5E386E}" destId="{170B79EC-C7F7-4AC0-A0FE-65130B39CC52}" srcOrd="1" destOrd="0" presId="urn:microsoft.com/office/officeart/2005/8/layout/orgChart1"/>
    <dgm:cxn modelId="{D4700FB4-D8D7-47BB-A7AE-0C6C08FBEBD6}" type="presOf" srcId="{DA89712B-EC57-476A-B7FD-B13B4A19AAF7}" destId="{9D61B15A-FAD2-4463-AE97-37597BEB8DCF}" srcOrd="0" destOrd="0" presId="urn:microsoft.com/office/officeart/2005/8/layout/orgChart1"/>
    <dgm:cxn modelId="{CAB71BB6-A794-4ACE-B767-3E0404E912CE}" type="presOf" srcId="{E5F0D6AA-D3F9-49B0-8CC4-2B408B2A8253}" destId="{037D318F-FE7C-4A57-96B4-19DCF0F983E3}" srcOrd="0" destOrd="0" presId="urn:microsoft.com/office/officeart/2005/8/layout/orgChart1"/>
    <dgm:cxn modelId="{DD3556B8-E2E8-4C3D-AEA2-B4B6147D8800}" type="presOf" srcId="{5B6854C0-EE53-42D8-AB49-FB42E41BC4DF}" destId="{86F2D92C-DBF1-4315-AF15-92B86B5466E4}" srcOrd="0" destOrd="0" presId="urn:microsoft.com/office/officeart/2005/8/layout/orgChart1"/>
    <dgm:cxn modelId="{57C3F9BA-41A1-4A53-A2E1-3BBF29FB49B1}" type="presOf" srcId="{D14DBC50-7B3E-48C6-9E0E-AB36712B30AD}" destId="{4264BB90-037A-4E43-AE35-147D03CEA797}" srcOrd="1" destOrd="0" presId="urn:microsoft.com/office/officeart/2005/8/layout/orgChart1"/>
    <dgm:cxn modelId="{942E13BE-0CC5-4022-B895-9FB8E9F33AA3}" srcId="{5B6854C0-EE53-42D8-AB49-FB42E41BC4DF}" destId="{38E202EC-265C-4DD5-8901-3D483348EDBF}" srcOrd="3" destOrd="0" parTransId="{9078EE2D-CA61-4331-87B2-674234FB53D0}" sibTransId="{C4C7A19A-FC6E-4B0C-B9D1-5E4C5CE28E6B}"/>
    <dgm:cxn modelId="{E0F3A0BE-F3B0-49AA-A3CB-4C632E722E87}" type="presOf" srcId="{38E202EC-265C-4DD5-8901-3D483348EDBF}" destId="{320EBD63-3F0F-4595-986A-282579E98760}" srcOrd="0" destOrd="0" presId="urn:microsoft.com/office/officeart/2005/8/layout/orgChart1"/>
    <dgm:cxn modelId="{0712E4C3-9C1F-48CE-97E8-B1C97455E041}" type="presOf" srcId="{B7E3F70A-CAFA-4B64-A9B7-7AE5929519E5}" destId="{C177B9FD-7227-4593-B19B-FF21F11B8A45}" srcOrd="0" destOrd="0" presId="urn:microsoft.com/office/officeart/2005/8/layout/orgChart1"/>
    <dgm:cxn modelId="{D38DACCF-F037-4DE8-8CB9-7D6DA8A292A6}" type="presOf" srcId="{4C2DC6CA-17BA-4535-98CC-868ADD0795F9}" destId="{C37D16A8-2BC9-45F6-A438-BADCE7B6F61E}" srcOrd="1" destOrd="0" presId="urn:microsoft.com/office/officeart/2005/8/layout/orgChart1"/>
    <dgm:cxn modelId="{4A9FF1CF-1A99-41CB-B117-27E126525D5A}" type="presOf" srcId="{A2D483FF-75CD-4090-BFE2-C310FF29E52A}" destId="{2C866E84-A97B-43CD-8199-E279B77EB9B0}" srcOrd="0" destOrd="0" presId="urn:microsoft.com/office/officeart/2005/8/layout/orgChart1"/>
    <dgm:cxn modelId="{602DCCD5-147C-4833-9500-328410047EC0}" type="presOf" srcId="{92E534B4-8353-41BE-8905-C12FF93E9796}" destId="{C966E1B3-2BDA-46DA-8892-727E29DD87C0}" srcOrd="1" destOrd="0" presId="urn:microsoft.com/office/officeart/2005/8/layout/orgChart1"/>
    <dgm:cxn modelId="{F6C895D6-4DCE-410F-990F-B35EA9DA0BDC}" type="presOf" srcId="{6F8453A4-EE70-485A-B858-5E36B6F658A9}" destId="{CBC5FCDE-B71A-4FE5-976A-C4E471F41FD9}" srcOrd="1" destOrd="0" presId="urn:microsoft.com/office/officeart/2005/8/layout/orgChart1"/>
    <dgm:cxn modelId="{39FD87DC-DCF5-4C0C-9C5F-3839272AF9FF}" srcId="{5B6854C0-EE53-42D8-AB49-FB42E41BC4DF}" destId="{8102B635-735A-4CFB-9DCE-76497745178E}" srcOrd="2" destOrd="0" parTransId="{DFA48EA8-565E-4BA5-A018-D30466D096EF}" sibTransId="{73229151-AC93-4B30-B152-FB600DB3A956}"/>
    <dgm:cxn modelId="{41F495DE-68BB-4A68-819F-487B7C48A0C3}" type="presOf" srcId="{6DFCE12A-9E30-4622-80DC-019C62C059DF}" destId="{8CDCDA34-A4DC-4E45-9170-B44C93B73B16}" srcOrd="0" destOrd="0" presId="urn:microsoft.com/office/officeart/2005/8/layout/orgChart1"/>
    <dgm:cxn modelId="{58DFE8E1-C98A-4D0E-9C05-A3C23270CD69}" type="presOf" srcId="{1F47A6EF-19C8-4F51-94F9-5699F17D607B}" destId="{141B7403-86B8-495A-9D8D-8C07EA70B8FB}" srcOrd="0" destOrd="0" presId="urn:microsoft.com/office/officeart/2005/8/layout/orgChart1"/>
    <dgm:cxn modelId="{B9D212E5-4788-4B7D-A5BD-9E3A8D84A605}" srcId="{B7E3F70A-CAFA-4B64-A9B7-7AE5929519E5}" destId="{6F8453A4-EE70-485A-B858-5E36B6F658A9}" srcOrd="0" destOrd="0" parTransId="{3A53F25B-5C79-498C-BBC7-896E3A922A57}" sibTransId="{C17B885B-2FFE-46C5-ABB8-02998C01CFC4}"/>
    <dgm:cxn modelId="{899190E8-0930-4574-A370-6966CC8FD585}" type="presOf" srcId="{B3920593-086F-44B1-8772-0C8A1D091B63}" destId="{22E32E77-1BCF-461E-841F-6C877B415755}" srcOrd="0" destOrd="0" presId="urn:microsoft.com/office/officeart/2005/8/layout/orgChart1"/>
    <dgm:cxn modelId="{4F0402F4-7361-4284-B1E3-F8563F3B6A86}" srcId="{6F8453A4-EE70-485A-B858-5E36B6F658A9}" destId="{28A02DEC-3A38-4D56-8160-07063ED47CEC}" srcOrd="0" destOrd="0" parTransId="{B3920593-086F-44B1-8772-0C8A1D091B63}" sibTransId="{6B6CAECD-B917-4393-9233-A94E496BB78F}"/>
    <dgm:cxn modelId="{4E475DFA-332B-4316-A44E-62FB6E4612AE}" type="presOf" srcId="{9078EE2D-CA61-4331-87B2-674234FB53D0}" destId="{963AF77B-924F-41D9-BED8-402A50A72A97}" srcOrd="0" destOrd="0" presId="urn:microsoft.com/office/officeart/2005/8/layout/orgChart1"/>
    <dgm:cxn modelId="{217E15FC-649D-4CBF-87FA-3D01BABA2C56}" srcId="{5B6854C0-EE53-42D8-AB49-FB42E41BC4DF}" destId="{4C2DC6CA-17BA-4535-98CC-868ADD0795F9}" srcOrd="0" destOrd="0" parTransId="{A2D483FF-75CD-4090-BFE2-C310FF29E52A}" sibTransId="{9E8D0AD5-5D65-4510-989D-FCC319B713D5}"/>
    <dgm:cxn modelId="{31E5CEFC-1D1C-42F3-80C2-9EF366F37E44}" srcId="{4C2DC6CA-17BA-4535-98CC-868ADD0795F9}" destId="{DA89712B-EC57-476A-B7FD-B13B4A19AAF7}" srcOrd="0" destOrd="0" parTransId="{0F9CA3FB-DB78-4442-9C59-C59E183554A0}" sibTransId="{9D7F9E97-FA65-4098-99BE-0BBD642CB11D}"/>
    <dgm:cxn modelId="{2EAA44D7-4C1B-4DD0-B7DD-463F20830F84}" type="presParOf" srcId="{6F2EE695-4834-4D2B-A42C-D75F39399AED}" destId="{1796E26B-66D1-4D9E-8FDB-4B5A6A7EFB9E}" srcOrd="0" destOrd="0" presId="urn:microsoft.com/office/officeart/2005/8/layout/orgChart1"/>
    <dgm:cxn modelId="{9A19B747-1D93-48FA-8AA1-1CC41C4B730A}" type="presParOf" srcId="{1796E26B-66D1-4D9E-8FDB-4B5A6A7EFB9E}" destId="{46762F7F-DD05-4F7B-BA0D-F25469C26E8B}" srcOrd="0" destOrd="0" presId="urn:microsoft.com/office/officeart/2005/8/layout/orgChart1"/>
    <dgm:cxn modelId="{A7228466-9651-4651-9055-275FCE2CA02F}" type="presParOf" srcId="{46762F7F-DD05-4F7B-BA0D-F25469C26E8B}" destId="{86F2D92C-DBF1-4315-AF15-92B86B5466E4}" srcOrd="0" destOrd="0" presId="urn:microsoft.com/office/officeart/2005/8/layout/orgChart1"/>
    <dgm:cxn modelId="{F836610A-25F5-4E9A-AFBE-9CD3D8553822}" type="presParOf" srcId="{46762F7F-DD05-4F7B-BA0D-F25469C26E8B}" destId="{3A5EC7B7-7A2A-4BC8-8A69-D7D91BBAE34A}" srcOrd="1" destOrd="0" presId="urn:microsoft.com/office/officeart/2005/8/layout/orgChart1"/>
    <dgm:cxn modelId="{0E6D65EE-8C76-44F1-B13F-AF35A18E37A3}" type="presParOf" srcId="{1796E26B-66D1-4D9E-8FDB-4B5A6A7EFB9E}" destId="{C541F438-CB97-4877-869D-7225A2A05FF8}" srcOrd="1" destOrd="0" presId="urn:microsoft.com/office/officeart/2005/8/layout/orgChart1"/>
    <dgm:cxn modelId="{5129515A-34A6-4F33-8FD5-B03BFAC7B04A}" type="presParOf" srcId="{C541F438-CB97-4877-869D-7225A2A05FF8}" destId="{2C866E84-A97B-43CD-8199-E279B77EB9B0}" srcOrd="0" destOrd="0" presId="urn:microsoft.com/office/officeart/2005/8/layout/orgChart1"/>
    <dgm:cxn modelId="{CD6CBCA3-E2E1-40C2-AC1E-4B0B3BD6FD65}" type="presParOf" srcId="{C541F438-CB97-4877-869D-7225A2A05FF8}" destId="{43D7A969-46D1-4D5E-B32C-6B95D5D71CAE}" srcOrd="1" destOrd="0" presId="urn:microsoft.com/office/officeart/2005/8/layout/orgChart1"/>
    <dgm:cxn modelId="{BE157714-31A7-4CD9-A26A-E449FF3FEB6D}" type="presParOf" srcId="{43D7A969-46D1-4D5E-B32C-6B95D5D71CAE}" destId="{1B1A816A-3B37-44C6-8D50-56A8FD366E15}" srcOrd="0" destOrd="0" presId="urn:microsoft.com/office/officeart/2005/8/layout/orgChart1"/>
    <dgm:cxn modelId="{F8EA0298-3597-46A8-8DE5-791D674F7E53}" type="presParOf" srcId="{1B1A816A-3B37-44C6-8D50-56A8FD366E15}" destId="{27F91497-2741-4D5D-B151-FB323858EF37}" srcOrd="0" destOrd="0" presId="urn:microsoft.com/office/officeart/2005/8/layout/orgChart1"/>
    <dgm:cxn modelId="{5B85D416-0936-4655-BF19-9DC819725234}" type="presParOf" srcId="{1B1A816A-3B37-44C6-8D50-56A8FD366E15}" destId="{C37D16A8-2BC9-45F6-A438-BADCE7B6F61E}" srcOrd="1" destOrd="0" presId="urn:microsoft.com/office/officeart/2005/8/layout/orgChart1"/>
    <dgm:cxn modelId="{A3B4E11D-77B7-4C28-9BC7-9220E81CB9E0}" type="presParOf" srcId="{43D7A969-46D1-4D5E-B32C-6B95D5D71CAE}" destId="{7049648B-DD02-44C3-92C5-744DC0EA1667}" srcOrd="1" destOrd="0" presId="urn:microsoft.com/office/officeart/2005/8/layout/orgChart1"/>
    <dgm:cxn modelId="{6413B21A-C4CC-4041-8BF7-C733EB0B146A}" type="presParOf" srcId="{7049648B-DD02-44C3-92C5-744DC0EA1667}" destId="{3D6D822B-EF4F-4761-BF12-D11625469492}" srcOrd="0" destOrd="0" presId="urn:microsoft.com/office/officeart/2005/8/layout/orgChart1"/>
    <dgm:cxn modelId="{E2EBA59E-32D2-4B2B-A04E-FE79C26E06B1}" type="presParOf" srcId="{7049648B-DD02-44C3-92C5-744DC0EA1667}" destId="{831FF08F-FBF3-4C28-B235-4ECFF66402D5}" srcOrd="1" destOrd="0" presId="urn:microsoft.com/office/officeart/2005/8/layout/orgChart1"/>
    <dgm:cxn modelId="{B7FCDB2F-F19C-40F2-9BD0-04D783DA9690}" type="presParOf" srcId="{831FF08F-FBF3-4C28-B235-4ECFF66402D5}" destId="{E33C4ED9-36A0-4720-886C-2AD9EA363BF3}" srcOrd="0" destOrd="0" presId="urn:microsoft.com/office/officeart/2005/8/layout/orgChart1"/>
    <dgm:cxn modelId="{B3BF919E-9E2F-4BC0-B956-B14C07C73531}" type="presParOf" srcId="{E33C4ED9-36A0-4720-886C-2AD9EA363BF3}" destId="{9D61B15A-FAD2-4463-AE97-37597BEB8DCF}" srcOrd="0" destOrd="0" presId="urn:microsoft.com/office/officeart/2005/8/layout/orgChart1"/>
    <dgm:cxn modelId="{759A6AA7-133F-4AAB-B05C-04320FC9A3DB}" type="presParOf" srcId="{E33C4ED9-36A0-4720-886C-2AD9EA363BF3}" destId="{3FB423D4-7FD2-40EB-A963-CE09B48F0C97}" srcOrd="1" destOrd="0" presId="urn:microsoft.com/office/officeart/2005/8/layout/orgChart1"/>
    <dgm:cxn modelId="{00EAA720-A1BB-4A89-9D50-9935711EAB9B}" type="presParOf" srcId="{831FF08F-FBF3-4C28-B235-4ECFF66402D5}" destId="{405F94AB-DCC8-42C2-B2E9-2F57286E231A}" srcOrd="1" destOrd="0" presId="urn:microsoft.com/office/officeart/2005/8/layout/orgChart1"/>
    <dgm:cxn modelId="{B2E512E5-95F4-48E4-8A96-1A46D7C678DC}" type="presParOf" srcId="{831FF08F-FBF3-4C28-B235-4ECFF66402D5}" destId="{C781A4AF-22DC-45BE-9316-85D90CE8A476}" srcOrd="2" destOrd="0" presId="urn:microsoft.com/office/officeart/2005/8/layout/orgChart1"/>
    <dgm:cxn modelId="{349D1377-4886-40E0-ADBF-14B8F7446D6E}" type="presParOf" srcId="{43D7A969-46D1-4D5E-B32C-6B95D5D71CAE}" destId="{366014CE-453A-4552-82F1-9DA1B46B96C4}" srcOrd="2" destOrd="0" presId="urn:microsoft.com/office/officeart/2005/8/layout/orgChart1"/>
    <dgm:cxn modelId="{AD07FE2A-03F8-4CA4-A9B5-8636D43A33BF}" type="presParOf" srcId="{C541F438-CB97-4877-869D-7225A2A05FF8}" destId="{48F82FC3-FD27-479F-B5AF-DD7F1FDD0BBB}" srcOrd="2" destOrd="0" presId="urn:microsoft.com/office/officeart/2005/8/layout/orgChart1"/>
    <dgm:cxn modelId="{A83BCF63-7B73-454E-A03F-993C49645E04}" type="presParOf" srcId="{C541F438-CB97-4877-869D-7225A2A05FF8}" destId="{EBE30E02-153D-4B33-A150-D935274D33D3}" srcOrd="3" destOrd="0" presId="urn:microsoft.com/office/officeart/2005/8/layout/orgChart1"/>
    <dgm:cxn modelId="{DD7F79EB-76D0-4690-AC07-5464BA6F0909}" type="presParOf" srcId="{EBE30E02-153D-4B33-A150-D935274D33D3}" destId="{19C14D65-D3A5-4527-8788-CAF7034D133F}" srcOrd="0" destOrd="0" presId="urn:microsoft.com/office/officeart/2005/8/layout/orgChart1"/>
    <dgm:cxn modelId="{44CF2C29-A14D-4875-B1CC-33E641A6E4B8}" type="presParOf" srcId="{19C14D65-D3A5-4527-8788-CAF7034D133F}" destId="{C177B9FD-7227-4593-B19B-FF21F11B8A45}" srcOrd="0" destOrd="0" presId="urn:microsoft.com/office/officeart/2005/8/layout/orgChart1"/>
    <dgm:cxn modelId="{D7E7A3E0-61FC-4A5D-BF10-EA06908EAF56}" type="presParOf" srcId="{19C14D65-D3A5-4527-8788-CAF7034D133F}" destId="{32888F4B-A005-474A-97CF-09D715B95CF3}" srcOrd="1" destOrd="0" presId="urn:microsoft.com/office/officeart/2005/8/layout/orgChart1"/>
    <dgm:cxn modelId="{B489CABC-3536-4D36-A447-E76F68CE1423}" type="presParOf" srcId="{EBE30E02-153D-4B33-A150-D935274D33D3}" destId="{8A25120F-CB74-4E18-89EF-45066D4C2049}" srcOrd="1" destOrd="0" presId="urn:microsoft.com/office/officeart/2005/8/layout/orgChart1"/>
    <dgm:cxn modelId="{2B504C43-D7C1-4F66-A0AA-645FD760CBD1}" type="presParOf" srcId="{8A25120F-CB74-4E18-89EF-45066D4C2049}" destId="{846DEB7D-77DD-416A-8412-B56CA9F5A87D}" srcOrd="0" destOrd="0" presId="urn:microsoft.com/office/officeart/2005/8/layout/orgChart1"/>
    <dgm:cxn modelId="{A0D70585-DDBB-4321-8F64-6B9FC2342FE0}" type="presParOf" srcId="{8A25120F-CB74-4E18-89EF-45066D4C2049}" destId="{786038D7-C359-42E2-AEC0-C4814CD9C650}" srcOrd="1" destOrd="0" presId="urn:microsoft.com/office/officeart/2005/8/layout/orgChart1"/>
    <dgm:cxn modelId="{DFA91941-34E9-4711-95C6-CAA43BAECE1D}" type="presParOf" srcId="{786038D7-C359-42E2-AEC0-C4814CD9C650}" destId="{F385F415-FAF3-4AFF-9D08-6AE0E62A7A5A}" srcOrd="0" destOrd="0" presId="urn:microsoft.com/office/officeart/2005/8/layout/orgChart1"/>
    <dgm:cxn modelId="{4F408FBE-ABC9-40DB-89E4-E6F94491C0BE}" type="presParOf" srcId="{F385F415-FAF3-4AFF-9D08-6AE0E62A7A5A}" destId="{A27F16FD-296B-49B2-B8BD-44395670B0E6}" srcOrd="0" destOrd="0" presId="urn:microsoft.com/office/officeart/2005/8/layout/orgChart1"/>
    <dgm:cxn modelId="{B9B265E1-8D8F-4D6B-B8ED-1FCD0A21C782}" type="presParOf" srcId="{F385F415-FAF3-4AFF-9D08-6AE0E62A7A5A}" destId="{CBC5FCDE-B71A-4FE5-976A-C4E471F41FD9}" srcOrd="1" destOrd="0" presId="urn:microsoft.com/office/officeart/2005/8/layout/orgChart1"/>
    <dgm:cxn modelId="{E666B5E3-36F6-4846-A3B5-D218C188DE3A}" type="presParOf" srcId="{786038D7-C359-42E2-AEC0-C4814CD9C650}" destId="{5EDF2649-6757-4F3E-8F70-1EB014430660}" srcOrd="1" destOrd="0" presId="urn:microsoft.com/office/officeart/2005/8/layout/orgChart1"/>
    <dgm:cxn modelId="{ADD73D4A-4955-4047-B5FD-499AFDF1E766}" type="presParOf" srcId="{5EDF2649-6757-4F3E-8F70-1EB014430660}" destId="{22E32E77-1BCF-461E-841F-6C877B415755}" srcOrd="0" destOrd="0" presId="urn:microsoft.com/office/officeart/2005/8/layout/orgChart1"/>
    <dgm:cxn modelId="{971EFD8A-1383-4828-BC9C-5C57838E5528}" type="presParOf" srcId="{5EDF2649-6757-4F3E-8F70-1EB014430660}" destId="{608E1C90-0B2C-4411-BD59-DA0DEA93561F}" srcOrd="1" destOrd="0" presId="urn:microsoft.com/office/officeart/2005/8/layout/orgChart1"/>
    <dgm:cxn modelId="{C9C5D03A-75CD-4B76-A88D-6E826ECC82C2}" type="presParOf" srcId="{608E1C90-0B2C-4411-BD59-DA0DEA93561F}" destId="{8B12A6C7-614C-4F07-A286-42C2A04873A5}" srcOrd="0" destOrd="0" presId="urn:microsoft.com/office/officeart/2005/8/layout/orgChart1"/>
    <dgm:cxn modelId="{A8B5BE75-B45E-4B12-B9A3-5F5D3DC5549E}" type="presParOf" srcId="{8B12A6C7-614C-4F07-A286-42C2A04873A5}" destId="{499D5781-D68D-4730-8E67-877C84265A36}" srcOrd="0" destOrd="0" presId="urn:microsoft.com/office/officeart/2005/8/layout/orgChart1"/>
    <dgm:cxn modelId="{5B858A3D-8F30-4470-99B7-8785A86301ED}" type="presParOf" srcId="{8B12A6C7-614C-4F07-A286-42C2A04873A5}" destId="{0E2A595A-F207-4B6A-B10F-599D19C97DE5}" srcOrd="1" destOrd="0" presId="urn:microsoft.com/office/officeart/2005/8/layout/orgChart1"/>
    <dgm:cxn modelId="{1607D0D5-C616-4AFF-963D-91031FC31646}" type="presParOf" srcId="{608E1C90-0B2C-4411-BD59-DA0DEA93561F}" destId="{595C36D7-9513-4C30-95B6-4C09B921FF61}" srcOrd="1" destOrd="0" presId="urn:microsoft.com/office/officeart/2005/8/layout/orgChart1"/>
    <dgm:cxn modelId="{1DDCB9FF-0D49-4A04-B7CE-CB846BE61156}" type="presParOf" srcId="{608E1C90-0B2C-4411-BD59-DA0DEA93561F}" destId="{B1EEDABE-777D-443B-A6DD-BE9F5B6D935D}" srcOrd="2" destOrd="0" presId="urn:microsoft.com/office/officeart/2005/8/layout/orgChart1"/>
    <dgm:cxn modelId="{C43B29FF-388A-4E53-A25F-341BCC018E8C}" type="presParOf" srcId="{5EDF2649-6757-4F3E-8F70-1EB014430660}" destId="{141B7403-86B8-495A-9D8D-8C07EA70B8FB}" srcOrd="2" destOrd="0" presId="urn:microsoft.com/office/officeart/2005/8/layout/orgChart1"/>
    <dgm:cxn modelId="{4472CF7B-664D-42CB-9F39-478D55327EA7}" type="presParOf" srcId="{5EDF2649-6757-4F3E-8F70-1EB014430660}" destId="{3856684C-0D2E-4CDE-834E-F56BD8713840}" srcOrd="3" destOrd="0" presId="urn:microsoft.com/office/officeart/2005/8/layout/orgChart1"/>
    <dgm:cxn modelId="{F21D617F-039C-4DD5-AA1F-0FF1123792B0}" type="presParOf" srcId="{3856684C-0D2E-4CDE-834E-F56BD8713840}" destId="{568B2B9D-2E66-4938-9D78-2F17B36A6285}" srcOrd="0" destOrd="0" presId="urn:microsoft.com/office/officeart/2005/8/layout/orgChart1"/>
    <dgm:cxn modelId="{E5CB0BFA-ACCC-43CC-AD3D-344505305B23}" type="presParOf" srcId="{568B2B9D-2E66-4938-9D78-2F17B36A6285}" destId="{677CC8F2-6330-42AD-9A0E-3D49EF458517}" srcOrd="0" destOrd="0" presId="urn:microsoft.com/office/officeart/2005/8/layout/orgChart1"/>
    <dgm:cxn modelId="{93FA1417-2DA8-45F6-AC2E-05B7AB0EEFF9}" type="presParOf" srcId="{568B2B9D-2E66-4938-9D78-2F17B36A6285}" destId="{170B79EC-C7F7-4AC0-A0FE-65130B39CC52}" srcOrd="1" destOrd="0" presId="urn:microsoft.com/office/officeart/2005/8/layout/orgChart1"/>
    <dgm:cxn modelId="{FB64FA3C-E263-4678-8F36-FBF89B548942}" type="presParOf" srcId="{3856684C-0D2E-4CDE-834E-F56BD8713840}" destId="{343EE0B9-30BE-4258-8FCD-A95E375557A7}" srcOrd="1" destOrd="0" presId="urn:microsoft.com/office/officeart/2005/8/layout/orgChart1"/>
    <dgm:cxn modelId="{6CF1FF85-B991-4DE6-9C69-ADE370A8CE31}" type="presParOf" srcId="{3856684C-0D2E-4CDE-834E-F56BD8713840}" destId="{74A666FD-8883-402E-9B4B-3D1BAF50FED1}" srcOrd="2" destOrd="0" presId="urn:microsoft.com/office/officeart/2005/8/layout/orgChart1"/>
    <dgm:cxn modelId="{B16184E2-BFD8-4023-9989-79A27B6C3685}" type="presParOf" srcId="{5EDF2649-6757-4F3E-8F70-1EB014430660}" destId="{B01BAE97-8F55-4890-9700-2D313B5297CF}" srcOrd="4" destOrd="0" presId="urn:microsoft.com/office/officeart/2005/8/layout/orgChart1"/>
    <dgm:cxn modelId="{33D3B880-44F6-44AE-BCEC-AA8B5897B1F3}" type="presParOf" srcId="{5EDF2649-6757-4F3E-8F70-1EB014430660}" destId="{4AD2E19D-54C7-499F-A941-9EFACA95D996}" srcOrd="5" destOrd="0" presId="urn:microsoft.com/office/officeart/2005/8/layout/orgChart1"/>
    <dgm:cxn modelId="{0B5D809B-1669-4202-BE5B-0542BC057451}" type="presParOf" srcId="{4AD2E19D-54C7-499F-A941-9EFACA95D996}" destId="{13E55F0E-48AF-43F7-BF40-44181C836D47}" srcOrd="0" destOrd="0" presId="urn:microsoft.com/office/officeart/2005/8/layout/orgChart1"/>
    <dgm:cxn modelId="{C99A8BBD-2754-4B47-A28A-2F299E2DC5D4}" type="presParOf" srcId="{13E55F0E-48AF-43F7-BF40-44181C836D47}" destId="{0B408C6C-EFDB-4925-966D-E83A7393EE35}" srcOrd="0" destOrd="0" presId="urn:microsoft.com/office/officeart/2005/8/layout/orgChart1"/>
    <dgm:cxn modelId="{4E96213F-ED23-4ED1-8EF2-A7EC9A31BFF6}" type="presParOf" srcId="{13E55F0E-48AF-43F7-BF40-44181C836D47}" destId="{C966E1B3-2BDA-46DA-8892-727E29DD87C0}" srcOrd="1" destOrd="0" presId="urn:microsoft.com/office/officeart/2005/8/layout/orgChart1"/>
    <dgm:cxn modelId="{101316BA-DCEF-40C7-BFF2-58B9E83E513D}" type="presParOf" srcId="{4AD2E19D-54C7-499F-A941-9EFACA95D996}" destId="{B5E19590-D0FC-4DC2-BF4F-8BBBA1D260B7}" srcOrd="1" destOrd="0" presId="urn:microsoft.com/office/officeart/2005/8/layout/orgChart1"/>
    <dgm:cxn modelId="{8E1FF37F-3F2A-44D4-98F0-A4B821659390}" type="presParOf" srcId="{4AD2E19D-54C7-499F-A941-9EFACA95D996}" destId="{0EB7D76A-F354-4413-B02D-69D4D8B3E87B}" srcOrd="2" destOrd="0" presId="urn:microsoft.com/office/officeart/2005/8/layout/orgChart1"/>
    <dgm:cxn modelId="{2A91634F-5E2B-4EC7-813F-2A7408353A7B}" type="presParOf" srcId="{786038D7-C359-42E2-AEC0-C4814CD9C650}" destId="{AF96F255-3837-4C6A-B869-100DE4296B85}" srcOrd="2" destOrd="0" presId="urn:microsoft.com/office/officeart/2005/8/layout/orgChart1"/>
    <dgm:cxn modelId="{5182D6E3-E5B8-40DC-B17E-21C75EADDAD8}" type="presParOf" srcId="{EBE30E02-153D-4B33-A150-D935274D33D3}" destId="{F5313D48-0436-4E88-978D-61C7E75BEE12}" srcOrd="2" destOrd="0" presId="urn:microsoft.com/office/officeart/2005/8/layout/orgChart1"/>
    <dgm:cxn modelId="{A63EB5C4-79EF-433E-B47E-2A7CC154F964}" type="presParOf" srcId="{C541F438-CB97-4877-869D-7225A2A05FF8}" destId="{393B8DD0-8664-478F-BDB8-B88A797BE8A4}" srcOrd="4" destOrd="0" presId="urn:microsoft.com/office/officeart/2005/8/layout/orgChart1"/>
    <dgm:cxn modelId="{4F6C07EB-1160-4F28-9DE7-A3126FCCC3F9}" type="presParOf" srcId="{C541F438-CB97-4877-869D-7225A2A05FF8}" destId="{D88349D1-F618-462E-AC5E-48282C7671F3}" srcOrd="5" destOrd="0" presId="urn:microsoft.com/office/officeart/2005/8/layout/orgChart1"/>
    <dgm:cxn modelId="{7B3C7517-8FB6-46E3-9C99-F8C001EA6C57}" type="presParOf" srcId="{D88349D1-F618-462E-AC5E-48282C7671F3}" destId="{607ABB4C-0671-4360-819B-25B7215DDB44}" srcOrd="0" destOrd="0" presId="urn:microsoft.com/office/officeart/2005/8/layout/orgChart1"/>
    <dgm:cxn modelId="{395AE267-D644-4563-92F2-A9C5D1B6835C}" type="presParOf" srcId="{607ABB4C-0671-4360-819B-25B7215DDB44}" destId="{910879CC-62BA-480D-9B34-C46E94B84BAF}" srcOrd="0" destOrd="0" presId="urn:microsoft.com/office/officeart/2005/8/layout/orgChart1"/>
    <dgm:cxn modelId="{5A4F246F-7B36-481B-9FAA-BB711C1D0CC1}" type="presParOf" srcId="{607ABB4C-0671-4360-819B-25B7215DDB44}" destId="{F264270F-E4CF-4B9B-B2A2-BAD45B1F4C51}" srcOrd="1" destOrd="0" presId="urn:microsoft.com/office/officeart/2005/8/layout/orgChart1"/>
    <dgm:cxn modelId="{853736C7-91B5-4D10-9326-8EB9B4D3E527}" type="presParOf" srcId="{D88349D1-F618-462E-AC5E-48282C7671F3}" destId="{7937D0D3-D568-4438-913E-4297CB924E53}" srcOrd="1" destOrd="0" presId="urn:microsoft.com/office/officeart/2005/8/layout/orgChart1"/>
    <dgm:cxn modelId="{E13EEBF8-408C-4181-BF44-334D49AEAEC2}" type="presParOf" srcId="{7937D0D3-D568-4438-913E-4297CB924E53}" destId="{90A96158-8F94-43EE-BB3A-F30B5FCD7B41}" srcOrd="0" destOrd="0" presId="urn:microsoft.com/office/officeart/2005/8/layout/orgChart1"/>
    <dgm:cxn modelId="{2E95F8D4-694B-48E3-A34E-4DA8D023A40C}" type="presParOf" srcId="{7937D0D3-D568-4438-913E-4297CB924E53}" destId="{C6C527A3-4781-48F6-BD80-9EB1429E03CC}" srcOrd="1" destOrd="0" presId="urn:microsoft.com/office/officeart/2005/8/layout/orgChart1"/>
    <dgm:cxn modelId="{B9DA816A-E909-4F12-AF52-3393197157E1}" type="presParOf" srcId="{C6C527A3-4781-48F6-BD80-9EB1429E03CC}" destId="{3EC1B41E-F103-4F6B-8DCE-72B3682EE0DE}" srcOrd="0" destOrd="0" presId="urn:microsoft.com/office/officeart/2005/8/layout/orgChart1"/>
    <dgm:cxn modelId="{D972B287-D39A-4489-8260-F878F3DF6D6E}" type="presParOf" srcId="{3EC1B41E-F103-4F6B-8DCE-72B3682EE0DE}" destId="{037D318F-FE7C-4A57-96B4-19DCF0F983E3}" srcOrd="0" destOrd="0" presId="urn:microsoft.com/office/officeart/2005/8/layout/orgChart1"/>
    <dgm:cxn modelId="{2135EC30-0F4B-4F73-9332-501B7D319781}" type="presParOf" srcId="{3EC1B41E-F103-4F6B-8DCE-72B3682EE0DE}" destId="{CF72F073-24EF-4FA0-BBE9-6B13DCE1C2E4}" srcOrd="1" destOrd="0" presId="urn:microsoft.com/office/officeart/2005/8/layout/orgChart1"/>
    <dgm:cxn modelId="{E946A664-AE7F-471D-8AF0-23D2AC0789F9}" type="presParOf" srcId="{C6C527A3-4781-48F6-BD80-9EB1429E03CC}" destId="{7397C2C3-E154-4454-968D-FADCA2E5ACC8}" srcOrd="1" destOrd="0" presId="urn:microsoft.com/office/officeart/2005/8/layout/orgChart1"/>
    <dgm:cxn modelId="{F1016B31-0757-41A9-882F-906D96ABE110}" type="presParOf" srcId="{C6C527A3-4781-48F6-BD80-9EB1429E03CC}" destId="{AC33AE32-793C-45FF-BDDD-7C4878EB04C7}" srcOrd="2" destOrd="0" presId="urn:microsoft.com/office/officeart/2005/8/layout/orgChart1"/>
    <dgm:cxn modelId="{825505BE-60CA-4D44-AC85-DFB86B99FF2C}" type="presParOf" srcId="{D88349D1-F618-462E-AC5E-48282C7671F3}" destId="{B18C8C3B-1433-4A80-81C8-074CCB1884F5}" srcOrd="2" destOrd="0" presId="urn:microsoft.com/office/officeart/2005/8/layout/orgChart1"/>
    <dgm:cxn modelId="{9FBC3079-4B44-4FB5-921E-3CE9CE3F7A71}" type="presParOf" srcId="{C541F438-CB97-4877-869D-7225A2A05FF8}" destId="{963AF77B-924F-41D9-BED8-402A50A72A97}" srcOrd="6" destOrd="0" presId="urn:microsoft.com/office/officeart/2005/8/layout/orgChart1"/>
    <dgm:cxn modelId="{07701E4D-8ADA-453E-BE91-5F1957720CD3}" type="presParOf" srcId="{C541F438-CB97-4877-869D-7225A2A05FF8}" destId="{31753F09-0FAA-4047-BBFE-2F43A33FDA9E}" srcOrd="7" destOrd="0" presId="urn:microsoft.com/office/officeart/2005/8/layout/orgChart1"/>
    <dgm:cxn modelId="{D25515F4-8134-49F8-9086-3045F8D32231}" type="presParOf" srcId="{31753F09-0FAA-4047-BBFE-2F43A33FDA9E}" destId="{375B5ABD-6C7A-4613-BBD0-E141EE03CB6F}" srcOrd="0" destOrd="0" presId="urn:microsoft.com/office/officeart/2005/8/layout/orgChart1"/>
    <dgm:cxn modelId="{52818C1F-AEF7-4C08-BA2D-FDB23FB2F4CD}" type="presParOf" srcId="{375B5ABD-6C7A-4613-BBD0-E141EE03CB6F}" destId="{320EBD63-3F0F-4595-986A-282579E98760}" srcOrd="0" destOrd="0" presId="urn:microsoft.com/office/officeart/2005/8/layout/orgChart1"/>
    <dgm:cxn modelId="{F356A05D-5AAC-4789-B0C6-85CF9000C974}" type="presParOf" srcId="{375B5ABD-6C7A-4613-BBD0-E141EE03CB6F}" destId="{5941DBCF-F9BB-40DC-AD1B-409A5776E49E}" srcOrd="1" destOrd="0" presId="urn:microsoft.com/office/officeart/2005/8/layout/orgChart1"/>
    <dgm:cxn modelId="{FF20F6F2-87BA-45C6-9056-0D892D72B249}" type="presParOf" srcId="{31753F09-0FAA-4047-BBFE-2F43A33FDA9E}" destId="{CC0C5E9E-6223-4E78-B38F-B75E20DCB817}" srcOrd="1" destOrd="0" presId="urn:microsoft.com/office/officeart/2005/8/layout/orgChart1"/>
    <dgm:cxn modelId="{49BB8DC3-BB82-46DE-BF4C-68063F240AA3}" type="presParOf" srcId="{CC0C5E9E-6223-4E78-B38F-B75E20DCB817}" destId="{FF788A15-0DAF-4D31-8277-F6155A3F6117}" srcOrd="0" destOrd="0" presId="urn:microsoft.com/office/officeart/2005/8/layout/orgChart1"/>
    <dgm:cxn modelId="{ABF5696E-E96A-407C-B653-EA6ADB79868C}" type="presParOf" srcId="{CC0C5E9E-6223-4E78-B38F-B75E20DCB817}" destId="{62821EC0-D873-436A-A377-8ACC546C509F}" srcOrd="1" destOrd="0" presId="urn:microsoft.com/office/officeart/2005/8/layout/orgChart1"/>
    <dgm:cxn modelId="{7BF9B2FE-5960-4313-A8B9-1B89929F23C6}" type="presParOf" srcId="{62821EC0-D873-436A-A377-8ACC546C509F}" destId="{4DF37B94-568C-43C5-8410-68810348F26A}" srcOrd="0" destOrd="0" presId="urn:microsoft.com/office/officeart/2005/8/layout/orgChart1"/>
    <dgm:cxn modelId="{D33CFCFB-DD65-46B0-A235-7C5B43E2CEF7}" type="presParOf" srcId="{4DF37B94-568C-43C5-8410-68810348F26A}" destId="{8CDCDA34-A4DC-4E45-9170-B44C93B73B16}" srcOrd="0" destOrd="0" presId="urn:microsoft.com/office/officeart/2005/8/layout/orgChart1"/>
    <dgm:cxn modelId="{7CDF6ED0-86AA-48E8-A379-ACD63A6FAB42}" type="presParOf" srcId="{4DF37B94-568C-43C5-8410-68810348F26A}" destId="{AE37E2C6-8491-4D00-99F9-2629759AB416}" srcOrd="1" destOrd="0" presId="urn:microsoft.com/office/officeart/2005/8/layout/orgChart1"/>
    <dgm:cxn modelId="{3BCF274D-FBFC-47EB-A7A6-7978D6DAAC71}" type="presParOf" srcId="{62821EC0-D873-436A-A377-8ACC546C509F}" destId="{B2FDA8D7-AB5A-41F1-9CCC-C22578BB71EB}" srcOrd="1" destOrd="0" presId="urn:microsoft.com/office/officeart/2005/8/layout/orgChart1"/>
    <dgm:cxn modelId="{F874A772-D3BB-4DA7-BBC8-EB4DB28FAA09}" type="presParOf" srcId="{B2FDA8D7-AB5A-41F1-9CCC-C22578BB71EB}" destId="{A841764A-5340-4F70-A131-5DB8769C7E7E}" srcOrd="0" destOrd="0" presId="urn:microsoft.com/office/officeart/2005/8/layout/orgChart1"/>
    <dgm:cxn modelId="{C8591450-344B-44C7-9AF4-106C64AD5CB2}" type="presParOf" srcId="{B2FDA8D7-AB5A-41F1-9CCC-C22578BB71EB}" destId="{1AE1D784-854D-48C4-908C-783B2BB216F2}" srcOrd="1" destOrd="0" presId="urn:microsoft.com/office/officeart/2005/8/layout/orgChart1"/>
    <dgm:cxn modelId="{A9A5549D-65E9-40DF-9059-D4286813A2AA}" type="presParOf" srcId="{1AE1D784-854D-48C4-908C-783B2BB216F2}" destId="{0D656BA6-5369-49F1-BE61-94AA789EF8ED}" srcOrd="0" destOrd="0" presId="urn:microsoft.com/office/officeart/2005/8/layout/orgChart1"/>
    <dgm:cxn modelId="{EFC7D6B0-76F7-426E-ACDA-2E01856212D0}" type="presParOf" srcId="{0D656BA6-5369-49F1-BE61-94AA789EF8ED}" destId="{72FA4C73-A309-4240-8EA4-A6CF1D1F3507}" srcOrd="0" destOrd="0" presId="urn:microsoft.com/office/officeart/2005/8/layout/orgChart1"/>
    <dgm:cxn modelId="{C8095791-5B0F-4B2A-85C7-42E12BE61B9B}" type="presParOf" srcId="{0D656BA6-5369-49F1-BE61-94AA789EF8ED}" destId="{56F90181-E3B6-47D4-9C54-EB08B9C38A1B}" srcOrd="1" destOrd="0" presId="urn:microsoft.com/office/officeart/2005/8/layout/orgChart1"/>
    <dgm:cxn modelId="{483CA6A3-F25D-4006-BAE9-9D6B9865F620}" type="presParOf" srcId="{1AE1D784-854D-48C4-908C-783B2BB216F2}" destId="{948EBF0D-99E5-4CF8-9388-27DDB148117B}" srcOrd="1" destOrd="0" presId="urn:microsoft.com/office/officeart/2005/8/layout/orgChart1"/>
    <dgm:cxn modelId="{83E09CA3-E938-49C2-9F33-DC4AAA600CB0}" type="presParOf" srcId="{1AE1D784-854D-48C4-908C-783B2BB216F2}" destId="{4B34B6B7-2642-4A42-A302-7BAD1A0A07DB}" srcOrd="2" destOrd="0" presId="urn:microsoft.com/office/officeart/2005/8/layout/orgChart1"/>
    <dgm:cxn modelId="{4A0848C7-605E-4E50-B40E-8F503AAB7A8E}" type="presParOf" srcId="{B2FDA8D7-AB5A-41F1-9CCC-C22578BB71EB}" destId="{B0562A10-22C6-401C-9E47-35B888BEC6E0}" srcOrd="2" destOrd="0" presId="urn:microsoft.com/office/officeart/2005/8/layout/orgChart1"/>
    <dgm:cxn modelId="{08AE1BBE-13FE-47C0-939D-3ACE96525738}" type="presParOf" srcId="{B2FDA8D7-AB5A-41F1-9CCC-C22578BB71EB}" destId="{4DCBEB14-8D62-407E-9477-B039641926AD}" srcOrd="3" destOrd="0" presId="urn:microsoft.com/office/officeart/2005/8/layout/orgChart1"/>
    <dgm:cxn modelId="{7C709E13-0A48-45FB-AB7A-80655A0CD673}" type="presParOf" srcId="{4DCBEB14-8D62-407E-9477-B039641926AD}" destId="{EAE3211E-6ED6-4646-AF78-DE14FACAE9F4}" srcOrd="0" destOrd="0" presId="urn:microsoft.com/office/officeart/2005/8/layout/orgChart1"/>
    <dgm:cxn modelId="{0866A31F-202E-4EE5-86D2-60C86F38678C}" type="presParOf" srcId="{EAE3211E-6ED6-4646-AF78-DE14FACAE9F4}" destId="{458F2305-3874-4C70-9D2B-1A0F3AF66353}" srcOrd="0" destOrd="0" presId="urn:microsoft.com/office/officeart/2005/8/layout/orgChart1"/>
    <dgm:cxn modelId="{414A66B5-5DEC-4707-B857-43843D191937}" type="presParOf" srcId="{EAE3211E-6ED6-4646-AF78-DE14FACAE9F4}" destId="{4264BB90-037A-4E43-AE35-147D03CEA797}" srcOrd="1" destOrd="0" presId="urn:microsoft.com/office/officeart/2005/8/layout/orgChart1"/>
    <dgm:cxn modelId="{324BB6C5-67E1-4307-9335-B362A44FC6F0}" type="presParOf" srcId="{4DCBEB14-8D62-407E-9477-B039641926AD}" destId="{4E9D0C6B-4576-4768-8067-CAD725BB0964}" srcOrd="1" destOrd="0" presId="urn:microsoft.com/office/officeart/2005/8/layout/orgChart1"/>
    <dgm:cxn modelId="{D82E20D8-E1DD-4324-846C-86C93A3A1ED3}" type="presParOf" srcId="{4DCBEB14-8D62-407E-9477-B039641926AD}" destId="{12B62DB9-A33B-4D85-8F07-3BBCB24C31C1}" srcOrd="2" destOrd="0" presId="urn:microsoft.com/office/officeart/2005/8/layout/orgChart1"/>
    <dgm:cxn modelId="{3B52DD34-AE1D-4814-AB42-58E83C8878DF}" type="presParOf" srcId="{62821EC0-D873-436A-A377-8ACC546C509F}" destId="{0CFDCFFC-CF85-42A4-937D-C9E43C40B38F}" srcOrd="2" destOrd="0" presId="urn:microsoft.com/office/officeart/2005/8/layout/orgChart1"/>
    <dgm:cxn modelId="{41E4F48B-46E1-4D17-9BE5-F3C7C223DCB0}" type="presParOf" srcId="{31753F09-0FAA-4047-BBFE-2F43A33FDA9E}" destId="{E6ACEFF2-A4F4-4877-8DB5-64107D3E2FBA}" srcOrd="2" destOrd="0" presId="urn:microsoft.com/office/officeart/2005/8/layout/orgChart1"/>
    <dgm:cxn modelId="{11E8811F-A660-4A9F-9614-7F6E938D6DB8}" type="presParOf" srcId="{1796E26B-66D1-4D9E-8FDB-4B5A6A7EFB9E}" destId="{6355C8C8-ABA5-4E13-A06C-C333CC1D504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3C5CFC4-99FA-45BE-9283-F689CAEB6D7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9414BDDE-18FA-4C43-A832-C34CCCFFB714}">
      <dgm:prSet phldrT="[Text]"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900"/>
            <a:t>Directors of Communications and External Affairs</a:t>
          </a:r>
        </a:p>
        <a:p>
          <a:r>
            <a:rPr lang="en-GB" sz="900"/>
            <a:t>(1.14 FTE)</a:t>
          </a:r>
        </a:p>
        <a:p>
          <a:r>
            <a:rPr lang="en-GB" sz="900"/>
            <a:t>D7</a:t>
          </a:r>
        </a:p>
      </dgm:t>
    </dgm:pt>
    <dgm:pt modelId="{5A03AEA8-BFCD-49A2-8C12-6EBAAD8ACF19}" type="parTrans" cxnId="{0A7598EF-3BF3-4840-BB4D-CAFA50F66FDE}">
      <dgm:prSet/>
      <dgm:spPr/>
      <dgm:t>
        <a:bodyPr/>
        <a:lstStyle/>
        <a:p>
          <a:endParaRPr lang="en-GB"/>
        </a:p>
      </dgm:t>
    </dgm:pt>
    <dgm:pt modelId="{4D3F82C0-76D3-42D3-93E7-E38F37B4D4CE}" type="sibTrans" cxnId="{0A7598EF-3BF3-4840-BB4D-CAFA50F66FDE}">
      <dgm:prSet/>
      <dgm:spPr/>
      <dgm:t>
        <a:bodyPr/>
        <a:lstStyle/>
        <a:p>
          <a:endParaRPr lang="en-GB"/>
        </a:p>
      </dgm:t>
    </dgm:pt>
    <dgm:pt modelId="{CDE76DF6-9121-4D2B-8F7D-1FA66E2BFC9D}">
      <dgm:prSet phldrT="[Text]"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Head of Campaigns and Strategic Communications</a:t>
          </a:r>
        </a:p>
        <a:p>
          <a:r>
            <a:rPr lang="en-GB" sz="1000"/>
            <a:t>D6</a:t>
          </a:r>
        </a:p>
      </dgm:t>
    </dgm:pt>
    <dgm:pt modelId="{0F859F43-B9A1-4988-B22B-2C967B26D2ED}" type="parTrans" cxnId="{C6879941-30AB-4779-8A0D-4CBC46398991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F3F42C4B-150C-4C17-93EB-5053698AD373}" type="sibTrans" cxnId="{C6879941-30AB-4779-8A0D-4CBC46398991}">
      <dgm:prSet/>
      <dgm:spPr/>
      <dgm:t>
        <a:bodyPr/>
        <a:lstStyle/>
        <a:p>
          <a:endParaRPr lang="en-GB"/>
        </a:p>
      </dgm:t>
    </dgm:pt>
    <dgm:pt modelId="{00446F96-6E50-4D49-8809-FA7B6AEB6DF4}">
      <dgm:prSet phldrT="[Text]"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Senior Designer</a:t>
          </a:r>
        </a:p>
        <a:p>
          <a:r>
            <a:rPr lang="en-GB" sz="1000"/>
            <a:t>(0.6 FTE)</a:t>
          </a:r>
        </a:p>
        <a:p>
          <a:r>
            <a:rPr lang="en-GB" sz="1000"/>
            <a:t>C5</a:t>
          </a:r>
        </a:p>
      </dgm:t>
    </dgm:pt>
    <dgm:pt modelId="{41ED44E1-8516-4A95-8907-9D9D5929276C}" type="sibTrans" cxnId="{6249B517-82DE-4EBC-B7E4-DB5A3A138887}">
      <dgm:prSet/>
      <dgm:spPr/>
      <dgm:t>
        <a:bodyPr/>
        <a:lstStyle/>
        <a:p>
          <a:endParaRPr lang="en-GB"/>
        </a:p>
      </dgm:t>
    </dgm:pt>
    <dgm:pt modelId="{5E24DE13-5DB5-4BD2-BC8E-F1624FA77A0F}" type="parTrans" cxnId="{6249B517-82DE-4EBC-B7E4-DB5A3A138887}">
      <dgm:prSet/>
      <dgm:spPr/>
      <dgm:t>
        <a:bodyPr/>
        <a:lstStyle/>
        <a:p>
          <a:endParaRPr lang="en-GB"/>
        </a:p>
      </dgm:t>
    </dgm:pt>
    <dgm:pt modelId="{48ED9645-4C58-4ACC-BE59-3165C41B3A29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1000"/>
            <a:t>Communications Manager</a:t>
          </a:r>
        </a:p>
        <a:p>
          <a:r>
            <a:rPr lang="en-US" sz="1000"/>
            <a:t>C4</a:t>
          </a:r>
          <a:endParaRPr lang="en-GB" sz="1000"/>
        </a:p>
      </dgm:t>
    </dgm:pt>
    <dgm:pt modelId="{F4680D64-BAE9-40D7-B24C-F47DDDBB8D33}" type="parTrans" cxnId="{4F3025C0-17DB-4BD2-B11D-5037E0D30F2A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C74E8B75-92F5-4B14-81C3-EC6E737EAD5E}" type="sibTrans" cxnId="{4F3025C0-17DB-4BD2-B11D-5037E0D30F2A}">
      <dgm:prSet/>
      <dgm:spPr/>
      <dgm:t>
        <a:bodyPr/>
        <a:lstStyle/>
        <a:p>
          <a:endParaRPr lang="en-GB"/>
        </a:p>
      </dgm:t>
    </dgm:pt>
    <dgm:pt modelId="{0F9D7820-C200-46E3-80A1-7695C0DA2AB5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1000"/>
            <a:t>External Affairs and Events Manager</a:t>
          </a:r>
        </a:p>
        <a:p>
          <a:r>
            <a:rPr lang="en-US" sz="1000"/>
            <a:t>C4</a:t>
          </a:r>
          <a:endParaRPr lang="en-GB" sz="1000"/>
        </a:p>
      </dgm:t>
    </dgm:pt>
    <dgm:pt modelId="{EFCB6AD3-8481-431A-A1AB-2177945C7C01}" type="parTrans" cxnId="{7FC664A4-97F0-4C15-A84C-D6F11A64C9B9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7FBD94A7-8892-430D-91D0-F144994327A0}" type="sibTrans" cxnId="{7FC664A4-97F0-4C15-A84C-D6F11A64C9B9}">
      <dgm:prSet/>
      <dgm:spPr/>
      <dgm:t>
        <a:bodyPr/>
        <a:lstStyle/>
        <a:p>
          <a:endParaRPr lang="en-GB"/>
        </a:p>
      </dgm:t>
    </dgm:pt>
    <dgm:pt modelId="{2215673B-D9C6-4CFC-A36C-D4498B9BB078}">
      <dgm:prSet custT="1"/>
      <dgm:spPr>
        <a:solidFill>
          <a:schemeClr val="accent3">
            <a:lumMod val="40000"/>
            <a:lumOff val="60000"/>
          </a:schemeClr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>
              <a:solidFill>
                <a:schemeClr val="tx1"/>
              </a:solidFill>
            </a:rPr>
            <a:t>Regional Communications Officer, ECA</a:t>
          </a:r>
          <a:endParaRPr lang="en-GB" sz="1000" dirty="0">
            <a:solidFill>
              <a:schemeClr val="tx1"/>
            </a:solidFill>
          </a:endParaRPr>
        </a:p>
      </dgm:t>
    </dgm:pt>
    <dgm:pt modelId="{C947596A-A9C1-45CA-AA25-8E3FB41F66E9}" type="parTrans" cxnId="{35749053-E9ED-41B0-AAD2-82A199CAFFDC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988D8643-2E87-464D-A1D4-DA6DF985102A}" type="sibTrans" cxnId="{35749053-E9ED-41B0-AAD2-82A199CAFFDC}">
      <dgm:prSet/>
      <dgm:spPr/>
      <dgm:t>
        <a:bodyPr/>
        <a:lstStyle/>
        <a:p>
          <a:endParaRPr lang="en-GB"/>
        </a:p>
      </dgm:t>
    </dgm:pt>
    <dgm:pt modelId="{C1A8D281-EC80-40EE-9D00-DF1195F54AAB}">
      <dgm:prSet custT="1"/>
      <dgm:spPr>
        <a:solidFill>
          <a:schemeClr val="accent3">
            <a:lumMod val="40000"/>
            <a:lumOff val="60000"/>
          </a:schemeClr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>
              <a:solidFill>
                <a:schemeClr val="tx1"/>
              </a:solidFill>
            </a:rPr>
            <a:t>Regional Communications Officer, APA and Europe</a:t>
          </a:r>
        </a:p>
      </dgm:t>
    </dgm:pt>
    <dgm:pt modelId="{0FBD4DBE-65EF-4261-A9AE-F2719CAFCF65}" type="parTrans" cxnId="{57284B3B-3E68-4C41-91E2-75175237FB2C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9CA18D48-CC6A-40D7-90E7-69BE52A69F69}" type="sibTrans" cxnId="{57284B3B-3E68-4C41-91E2-75175237FB2C}">
      <dgm:prSet/>
      <dgm:spPr/>
      <dgm:t>
        <a:bodyPr/>
        <a:lstStyle/>
        <a:p>
          <a:endParaRPr lang="en-GB"/>
        </a:p>
      </dgm:t>
    </dgm:pt>
    <dgm:pt modelId="{3F9F1510-3BB3-48D7-8920-7BF1C022B0A0}">
      <dgm:prSet custT="1"/>
      <dgm:spPr>
        <a:solidFill>
          <a:schemeClr val="accent3">
            <a:lumMod val="40000"/>
            <a:lumOff val="60000"/>
          </a:schemeClr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1000" dirty="0">
              <a:solidFill>
                <a:schemeClr val="tx1"/>
              </a:solidFill>
            </a:rPr>
            <a:t>Regional Communications Officer, Africa and Middle East</a:t>
          </a:r>
          <a:endParaRPr lang="en-GB" sz="1000" dirty="0">
            <a:solidFill>
              <a:schemeClr val="tx1"/>
            </a:solidFill>
          </a:endParaRPr>
        </a:p>
      </dgm:t>
    </dgm:pt>
    <dgm:pt modelId="{F7E83534-4EF4-4BAD-B8A9-3B2EDB86E864}" type="parTrans" cxnId="{6ED74A35-87E4-47DE-A655-F5F779081F37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B924AFBD-B1CA-473D-B186-AD67F1D8DF3C}" type="sibTrans" cxnId="{6ED74A35-87E4-47DE-A655-F5F779081F37}">
      <dgm:prSet/>
      <dgm:spPr/>
      <dgm:t>
        <a:bodyPr/>
        <a:lstStyle/>
        <a:p>
          <a:endParaRPr lang="en-GB"/>
        </a:p>
      </dgm:t>
    </dgm:pt>
    <dgm:pt modelId="{DB9EECD3-C0B9-417F-BCDE-5844505A3A95}" type="pres">
      <dgm:prSet presAssocID="{63C5CFC4-99FA-45BE-9283-F689CAEB6D7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7FC27EC-A3DB-421A-ACC2-CE0226B6EC81}" type="pres">
      <dgm:prSet presAssocID="{9414BDDE-18FA-4C43-A832-C34CCCFFB714}" presName="hierRoot1" presStyleCnt="0">
        <dgm:presLayoutVars>
          <dgm:hierBranch val="init"/>
        </dgm:presLayoutVars>
      </dgm:prSet>
      <dgm:spPr/>
    </dgm:pt>
    <dgm:pt modelId="{0435B920-A888-47DF-A4ED-FC318918F30A}" type="pres">
      <dgm:prSet presAssocID="{9414BDDE-18FA-4C43-A832-C34CCCFFB714}" presName="rootComposite1" presStyleCnt="0"/>
      <dgm:spPr/>
    </dgm:pt>
    <dgm:pt modelId="{91878853-2658-4F82-B969-8862702AC2DB}" type="pres">
      <dgm:prSet presAssocID="{9414BDDE-18FA-4C43-A832-C34CCCFFB714}" presName="rootText1" presStyleLbl="node0" presStyleIdx="0" presStyleCnt="1" custScaleX="102745" custScaleY="107527">
        <dgm:presLayoutVars>
          <dgm:chPref val="3"/>
        </dgm:presLayoutVars>
      </dgm:prSet>
      <dgm:spPr>
        <a:prstGeom prst="roundRect">
          <a:avLst/>
        </a:prstGeom>
      </dgm:spPr>
    </dgm:pt>
    <dgm:pt modelId="{2EA6F272-4EFE-4998-A2F6-BB34BD21CB16}" type="pres">
      <dgm:prSet presAssocID="{9414BDDE-18FA-4C43-A832-C34CCCFFB714}" presName="rootConnector1" presStyleLbl="node1" presStyleIdx="0" presStyleCnt="0"/>
      <dgm:spPr/>
    </dgm:pt>
    <dgm:pt modelId="{F809033C-4E22-4E29-8E1D-4867BCA226E0}" type="pres">
      <dgm:prSet presAssocID="{9414BDDE-18FA-4C43-A832-C34CCCFFB714}" presName="hierChild2" presStyleCnt="0"/>
      <dgm:spPr/>
    </dgm:pt>
    <dgm:pt modelId="{72C87538-3133-47DC-B5CF-BE893B790149}" type="pres">
      <dgm:prSet presAssocID="{0F859F43-B9A1-4988-B22B-2C967B26D2ED}" presName="Name37" presStyleLbl="parChTrans1D2" presStyleIdx="0" presStyleCnt="4"/>
      <dgm:spPr/>
    </dgm:pt>
    <dgm:pt modelId="{45F3C076-22EE-47DC-94FE-E4AF925D1175}" type="pres">
      <dgm:prSet presAssocID="{CDE76DF6-9121-4D2B-8F7D-1FA66E2BFC9D}" presName="hierRoot2" presStyleCnt="0">
        <dgm:presLayoutVars>
          <dgm:hierBranch val="init"/>
        </dgm:presLayoutVars>
      </dgm:prSet>
      <dgm:spPr/>
    </dgm:pt>
    <dgm:pt modelId="{9D299739-1E77-4689-AF11-7B6CE345291C}" type="pres">
      <dgm:prSet presAssocID="{CDE76DF6-9121-4D2B-8F7D-1FA66E2BFC9D}" presName="rootComposite" presStyleCnt="0"/>
      <dgm:spPr/>
    </dgm:pt>
    <dgm:pt modelId="{93DE861D-8BF6-41F1-9B75-C6A55CBB4716}" type="pres">
      <dgm:prSet presAssocID="{CDE76DF6-9121-4D2B-8F7D-1FA66E2BFC9D}" presName="rootText" presStyleLbl="node2" presStyleIdx="0" presStyleCnt="4">
        <dgm:presLayoutVars>
          <dgm:chPref val="3"/>
        </dgm:presLayoutVars>
      </dgm:prSet>
      <dgm:spPr>
        <a:prstGeom prst="roundRect">
          <a:avLst/>
        </a:prstGeom>
      </dgm:spPr>
    </dgm:pt>
    <dgm:pt modelId="{EFF3EF49-B894-48E6-8FF1-FB31DF9F9258}" type="pres">
      <dgm:prSet presAssocID="{CDE76DF6-9121-4D2B-8F7D-1FA66E2BFC9D}" presName="rootConnector" presStyleLbl="node2" presStyleIdx="0" presStyleCnt="4"/>
      <dgm:spPr/>
    </dgm:pt>
    <dgm:pt modelId="{A0231A0D-F41F-48F7-846A-410B96C8D039}" type="pres">
      <dgm:prSet presAssocID="{CDE76DF6-9121-4D2B-8F7D-1FA66E2BFC9D}" presName="hierChild4" presStyleCnt="0"/>
      <dgm:spPr/>
    </dgm:pt>
    <dgm:pt modelId="{679F316A-A1E3-436B-B254-D07BEC3E08A4}" type="pres">
      <dgm:prSet presAssocID="{C947596A-A9C1-45CA-AA25-8E3FB41F66E9}" presName="Name37" presStyleLbl="parChTrans1D3" presStyleIdx="0" presStyleCnt="3"/>
      <dgm:spPr/>
    </dgm:pt>
    <dgm:pt modelId="{19D166A6-3F4C-44AD-8982-D16D7AE5E03B}" type="pres">
      <dgm:prSet presAssocID="{2215673B-D9C6-4CFC-A36C-D4498B9BB078}" presName="hierRoot2" presStyleCnt="0">
        <dgm:presLayoutVars>
          <dgm:hierBranch val="init"/>
        </dgm:presLayoutVars>
      </dgm:prSet>
      <dgm:spPr/>
    </dgm:pt>
    <dgm:pt modelId="{42C5A43C-A452-49FF-A9B9-329B9AD59667}" type="pres">
      <dgm:prSet presAssocID="{2215673B-D9C6-4CFC-A36C-D4498B9BB078}" presName="rootComposite" presStyleCnt="0"/>
      <dgm:spPr/>
    </dgm:pt>
    <dgm:pt modelId="{B9AE9F6D-5F44-4AD8-8D78-EEA80C7333BE}" type="pres">
      <dgm:prSet presAssocID="{2215673B-D9C6-4CFC-A36C-D4498B9BB078}" presName="rootText" presStyleLbl="node3" presStyleIdx="0" presStyleCnt="3">
        <dgm:presLayoutVars>
          <dgm:chPref val="3"/>
        </dgm:presLayoutVars>
      </dgm:prSet>
      <dgm:spPr>
        <a:prstGeom prst="roundRect">
          <a:avLst/>
        </a:prstGeom>
      </dgm:spPr>
    </dgm:pt>
    <dgm:pt modelId="{742644E7-010A-45C6-BB06-DE09416B6E7F}" type="pres">
      <dgm:prSet presAssocID="{2215673B-D9C6-4CFC-A36C-D4498B9BB078}" presName="rootConnector" presStyleLbl="node3" presStyleIdx="0" presStyleCnt="3"/>
      <dgm:spPr/>
    </dgm:pt>
    <dgm:pt modelId="{E5491DF2-75A3-4A12-B27E-750FA836BC37}" type="pres">
      <dgm:prSet presAssocID="{2215673B-D9C6-4CFC-A36C-D4498B9BB078}" presName="hierChild4" presStyleCnt="0"/>
      <dgm:spPr/>
    </dgm:pt>
    <dgm:pt modelId="{97C93DF8-B8EE-4533-A473-AD708F9D6C91}" type="pres">
      <dgm:prSet presAssocID="{2215673B-D9C6-4CFC-A36C-D4498B9BB078}" presName="hierChild5" presStyleCnt="0"/>
      <dgm:spPr/>
    </dgm:pt>
    <dgm:pt modelId="{ED5338E4-0C72-4B85-8DC4-BB426CD90EF1}" type="pres">
      <dgm:prSet presAssocID="{0FBD4DBE-65EF-4261-A9AE-F2719CAFCF65}" presName="Name37" presStyleLbl="parChTrans1D3" presStyleIdx="1" presStyleCnt="3"/>
      <dgm:spPr/>
    </dgm:pt>
    <dgm:pt modelId="{9C0F617E-36D2-4D93-B1D2-4189483B4B21}" type="pres">
      <dgm:prSet presAssocID="{C1A8D281-EC80-40EE-9D00-DF1195F54AAB}" presName="hierRoot2" presStyleCnt="0">
        <dgm:presLayoutVars>
          <dgm:hierBranch val="init"/>
        </dgm:presLayoutVars>
      </dgm:prSet>
      <dgm:spPr/>
    </dgm:pt>
    <dgm:pt modelId="{1E80E1F5-1655-4CAA-A7F2-B5B4D65C0394}" type="pres">
      <dgm:prSet presAssocID="{C1A8D281-EC80-40EE-9D00-DF1195F54AAB}" presName="rootComposite" presStyleCnt="0"/>
      <dgm:spPr/>
    </dgm:pt>
    <dgm:pt modelId="{760E41FA-6067-4114-B13B-173FD5839586}" type="pres">
      <dgm:prSet presAssocID="{C1A8D281-EC80-40EE-9D00-DF1195F54AAB}" presName="rootText" presStyleLbl="node3" presStyleIdx="1" presStyleCnt="3">
        <dgm:presLayoutVars>
          <dgm:chPref val="3"/>
        </dgm:presLayoutVars>
      </dgm:prSet>
      <dgm:spPr>
        <a:prstGeom prst="roundRect">
          <a:avLst/>
        </a:prstGeom>
      </dgm:spPr>
    </dgm:pt>
    <dgm:pt modelId="{E5A5B991-75BB-4327-829A-FBF247CE8A5E}" type="pres">
      <dgm:prSet presAssocID="{C1A8D281-EC80-40EE-9D00-DF1195F54AAB}" presName="rootConnector" presStyleLbl="node3" presStyleIdx="1" presStyleCnt="3"/>
      <dgm:spPr/>
    </dgm:pt>
    <dgm:pt modelId="{131C08B0-AD9D-4895-907B-A468D76ADE1F}" type="pres">
      <dgm:prSet presAssocID="{C1A8D281-EC80-40EE-9D00-DF1195F54AAB}" presName="hierChild4" presStyleCnt="0"/>
      <dgm:spPr/>
    </dgm:pt>
    <dgm:pt modelId="{502FDC1A-7072-4DD2-87CC-821AEBE9F2B3}" type="pres">
      <dgm:prSet presAssocID="{C1A8D281-EC80-40EE-9D00-DF1195F54AAB}" presName="hierChild5" presStyleCnt="0"/>
      <dgm:spPr/>
    </dgm:pt>
    <dgm:pt modelId="{9BFE4C51-B17C-49AD-A3D8-CECF229C0506}" type="pres">
      <dgm:prSet presAssocID="{CDE76DF6-9121-4D2B-8F7D-1FA66E2BFC9D}" presName="hierChild5" presStyleCnt="0"/>
      <dgm:spPr/>
    </dgm:pt>
    <dgm:pt modelId="{3FDE0C91-758A-4F50-B2EF-C70118FE6086}" type="pres">
      <dgm:prSet presAssocID="{5E24DE13-5DB5-4BD2-BC8E-F1624FA77A0F}" presName="Name37" presStyleLbl="parChTrans1D2" presStyleIdx="1" presStyleCnt="4"/>
      <dgm:spPr/>
    </dgm:pt>
    <dgm:pt modelId="{B1E26BD7-9A21-4CE0-8911-35A3CF45E2F4}" type="pres">
      <dgm:prSet presAssocID="{00446F96-6E50-4D49-8809-FA7B6AEB6DF4}" presName="hierRoot2" presStyleCnt="0">
        <dgm:presLayoutVars>
          <dgm:hierBranch val="init"/>
        </dgm:presLayoutVars>
      </dgm:prSet>
      <dgm:spPr/>
    </dgm:pt>
    <dgm:pt modelId="{B60E8C03-0ACE-403F-931C-805B3225B3BD}" type="pres">
      <dgm:prSet presAssocID="{00446F96-6E50-4D49-8809-FA7B6AEB6DF4}" presName="rootComposite" presStyleCnt="0"/>
      <dgm:spPr/>
    </dgm:pt>
    <dgm:pt modelId="{9C9E70B0-A9E6-4696-9C46-6EDA4B12A383}" type="pres">
      <dgm:prSet presAssocID="{00446F96-6E50-4D49-8809-FA7B6AEB6DF4}" presName="rootText" presStyleLbl="node2" presStyleIdx="1" presStyleCnt="4">
        <dgm:presLayoutVars>
          <dgm:chPref val="3"/>
        </dgm:presLayoutVars>
      </dgm:prSet>
      <dgm:spPr>
        <a:prstGeom prst="roundRect">
          <a:avLst/>
        </a:prstGeom>
      </dgm:spPr>
    </dgm:pt>
    <dgm:pt modelId="{EB1A7F4D-AD56-4ACE-B132-CEB94E3D524C}" type="pres">
      <dgm:prSet presAssocID="{00446F96-6E50-4D49-8809-FA7B6AEB6DF4}" presName="rootConnector" presStyleLbl="node2" presStyleIdx="1" presStyleCnt="4"/>
      <dgm:spPr/>
    </dgm:pt>
    <dgm:pt modelId="{E6A7F92C-CBE3-4D78-B39E-FAB26E563E15}" type="pres">
      <dgm:prSet presAssocID="{00446F96-6E50-4D49-8809-FA7B6AEB6DF4}" presName="hierChild4" presStyleCnt="0"/>
      <dgm:spPr/>
    </dgm:pt>
    <dgm:pt modelId="{49DEEF8E-B605-4F10-945A-59A067667B6B}" type="pres">
      <dgm:prSet presAssocID="{00446F96-6E50-4D49-8809-FA7B6AEB6DF4}" presName="hierChild5" presStyleCnt="0"/>
      <dgm:spPr/>
    </dgm:pt>
    <dgm:pt modelId="{965E6AD8-0E53-4CC7-B8E4-3F0F85B07B76}" type="pres">
      <dgm:prSet presAssocID="{F4680D64-BAE9-40D7-B24C-F47DDDBB8D33}" presName="Name37" presStyleLbl="parChTrans1D2" presStyleIdx="2" presStyleCnt="4"/>
      <dgm:spPr/>
    </dgm:pt>
    <dgm:pt modelId="{68D1C497-B6AB-408B-83DC-8F6AB6B6AD5C}" type="pres">
      <dgm:prSet presAssocID="{48ED9645-4C58-4ACC-BE59-3165C41B3A29}" presName="hierRoot2" presStyleCnt="0">
        <dgm:presLayoutVars>
          <dgm:hierBranch val="init"/>
        </dgm:presLayoutVars>
      </dgm:prSet>
      <dgm:spPr/>
    </dgm:pt>
    <dgm:pt modelId="{08D8040B-277B-4873-9A73-3EC55ED35D50}" type="pres">
      <dgm:prSet presAssocID="{48ED9645-4C58-4ACC-BE59-3165C41B3A29}" presName="rootComposite" presStyleCnt="0"/>
      <dgm:spPr/>
    </dgm:pt>
    <dgm:pt modelId="{6B2F0F65-F58F-42AB-B501-0C0FE08B0312}" type="pres">
      <dgm:prSet presAssocID="{48ED9645-4C58-4ACC-BE59-3165C41B3A29}" presName="rootText" presStyleLbl="node2" presStyleIdx="2" presStyleCnt="4">
        <dgm:presLayoutVars>
          <dgm:chPref val="3"/>
        </dgm:presLayoutVars>
      </dgm:prSet>
      <dgm:spPr>
        <a:prstGeom prst="roundRect">
          <a:avLst/>
        </a:prstGeom>
      </dgm:spPr>
    </dgm:pt>
    <dgm:pt modelId="{745AA3D3-C68C-4BDD-84C7-FFECA46BC6DB}" type="pres">
      <dgm:prSet presAssocID="{48ED9645-4C58-4ACC-BE59-3165C41B3A29}" presName="rootConnector" presStyleLbl="node2" presStyleIdx="2" presStyleCnt="4"/>
      <dgm:spPr/>
    </dgm:pt>
    <dgm:pt modelId="{D3C60622-9FC2-490C-A1AE-D30F0F7A53FD}" type="pres">
      <dgm:prSet presAssocID="{48ED9645-4C58-4ACC-BE59-3165C41B3A29}" presName="hierChild4" presStyleCnt="0"/>
      <dgm:spPr/>
    </dgm:pt>
    <dgm:pt modelId="{273AF91A-396C-4722-BA4E-12FB3DCF5397}" type="pres">
      <dgm:prSet presAssocID="{F7E83534-4EF4-4BAD-B8A9-3B2EDB86E864}" presName="Name37" presStyleLbl="parChTrans1D3" presStyleIdx="2" presStyleCnt="3"/>
      <dgm:spPr/>
    </dgm:pt>
    <dgm:pt modelId="{013BB2CB-4B39-4371-88D0-9CAA0A835EBC}" type="pres">
      <dgm:prSet presAssocID="{3F9F1510-3BB3-48D7-8920-7BF1C022B0A0}" presName="hierRoot2" presStyleCnt="0">
        <dgm:presLayoutVars>
          <dgm:hierBranch val="init"/>
        </dgm:presLayoutVars>
      </dgm:prSet>
      <dgm:spPr/>
    </dgm:pt>
    <dgm:pt modelId="{3C9C6471-8FFD-47BF-8E14-A93FC097A0B6}" type="pres">
      <dgm:prSet presAssocID="{3F9F1510-3BB3-48D7-8920-7BF1C022B0A0}" presName="rootComposite" presStyleCnt="0"/>
      <dgm:spPr/>
    </dgm:pt>
    <dgm:pt modelId="{B8F00DA4-4D77-44CE-A12B-4E7433CFA980}" type="pres">
      <dgm:prSet presAssocID="{3F9F1510-3BB3-48D7-8920-7BF1C022B0A0}" presName="rootText" presStyleLbl="node3" presStyleIdx="2" presStyleCnt="3">
        <dgm:presLayoutVars>
          <dgm:chPref val="3"/>
        </dgm:presLayoutVars>
      </dgm:prSet>
      <dgm:spPr>
        <a:prstGeom prst="roundRect">
          <a:avLst/>
        </a:prstGeom>
      </dgm:spPr>
    </dgm:pt>
    <dgm:pt modelId="{8CFBA186-B961-47B2-87F4-458306E7E527}" type="pres">
      <dgm:prSet presAssocID="{3F9F1510-3BB3-48D7-8920-7BF1C022B0A0}" presName="rootConnector" presStyleLbl="node3" presStyleIdx="2" presStyleCnt="3"/>
      <dgm:spPr/>
    </dgm:pt>
    <dgm:pt modelId="{9191632E-4863-4450-8821-42495871CEBC}" type="pres">
      <dgm:prSet presAssocID="{3F9F1510-3BB3-48D7-8920-7BF1C022B0A0}" presName="hierChild4" presStyleCnt="0"/>
      <dgm:spPr/>
    </dgm:pt>
    <dgm:pt modelId="{C91A52A1-EFDA-4C21-98FF-D7AC297474C1}" type="pres">
      <dgm:prSet presAssocID="{3F9F1510-3BB3-48D7-8920-7BF1C022B0A0}" presName="hierChild5" presStyleCnt="0"/>
      <dgm:spPr/>
    </dgm:pt>
    <dgm:pt modelId="{44F27574-D581-4A8E-B17F-CA5D0BE7A746}" type="pres">
      <dgm:prSet presAssocID="{48ED9645-4C58-4ACC-BE59-3165C41B3A29}" presName="hierChild5" presStyleCnt="0"/>
      <dgm:spPr/>
    </dgm:pt>
    <dgm:pt modelId="{9B94FCEA-8735-4A52-8F37-5BB04A4B83E0}" type="pres">
      <dgm:prSet presAssocID="{EFCB6AD3-8481-431A-A1AB-2177945C7C01}" presName="Name37" presStyleLbl="parChTrans1D2" presStyleIdx="3" presStyleCnt="4"/>
      <dgm:spPr/>
    </dgm:pt>
    <dgm:pt modelId="{35567B8A-A657-4CEE-A268-4287B7F44DDB}" type="pres">
      <dgm:prSet presAssocID="{0F9D7820-C200-46E3-80A1-7695C0DA2AB5}" presName="hierRoot2" presStyleCnt="0">
        <dgm:presLayoutVars>
          <dgm:hierBranch val="init"/>
        </dgm:presLayoutVars>
      </dgm:prSet>
      <dgm:spPr/>
    </dgm:pt>
    <dgm:pt modelId="{01A06488-AE8E-4203-8771-EC9D6D720C65}" type="pres">
      <dgm:prSet presAssocID="{0F9D7820-C200-46E3-80A1-7695C0DA2AB5}" presName="rootComposite" presStyleCnt="0"/>
      <dgm:spPr/>
    </dgm:pt>
    <dgm:pt modelId="{ED12DBD5-73D2-441B-ADC0-9544884EC1C2}" type="pres">
      <dgm:prSet presAssocID="{0F9D7820-C200-46E3-80A1-7695C0DA2AB5}" presName="rootText" presStyleLbl="node2" presStyleIdx="3" presStyleCnt="4">
        <dgm:presLayoutVars>
          <dgm:chPref val="3"/>
        </dgm:presLayoutVars>
      </dgm:prSet>
      <dgm:spPr>
        <a:prstGeom prst="roundRect">
          <a:avLst/>
        </a:prstGeom>
      </dgm:spPr>
    </dgm:pt>
    <dgm:pt modelId="{8913DD3A-C01F-458D-ABD7-B471500D4EE8}" type="pres">
      <dgm:prSet presAssocID="{0F9D7820-C200-46E3-80A1-7695C0DA2AB5}" presName="rootConnector" presStyleLbl="node2" presStyleIdx="3" presStyleCnt="4"/>
      <dgm:spPr/>
    </dgm:pt>
    <dgm:pt modelId="{464A3FB9-8566-43ED-BE40-41055B8366B7}" type="pres">
      <dgm:prSet presAssocID="{0F9D7820-C200-46E3-80A1-7695C0DA2AB5}" presName="hierChild4" presStyleCnt="0"/>
      <dgm:spPr/>
    </dgm:pt>
    <dgm:pt modelId="{25A2AE72-2368-4301-B507-8106616031E8}" type="pres">
      <dgm:prSet presAssocID="{0F9D7820-C200-46E3-80A1-7695C0DA2AB5}" presName="hierChild5" presStyleCnt="0"/>
      <dgm:spPr/>
    </dgm:pt>
    <dgm:pt modelId="{63C9AC38-EA86-466E-975B-D4A2AE0E2B45}" type="pres">
      <dgm:prSet presAssocID="{9414BDDE-18FA-4C43-A832-C34CCCFFB714}" presName="hierChild3" presStyleCnt="0"/>
      <dgm:spPr/>
    </dgm:pt>
  </dgm:ptLst>
  <dgm:cxnLst>
    <dgm:cxn modelId="{216E3103-B386-483B-9BD8-B9B6F8503906}" type="presOf" srcId="{2215673B-D9C6-4CFC-A36C-D4498B9BB078}" destId="{742644E7-010A-45C6-BB06-DE09416B6E7F}" srcOrd="1" destOrd="0" presId="urn:microsoft.com/office/officeart/2005/8/layout/orgChart1"/>
    <dgm:cxn modelId="{1F827404-4B9C-4186-AF50-F698C5A6D8B3}" type="presOf" srcId="{3F9F1510-3BB3-48D7-8920-7BF1C022B0A0}" destId="{8CFBA186-B961-47B2-87F4-458306E7E527}" srcOrd="1" destOrd="0" presId="urn:microsoft.com/office/officeart/2005/8/layout/orgChart1"/>
    <dgm:cxn modelId="{6249B517-82DE-4EBC-B7E4-DB5A3A138887}" srcId="{9414BDDE-18FA-4C43-A832-C34CCCFFB714}" destId="{00446F96-6E50-4D49-8809-FA7B6AEB6DF4}" srcOrd="1" destOrd="0" parTransId="{5E24DE13-5DB5-4BD2-BC8E-F1624FA77A0F}" sibTransId="{41ED44E1-8516-4A95-8907-9D9D5929276C}"/>
    <dgm:cxn modelId="{CCE10E18-31AE-41C4-B9C7-97DED012F027}" type="presOf" srcId="{9414BDDE-18FA-4C43-A832-C34CCCFFB714}" destId="{91878853-2658-4F82-B969-8862702AC2DB}" srcOrd="0" destOrd="0" presId="urn:microsoft.com/office/officeart/2005/8/layout/orgChart1"/>
    <dgm:cxn modelId="{A38CB925-A240-4EA2-982E-D331442D2F4E}" type="presOf" srcId="{C1A8D281-EC80-40EE-9D00-DF1195F54AAB}" destId="{760E41FA-6067-4114-B13B-173FD5839586}" srcOrd="0" destOrd="0" presId="urn:microsoft.com/office/officeart/2005/8/layout/orgChart1"/>
    <dgm:cxn modelId="{D2273429-705E-4D21-AE77-B85D1AF842F6}" type="presOf" srcId="{5E24DE13-5DB5-4BD2-BC8E-F1624FA77A0F}" destId="{3FDE0C91-758A-4F50-B2EF-C70118FE6086}" srcOrd="0" destOrd="0" presId="urn:microsoft.com/office/officeart/2005/8/layout/orgChart1"/>
    <dgm:cxn modelId="{6ED74A35-87E4-47DE-A655-F5F779081F37}" srcId="{48ED9645-4C58-4ACC-BE59-3165C41B3A29}" destId="{3F9F1510-3BB3-48D7-8920-7BF1C022B0A0}" srcOrd="0" destOrd="0" parTransId="{F7E83534-4EF4-4BAD-B8A9-3B2EDB86E864}" sibTransId="{B924AFBD-B1CA-473D-B186-AD67F1D8DF3C}"/>
    <dgm:cxn modelId="{91762E3A-97E2-420E-A363-FA127701C503}" type="presOf" srcId="{C1A8D281-EC80-40EE-9D00-DF1195F54AAB}" destId="{E5A5B991-75BB-4327-829A-FBF247CE8A5E}" srcOrd="1" destOrd="0" presId="urn:microsoft.com/office/officeart/2005/8/layout/orgChart1"/>
    <dgm:cxn modelId="{F2A42D3B-9509-4B0A-AA3E-E5F27249323D}" type="presOf" srcId="{48ED9645-4C58-4ACC-BE59-3165C41B3A29}" destId="{745AA3D3-C68C-4BDD-84C7-FFECA46BC6DB}" srcOrd="1" destOrd="0" presId="urn:microsoft.com/office/officeart/2005/8/layout/orgChart1"/>
    <dgm:cxn modelId="{57284B3B-3E68-4C41-91E2-75175237FB2C}" srcId="{CDE76DF6-9121-4D2B-8F7D-1FA66E2BFC9D}" destId="{C1A8D281-EC80-40EE-9D00-DF1195F54AAB}" srcOrd="1" destOrd="0" parTransId="{0FBD4DBE-65EF-4261-A9AE-F2719CAFCF65}" sibTransId="{9CA18D48-CC6A-40D7-90E7-69BE52A69F69}"/>
    <dgm:cxn modelId="{B975195C-21D4-4B3C-9EB0-FECB6D7E1146}" type="presOf" srcId="{CDE76DF6-9121-4D2B-8F7D-1FA66E2BFC9D}" destId="{EFF3EF49-B894-48E6-8FF1-FB31DF9F9258}" srcOrd="1" destOrd="0" presId="urn:microsoft.com/office/officeart/2005/8/layout/orgChart1"/>
    <dgm:cxn modelId="{8D79C05D-BE37-4225-AD93-42142DB28B7D}" type="presOf" srcId="{0F9D7820-C200-46E3-80A1-7695C0DA2AB5}" destId="{ED12DBD5-73D2-441B-ADC0-9544884EC1C2}" srcOrd="0" destOrd="0" presId="urn:microsoft.com/office/officeart/2005/8/layout/orgChart1"/>
    <dgm:cxn modelId="{C6879941-30AB-4779-8A0D-4CBC46398991}" srcId="{9414BDDE-18FA-4C43-A832-C34CCCFFB714}" destId="{CDE76DF6-9121-4D2B-8F7D-1FA66E2BFC9D}" srcOrd="0" destOrd="0" parTransId="{0F859F43-B9A1-4988-B22B-2C967B26D2ED}" sibTransId="{F3F42C4B-150C-4C17-93EB-5053698AD373}"/>
    <dgm:cxn modelId="{5BA06A45-9950-4A69-95E5-A8B05B869EFE}" type="presOf" srcId="{0FBD4DBE-65EF-4261-A9AE-F2719CAFCF65}" destId="{ED5338E4-0C72-4B85-8DC4-BB426CD90EF1}" srcOrd="0" destOrd="0" presId="urn:microsoft.com/office/officeart/2005/8/layout/orgChart1"/>
    <dgm:cxn modelId="{FBF6F56C-89F9-4130-A320-70C8C1CD9361}" type="presOf" srcId="{F7E83534-4EF4-4BAD-B8A9-3B2EDB86E864}" destId="{273AF91A-396C-4722-BA4E-12FB3DCF5397}" srcOrd="0" destOrd="0" presId="urn:microsoft.com/office/officeart/2005/8/layout/orgChart1"/>
    <dgm:cxn modelId="{35749053-E9ED-41B0-AAD2-82A199CAFFDC}" srcId="{CDE76DF6-9121-4D2B-8F7D-1FA66E2BFC9D}" destId="{2215673B-D9C6-4CFC-A36C-D4498B9BB078}" srcOrd="0" destOrd="0" parTransId="{C947596A-A9C1-45CA-AA25-8E3FB41F66E9}" sibTransId="{988D8643-2E87-464D-A1D4-DA6DF985102A}"/>
    <dgm:cxn modelId="{FCF46C7F-0685-4E9D-BF7F-D78ED3050B30}" type="presOf" srcId="{F4680D64-BAE9-40D7-B24C-F47DDDBB8D33}" destId="{965E6AD8-0E53-4CC7-B8E4-3F0F85B07B76}" srcOrd="0" destOrd="0" presId="urn:microsoft.com/office/officeart/2005/8/layout/orgChart1"/>
    <dgm:cxn modelId="{0E673689-6F3B-4271-9434-A4308B1B34DE}" type="presOf" srcId="{3F9F1510-3BB3-48D7-8920-7BF1C022B0A0}" destId="{B8F00DA4-4D77-44CE-A12B-4E7433CFA980}" srcOrd="0" destOrd="0" presId="urn:microsoft.com/office/officeart/2005/8/layout/orgChart1"/>
    <dgm:cxn modelId="{61842C8D-6514-4B7C-A1F0-93463D39672B}" type="presOf" srcId="{9414BDDE-18FA-4C43-A832-C34CCCFFB714}" destId="{2EA6F272-4EFE-4998-A2F6-BB34BD21CB16}" srcOrd="1" destOrd="0" presId="urn:microsoft.com/office/officeart/2005/8/layout/orgChart1"/>
    <dgm:cxn modelId="{20BAC79A-1375-47A8-BB92-5D37C8F1036E}" type="presOf" srcId="{0F859F43-B9A1-4988-B22B-2C967B26D2ED}" destId="{72C87538-3133-47DC-B5CF-BE893B790149}" srcOrd="0" destOrd="0" presId="urn:microsoft.com/office/officeart/2005/8/layout/orgChart1"/>
    <dgm:cxn modelId="{4145FAA2-609D-49A6-B55E-9C982FAD3227}" type="presOf" srcId="{2215673B-D9C6-4CFC-A36C-D4498B9BB078}" destId="{B9AE9F6D-5F44-4AD8-8D78-EEA80C7333BE}" srcOrd="0" destOrd="0" presId="urn:microsoft.com/office/officeart/2005/8/layout/orgChart1"/>
    <dgm:cxn modelId="{7FC664A4-97F0-4C15-A84C-D6F11A64C9B9}" srcId="{9414BDDE-18FA-4C43-A832-C34CCCFFB714}" destId="{0F9D7820-C200-46E3-80A1-7695C0DA2AB5}" srcOrd="3" destOrd="0" parTransId="{EFCB6AD3-8481-431A-A1AB-2177945C7C01}" sibTransId="{7FBD94A7-8892-430D-91D0-F144994327A0}"/>
    <dgm:cxn modelId="{846935B0-55D9-462F-9765-B8C0A966F8C7}" type="presOf" srcId="{CDE76DF6-9121-4D2B-8F7D-1FA66E2BFC9D}" destId="{93DE861D-8BF6-41F1-9B75-C6A55CBB4716}" srcOrd="0" destOrd="0" presId="urn:microsoft.com/office/officeart/2005/8/layout/orgChart1"/>
    <dgm:cxn modelId="{4F3025C0-17DB-4BD2-B11D-5037E0D30F2A}" srcId="{9414BDDE-18FA-4C43-A832-C34CCCFFB714}" destId="{48ED9645-4C58-4ACC-BE59-3165C41B3A29}" srcOrd="2" destOrd="0" parTransId="{F4680D64-BAE9-40D7-B24C-F47DDDBB8D33}" sibTransId="{C74E8B75-92F5-4B14-81C3-EC6E737EAD5E}"/>
    <dgm:cxn modelId="{73F27FD0-B828-4FA3-9924-FCEBB35504EA}" type="presOf" srcId="{EFCB6AD3-8481-431A-A1AB-2177945C7C01}" destId="{9B94FCEA-8735-4A52-8F37-5BB04A4B83E0}" srcOrd="0" destOrd="0" presId="urn:microsoft.com/office/officeart/2005/8/layout/orgChart1"/>
    <dgm:cxn modelId="{AF9D2FD5-FD5B-481F-A775-CB6BD955BB85}" type="presOf" srcId="{00446F96-6E50-4D49-8809-FA7B6AEB6DF4}" destId="{9C9E70B0-A9E6-4696-9C46-6EDA4B12A383}" srcOrd="0" destOrd="0" presId="urn:microsoft.com/office/officeart/2005/8/layout/orgChart1"/>
    <dgm:cxn modelId="{3068EDE1-D7CC-4A3C-AA0D-0FD1285DA654}" type="presOf" srcId="{00446F96-6E50-4D49-8809-FA7B6AEB6DF4}" destId="{EB1A7F4D-AD56-4ACE-B132-CEB94E3D524C}" srcOrd="1" destOrd="0" presId="urn:microsoft.com/office/officeart/2005/8/layout/orgChart1"/>
    <dgm:cxn modelId="{0A7598EF-3BF3-4840-BB4D-CAFA50F66FDE}" srcId="{63C5CFC4-99FA-45BE-9283-F689CAEB6D72}" destId="{9414BDDE-18FA-4C43-A832-C34CCCFFB714}" srcOrd="0" destOrd="0" parTransId="{5A03AEA8-BFCD-49A2-8C12-6EBAAD8ACF19}" sibTransId="{4D3F82C0-76D3-42D3-93E7-E38F37B4D4CE}"/>
    <dgm:cxn modelId="{92EE6EF4-2761-46CC-8899-08A832847279}" type="presOf" srcId="{48ED9645-4C58-4ACC-BE59-3165C41B3A29}" destId="{6B2F0F65-F58F-42AB-B501-0C0FE08B0312}" srcOrd="0" destOrd="0" presId="urn:microsoft.com/office/officeart/2005/8/layout/orgChart1"/>
    <dgm:cxn modelId="{3635F8F4-00F2-46CE-8DC5-9E3C4A2CB186}" type="presOf" srcId="{0F9D7820-C200-46E3-80A1-7695C0DA2AB5}" destId="{8913DD3A-C01F-458D-ABD7-B471500D4EE8}" srcOrd="1" destOrd="0" presId="urn:microsoft.com/office/officeart/2005/8/layout/orgChart1"/>
    <dgm:cxn modelId="{F99462F6-0CD4-48D0-96E5-1DADF101422C}" type="presOf" srcId="{C947596A-A9C1-45CA-AA25-8E3FB41F66E9}" destId="{679F316A-A1E3-436B-B254-D07BEC3E08A4}" srcOrd="0" destOrd="0" presId="urn:microsoft.com/office/officeart/2005/8/layout/orgChart1"/>
    <dgm:cxn modelId="{475522FE-A7E0-46DA-BCF7-57CC6908D6F5}" type="presOf" srcId="{63C5CFC4-99FA-45BE-9283-F689CAEB6D72}" destId="{DB9EECD3-C0B9-417F-BCDE-5844505A3A95}" srcOrd="0" destOrd="0" presId="urn:microsoft.com/office/officeart/2005/8/layout/orgChart1"/>
    <dgm:cxn modelId="{20A3E312-7D95-42F8-8E5C-5C09337C09DB}" type="presParOf" srcId="{DB9EECD3-C0B9-417F-BCDE-5844505A3A95}" destId="{B7FC27EC-A3DB-421A-ACC2-CE0226B6EC81}" srcOrd="0" destOrd="0" presId="urn:microsoft.com/office/officeart/2005/8/layout/orgChart1"/>
    <dgm:cxn modelId="{C5A6EEA4-BB41-42DE-8CC3-48E1DE14D0C1}" type="presParOf" srcId="{B7FC27EC-A3DB-421A-ACC2-CE0226B6EC81}" destId="{0435B920-A888-47DF-A4ED-FC318918F30A}" srcOrd="0" destOrd="0" presId="urn:microsoft.com/office/officeart/2005/8/layout/orgChart1"/>
    <dgm:cxn modelId="{F26FC299-801E-4719-88DB-DF2A17852024}" type="presParOf" srcId="{0435B920-A888-47DF-A4ED-FC318918F30A}" destId="{91878853-2658-4F82-B969-8862702AC2DB}" srcOrd="0" destOrd="0" presId="urn:microsoft.com/office/officeart/2005/8/layout/orgChart1"/>
    <dgm:cxn modelId="{A9421E54-2713-4FA3-A933-BCCBA293720D}" type="presParOf" srcId="{0435B920-A888-47DF-A4ED-FC318918F30A}" destId="{2EA6F272-4EFE-4998-A2F6-BB34BD21CB16}" srcOrd="1" destOrd="0" presId="urn:microsoft.com/office/officeart/2005/8/layout/orgChart1"/>
    <dgm:cxn modelId="{BE1CE14F-3082-45B3-80A6-7AC5414B6DC7}" type="presParOf" srcId="{B7FC27EC-A3DB-421A-ACC2-CE0226B6EC81}" destId="{F809033C-4E22-4E29-8E1D-4867BCA226E0}" srcOrd="1" destOrd="0" presId="urn:microsoft.com/office/officeart/2005/8/layout/orgChart1"/>
    <dgm:cxn modelId="{725D1CC7-5DA4-4512-8833-A593804D4B6D}" type="presParOf" srcId="{F809033C-4E22-4E29-8E1D-4867BCA226E0}" destId="{72C87538-3133-47DC-B5CF-BE893B790149}" srcOrd="0" destOrd="0" presId="urn:microsoft.com/office/officeart/2005/8/layout/orgChart1"/>
    <dgm:cxn modelId="{B5E3160A-53B1-44C1-A8C3-304D5876F0C0}" type="presParOf" srcId="{F809033C-4E22-4E29-8E1D-4867BCA226E0}" destId="{45F3C076-22EE-47DC-94FE-E4AF925D1175}" srcOrd="1" destOrd="0" presId="urn:microsoft.com/office/officeart/2005/8/layout/orgChart1"/>
    <dgm:cxn modelId="{C49485DD-AE37-4C59-9169-DB2F89C03B1D}" type="presParOf" srcId="{45F3C076-22EE-47DC-94FE-E4AF925D1175}" destId="{9D299739-1E77-4689-AF11-7B6CE345291C}" srcOrd="0" destOrd="0" presId="urn:microsoft.com/office/officeart/2005/8/layout/orgChart1"/>
    <dgm:cxn modelId="{4882ECA8-3C6A-471F-B41B-532B857FF465}" type="presParOf" srcId="{9D299739-1E77-4689-AF11-7B6CE345291C}" destId="{93DE861D-8BF6-41F1-9B75-C6A55CBB4716}" srcOrd="0" destOrd="0" presId="urn:microsoft.com/office/officeart/2005/8/layout/orgChart1"/>
    <dgm:cxn modelId="{F1ABF781-CE11-46AA-B108-AE54ACA0E010}" type="presParOf" srcId="{9D299739-1E77-4689-AF11-7B6CE345291C}" destId="{EFF3EF49-B894-48E6-8FF1-FB31DF9F9258}" srcOrd="1" destOrd="0" presId="urn:microsoft.com/office/officeart/2005/8/layout/orgChart1"/>
    <dgm:cxn modelId="{EA40EEF0-0B18-49B0-815E-92A83A44ADC2}" type="presParOf" srcId="{45F3C076-22EE-47DC-94FE-E4AF925D1175}" destId="{A0231A0D-F41F-48F7-846A-410B96C8D039}" srcOrd="1" destOrd="0" presId="urn:microsoft.com/office/officeart/2005/8/layout/orgChart1"/>
    <dgm:cxn modelId="{BBFC8737-6D0D-433B-96AF-80A94D13A43A}" type="presParOf" srcId="{A0231A0D-F41F-48F7-846A-410B96C8D039}" destId="{679F316A-A1E3-436B-B254-D07BEC3E08A4}" srcOrd="0" destOrd="0" presId="urn:microsoft.com/office/officeart/2005/8/layout/orgChart1"/>
    <dgm:cxn modelId="{254A9364-C28B-48EA-8E00-2FF4E9DFE7FE}" type="presParOf" srcId="{A0231A0D-F41F-48F7-846A-410B96C8D039}" destId="{19D166A6-3F4C-44AD-8982-D16D7AE5E03B}" srcOrd="1" destOrd="0" presId="urn:microsoft.com/office/officeart/2005/8/layout/orgChart1"/>
    <dgm:cxn modelId="{AA8E75CB-5B51-4133-BDBE-CD426CBAD166}" type="presParOf" srcId="{19D166A6-3F4C-44AD-8982-D16D7AE5E03B}" destId="{42C5A43C-A452-49FF-A9B9-329B9AD59667}" srcOrd="0" destOrd="0" presId="urn:microsoft.com/office/officeart/2005/8/layout/orgChart1"/>
    <dgm:cxn modelId="{0C6CC743-EE67-45EF-ADBB-B6EB1A57D11B}" type="presParOf" srcId="{42C5A43C-A452-49FF-A9B9-329B9AD59667}" destId="{B9AE9F6D-5F44-4AD8-8D78-EEA80C7333BE}" srcOrd="0" destOrd="0" presId="urn:microsoft.com/office/officeart/2005/8/layout/orgChart1"/>
    <dgm:cxn modelId="{BA2E3453-DD16-4AE2-A31A-62C097A26B9E}" type="presParOf" srcId="{42C5A43C-A452-49FF-A9B9-329B9AD59667}" destId="{742644E7-010A-45C6-BB06-DE09416B6E7F}" srcOrd="1" destOrd="0" presId="urn:microsoft.com/office/officeart/2005/8/layout/orgChart1"/>
    <dgm:cxn modelId="{F2284AFF-9D59-4214-BC68-D854DE51396B}" type="presParOf" srcId="{19D166A6-3F4C-44AD-8982-D16D7AE5E03B}" destId="{E5491DF2-75A3-4A12-B27E-750FA836BC37}" srcOrd="1" destOrd="0" presId="urn:microsoft.com/office/officeart/2005/8/layout/orgChart1"/>
    <dgm:cxn modelId="{96D873B3-4A35-41EE-B788-6228F0EC6628}" type="presParOf" srcId="{19D166A6-3F4C-44AD-8982-D16D7AE5E03B}" destId="{97C93DF8-B8EE-4533-A473-AD708F9D6C91}" srcOrd="2" destOrd="0" presId="urn:microsoft.com/office/officeart/2005/8/layout/orgChart1"/>
    <dgm:cxn modelId="{0D81A3BA-905A-4757-905A-B2A05B0CE461}" type="presParOf" srcId="{A0231A0D-F41F-48F7-846A-410B96C8D039}" destId="{ED5338E4-0C72-4B85-8DC4-BB426CD90EF1}" srcOrd="2" destOrd="0" presId="urn:microsoft.com/office/officeart/2005/8/layout/orgChart1"/>
    <dgm:cxn modelId="{5418ABBC-A373-459E-B8DB-4221A10C0C8B}" type="presParOf" srcId="{A0231A0D-F41F-48F7-846A-410B96C8D039}" destId="{9C0F617E-36D2-4D93-B1D2-4189483B4B21}" srcOrd="3" destOrd="0" presId="urn:microsoft.com/office/officeart/2005/8/layout/orgChart1"/>
    <dgm:cxn modelId="{BD6DFBA1-D7D7-4967-BC4B-0DB872D8F634}" type="presParOf" srcId="{9C0F617E-36D2-4D93-B1D2-4189483B4B21}" destId="{1E80E1F5-1655-4CAA-A7F2-B5B4D65C0394}" srcOrd="0" destOrd="0" presId="urn:microsoft.com/office/officeart/2005/8/layout/orgChart1"/>
    <dgm:cxn modelId="{73DE4F65-0442-4C98-9AED-9B7D4247B33F}" type="presParOf" srcId="{1E80E1F5-1655-4CAA-A7F2-B5B4D65C0394}" destId="{760E41FA-6067-4114-B13B-173FD5839586}" srcOrd="0" destOrd="0" presId="urn:microsoft.com/office/officeart/2005/8/layout/orgChart1"/>
    <dgm:cxn modelId="{92E64E65-61FE-4FCB-8AB4-27D545C613EE}" type="presParOf" srcId="{1E80E1F5-1655-4CAA-A7F2-B5B4D65C0394}" destId="{E5A5B991-75BB-4327-829A-FBF247CE8A5E}" srcOrd="1" destOrd="0" presId="urn:microsoft.com/office/officeart/2005/8/layout/orgChart1"/>
    <dgm:cxn modelId="{A662C064-DC4A-43A3-924C-29DE0961F0C5}" type="presParOf" srcId="{9C0F617E-36D2-4D93-B1D2-4189483B4B21}" destId="{131C08B0-AD9D-4895-907B-A468D76ADE1F}" srcOrd="1" destOrd="0" presId="urn:microsoft.com/office/officeart/2005/8/layout/orgChart1"/>
    <dgm:cxn modelId="{E21314CE-EB62-481B-B614-91672102FDFF}" type="presParOf" srcId="{9C0F617E-36D2-4D93-B1D2-4189483B4B21}" destId="{502FDC1A-7072-4DD2-87CC-821AEBE9F2B3}" srcOrd="2" destOrd="0" presId="urn:microsoft.com/office/officeart/2005/8/layout/orgChart1"/>
    <dgm:cxn modelId="{EF6E23F8-FE07-49F9-B4F8-468439E6C716}" type="presParOf" srcId="{45F3C076-22EE-47DC-94FE-E4AF925D1175}" destId="{9BFE4C51-B17C-49AD-A3D8-CECF229C0506}" srcOrd="2" destOrd="0" presId="urn:microsoft.com/office/officeart/2005/8/layout/orgChart1"/>
    <dgm:cxn modelId="{6785AF19-DC8E-4C84-8203-941119EEC79D}" type="presParOf" srcId="{F809033C-4E22-4E29-8E1D-4867BCA226E0}" destId="{3FDE0C91-758A-4F50-B2EF-C70118FE6086}" srcOrd="2" destOrd="0" presId="urn:microsoft.com/office/officeart/2005/8/layout/orgChart1"/>
    <dgm:cxn modelId="{8D3A35B7-044E-4A27-952F-84B937B27016}" type="presParOf" srcId="{F809033C-4E22-4E29-8E1D-4867BCA226E0}" destId="{B1E26BD7-9A21-4CE0-8911-35A3CF45E2F4}" srcOrd="3" destOrd="0" presId="urn:microsoft.com/office/officeart/2005/8/layout/orgChart1"/>
    <dgm:cxn modelId="{B2D8D979-8350-4B6B-BB58-CAF1DDDE4690}" type="presParOf" srcId="{B1E26BD7-9A21-4CE0-8911-35A3CF45E2F4}" destId="{B60E8C03-0ACE-403F-931C-805B3225B3BD}" srcOrd="0" destOrd="0" presId="urn:microsoft.com/office/officeart/2005/8/layout/orgChart1"/>
    <dgm:cxn modelId="{8C29352A-0C06-44E7-A824-BDEEFB6E4CD2}" type="presParOf" srcId="{B60E8C03-0ACE-403F-931C-805B3225B3BD}" destId="{9C9E70B0-A9E6-4696-9C46-6EDA4B12A383}" srcOrd="0" destOrd="0" presId="urn:microsoft.com/office/officeart/2005/8/layout/orgChart1"/>
    <dgm:cxn modelId="{86B0FB51-5BD8-4C4D-B481-1C7005848D6C}" type="presParOf" srcId="{B60E8C03-0ACE-403F-931C-805B3225B3BD}" destId="{EB1A7F4D-AD56-4ACE-B132-CEB94E3D524C}" srcOrd="1" destOrd="0" presId="urn:microsoft.com/office/officeart/2005/8/layout/orgChart1"/>
    <dgm:cxn modelId="{12CBA14B-DD73-4BFD-A763-ABC8940A3BA3}" type="presParOf" srcId="{B1E26BD7-9A21-4CE0-8911-35A3CF45E2F4}" destId="{E6A7F92C-CBE3-4D78-B39E-FAB26E563E15}" srcOrd="1" destOrd="0" presId="urn:microsoft.com/office/officeart/2005/8/layout/orgChart1"/>
    <dgm:cxn modelId="{62CD7A97-32AE-4DCF-84FB-F8AECA0815C3}" type="presParOf" srcId="{B1E26BD7-9A21-4CE0-8911-35A3CF45E2F4}" destId="{49DEEF8E-B605-4F10-945A-59A067667B6B}" srcOrd="2" destOrd="0" presId="urn:microsoft.com/office/officeart/2005/8/layout/orgChart1"/>
    <dgm:cxn modelId="{7E7E4D82-1D38-4628-A95C-6594A8C0513E}" type="presParOf" srcId="{F809033C-4E22-4E29-8E1D-4867BCA226E0}" destId="{965E6AD8-0E53-4CC7-B8E4-3F0F85B07B76}" srcOrd="4" destOrd="0" presId="urn:microsoft.com/office/officeart/2005/8/layout/orgChart1"/>
    <dgm:cxn modelId="{3E1A42BC-7A1B-4D5A-88A5-C676AD416011}" type="presParOf" srcId="{F809033C-4E22-4E29-8E1D-4867BCA226E0}" destId="{68D1C497-B6AB-408B-83DC-8F6AB6B6AD5C}" srcOrd="5" destOrd="0" presId="urn:microsoft.com/office/officeart/2005/8/layout/orgChart1"/>
    <dgm:cxn modelId="{9DF4B00D-E51E-44C5-93FE-59AE47FEC7D1}" type="presParOf" srcId="{68D1C497-B6AB-408B-83DC-8F6AB6B6AD5C}" destId="{08D8040B-277B-4873-9A73-3EC55ED35D50}" srcOrd="0" destOrd="0" presId="urn:microsoft.com/office/officeart/2005/8/layout/orgChart1"/>
    <dgm:cxn modelId="{A4B5CBE9-8B25-4374-BB9F-F5DC1A5240A3}" type="presParOf" srcId="{08D8040B-277B-4873-9A73-3EC55ED35D50}" destId="{6B2F0F65-F58F-42AB-B501-0C0FE08B0312}" srcOrd="0" destOrd="0" presId="urn:microsoft.com/office/officeart/2005/8/layout/orgChart1"/>
    <dgm:cxn modelId="{FEF28643-0C61-49C0-9CBB-CF4C8AF0908C}" type="presParOf" srcId="{08D8040B-277B-4873-9A73-3EC55ED35D50}" destId="{745AA3D3-C68C-4BDD-84C7-FFECA46BC6DB}" srcOrd="1" destOrd="0" presId="urn:microsoft.com/office/officeart/2005/8/layout/orgChart1"/>
    <dgm:cxn modelId="{0CB69ED9-F8A8-45CF-A92F-1B764393EA48}" type="presParOf" srcId="{68D1C497-B6AB-408B-83DC-8F6AB6B6AD5C}" destId="{D3C60622-9FC2-490C-A1AE-D30F0F7A53FD}" srcOrd="1" destOrd="0" presId="urn:microsoft.com/office/officeart/2005/8/layout/orgChart1"/>
    <dgm:cxn modelId="{674447A1-9B30-4B0F-9F23-767035BA757E}" type="presParOf" srcId="{D3C60622-9FC2-490C-A1AE-D30F0F7A53FD}" destId="{273AF91A-396C-4722-BA4E-12FB3DCF5397}" srcOrd="0" destOrd="0" presId="urn:microsoft.com/office/officeart/2005/8/layout/orgChart1"/>
    <dgm:cxn modelId="{FE478E7F-CB4C-4777-AB0B-43BF9EC327B5}" type="presParOf" srcId="{D3C60622-9FC2-490C-A1AE-D30F0F7A53FD}" destId="{013BB2CB-4B39-4371-88D0-9CAA0A835EBC}" srcOrd="1" destOrd="0" presId="urn:microsoft.com/office/officeart/2005/8/layout/orgChart1"/>
    <dgm:cxn modelId="{5FDB78E9-855C-434E-A7DB-C4A571769418}" type="presParOf" srcId="{013BB2CB-4B39-4371-88D0-9CAA0A835EBC}" destId="{3C9C6471-8FFD-47BF-8E14-A93FC097A0B6}" srcOrd="0" destOrd="0" presId="urn:microsoft.com/office/officeart/2005/8/layout/orgChart1"/>
    <dgm:cxn modelId="{A3F93E5C-A751-4EAD-BE10-E37DE2182F4B}" type="presParOf" srcId="{3C9C6471-8FFD-47BF-8E14-A93FC097A0B6}" destId="{B8F00DA4-4D77-44CE-A12B-4E7433CFA980}" srcOrd="0" destOrd="0" presId="urn:microsoft.com/office/officeart/2005/8/layout/orgChart1"/>
    <dgm:cxn modelId="{EDB08565-B523-494A-B9A5-7FC5CA92CECB}" type="presParOf" srcId="{3C9C6471-8FFD-47BF-8E14-A93FC097A0B6}" destId="{8CFBA186-B961-47B2-87F4-458306E7E527}" srcOrd="1" destOrd="0" presId="urn:microsoft.com/office/officeart/2005/8/layout/orgChart1"/>
    <dgm:cxn modelId="{7C1278E9-71CF-4E65-8E6A-C2F84A757F01}" type="presParOf" srcId="{013BB2CB-4B39-4371-88D0-9CAA0A835EBC}" destId="{9191632E-4863-4450-8821-42495871CEBC}" srcOrd="1" destOrd="0" presId="urn:microsoft.com/office/officeart/2005/8/layout/orgChart1"/>
    <dgm:cxn modelId="{AAADE4F9-30C5-489F-A017-AD0A2CC7E693}" type="presParOf" srcId="{013BB2CB-4B39-4371-88D0-9CAA0A835EBC}" destId="{C91A52A1-EFDA-4C21-98FF-D7AC297474C1}" srcOrd="2" destOrd="0" presId="urn:microsoft.com/office/officeart/2005/8/layout/orgChart1"/>
    <dgm:cxn modelId="{9E972A0A-5EB0-4126-BA19-D580356F7609}" type="presParOf" srcId="{68D1C497-B6AB-408B-83DC-8F6AB6B6AD5C}" destId="{44F27574-D581-4A8E-B17F-CA5D0BE7A746}" srcOrd="2" destOrd="0" presId="urn:microsoft.com/office/officeart/2005/8/layout/orgChart1"/>
    <dgm:cxn modelId="{D3628125-0A83-404A-AF60-F8ED2A6C4C3B}" type="presParOf" srcId="{F809033C-4E22-4E29-8E1D-4867BCA226E0}" destId="{9B94FCEA-8735-4A52-8F37-5BB04A4B83E0}" srcOrd="6" destOrd="0" presId="urn:microsoft.com/office/officeart/2005/8/layout/orgChart1"/>
    <dgm:cxn modelId="{1407E352-8AF7-4D3F-BA1E-B9B9B9BFF6E2}" type="presParOf" srcId="{F809033C-4E22-4E29-8E1D-4867BCA226E0}" destId="{35567B8A-A657-4CEE-A268-4287B7F44DDB}" srcOrd="7" destOrd="0" presId="urn:microsoft.com/office/officeart/2005/8/layout/orgChart1"/>
    <dgm:cxn modelId="{0B52D139-1F92-469E-945F-1F6A296FCFC2}" type="presParOf" srcId="{35567B8A-A657-4CEE-A268-4287B7F44DDB}" destId="{01A06488-AE8E-4203-8771-EC9D6D720C65}" srcOrd="0" destOrd="0" presId="urn:microsoft.com/office/officeart/2005/8/layout/orgChart1"/>
    <dgm:cxn modelId="{B36311E5-D000-4AAF-9CD6-B089C970413B}" type="presParOf" srcId="{01A06488-AE8E-4203-8771-EC9D6D720C65}" destId="{ED12DBD5-73D2-441B-ADC0-9544884EC1C2}" srcOrd="0" destOrd="0" presId="urn:microsoft.com/office/officeart/2005/8/layout/orgChart1"/>
    <dgm:cxn modelId="{B7938C90-56F6-4148-9317-632554B2FD64}" type="presParOf" srcId="{01A06488-AE8E-4203-8771-EC9D6D720C65}" destId="{8913DD3A-C01F-458D-ABD7-B471500D4EE8}" srcOrd="1" destOrd="0" presId="urn:microsoft.com/office/officeart/2005/8/layout/orgChart1"/>
    <dgm:cxn modelId="{4F26E12E-2C70-4C1B-B578-4407A6539BC1}" type="presParOf" srcId="{35567B8A-A657-4CEE-A268-4287B7F44DDB}" destId="{464A3FB9-8566-43ED-BE40-41055B8366B7}" srcOrd="1" destOrd="0" presId="urn:microsoft.com/office/officeart/2005/8/layout/orgChart1"/>
    <dgm:cxn modelId="{F7A476F5-B50A-4CB8-A70B-7DDC4EDB47A5}" type="presParOf" srcId="{35567B8A-A657-4CEE-A268-4287B7F44DDB}" destId="{25A2AE72-2368-4301-B507-8106616031E8}" srcOrd="2" destOrd="0" presId="urn:microsoft.com/office/officeart/2005/8/layout/orgChart1"/>
    <dgm:cxn modelId="{6E8AB1EF-878B-454D-B39A-312D636F4085}" type="presParOf" srcId="{B7FC27EC-A3DB-421A-ACC2-CE0226B6EC81}" destId="{63C9AC38-EA86-466E-975B-D4A2AE0E2B4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6A87419-B39F-4FCA-933C-CE655D3259E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45B92E58-A0FF-422D-8F50-C0E12DB285F7}">
      <dgm:prSet phldrT="[Text]"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900"/>
            <a:t>Director of Policy and Programmes</a:t>
          </a:r>
        </a:p>
        <a:p>
          <a:r>
            <a:rPr lang="en-GB" sz="900"/>
            <a:t>SCS1</a:t>
          </a:r>
          <a:endParaRPr lang="en-GB" sz="900" dirty="0"/>
        </a:p>
      </dgm:t>
    </dgm:pt>
    <dgm:pt modelId="{959696E7-8293-493B-9A83-79DB960868FC}" type="parTrans" cxnId="{AA07F0E8-AF8E-49ED-BF78-472648D0BB0A}">
      <dgm:prSet/>
      <dgm:spPr/>
      <dgm:t>
        <a:bodyPr/>
        <a:lstStyle/>
        <a:p>
          <a:endParaRPr lang="en-GB"/>
        </a:p>
      </dgm:t>
    </dgm:pt>
    <dgm:pt modelId="{16CA442A-F415-473C-8F12-53D7D49D7A30}" type="sibTrans" cxnId="{AA07F0E8-AF8E-49ED-BF78-472648D0BB0A}">
      <dgm:prSet/>
      <dgm:spPr/>
      <dgm:t>
        <a:bodyPr/>
        <a:lstStyle/>
        <a:p>
          <a:endParaRPr lang="en-GB"/>
        </a:p>
      </dgm:t>
    </dgm:pt>
    <dgm:pt modelId="{3C05F395-F521-4F31-9DCF-6050CD556AB9}">
      <dgm:prSet phldrT="[Text]"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SPM, Global</a:t>
          </a:r>
        </a:p>
        <a:p>
          <a:r>
            <a:rPr lang="en-GB" sz="1000"/>
            <a:t>C5</a:t>
          </a:r>
        </a:p>
      </dgm:t>
    </dgm:pt>
    <dgm:pt modelId="{53FD6220-6518-4587-8E11-2526EAF82344}" type="parTrans" cxnId="{B9DD5798-5705-42EE-928D-3BC93C2D611E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AD5C8922-DA64-433D-B37F-4BC607505C32}" type="sibTrans" cxnId="{B9DD5798-5705-42EE-928D-3BC93C2D611E}">
      <dgm:prSet/>
      <dgm:spPr/>
      <dgm:t>
        <a:bodyPr/>
        <a:lstStyle/>
        <a:p>
          <a:endParaRPr lang="en-GB"/>
        </a:p>
      </dgm:t>
    </dgm:pt>
    <dgm:pt modelId="{A08A7465-87C5-49EB-B08D-272FA0E76FD2}">
      <dgm:prSet phldrT="[Text]"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Regional Director, Africa</a:t>
          </a:r>
        </a:p>
        <a:p>
          <a:r>
            <a:rPr lang="en-GB" sz="1000"/>
            <a:t>D7</a:t>
          </a:r>
        </a:p>
      </dgm:t>
    </dgm:pt>
    <dgm:pt modelId="{3135365E-AB1D-461D-B3F5-7739F816FEC1}" type="parTrans" cxnId="{6BE291F9-6F1F-4B36-A857-5CFFD64D28C4}">
      <dgm:prSet/>
      <dgm:spPr/>
      <dgm:t>
        <a:bodyPr/>
        <a:lstStyle/>
        <a:p>
          <a:endParaRPr lang="en-GB"/>
        </a:p>
      </dgm:t>
    </dgm:pt>
    <dgm:pt modelId="{AFDCE326-5CDB-420A-9B42-2ADBF4EEFDD2}" type="sibTrans" cxnId="{6BE291F9-6F1F-4B36-A857-5CFFD64D28C4}">
      <dgm:prSet/>
      <dgm:spPr/>
      <dgm:t>
        <a:bodyPr/>
        <a:lstStyle/>
        <a:p>
          <a:endParaRPr lang="en-GB"/>
        </a:p>
      </dgm:t>
    </dgm:pt>
    <dgm:pt modelId="{D0DFD529-7702-4798-A2DB-DB4CA93864F6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900"/>
            <a:t>Regional Director, Asia-Pacific and Americas</a:t>
          </a:r>
        </a:p>
        <a:p>
          <a:r>
            <a:rPr lang="en-GB" sz="900"/>
            <a:t>D7</a:t>
          </a:r>
        </a:p>
      </dgm:t>
    </dgm:pt>
    <dgm:pt modelId="{49BF2D82-E68C-46FB-8B88-C9E23CE3F5E7}" type="parTrans" cxnId="{2C3E8FFF-2D69-42F3-A3BC-6059056BD748}">
      <dgm:prSet/>
      <dgm:spPr/>
      <dgm:t>
        <a:bodyPr/>
        <a:lstStyle/>
        <a:p>
          <a:endParaRPr lang="en-GB"/>
        </a:p>
      </dgm:t>
    </dgm:pt>
    <dgm:pt modelId="{6CD7C705-8D12-47FA-8C59-76DA538D2FF6}" type="sibTrans" cxnId="{2C3E8FFF-2D69-42F3-A3BC-6059056BD748}">
      <dgm:prSet/>
      <dgm:spPr/>
      <dgm:t>
        <a:bodyPr/>
        <a:lstStyle/>
        <a:p>
          <a:endParaRPr lang="en-GB"/>
        </a:p>
      </dgm:t>
    </dgm:pt>
    <dgm:pt modelId="{70BAE027-D914-475E-96D3-D69AC1FD4BC1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Regional Director, ECA</a:t>
          </a:r>
        </a:p>
        <a:p>
          <a:r>
            <a:rPr lang="en-GB" sz="1000"/>
            <a:t>D7</a:t>
          </a:r>
        </a:p>
      </dgm:t>
    </dgm:pt>
    <dgm:pt modelId="{BFF49106-88DC-454D-A3DB-56EFFA316E5B}" type="parTrans" cxnId="{D819E887-CF9B-49EE-8B7E-9E37763F6D28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184E617B-D3EB-4782-B945-F976FE63844D}" type="sibTrans" cxnId="{D819E887-CF9B-49EE-8B7E-9E37763F6D28}">
      <dgm:prSet/>
      <dgm:spPr/>
      <dgm:t>
        <a:bodyPr/>
        <a:lstStyle/>
        <a:p>
          <a:endParaRPr lang="en-GB"/>
        </a:p>
      </dgm:t>
    </dgm:pt>
    <dgm:pt modelId="{AE6AA289-F9F3-4EDE-B88E-775067E6BE14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Head of MENA</a:t>
          </a:r>
        </a:p>
        <a:p>
          <a:r>
            <a:rPr lang="en-GB" sz="1000"/>
            <a:t>D6</a:t>
          </a:r>
        </a:p>
      </dgm:t>
    </dgm:pt>
    <dgm:pt modelId="{2A2D90E3-1106-4B70-B994-F85E50CE33EC}" type="parTrans" cxnId="{0FE13458-3E82-4456-A999-AFE46A87FF61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D3B194BA-EC74-411A-9616-F17C1588D18D}" type="sibTrans" cxnId="{0FE13458-3E82-4456-A999-AFE46A87FF61}">
      <dgm:prSet/>
      <dgm:spPr/>
      <dgm:t>
        <a:bodyPr/>
        <a:lstStyle/>
        <a:p>
          <a:endParaRPr lang="en-GB"/>
        </a:p>
      </dgm:t>
    </dgm:pt>
    <dgm:pt modelId="{A5C3563F-829A-4D11-B75E-6426953C4783}" type="asst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800"/>
            <a:t>Practice Lead, Women, Peace and Security</a:t>
          </a:r>
        </a:p>
        <a:p>
          <a:r>
            <a:rPr lang="en-GB" sz="800"/>
            <a:t>D6</a:t>
          </a:r>
        </a:p>
      </dgm:t>
    </dgm:pt>
    <dgm:pt modelId="{F05E211C-C295-4D73-8C55-76C9FE999925}" type="parTrans" cxnId="{D2A34205-C85D-469A-AC70-5390757A53BA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3EF33349-0ABF-4820-AAE9-450B060EBB99}" type="sibTrans" cxnId="{D2A34205-C85D-469A-AC70-5390757A53BA}">
      <dgm:prSet/>
      <dgm:spPr/>
      <dgm:t>
        <a:bodyPr/>
        <a:lstStyle/>
        <a:p>
          <a:endParaRPr lang="en-GB"/>
        </a:p>
      </dgm:t>
    </dgm:pt>
    <dgm:pt modelId="{D835E498-B437-4452-B9BE-457A217725E8}" type="asst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800"/>
            <a:t>Head of Practice (Political Parties &amp; Movements)</a:t>
          </a:r>
        </a:p>
        <a:p>
          <a:r>
            <a:rPr lang="en-GB" sz="800"/>
            <a:t>D7</a:t>
          </a:r>
        </a:p>
      </dgm:t>
    </dgm:pt>
    <dgm:pt modelId="{D61572C8-83CF-42FA-A140-FB4E8BD2DA7B}" type="parTrans" cxnId="{370BACD2-9555-4B5F-BC8A-2E5B701BEE92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BD867958-AA30-438C-BA01-66B136405F55}" type="sibTrans" cxnId="{370BACD2-9555-4B5F-BC8A-2E5B701BEE92}">
      <dgm:prSet/>
      <dgm:spPr/>
      <dgm:t>
        <a:bodyPr/>
        <a:lstStyle/>
        <a:p>
          <a:endParaRPr lang="en-GB"/>
        </a:p>
      </dgm:t>
    </dgm:pt>
    <dgm:pt modelId="{5E6C455E-0D27-412A-8498-CC483A2D59A6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Senior Practice Support Officer</a:t>
          </a:r>
        </a:p>
        <a:p>
          <a:r>
            <a:rPr lang="en-GB" sz="1000"/>
            <a:t>B3</a:t>
          </a:r>
        </a:p>
      </dgm:t>
    </dgm:pt>
    <dgm:pt modelId="{17ABCC49-B03C-4DD5-8138-7C45730287C4}" type="parTrans" cxnId="{9B0752A0-969F-48A8-BA76-B77FB7B6F90C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2E31E32F-0237-4AB5-A5EC-89AEE741AC37}" type="sibTrans" cxnId="{9B0752A0-969F-48A8-BA76-B77FB7B6F90C}">
      <dgm:prSet/>
      <dgm:spPr/>
      <dgm:t>
        <a:bodyPr/>
        <a:lstStyle/>
        <a:p>
          <a:endParaRPr lang="en-GB"/>
        </a:p>
      </dgm:t>
    </dgm:pt>
    <dgm:pt modelId="{7D592684-2E02-47AD-9408-83C64E90D50C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Director, GEP Strategy</a:t>
          </a:r>
        </a:p>
        <a:p>
          <a:r>
            <a:rPr lang="en-GB" sz="1000"/>
            <a:t>D6</a:t>
          </a:r>
        </a:p>
      </dgm:t>
    </dgm:pt>
    <dgm:pt modelId="{EEBDBBA2-80ED-479E-9360-85CCC5F94B72}" type="parTrans" cxnId="{FA720F9D-B1FE-40BF-9503-49BA9042CF61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665F2C66-E59B-495C-A1D9-22A1902F5EF1}" type="sibTrans" cxnId="{FA720F9D-B1FE-40BF-9503-49BA9042CF61}">
      <dgm:prSet/>
      <dgm:spPr/>
      <dgm:t>
        <a:bodyPr/>
        <a:lstStyle/>
        <a:p>
          <a:endParaRPr lang="en-GB"/>
        </a:p>
      </dgm:t>
    </dgm:pt>
    <dgm:pt modelId="{F1E2CF77-08DC-4B37-B2AF-3E542D30EEC6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SPM, Africa</a:t>
          </a:r>
        </a:p>
        <a:p>
          <a:r>
            <a:rPr lang="en-GB" sz="1000"/>
            <a:t>C5</a:t>
          </a:r>
        </a:p>
      </dgm:t>
    </dgm:pt>
    <dgm:pt modelId="{39B85623-E4EC-451A-A9C9-F0C861D8F32E}" type="parTrans" cxnId="{008E2778-53B1-4220-B0C4-DB0688687865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69C01050-F567-419E-ADC1-7E0270A9AD65}" type="sibTrans" cxnId="{008E2778-53B1-4220-B0C4-DB0688687865}">
      <dgm:prSet/>
      <dgm:spPr/>
      <dgm:t>
        <a:bodyPr/>
        <a:lstStyle/>
        <a:p>
          <a:endParaRPr lang="en-GB"/>
        </a:p>
      </dgm:t>
    </dgm:pt>
    <dgm:pt modelId="{E3D54B6E-15CF-4A13-B987-A585F69DC534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SPO, Africa</a:t>
          </a:r>
        </a:p>
        <a:p>
          <a:r>
            <a:rPr lang="en-GB" sz="1000"/>
            <a:t>B3</a:t>
          </a:r>
          <a:endParaRPr lang="en-GB" sz="1000" dirty="0"/>
        </a:p>
      </dgm:t>
    </dgm:pt>
    <dgm:pt modelId="{2EB5883B-A26E-49D1-9552-D20885D12495}" type="parTrans" cxnId="{D080E58D-CE8F-4811-A60C-BF677E9B2F40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5E8FB55D-7BC1-4CB6-AEB7-FFC60C47C78D}" type="sibTrans" cxnId="{D080E58D-CE8F-4811-A60C-BF677E9B2F40}">
      <dgm:prSet/>
      <dgm:spPr/>
      <dgm:t>
        <a:bodyPr/>
        <a:lstStyle/>
        <a:p>
          <a:endParaRPr lang="en-GB"/>
        </a:p>
      </dgm:t>
    </dgm:pt>
    <dgm:pt modelId="{8B21D75A-E942-458D-99AA-A08B1A73C980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900"/>
            <a:t>SPM, Asia-Pacific and Americas</a:t>
          </a:r>
        </a:p>
        <a:p>
          <a:r>
            <a:rPr lang="en-GB" sz="900"/>
            <a:t>C5</a:t>
          </a:r>
        </a:p>
      </dgm:t>
    </dgm:pt>
    <dgm:pt modelId="{4B46DFBD-3DC7-45B7-95D2-19E1AC7BC054}" type="parTrans" cxnId="{EC4A8E27-1BF0-4455-A01C-11445694071E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28838901-9600-4489-A616-4989720B84D1}" type="sibTrans" cxnId="{EC4A8E27-1BF0-4455-A01C-11445694071E}">
      <dgm:prSet/>
      <dgm:spPr/>
      <dgm:t>
        <a:bodyPr/>
        <a:lstStyle/>
        <a:p>
          <a:endParaRPr lang="en-GB"/>
        </a:p>
      </dgm:t>
    </dgm:pt>
    <dgm:pt modelId="{3630927A-72EF-4747-A655-20C5725BE38A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900"/>
            <a:t>SPM, Asia-Pacific and Americas</a:t>
          </a:r>
        </a:p>
        <a:p>
          <a:r>
            <a:rPr lang="en-GB" sz="900"/>
            <a:t>C5</a:t>
          </a:r>
        </a:p>
      </dgm:t>
    </dgm:pt>
    <dgm:pt modelId="{29DDE2A0-A796-4139-B6A9-E547B4CD358A}" type="parTrans" cxnId="{6EB077BE-494D-45D6-B983-207811FF6BC3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F743236E-282D-4021-B760-FF1D92CF6A4D}" type="sibTrans" cxnId="{6EB077BE-494D-45D6-B983-207811FF6BC3}">
      <dgm:prSet/>
      <dgm:spPr/>
      <dgm:t>
        <a:bodyPr/>
        <a:lstStyle/>
        <a:p>
          <a:endParaRPr lang="en-GB"/>
        </a:p>
      </dgm:t>
    </dgm:pt>
    <dgm:pt modelId="{DF2A8041-F77C-4B2D-B44D-B1152135C591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SPM, ECA</a:t>
          </a:r>
        </a:p>
        <a:p>
          <a:r>
            <a:rPr lang="en-GB" sz="1000"/>
            <a:t>C5</a:t>
          </a:r>
        </a:p>
      </dgm:t>
    </dgm:pt>
    <dgm:pt modelId="{60932C63-1FE9-4E1C-B1BC-4D61BCB6AE1A}" type="parTrans" cxnId="{ECC099C3-67A7-42C5-972C-58ECF3CF02A2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0B1A836E-7CD4-4F94-8322-782177976D93}" type="sibTrans" cxnId="{ECC099C3-67A7-42C5-972C-58ECF3CF02A2}">
      <dgm:prSet/>
      <dgm:spPr/>
      <dgm:t>
        <a:bodyPr/>
        <a:lstStyle/>
        <a:p>
          <a:endParaRPr lang="en-GB"/>
        </a:p>
      </dgm:t>
    </dgm:pt>
    <dgm:pt modelId="{963879D0-B77F-4719-A2A4-2817537C2543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PM, MENA</a:t>
          </a:r>
        </a:p>
        <a:p>
          <a:r>
            <a:rPr lang="en-GB" sz="1000"/>
            <a:t>C4</a:t>
          </a:r>
        </a:p>
      </dgm:t>
    </dgm:pt>
    <dgm:pt modelId="{B53F0B86-465D-4E2C-A0DE-1C6461EF97DE}" type="parTrans" cxnId="{D6694617-40BE-4C55-8D1F-2785403697BE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D4585A4F-AF01-4CDF-AE0E-F3D0E6AB297D}" type="sibTrans" cxnId="{D6694617-40BE-4C55-8D1F-2785403697BE}">
      <dgm:prSet/>
      <dgm:spPr/>
      <dgm:t>
        <a:bodyPr/>
        <a:lstStyle/>
        <a:p>
          <a:endParaRPr lang="en-GB"/>
        </a:p>
      </dgm:t>
    </dgm:pt>
    <dgm:pt modelId="{BDACCFB9-4617-438B-B0F5-120E7BE9C9F2}">
      <dgm:prSet phldrT="[Text]" custT="1"/>
      <dgm:spPr>
        <a:noFill/>
        <a:ln>
          <a:solidFill>
            <a:srgbClr val="002060"/>
          </a:solidFill>
        </a:ln>
      </dgm:spPr>
      <dgm:t>
        <a:bodyPr/>
        <a:lstStyle/>
        <a:p>
          <a:r>
            <a:rPr lang="en-GB" sz="1000">
              <a:ln w="0" cmpd="sng">
                <a:noFill/>
              </a:ln>
              <a:solidFill>
                <a:schemeClr val="tx1"/>
              </a:solidFill>
            </a:rPr>
            <a:t>Global Equality Project</a:t>
          </a:r>
        </a:p>
      </dgm:t>
    </dgm:pt>
    <dgm:pt modelId="{ABED5B57-0269-4BEC-8E31-EFB04E45DFAD}" type="sibTrans" cxnId="{57374B7F-FB68-4ED8-8CF0-6B632F6A87F2}">
      <dgm:prSet/>
      <dgm:spPr/>
      <dgm:t>
        <a:bodyPr/>
        <a:lstStyle/>
        <a:p>
          <a:endParaRPr lang="en-GB"/>
        </a:p>
      </dgm:t>
    </dgm:pt>
    <dgm:pt modelId="{6C34A6AD-6315-4969-96CE-914D36C65723}" type="parTrans" cxnId="{57374B7F-FB68-4ED8-8CF0-6B632F6A87F2}">
      <dgm:prSet/>
      <dgm:spPr/>
      <dgm:t>
        <a:bodyPr/>
        <a:lstStyle/>
        <a:p>
          <a:endParaRPr lang="en-GB"/>
        </a:p>
      </dgm:t>
    </dgm:pt>
    <dgm:pt modelId="{35D196D7-A16A-4E16-ADA3-03500B4AE9CF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1000"/>
            <a:t>SPM, Africa</a:t>
          </a:r>
        </a:p>
        <a:p>
          <a:r>
            <a:rPr lang="en-US" sz="1000"/>
            <a:t>C5</a:t>
          </a:r>
          <a:endParaRPr lang="en-GB" sz="1000"/>
        </a:p>
      </dgm:t>
    </dgm:pt>
    <dgm:pt modelId="{A44D57CA-ECFD-4B50-A94D-C415E38CCF2E}" type="parTrans" cxnId="{91E047A2-0CED-4A8F-854B-2330939B78B1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4F3632C7-96B0-4A5A-8620-53B61AADBAE8}" type="sibTrans" cxnId="{91E047A2-0CED-4A8F-854B-2330939B78B1}">
      <dgm:prSet/>
      <dgm:spPr/>
      <dgm:t>
        <a:bodyPr/>
        <a:lstStyle/>
        <a:p>
          <a:endParaRPr lang="en-GB"/>
        </a:p>
      </dgm:t>
    </dgm:pt>
    <dgm:pt modelId="{E485F2C7-9132-4296-87AB-786E140AC64E}">
      <dgm:prSet custT="1"/>
      <dgm:spPr>
        <a:solidFill>
          <a:schemeClr val="accent3">
            <a:lumMod val="40000"/>
            <a:lumOff val="60000"/>
          </a:schemeClr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800">
              <a:solidFill>
                <a:schemeClr val="tx1"/>
              </a:solidFill>
            </a:rPr>
            <a:t>Regional Programme and Finance Officer</a:t>
          </a:r>
          <a:endParaRPr lang="en-GB" sz="800" dirty="0">
            <a:solidFill>
              <a:schemeClr val="tx1"/>
            </a:solidFill>
          </a:endParaRPr>
        </a:p>
      </dgm:t>
    </dgm:pt>
    <dgm:pt modelId="{D53E2CC1-DF78-4215-8669-7FE3047A9A6F}" type="parTrans" cxnId="{A33AAB96-C0C1-4365-B644-ACC32B3CEDEF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A8A22A92-CC05-42CF-BB52-864C5F092807}" type="sibTrans" cxnId="{A33AAB96-C0C1-4365-B644-ACC32B3CEDEF}">
      <dgm:prSet/>
      <dgm:spPr/>
      <dgm:t>
        <a:bodyPr/>
        <a:lstStyle/>
        <a:p>
          <a:endParaRPr lang="en-GB"/>
        </a:p>
      </dgm:t>
    </dgm:pt>
    <dgm:pt modelId="{1F4E1D3C-4EC5-4AB5-890C-2E06D51208A4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1050"/>
            <a:t>PO, ECA</a:t>
          </a:r>
        </a:p>
        <a:p>
          <a:r>
            <a:rPr lang="en-US" sz="1050"/>
            <a:t>A2</a:t>
          </a:r>
          <a:endParaRPr lang="en-GB" sz="1050"/>
        </a:p>
      </dgm:t>
    </dgm:pt>
    <dgm:pt modelId="{10C11EA6-62A0-4C81-AA8E-2E24C476C52C}" type="parTrans" cxnId="{A6DA8AD1-B0A7-49AC-8BC1-4F484A63C5DD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7D188642-77D2-4C56-A11B-5E12CD5B76D4}" type="sibTrans" cxnId="{A6DA8AD1-B0A7-49AC-8BC1-4F484A63C5DD}">
      <dgm:prSet/>
      <dgm:spPr/>
      <dgm:t>
        <a:bodyPr/>
        <a:lstStyle/>
        <a:p>
          <a:endParaRPr lang="en-GB"/>
        </a:p>
      </dgm:t>
    </dgm:pt>
    <dgm:pt modelId="{3267448D-B738-49C4-B6B3-CCB944DD19D6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900" dirty="0"/>
            <a:t>LGBT+ Technical Adviser</a:t>
          </a:r>
        </a:p>
        <a:p>
          <a:r>
            <a:rPr lang="en-US" sz="900" dirty="0"/>
            <a:t>D7</a:t>
          </a:r>
          <a:endParaRPr lang="en-GB" sz="900" dirty="0"/>
        </a:p>
      </dgm:t>
    </dgm:pt>
    <dgm:pt modelId="{693A07B6-04FA-49EF-9EDD-6CAD11DB59E8}" type="parTrans" cxnId="{B764B054-BE60-43C5-A257-BB19488A5013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7D40C95E-92BA-47AF-A4DD-EA8A9539E9A2}" type="sibTrans" cxnId="{B764B054-BE60-43C5-A257-BB19488A5013}">
      <dgm:prSet/>
      <dgm:spPr/>
      <dgm:t>
        <a:bodyPr/>
        <a:lstStyle/>
        <a:p>
          <a:endParaRPr lang="en-GB"/>
        </a:p>
      </dgm:t>
    </dgm:pt>
    <dgm:pt modelId="{49A94DD8-8534-4AE8-81CC-B3B4347F799C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800"/>
            <a:t>Global Programmes Adviser</a:t>
          </a:r>
        </a:p>
        <a:p>
          <a:r>
            <a:rPr lang="en-US" sz="800"/>
            <a:t>D6</a:t>
          </a:r>
          <a:endParaRPr lang="en-GB" sz="800"/>
        </a:p>
      </dgm:t>
    </dgm:pt>
    <dgm:pt modelId="{C4B5A6FA-F906-4A18-B753-8995A6DEF374}" type="parTrans" cxnId="{969CE59B-C361-424B-BFF5-FB708E3E6352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B54EB5EC-F0FA-43D6-8CC4-417FEA9C5838}" type="sibTrans" cxnId="{969CE59B-C361-424B-BFF5-FB708E3E6352}">
      <dgm:prSet/>
      <dgm:spPr/>
      <dgm:t>
        <a:bodyPr/>
        <a:lstStyle/>
        <a:p>
          <a:endParaRPr lang="en-GB"/>
        </a:p>
      </dgm:t>
    </dgm:pt>
    <dgm:pt modelId="{9D5A73C8-B659-45C0-87C4-8760CD86D30D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1000" dirty="0"/>
            <a:t>Head of Multi-Party Office</a:t>
          </a:r>
        </a:p>
        <a:p>
          <a:r>
            <a:rPr lang="en-US" sz="1000" dirty="0"/>
            <a:t>C5</a:t>
          </a:r>
          <a:endParaRPr lang="en-GB" sz="1000" dirty="0"/>
        </a:p>
      </dgm:t>
    </dgm:pt>
    <dgm:pt modelId="{D89EA9BE-BA6F-4CD8-B940-FBAADA5AE89B}" type="parTrans" cxnId="{D0410CEC-BE9E-4674-830A-707E895EC7EE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210712F8-1781-410B-B318-9559CF3C7277}" type="sibTrans" cxnId="{D0410CEC-BE9E-4674-830A-707E895EC7EE}">
      <dgm:prSet/>
      <dgm:spPr/>
      <dgm:t>
        <a:bodyPr/>
        <a:lstStyle/>
        <a:p>
          <a:endParaRPr lang="en-GB"/>
        </a:p>
      </dgm:t>
    </dgm:pt>
    <dgm:pt modelId="{F73D7C68-2E51-4B6D-AD0A-484C9543BCB7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800" dirty="0"/>
            <a:t>SPO, Global LGBT+ Programme</a:t>
          </a:r>
        </a:p>
        <a:p>
          <a:r>
            <a:rPr lang="en-GB" sz="800" dirty="0"/>
            <a:t>B3</a:t>
          </a:r>
        </a:p>
      </dgm:t>
    </dgm:pt>
    <dgm:pt modelId="{0B63448D-46F5-4384-82D6-27EF0430C6CF}" type="parTrans" cxnId="{3C4E9814-8D22-4649-AF45-D1BD3B15007F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CB8FC1A3-4FAF-4A9F-9BA7-5869ABF847B8}" type="sibTrans" cxnId="{3C4E9814-8D22-4649-AF45-D1BD3B15007F}">
      <dgm:prSet/>
      <dgm:spPr/>
      <dgm:t>
        <a:bodyPr/>
        <a:lstStyle/>
        <a:p>
          <a:endParaRPr lang="en-GB"/>
        </a:p>
      </dgm:t>
    </dgm:pt>
    <dgm:pt modelId="{80DBE7A5-C983-470C-9114-CF5670264963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PO, Asia-Pacific and Americas</a:t>
          </a:r>
        </a:p>
        <a:p>
          <a:r>
            <a:rPr lang="en-GB" sz="1000"/>
            <a:t>A2</a:t>
          </a:r>
        </a:p>
      </dgm:t>
    </dgm:pt>
    <dgm:pt modelId="{60883B8F-1109-4E72-8011-2AA7B1759610}" type="parTrans" cxnId="{36F94274-DE67-4F30-B6AA-1E753D106027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38DAE4AD-A222-4D0E-9D43-7329F3CDD90F}" type="sibTrans" cxnId="{36F94274-DE67-4F30-B6AA-1E753D106027}">
      <dgm:prSet/>
      <dgm:spPr/>
      <dgm:t>
        <a:bodyPr/>
        <a:lstStyle/>
        <a:p>
          <a:endParaRPr lang="en-GB"/>
        </a:p>
      </dgm:t>
    </dgm:pt>
    <dgm:pt modelId="{FB28CD4B-559D-4403-AB88-1B026B68873B}" type="pres">
      <dgm:prSet presAssocID="{A6A87419-B39F-4FCA-933C-CE655D3259E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0139A50-EF54-4C47-B8F5-97A91DED4760}" type="pres">
      <dgm:prSet presAssocID="{45B92E58-A0FF-422D-8F50-C0E12DB285F7}" presName="hierRoot1" presStyleCnt="0">
        <dgm:presLayoutVars>
          <dgm:hierBranch val="init"/>
        </dgm:presLayoutVars>
      </dgm:prSet>
      <dgm:spPr/>
    </dgm:pt>
    <dgm:pt modelId="{FD4C95A1-33A3-4FF7-BCA3-0A13F9187536}" type="pres">
      <dgm:prSet presAssocID="{45B92E58-A0FF-422D-8F50-C0E12DB285F7}" presName="rootComposite1" presStyleCnt="0"/>
      <dgm:spPr/>
    </dgm:pt>
    <dgm:pt modelId="{D7DFF77F-5D1C-4A3D-9AF1-8B2FAAC5E6D7}" type="pres">
      <dgm:prSet presAssocID="{45B92E58-A0FF-422D-8F50-C0E12DB285F7}" presName="rootText1" presStyleLbl="node0" presStyleIdx="0" presStyleCnt="1">
        <dgm:presLayoutVars>
          <dgm:chPref val="3"/>
        </dgm:presLayoutVars>
      </dgm:prSet>
      <dgm:spPr>
        <a:prstGeom prst="roundRect">
          <a:avLst/>
        </a:prstGeom>
      </dgm:spPr>
    </dgm:pt>
    <dgm:pt modelId="{9069CB6E-2F8B-4B4E-BC59-453B824DF091}" type="pres">
      <dgm:prSet presAssocID="{45B92E58-A0FF-422D-8F50-C0E12DB285F7}" presName="rootConnector1" presStyleLbl="node1" presStyleIdx="0" presStyleCnt="0"/>
      <dgm:spPr/>
    </dgm:pt>
    <dgm:pt modelId="{C29F5144-71F1-4A42-91AA-A651A4D850C2}" type="pres">
      <dgm:prSet presAssocID="{45B92E58-A0FF-422D-8F50-C0E12DB285F7}" presName="hierChild2" presStyleCnt="0"/>
      <dgm:spPr/>
    </dgm:pt>
    <dgm:pt modelId="{0123176E-1471-43F7-9A6A-890CFC324AD8}" type="pres">
      <dgm:prSet presAssocID="{53FD6220-6518-4587-8E11-2526EAF82344}" presName="Name37" presStyleLbl="parChTrans1D2" presStyleIdx="0" presStyleCnt="9"/>
      <dgm:spPr/>
    </dgm:pt>
    <dgm:pt modelId="{C114DF7E-3BA0-450D-A94B-275BFC5E187B}" type="pres">
      <dgm:prSet presAssocID="{3C05F395-F521-4F31-9DCF-6050CD556AB9}" presName="hierRoot2" presStyleCnt="0">
        <dgm:presLayoutVars>
          <dgm:hierBranch val="init"/>
        </dgm:presLayoutVars>
      </dgm:prSet>
      <dgm:spPr/>
    </dgm:pt>
    <dgm:pt modelId="{792CB7F5-F1FE-4241-BB5E-E71CCD962B95}" type="pres">
      <dgm:prSet presAssocID="{3C05F395-F521-4F31-9DCF-6050CD556AB9}" presName="rootComposite" presStyleCnt="0"/>
      <dgm:spPr/>
    </dgm:pt>
    <dgm:pt modelId="{DCE6A813-8576-46D5-86E9-2A056CBFA1B9}" type="pres">
      <dgm:prSet presAssocID="{3C05F395-F521-4F31-9DCF-6050CD556AB9}" presName="rootText" presStyleLbl="node2" presStyleIdx="0" presStyleCnt="7">
        <dgm:presLayoutVars>
          <dgm:chPref val="3"/>
        </dgm:presLayoutVars>
      </dgm:prSet>
      <dgm:spPr>
        <a:prstGeom prst="roundRect">
          <a:avLst/>
        </a:prstGeom>
      </dgm:spPr>
    </dgm:pt>
    <dgm:pt modelId="{E4C167B0-39FF-42E9-93E5-D84A44F7532A}" type="pres">
      <dgm:prSet presAssocID="{3C05F395-F521-4F31-9DCF-6050CD556AB9}" presName="rootConnector" presStyleLbl="node2" presStyleIdx="0" presStyleCnt="7"/>
      <dgm:spPr/>
    </dgm:pt>
    <dgm:pt modelId="{09F2287B-24A0-498C-9765-E7A2FB9C8176}" type="pres">
      <dgm:prSet presAssocID="{3C05F395-F521-4F31-9DCF-6050CD556AB9}" presName="hierChild4" presStyleCnt="0"/>
      <dgm:spPr/>
    </dgm:pt>
    <dgm:pt modelId="{8AA301B2-847F-41FD-AA2E-0904B0A69FB5}" type="pres">
      <dgm:prSet presAssocID="{17ABCC49-B03C-4DD5-8138-7C45730287C4}" presName="Name37" presStyleLbl="parChTrans1D3" presStyleIdx="0" presStyleCnt="11"/>
      <dgm:spPr/>
    </dgm:pt>
    <dgm:pt modelId="{3EEEBDA7-D635-4ABC-BC43-75D88DA6BCBE}" type="pres">
      <dgm:prSet presAssocID="{5E6C455E-0D27-412A-8498-CC483A2D59A6}" presName="hierRoot2" presStyleCnt="0">
        <dgm:presLayoutVars>
          <dgm:hierBranch val="init"/>
        </dgm:presLayoutVars>
      </dgm:prSet>
      <dgm:spPr/>
    </dgm:pt>
    <dgm:pt modelId="{332D2E7F-B933-4735-9196-A7209241199B}" type="pres">
      <dgm:prSet presAssocID="{5E6C455E-0D27-412A-8498-CC483A2D59A6}" presName="rootComposite" presStyleCnt="0"/>
      <dgm:spPr/>
    </dgm:pt>
    <dgm:pt modelId="{35329C8D-B731-4A2C-BED5-ED6D0CEC1E76}" type="pres">
      <dgm:prSet presAssocID="{5E6C455E-0D27-412A-8498-CC483A2D59A6}" presName="rootText" presStyleLbl="node3" presStyleIdx="0" presStyleCnt="11">
        <dgm:presLayoutVars>
          <dgm:chPref val="3"/>
        </dgm:presLayoutVars>
      </dgm:prSet>
      <dgm:spPr>
        <a:prstGeom prst="roundRect">
          <a:avLst/>
        </a:prstGeom>
      </dgm:spPr>
    </dgm:pt>
    <dgm:pt modelId="{1DDA30C0-A74C-44BA-BD5A-C4C5C3CD4668}" type="pres">
      <dgm:prSet presAssocID="{5E6C455E-0D27-412A-8498-CC483A2D59A6}" presName="rootConnector" presStyleLbl="node3" presStyleIdx="0" presStyleCnt="11"/>
      <dgm:spPr/>
    </dgm:pt>
    <dgm:pt modelId="{AC8A0861-F468-4EB6-9173-EE6466E97E95}" type="pres">
      <dgm:prSet presAssocID="{5E6C455E-0D27-412A-8498-CC483A2D59A6}" presName="hierChild4" presStyleCnt="0"/>
      <dgm:spPr/>
    </dgm:pt>
    <dgm:pt modelId="{798CCB71-89FD-4F64-939E-F18404300C82}" type="pres">
      <dgm:prSet presAssocID="{5E6C455E-0D27-412A-8498-CC483A2D59A6}" presName="hierChild5" presStyleCnt="0"/>
      <dgm:spPr/>
    </dgm:pt>
    <dgm:pt modelId="{2DDE288A-0509-4964-BF55-BEAAD5812D32}" type="pres">
      <dgm:prSet presAssocID="{3C05F395-F521-4F31-9DCF-6050CD556AB9}" presName="hierChild5" presStyleCnt="0"/>
      <dgm:spPr/>
    </dgm:pt>
    <dgm:pt modelId="{D7C2CB9D-8065-435E-9FB9-4019AE0555EB}" type="pres">
      <dgm:prSet presAssocID="{D89EA9BE-BA6F-4CD8-B940-FBAADA5AE89B}" presName="Name37" presStyleLbl="parChTrans1D2" presStyleIdx="1" presStyleCnt="9"/>
      <dgm:spPr/>
    </dgm:pt>
    <dgm:pt modelId="{8D8AD135-8627-4BA5-951B-41CD8BF6ADCD}" type="pres">
      <dgm:prSet presAssocID="{9D5A73C8-B659-45C0-87C4-8760CD86D30D}" presName="hierRoot2" presStyleCnt="0">
        <dgm:presLayoutVars>
          <dgm:hierBranch val="init"/>
        </dgm:presLayoutVars>
      </dgm:prSet>
      <dgm:spPr/>
    </dgm:pt>
    <dgm:pt modelId="{9F77F0B6-4034-4EA1-B8DE-1849AB58A609}" type="pres">
      <dgm:prSet presAssocID="{9D5A73C8-B659-45C0-87C4-8760CD86D30D}" presName="rootComposite" presStyleCnt="0"/>
      <dgm:spPr/>
    </dgm:pt>
    <dgm:pt modelId="{B1EEAC2A-9D6A-4A1E-AC05-D9165C9416AC}" type="pres">
      <dgm:prSet presAssocID="{9D5A73C8-B659-45C0-87C4-8760CD86D30D}" presName="rootText" presStyleLbl="node2" presStyleIdx="1" presStyleCnt="7">
        <dgm:presLayoutVars>
          <dgm:chPref val="3"/>
        </dgm:presLayoutVars>
      </dgm:prSet>
      <dgm:spPr>
        <a:prstGeom prst="roundRect">
          <a:avLst/>
        </a:prstGeom>
      </dgm:spPr>
    </dgm:pt>
    <dgm:pt modelId="{2D30A631-65B4-4169-B2CD-6156F476D715}" type="pres">
      <dgm:prSet presAssocID="{9D5A73C8-B659-45C0-87C4-8760CD86D30D}" presName="rootConnector" presStyleLbl="node2" presStyleIdx="1" presStyleCnt="7"/>
      <dgm:spPr/>
    </dgm:pt>
    <dgm:pt modelId="{322B8E7F-1A09-4DE2-9B3D-270BA3B145BF}" type="pres">
      <dgm:prSet presAssocID="{9D5A73C8-B659-45C0-87C4-8760CD86D30D}" presName="hierChild4" presStyleCnt="0"/>
      <dgm:spPr/>
    </dgm:pt>
    <dgm:pt modelId="{FCDFE1BE-B1FB-4CF7-9DB3-EA663EBB2093}" type="pres">
      <dgm:prSet presAssocID="{9D5A73C8-B659-45C0-87C4-8760CD86D30D}" presName="hierChild5" presStyleCnt="0"/>
      <dgm:spPr/>
    </dgm:pt>
    <dgm:pt modelId="{836D2934-9EB4-4937-B262-A8B54D14042A}" type="pres">
      <dgm:prSet presAssocID="{6C34A6AD-6315-4969-96CE-914D36C65723}" presName="Name37" presStyleLbl="parChTrans1D2" presStyleIdx="2" presStyleCnt="9"/>
      <dgm:spPr/>
    </dgm:pt>
    <dgm:pt modelId="{EFD72B02-EE1A-4594-9E0C-980646F5500B}" type="pres">
      <dgm:prSet presAssocID="{BDACCFB9-4617-438B-B0F5-120E7BE9C9F2}" presName="hierRoot2" presStyleCnt="0">
        <dgm:presLayoutVars>
          <dgm:hierBranch val="init"/>
        </dgm:presLayoutVars>
      </dgm:prSet>
      <dgm:spPr/>
    </dgm:pt>
    <dgm:pt modelId="{D709965F-8B87-4296-9D18-2262F2EC7051}" type="pres">
      <dgm:prSet presAssocID="{BDACCFB9-4617-438B-B0F5-120E7BE9C9F2}" presName="rootComposite" presStyleCnt="0"/>
      <dgm:spPr/>
    </dgm:pt>
    <dgm:pt modelId="{9D481591-14C0-401F-96AB-AC3CDCFD0A5F}" type="pres">
      <dgm:prSet presAssocID="{BDACCFB9-4617-438B-B0F5-120E7BE9C9F2}" presName="rootText" presStyleLbl="node2" presStyleIdx="2" presStyleCnt="7">
        <dgm:presLayoutVars>
          <dgm:chPref val="3"/>
        </dgm:presLayoutVars>
      </dgm:prSet>
      <dgm:spPr>
        <a:prstGeom prst="roundRect">
          <a:avLst/>
        </a:prstGeom>
      </dgm:spPr>
    </dgm:pt>
    <dgm:pt modelId="{A2DECFB5-3B85-40F2-A224-90023D1C3CD2}" type="pres">
      <dgm:prSet presAssocID="{BDACCFB9-4617-438B-B0F5-120E7BE9C9F2}" presName="rootConnector" presStyleLbl="node2" presStyleIdx="2" presStyleCnt="7"/>
      <dgm:spPr/>
    </dgm:pt>
    <dgm:pt modelId="{1BED03C3-96CE-47DC-B7B6-1E203B20F3D2}" type="pres">
      <dgm:prSet presAssocID="{BDACCFB9-4617-438B-B0F5-120E7BE9C9F2}" presName="hierChild4" presStyleCnt="0"/>
      <dgm:spPr/>
    </dgm:pt>
    <dgm:pt modelId="{96D45E7C-31B9-4CC1-906C-3AFBA3A0364E}" type="pres">
      <dgm:prSet presAssocID="{EEBDBBA2-80ED-479E-9360-85CCC5F94B72}" presName="Name37" presStyleLbl="parChTrans1D3" presStyleIdx="1" presStyleCnt="11"/>
      <dgm:spPr/>
    </dgm:pt>
    <dgm:pt modelId="{FC746A5B-84D8-4A17-B655-E5F3F342407E}" type="pres">
      <dgm:prSet presAssocID="{7D592684-2E02-47AD-9408-83C64E90D50C}" presName="hierRoot2" presStyleCnt="0">
        <dgm:presLayoutVars>
          <dgm:hierBranch val="init"/>
        </dgm:presLayoutVars>
      </dgm:prSet>
      <dgm:spPr/>
    </dgm:pt>
    <dgm:pt modelId="{6E02300F-12A7-424F-907C-7A46AFBD3BAE}" type="pres">
      <dgm:prSet presAssocID="{7D592684-2E02-47AD-9408-83C64E90D50C}" presName="rootComposite" presStyleCnt="0"/>
      <dgm:spPr/>
    </dgm:pt>
    <dgm:pt modelId="{93AC47E0-4279-4B1D-89B0-02C19B41DCED}" type="pres">
      <dgm:prSet presAssocID="{7D592684-2E02-47AD-9408-83C64E90D50C}" presName="rootText" presStyleLbl="node3" presStyleIdx="1" presStyleCnt="11">
        <dgm:presLayoutVars>
          <dgm:chPref val="3"/>
        </dgm:presLayoutVars>
      </dgm:prSet>
      <dgm:spPr>
        <a:prstGeom prst="roundRect">
          <a:avLst/>
        </a:prstGeom>
      </dgm:spPr>
    </dgm:pt>
    <dgm:pt modelId="{B95932B2-C304-4FD7-81A4-E3A8B499DEB2}" type="pres">
      <dgm:prSet presAssocID="{7D592684-2E02-47AD-9408-83C64E90D50C}" presName="rootConnector" presStyleLbl="node3" presStyleIdx="1" presStyleCnt="11"/>
      <dgm:spPr/>
    </dgm:pt>
    <dgm:pt modelId="{D1B11269-6E28-41B9-B0C6-F58100C1CBC1}" type="pres">
      <dgm:prSet presAssocID="{7D592684-2E02-47AD-9408-83C64E90D50C}" presName="hierChild4" presStyleCnt="0"/>
      <dgm:spPr/>
    </dgm:pt>
    <dgm:pt modelId="{40AAEB6E-B96B-4729-82B2-85E315434742}" type="pres">
      <dgm:prSet presAssocID="{693A07B6-04FA-49EF-9EDD-6CAD11DB59E8}" presName="Name37" presStyleLbl="parChTrans1D4" presStyleIdx="0" presStyleCnt="4"/>
      <dgm:spPr/>
    </dgm:pt>
    <dgm:pt modelId="{A219DBDC-EAC6-477F-AB4A-4B37B1A02E29}" type="pres">
      <dgm:prSet presAssocID="{3267448D-B738-49C4-B6B3-CCB944DD19D6}" presName="hierRoot2" presStyleCnt="0">
        <dgm:presLayoutVars>
          <dgm:hierBranch val="init"/>
        </dgm:presLayoutVars>
      </dgm:prSet>
      <dgm:spPr/>
    </dgm:pt>
    <dgm:pt modelId="{A8CF8B4A-C3DA-403C-B21B-B39830004781}" type="pres">
      <dgm:prSet presAssocID="{3267448D-B738-49C4-B6B3-CCB944DD19D6}" presName="rootComposite" presStyleCnt="0"/>
      <dgm:spPr/>
    </dgm:pt>
    <dgm:pt modelId="{EE9D2DC2-9987-4314-A9DE-BE32DAFCDE39}" type="pres">
      <dgm:prSet presAssocID="{3267448D-B738-49C4-B6B3-CCB944DD19D6}" presName="rootText" presStyleLbl="node4" presStyleIdx="0" presStyleCnt="4">
        <dgm:presLayoutVars>
          <dgm:chPref val="3"/>
        </dgm:presLayoutVars>
      </dgm:prSet>
      <dgm:spPr>
        <a:prstGeom prst="roundRect">
          <a:avLst/>
        </a:prstGeom>
      </dgm:spPr>
    </dgm:pt>
    <dgm:pt modelId="{26D9586D-15AB-4641-A85D-790921C1446A}" type="pres">
      <dgm:prSet presAssocID="{3267448D-B738-49C4-B6B3-CCB944DD19D6}" presName="rootConnector" presStyleLbl="node4" presStyleIdx="0" presStyleCnt="4"/>
      <dgm:spPr/>
    </dgm:pt>
    <dgm:pt modelId="{B92F7500-6817-4EC3-A278-DC85F25B3A7B}" type="pres">
      <dgm:prSet presAssocID="{3267448D-B738-49C4-B6B3-CCB944DD19D6}" presName="hierChild4" presStyleCnt="0"/>
      <dgm:spPr/>
    </dgm:pt>
    <dgm:pt modelId="{0932AB76-A0DA-483B-AF9C-CC5003E4904E}" type="pres">
      <dgm:prSet presAssocID="{3267448D-B738-49C4-B6B3-CCB944DD19D6}" presName="hierChild5" presStyleCnt="0"/>
      <dgm:spPr/>
    </dgm:pt>
    <dgm:pt modelId="{03259DC1-F016-4BBF-9E7F-3E34AD1EF033}" type="pres">
      <dgm:prSet presAssocID="{0B63448D-46F5-4384-82D6-27EF0430C6CF}" presName="Name37" presStyleLbl="parChTrans1D4" presStyleIdx="1" presStyleCnt="4"/>
      <dgm:spPr/>
    </dgm:pt>
    <dgm:pt modelId="{A2EC7E08-AE17-4604-9C27-6217C5CB885E}" type="pres">
      <dgm:prSet presAssocID="{F73D7C68-2E51-4B6D-AD0A-484C9543BCB7}" presName="hierRoot2" presStyleCnt="0">
        <dgm:presLayoutVars>
          <dgm:hierBranch val="init"/>
        </dgm:presLayoutVars>
      </dgm:prSet>
      <dgm:spPr/>
    </dgm:pt>
    <dgm:pt modelId="{545052AF-B9B3-4A5D-8870-A0505636F4AD}" type="pres">
      <dgm:prSet presAssocID="{F73D7C68-2E51-4B6D-AD0A-484C9543BCB7}" presName="rootComposite" presStyleCnt="0"/>
      <dgm:spPr/>
    </dgm:pt>
    <dgm:pt modelId="{34DB1727-B6F7-4D62-A181-AF1A91EFFA71}" type="pres">
      <dgm:prSet presAssocID="{F73D7C68-2E51-4B6D-AD0A-484C9543BCB7}" presName="rootText" presStyleLbl="node4" presStyleIdx="1" presStyleCnt="4">
        <dgm:presLayoutVars>
          <dgm:chPref val="3"/>
        </dgm:presLayoutVars>
      </dgm:prSet>
      <dgm:spPr>
        <a:prstGeom prst="roundRect">
          <a:avLst/>
        </a:prstGeom>
      </dgm:spPr>
    </dgm:pt>
    <dgm:pt modelId="{52A71F39-2621-4FFE-ACBB-3335E25696A9}" type="pres">
      <dgm:prSet presAssocID="{F73D7C68-2E51-4B6D-AD0A-484C9543BCB7}" presName="rootConnector" presStyleLbl="node4" presStyleIdx="1" presStyleCnt="4"/>
      <dgm:spPr/>
    </dgm:pt>
    <dgm:pt modelId="{89FE054B-AFE2-4838-AB92-FC001E399471}" type="pres">
      <dgm:prSet presAssocID="{F73D7C68-2E51-4B6D-AD0A-484C9543BCB7}" presName="hierChild4" presStyleCnt="0"/>
      <dgm:spPr/>
    </dgm:pt>
    <dgm:pt modelId="{BAA27CA8-09DE-479C-9788-B44CFE865531}" type="pres">
      <dgm:prSet presAssocID="{F73D7C68-2E51-4B6D-AD0A-484C9543BCB7}" presName="hierChild5" presStyleCnt="0"/>
      <dgm:spPr/>
    </dgm:pt>
    <dgm:pt modelId="{16FC2BED-889F-4B9B-BD4E-412848EC6DEA}" type="pres">
      <dgm:prSet presAssocID="{7D592684-2E02-47AD-9408-83C64E90D50C}" presName="hierChild5" presStyleCnt="0"/>
      <dgm:spPr/>
    </dgm:pt>
    <dgm:pt modelId="{372914C0-CCF7-44C6-BC09-C99A078121EE}" type="pres">
      <dgm:prSet presAssocID="{BDACCFB9-4617-438B-B0F5-120E7BE9C9F2}" presName="hierChild5" presStyleCnt="0"/>
      <dgm:spPr/>
    </dgm:pt>
    <dgm:pt modelId="{3AB4DA58-0DDC-467D-98BB-1EE865B00210}" type="pres">
      <dgm:prSet presAssocID="{3135365E-AB1D-461D-B3F5-7739F816FEC1}" presName="Name37" presStyleLbl="parChTrans1D2" presStyleIdx="3" presStyleCnt="9"/>
      <dgm:spPr/>
    </dgm:pt>
    <dgm:pt modelId="{125C443C-A09D-4E94-8463-6171799E9BE9}" type="pres">
      <dgm:prSet presAssocID="{A08A7465-87C5-49EB-B08D-272FA0E76FD2}" presName="hierRoot2" presStyleCnt="0">
        <dgm:presLayoutVars>
          <dgm:hierBranch val="init"/>
        </dgm:presLayoutVars>
      </dgm:prSet>
      <dgm:spPr/>
    </dgm:pt>
    <dgm:pt modelId="{4904ECC4-D1CC-405F-B760-8EE39AD66BB5}" type="pres">
      <dgm:prSet presAssocID="{A08A7465-87C5-49EB-B08D-272FA0E76FD2}" presName="rootComposite" presStyleCnt="0"/>
      <dgm:spPr/>
    </dgm:pt>
    <dgm:pt modelId="{38BF00E8-7AA7-4C5A-BF8F-C7594E17DB7B}" type="pres">
      <dgm:prSet presAssocID="{A08A7465-87C5-49EB-B08D-272FA0E76FD2}" presName="rootText" presStyleLbl="node2" presStyleIdx="3" presStyleCnt="7">
        <dgm:presLayoutVars>
          <dgm:chPref val="3"/>
        </dgm:presLayoutVars>
      </dgm:prSet>
      <dgm:spPr>
        <a:prstGeom prst="roundRect">
          <a:avLst/>
        </a:prstGeom>
      </dgm:spPr>
    </dgm:pt>
    <dgm:pt modelId="{540DF8D4-6A8B-4E57-A28F-B9E4CA617461}" type="pres">
      <dgm:prSet presAssocID="{A08A7465-87C5-49EB-B08D-272FA0E76FD2}" presName="rootConnector" presStyleLbl="node2" presStyleIdx="3" presStyleCnt="7"/>
      <dgm:spPr/>
    </dgm:pt>
    <dgm:pt modelId="{73B22104-8C77-4FD2-BFDE-DAF2ED9F172C}" type="pres">
      <dgm:prSet presAssocID="{A08A7465-87C5-49EB-B08D-272FA0E76FD2}" presName="hierChild4" presStyleCnt="0"/>
      <dgm:spPr/>
    </dgm:pt>
    <dgm:pt modelId="{2D96F7D2-44B5-4514-ABFE-B01815547BDF}" type="pres">
      <dgm:prSet presAssocID="{39B85623-E4EC-451A-A9C9-F0C861D8F32E}" presName="Name37" presStyleLbl="parChTrans1D3" presStyleIdx="2" presStyleCnt="11"/>
      <dgm:spPr/>
    </dgm:pt>
    <dgm:pt modelId="{58D9C459-1BA0-466C-A9B3-35C32E06A3DE}" type="pres">
      <dgm:prSet presAssocID="{F1E2CF77-08DC-4B37-B2AF-3E542D30EEC6}" presName="hierRoot2" presStyleCnt="0">
        <dgm:presLayoutVars>
          <dgm:hierBranch val="init"/>
        </dgm:presLayoutVars>
      </dgm:prSet>
      <dgm:spPr/>
    </dgm:pt>
    <dgm:pt modelId="{B132644F-60CD-4D12-A0F6-554F0D552112}" type="pres">
      <dgm:prSet presAssocID="{F1E2CF77-08DC-4B37-B2AF-3E542D30EEC6}" presName="rootComposite" presStyleCnt="0"/>
      <dgm:spPr/>
    </dgm:pt>
    <dgm:pt modelId="{7745179A-1207-4F8C-9045-83C6C727CEC6}" type="pres">
      <dgm:prSet presAssocID="{F1E2CF77-08DC-4B37-B2AF-3E542D30EEC6}" presName="rootText" presStyleLbl="node3" presStyleIdx="2" presStyleCnt="11">
        <dgm:presLayoutVars>
          <dgm:chPref val="3"/>
        </dgm:presLayoutVars>
      </dgm:prSet>
      <dgm:spPr>
        <a:prstGeom prst="roundRect">
          <a:avLst/>
        </a:prstGeom>
      </dgm:spPr>
    </dgm:pt>
    <dgm:pt modelId="{9695CFB2-E27A-4B11-89FA-D6B7CF48F342}" type="pres">
      <dgm:prSet presAssocID="{F1E2CF77-08DC-4B37-B2AF-3E542D30EEC6}" presName="rootConnector" presStyleLbl="node3" presStyleIdx="2" presStyleCnt="11"/>
      <dgm:spPr/>
    </dgm:pt>
    <dgm:pt modelId="{52A37515-E52E-41B6-B34A-144D170BEB13}" type="pres">
      <dgm:prSet presAssocID="{F1E2CF77-08DC-4B37-B2AF-3E542D30EEC6}" presName="hierChild4" presStyleCnt="0"/>
      <dgm:spPr/>
    </dgm:pt>
    <dgm:pt modelId="{C7BB0908-3E9F-41C8-B10B-C00FF367ABD9}" type="pres">
      <dgm:prSet presAssocID="{F1E2CF77-08DC-4B37-B2AF-3E542D30EEC6}" presName="hierChild5" presStyleCnt="0"/>
      <dgm:spPr/>
    </dgm:pt>
    <dgm:pt modelId="{6688C2D4-204A-42FE-B725-595F6D9B26AD}" type="pres">
      <dgm:prSet presAssocID="{A44D57CA-ECFD-4B50-A94D-C415E38CCF2E}" presName="Name37" presStyleLbl="parChTrans1D3" presStyleIdx="3" presStyleCnt="11"/>
      <dgm:spPr/>
    </dgm:pt>
    <dgm:pt modelId="{48F94606-3A94-4F9A-B7A5-2B029987C573}" type="pres">
      <dgm:prSet presAssocID="{35D196D7-A16A-4E16-ADA3-03500B4AE9CF}" presName="hierRoot2" presStyleCnt="0">
        <dgm:presLayoutVars>
          <dgm:hierBranch val="init"/>
        </dgm:presLayoutVars>
      </dgm:prSet>
      <dgm:spPr/>
    </dgm:pt>
    <dgm:pt modelId="{9B6E46DE-8739-4DF7-B2F2-B043FEE96096}" type="pres">
      <dgm:prSet presAssocID="{35D196D7-A16A-4E16-ADA3-03500B4AE9CF}" presName="rootComposite" presStyleCnt="0"/>
      <dgm:spPr/>
    </dgm:pt>
    <dgm:pt modelId="{096290C4-8E3A-4026-A226-5AF3604FDFD3}" type="pres">
      <dgm:prSet presAssocID="{35D196D7-A16A-4E16-ADA3-03500B4AE9CF}" presName="rootText" presStyleLbl="node3" presStyleIdx="3" presStyleCnt="11">
        <dgm:presLayoutVars>
          <dgm:chPref val="3"/>
        </dgm:presLayoutVars>
      </dgm:prSet>
      <dgm:spPr>
        <a:prstGeom prst="roundRect">
          <a:avLst/>
        </a:prstGeom>
      </dgm:spPr>
    </dgm:pt>
    <dgm:pt modelId="{702E16F6-B52C-4935-BF86-F17985290C83}" type="pres">
      <dgm:prSet presAssocID="{35D196D7-A16A-4E16-ADA3-03500B4AE9CF}" presName="rootConnector" presStyleLbl="node3" presStyleIdx="3" presStyleCnt="11"/>
      <dgm:spPr/>
    </dgm:pt>
    <dgm:pt modelId="{96E57A4D-9162-48AE-BC89-0FB28FAE3C0F}" type="pres">
      <dgm:prSet presAssocID="{35D196D7-A16A-4E16-ADA3-03500B4AE9CF}" presName="hierChild4" presStyleCnt="0"/>
      <dgm:spPr/>
    </dgm:pt>
    <dgm:pt modelId="{4233AE63-639F-4D85-9E70-F1DBC4A6A4DF}" type="pres">
      <dgm:prSet presAssocID="{35D196D7-A16A-4E16-ADA3-03500B4AE9CF}" presName="hierChild5" presStyleCnt="0"/>
      <dgm:spPr/>
    </dgm:pt>
    <dgm:pt modelId="{5C738F85-99A3-4D2F-BBCD-871E72F135CE}" type="pres">
      <dgm:prSet presAssocID="{2EB5883B-A26E-49D1-9552-D20885D12495}" presName="Name37" presStyleLbl="parChTrans1D3" presStyleIdx="4" presStyleCnt="11"/>
      <dgm:spPr/>
    </dgm:pt>
    <dgm:pt modelId="{DDF3D9FE-099B-4016-8AF3-E7BB775A6CBF}" type="pres">
      <dgm:prSet presAssocID="{E3D54B6E-15CF-4A13-B987-A585F69DC534}" presName="hierRoot2" presStyleCnt="0">
        <dgm:presLayoutVars>
          <dgm:hierBranch val="init"/>
        </dgm:presLayoutVars>
      </dgm:prSet>
      <dgm:spPr/>
    </dgm:pt>
    <dgm:pt modelId="{601E9F2C-4E7B-48D5-97DA-0EB1F5DE4C1D}" type="pres">
      <dgm:prSet presAssocID="{E3D54B6E-15CF-4A13-B987-A585F69DC534}" presName="rootComposite" presStyleCnt="0"/>
      <dgm:spPr/>
    </dgm:pt>
    <dgm:pt modelId="{CB35697D-983F-4F35-A4FD-548980E35BF8}" type="pres">
      <dgm:prSet presAssocID="{E3D54B6E-15CF-4A13-B987-A585F69DC534}" presName="rootText" presStyleLbl="node3" presStyleIdx="4" presStyleCnt="11">
        <dgm:presLayoutVars>
          <dgm:chPref val="3"/>
        </dgm:presLayoutVars>
      </dgm:prSet>
      <dgm:spPr>
        <a:prstGeom prst="roundRect">
          <a:avLst/>
        </a:prstGeom>
      </dgm:spPr>
    </dgm:pt>
    <dgm:pt modelId="{52248D71-BF1A-4736-ADD0-B7CDF662EA06}" type="pres">
      <dgm:prSet presAssocID="{E3D54B6E-15CF-4A13-B987-A585F69DC534}" presName="rootConnector" presStyleLbl="node3" presStyleIdx="4" presStyleCnt="11"/>
      <dgm:spPr/>
    </dgm:pt>
    <dgm:pt modelId="{D6C19133-3B16-4F16-8CB2-C162682CB35B}" type="pres">
      <dgm:prSet presAssocID="{E3D54B6E-15CF-4A13-B987-A585F69DC534}" presName="hierChild4" presStyleCnt="0"/>
      <dgm:spPr/>
    </dgm:pt>
    <dgm:pt modelId="{587E397C-3AE6-402F-B182-107A60D8B6D7}" type="pres">
      <dgm:prSet presAssocID="{E3D54B6E-15CF-4A13-B987-A585F69DC534}" presName="hierChild5" presStyleCnt="0"/>
      <dgm:spPr/>
    </dgm:pt>
    <dgm:pt modelId="{26EDE7A8-8F31-4B57-993C-445E35106730}" type="pres">
      <dgm:prSet presAssocID="{A08A7465-87C5-49EB-B08D-272FA0E76FD2}" presName="hierChild5" presStyleCnt="0"/>
      <dgm:spPr/>
    </dgm:pt>
    <dgm:pt modelId="{ACD964DC-096F-420B-AD89-A504D8EAFD5B}" type="pres">
      <dgm:prSet presAssocID="{49BF2D82-E68C-46FB-8B88-C9E23CE3F5E7}" presName="Name37" presStyleLbl="parChTrans1D2" presStyleIdx="4" presStyleCnt="9"/>
      <dgm:spPr/>
    </dgm:pt>
    <dgm:pt modelId="{2E3DAEB8-F519-4C44-B80F-36224CCD9274}" type="pres">
      <dgm:prSet presAssocID="{D0DFD529-7702-4798-A2DB-DB4CA93864F6}" presName="hierRoot2" presStyleCnt="0">
        <dgm:presLayoutVars>
          <dgm:hierBranch val="init"/>
        </dgm:presLayoutVars>
      </dgm:prSet>
      <dgm:spPr/>
    </dgm:pt>
    <dgm:pt modelId="{658E6F69-D9BB-4CA0-8740-1EE7F4277847}" type="pres">
      <dgm:prSet presAssocID="{D0DFD529-7702-4798-A2DB-DB4CA93864F6}" presName="rootComposite" presStyleCnt="0"/>
      <dgm:spPr/>
    </dgm:pt>
    <dgm:pt modelId="{CEBFC21E-BCEB-499E-A71F-AD3BA83B6AAA}" type="pres">
      <dgm:prSet presAssocID="{D0DFD529-7702-4798-A2DB-DB4CA93864F6}" presName="rootText" presStyleLbl="node2" presStyleIdx="4" presStyleCnt="7" custScaleX="110511" custScaleY="107239">
        <dgm:presLayoutVars>
          <dgm:chPref val="3"/>
        </dgm:presLayoutVars>
      </dgm:prSet>
      <dgm:spPr>
        <a:prstGeom prst="roundRect">
          <a:avLst/>
        </a:prstGeom>
      </dgm:spPr>
    </dgm:pt>
    <dgm:pt modelId="{8545E902-A6FA-4D3E-A629-82E4BBCD84E5}" type="pres">
      <dgm:prSet presAssocID="{D0DFD529-7702-4798-A2DB-DB4CA93864F6}" presName="rootConnector" presStyleLbl="node2" presStyleIdx="4" presStyleCnt="7"/>
      <dgm:spPr/>
    </dgm:pt>
    <dgm:pt modelId="{4270B4E5-C5A5-4CBE-B241-EC88CB79768F}" type="pres">
      <dgm:prSet presAssocID="{D0DFD529-7702-4798-A2DB-DB4CA93864F6}" presName="hierChild4" presStyleCnt="0"/>
      <dgm:spPr/>
    </dgm:pt>
    <dgm:pt modelId="{5A0B2DCD-CE88-4F19-B8C4-4372EDAF53AE}" type="pres">
      <dgm:prSet presAssocID="{4B46DFBD-3DC7-45B7-95D2-19E1AC7BC054}" presName="Name37" presStyleLbl="parChTrans1D3" presStyleIdx="5" presStyleCnt="11"/>
      <dgm:spPr/>
    </dgm:pt>
    <dgm:pt modelId="{4326CA62-7357-4EB7-AF0A-02A493887782}" type="pres">
      <dgm:prSet presAssocID="{8B21D75A-E942-458D-99AA-A08B1A73C980}" presName="hierRoot2" presStyleCnt="0">
        <dgm:presLayoutVars>
          <dgm:hierBranch val="init"/>
        </dgm:presLayoutVars>
      </dgm:prSet>
      <dgm:spPr/>
    </dgm:pt>
    <dgm:pt modelId="{5BF74F43-0896-4D11-8C3A-A90DBE77D974}" type="pres">
      <dgm:prSet presAssocID="{8B21D75A-E942-458D-99AA-A08B1A73C980}" presName="rootComposite" presStyleCnt="0"/>
      <dgm:spPr/>
    </dgm:pt>
    <dgm:pt modelId="{89EDEB86-95ED-4FA9-9FA1-330C5D7743EF}" type="pres">
      <dgm:prSet presAssocID="{8B21D75A-E942-458D-99AA-A08B1A73C980}" presName="rootText" presStyleLbl="node3" presStyleIdx="5" presStyleCnt="11">
        <dgm:presLayoutVars>
          <dgm:chPref val="3"/>
        </dgm:presLayoutVars>
      </dgm:prSet>
      <dgm:spPr>
        <a:prstGeom prst="roundRect">
          <a:avLst/>
        </a:prstGeom>
      </dgm:spPr>
    </dgm:pt>
    <dgm:pt modelId="{904E73A2-D188-4E2A-93AE-7A9D7D74F2FA}" type="pres">
      <dgm:prSet presAssocID="{8B21D75A-E942-458D-99AA-A08B1A73C980}" presName="rootConnector" presStyleLbl="node3" presStyleIdx="5" presStyleCnt="11"/>
      <dgm:spPr/>
    </dgm:pt>
    <dgm:pt modelId="{649958FE-3145-41D4-BAAF-605382D78C16}" type="pres">
      <dgm:prSet presAssocID="{8B21D75A-E942-458D-99AA-A08B1A73C980}" presName="hierChild4" presStyleCnt="0"/>
      <dgm:spPr/>
    </dgm:pt>
    <dgm:pt modelId="{F9C183E5-A3F3-472C-B4D1-9068818F42C3}" type="pres">
      <dgm:prSet presAssocID="{60883B8F-1109-4E72-8011-2AA7B1759610}" presName="Name37" presStyleLbl="parChTrans1D4" presStyleIdx="2" presStyleCnt="4"/>
      <dgm:spPr/>
    </dgm:pt>
    <dgm:pt modelId="{ECADEFAC-39FE-49E5-AAD4-89C40757ACE2}" type="pres">
      <dgm:prSet presAssocID="{80DBE7A5-C983-470C-9114-CF5670264963}" presName="hierRoot2" presStyleCnt="0">
        <dgm:presLayoutVars>
          <dgm:hierBranch val="init"/>
        </dgm:presLayoutVars>
      </dgm:prSet>
      <dgm:spPr/>
    </dgm:pt>
    <dgm:pt modelId="{92795FA4-A4F7-4338-AAF3-29989FA5E488}" type="pres">
      <dgm:prSet presAssocID="{80DBE7A5-C983-470C-9114-CF5670264963}" presName="rootComposite" presStyleCnt="0"/>
      <dgm:spPr/>
    </dgm:pt>
    <dgm:pt modelId="{B6D1B85A-0736-46F5-9A1F-26AE17724C47}" type="pres">
      <dgm:prSet presAssocID="{80DBE7A5-C983-470C-9114-CF5670264963}" presName="rootText" presStyleLbl="node4" presStyleIdx="2" presStyleCnt="4">
        <dgm:presLayoutVars>
          <dgm:chPref val="3"/>
        </dgm:presLayoutVars>
      </dgm:prSet>
      <dgm:spPr>
        <a:prstGeom prst="roundRect">
          <a:avLst/>
        </a:prstGeom>
      </dgm:spPr>
    </dgm:pt>
    <dgm:pt modelId="{81EF5862-5A6B-4058-9BF5-55294EF82574}" type="pres">
      <dgm:prSet presAssocID="{80DBE7A5-C983-470C-9114-CF5670264963}" presName="rootConnector" presStyleLbl="node4" presStyleIdx="2" presStyleCnt="4"/>
      <dgm:spPr/>
    </dgm:pt>
    <dgm:pt modelId="{899F9476-543C-4487-985A-0BA8A78C0323}" type="pres">
      <dgm:prSet presAssocID="{80DBE7A5-C983-470C-9114-CF5670264963}" presName="hierChild4" presStyleCnt="0"/>
      <dgm:spPr/>
    </dgm:pt>
    <dgm:pt modelId="{A76627EE-8E19-4F17-A9BE-D6CE9BE244A4}" type="pres">
      <dgm:prSet presAssocID="{80DBE7A5-C983-470C-9114-CF5670264963}" presName="hierChild5" presStyleCnt="0"/>
      <dgm:spPr/>
    </dgm:pt>
    <dgm:pt modelId="{1F99F378-5C63-4FEC-B174-FE3A856E1648}" type="pres">
      <dgm:prSet presAssocID="{8B21D75A-E942-458D-99AA-A08B1A73C980}" presName="hierChild5" presStyleCnt="0"/>
      <dgm:spPr/>
    </dgm:pt>
    <dgm:pt modelId="{4649B99B-5393-4EDC-9A4D-894F26E35A19}" type="pres">
      <dgm:prSet presAssocID="{29DDE2A0-A796-4139-B6A9-E547B4CD358A}" presName="Name37" presStyleLbl="parChTrans1D3" presStyleIdx="6" presStyleCnt="11"/>
      <dgm:spPr/>
    </dgm:pt>
    <dgm:pt modelId="{7BC3F242-A574-4844-A2F4-2B214FD9CF5A}" type="pres">
      <dgm:prSet presAssocID="{3630927A-72EF-4747-A655-20C5725BE38A}" presName="hierRoot2" presStyleCnt="0">
        <dgm:presLayoutVars>
          <dgm:hierBranch val="init"/>
        </dgm:presLayoutVars>
      </dgm:prSet>
      <dgm:spPr/>
    </dgm:pt>
    <dgm:pt modelId="{24BAC5EC-86A8-4700-930C-0FF8224A2C77}" type="pres">
      <dgm:prSet presAssocID="{3630927A-72EF-4747-A655-20C5725BE38A}" presName="rootComposite" presStyleCnt="0"/>
      <dgm:spPr/>
    </dgm:pt>
    <dgm:pt modelId="{628517E2-81DC-483C-8DFF-346239D520FC}" type="pres">
      <dgm:prSet presAssocID="{3630927A-72EF-4747-A655-20C5725BE38A}" presName="rootText" presStyleLbl="node3" presStyleIdx="6" presStyleCnt="11">
        <dgm:presLayoutVars>
          <dgm:chPref val="3"/>
        </dgm:presLayoutVars>
      </dgm:prSet>
      <dgm:spPr>
        <a:prstGeom prst="roundRect">
          <a:avLst/>
        </a:prstGeom>
      </dgm:spPr>
    </dgm:pt>
    <dgm:pt modelId="{6E4364F2-9441-456E-99DA-18E247FEAABD}" type="pres">
      <dgm:prSet presAssocID="{3630927A-72EF-4747-A655-20C5725BE38A}" presName="rootConnector" presStyleLbl="node3" presStyleIdx="6" presStyleCnt="11"/>
      <dgm:spPr/>
    </dgm:pt>
    <dgm:pt modelId="{F1F35CA7-63E2-4317-9713-C4BE3454FB23}" type="pres">
      <dgm:prSet presAssocID="{3630927A-72EF-4747-A655-20C5725BE38A}" presName="hierChild4" presStyleCnt="0"/>
      <dgm:spPr/>
    </dgm:pt>
    <dgm:pt modelId="{F0427A12-659D-47FF-98ED-FB6A1493F127}" type="pres">
      <dgm:prSet presAssocID="{3630927A-72EF-4747-A655-20C5725BE38A}" presName="hierChild5" presStyleCnt="0"/>
      <dgm:spPr/>
    </dgm:pt>
    <dgm:pt modelId="{BA39C858-CF25-424E-92FD-BAD9AC0A09E4}" type="pres">
      <dgm:prSet presAssocID="{C4B5A6FA-F906-4A18-B753-8995A6DEF374}" presName="Name37" presStyleLbl="parChTrans1D3" presStyleIdx="7" presStyleCnt="11"/>
      <dgm:spPr/>
    </dgm:pt>
    <dgm:pt modelId="{AB619868-5327-4F65-8EC6-9B3A317E76AC}" type="pres">
      <dgm:prSet presAssocID="{49A94DD8-8534-4AE8-81CC-B3B4347F799C}" presName="hierRoot2" presStyleCnt="0">
        <dgm:presLayoutVars>
          <dgm:hierBranch val="init"/>
        </dgm:presLayoutVars>
      </dgm:prSet>
      <dgm:spPr/>
    </dgm:pt>
    <dgm:pt modelId="{249C703E-ED90-4C80-9447-ABC7D874EDAB}" type="pres">
      <dgm:prSet presAssocID="{49A94DD8-8534-4AE8-81CC-B3B4347F799C}" presName="rootComposite" presStyleCnt="0"/>
      <dgm:spPr/>
    </dgm:pt>
    <dgm:pt modelId="{1517AE94-74F7-4075-BECA-C51BAC51729A}" type="pres">
      <dgm:prSet presAssocID="{49A94DD8-8534-4AE8-81CC-B3B4347F799C}" presName="rootText" presStyleLbl="node3" presStyleIdx="7" presStyleCnt="11">
        <dgm:presLayoutVars>
          <dgm:chPref val="3"/>
        </dgm:presLayoutVars>
      </dgm:prSet>
      <dgm:spPr>
        <a:prstGeom prst="roundRect">
          <a:avLst/>
        </a:prstGeom>
      </dgm:spPr>
    </dgm:pt>
    <dgm:pt modelId="{123AE452-87EF-4CD7-8EC2-C8F69DDB12A6}" type="pres">
      <dgm:prSet presAssocID="{49A94DD8-8534-4AE8-81CC-B3B4347F799C}" presName="rootConnector" presStyleLbl="node3" presStyleIdx="7" presStyleCnt="11"/>
      <dgm:spPr/>
    </dgm:pt>
    <dgm:pt modelId="{E696CD97-4AD1-4A0B-8738-9F8790732632}" type="pres">
      <dgm:prSet presAssocID="{49A94DD8-8534-4AE8-81CC-B3B4347F799C}" presName="hierChild4" presStyleCnt="0"/>
      <dgm:spPr/>
    </dgm:pt>
    <dgm:pt modelId="{C5731081-6263-45E9-B124-71DC20E3D711}" type="pres">
      <dgm:prSet presAssocID="{49A94DD8-8534-4AE8-81CC-B3B4347F799C}" presName="hierChild5" presStyleCnt="0"/>
      <dgm:spPr/>
    </dgm:pt>
    <dgm:pt modelId="{0B3CC06D-DAF0-4A05-9A5A-B21B2F1B254C}" type="pres">
      <dgm:prSet presAssocID="{D0DFD529-7702-4798-A2DB-DB4CA93864F6}" presName="hierChild5" presStyleCnt="0"/>
      <dgm:spPr/>
    </dgm:pt>
    <dgm:pt modelId="{64B90C20-3465-4936-AC04-B8D1A9214605}" type="pres">
      <dgm:prSet presAssocID="{BFF49106-88DC-454D-A3DB-56EFFA316E5B}" presName="Name37" presStyleLbl="parChTrans1D2" presStyleIdx="5" presStyleCnt="9"/>
      <dgm:spPr/>
    </dgm:pt>
    <dgm:pt modelId="{50B96469-710E-408B-A247-5BA05F5140A3}" type="pres">
      <dgm:prSet presAssocID="{70BAE027-D914-475E-96D3-D69AC1FD4BC1}" presName="hierRoot2" presStyleCnt="0">
        <dgm:presLayoutVars>
          <dgm:hierBranch val="init"/>
        </dgm:presLayoutVars>
      </dgm:prSet>
      <dgm:spPr/>
    </dgm:pt>
    <dgm:pt modelId="{8AF1C779-C144-4AF0-8D65-00CB8BF2F9B9}" type="pres">
      <dgm:prSet presAssocID="{70BAE027-D914-475E-96D3-D69AC1FD4BC1}" presName="rootComposite" presStyleCnt="0"/>
      <dgm:spPr/>
    </dgm:pt>
    <dgm:pt modelId="{3C512FC6-85D0-48DD-AF9A-B0DBE165DC31}" type="pres">
      <dgm:prSet presAssocID="{70BAE027-D914-475E-96D3-D69AC1FD4BC1}" presName="rootText" presStyleLbl="node2" presStyleIdx="5" presStyleCnt="7">
        <dgm:presLayoutVars>
          <dgm:chPref val="3"/>
        </dgm:presLayoutVars>
      </dgm:prSet>
      <dgm:spPr>
        <a:prstGeom prst="roundRect">
          <a:avLst/>
        </a:prstGeom>
      </dgm:spPr>
    </dgm:pt>
    <dgm:pt modelId="{1C1EF7A2-B2F2-48AF-811D-7D4805407BA8}" type="pres">
      <dgm:prSet presAssocID="{70BAE027-D914-475E-96D3-D69AC1FD4BC1}" presName="rootConnector" presStyleLbl="node2" presStyleIdx="5" presStyleCnt="7"/>
      <dgm:spPr/>
    </dgm:pt>
    <dgm:pt modelId="{782A78AB-453F-476A-8119-A40C6B538562}" type="pres">
      <dgm:prSet presAssocID="{70BAE027-D914-475E-96D3-D69AC1FD4BC1}" presName="hierChild4" presStyleCnt="0"/>
      <dgm:spPr/>
    </dgm:pt>
    <dgm:pt modelId="{E19CE915-19DD-4AD5-BAB8-131981537AFE}" type="pres">
      <dgm:prSet presAssocID="{60932C63-1FE9-4E1C-B1BC-4D61BCB6AE1A}" presName="Name37" presStyleLbl="parChTrans1D3" presStyleIdx="8" presStyleCnt="11"/>
      <dgm:spPr/>
    </dgm:pt>
    <dgm:pt modelId="{801D9D87-809D-43DF-859E-F4A2BA30027D}" type="pres">
      <dgm:prSet presAssocID="{DF2A8041-F77C-4B2D-B44D-B1152135C591}" presName="hierRoot2" presStyleCnt="0">
        <dgm:presLayoutVars>
          <dgm:hierBranch val="init"/>
        </dgm:presLayoutVars>
      </dgm:prSet>
      <dgm:spPr/>
    </dgm:pt>
    <dgm:pt modelId="{D86108C8-C4A0-409E-A3DC-291109E8398E}" type="pres">
      <dgm:prSet presAssocID="{DF2A8041-F77C-4B2D-B44D-B1152135C591}" presName="rootComposite" presStyleCnt="0"/>
      <dgm:spPr/>
    </dgm:pt>
    <dgm:pt modelId="{D2E04A60-0B2A-466B-80B3-BCD13AB63597}" type="pres">
      <dgm:prSet presAssocID="{DF2A8041-F77C-4B2D-B44D-B1152135C591}" presName="rootText" presStyleLbl="node3" presStyleIdx="8" presStyleCnt="11">
        <dgm:presLayoutVars>
          <dgm:chPref val="3"/>
        </dgm:presLayoutVars>
      </dgm:prSet>
      <dgm:spPr>
        <a:prstGeom prst="roundRect">
          <a:avLst/>
        </a:prstGeom>
      </dgm:spPr>
    </dgm:pt>
    <dgm:pt modelId="{20EAD09D-8268-414A-AF74-0C3D5465A90A}" type="pres">
      <dgm:prSet presAssocID="{DF2A8041-F77C-4B2D-B44D-B1152135C591}" presName="rootConnector" presStyleLbl="node3" presStyleIdx="8" presStyleCnt="11"/>
      <dgm:spPr/>
    </dgm:pt>
    <dgm:pt modelId="{562E1EE5-7C95-4CE2-9BBE-D029DBD1C95E}" type="pres">
      <dgm:prSet presAssocID="{DF2A8041-F77C-4B2D-B44D-B1152135C591}" presName="hierChild4" presStyleCnt="0"/>
      <dgm:spPr/>
    </dgm:pt>
    <dgm:pt modelId="{A406B880-C98A-4351-8122-BED3A427360F}" type="pres">
      <dgm:prSet presAssocID="{DF2A8041-F77C-4B2D-B44D-B1152135C591}" presName="hierChild5" presStyleCnt="0"/>
      <dgm:spPr/>
    </dgm:pt>
    <dgm:pt modelId="{C047D3AA-B36C-4967-8F9E-141C3390883E}" type="pres">
      <dgm:prSet presAssocID="{10C11EA6-62A0-4C81-AA8E-2E24C476C52C}" presName="Name37" presStyleLbl="parChTrans1D3" presStyleIdx="9" presStyleCnt="11"/>
      <dgm:spPr/>
    </dgm:pt>
    <dgm:pt modelId="{FFECA629-0FBC-4133-A48A-9DB8EA2B72AA}" type="pres">
      <dgm:prSet presAssocID="{1F4E1D3C-4EC5-4AB5-890C-2E06D51208A4}" presName="hierRoot2" presStyleCnt="0">
        <dgm:presLayoutVars>
          <dgm:hierBranch val="init"/>
        </dgm:presLayoutVars>
      </dgm:prSet>
      <dgm:spPr/>
    </dgm:pt>
    <dgm:pt modelId="{4E4577AA-CC7B-4D1F-854A-4E777104B318}" type="pres">
      <dgm:prSet presAssocID="{1F4E1D3C-4EC5-4AB5-890C-2E06D51208A4}" presName="rootComposite" presStyleCnt="0"/>
      <dgm:spPr/>
    </dgm:pt>
    <dgm:pt modelId="{52052874-4F61-4076-A3B4-1A33321680C0}" type="pres">
      <dgm:prSet presAssocID="{1F4E1D3C-4EC5-4AB5-890C-2E06D51208A4}" presName="rootText" presStyleLbl="node3" presStyleIdx="9" presStyleCnt="11">
        <dgm:presLayoutVars>
          <dgm:chPref val="3"/>
        </dgm:presLayoutVars>
      </dgm:prSet>
      <dgm:spPr>
        <a:prstGeom prst="roundRect">
          <a:avLst/>
        </a:prstGeom>
      </dgm:spPr>
    </dgm:pt>
    <dgm:pt modelId="{9DA537A1-9EFF-4589-A685-0395B62D95A7}" type="pres">
      <dgm:prSet presAssocID="{1F4E1D3C-4EC5-4AB5-890C-2E06D51208A4}" presName="rootConnector" presStyleLbl="node3" presStyleIdx="9" presStyleCnt="11"/>
      <dgm:spPr/>
    </dgm:pt>
    <dgm:pt modelId="{57E26FB3-8B17-498B-A83A-01CE84F3273E}" type="pres">
      <dgm:prSet presAssocID="{1F4E1D3C-4EC5-4AB5-890C-2E06D51208A4}" presName="hierChild4" presStyleCnt="0"/>
      <dgm:spPr/>
    </dgm:pt>
    <dgm:pt modelId="{5A43C472-4E09-46AB-AD06-6E711BEA9847}" type="pres">
      <dgm:prSet presAssocID="{1F4E1D3C-4EC5-4AB5-890C-2E06D51208A4}" presName="hierChild5" presStyleCnt="0"/>
      <dgm:spPr/>
    </dgm:pt>
    <dgm:pt modelId="{D583D870-680D-4401-8F6F-FB68C2C5B927}" type="pres">
      <dgm:prSet presAssocID="{70BAE027-D914-475E-96D3-D69AC1FD4BC1}" presName="hierChild5" presStyleCnt="0"/>
      <dgm:spPr/>
    </dgm:pt>
    <dgm:pt modelId="{CF8C944B-262C-4E78-9240-0CFA69F6A13D}" type="pres">
      <dgm:prSet presAssocID="{2A2D90E3-1106-4B70-B994-F85E50CE33EC}" presName="Name37" presStyleLbl="parChTrans1D2" presStyleIdx="6" presStyleCnt="9"/>
      <dgm:spPr/>
    </dgm:pt>
    <dgm:pt modelId="{409DA422-FFFE-4819-8E67-EBB305EFA478}" type="pres">
      <dgm:prSet presAssocID="{AE6AA289-F9F3-4EDE-B88E-775067E6BE14}" presName="hierRoot2" presStyleCnt="0">
        <dgm:presLayoutVars>
          <dgm:hierBranch val="init"/>
        </dgm:presLayoutVars>
      </dgm:prSet>
      <dgm:spPr/>
    </dgm:pt>
    <dgm:pt modelId="{678E2CD6-4459-47B3-8AD8-130741634C06}" type="pres">
      <dgm:prSet presAssocID="{AE6AA289-F9F3-4EDE-B88E-775067E6BE14}" presName="rootComposite" presStyleCnt="0"/>
      <dgm:spPr/>
    </dgm:pt>
    <dgm:pt modelId="{6F558205-85CE-4DA2-A3FA-9B5DA48D40CC}" type="pres">
      <dgm:prSet presAssocID="{AE6AA289-F9F3-4EDE-B88E-775067E6BE14}" presName="rootText" presStyleLbl="node2" presStyleIdx="6" presStyleCnt="7">
        <dgm:presLayoutVars>
          <dgm:chPref val="3"/>
        </dgm:presLayoutVars>
      </dgm:prSet>
      <dgm:spPr>
        <a:prstGeom prst="roundRect">
          <a:avLst/>
        </a:prstGeom>
      </dgm:spPr>
    </dgm:pt>
    <dgm:pt modelId="{636B6924-2C79-469C-B20B-D0F2C0EAE86B}" type="pres">
      <dgm:prSet presAssocID="{AE6AA289-F9F3-4EDE-B88E-775067E6BE14}" presName="rootConnector" presStyleLbl="node2" presStyleIdx="6" presStyleCnt="7"/>
      <dgm:spPr/>
    </dgm:pt>
    <dgm:pt modelId="{1D14CB65-97E9-4045-978B-756AE3983ECD}" type="pres">
      <dgm:prSet presAssocID="{AE6AA289-F9F3-4EDE-B88E-775067E6BE14}" presName="hierChild4" presStyleCnt="0"/>
      <dgm:spPr/>
    </dgm:pt>
    <dgm:pt modelId="{FE868B41-B3CC-4732-BEB5-4E80F8D3A19C}" type="pres">
      <dgm:prSet presAssocID="{B53F0B86-465D-4E2C-A0DE-1C6461EF97DE}" presName="Name37" presStyleLbl="parChTrans1D3" presStyleIdx="10" presStyleCnt="11"/>
      <dgm:spPr/>
    </dgm:pt>
    <dgm:pt modelId="{C799A655-9E17-4A0D-A76F-436561CA555A}" type="pres">
      <dgm:prSet presAssocID="{963879D0-B77F-4719-A2A4-2817537C2543}" presName="hierRoot2" presStyleCnt="0">
        <dgm:presLayoutVars>
          <dgm:hierBranch val="init"/>
        </dgm:presLayoutVars>
      </dgm:prSet>
      <dgm:spPr/>
    </dgm:pt>
    <dgm:pt modelId="{E895EAC5-E0FB-4A7C-A3D1-73CB7E3D4134}" type="pres">
      <dgm:prSet presAssocID="{963879D0-B77F-4719-A2A4-2817537C2543}" presName="rootComposite" presStyleCnt="0"/>
      <dgm:spPr/>
    </dgm:pt>
    <dgm:pt modelId="{87DF1973-6689-460A-8066-529AB5A958DA}" type="pres">
      <dgm:prSet presAssocID="{963879D0-B77F-4719-A2A4-2817537C2543}" presName="rootText" presStyleLbl="node3" presStyleIdx="10" presStyleCnt="11">
        <dgm:presLayoutVars>
          <dgm:chPref val="3"/>
        </dgm:presLayoutVars>
      </dgm:prSet>
      <dgm:spPr>
        <a:prstGeom prst="roundRect">
          <a:avLst/>
        </a:prstGeom>
      </dgm:spPr>
    </dgm:pt>
    <dgm:pt modelId="{405A3E4E-6938-472D-9636-5C2305D459C6}" type="pres">
      <dgm:prSet presAssocID="{963879D0-B77F-4719-A2A4-2817537C2543}" presName="rootConnector" presStyleLbl="node3" presStyleIdx="10" presStyleCnt="11"/>
      <dgm:spPr/>
    </dgm:pt>
    <dgm:pt modelId="{403A013E-BA25-450F-ACAF-7D6DDB3CB1B8}" type="pres">
      <dgm:prSet presAssocID="{963879D0-B77F-4719-A2A4-2817537C2543}" presName="hierChild4" presStyleCnt="0"/>
      <dgm:spPr/>
    </dgm:pt>
    <dgm:pt modelId="{B435DE87-DD9B-4994-BD2B-2D06118701AD}" type="pres">
      <dgm:prSet presAssocID="{D53E2CC1-DF78-4215-8669-7FE3047A9A6F}" presName="Name37" presStyleLbl="parChTrans1D4" presStyleIdx="3" presStyleCnt="4"/>
      <dgm:spPr/>
    </dgm:pt>
    <dgm:pt modelId="{7770D368-B150-48B4-9806-3C12ACC8692B}" type="pres">
      <dgm:prSet presAssocID="{E485F2C7-9132-4296-87AB-786E140AC64E}" presName="hierRoot2" presStyleCnt="0">
        <dgm:presLayoutVars>
          <dgm:hierBranch val="init"/>
        </dgm:presLayoutVars>
      </dgm:prSet>
      <dgm:spPr/>
    </dgm:pt>
    <dgm:pt modelId="{F3B65019-4C4E-4648-B445-0F0EE10461D5}" type="pres">
      <dgm:prSet presAssocID="{E485F2C7-9132-4296-87AB-786E140AC64E}" presName="rootComposite" presStyleCnt="0"/>
      <dgm:spPr/>
    </dgm:pt>
    <dgm:pt modelId="{646029CC-E2B4-4A6B-86DC-FC536180FC0C}" type="pres">
      <dgm:prSet presAssocID="{E485F2C7-9132-4296-87AB-786E140AC64E}" presName="rootText" presStyleLbl="node4" presStyleIdx="3" presStyleCnt="4">
        <dgm:presLayoutVars>
          <dgm:chPref val="3"/>
        </dgm:presLayoutVars>
      </dgm:prSet>
      <dgm:spPr>
        <a:prstGeom prst="roundRect">
          <a:avLst/>
        </a:prstGeom>
      </dgm:spPr>
    </dgm:pt>
    <dgm:pt modelId="{7F945322-7DAA-4FA2-AD79-CDB0984B8906}" type="pres">
      <dgm:prSet presAssocID="{E485F2C7-9132-4296-87AB-786E140AC64E}" presName="rootConnector" presStyleLbl="node4" presStyleIdx="3" presStyleCnt="4"/>
      <dgm:spPr/>
    </dgm:pt>
    <dgm:pt modelId="{159F28A0-5483-4886-B302-7D27C5B8B753}" type="pres">
      <dgm:prSet presAssocID="{E485F2C7-9132-4296-87AB-786E140AC64E}" presName="hierChild4" presStyleCnt="0"/>
      <dgm:spPr/>
    </dgm:pt>
    <dgm:pt modelId="{05A00DD8-5E42-4858-B03F-D881A2CC2174}" type="pres">
      <dgm:prSet presAssocID="{E485F2C7-9132-4296-87AB-786E140AC64E}" presName="hierChild5" presStyleCnt="0"/>
      <dgm:spPr/>
    </dgm:pt>
    <dgm:pt modelId="{610273CB-0B60-4B2E-9450-79EBE238BF5B}" type="pres">
      <dgm:prSet presAssocID="{963879D0-B77F-4719-A2A4-2817537C2543}" presName="hierChild5" presStyleCnt="0"/>
      <dgm:spPr/>
    </dgm:pt>
    <dgm:pt modelId="{7799BA31-0419-4787-B202-43425E1A77CA}" type="pres">
      <dgm:prSet presAssocID="{AE6AA289-F9F3-4EDE-B88E-775067E6BE14}" presName="hierChild5" presStyleCnt="0"/>
      <dgm:spPr/>
    </dgm:pt>
    <dgm:pt modelId="{B77D194D-9746-4A0E-82C0-37431D3C3752}" type="pres">
      <dgm:prSet presAssocID="{45B92E58-A0FF-422D-8F50-C0E12DB285F7}" presName="hierChild3" presStyleCnt="0"/>
      <dgm:spPr/>
    </dgm:pt>
    <dgm:pt modelId="{0A86ED3A-9AF7-4A1C-B30E-43E26DFD3703}" type="pres">
      <dgm:prSet presAssocID="{F05E211C-C295-4D73-8C55-76C9FE999925}" presName="Name111" presStyleLbl="parChTrans1D2" presStyleIdx="7" presStyleCnt="9"/>
      <dgm:spPr/>
    </dgm:pt>
    <dgm:pt modelId="{88322613-E87B-4F01-AD54-461AA82AD7B2}" type="pres">
      <dgm:prSet presAssocID="{A5C3563F-829A-4D11-B75E-6426953C4783}" presName="hierRoot3" presStyleCnt="0">
        <dgm:presLayoutVars>
          <dgm:hierBranch val="init"/>
        </dgm:presLayoutVars>
      </dgm:prSet>
      <dgm:spPr/>
    </dgm:pt>
    <dgm:pt modelId="{BF5C1F1A-41D1-4B36-9F49-E7334715413A}" type="pres">
      <dgm:prSet presAssocID="{A5C3563F-829A-4D11-B75E-6426953C4783}" presName="rootComposite3" presStyleCnt="0"/>
      <dgm:spPr/>
    </dgm:pt>
    <dgm:pt modelId="{4A8148B6-96C9-491B-94C7-FFC4AE201155}" type="pres">
      <dgm:prSet presAssocID="{A5C3563F-829A-4D11-B75E-6426953C4783}" presName="rootText3" presStyleLbl="asst1" presStyleIdx="0" presStyleCnt="2">
        <dgm:presLayoutVars>
          <dgm:chPref val="3"/>
        </dgm:presLayoutVars>
      </dgm:prSet>
      <dgm:spPr>
        <a:prstGeom prst="roundRect">
          <a:avLst/>
        </a:prstGeom>
      </dgm:spPr>
    </dgm:pt>
    <dgm:pt modelId="{AB74C761-7995-4290-93C0-453445858DD9}" type="pres">
      <dgm:prSet presAssocID="{A5C3563F-829A-4D11-B75E-6426953C4783}" presName="rootConnector3" presStyleLbl="asst1" presStyleIdx="0" presStyleCnt="2"/>
      <dgm:spPr/>
    </dgm:pt>
    <dgm:pt modelId="{228B0023-9677-4310-B78B-C6648C66F07E}" type="pres">
      <dgm:prSet presAssocID="{A5C3563F-829A-4D11-B75E-6426953C4783}" presName="hierChild6" presStyleCnt="0"/>
      <dgm:spPr/>
    </dgm:pt>
    <dgm:pt modelId="{976457B3-BC65-4298-BBEA-7B8C109E9658}" type="pres">
      <dgm:prSet presAssocID="{A5C3563F-829A-4D11-B75E-6426953C4783}" presName="hierChild7" presStyleCnt="0"/>
      <dgm:spPr/>
    </dgm:pt>
    <dgm:pt modelId="{609173BC-22C7-45B0-B556-9F60BBE96FD1}" type="pres">
      <dgm:prSet presAssocID="{D61572C8-83CF-42FA-A140-FB4E8BD2DA7B}" presName="Name111" presStyleLbl="parChTrans1D2" presStyleIdx="8" presStyleCnt="9"/>
      <dgm:spPr/>
    </dgm:pt>
    <dgm:pt modelId="{58A09A0F-95E5-4AB2-BB60-A7EF06AFD54B}" type="pres">
      <dgm:prSet presAssocID="{D835E498-B437-4452-B9BE-457A217725E8}" presName="hierRoot3" presStyleCnt="0">
        <dgm:presLayoutVars>
          <dgm:hierBranch val="init"/>
        </dgm:presLayoutVars>
      </dgm:prSet>
      <dgm:spPr/>
    </dgm:pt>
    <dgm:pt modelId="{5D254F02-CF9F-49FD-9A23-ABEEDE728B30}" type="pres">
      <dgm:prSet presAssocID="{D835E498-B437-4452-B9BE-457A217725E8}" presName="rootComposite3" presStyleCnt="0"/>
      <dgm:spPr/>
    </dgm:pt>
    <dgm:pt modelId="{2C061FD3-7963-4B14-A1D6-AB0AC5F50862}" type="pres">
      <dgm:prSet presAssocID="{D835E498-B437-4452-B9BE-457A217725E8}" presName="rootText3" presStyleLbl="asst1" presStyleIdx="1" presStyleCnt="2">
        <dgm:presLayoutVars>
          <dgm:chPref val="3"/>
        </dgm:presLayoutVars>
      </dgm:prSet>
      <dgm:spPr>
        <a:prstGeom prst="roundRect">
          <a:avLst/>
        </a:prstGeom>
      </dgm:spPr>
    </dgm:pt>
    <dgm:pt modelId="{E3087B79-24B1-47CF-9A08-EEF780FD823F}" type="pres">
      <dgm:prSet presAssocID="{D835E498-B437-4452-B9BE-457A217725E8}" presName="rootConnector3" presStyleLbl="asst1" presStyleIdx="1" presStyleCnt="2"/>
      <dgm:spPr/>
    </dgm:pt>
    <dgm:pt modelId="{98BBA817-6721-4F46-B611-821AF9FCEBF7}" type="pres">
      <dgm:prSet presAssocID="{D835E498-B437-4452-B9BE-457A217725E8}" presName="hierChild6" presStyleCnt="0"/>
      <dgm:spPr/>
    </dgm:pt>
    <dgm:pt modelId="{55E6F4B7-CD96-4A88-B99E-1931CF279B53}" type="pres">
      <dgm:prSet presAssocID="{D835E498-B437-4452-B9BE-457A217725E8}" presName="hierChild7" presStyleCnt="0"/>
      <dgm:spPr/>
    </dgm:pt>
  </dgm:ptLst>
  <dgm:cxnLst>
    <dgm:cxn modelId="{0198AA03-BCC9-4BB9-AAB9-591D75B0361C}" type="presOf" srcId="{E3D54B6E-15CF-4A13-B987-A585F69DC534}" destId="{CB35697D-983F-4F35-A4FD-548980E35BF8}" srcOrd="0" destOrd="0" presId="urn:microsoft.com/office/officeart/2005/8/layout/orgChart1"/>
    <dgm:cxn modelId="{D2A34205-C85D-469A-AC70-5390757A53BA}" srcId="{45B92E58-A0FF-422D-8F50-C0E12DB285F7}" destId="{A5C3563F-829A-4D11-B75E-6426953C4783}" srcOrd="7" destOrd="0" parTransId="{F05E211C-C295-4D73-8C55-76C9FE999925}" sibTransId="{3EF33349-0ABF-4820-AAE9-450B060EBB99}"/>
    <dgm:cxn modelId="{7F725C07-2BDB-487F-88D6-12608C25F705}" type="presOf" srcId="{3630927A-72EF-4747-A655-20C5725BE38A}" destId="{6E4364F2-9441-456E-99DA-18E247FEAABD}" srcOrd="1" destOrd="0" presId="urn:microsoft.com/office/officeart/2005/8/layout/orgChart1"/>
    <dgm:cxn modelId="{2ADF5213-D880-4C37-80B9-49354DD60F74}" type="presOf" srcId="{3C05F395-F521-4F31-9DCF-6050CD556AB9}" destId="{DCE6A813-8576-46D5-86E9-2A056CBFA1B9}" srcOrd="0" destOrd="0" presId="urn:microsoft.com/office/officeart/2005/8/layout/orgChart1"/>
    <dgm:cxn modelId="{2BFBB213-7449-455A-ACDF-706949FAF79A}" type="presOf" srcId="{A08A7465-87C5-49EB-B08D-272FA0E76FD2}" destId="{540DF8D4-6A8B-4E57-A28F-B9E4CA617461}" srcOrd="1" destOrd="0" presId="urn:microsoft.com/office/officeart/2005/8/layout/orgChart1"/>
    <dgm:cxn modelId="{3C4E9814-8D22-4649-AF45-D1BD3B15007F}" srcId="{7D592684-2E02-47AD-9408-83C64E90D50C}" destId="{F73D7C68-2E51-4B6D-AD0A-484C9543BCB7}" srcOrd="1" destOrd="0" parTransId="{0B63448D-46F5-4384-82D6-27EF0430C6CF}" sibTransId="{CB8FC1A3-4FAF-4A9F-9BA7-5869ABF847B8}"/>
    <dgm:cxn modelId="{D6694617-40BE-4C55-8D1F-2785403697BE}" srcId="{AE6AA289-F9F3-4EDE-B88E-775067E6BE14}" destId="{963879D0-B77F-4719-A2A4-2817537C2543}" srcOrd="0" destOrd="0" parTransId="{B53F0B86-465D-4E2C-A0DE-1C6461EF97DE}" sibTransId="{D4585A4F-AF01-4CDF-AE0E-F3D0E6AB297D}"/>
    <dgm:cxn modelId="{23A0151D-797E-4DF7-8514-77EB9483E295}" type="presOf" srcId="{0B63448D-46F5-4384-82D6-27EF0430C6CF}" destId="{03259DC1-F016-4BBF-9E7F-3E34AD1EF033}" srcOrd="0" destOrd="0" presId="urn:microsoft.com/office/officeart/2005/8/layout/orgChart1"/>
    <dgm:cxn modelId="{1B89E91F-B0F4-449E-8978-97ED1DDFB333}" type="presOf" srcId="{E3D54B6E-15CF-4A13-B987-A585F69DC534}" destId="{52248D71-BF1A-4736-ADD0-B7CDF662EA06}" srcOrd="1" destOrd="0" presId="urn:microsoft.com/office/officeart/2005/8/layout/orgChart1"/>
    <dgm:cxn modelId="{10610620-EC60-43F5-994F-13291E989F1D}" type="presOf" srcId="{3267448D-B738-49C4-B6B3-CCB944DD19D6}" destId="{EE9D2DC2-9987-4314-A9DE-BE32DAFCDE39}" srcOrd="0" destOrd="0" presId="urn:microsoft.com/office/officeart/2005/8/layout/orgChart1"/>
    <dgm:cxn modelId="{7C862A20-E1F9-4B7B-BA47-F5BC95041585}" type="presOf" srcId="{BDACCFB9-4617-438B-B0F5-120E7BE9C9F2}" destId="{9D481591-14C0-401F-96AB-AC3CDCFD0A5F}" srcOrd="0" destOrd="0" presId="urn:microsoft.com/office/officeart/2005/8/layout/orgChart1"/>
    <dgm:cxn modelId="{9D4E8F24-730D-493B-B69D-3A35734AB843}" type="presOf" srcId="{963879D0-B77F-4719-A2A4-2817537C2543}" destId="{405A3E4E-6938-472D-9636-5C2305D459C6}" srcOrd="1" destOrd="0" presId="urn:microsoft.com/office/officeart/2005/8/layout/orgChart1"/>
    <dgm:cxn modelId="{01D30726-C8B8-484B-BA60-D1240C10D534}" type="presOf" srcId="{35D196D7-A16A-4E16-ADA3-03500B4AE9CF}" destId="{096290C4-8E3A-4026-A226-5AF3604FDFD3}" srcOrd="0" destOrd="0" presId="urn:microsoft.com/office/officeart/2005/8/layout/orgChart1"/>
    <dgm:cxn modelId="{EC4A8E27-1BF0-4455-A01C-11445694071E}" srcId="{D0DFD529-7702-4798-A2DB-DB4CA93864F6}" destId="{8B21D75A-E942-458D-99AA-A08B1A73C980}" srcOrd="0" destOrd="0" parTransId="{4B46DFBD-3DC7-45B7-95D2-19E1AC7BC054}" sibTransId="{28838901-9600-4489-A616-4989720B84D1}"/>
    <dgm:cxn modelId="{97B2202A-25B3-4A78-B01D-FD849762B847}" type="presOf" srcId="{2EB5883B-A26E-49D1-9552-D20885D12495}" destId="{5C738F85-99A3-4D2F-BBCD-871E72F135CE}" srcOrd="0" destOrd="0" presId="urn:microsoft.com/office/officeart/2005/8/layout/orgChart1"/>
    <dgm:cxn modelId="{C5E4262D-DDF2-43C6-ABEC-4E505B362103}" type="presOf" srcId="{D53E2CC1-DF78-4215-8669-7FE3047A9A6F}" destId="{B435DE87-DD9B-4994-BD2B-2D06118701AD}" srcOrd="0" destOrd="0" presId="urn:microsoft.com/office/officeart/2005/8/layout/orgChart1"/>
    <dgm:cxn modelId="{0D1CD62D-647A-4DFD-ACE9-3B4492EF09B0}" type="presOf" srcId="{E485F2C7-9132-4296-87AB-786E140AC64E}" destId="{7F945322-7DAA-4FA2-AD79-CDB0984B8906}" srcOrd="1" destOrd="0" presId="urn:microsoft.com/office/officeart/2005/8/layout/orgChart1"/>
    <dgm:cxn modelId="{B9E1CA31-9BA7-418B-BFE2-798B2AAF4A04}" type="presOf" srcId="{53FD6220-6518-4587-8E11-2526EAF82344}" destId="{0123176E-1471-43F7-9A6A-890CFC324AD8}" srcOrd="0" destOrd="0" presId="urn:microsoft.com/office/officeart/2005/8/layout/orgChart1"/>
    <dgm:cxn modelId="{F40CFC31-46AA-4724-97BA-DDA1D1965B3D}" type="presOf" srcId="{29DDE2A0-A796-4139-B6A9-E547B4CD358A}" destId="{4649B99B-5393-4EDC-9A4D-894F26E35A19}" srcOrd="0" destOrd="0" presId="urn:microsoft.com/office/officeart/2005/8/layout/orgChart1"/>
    <dgm:cxn modelId="{D5EFD532-8296-46A8-96C7-BC5D709C7727}" type="presOf" srcId="{F05E211C-C295-4D73-8C55-76C9FE999925}" destId="{0A86ED3A-9AF7-4A1C-B30E-43E26DFD3703}" srcOrd="0" destOrd="0" presId="urn:microsoft.com/office/officeart/2005/8/layout/orgChart1"/>
    <dgm:cxn modelId="{26490234-D0C1-48E2-AC9A-CD50EFAEF1C0}" type="presOf" srcId="{8B21D75A-E942-458D-99AA-A08B1A73C980}" destId="{89EDEB86-95ED-4FA9-9FA1-330C5D7743EF}" srcOrd="0" destOrd="0" presId="urn:microsoft.com/office/officeart/2005/8/layout/orgChart1"/>
    <dgm:cxn modelId="{15ED2C34-40D3-41CA-8AEB-682230276651}" type="presOf" srcId="{8B21D75A-E942-458D-99AA-A08B1A73C980}" destId="{904E73A2-D188-4E2A-93AE-7A9D7D74F2FA}" srcOrd="1" destOrd="0" presId="urn:microsoft.com/office/officeart/2005/8/layout/orgChart1"/>
    <dgm:cxn modelId="{525F0F36-D3E8-4C4E-BB26-BDCBADBDCA1B}" type="presOf" srcId="{39B85623-E4EC-451A-A9C9-F0C861D8F32E}" destId="{2D96F7D2-44B5-4514-ABFE-B01815547BDF}" srcOrd="0" destOrd="0" presId="urn:microsoft.com/office/officeart/2005/8/layout/orgChart1"/>
    <dgm:cxn modelId="{082CC63A-B32F-4299-B7CA-9804F312604A}" type="presOf" srcId="{1F4E1D3C-4EC5-4AB5-890C-2E06D51208A4}" destId="{52052874-4F61-4076-A3B4-1A33321680C0}" srcOrd="0" destOrd="0" presId="urn:microsoft.com/office/officeart/2005/8/layout/orgChart1"/>
    <dgm:cxn modelId="{6A095D3C-2441-46AF-97D5-D94CB198F2BB}" type="presOf" srcId="{3C05F395-F521-4F31-9DCF-6050CD556AB9}" destId="{E4C167B0-39FF-42E9-93E5-D84A44F7532A}" srcOrd="1" destOrd="0" presId="urn:microsoft.com/office/officeart/2005/8/layout/orgChart1"/>
    <dgm:cxn modelId="{3F08DC3D-C477-42F5-8B04-2E0986D65122}" type="presOf" srcId="{DF2A8041-F77C-4B2D-B44D-B1152135C591}" destId="{D2E04A60-0B2A-466B-80B3-BCD13AB63597}" srcOrd="0" destOrd="0" presId="urn:microsoft.com/office/officeart/2005/8/layout/orgChart1"/>
    <dgm:cxn modelId="{FDE7383F-D065-4C3F-B6D8-A01718C6F5F2}" type="presOf" srcId="{F1E2CF77-08DC-4B37-B2AF-3E542D30EEC6}" destId="{7745179A-1207-4F8C-9045-83C6C727CEC6}" srcOrd="0" destOrd="0" presId="urn:microsoft.com/office/officeart/2005/8/layout/orgChart1"/>
    <dgm:cxn modelId="{FEBB0540-FF73-4B84-8D00-0B5D2CBE3E2F}" type="presOf" srcId="{3630927A-72EF-4747-A655-20C5725BE38A}" destId="{628517E2-81DC-483C-8DFF-346239D520FC}" srcOrd="0" destOrd="0" presId="urn:microsoft.com/office/officeart/2005/8/layout/orgChart1"/>
    <dgm:cxn modelId="{BBDFC25F-6849-4F1A-A8C6-8DAA631300DD}" type="presOf" srcId="{3267448D-B738-49C4-B6B3-CCB944DD19D6}" destId="{26D9586D-15AB-4641-A85D-790921C1446A}" srcOrd="1" destOrd="0" presId="urn:microsoft.com/office/officeart/2005/8/layout/orgChart1"/>
    <dgm:cxn modelId="{15CF3961-DD50-4121-8949-1134830CBB58}" type="presOf" srcId="{D61572C8-83CF-42FA-A140-FB4E8BD2DA7B}" destId="{609173BC-22C7-45B0-B556-9F60BBE96FD1}" srcOrd="0" destOrd="0" presId="urn:microsoft.com/office/officeart/2005/8/layout/orgChart1"/>
    <dgm:cxn modelId="{6C93A242-CC41-48EB-9578-1BC2C476ABC5}" type="presOf" srcId="{D89EA9BE-BA6F-4CD8-B940-FBAADA5AE89B}" destId="{D7C2CB9D-8065-435E-9FB9-4019AE0555EB}" srcOrd="0" destOrd="0" presId="urn:microsoft.com/office/officeart/2005/8/layout/orgChart1"/>
    <dgm:cxn modelId="{69CD1865-FD85-4E1E-BAF8-9197D380268F}" type="presOf" srcId="{AE6AA289-F9F3-4EDE-B88E-775067E6BE14}" destId="{636B6924-2C79-469C-B20B-D0F2C0EAE86B}" srcOrd="1" destOrd="0" presId="urn:microsoft.com/office/officeart/2005/8/layout/orgChart1"/>
    <dgm:cxn modelId="{120C2746-60E8-42F7-8C72-B72BF8F49306}" type="presOf" srcId="{F1E2CF77-08DC-4B37-B2AF-3E542D30EEC6}" destId="{9695CFB2-E27A-4B11-89FA-D6B7CF48F342}" srcOrd="1" destOrd="0" presId="urn:microsoft.com/office/officeart/2005/8/layout/orgChart1"/>
    <dgm:cxn modelId="{4AD19F67-DF82-4EC7-B0AC-2DB13E2FB764}" type="presOf" srcId="{A08A7465-87C5-49EB-B08D-272FA0E76FD2}" destId="{38BF00E8-7AA7-4C5A-BF8F-C7594E17DB7B}" srcOrd="0" destOrd="0" presId="urn:microsoft.com/office/officeart/2005/8/layout/orgChart1"/>
    <dgm:cxn modelId="{4C49024D-8DEB-4624-8A84-0D30310DC9BB}" type="presOf" srcId="{80DBE7A5-C983-470C-9114-CF5670264963}" destId="{B6D1B85A-0736-46F5-9A1F-26AE17724C47}" srcOrd="0" destOrd="0" presId="urn:microsoft.com/office/officeart/2005/8/layout/orgChart1"/>
    <dgm:cxn modelId="{2674256F-CE4D-4500-BFA4-1642A8300EA2}" type="presOf" srcId="{B53F0B86-465D-4E2C-A0DE-1C6461EF97DE}" destId="{FE868B41-B3CC-4732-BEB5-4E80F8D3A19C}" srcOrd="0" destOrd="0" presId="urn:microsoft.com/office/officeart/2005/8/layout/orgChart1"/>
    <dgm:cxn modelId="{B77F7372-D861-4077-A54C-E4C78F7DBEE5}" type="presOf" srcId="{60932C63-1FE9-4E1C-B1BC-4D61BCB6AE1A}" destId="{E19CE915-19DD-4AD5-BAB8-131981537AFE}" srcOrd="0" destOrd="0" presId="urn:microsoft.com/office/officeart/2005/8/layout/orgChart1"/>
    <dgm:cxn modelId="{27DFC953-982D-445D-953D-CCDCAD24F11D}" type="presOf" srcId="{5E6C455E-0D27-412A-8498-CC483A2D59A6}" destId="{1DDA30C0-A74C-44BA-BD5A-C4C5C3CD4668}" srcOrd="1" destOrd="0" presId="urn:microsoft.com/office/officeart/2005/8/layout/orgChart1"/>
    <dgm:cxn modelId="{D7EDEB73-6F51-480B-AEDB-8F07473106BE}" type="presOf" srcId="{A6A87419-B39F-4FCA-933C-CE655D3259E3}" destId="{FB28CD4B-559D-4403-AB88-1B026B68873B}" srcOrd="0" destOrd="0" presId="urn:microsoft.com/office/officeart/2005/8/layout/orgChart1"/>
    <dgm:cxn modelId="{36F94274-DE67-4F30-B6AA-1E753D106027}" srcId="{8B21D75A-E942-458D-99AA-A08B1A73C980}" destId="{80DBE7A5-C983-470C-9114-CF5670264963}" srcOrd="0" destOrd="0" parTransId="{60883B8F-1109-4E72-8011-2AA7B1759610}" sibTransId="{38DAE4AD-A222-4D0E-9D43-7329F3CDD90F}"/>
    <dgm:cxn modelId="{B764B054-BE60-43C5-A257-BB19488A5013}" srcId="{7D592684-2E02-47AD-9408-83C64E90D50C}" destId="{3267448D-B738-49C4-B6B3-CCB944DD19D6}" srcOrd="0" destOrd="0" parTransId="{693A07B6-04FA-49EF-9EDD-6CAD11DB59E8}" sibTransId="{7D40C95E-92BA-47AF-A4DD-EA8A9539E9A2}"/>
    <dgm:cxn modelId="{38B1E554-2A12-4365-908F-B44BDEA39B25}" type="presOf" srcId="{70BAE027-D914-475E-96D3-D69AC1FD4BC1}" destId="{1C1EF7A2-B2F2-48AF-811D-7D4805407BA8}" srcOrd="1" destOrd="0" presId="urn:microsoft.com/office/officeart/2005/8/layout/orgChart1"/>
    <dgm:cxn modelId="{036D6075-1990-4207-9439-C684318BB5F4}" type="presOf" srcId="{70BAE027-D914-475E-96D3-D69AC1FD4BC1}" destId="{3C512FC6-85D0-48DD-AF9A-B0DBE165DC31}" srcOrd="0" destOrd="0" presId="urn:microsoft.com/office/officeart/2005/8/layout/orgChart1"/>
    <dgm:cxn modelId="{4F8C8255-6BA3-4B48-A477-46D3DDA935F2}" type="presOf" srcId="{A5C3563F-829A-4D11-B75E-6426953C4783}" destId="{AB74C761-7995-4290-93C0-453445858DD9}" srcOrd="1" destOrd="0" presId="urn:microsoft.com/office/officeart/2005/8/layout/orgChart1"/>
    <dgm:cxn modelId="{008E2778-53B1-4220-B0C4-DB0688687865}" srcId="{A08A7465-87C5-49EB-B08D-272FA0E76FD2}" destId="{F1E2CF77-08DC-4B37-B2AF-3E542D30EEC6}" srcOrd="0" destOrd="0" parTransId="{39B85623-E4EC-451A-A9C9-F0C861D8F32E}" sibTransId="{69C01050-F567-419E-ADC1-7E0270A9AD65}"/>
    <dgm:cxn modelId="{0FE13458-3E82-4456-A999-AFE46A87FF61}" srcId="{45B92E58-A0FF-422D-8F50-C0E12DB285F7}" destId="{AE6AA289-F9F3-4EDE-B88E-775067E6BE14}" srcOrd="6" destOrd="0" parTransId="{2A2D90E3-1106-4B70-B994-F85E50CE33EC}" sibTransId="{D3B194BA-EC74-411A-9616-F17C1588D18D}"/>
    <dgm:cxn modelId="{6ECCE458-B21A-43EE-9817-5F5FFF357AF8}" type="presOf" srcId="{9D5A73C8-B659-45C0-87C4-8760CD86D30D}" destId="{B1EEAC2A-9D6A-4A1E-AC05-D9165C9416AC}" srcOrd="0" destOrd="0" presId="urn:microsoft.com/office/officeart/2005/8/layout/orgChart1"/>
    <dgm:cxn modelId="{1AAD9479-5417-448C-BC7C-0D149C871544}" type="presOf" srcId="{D835E498-B437-4452-B9BE-457A217725E8}" destId="{2C061FD3-7963-4B14-A1D6-AB0AC5F50862}" srcOrd="0" destOrd="0" presId="urn:microsoft.com/office/officeart/2005/8/layout/orgChart1"/>
    <dgm:cxn modelId="{EF22B379-CFBD-4A88-B82F-0F7F528EC34C}" type="presOf" srcId="{C4B5A6FA-F906-4A18-B753-8995A6DEF374}" destId="{BA39C858-CF25-424E-92FD-BAD9AC0A09E4}" srcOrd="0" destOrd="0" presId="urn:microsoft.com/office/officeart/2005/8/layout/orgChart1"/>
    <dgm:cxn modelId="{62BEC179-9A07-4D61-A0EE-66D9080F4A48}" type="presOf" srcId="{3135365E-AB1D-461D-B3F5-7739F816FEC1}" destId="{3AB4DA58-0DDC-467D-98BB-1EE865B00210}" srcOrd="0" destOrd="0" presId="urn:microsoft.com/office/officeart/2005/8/layout/orgChart1"/>
    <dgm:cxn modelId="{8500FA7D-7268-4FDA-B225-58C47B2BDBE9}" type="presOf" srcId="{F73D7C68-2E51-4B6D-AD0A-484C9543BCB7}" destId="{34DB1727-B6F7-4D62-A181-AF1A91EFFA71}" srcOrd="0" destOrd="0" presId="urn:microsoft.com/office/officeart/2005/8/layout/orgChart1"/>
    <dgm:cxn modelId="{57374B7F-FB68-4ED8-8CF0-6B632F6A87F2}" srcId="{45B92E58-A0FF-422D-8F50-C0E12DB285F7}" destId="{BDACCFB9-4617-438B-B0F5-120E7BE9C9F2}" srcOrd="2" destOrd="0" parTransId="{6C34A6AD-6315-4969-96CE-914D36C65723}" sibTransId="{ABED5B57-0269-4BEC-8E31-EFB04E45DFAD}"/>
    <dgm:cxn modelId="{72B4AA7F-7975-41B3-A14C-063F7FCB6001}" type="presOf" srcId="{49BF2D82-E68C-46FB-8B88-C9E23CE3F5E7}" destId="{ACD964DC-096F-420B-AD89-A504D8EAFD5B}" srcOrd="0" destOrd="0" presId="urn:microsoft.com/office/officeart/2005/8/layout/orgChart1"/>
    <dgm:cxn modelId="{D20B4D80-5D07-4147-8DD5-E209EC92878B}" type="presOf" srcId="{7D592684-2E02-47AD-9408-83C64E90D50C}" destId="{93AC47E0-4279-4B1D-89B0-02C19B41DCED}" srcOrd="0" destOrd="0" presId="urn:microsoft.com/office/officeart/2005/8/layout/orgChart1"/>
    <dgm:cxn modelId="{C5E88A81-E471-4B8D-B5F7-51CC30105B2B}" type="presOf" srcId="{F73D7C68-2E51-4B6D-AD0A-484C9543BCB7}" destId="{52A71F39-2621-4FFE-ACBB-3335E25696A9}" srcOrd="1" destOrd="0" presId="urn:microsoft.com/office/officeart/2005/8/layout/orgChart1"/>
    <dgm:cxn modelId="{0320B484-9D87-4CDE-A0DB-EF16EA4B8E53}" type="presOf" srcId="{49A94DD8-8534-4AE8-81CC-B3B4347F799C}" destId="{123AE452-87EF-4CD7-8EC2-C8F69DDB12A6}" srcOrd="1" destOrd="0" presId="urn:microsoft.com/office/officeart/2005/8/layout/orgChart1"/>
    <dgm:cxn modelId="{D819E887-CF9B-49EE-8B7E-9E37763F6D28}" srcId="{45B92E58-A0FF-422D-8F50-C0E12DB285F7}" destId="{70BAE027-D914-475E-96D3-D69AC1FD4BC1}" srcOrd="5" destOrd="0" parTransId="{BFF49106-88DC-454D-A3DB-56EFFA316E5B}" sibTransId="{184E617B-D3EB-4782-B945-F976FE63844D}"/>
    <dgm:cxn modelId="{D080E58D-CE8F-4811-A60C-BF677E9B2F40}" srcId="{A08A7465-87C5-49EB-B08D-272FA0E76FD2}" destId="{E3D54B6E-15CF-4A13-B987-A585F69DC534}" srcOrd="2" destOrd="0" parTransId="{2EB5883B-A26E-49D1-9552-D20885D12495}" sibTransId="{5E8FB55D-7BC1-4CB6-AEB7-FFC60C47C78D}"/>
    <dgm:cxn modelId="{A33AAB96-C0C1-4365-B644-ACC32B3CEDEF}" srcId="{963879D0-B77F-4719-A2A4-2817537C2543}" destId="{E485F2C7-9132-4296-87AB-786E140AC64E}" srcOrd="0" destOrd="0" parTransId="{D53E2CC1-DF78-4215-8669-7FE3047A9A6F}" sibTransId="{A8A22A92-CC05-42CF-BB52-864C5F092807}"/>
    <dgm:cxn modelId="{2544C496-29AC-48BD-9306-9091617814F1}" type="presOf" srcId="{10C11EA6-62A0-4C81-AA8E-2E24C476C52C}" destId="{C047D3AA-B36C-4967-8F9E-141C3390883E}" srcOrd="0" destOrd="0" presId="urn:microsoft.com/office/officeart/2005/8/layout/orgChart1"/>
    <dgm:cxn modelId="{B9DD5798-5705-42EE-928D-3BC93C2D611E}" srcId="{45B92E58-A0FF-422D-8F50-C0E12DB285F7}" destId="{3C05F395-F521-4F31-9DCF-6050CD556AB9}" srcOrd="0" destOrd="0" parTransId="{53FD6220-6518-4587-8E11-2526EAF82344}" sibTransId="{AD5C8922-DA64-433D-B37F-4BC607505C32}"/>
    <dgm:cxn modelId="{969CE59B-C361-424B-BFF5-FB708E3E6352}" srcId="{D0DFD529-7702-4798-A2DB-DB4CA93864F6}" destId="{49A94DD8-8534-4AE8-81CC-B3B4347F799C}" srcOrd="2" destOrd="0" parTransId="{C4B5A6FA-F906-4A18-B753-8995A6DEF374}" sibTransId="{B54EB5EC-F0FA-43D6-8CC4-417FEA9C5838}"/>
    <dgm:cxn modelId="{FA720F9D-B1FE-40BF-9503-49BA9042CF61}" srcId="{BDACCFB9-4617-438B-B0F5-120E7BE9C9F2}" destId="{7D592684-2E02-47AD-9408-83C64E90D50C}" srcOrd="0" destOrd="0" parTransId="{EEBDBBA2-80ED-479E-9360-85CCC5F94B72}" sibTransId="{665F2C66-E59B-495C-A1D9-22A1902F5EF1}"/>
    <dgm:cxn modelId="{9B0752A0-969F-48A8-BA76-B77FB7B6F90C}" srcId="{3C05F395-F521-4F31-9DCF-6050CD556AB9}" destId="{5E6C455E-0D27-412A-8498-CC483A2D59A6}" srcOrd="0" destOrd="0" parTransId="{17ABCC49-B03C-4DD5-8138-7C45730287C4}" sibTransId="{2E31E32F-0237-4AB5-A5EC-89AEE741AC37}"/>
    <dgm:cxn modelId="{35736FA1-14B4-4DAC-9477-0C81568DA268}" type="presOf" srcId="{D0DFD529-7702-4798-A2DB-DB4CA93864F6}" destId="{CEBFC21E-BCEB-499E-A71F-AD3BA83B6AAA}" srcOrd="0" destOrd="0" presId="urn:microsoft.com/office/officeart/2005/8/layout/orgChart1"/>
    <dgm:cxn modelId="{F3D003A2-F9F0-45E1-826B-340D33856800}" type="presOf" srcId="{9D5A73C8-B659-45C0-87C4-8760CD86D30D}" destId="{2D30A631-65B4-4169-B2CD-6156F476D715}" srcOrd="1" destOrd="0" presId="urn:microsoft.com/office/officeart/2005/8/layout/orgChart1"/>
    <dgm:cxn modelId="{91E047A2-0CED-4A8F-854B-2330939B78B1}" srcId="{A08A7465-87C5-49EB-B08D-272FA0E76FD2}" destId="{35D196D7-A16A-4E16-ADA3-03500B4AE9CF}" srcOrd="1" destOrd="0" parTransId="{A44D57CA-ECFD-4B50-A94D-C415E38CCF2E}" sibTransId="{4F3632C7-96B0-4A5A-8620-53B61AADBAE8}"/>
    <dgm:cxn modelId="{A55F8AA7-A7D3-42C6-B036-374645CFC13E}" type="presOf" srcId="{DF2A8041-F77C-4B2D-B44D-B1152135C591}" destId="{20EAD09D-8268-414A-AF74-0C3D5465A90A}" srcOrd="1" destOrd="0" presId="urn:microsoft.com/office/officeart/2005/8/layout/orgChart1"/>
    <dgm:cxn modelId="{40B6F2AD-D377-4BE5-B333-1F842C0B3574}" type="presOf" srcId="{EEBDBBA2-80ED-479E-9360-85CCC5F94B72}" destId="{96D45E7C-31B9-4CC1-906C-3AFBA3A0364E}" srcOrd="0" destOrd="0" presId="urn:microsoft.com/office/officeart/2005/8/layout/orgChart1"/>
    <dgm:cxn modelId="{4AF8E3B0-C5B2-4B77-AF20-1A0484812147}" type="presOf" srcId="{5E6C455E-0D27-412A-8498-CC483A2D59A6}" destId="{35329C8D-B731-4A2C-BED5-ED6D0CEC1E76}" srcOrd="0" destOrd="0" presId="urn:microsoft.com/office/officeart/2005/8/layout/orgChart1"/>
    <dgm:cxn modelId="{943E34B1-19D2-4E22-AA7B-5B67BBE7C264}" type="presOf" srcId="{AE6AA289-F9F3-4EDE-B88E-775067E6BE14}" destId="{6F558205-85CE-4DA2-A3FA-9B5DA48D40CC}" srcOrd="0" destOrd="0" presId="urn:microsoft.com/office/officeart/2005/8/layout/orgChart1"/>
    <dgm:cxn modelId="{4AFF97B9-9227-414C-9246-C5654F54C17D}" type="presOf" srcId="{7D592684-2E02-47AD-9408-83C64E90D50C}" destId="{B95932B2-C304-4FD7-81A4-E3A8B499DEB2}" srcOrd="1" destOrd="0" presId="urn:microsoft.com/office/officeart/2005/8/layout/orgChart1"/>
    <dgm:cxn modelId="{6EB077BE-494D-45D6-B983-207811FF6BC3}" srcId="{D0DFD529-7702-4798-A2DB-DB4CA93864F6}" destId="{3630927A-72EF-4747-A655-20C5725BE38A}" srcOrd="1" destOrd="0" parTransId="{29DDE2A0-A796-4139-B6A9-E547B4CD358A}" sibTransId="{F743236E-282D-4021-B760-FF1D92CF6A4D}"/>
    <dgm:cxn modelId="{1A272DC1-06DB-4FC8-8776-AA6471157948}" type="presOf" srcId="{80DBE7A5-C983-470C-9114-CF5670264963}" destId="{81EF5862-5A6B-4058-9BF5-55294EF82574}" srcOrd="1" destOrd="0" presId="urn:microsoft.com/office/officeart/2005/8/layout/orgChart1"/>
    <dgm:cxn modelId="{D29DC4C1-3B24-41DF-85F7-0B309238A5CE}" type="presOf" srcId="{45B92E58-A0FF-422D-8F50-C0E12DB285F7}" destId="{D7DFF77F-5D1C-4A3D-9AF1-8B2FAAC5E6D7}" srcOrd="0" destOrd="0" presId="urn:microsoft.com/office/officeart/2005/8/layout/orgChart1"/>
    <dgm:cxn modelId="{56703DC2-C4F2-44AF-BA0F-E447EA1DA437}" type="presOf" srcId="{60883B8F-1109-4E72-8011-2AA7B1759610}" destId="{F9C183E5-A3F3-472C-B4D1-9068818F42C3}" srcOrd="0" destOrd="0" presId="urn:microsoft.com/office/officeart/2005/8/layout/orgChart1"/>
    <dgm:cxn modelId="{ECC099C3-67A7-42C5-972C-58ECF3CF02A2}" srcId="{70BAE027-D914-475E-96D3-D69AC1FD4BC1}" destId="{DF2A8041-F77C-4B2D-B44D-B1152135C591}" srcOrd="0" destOrd="0" parTransId="{60932C63-1FE9-4E1C-B1BC-4D61BCB6AE1A}" sibTransId="{0B1A836E-7CD4-4F94-8322-782177976D93}"/>
    <dgm:cxn modelId="{A6B39DC3-A5CD-4671-8C6C-7CFE509A02E3}" type="presOf" srcId="{A44D57CA-ECFD-4B50-A94D-C415E38CCF2E}" destId="{6688C2D4-204A-42FE-B725-595F6D9B26AD}" srcOrd="0" destOrd="0" presId="urn:microsoft.com/office/officeart/2005/8/layout/orgChart1"/>
    <dgm:cxn modelId="{EB3F64C5-D0F6-423F-BB3A-92FC83CA0017}" type="presOf" srcId="{17ABCC49-B03C-4DD5-8138-7C45730287C4}" destId="{8AA301B2-847F-41FD-AA2E-0904B0A69FB5}" srcOrd="0" destOrd="0" presId="urn:microsoft.com/office/officeart/2005/8/layout/orgChart1"/>
    <dgm:cxn modelId="{81B60FC7-0022-40E0-A1A0-46045321ECC9}" type="presOf" srcId="{4B46DFBD-3DC7-45B7-95D2-19E1AC7BC054}" destId="{5A0B2DCD-CE88-4F19-B8C4-4372EDAF53AE}" srcOrd="0" destOrd="0" presId="urn:microsoft.com/office/officeart/2005/8/layout/orgChart1"/>
    <dgm:cxn modelId="{C2799FC8-649F-4FE1-9CB9-599FE3741524}" type="presOf" srcId="{2A2D90E3-1106-4B70-B994-F85E50CE33EC}" destId="{CF8C944B-262C-4E78-9240-0CFA69F6A13D}" srcOrd="0" destOrd="0" presId="urn:microsoft.com/office/officeart/2005/8/layout/orgChart1"/>
    <dgm:cxn modelId="{03FB7FC9-9292-468A-B577-0DD381CCBF1F}" type="presOf" srcId="{49A94DD8-8534-4AE8-81CC-B3B4347F799C}" destId="{1517AE94-74F7-4075-BECA-C51BAC51729A}" srcOrd="0" destOrd="0" presId="urn:microsoft.com/office/officeart/2005/8/layout/orgChart1"/>
    <dgm:cxn modelId="{6A0B42CB-25AF-4CAC-8DBD-B80A872DD152}" type="presOf" srcId="{D0DFD529-7702-4798-A2DB-DB4CA93864F6}" destId="{8545E902-A6FA-4D3E-A629-82E4BBCD84E5}" srcOrd="1" destOrd="0" presId="urn:microsoft.com/office/officeart/2005/8/layout/orgChart1"/>
    <dgm:cxn modelId="{FB2C83D0-40DF-4C29-9E41-A6736AE5613E}" type="presOf" srcId="{BDACCFB9-4617-438B-B0F5-120E7BE9C9F2}" destId="{A2DECFB5-3B85-40F2-A224-90023D1C3CD2}" srcOrd="1" destOrd="0" presId="urn:microsoft.com/office/officeart/2005/8/layout/orgChart1"/>
    <dgm:cxn modelId="{A6DA8AD1-B0A7-49AC-8BC1-4F484A63C5DD}" srcId="{70BAE027-D914-475E-96D3-D69AC1FD4BC1}" destId="{1F4E1D3C-4EC5-4AB5-890C-2E06D51208A4}" srcOrd="1" destOrd="0" parTransId="{10C11EA6-62A0-4C81-AA8E-2E24C476C52C}" sibTransId="{7D188642-77D2-4C56-A11B-5E12CD5B76D4}"/>
    <dgm:cxn modelId="{370BACD2-9555-4B5F-BC8A-2E5B701BEE92}" srcId="{45B92E58-A0FF-422D-8F50-C0E12DB285F7}" destId="{D835E498-B437-4452-B9BE-457A217725E8}" srcOrd="8" destOrd="0" parTransId="{D61572C8-83CF-42FA-A140-FB4E8BD2DA7B}" sibTransId="{BD867958-AA30-438C-BA01-66B136405F55}"/>
    <dgm:cxn modelId="{39BF49D6-C27F-4A6C-8595-80D436B53BB0}" type="presOf" srcId="{1F4E1D3C-4EC5-4AB5-890C-2E06D51208A4}" destId="{9DA537A1-9EFF-4589-A685-0395B62D95A7}" srcOrd="1" destOrd="0" presId="urn:microsoft.com/office/officeart/2005/8/layout/orgChart1"/>
    <dgm:cxn modelId="{340AF0DA-CB9D-4864-AE10-1AF4A5305E17}" type="presOf" srcId="{693A07B6-04FA-49EF-9EDD-6CAD11DB59E8}" destId="{40AAEB6E-B96B-4729-82B2-85E315434742}" srcOrd="0" destOrd="0" presId="urn:microsoft.com/office/officeart/2005/8/layout/orgChart1"/>
    <dgm:cxn modelId="{1C8B32DE-0B09-4ACA-A73A-F9720A7DF0D0}" type="presOf" srcId="{E485F2C7-9132-4296-87AB-786E140AC64E}" destId="{646029CC-E2B4-4A6B-86DC-FC536180FC0C}" srcOrd="0" destOrd="0" presId="urn:microsoft.com/office/officeart/2005/8/layout/orgChart1"/>
    <dgm:cxn modelId="{695280E4-90D7-48AC-9A81-72CC9E508098}" type="presOf" srcId="{BFF49106-88DC-454D-A3DB-56EFFA316E5B}" destId="{64B90C20-3465-4936-AC04-B8D1A9214605}" srcOrd="0" destOrd="0" presId="urn:microsoft.com/office/officeart/2005/8/layout/orgChart1"/>
    <dgm:cxn modelId="{B5E546E8-38F6-4ADC-8BD3-EE98BF4C8709}" type="presOf" srcId="{35D196D7-A16A-4E16-ADA3-03500B4AE9CF}" destId="{702E16F6-B52C-4935-BF86-F17985290C83}" srcOrd="1" destOrd="0" presId="urn:microsoft.com/office/officeart/2005/8/layout/orgChart1"/>
    <dgm:cxn modelId="{AA07F0E8-AF8E-49ED-BF78-472648D0BB0A}" srcId="{A6A87419-B39F-4FCA-933C-CE655D3259E3}" destId="{45B92E58-A0FF-422D-8F50-C0E12DB285F7}" srcOrd="0" destOrd="0" parTransId="{959696E7-8293-493B-9A83-79DB960868FC}" sibTransId="{16CA442A-F415-473C-8F12-53D7D49D7A30}"/>
    <dgm:cxn modelId="{D0410CEC-BE9E-4674-830A-707E895EC7EE}" srcId="{45B92E58-A0FF-422D-8F50-C0E12DB285F7}" destId="{9D5A73C8-B659-45C0-87C4-8760CD86D30D}" srcOrd="1" destOrd="0" parTransId="{D89EA9BE-BA6F-4CD8-B940-FBAADA5AE89B}" sibTransId="{210712F8-1781-410B-B318-9559CF3C7277}"/>
    <dgm:cxn modelId="{AAD06EEF-FF3A-4AA2-9736-527746C1A796}" type="presOf" srcId="{6C34A6AD-6315-4969-96CE-914D36C65723}" destId="{836D2934-9EB4-4937-B262-A8B54D14042A}" srcOrd="0" destOrd="0" presId="urn:microsoft.com/office/officeart/2005/8/layout/orgChart1"/>
    <dgm:cxn modelId="{CF2CB2EF-CE0E-448B-A304-E548F5E08196}" type="presOf" srcId="{963879D0-B77F-4719-A2A4-2817537C2543}" destId="{87DF1973-6689-460A-8066-529AB5A958DA}" srcOrd="0" destOrd="0" presId="urn:microsoft.com/office/officeart/2005/8/layout/orgChart1"/>
    <dgm:cxn modelId="{19AEE8F0-4AAE-4FE9-840C-942AA6A5F6A9}" type="presOf" srcId="{A5C3563F-829A-4D11-B75E-6426953C4783}" destId="{4A8148B6-96C9-491B-94C7-FFC4AE201155}" srcOrd="0" destOrd="0" presId="urn:microsoft.com/office/officeart/2005/8/layout/orgChart1"/>
    <dgm:cxn modelId="{9961A6F1-6545-4FBF-9AAC-0B86EE3FDF80}" type="presOf" srcId="{45B92E58-A0FF-422D-8F50-C0E12DB285F7}" destId="{9069CB6E-2F8B-4B4E-BC59-453B824DF091}" srcOrd="1" destOrd="0" presId="urn:microsoft.com/office/officeart/2005/8/layout/orgChart1"/>
    <dgm:cxn modelId="{693C44F5-607E-4A66-A7F4-AB87A274E5DF}" type="presOf" srcId="{D835E498-B437-4452-B9BE-457A217725E8}" destId="{E3087B79-24B1-47CF-9A08-EEF780FD823F}" srcOrd="1" destOrd="0" presId="urn:microsoft.com/office/officeart/2005/8/layout/orgChart1"/>
    <dgm:cxn modelId="{6BE291F9-6F1F-4B36-A857-5CFFD64D28C4}" srcId="{45B92E58-A0FF-422D-8F50-C0E12DB285F7}" destId="{A08A7465-87C5-49EB-B08D-272FA0E76FD2}" srcOrd="3" destOrd="0" parTransId="{3135365E-AB1D-461D-B3F5-7739F816FEC1}" sibTransId="{AFDCE326-5CDB-420A-9B42-2ADBF4EEFDD2}"/>
    <dgm:cxn modelId="{2C3E8FFF-2D69-42F3-A3BC-6059056BD748}" srcId="{45B92E58-A0FF-422D-8F50-C0E12DB285F7}" destId="{D0DFD529-7702-4798-A2DB-DB4CA93864F6}" srcOrd="4" destOrd="0" parTransId="{49BF2D82-E68C-46FB-8B88-C9E23CE3F5E7}" sibTransId="{6CD7C705-8D12-47FA-8C59-76DA538D2FF6}"/>
    <dgm:cxn modelId="{F1396673-EB16-4463-8320-9EB929E6DA13}" type="presParOf" srcId="{FB28CD4B-559D-4403-AB88-1B026B68873B}" destId="{60139A50-EF54-4C47-B8F5-97A91DED4760}" srcOrd="0" destOrd="0" presId="urn:microsoft.com/office/officeart/2005/8/layout/orgChart1"/>
    <dgm:cxn modelId="{15A88278-EDDB-4A0E-94E7-52CD324DD228}" type="presParOf" srcId="{60139A50-EF54-4C47-B8F5-97A91DED4760}" destId="{FD4C95A1-33A3-4FF7-BCA3-0A13F9187536}" srcOrd="0" destOrd="0" presId="urn:microsoft.com/office/officeart/2005/8/layout/orgChart1"/>
    <dgm:cxn modelId="{D9884FF8-1FDE-4274-A75F-1EA058F96F22}" type="presParOf" srcId="{FD4C95A1-33A3-4FF7-BCA3-0A13F9187536}" destId="{D7DFF77F-5D1C-4A3D-9AF1-8B2FAAC5E6D7}" srcOrd="0" destOrd="0" presId="urn:microsoft.com/office/officeart/2005/8/layout/orgChart1"/>
    <dgm:cxn modelId="{74120809-D8B7-4CF9-B081-A230F0A3F7C4}" type="presParOf" srcId="{FD4C95A1-33A3-4FF7-BCA3-0A13F9187536}" destId="{9069CB6E-2F8B-4B4E-BC59-453B824DF091}" srcOrd="1" destOrd="0" presId="urn:microsoft.com/office/officeart/2005/8/layout/orgChart1"/>
    <dgm:cxn modelId="{107D1D25-6D45-4C3C-88FB-6AE67BFCB7A9}" type="presParOf" srcId="{60139A50-EF54-4C47-B8F5-97A91DED4760}" destId="{C29F5144-71F1-4A42-91AA-A651A4D850C2}" srcOrd="1" destOrd="0" presId="urn:microsoft.com/office/officeart/2005/8/layout/orgChart1"/>
    <dgm:cxn modelId="{2AF0A907-E334-4B00-BC08-72863508ED01}" type="presParOf" srcId="{C29F5144-71F1-4A42-91AA-A651A4D850C2}" destId="{0123176E-1471-43F7-9A6A-890CFC324AD8}" srcOrd="0" destOrd="0" presId="urn:microsoft.com/office/officeart/2005/8/layout/orgChart1"/>
    <dgm:cxn modelId="{BCDC8CB1-638E-44F3-A505-D8BC4A9C1B37}" type="presParOf" srcId="{C29F5144-71F1-4A42-91AA-A651A4D850C2}" destId="{C114DF7E-3BA0-450D-A94B-275BFC5E187B}" srcOrd="1" destOrd="0" presId="urn:microsoft.com/office/officeart/2005/8/layout/orgChart1"/>
    <dgm:cxn modelId="{9404F98D-E1D8-4057-9E51-CFBA00FE08C4}" type="presParOf" srcId="{C114DF7E-3BA0-450D-A94B-275BFC5E187B}" destId="{792CB7F5-F1FE-4241-BB5E-E71CCD962B95}" srcOrd="0" destOrd="0" presId="urn:microsoft.com/office/officeart/2005/8/layout/orgChart1"/>
    <dgm:cxn modelId="{87F266D7-46FD-4188-B02C-25DB44A2DFEF}" type="presParOf" srcId="{792CB7F5-F1FE-4241-BB5E-E71CCD962B95}" destId="{DCE6A813-8576-46D5-86E9-2A056CBFA1B9}" srcOrd="0" destOrd="0" presId="urn:microsoft.com/office/officeart/2005/8/layout/orgChart1"/>
    <dgm:cxn modelId="{AB7947A5-23AF-4F41-97F5-951AF4CA6F8F}" type="presParOf" srcId="{792CB7F5-F1FE-4241-BB5E-E71CCD962B95}" destId="{E4C167B0-39FF-42E9-93E5-D84A44F7532A}" srcOrd="1" destOrd="0" presId="urn:microsoft.com/office/officeart/2005/8/layout/orgChart1"/>
    <dgm:cxn modelId="{49A14E55-49DF-49A9-AF1E-5C08726FC095}" type="presParOf" srcId="{C114DF7E-3BA0-450D-A94B-275BFC5E187B}" destId="{09F2287B-24A0-498C-9765-E7A2FB9C8176}" srcOrd="1" destOrd="0" presId="urn:microsoft.com/office/officeart/2005/8/layout/orgChart1"/>
    <dgm:cxn modelId="{CB152910-512F-42D8-91A3-D8ED8B502E79}" type="presParOf" srcId="{09F2287B-24A0-498C-9765-E7A2FB9C8176}" destId="{8AA301B2-847F-41FD-AA2E-0904B0A69FB5}" srcOrd="0" destOrd="0" presId="urn:microsoft.com/office/officeart/2005/8/layout/orgChart1"/>
    <dgm:cxn modelId="{D3D21019-E116-4FE3-A1A8-4A7B34B47BF9}" type="presParOf" srcId="{09F2287B-24A0-498C-9765-E7A2FB9C8176}" destId="{3EEEBDA7-D635-4ABC-BC43-75D88DA6BCBE}" srcOrd="1" destOrd="0" presId="urn:microsoft.com/office/officeart/2005/8/layout/orgChart1"/>
    <dgm:cxn modelId="{E0685542-1CC7-4387-85C9-03DE5ACBBFA2}" type="presParOf" srcId="{3EEEBDA7-D635-4ABC-BC43-75D88DA6BCBE}" destId="{332D2E7F-B933-4735-9196-A7209241199B}" srcOrd="0" destOrd="0" presId="urn:microsoft.com/office/officeart/2005/8/layout/orgChart1"/>
    <dgm:cxn modelId="{C733043C-6F06-4010-8411-6DCA19F990B2}" type="presParOf" srcId="{332D2E7F-B933-4735-9196-A7209241199B}" destId="{35329C8D-B731-4A2C-BED5-ED6D0CEC1E76}" srcOrd="0" destOrd="0" presId="urn:microsoft.com/office/officeart/2005/8/layout/orgChart1"/>
    <dgm:cxn modelId="{7EB9ABCC-0C25-481A-BE09-3249C410D57B}" type="presParOf" srcId="{332D2E7F-B933-4735-9196-A7209241199B}" destId="{1DDA30C0-A74C-44BA-BD5A-C4C5C3CD4668}" srcOrd="1" destOrd="0" presId="urn:microsoft.com/office/officeart/2005/8/layout/orgChart1"/>
    <dgm:cxn modelId="{E905EB52-BF7D-4728-840C-8E085AD09D5C}" type="presParOf" srcId="{3EEEBDA7-D635-4ABC-BC43-75D88DA6BCBE}" destId="{AC8A0861-F468-4EB6-9173-EE6466E97E95}" srcOrd="1" destOrd="0" presId="urn:microsoft.com/office/officeart/2005/8/layout/orgChart1"/>
    <dgm:cxn modelId="{0CC9C98C-51A6-43F5-B95F-FC8BD18522FF}" type="presParOf" srcId="{3EEEBDA7-D635-4ABC-BC43-75D88DA6BCBE}" destId="{798CCB71-89FD-4F64-939E-F18404300C82}" srcOrd="2" destOrd="0" presId="urn:microsoft.com/office/officeart/2005/8/layout/orgChart1"/>
    <dgm:cxn modelId="{8591DE09-A020-4CB8-9B8B-7A1DDE285652}" type="presParOf" srcId="{C114DF7E-3BA0-450D-A94B-275BFC5E187B}" destId="{2DDE288A-0509-4964-BF55-BEAAD5812D32}" srcOrd="2" destOrd="0" presId="urn:microsoft.com/office/officeart/2005/8/layout/orgChart1"/>
    <dgm:cxn modelId="{7B8DE97B-58B1-4A62-A462-7ACF1E3AA4FA}" type="presParOf" srcId="{C29F5144-71F1-4A42-91AA-A651A4D850C2}" destId="{D7C2CB9D-8065-435E-9FB9-4019AE0555EB}" srcOrd="2" destOrd="0" presId="urn:microsoft.com/office/officeart/2005/8/layout/orgChart1"/>
    <dgm:cxn modelId="{37E88838-AD87-41CB-822E-64DAD6308382}" type="presParOf" srcId="{C29F5144-71F1-4A42-91AA-A651A4D850C2}" destId="{8D8AD135-8627-4BA5-951B-41CD8BF6ADCD}" srcOrd="3" destOrd="0" presId="urn:microsoft.com/office/officeart/2005/8/layout/orgChart1"/>
    <dgm:cxn modelId="{D7111BA6-1FE7-47EA-9BCE-37CABC908D92}" type="presParOf" srcId="{8D8AD135-8627-4BA5-951B-41CD8BF6ADCD}" destId="{9F77F0B6-4034-4EA1-B8DE-1849AB58A609}" srcOrd="0" destOrd="0" presId="urn:microsoft.com/office/officeart/2005/8/layout/orgChart1"/>
    <dgm:cxn modelId="{4A8C7675-6153-4007-A6F3-48F4FE89349C}" type="presParOf" srcId="{9F77F0B6-4034-4EA1-B8DE-1849AB58A609}" destId="{B1EEAC2A-9D6A-4A1E-AC05-D9165C9416AC}" srcOrd="0" destOrd="0" presId="urn:microsoft.com/office/officeart/2005/8/layout/orgChart1"/>
    <dgm:cxn modelId="{52D440C8-8DE7-4668-8F4A-DD581B0520FF}" type="presParOf" srcId="{9F77F0B6-4034-4EA1-B8DE-1849AB58A609}" destId="{2D30A631-65B4-4169-B2CD-6156F476D715}" srcOrd="1" destOrd="0" presId="urn:microsoft.com/office/officeart/2005/8/layout/orgChart1"/>
    <dgm:cxn modelId="{59BF7CF7-4A0A-416A-96E9-C49F241DCDFB}" type="presParOf" srcId="{8D8AD135-8627-4BA5-951B-41CD8BF6ADCD}" destId="{322B8E7F-1A09-4DE2-9B3D-270BA3B145BF}" srcOrd="1" destOrd="0" presId="urn:microsoft.com/office/officeart/2005/8/layout/orgChart1"/>
    <dgm:cxn modelId="{550B9E01-8E4A-4AFB-8F4E-9A93771CD7FC}" type="presParOf" srcId="{8D8AD135-8627-4BA5-951B-41CD8BF6ADCD}" destId="{FCDFE1BE-B1FB-4CF7-9DB3-EA663EBB2093}" srcOrd="2" destOrd="0" presId="urn:microsoft.com/office/officeart/2005/8/layout/orgChart1"/>
    <dgm:cxn modelId="{A78DC728-31B1-4798-BD55-5572136A0E05}" type="presParOf" srcId="{C29F5144-71F1-4A42-91AA-A651A4D850C2}" destId="{836D2934-9EB4-4937-B262-A8B54D14042A}" srcOrd="4" destOrd="0" presId="urn:microsoft.com/office/officeart/2005/8/layout/orgChart1"/>
    <dgm:cxn modelId="{0EBC82DA-8006-4CF0-BC30-57D350258AE0}" type="presParOf" srcId="{C29F5144-71F1-4A42-91AA-A651A4D850C2}" destId="{EFD72B02-EE1A-4594-9E0C-980646F5500B}" srcOrd="5" destOrd="0" presId="urn:microsoft.com/office/officeart/2005/8/layout/orgChart1"/>
    <dgm:cxn modelId="{7FC2E2D0-3D0F-46AB-953C-3BAAB5FF416C}" type="presParOf" srcId="{EFD72B02-EE1A-4594-9E0C-980646F5500B}" destId="{D709965F-8B87-4296-9D18-2262F2EC7051}" srcOrd="0" destOrd="0" presId="urn:microsoft.com/office/officeart/2005/8/layout/orgChart1"/>
    <dgm:cxn modelId="{9FA5DE69-D8E8-4402-93D9-531B8484FF44}" type="presParOf" srcId="{D709965F-8B87-4296-9D18-2262F2EC7051}" destId="{9D481591-14C0-401F-96AB-AC3CDCFD0A5F}" srcOrd="0" destOrd="0" presId="urn:microsoft.com/office/officeart/2005/8/layout/orgChart1"/>
    <dgm:cxn modelId="{6AAF9E31-1E76-46CB-85BF-79984F9204DC}" type="presParOf" srcId="{D709965F-8B87-4296-9D18-2262F2EC7051}" destId="{A2DECFB5-3B85-40F2-A224-90023D1C3CD2}" srcOrd="1" destOrd="0" presId="urn:microsoft.com/office/officeart/2005/8/layout/orgChart1"/>
    <dgm:cxn modelId="{A191A227-410D-4398-96D0-678B5570359C}" type="presParOf" srcId="{EFD72B02-EE1A-4594-9E0C-980646F5500B}" destId="{1BED03C3-96CE-47DC-B7B6-1E203B20F3D2}" srcOrd="1" destOrd="0" presId="urn:microsoft.com/office/officeart/2005/8/layout/orgChart1"/>
    <dgm:cxn modelId="{8D932A35-50C2-4A8A-9645-EDC025B27B6C}" type="presParOf" srcId="{1BED03C3-96CE-47DC-B7B6-1E203B20F3D2}" destId="{96D45E7C-31B9-4CC1-906C-3AFBA3A0364E}" srcOrd="0" destOrd="0" presId="urn:microsoft.com/office/officeart/2005/8/layout/orgChart1"/>
    <dgm:cxn modelId="{2A8D85FE-F98F-4DD7-A851-71A11488D7CC}" type="presParOf" srcId="{1BED03C3-96CE-47DC-B7B6-1E203B20F3D2}" destId="{FC746A5B-84D8-4A17-B655-E5F3F342407E}" srcOrd="1" destOrd="0" presId="urn:microsoft.com/office/officeart/2005/8/layout/orgChart1"/>
    <dgm:cxn modelId="{EAF6B39F-E4BE-473C-AAC0-EE2C3B5D1320}" type="presParOf" srcId="{FC746A5B-84D8-4A17-B655-E5F3F342407E}" destId="{6E02300F-12A7-424F-907C-7A46AFBD3BAE}" srcOrd="0" destOrd="0" presId="urn:microsoft.com/office/officeart/2005/8/layout/orgChart1"/>
    <dgm:cxn modelId="{745D3507-0157-4D9D-BEBC-ABB41C8758B3}" type="presParOf" srcId="{6E02300F-12A7-424F-907C-7A46AFBD3BAE}" destId="{93AC47E0-4279-4B1D-89B0-02C19B41DCED}" srcOrd="0" destOrd="0" presId="urn:microsoft.com/office/officeart/2005/8/layout/orgChart1"/>
    <dgm:cxn modelId="{D57690DD-A577-41A2-9000-7D2C956648CF}" type="presParOf" srcId="{6E02300F-12A7-424F-907C-7A46AFBD3BAE}" destId="{B95932B2-C304-4FD7-81A4-E3A8B499DEB2}" srcOrd="1" destOrd="0" presId="urn:microsoft.com/office/officeart/2005/8/layout/orgChart1"/>
    <dgm:cxn modelId="{0806AC7D-17CD-41DF-8BF0-5D16FEF85250}" type="presParOf" srcId="{FC746A5B-84D8-4A17-B655-E5F3F342407E}" destId="{D1B11269-6E28-41B9-B0C6-F58100C1CBC1}" srcOrd="1" destOrd="0" presId="urn:microsoft.com/office/officeart/2005/8/layout/orgChart1"/>
    <dgm:cxn modelId="{8CE38700-DD80-4DED-94D2-91D541A01265}" type="presParOf" srcId="{D1B11269-6E28-41B9-B0C6-F58100C1CBC1}" destId="{40AAEB6E-B96B-4729-82B2-85E315434742}" srcOrd="0" destOrd="0" presId="urn:microsoft.com/office/officeart/2005/8/layout/orgChart1"/>
    <dgm:cxn modelId="{FE965E9A-5E10-4FAC-A669-1087B073FF41}" type="presParOf" srcId="{D1B11269-6E28-41B9-B0C6-F58100C1CBC1}" destId="{A219DBDC-EAC6-477F-AB4A-4B37B1A02E29}" srcOrd="1" destOrd="0" presId="urn:microsoft.com/office/officeart/2005/8/layout/orgChart1"/>
    <dgm:cxn modelId="{4D8A11B1-700E-45B6-A895-0CC1002D2615}" type="presParOf" srcId="{A219DBDC-EAC6-477F-AB4A-4B37B1A02E29}" destId="{A8CF8B4A-C3DA-403C-B21B-B39830004781}" srcOrd="0" destOrd="0" presId="urn:microsoft.com/office/officeart/2005/8/layout/orgChart1"/>
    <dgm:cxn modelId="{67CB623E-4564-408A-BBA4-A34F547434FE}" type="presParOf" srcId="{A8CF8B4A-C3DA-403C-B21B-B39830004781}" destId="{EE9D2DC2-9987-4314-A9DE-BE32DAFCDE39}" srcOrd="0" destOrd="0" presId="urn:microsoft.com/office/officeart/2005/8/layout/orgChart1"/>
    <dgm:cxn modelId="{E8A27F98-EE7E-478F-A5F3-E69B3A2CAB15}" type="presParOf" srcId="{A8CF8B4A-C3DA-403C-B21B-B39830004781}" destId="{26D9586D-15AB-4641-A85D-790921C1446A}" srcOrd="1" destOrd="0" presId="urn:microsoft.com/office/officeart/2005/8/layout/orgChart1"/>
    <dgm:cxn modelId="{38B52EAB-9907-4EBA-ADAE-592BEFDA588D}" type="presParOf" srcId="{A219DBDC-EAC6-477F-AB4A-4B37B1A02E29}" destId="{B92F7500-6817-4EC3-A278-DC85F25B3A7B}" srcOrd="1" destOrd="0" presId="urn:microsoft.com/office/officeart/2005/8/layout/orgChart1"/>
    <dgm:cxn modelId="{E3EC9E1C-5769-483F-BFC0-EE025EA23DC8}" type="presParOf" srcId="{A219DBDC-EAC6-477F-AB4A-4B37B1A02E29}" destId="{0932AB76-A0DA-483B-AF9C-CC5003E4904E}" srcOrd="2" destOrd="0" presId="urn:microsoft.com/office/officeart/2005/8/layout/orgChart1"/>
    <dgm:cxn modelId="{BC94DCB2-9E59-42C3-B0E7-B227C0618ABE}" type="presParOf" srcId="{D1B11269-6E28-41B9-B0C6-F58100C1CBC1}" destId="{03259DC1-F016-4BBF-9E7F-3E34AD1EF033}" srcOrd="2" destOrd="0" presId="urn:microsoft.com/office/officeart/2005/8/layout/orgChart1"/>
    <dgm:cxn modelId="{EE13F8E3-2EE3-4238-8625-A758FE7AE69B}" type="presParOf" srcId="{D1B11269-6E28-41B9-B0C6-F58100C1CBC1}" destId="{A2EC7E08-AE17-4604-9C27-6217C5CB885E}" srcOrd="3" destOrd="0" presId="urn:microsoft.com/office/officeart/2005/8/layout/orgChart1"/>
    <dgm:cxn modelId="{CE4DC3DE-821E-442D-8513-072BB051B952}" type="presParOf" srcId="{A2EC7E08-AE17-4604-9C27-6217C5CB885E}" destId="{545052AF-B9B3-4A5D-8870-A0505636F4AD}" srcOrd="0" destOrd="0" presId="urn:microsoft.com/office/officeart/2005/8/layout/orgChart1"/>
    <dgm:cxn modelId="{50BCAC6B-FEF7-43A0-AF60-80401151AE8D}" type="presParOf" srcId="{545052AF-B9B3-4A5D-8870-A0505636F4AD}" destId="{34DB1727-B6F7-4D62-A181-AF1A91EFFA71}" srcOrd="0" destOrd="0" presId="urn:microsoft.com/office/officeart/2005/8/layout/orgChart1"/>
    <dgm:cxn modelId="{FDDCDAD5-E55D-4E19-8B5C-243628FE6FE6}" type="presParOf" srcId="{545052AF-B9B3-4A5D-8870-A0505636F4AD}" destId="{52A71F39-2621-4FFE-ACBB-3335E25696A9}" srcOrd="1" destOrd="0" presId="urn:microsoft.com/office/officeart/2005/8/layout/orgChart1"/>
    <dgm:cxn modelId="{29541B33-1F2F-484C-B683-7BEB1885BC63}" type="presParOf" srcId="{A2EC7E08-AE17-4604-9C27-6217C5CB885E}" destId="{89FE054B-AFE2-4838-AB92-FC001E399471}" srcOrd="1" destOrd="0" presId="urn:microsoft.com/office/officeart/2005/8/layout/orgChart1"/>
    <dgm:cxn modelId="{36B1069F-FBA1-4006-8F64-F0B063593049}" type="presParOf" srcId="{A2EC7E08-AE17-4604-9C27-6217C5CB885E}" destId="{BAA27CA8-09DE-479C-9788-B44CFE865531}" srcOrd="2" destOrd="0" presId="urn:microsoft.com/office/officeart/2005/8/layout/orgChart1"/>
    <dgm:cxn modelId="{2D2BC94E-177E-4C32-A06D-25FAC5C1E4F3}" type="presParOf" srcId="{FC746A5B-84D8-4A17-B655-E5F3F342407E}" destId="{16FC2BED-889F-4B9B-BD4E-412848EC6DEA}" srcOrd="2" destOrd="0" presId="urn:microsoft.com/office/officeart/2005/8/layout/orgChart1"/>
    <dgm:cxn modelId="{17E6E97E-3EA6-4A83-ACCC-657108E32879}" type="presParOf" srcId="{EFD72B02-EE1A-4594-9E0C-980646F5500B}" destId="{372914C0-CCF7-44C6-BC09-C99A078121EE}" srcOrd="2" destOrd="0" presId="urn:microsoft.com/office/officeart/2005/8/layout/orgChart1"/>
    <dgm:cxn modelId="{48D2001C-5D4B-494D-A260-AE372258CEC6}" type="presParOf" srcId="{C29F5144-71F1-4A42-91AA-A651A4D850C2}" destId="{3AB4DA58-0DDC-467D-98BB-1EE865B00210}" srcOrd="6" destOrd="0" presId="urn:microsoft.com/office/officeart/2005/8/layout/orgChart1"/>
    <dgm:cxn modelId="{4C7FF4C9-26B5-48CD-8881-82A0A44DE8C0}" type="presParOf" srcId="{C29F5144-71F1-4A42-91AA-A651A4D850C2}" destId="{125C443C-A09D-4E94-8463-6171799E9BE9}" srcOrd="7" destOrd="0" presId="urn:microsoft.com/office/officeart/2005/8/layout/orgChart1"/>
    <dgm:cxn modelId="{6F5EA87C-B965-4756-B4DA-28ECCA7866DE}" type="presParOf" srcId="{125C443C-A09D-4E94-8463-6171799E9BE9}" destId="{4904ECC4-D1CC-405F-B760-8EE39AD66BB5}" srcOrd="0" destOrd="0" presId="urn:microsoft.com/office/officeart/2005/8/layout/orgChart1"/>
    <dgm:cxn modelId="{84BD91F0-572B-4EB4-9226-4F65F4B96556}" type="presParOf" srcId="{4904ECC4-D1CC-405F-B760-8EE39AD66BB5}" destId="{38BF00E8-7AA7-4C5A-BF8F-C7594E17DB7B}" srcOrd="0" destOrd="0" presId="urn:microsoft.com/office/officeart/2005/8/layout/orgChart1"/>
    <dgm:cxn modelId="{207CA4D2-3D4B-4F3E-9EBC-48A77EA4A546}" type="presParOf" srcId="{4904ECC4-D1CC-405F-B760-8EE39AD66BB5}" destId="{540DF8D4-6A8B-4E57-A28F-B9E4CA617461}" srcOrd="1" destOrd="0" presId="urn:microsoft.com/office/officeart/2005/8/layout/orgChart1"/>
    <dgm:cxn modelId="{CB7575ED-4CF6-4535-816D-8989D0A2B0E6}" type="presParOf" srcId="{125C443C-A09D-4E94-8463-6171799E9BE9}" destId="{73B22104-8C77-4FD2-BFDE-DAF2ED9F172C}" srcOrd="1" destOrd="0" presId="urn:microsoft.com/office/officeart/2005/8/layout/orgChart1"/>
    <dgm:cxn modelId="{F654B1DD-E179-43FA-9DDE-F64A1B2B7CCE}" type="presParOf" srcId="{73B22104-8C77-4FD2-BFDE-DAF2ED9F172C}" destId="{2D96F7D2-44B5-4514-ABFE-B01815547BDF}" srcOrd="0" destOrd="0" presId="urn:microsoft.com/office/officeart/2005/8/layout/orgChart1"/>
    <dgm:cxn modelId="{41BD9050-9579-4DE1-BE9F-E4670791826A}" type="presParOf" srcId="{73B22104-8C77-4FD2-BFDE-DAF2ED9F172C}" destId="{58D9C459-1BA0-466C-A9B3-35C32E06A3DE}" srcOrd="1" destOrd="0" presId="urn:microsoft.com/office/officeart/2005/8/layout/orgChart1"/>
    <dgm:cxn modelId="{E527264C-5F58-4DD0-8060-6D3DCEE15C9B}" type="presParOf" srcId="{58D9C459-1BA0-466C-A9B3-35C32E06A3DE}" destId="{B132644F-60CD-4D12-A0F6-554F0D552112}" srcOrd="0" destOrd="0" presId="urn:microsoft.com/office/officeart/2005/8/layout/orgChart1"/>
    <dgm:cxn modelId="{8F882F56-9450-4759-A08B-E030621E102C}" type="presParOf" srcId="{B132644F-60CD-4D12-A0F6-554F0D552112}" destId="{7745179A-1207-4F8C-9045-83C6C727CEC6}" srcOrd="0" destOrd="0" presId="urn:microsoft.com/office/officeart/2005/8/layout/orgChart1"/>
    <dgm:cxn modelId="{8171F56A-FBE9-4F68-AA71-F0463B0C4CD5}" type="presParOf" srcId="{B132644F-60CD-4D12-A0F6-554F0D552112}" destId="{9695CFB2-E27A-4B11-89FA-D6B7CF48F342}" srcOrd="1" destOrd="0" presId="urn:microsoft.com/office/officeart/2005/8/layout/orgChart1"/>
    <dgm:cxn modelId="{578C846E-8B07-4611-8EDA-170AAECC7E23}" type="presParOf" srcId="{58D9C459-1BA0-466C-A9B3-35C32E06A3DE}" destId="{52A37515-E52E-41B6-B34A-144D170BEB13}" srcOrd="1" destOrd="0" presId="urn:microsoft.com/office/officeart/2005/8/layout/orgChart1"/>
    <dgm:cxn modelId="{5029F837-4652-4D7A-B67F-C36348459BB6}" type="presParOf" srcId="{58D9C459-1BA0-466C-A9B3-35C32E06A3DE}" destId="{C7BB0908-3E9F-41C8-B10B-C00FF367ABD9}" srcOrd="2" destOrd="0" presId="urn:microsoft.com/office/officeart/2005/8/layout/orgChart1"/>
    <dgm:cxn modelId="{4B9ED7E6-9DC2-437E-B69E-86D12BC4EFE6}" type="presParOf" srcId="{73B22104-8C77-4FD2-BFDE-DAF2ED9F172C}" destId="{6688C2D4-204A-42FE-B725-595F6D9B26AD}" srcOrd="2" destOrd="0" presId="urn:microsoft.com/office/officeart/2005/8/layout/orgChart1"/>
    <dgm:cxn modelId="{FEA745E6-DCD8-49CC-B736-45EC052D54D3}" type="presParOf" srcId="{73B22104-8C77-4FD2-BFDE-DAF2ED9F172C}" destId="{48F94606-3A94-4F9A-B7A5-2B029987C573}" srcOrd="3" destOrd="0" presId="urn:microsoft.com/office/officeart/2005/8/layout/orgChart1"/>
    <dgm:cxn modelId="{13055B74-5D89-4ED5-B532-5683E164B4A1}" type="presParOf" srcId="{48F94606-3A94-4F9A-B7A5-2B029987C573}" destId="{9B6E46DE-8739-4DF7-B2F2-B043FEE96096}" srcOrd="0" destOrd="0" presId="urn:microsoft.com/office/officeart/2005/8/layout/orgChart1"/>
    <dgm:cxn modelId="{1A406E9F-1CE4-4924-BEC4-EFEA58861C1F}" type="presParOf" srcId="{9B6E46DE-8739-4DF7-B2F2-B043FEE96096}" destId="{096290C4-8E3A-4026-A226-5AF3604FDFD3}" srcOrd="0" destOrd="0" presId="urn:microsoft.com/office/officeart/2005/8/layout/orgChart1"/>
    <dgm:cxn modelId="{FCA60546-F1E8-439A-9FDA-5E1F211B4811}" type="presParOf" srcId="{9B6E46DE-8739-4DF7-B2F2-B043FEE96096}" destId="{702E16F6-B52C-4935-BF86-F17985290C83}" srcOrd="1" destOrd="0" presId="urn:microsoft.com/office/officeart/2005/8/layout/orgChart1"/>
    <dgm:cxn modelId="{5EFEE4E2-7A6B-41AF-95DA-CDF883459816}" type="presParOf" srcId="{48F94606-3A94-4F9A-B7A5-2B029987C573}" destId="{96E57A4D-9162-48AE-BC89-0FB28FAE3C0F}" srcOrd="1" destOrd="0" presId="urn:microsoft.com/office/officeart/2005/8/layout/orgChart1"/>
    <dgm:cxn modelId="{DDBCE64C-1925-4037-A59B-B73A6B1676C5}" type="presParOf" srcId="{48F94606-3A94-4F9A-B7A5-2B029987C573}" destId="{4233AE63-639F-4D85-9E70-F1DBC4A6A4DF}" srcOrd="2" destOrd="0" presId="urn:microsoft.com/office/officeart/2005/8/layout/orgChart1"/>
    <dgm:cxn modelId="{29FCE6EA-9794-4073-894B-0528F89263A2}" type="presParOf" srcId="{73B22104-8C77-4FD2-BFDE-DAF2ED9F172C}" destId="{5C738F85-99A3-4D2F-BBCD-871E72F135CE}" srcOrd="4" destOrd="0" presId="urn:microsoft.com/office/officeart/2005/8/layout/orgChart1"/>
    <dgm:cxn modelId="{426CFBC8-A79A-4164-B50C-52F5994298DF}" type="presParOf" srcId="{73B22104-8C77-4FD2-BFDE-DAF2ED9F172C}" destId="{DDF3D9FE-099B-4016-8AF3-E7BB775A6CBF}" srcOrd="5" destOrd="0" presId="urn:microsoft.com/office/officeart/2005/8/layout/orgChart1"/>
    <dgm:cxn modelId="{CD76494A-6A35-47EE-868A-726C201ECA54}" type="presParOf" srcId="{DDF3D9FE-099B-4016-8AF3-E7BB775A6CBF}" destId="{601E9F2C-4E7B-48D5-97DA-0EB1F5DE4C1D}" srcOrd="0" destOrd="0" presId="urn:microsoft.com/office/officeart/2005/8/layout/orgChart1"/>
    <dgm:cxn modelId="{92DC492E-8DFE-472C-99FC-0C4F20D5E15B}" type="presParOf" srcId="{601E9F2C-4E7B-48D5-97DA-0EB1F5DE4C1D}" destId="{CB35697D-983F-4F35-A4FD-548980E35BF8}" srcOrd="0" destOrd="0" presId="urn:microsoft.com/office/officeart/2005/8/layout/orgChart1"/>
    <dgm:cxn modelId="{F37DDA50-E101-429E-9D7D-8595DADFAECE}" type="presParOf" srcId="{601E9F2C-4E7B-48D5-97DA-0EB1F5DE4C1D}" destId="{52248D71-BF1A-4736-ADD0-B7CDF662EA06}" srcOrd="1" destOrd="0" presId="urn:microsoft.com/office/officeart/2005/8/layout/orgChart1"/>
    <dgm:cxn modelId="{B1255B7E-F9ED-428F-895B-35C3072A3B43}" type="presParOf" srcId="{DDF3D9FE-099B-4016-8AF3-E7BB775A6CBF}" destId="{D6C19133-3B16-4F16-8CB2-C162682CB35B}" srcOrd="1" destOrd="0" presId="urn:microsoft.com/office/officeart/2005/8/layout/orgChart1"/>
    <dgm:cxn modelId="{A3619985-CECA-46A0-ADC2-2A15FDDE6450}" type="presParOf" srcId="{DDF3D9FE-099B-4016-8AF3-E7BB775A6CBF}" destId="{587E397C-3AE6-402F-B182-107A60D8B6D7}" srcOrd="2" destOrd="0" presId="urn:microsoft.com/office/officeart/2005/8/layout/orgChart1"/>
    <dgm:cxn modelId="{EDBFC9C5-75CE-49DF-98C5-635E24741F43}" type="presParOf" srcId="{125C443C-A09D-4E94-8463-6171799E9BE9}" destId="{26EDE7A8-8F31-4B57-993C-445E35106730}" srcOrd="2" destOrd="0" presId="urn:microsoft.com/office/officeart/2005/8/layout/orgChart1"/>
    <dgm:cxn modelId="{A3391ED2-4BDF-4A4E-BE0C-406642D4349F}" type="presParOf" srcId="{C29F5144-71F1-4A42-91AA-A651A4D850C2}" destId="{ACD964DC-096F-420B-AD89-A504D8EAFD5B}" srcOrd="8" destOrd="0" presId="urn:microsoft.com/office/officeart/2005/8/layout/orgChart1"/>
    <dgm:cxn modelId="{4DA8A6BF-411C-4724-91A8-C2CA143AC584}" type="presParOf" srcId="{C29F5144-71F1-4A42-91AA-A651A4D850C2}" destId="{2E3DAEB8-F519-4C44-B80F-36224CCD9274}" srcOrd="9" destOrd="0" presId="urn:microsoft.com/office/officeart/2005/8/layout/orgChart1"/>
    <dgm:cxn modelId="{81335065-8215-4ADE-9D6C-F8DE149C72E4}" type="presParOf" srcId="{2E3DAEB8-F519-4C44-B80F-36224CCD9274}" destId="{658E6F69-D9BB-4CA0-8740-1EE7F4277847}" srcOrd="0" destOrd="0" presId="urn:microsoft.com/office/officeart/2005/8/layout/orgChart1"/>
    <dgm:cxn modelId="{10D699CE-EEE4-4031-9543-7224A84CE202}" type="presParOf" srcId="{658E6F69-D9BB-4CA0-8740-1EE7F4277847}" destId="{CEBFC21E-BCEB-499E-A71F-AD3BA83B6AAA}" srcOrd="0" destOrd="0" presId="urn:microsoft.com/office/officeart/2005/8/layout/orgChart1"/>
    <dgm:cxn modelId="{13231FAC-EBEE-4BC3-86A7-1CECD35AA202}" type="presParOf" srcId="{658E6F69-D9BB-4CA0-8740-1EE7F4277847}" destId="{8545E902-A6FA-4D3E-A629-82E4BBCD84E5}" srcOrd="1" destOrd="0" presId="urn:microsoft.com/office/officeart/2005/8/layout/orgChart1"/>
    <dgm:cxn modelId="{0A72B5CF-3158-48E3-8BD1-6345E4180783}" type="presParOf" srcId="{2E3DAEB8-F519-4C44-B80F-36224CCD9274}" destId="{4270B4E5-C5A5-4CBE-B241-EC88CB79768F}" srcOrd="1" destOrd="0" presId="urn:microsoft.com/office/officeart/2005/8/layout/orgChart1"/>
    <dgm:cxn modelId="{D4A29827-EAD9-4FDD-935A-43C6089382C9}" type="presParOf" srcId="{4270B4E5-C5A5-4CBE-B241-EC88CB79768F}" destId="{5A0B2DCD-CE88-4F19-B8C4-4372EDAF53AE}" srcOrd="0" destOrd="0" presId="urn:microsoft.com/office/officeart/2005/8/layout/orgChart1"/>
    <dgm:cxn modelId="{01AB87BF-F9CB-4C10-9AD6-52E9176560A4}" type="presParOf" srcId="{4270B4E5-C5A5-4CBE-B241-EC88CB79768F}" destId="{4326CA62-7357-4EB7-AF0A-02A493887782}" srcOrd="1" destOrd="0" presId="urn:microsoft.com/office/officeart/2005/8/layout/orgChart1"/>
    <dgm:cxn modelId="{C018DFB1-EF31-41BF-8C16-3AA15B60D181}" type="presParOf" srcId="{4326CA62-7357-4EB7-AF0A-02A493887782}" destId="{5BF74F43-0896-4D11-8C3A-A90DBE77D974}" srcOrd="0" destOrd="0" presId="urn:microsoft.com/office/officeart/2005/8/layout/orgChart1"/>
    <dgm:cxn modelId="{5AE0D508-77B8-4F20-BD86-C5BD9EFB3989}" type="presParOf" srcId="{5BF74F43-0896-4D11-8C3A-A90DBE77D974}" destId="{89EDEB86-95ED-4FA9-9FA1-330C5D7743EF}" srcOrd="0" destOrd="0" presId="urn:microsoft.com/office/officeart/2005/8/layout/orgChart1"/>
    <dgm:cxn modelId="{7567CDFF-DDAF-4453-AD14-B9A033909A97}" type="presParOf" srcId="{5BF74F43-0896-4D11-8C3A-A90DBE77D974}" destId="{904E73A2-D188-4E2A-93AE-7A9D7D74F2FA}" srcOrd="1" destOrd="0" presId="urn:microsoft.com/office/officeart/2005/8/layout/orgChart1"/>
    <dgm:cxn modelId="{BAF7681D-055D-45D5-A15D-895E87AC796F}" type="presParOf" srcId="{4326CA62-7357-4EB7-AF0A-02A493887782}" destId="{649958FE-3145-41D4-BAAF-605382D78C16}" srcOrd="1" destOrd="0" presId="urn:microsoft.com/office/officeart/2005/8/layout/orgChart1"/>
    <dgm:cxn modelId="{6524A207-FC78-456B-B699-85E8F15614E2}" type="presParOf" srcId="{649958FE-3145-41D4-BAAF-605382D78C16}" destId="{F9C183E5-A3F3-472C-B4D1-9068818F42C3}" srcOrd="0" destOrd="0" presId="urn:microsoft.com/office/officeart/2005/8/layout/orgChart1"/>
    <dgm:cxn modelId="{4B86ED55-817E-4750-923B-85D9AA4CD9F4}" type="presParOf" srcId="{649958FE-3145-41D4-BAAF-605382D78C16}" destId="{ECADEFAC-39FE-49E5-AAD4-89C40757ACE2}" srcOrd="1" destOrd="0" presId="urn:microsoft.com/office/officeart/2005/8/layout/orgChart1"/>
    <dgm:cxn modelId="{8D35C2B3-FAFE-4E12-8B9C-255EA904FD2B}" type="presParOf" srcId="{ECADEFAC-39FE-49E5-AAD4-89C40757ACE2}" destId="{92795FA4-A4F7-4338-AAF3-29989FA5E488}" srcOrd="0" destOrd="0" presId="urn:microsoft.com/office/officeart/2005/8/layout/orgChart1"/>
    <dgm:cxn modelId="{64727011-B728-4CB5-86E7-75B4EB6AD2B9}" type="presParOf" srcId="{92795FA4-A4F7-4338-AAF3-29989FA5E488}" destId="{B6D1B85A-0736-46F5-9A1F-26AE17724C47}" srcOrd="0" destOrd="0" presId="urn:microsoft.com/office/officeart/2005/8/layout/orgChart1"/>
    <dgm:cxn modelId="{7FF4C236-3C86-44D0-8F44-A9B92255CFFE}" type="presParOf" srcId="{92795FA4-A4F7-4338-AAF3-29989FA5E488}" destId="{81EF5862-5A6B-4058-9BF5-55294EF82574}" srcOrd="1" destOrd="0" presId="urn:microsoft.com/office/officeart/2005/8/layout/orgChart1"/>
    <dgm:cxn modelId="{08AE89DB-4CAA-4414-8383-EE8BB2781A21}" type="presParOf" srcId="{ECADEFAC-39FE-49E5-AAD4-89C40757ACE2}" destId="{899F9476-543C-4487-985A-0BA8A78C0323}" srcOrd="1" destOrd="0" presId="urn:microsoft.com/office/officeart/2005/8/layout/orgChart1"/>
    <dgm:cxn modelId="{EDFD741C-C7EB-484A-80B4-326CA377718F}" type="presParOf" srcId="{ECADEFAC-39FE-49E5-AAD4-89C40757ACE2}" destId="{A76627EE-8E19-4F17-A9BE-D6CE9BE244A4}" srcOrd="2" destOrd="0" presId="urn:microsoft.com/office/officeart/2005/8/layout/orgChart1"/>
    <dgm:cxn modelId="{18D6AA9F-5A9C-4838-BBA5-C23CAD37DE40}" type="presParOf" srcId="{4326CA62-7357-4EB7-AF0A-02A493887782}" destId="{1F99F378-5C63-4FEC-B174-FE3A856E1648}" srcOrd="2" destOrd="0" presId="urn:microsoft.com/office/officeart/2005/8/layout/orgChart1"/>
    <dgm:cxn modelId="{A4780C66-C498-4C37-9B3E-87C6F01A376A}" type="presParOf" srcId="{4270B4E5-C5A5-4CBE-B241-EC88CB79768F}" destId="{4649B99B-5393-4EDC-9A4D-894F26E35A19}" srcOrd="2" destOrd="0" presId="urn:microsoft.com/office/officeart/2005/8/layout/orgChart1"/>
    <dgm:cxn modelId="{B56504E8-6B26-4162-A82F-498D0DAD29DE}" type="presParOf" srcId="{4270B4E5-C5A5-4CBE-B241-EC88CB79768F}" destId="{7BC3F242-A574-4844-A2F4-2B214FD9CF5A}" srcOrd="3" destOrd="0" presId="urn:microsoft.com/office/officeart/2005/8/layout/orgChart1"/>
    <dgm:cxn modelId="{1138E3F8-DB45-4E5B-8DEA-E18C7D386202}" type="presParOf" srcId="{7BC3F242-A574-4844-A2F4-2B214FD9CF5A}" destId="{24BAC5EC-86A8-4700-930C-0FF8224A2C77}" srcOrd="0" destOrd="0" presId="urn:microsoft.com/office/officeart/2005/8/layout/orgChart1"/>
    <dgm:cxn modelId="{C4D140C9-9804-4CB5-A231-FFEC0C08E635}" type="presParOf" srcId="{24BAC5EC-86A8-4700-930C-0FF8224A2C77}" destId="{628517E2-81DC-483C-8DFF-346239D520FC}" srcOrd="0" destOrd="0" presId="urn:microsoft.com/office/officeart/2005/8/layout/orgChart1"/>
    <dgm:cxn modelId="{71CAB21A-4660-4083-96EB-66131F150887}" type="presParOf" srcId="{24BAC5EC-86A8-4700-930C-0FF8224A2C77}" destId="{6E4364F2-9441-456E-99DA-18E247FEAABD}" srcOrd="1" destOrd="0" presId="urn:microsoft.com/office/officeart/2005/8/layout/orgChart1"/>
    <dgm:cxn modelId="{D5A1DDD5-199F-40ED-9220-0E5C1C0BA9E0}" type="presParOf" srcId="{7BC3F242-A574-4844-A2F4-2B214FD9CF5A}" destId="{F1F35CA7-63E2-4317-9713-C4BE3454FB23}" srcOrd="1" destOrd="0" presId="urn:microsoft.com/office/officeart/2005/8/layout/orgChart1"/>
    <dgm:cxn modelId="{9F3B49B2-ED77-4E65-BB2C-BA907BBBC37A}" type="presParOf" srcId="{7BC3F242-A574-4844-A2F4-2B214FD9CF5A}" destId="{F0427A12-659D-47FF-98ED-FB6A1493F127}" srcOrd="2" destOrd="0" presId="urn:microsoft.com/office/officeart/2005/8/layout/orgChart1"/>
    <dgm:cxn modelId="{AF9E771D-ED10-41C7-9462-21FD382CC241}" type="presParOf" srcId="{4270B4E5-C5A5-4CBE-B241-EC88CB79768F}" destId="{BA39C858-CF25-424E-92FD-BAD9AC0A09E4}" srcOrd="4" destOrd="0" presId="urn:microsoft.com/office/officeart/2005/8/layout/orgChart1"/>
    <dgm:cxn modelId="{113BEE8E-19B3-4B4A-9BA2-C143EF3494EF}" type="presParOf" srcId="{4270B4E5-C5A5-4CBE-B241-EC88CB79768F}" destId="{AB619868-5327-4F65-8EC6-9B3A317E76AC}" srcOrd="5" destOrd="0" presId="urn:microsoft.com/office/officeart/2005/8/layout/orgChart1"/>
    <dgm:cxn modelId="{DECFF4BA-54D4-467F-9F83-6E08633BDD77}" type="presParOf" srcId="{AB619868-5327-4F65-8EC6-9B3A317E76AC}" destId="{249C703E-ED90-4C80-9447-ABC7D874EDAB}" srcOrd="0" destOrd="0" presId="urn:microsoft.com/office/officeart/2005/8/layout/orgChart1"/>
    <dgm:cxn modelId="{62AB0935-31E5-47D8-8116-DB7756E4A78A}" type="presParOf" srcId="{249C703E-ED90-4C80-9447-ABC7D874EDAB}" destId="{1517AE94-74F7-4075-BECA-C51BAC51729A}" srcOrd="0" destOrd="0" presId="urn:microsoft.com/office/officeart/2005/8/layout/orgChart1"/>
    <dgm:cxn modelId="{82438A70-9731-46EC-AED4-BFC3A805639C}" type="presParOf" srcId="{249C703E-ED90-4C80-9447-ABC7D874EDAB}" destId="{123AE452-87EF-4CD7-8EC2-C8F69DDB12A6}" srcOrd="1" destOrd="0" presId="urn:microsoft.com/office/officeart/2005/8/layout/orgChart1"/>
    <dgm:cxn modelId="{95537ECB-CF8C-4A59-A238-E1D5EE21F813}" type="presParOf" srcId="{AB619868-5327-4F65-8EC6-9B3A317E76AC}" destId="{E696CD97-4AD1-4A0B-8738-9F8790732632}" srcOrd="1" destOrd="0" presId="urn:microsoft.com/office/officeart/2005/8/layout/orgChart1"/>
    <dgm:cxn modelId="{EC2BB19F-AAE5-4C30-A019-79C72F3B2AA7}" type="presParOf" srcId="{AB619868-5327-4F65-8EC6-9B3A317E76AC}" destId="{C5731081-6263-45E9-B124-71DC20E3D711}" srcOrd="2" destOrd="0" presId="urn:microsoft.com/office/officeart/2005/8/layout/orgChart1"/>
    <dgm:cxn modelId="{188C626A-5AA1-4B5B-845D-1E9B27BFE550}" type="presParOf" srcId="{2E3DAEB8-F519-4C44-B80F-36224CCD9274}" destId="{0B3CC06D-DAF0-4A05-9A5A-B21B2F1B254C}" srcOrd="2" destOrd="0" presId="urn:microsoft.com/office/officeart/2005/8/layout/orgChart1"/>
    <dgm:cxn modelId="{2B822652-9241-404D-AFBD-E77F8002704B}" type="presParOf" srcId="{C29F5144-71F1-4A42-91AA-A651A4D850C2}" destId="{64B90C20-3465-4936-AC04-B8D1A9214605}" srcOrd="10" destOrd="0" presId="urn:microsoft.com/office/officeart/2005/8/layout/orgChart1"/>
    <dgm:cxn modelId="{654847AF-3D63-46C9-9C5B-32FAE68F5435}" type="presParOf" srcId="{C29F5144-71F1-4A42-91AA-A651A4D850C2}" destId="{50B96469-710E-408B-A247-5BA05F5140A3}" srcOrd="11" destOrd="0" presId="urn:microsoft.com/office/officeart/2005/8/layout/orgChart1"/>
    <dgm:cxn modelId="{9D005055-B8DC-4DBA-AF74-E5569C8E60B6}" type="presParOf" srcId="{50B96469-710E-408B-A247-5BA05F5140A3}" destId="{8AF1C779-C144-4AF0-8D65-00CB8BF2F9B9}" srcOrd="0" destOrd="0" presId="urn:microsoft.com/office/officeart/2005/8/layout/orgChart1"/>
    <dgm:cxn modelId="{7C07ED8D-A28C-4B02-B542-950334CFE6C9}" type="presParOf" srcId="{8AF1C779-C144-4AF0-8D65-00CB8BF2F9B9}" destId="{3C512FC6-85D0-48DD-AF9A-B0DBE165DC31}" srcOrd="0" destOrd="0" presId="urn:microsoft.com/office/officeart/2005/8/layout/orgChart1"/>
    <dgm:cxn modelId="{00BED4DC-55FC-4AE6-876A-9A1CBDAB07FB}" type="presParOf" srcId="{8AF1C779-C144-4AF0-8D65-00CB8BF2F9B9}" destId="{1C1EF7A2-B2F2-48AF-811D-7D4805407BA8}" srcOrd="1" destOrd="0" presId="urn:microsoft.com/office/officeart/2005/8/layout/orgChart1"/>
    <dgm:cxn modelId="{6FF4EFBC-ABDF-4797-84E2-DC51AD9E3019}" type="presParOf" srcId="{50B96469-710E-408B-A247-5BA05F5140A3}" destId="{782A78AB-453F-476A-8119-A40C6B538562}" srcOrd="1" destOrd="0" presId="urn:microsoft.com/office/officeart/2005/8/layout/orgChart1"/>
    <dgm:cxn modelId="{EBAB1D2D-6E20-42BB-9A5B-9167275BCA0B}" type="presParOf" srcId="{782A78AB-453F-476A-8119-A40C6B538562}" destId="{E19CE915-19DD-4AD5-BAB8-131981537AFE}" srcOrd="0" destOrd="0" presId="urn:microsoft.com/office/officeart/2005/8/layout/orgChart1"/>
    <dgm:cxn modelId="{ABF64472-FFCF-43E2-AEEA-683D1CCEAB3E}" type="presParOf" srcId="{782A78AB-453F-476A-8119-A40C6B538562}" destId="{801D9D87-809D-43DF-859E-F4A2BA30027D}" srcOrd="1" destOrd="0" presId="urn:microsoft.com/office/officeart/2005/8/layout/orgChart1"/>
    <dgm:cxn modelId="{7CD9E3F6-7013-449A-BABB-39122D18360B}" type="presParOf" srcId="{801D9D87-809D-43DF-859E-F4A2BA30027D}" destId="{D86108C8-C4A0-409E-A3DC-291109E8398E}" srcOrd="0" destOrd="0" presId="urn:microsoft.com/office/officeart/2005/8/layout/orgChart1"/>
    <dgm:cxn modelId="{12AEFEC4-2D96-4019-A693-5FDE7EABD474}" type="presParOf" srcId="{D86108C8-C4A0-409E-A3DC-291109E8398E}" destId="{D2E04A60-0B2A-466B-80B3-BCD13AB63597}" srcOrd="0" destOrd="0" presId="urn:microsoft.com/office/officeart/2005/8/layout/orgChart1"/>
    <dgm:cxn modelId="{12EE3158-8F6E-432E-A68D-068A6BCA7F20}" type="presParOf" srcId="{D86108C8-C4A0-409E-A3DC-291109E8398E}" destId="{20EAD09D-8268-414A-AF74-0C3D5465A90A}" srcOrd="1" destOrd="0" presId="urn:microsoft.com/office/officeart/2005/8/layout/orgChart1"/>
    <dgm:cxn modelId="{B76D9D51-DEC3-4BE4-9ABE-33FE24905346}" type="presParOf" srcId="{801D9D87-809D-43DF-859E-F4A2BA30027D}" destId="{562E1EE5-7C95-4CE2-9BBE-D029DBD1C95E}" srcOrd="1" destOrd="0" presId="urn:microsoft.com/office/officeart/2005/8/layout/orgChart1"/>
    <dgm:cxn modelId="{41D9807D-663F-42CB-95E5-A2E003F7F373}" type="presParOf" srcId="{801D9D87-809D-43DF-859E-F4A2BA30027D}" destId="{A406B880-C98A-4351-8122-BED3A427360F}" srcOrd="2" destOrd="0" presId="urn:microsoft.com/office/officeart/2005/8/layout/orgChart1"/>
    <dgm:cxn modelId="{F4487FDD-A65D-4CAA-8A11-53FC616EED22}" type="presParOf" srcId="{782A78AB-453F-476A-8119-A40C6B538562}" destId="{C047D3AA-B36C-4967-8F9E-141C3390883E}" srcOrd="2" destOrd="0" presId="urn:microsoft.com/office/officeart/2005/8/layout/orgChart1"/>
    <dgm:cxn modelId="{9C4C1D65-F1B3-4472-A97C-ED21319E93CA}" type="presParOf" srcId="{782A78AB-453F-476A-8119-A40C6B538562}" destId="{FFECA629-0FBC-4133-A48A-9DB8EA2B72AA}" srcOrd="3" destOrd="0" presId="urn:microsoft.com/office/officeart/2005/8/layout/orgChart1"/>
    <dgm:cxn modelId="{789C6198-BE38-4571-A1FA-7E7EAAD185FE}" type="presParOf" srcId="{FFECA629-0FBC-4133-A48A-9DB8EA2B72AA}" destId="{4E4577AA-CC7B-4D1F-854A-4E777104B318}" srcOrd="0" destOrd="0" presId="urn:microsoft.com/office/officeart/2005/8/layout/orgChart1"/>
    <dgm:cxn modelId="{BE33B766-E3A5-4863-81D9-6A93FD0845B4}" type="presParOf" srcId="{4E4577AA-CC7B-4D1F-854A-4E777104B318}" destId="{52052874-4F61-4076-A3B4-1A33321680C0}" srcOrd="0" destOrd="0" presId="urn:microsoft.com/office/officeart/2005/8/layout/orgChart1"/>
    <dgm:cxn modelId="{91E2E629-81F6-4239-9332-35C6518DDE08}" type="presParOf" srcId="{4E4577AA-CC7B-4D1F-854A-4E777104B318}" destId="{9DA537A1-9EFF-4589-A685-0395B62D95A7}" srcOrd="1" destOrd="0" presId="urn:microsoft.com/office/officeart/2005/8/layout/orgChart1"/>
    <dgm:cxn modelId="{164DF173-8C1C-4BE2-9BDE-B2E7FFA13735}" type="presParOf" srcId="{FFECA629-0FBC-4133-A48A-9DB8EA2B72AA}" destId="{57E26FB3-8B17-498B-A83A-01CE84F3273E}" srcOrd="1" destOrd="0" presId="urn:microsoft.com/office/officeart/2005/8/layout/orgChart1"/>
    <dgm:cxn modelId="{FD8AAE4E-1545-450E-B6D8-775AF813AA5B}" type="presParOf" srcId="{FFECA629-0FBC-4133-A48A-9DB8EA2B72AA}" destId="{5A43C472-4E09-46AB-AD06-6E711BEA9847}" srcOrd="2" destOrd="0" presId="urn:microsoft.com/office/officeart/2005/8/layout/orgChart1"/>
    <dgm:cxn modelId="{F6B23EFA-2D93-498B-8608-3F54830A0589}" type="presParOf" srcId="{50B96469-710E-408B-A247-5BA05F5140A3}" destId="{D583D870-680D-4401-8F6F-FB68C2C5B927}" srcOrd="2" destOrd="0" presId="urn:microsoft.com/office/officeart/2005/8/layout/orgChart1"/>
    <dgm:cxn modelId="{331F2BFF-C165-40B5-93ED-F495FB12A40A}" type="presParOf" srcId="{C29F5144-71F1-4A42-91AA-A651A4D850C2}" destId="{CF8C944B-262C-4E78-9240-0CFA69F6A13D}" srcOrd="12" destOrd="0" presId="urn:microsoft.com/office/officeart/2005/8/layout/orgChart1"/>
    <dgm:cxn modelId="{CF60AD54-5939-45CC-BC72-DAC1CDD6EA86}" type="presParOf" srcId="{C29F5144-71F1-4A42-91AA-A651A4D850C2}" destId="{409DA422-FFFE-4819-8E67-EBB305EFA478}" srcOrd="13" destOrd="0" presId="urn:microsoft.com/office/officeart/2005/8/layout/orgChart1"/>
    <dgm:cxn modelId="{5689A23A-780C-470C-A53C-31E78CA11C5E}" type="presParOf" srcId="{409DA422-FFFE-4819-8E67-EBB305EFA478}" destId="{678E2CD6-4459-47B3-8AD8-130741634C06}" srcOrd="0" destOrd="0" presId="urn:microsoft.com/office/officeart/2005/8/layout/orgChart1"/>
    <dgm:cxn modelId="{05AC481F-2921-4016-B3D3-4A8129283813}" type="presParOf" srcId="{678E2CD6-4459-47B3-8AD8-130741634C06}" destId="{6F558205-85CE-4DA2-A3FA-9B5DA48D40CC}" srcOrd="0" destOrd="0" presId="urn:microsoft.com/office/officeart/2005/8/layout/orgChart1"/>
    <dgm:cxn modelId="{A9CE27C5-AC95-4E41-9A7D-2F3E9B0286C4}" type="presParOf" srcId="{678E2CD6-4459-47B3-8AD8-130741634C06}" destId="{636B6924-2C79-469C-B20B-D0F2C0EAE86B}" srcOrd="1" destOrd="0" presId="urn:microsoft.com/office/officeart/2005/8/layout/orgChart1"/>
    <dgm:cxn modelId="{08986373-4A10-470A-A973-514C63071641}" type="presParOf" srcId="{409DA422-FFFE-4819-8E67-EBB305EFA478}" destId="{1D14CB65-97E9-4045-978B-756AE3983ECD}" srcOrd="1" destOrd="0" presId="urn:microsoft.com/office/officeart/2005/8/layout/orgChart1"/>
    <dgm:cxn modelId="{A51A6C56-BA96-4E70-B2FE-765AC23F6C3C}" type="presParOf" srcId="{1D14CB65-97E9-4045-978B-756AE3983ECD}" destId="{FE868B41-B3CC-4732-BEB5-4E80F8D3A19C}" srcOrd="0" destOrd="0" presId="urn:microsoft.com/office/officeart/2005/8/layout/orgChart1"/>
    <dgm:cxn modelId="{D35853BA-A6A8-490E-A12A-3531F3475FCF}" type="presParOf" srcId="{1D14CB65-97E9-4045-978B-756AE3983ECD}" destId="{C799A655-9E17-4A0D-A76F-436561CA555A}" srcOrd="1" destOrd="0" presId="urn:microsoft.com/office/officeart/2005/8/layout/orgChart1"/>
    <dgm:cxn modelId="{3A578B47-AB24-4CEF-B233-F7584B57FC7E}" type="presParOf" srcId="{C799A655-9E17-4A0D-A76F-436561CA555A}" destId="{E895EAC5-E0FB-4A7C-A3D1-73CB7E3D4134}" srcOrd="0" destOrd="0" presId="urn:microsoft.com/office/officeart/2005/8/layout/orgChart1"/>
    <dgm:cxn modelId="{D9D7DE98-CF54-445C-8644-B11FB4D92D10}" type="presParOf" srcId="{E895EAC5-E0FB-4A7C-A3D1-73CB7E3D4134}" destId="{87DF1973-6689-460A-8066-529AB5A958DA}" srcOrd="0" destOrd="0" presId="urn:microsoft.com/office/officeart/2005/8/layout/orgChart1"/>
    <dgm:cxn modelId="{9243FB35-4597-4D6E-856E-37083FF3DFBA}" type="presParOf" srcId="{E895EAC5-E0FB-4A7C-A3D1-73CB7E3D4134}" destId="{405A3E4E-6938-472D-9636-5C2305D459C6}" srcOrd="1" destOrd="0" presId="urn:microsoft.com/office/officeart/2005/8/layout/orgChart1"/>
    <dgm:cxn modelId="{E446E67D-1E90-4B54-8189-E9C44A4677C0}" type="presParOf" srcId="{C799A655-9E17-4A0D-A76F-436561CA555A}" destId="{403A013E-BA25-450F-ACAF-7D6DDB3CB1B8}" srcOrd="1" destOrd="0" presId="urn:microsoft.com/office/officeart/2005/8/layout/orgChart1"/>
    <dgm:cxn modelId="{1BEE16FA-60AB-4838-A490-23AF898057B3}" type="presParOf" srcId="{403A013E-BA25-450F-ACAF-7D6DDB3CB1B8}" destId="{B435DE87-DD9B-4994-BD2B-2D06118701AD}" srcOrd="0" destOrd="0" presId="urn:microsoft.com/office/officeart/2005/8/layout/orgChart1"/>
    <dgm:cxn modelId="{EF19ED28-43C2-45B2-8132-34981E36F63C}" type="presParOf" srcId="{403A013E-BA25-450F-ACAF-7D6DDB3CB1B8}" destId="{7770D368-B150-48B4-9806-3C12ACC8692B}" srcOrd="1" destOrd="0" presId="urn:microsoft.com/office/officeart/2005/8/layout/orgChart1"/>
    <dgm:cxn modelId="{FA3199AC-B46F-40D0-B113-46C6CCEFC482}" type="presParOf" srcId="{7770D368-B150-48B4-9806-3C12ACC8692B}" destId="{F3B65019-4C4E-4648-B445-0F0EE10461D5}" srcOrd="0" destOrd="0" presId="urn:microsoft.com/office/officeart/2005/8/layout/orgChart1"/>
    <dgm:cxn modelId="{BF8E608A-7FCD-4D7E-97E2-35D64D18FD68}" type="presParOf" srcId="{F3B65019-4C4E-4648-B445-0F0EE10461D5}" destId="{646029CC-E2B4-4A6B-86DC-FC536180FC0C}" srcOrd="0" destOrd="0" presId="urn:microsoft.com/office/officeart/2005/8/layout/orgChart1"/>
    <dgm:cxn modelId="{6CB72F96-9842-4787-8626-390B7213E3FD}" type="presParOf" srcId="{F3B65019-4C4E-4648-B445-0F0EE10461D5}" destId="{7F945322-7DAA-4FA2-AD79-CDB0984B8906}" srcOrd="1" destOrd="0" presId="urn:microsoft.com/office/officeart/2005/8/layout/orgChart1"/>
    <dgm:cxn modelId="{BCC5246B-D48C-4B56-B242-28BC8AA47BBE}" type="presParOf" srcId="{7770D368-B150-48B4-9806-3C12ACC8692B}" destId="{159F28A0-5483-4886-B302-7D27C5B8B753}" srcOrd="1" destOrd="0" presId="urn:microsoft.com/office/officeart/2005/8/layout/orgChart1"/>
    <dgm:cxn modelId="{33F844B9-BA1B-4379-BF11-8A0DEDD908A0}" type="presParOf" srcId="{7770D368-B150-48B4-9806-3C12ACC8692B}" destId="{05A00DD8-5E42-4858-B03F-D881A2CC2174}" srcOrd="2" destOrd="0" presId="urn:microsoft.com/office/officeart/2005/8/layout/orgChart1"/>
    <dgm:cxn modelId="{96EE475F-4C5A-484A-908A-74EFC620403B}" type="presParOf" srcId="{C799A655-9E17-4A0D-A76F-436561CA555A}" destId="{610273CB-0B60-4B2E-9450-79EBE238BF5B}" srcOrd="2" destOrd="0" presId="urn:microsoft.com/office/officeart/2005/8/layout/orgChart1"/>
    <dgm:cxn modelId="{DA50B6D5-E245-46E9-A27E-4FAA5DBFBFC6}" type="presParOf" srcId="{409DA422-FFFE-4819-8E67-EBB305EFA478}" destId="{7799BA31-0419-4787-B202-43425E1A77CA}" srcOrd="2" destOrd="0" presId="urn:microsoft.com/office/officeart/2005/8/layout/orgChart1"/>
    <dgm:cxn modelId="{B1579E47-BD1E-443D-B085-10BD207EF44A}" type="presParOf" srcId="{60139A50-EF54-4C47-B8F5-97A91DED4760}" destId="{B77D194D-9746-4A0E-82C0-37431D3C3752}" srcOrd="2" destOrd="0" presId="urn:microsoft.com/office/officeart/2005/8/layout/orgChart1"/>
    <dgm:cxn modelId="{C49F6B20-8C35-41A7-9FCB-7F7B10386A98}" type="presParOf" srcId="{B77D194D-9746-4A0E-82C0-37431D3C3752}" destId="{0A86ED3A-9AF7-4A1C-B30E-43E26DFD3703}" srcOrd="0" destOrd="0" presId="urn:microsoft.com/office/officeart/2005/8/layout/orgChart1"/>
    <dgm:cxn modelId="{71646C01-79D8-4D2D-9241-812819EB26B5}" type="presParOf" srcId="{B77D194D-9746-4A0E-82C0-37431D3C3752}" destId="{88322613-E87B-4F01-AD54-461AA82AD7B2}" srcOrd="1" destOrd="0" presId="urn:microsoft.com/office/officeart/2005/8/layout/orgChart1"/>
    <dgm:cxn modelId="{E87E8E61-1D6F-43FD-8670-7F30DB7C56BA}" type="presParOf" srcId="{88322613-E87B-4F01-AD54-461AA82AD7B2}" destId="{BF5C1F1A-41D1-4B36-9F49-E7334715413A}" srcOrd="0" destOrd="0" presId="urn:microsoft.com/office/officeart/2005/8/layout/orgChart1"/>
    <dgm:cxn modelId="{C72711E6-5C54-43CF-992B-56EAE18C2631}" type="presParOf" srcId="{BF5C1F1A-41D1-4B36-9F49-E7334715413A}" destId="{4A8148B6-96C9-491B-94C7-FFC4AE201155}" srcOrd="0" destOrd="0" presId="urn:microsoft.com/office/officeart/2005/8/layout/orgChart1"/>
    <dgm:cxn modelId="{87ED3FD0-85C7-45CF-BDB8-AF584A5BA648}" type="presParOf" srcId="{BF5C1F1A-41D1-4B36-9F49-E7334715413A}" destId="{AB74C761-7995-4290-93C0-453445858DD9}" srcOrd="1" destOrd="0" presId="urn:microsoft.com/office/officeart/2005/8/layout/orgChart1"/>
    <dgm:cxn modelId="{6D41C238-E411-4CB4-86D6-7AA0FAB97C24}" type="presParOf" srcId="{88322613-E87B-4F01-AD54-461AA82AD7B2}" destId="{228B0023-9677-4310-B78B-C6648C66F07E}" srcOrd="1" destOrd="0" presId="urn:microsoft.com/office/officeart/2005/8/layout/orgChart1"/>
    <dgm:cxn modelId="{CA2EDD11-8F35-4171-B628-F53CFA059FA4}" type="presParOf" srcId="{88322613-E87B-4F01-AD54-461AA82AD7B2}" destId="{976457B3-BC65-4298-BBEA-7B8C109E9658}" srcOrd="2" destOrd="0" presId="urn:microsoft.com/office/officeart/2005/8/layout/orgChart1"/>
    <dgm:cxn modelId="{55527929-6EAC-4999-BA82-982F421A54BA}" type="presParOf" srcId="{B77D194D-9746-4A0E-82C0-37431D3C3752}" destId="{609173BC-22C7-45B0-B556-9F60BBE96FD1}" srcOrd="2" destOrd="0" presId="urn:microsoft.com/office/officeart/2005/8/layout/orgChart1"/>
    <dgm:cxn modelId="{3F6D53ED-9DC3-4D76-A306-59A9235BFBDE}" type="presParOf" srcId="{B77D194D-9746-4A0E-82C0-37431D3C3752}" destId="{58A09A0F-95E5-4AB2-BB60-A7EF06AFD54B}" srcOrd="3" destOrd="0" presId="urn:microsoft.com/office/officeart/2005/8/layout/orgChart1"/>
    <dgm:cxn modelId="{E3F10389-BD02-4D16-936E-8DE1329512B0}" type="presParOf" srcId="{58A09A0F-95E5-4AB2-BB60-A7EF06AFD54B}" destId="{5D254F02-CF9F-49FD-9A23-ABEEDE728B30}" srcOrd="0" destOrd="0" presId="urn:microsoft.com/office/officeart/2005/8/layout/orgChart1"/>
    <dgm:cxn modelId="{049E06D4-13A7-4FB9-905B-B1802DA004DF}" type="presParOf" srcId="{5D254F02-CF9F-49FD-9A23-ABEEDE728B30}" destId="{2C061FD3-7963-4B14-A1D6-AB0AC5F50862}" srcOrd="0" destOrd="0" presId="urn:microsoft.com/office/officeart/2005/8/layout/orgChart1"/>
    <dgm:cxn modelId="{D9B82574-8ECB-4DF6-9674-60F4EE824A27}" type="presParOf" srcId="{5D254F02-CF9F-49FD-9A23-ABEEDE728B30}" destId="{E3087B79-24B1-47CF-9A08-EEF780FD823F}" srcOrd="1" destOrd="0" presId="urn:microsoft.com/office/officeart/2005/8/layout/orgChart1"/>
    <dgm:cxn modelId="{566EDF07-B3B7-4E6B-A7BC-B878182FF668}" type="presParOf" srcId="{58A09A0F-95E5-4AB2-BB60-A7EF06AFD54B}" destId="{98BBA817-6721-4F46-B611-821AF9FCEBF7}" srcOrd="1" destOrd="0" presId="urn:microsoft.com/office/officeart/2005/8/layout/orgChart1"/>
    <dgm:cxn modelId="{5622EDA3-47A0-4922-B81B-3AADD7E04FD2}" type="presParOf" srcId="{58A09A0F-95E5-4AB2-BB60-A7EF06AFD54B}" destId="{55E6F4B7-CD96-4A88-B99E-1931CF279B53}" srcOrd="2" destOrd="0" presId="urn:microsoft.com/office/officeart/2005/8/layout/orgChart1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3C5CFC4-99FA-45BE-9283-F689CAEB6D7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9414BDDE-18FA-4C43-A832-C34CCCFFB714}">
      <dgm:prSet phldrT="[Text]"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900"/>
            <a:t>Director of Quality and Innovation</a:t>
          </a:r>
        </a:p>
        <a:p>
          <a:r>
            <a:rPr lang="en-GB" sz="900"/>
            <a:t>D7</a:t>
          </a:r>
          <a:endParaRPr lang="en-GB" sz="900" dirty="0"/>
        </a:p>
      </dgm:t>
    </dgm:pt>
    <dgm:pt modelId="{5A03AEA8-BFCD-49A2-8C12-6EBAAD8ACF19}" type="parTrans" cxnId="{0A7598EF-3BF3-4840-BB4D-CAFA50F66FDE}">
      <dgm:prSet/>
      <dgm:spPr/>
      <dgm:t>
        <a:bodyPr/>
        <a:lstStyle/>
        <a:p>
          <a:endParaRPr lang="en-GB"/>
        </a:p>
      </dgm:t>
    </dgm:pt>
    <dgm:pt modelId="{4D3F82C0-76D3-42D3-93E7-E38F37B4D4CE}" type="sibTrans" cxnId="{0A7598EF-3BF3-4840-BB4D-CAFA50F66FDE}">
      <dgm:prSet/>
      <dgm:spPr/>
      <dgm:t>
        <a:bodyPr/>
        <a:lstStyle/>
        <a:p>
          <a:endParaRPr lang="en-GB"/>
        </a:p>
      </dgm:t>
    </dgm:pt>
    <dgm:pt modelId="{CDE76DF6-9121-4D2B-8F7D-1FA66E2BFC9D}">
      <dgm:prSet phldrT="[Text]"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900"/>
            <a:t>Head of Practice (Accountability)</a:t>
          </a:r>
        </a:p>
        <a:p>
          <a:r>
            <a:rPr lang="en-GB" sz="900"/>
            <a:t>D7</a:t>
          </a:r>
          <a:endParaRPr lang="en-GB" sz="900" dirty="0"/>
        </a:p>
      </dgm:t>
    </dgm:pt>
    <dgm:pt modelId="{0F859F43-B9A1-4988-B22B-2C967B26D2ED}" type="parTrans" cxnId="{C6879941-30AB-4779-8A0D-4CBC46398991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F3F42C4B-150C-4C17-93EB-5053698AD373}" type="sibTrans" cxnId="{C6879941-30AB-4779-8A0D-4CBC46398991}">
      <dgm:prSet/>
      <dgm:spPr/>
      <dgm:t>
        <a:bodyPr/>
        <a:lstStyle/>
        <a:p>
          <a:endParaRPr lang="en-GB"/>
        </a:p>
      </dgm:t>
    </dgm:pt>
    <dgm:pt modelId="{00446F96-6E50-4D49-8809-FA7B6AEB6DF4}">
      <dgm:prSet phldrT="[Text]"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900"/>
            <a:t>Head of Practice (Elections)</a:t>
          </a:r>
        </a:p>
        <a:p>
          <a:r>
            <a:rPr lang="en-GB" sz="900"/>
            <a:t>D7</a:t>
          </a:r>
          <a:endParaRPr lang="en-GB" sz="900" dirty="0"/>
        </a:p>
      </dgm:t>
    </dgm:pt>
    <dgm:pt modelId="{41ED44E1-8516-4A95-8907-9D9D5929276C}" type="sibTrans" cxnId="{6249B517-82DE-4EBC-B7E4-DB5A3A138887}">
      <dgm:prSet/>
      <dgm:spPr/>
      <dgm:t>
        <a:bodyPr/>
        <a:lstStyle/>
        <a:p>
          <a:endParaRPr lang="en-GB"/>
        </a:p>
      </dgm:t>
    </dgm:pt>
    <dgm:pt modelId="{5E24DE13-5DB5-4BD2-BC8E-F1624FA77A0F}" type="parTrans" cxnId="{6249B517-82DE-4EBC-B7E4-DB5A3A138887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0D959D12-C957-4FE5-8901-E0F33E508D89}">
      <dgm:prSet phldrT="[Text]"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900"/>
            <a:t>Head of Practice (Inclusion)</a:t>
          </a:r>
        </a:p>
        <a:p>
          <a:r>
            <a:rPr lang="en-GB" sz="900"/>
            <a:t>D7</a:t>
          </a:r>
          <a:endParaRPr lang="en-GB" sz="900" dirty="0"/>
        </a:p>
      </dgm:t>
    </dgm:pt>
    <dgm:pt modelId="{D4553A68-0F4B-4173-A47F-03703A049E13}" type="sibTrans" cxnId="{FD421F73-0550-4B5E-976B-B4CEC3F23DD2}">
      <dgm:prSet/>
      <dgm:spPr/>
      <dgm:t>
        <a:bodyPr/>
        <a:lstStyle/>
        <a:p>
          <a:endParaRPr lang="en-GB"/>
        </a:p>
      </dgm:t>
    </dgm:pt>
    <dgm:pt modelId="{8F705F21-DAD6-4350-A14E-98CFEB509683}" type="parTrans" cxnId="{FD421F73-0550-4B5E-976B-B4CEC3F23DD2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28D8CC35-8604-4271-B105-B8309D488F10}">
      <dgm:prSet custT="1"/>
      <dgm:spPr>
        <a:solidFill>
          <a:srgbClr val="00B05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800"/>
            <a:t>Practice Lead – Environmental Democracy &amp; Participation</a:t>
          </a:r>
        </a:p>
        <a:p>
          <a:r>
            <a:rPr lang="en-GB" sz="800"/>
            <a:t>D6</a:t>
          </a:r>
        </a:p>
      </dgm:t>
    </dgm:pt>
    <dgm:pt modelId="{BC7BF524-EFB8-43D9-8AA2-247AE0621F11}" type="parTrans" cxnId="{DDD6B01A-4DD4-4EA5-B814-549D5719A5A3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DEB280DE-1CAD-426D-86A3-B344584DA06C}" type="sibTrans" cxnId="{DDD6B01A-4DD4-4EA5-B814-549D5719A5A3}">
      <dgm:prSet/>
      <dgm:spPr/>
      <dgm:t>
        <a:bodyPr/>
        <a:lstStyle/>
        <a:p>
          <a:endParaRPr lang="en-GB"/>
        </a:p>
      </dgm:t>
    </dgm:pt>
    <dgm:pt modelId="{E66975E9-81A3-4974-8BFB-1455160631A9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Senior MEL Manager</a:t>
          </a:r>
        </a:p>
        <a:p>
          <a:r>
            <a:rPr lang="en-GB" sz="1000"/>
            <a:t>C5</a:t>
          </a:r>
        </a:p>
      </dgm:t>
    </dgm:pt>
    <dgm:pt modelId="{5FC61EBE-FDAC-4A71-807A-4155BCF360F8}" type="parTrans" cxnId="{655594FF-3269-4A48-85B4-2E2923261FF9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47EB95DF-8BA2-4508-8E01-78CBEBE14797}" type="sibTrans" cxnId="{655594FF-3269-4A48-85B4-2E2923261FF9}">
      <dgm:prSet/>
      <dgm:spPr/>
      <dgm:t>
        <a:bodyPr/>
        <a:lstStyle/>
        <a:p>
          <a:endParaRPr lang="en-GB"/>
        </a:p>
      </dgm:t>
    </dgm:pt>
    <dgm:pt modelId="{1213654A-EB33-44DF-B699-38C7B30D3148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Senior MEL Manager</a:t>
          </a:r>
        </a:p>
        <a:p>
          <a:r>
            <a:rPr lang="en-GB" sz="1000"/>
            <a:t>C5</a:t>
          </a:r>
        </a:p>
      </dgm:t>
    </dgm:pt>
    <dgm:pt modelId="{675EF413-0F02-41BE-A253-2FD9E67383A8}" type="parTrans" cxnId="{64FE25C7-B5D9-4907-890E-BCEFF0CC99E5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44EEE604-7CED-4293-9286-A82192F6F573}" type="sibTrans" cxnId="{64FE25C7-B5D9-4907-890E-BCEFF0CC99E5}">
      <dgm:prSet/>
      <dgm:spPr/>
      <dgm:t>
        <a:bodyPr/>
        <a:lstStyle/>
        <a:p>
          <a:endParaRPr lang="en-GB"/>
        </a:p>
      </dgm:t>
    </dgm:pt>
    <dgm:pt modelId="{93870BDA-9021-4DFC-9430-868F212B7D8E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900"/>
            <a:t>Head of Systems Improvement Project</a:t>
          </a:r>
        </a:p>
        <a:p>
          <a:r>
            <a:rPr lang="en-GB" sz="900"/>
            <a:t>D6</a:t>
          </a:r>
          <a:endParaRPr lang="en-GB" sz="900" dirty="0"/>
        </a:p>
      </dgm:t>
    </dgm:pt>
    <dgm:pt modelId="{2D1A5541-398A-46B4-9204-3C0C60D250F5}" type="parTrans" cxnId="{8B4AE70F-9F2A-4B4B-AA49-25669C1D3ABD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C6FF200E-6779-4178-87C2-6D292E086690}" type="sibTrans" cxnId="{8B4AE70F-9F2A-4B4B-AA49-25669C1D3ABD}">
      <dgm:prSet/>
      <dgm:spPr/>
      <dgm:t>
        <a:bodyPr/>
        <a:lstStyle/>
        <a:p>
          <a:endParaRPr lang="en-GB"/>
        </a:p>
      </dgm:t>
    </dgm:pt>
    <dgm:pt modelId="{F6E7FF96-1735-4DEF-9FCD-44B1EA075B61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900"/>
            <a:t>Evidence and Learning Manager</a:t>
          </a:r>
        </a:p>
        <a:p>
          <a:r>
            <a:rPr lang="en-GB" sz="900"/>
            <a:t>C4</a:t>
          </a:r>
          <a:endParaRPr lang="en-GB" sz="900" dirty="0"/>
        </a:p>
      </dgm:t>
    </dgm:pt>
    <dgm:pt modelId="{4BA9E94A-89E4-4E21-A44C-1CE2D2BE9F4F}" type="parTrans" cxnId="{137FEF5E-8C52-4E0C-A7C1-CE0E5B2FFD90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B431445E-A6A7-4504-9593-EE90ED1B400E}" type="sibTrans" cxnId="{137FEF5E-8C52-4E0C-A7C1-CE0E5B2FFD90}">
      <dgm:prSet/>
      <dgm:spPr/>
      <dgm:t>
        <a:bodyPr/>
        <a:lstStyle/>
        <a:p>
          <a:endParaRPr lang="en-GB"/>
        </a:p>
      </dgm:t>
    </dgm:pt>
    <dgm:pt modelId="{2188C6C0-4D9E-4BC3-BD99-499F551AC2EE}" type="asst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Head of </a:t>
          </a:r>
          <a:r>
            <a:rPr lang="en-GB" sz="1000" err="1"/>
            <a:t>CoE</a:t>
          </a:r>
          <a:endParaRPr lang="en-GB" sz="1000"/>
        </a:p>
        <a:p>
          <a:r>
            <a:rPr lang="en-GB" sz="1000"/>
            <a:t>D6</a:t>
          </a:r>
        </a:p>
      </dgm:t>
    </dgm:pt>
    <dgm:pt modelId="{B2A89100-F724-4592-85A4-91EB7A3F8379}" type="parTrans" cxnId="{8B91F19E-5462-495F-AD15-6D5626FBEC38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4F8F5165-2261-464B-98C2-CBEB8F88F6E0}" type="sibTrans" cxnId="{8B91F19E-5462-495F-AD15-6D5626FBEC38}">
      <dgm:prSet/>
      <dgm:spPr/>
      <dgm:t>
        <a:bodyPr/>
        <a:lstStyle/>
        <a:p>
          <a:endParaRPr lang="en-GB"/>
        </a:p>
      </dgm:t>
    </dgm:pt>
    <dgm:pt modelId="{CAEF9145-EEDE-4413-B634-8903EFDC65B4}" type="asst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Programme Finance Officer, CoE</a:t>
          </a:r>
        </a:p>
      </dgm:t>
    </dgm:pt>
    <dgm:pt modelId="{0F84A3F0-0FCB-4E11-B0B3-25C9CBDCD5CE}" type="parTrans" cxnId="{BCEC433D-5BCD-4FF3-82C3-0CD6604BC85A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10A14642-F10C-44E9-8B04-2930234941D3}" type="sibTrans" cxnId="{BCEC433D-5BCD-4FF3-82C3-0CD6604BC85A}">
      <dgm:prSet/>
      <dgm:spPr/>
      <dgm:t>
        <a:bodyPr/>
        <a:lstStyle/>
        <a:p>
          <a:endParaRPr lang="en-GB"/>
        </a:p>
      </dgm:t>
    </dgm:pt>
    <dgm:pt modelId="{BB5BD238-2C59-43DF-961C-1B9F7336031F}" type="asst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1000"/>
            <a:t>PM, Evidence &amp; Learning</a:t>
          </a:r>
          <a:endParaRPr lang="en-GB" sz="1000"/>
        </a:p>
      </dgm:t>
    </dgm:pt>
    <dgm:pt modelId="{0381CC61-4E5E-45C5-B283-EC8D3231C545}" type="parTrans" cxnId="{5747C796-3C0C-436B-800E-C2D2D31FDC8E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23FF471A-4555-4D4E-852E-B881DABB3AAC}" type="sibTrans" cxnId="{5747C796-3C0C-436B-800E-C2D2D31FDC8E}">
      <dgm:prSet/>
      <dgm:spPr/>
      <dgm:t>
        <a:bodyPr/>
        <a:lstStyle/>
        <a:p>
          <a:endParaRPr lang="en-GB"/>
        </a:p>
      </dgm:t>
    </dgm:pt>
    <dgm:pt modelId="{2B1A98A1-B1AF-45E9-B485-C4467AE96A0C}" type="asst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1000"/>
            <a:t>PM, Centre of Expertise</a:t>
          </a:r>
          <a:endParaRPr lang="en-GB" sz="1000" dirty="0"/>
        </a:p>
      </dgm:t>
    </dgm:pt>
    <dgm:pt modelId="{60814F0C-900A-4702-B0DA-B7563EAE7C31}" type="parTrans" cxnId="{F5108725-F481-4F92-B8E4-C840D9C4DE0D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C5A3FEBA-3D8D-42AB-8494-7BD1ABE3AF04}" type="sibTrans" cxnId="{F5108725-F481-4F92-B8E4-C840D9C4DE0D}">
      <dgm:prSet/>
      <dgm:spPr/>
      <dgm:t>
        <a:bodyPr/>
        <a:lstStyle/>
        <a:p>
          <a:endParaRPr lang="en-GB"/>
        </a:p>
      </dgm:t>
    </dgm:pt>
    <dgm:pt modelId="{E3DC8E8F-2BAB-4AE0-9F4F-FF94B58FA4F4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900" dirty="0"/>
            <a:t>Data Systems Manager</a:t>
          </a:r>
        </a:p>
        <a:p>
          <a:r>
            <a:rPr lang="en-US" sz="900" dirty="0"/>
            <a:t>C4</a:t>
          </a:r>
          <a:endParaRPr lang="en-GB" sz="900" dirty="0"/>
        </a:p>
      </dgm:t>
    </dgm:pt>
    <dgm:pt modelId="{A20DC6B3-263B-4AE1-913A-A644C075E4C3}" type="parTrans" cxnId="{3AFBB205-18CD-4E69-8722-EF3676163745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73A7C26F-FE2D-4144-8F8C-DDB9CEE816A8}" type="sibTrans" cxnId="{3AFBB205-18CD-4E69-8722-EF3676163745}">
      <dgm:prSet/>
      <dgm:spPr/>
      <dgm:t>
        <a:bodyPr/>
        <a:lstStyle/>
        <a:p>
          <a:endParaRPr lang="en-GB"/>
        </a:p>
      </dgm:t>
    </dgm:pt>
    <dgm:pt modelId="{550CF0C2-40E1-454C-91A6-272B7D0A89DE}" type="asst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1000" dirty="0"/>
            <a:t>PM, Centre of Expertise</a:t>
          </a:r>
          <a:endParaRPr lang="en-GB" sz="1000" dirty="0"/>
        </a:p>
      </dgm:t>
    </dgm:pt>
    <dgm:pt modelId="{D3671B78-D458-4148-B447-2BE5F5AD9631}" type="parTrans" cxnId="{81C58B80-2CA2-4C11-81B5-641E174E087A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5BCF3E84-183C-4542-A82F-B33AE9DF5C9C}" type="sibTrans" cxnId="{81C58B80-2CA2-4C11-81B5-641E174E087A}">
      <dgm:prSet/>
      <dgm:spPr/>
      <dgm:t>
        <a:bodyPr/>
        <a:lstStyle/>
        <a:p>
          <a:endParaRPr lang="en-GB"/>
        </a:p>
      </dgm:t>
    </dgm:pt>
    <dgm:pt modelId="{AAF51603-28CD-4D06-B994-3DFFCFF2AD1C}" type="asst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SPO, </a:t>
          </a:r>
          <a:r>
            <a:rPr lang="en-GB" sz="1000" err="1"/>
            <a:t>CoE</a:t>
          </a:r>
          <a:endParaRPr lang="en-GB" sz="1000"/>
        </a:p>
      </dgm:t>
    </dgm:pt>
    <dgm:pt modelId="{9CF83D35-2C98-49DC-9A7E-2FCB1D48F47A}" type="parTrans" cxnId="{9C8315E4-3E1F-4205-8C1D-802226D149E1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02ADC193-43DE-4018-AE76-F7BD8AD38BDF}" type="sibTrans" cxnId="{9C8315E4-3E1F-4205-8C1D-802226D149E1}">
      <dgm:prSet/>
      <dgm:spPr/>
      <dgm:t>
        <a:bodyPr/>
        <a:lstStyle/>
        <a:p>
          <a:endParaRPr lang="en-GB"/>
        </a:p>
      </dgm:t>
    </dgm:pt>
    <dgm:pt modelId="{DB9EECD3-C0B9-417F-BCDE-5844505A3A95}" type="pres">
      <dgm:prSet presAssocID="{63C5CFC4-99FA-45BE-9283-F689CAEB6D7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7FC27EC-A3DB-421A-ACC2-CE0226B6EC81}" type="pres">
      <dgm:prSet presAssocID="{9414BDDE-18FA-4C43-A832-C34CCCFFB714}" presName="hierRoot1" presStyleCnt="0">
        <dgm:presLayoutVars>
          <dgm:hierBranch val="init"/>
        </dgm:presLayoutVars>
      </dgm:prSet>
      <dgm:spPr/>
    </dgm:pt>
    <dgm:pt modelId="{0435B920-A888-47DF-A4ED-FC318918F30A}" type="pres">
      <dgm:prSet presAssocID="{9414BDDE-18FA-4C43-A832-C34CCCFFB714}" presName="rootComposite1" presStyleCnt="0"/>
      <dgm:spPr/>
    </dgm:pt>
    <dgm:pt modelId="{91878853-2658-4F82-B969-8862702AC2DB}" type="pres">
      <dgm:prSet presAssocID="{9414BDDE-18FA-4C43-A832-C34CCCFFB714}" presName="rootText1" presStyleLbl="node0" presStyleIdx="0" presStyleCnt="1">
        <dgm:presLayoutVars>
          <dgm:chPref val="3"/>
        </dgm:presLayoutVars>
      </dgm:prSet>
      <dgm:spPr>
        <a:prstGeom prst="roundRect">
          <a:avLst/>
        </a:prstGeom>
      </dgm:spPr>
    </dgm:pt>
    <dgm:pt modelId="{2EA6F272-4EFE-4998-A2F6-BB34BD21CB16}" type="pres">
      <dgm:prSet presAssocID="{9414BDDE-18FA-4C43-A832-C34CCCFFB714}" presName="rootConnector1" presStyleLbl="node1" presStyleIdx="0" presStyleCnt="0"/>
      <dgm:spPr/>
    </dgm:pt>
    <dgm:pt modelId="{F809033C-4E22-4E29-8E1D-4867BCA226E0}" type="pres">
      <dgm:prSet presAssocID="{9414BDDE-18FA-4C43-A832-C34CCCFFB714}" presName="hierChild2" presStyleCnt="0"/>
      <dgm:spPr/>
    </dgm:pt>
    <dgm:pt modelId="{72C87538-3133-47DC-B5CF-BE893B790149}" type="pres">
      <dgm:prSet presAssocID="{0F859F43-B9A1-4988-B22B-2C967B26D2ED}" presName="Name37" presStyleLbl="parChTrans1D2" presStyleIdx="0" presStyleCnt="9"/>
      <dgm:spPr/>
    </dgm:pt>
    <dgm:pt modelId="{45F3C076-22EE-47DC-94FE-E4AF925D1175}" type="pres">
      <dgm:prSet presAssocID="{CDE76DF6-9121-4D2B-8F7D-1FA66E2BFC9D}" presName="hierRoot2" presStyleCnt="0">
        <dgm:presLayoutVars>
          <dgm:hierBranch val="init"/>
        </dgm:presLayoutVars>
      </dgm:prSet>
      <dgm:spPr/>
    </dgm:pt>
    <dgm:pt modelId="{9D299739-1E77-4689-AF11-7B6CE345291C}" type="pres">
      <dgm:prSet presAssocID="{CDE76DF6-9121-4D2B-8F7D-1FA66E2BFC9D}" presName="rootComposite" presStyleCnt="0"/>
      <dgm:spPr/>
    </dgm:pt>
    <dgm:pt modelId="{93DE861D-8BF6-41F1-9B75-C6A55CBB4716}" type="pres">
      <dgm:prSet presAssocID="{CDE76DF6-9121-4D2B-8F7D-1FA66E2BFC9D}" presName="rootText" presStyleLbl="node2" presStyleIdx="0" presStyleCnt="8">
        <dgm:presLayoutVars>
          <dgm:chPref val="3"/>
        </dgm:presLayoutVars>
      </dgm:prSet>
      <dgm:spPr>
        <a:prstGeom prst="roundRect">
          <a:avLst/>
        </a:prstGeom>
      </dgm:spPr>
    </dgm:pt>
    <dgm:pt modelId="{EFF3EF49-B894-48E6-8FF1-FB31DF9F9258}" type="pres">
      <dgm:prSet presAssocID="{CDE76DF6-9121-4D2B-8F7D-1FA66E2BFC9D}" presName="rootConnector" presStyleLbl="node2" presStyleIdx="0" presStyleCnt="8"/>
      <dgm:spPr/>
    </dgm:pt>
    <dgm:pt modelId="{A0231A0D-F41F-48F7-846A-410B96C8D039}" type="pres">
      <dgm:prSet presAssocID="{CDE76DF6-9121-4D2B-8F7D-1FA66E2BFC9D}" presName="hierChild4" presStyleCnt="0"/>
      <dgm:spPr/>
    </dgm:pt>
    <dgm:pt modelId="{9BFE4C51-B17C-49AD-A3D8-CECF229C0506}" type="pres">
      <dgm:prSet presAssocID="{CDE76DF6-9121-4D2B-8F7D-1FA66E2BFC9D}" presName="hierChild5" presStyleCnt="0"/>
      <dgm:spPr/>
    </dgm:pt>
    <dgm:pt modelId="{3FDE0C91-758A-4F50-B2EF-C70118FE6086}" type="pres">
      <dgm:prSet presAssocID="{5E24DE13-5DB5-4BD2-BC8E-F1624FA77A0F}" presName="Name37" presStyleLbl="parChTrans1D2" presStyleIdx="1" presStyleCnt="9"/>
      <dgm:spPr/>
    </dgm:pt>
    <dgm:pt modelId="{B1E26BD7-9A21-4CE0-8911-35A3CF45E2F4}" type="pres">
      <dgm:prSet presAssocID="{00446F96-6E50-4D49-8809-FA7B6AEB6DF4}" presName="hierRoot2" presStyleCnt="0">
        <dgm:presLayoutVars>
          <dgm:hierBranch val="init"/>
        </dgm:presLayoutVars>
      </dgm:prSet>
      <dgm:spPr/>
    </dgm:pt>
    <dgm:pt modelId="{B60E8C03-0ACE-403F-931C-805B3225B3BD}" type="pres">
      <dgm:prSet presAssocID="{00446F96-6E50-4D49-8809-FA7B6AEB6DF4}" presName="rootComposite" presStyleCnt="0"/>
      <dgm:spPr/>
    </dgm:pt>
    <dgm:pt modelId="{9C9E70B0-A9E6-4696-9C46-6EDA4B12A383}" type="pres">
      <dgm:prSet presAssocID="{00446F96-6E50-4D49-8809-FA7B6AEB6DF4}" presName="rootText" presStyleLbl="node2" presStyleIdx="1" presStyleCnt="8">
        <dgm:presLayoutVars>
          <dgm:chPref val="3"/>
        </dgm:presLayoutVars>
      </dgm:prSet>
      <dgm:spPr>
        <a:prstGeom prst="roundRect">
          <a:avLst/>
        </a:prstGeom>
      </dgm:spPr>
    </dgm:pt>
    <dgm:pt modelId="{EB1A7F4D-AD56-4ACE-B132-CEB94E3D524C}" type="pres">
      <dgm:prSet presAssocID="{00446F96-6E50-4D49-8809-FA7B6AEB6DF4}" presName="rootConnector" presStyleLbl="node2" presStyleIdx="1" presStyleCnt="8"/>
      <dgm:spPr/>
    </dgm:pt>
    <dgm:pt modelId="{E6A7F92C-CBE3-4D78-B39E-FAB26E563E15}" type="pres">
      <dgm:prSet presAssocID="{00446F96-6E50-4D49-8809-FA7B6AEB6DF4}" presName="hierChild4" presStyleCnt="0"/>
      <dgm:spPr/>
    </dgm:pt>
    <dgm:pt modelId="{49DEEF8E-B605-4F10-945A-59A067667B6B}" type="pres">
      <dgm:prSet presAssocID="{00446F96-6E50-4D49-8809-FA7B6AEB6DF4}" presName="hierChild5" presStyleCnt="0"/>
      <dgm:spPr/>
    </dgm:pt>
    <dgm:pt modelId="{27315AC9-868D-4A6E-8F0B-A6E70C12F841}" type="pres">
      <dgm:prSet presAssocID="{8F705F21-DAD6-4350-A14E-98CFEB509683}" presName="Name37" presStyleLbl="parChTrans1D2" presStyleIdx="2" presStyleCnt="9"/>
      <dgm:spPr/>
    </dgm:pt>
    <dgm:pt modelId="{CA531BB4-17EA-4016-AA1D-FBF449C548F1}" type="pres">
      <dgm:prSet presAssocID="{0D959D12-C957-4FE5-8901-E0F33E508D89}" presName="hierRoot2" presStyleCnt="0">
        <dgm:presLayoutVars>
          <dgm:hierBranch val="init"/>
        </dgm:presLayoutVars>
      </dgm:prSet>
      <dgm:spPr/>
    </dgm:pt>
    <dgm:pt modelId="{E1695052-D4BB-467E-A9BF-3C8E2EBB4A59}" type="pres">
      <dgm:prSet presAssocID="{0D959D12-C957-4FE5-8901-E0F33E508D89}" presName="rootComposite" presStyleCnt="0"/>
      <dgm:spPr/>
    </dgm:pt>
    <dgm:pt modelId="{EC78A552-1A41-43B0-828A-020F4692DF30}" type="pres">
      <dgm:prSet presAssocID="{0D959D12-C957-4FE5-8901-E0F33E508D89}" presName="rootText" presStyleLbl="node2" presStyleIdx="2" presStyleCnt="8">
        <dgm:presLayoutVars>
          <dgm:chPref val="3"/>
        </dgm:presLayoutVars>
      </dgm:prSet>
      <dgm:spPr>
        <a:prstGeom prst="roundRect">
          <a:avLst/>
        </a:prstGeom>
      </dgm:spPr>
    </dgm:pt>
    <dgm:pt modelId="{533F5EBB-D4E6-43BB-8326-E9D97EA5322A}" type="pres">
      <dgm:prSet presAssocID="{0D959D12-C957-4FE5-8901-E0F33E508D89}" presName="rootConnector" presStyleLbl="node2" presStyleIdx="2" presStyleCnt="8"/>
      <dgm:spPr/>
    </dgm:pt>
    <dgm:pt modelId="{F35A50CD-1613-4E78-8445-F9C6B551382D}" type="pres">
      <dgm:prSet presAssocID="{0D959D12-C957-4FE5-8901-E0F33E508D89}" presName="hierChild4" presStyleCnt="0"/>
      <dgm:spPr/>
    </dgm:pt>
    <dgm:pt modelId="{E8441554-2BF1-492C-874F-950E687DA8DB}" type="pres">
      <dgm:prSet presAssocID="{0D959D12-C957-4FE5-8901-E0F33E508D89}" presName="hierChild5" presStyleCnt="0"/>
      <dgm:spPr/>
    </dgm:pt>
    <dgm:pt modelId="{ADFA8BE2-8BD6-46E4-A924-57B5D2EDFA4C}" type="pres">
      <dgm:prSet presAssocID="{BC7BF524-EFB8-43D9-8AA2-247AE0621F11}" presName="Name37" presStyleLbl="parChTrans1D2" presStyleIdx="3" presStyleCnt="9"/>
      <dgm:spPr/>
    </dgm:pt>
    <dgm:pt modelId="{A97D0972-E81A-423A-9F9A-C4891B1157E5}" type="pres">
      <dgm:prSet presAssocID="{28D8CC35-8604-4271-B105-B8309D488F10}" presName="hierRoot2" presStyleCnt="0">
        <dgm:presLayoutVars>
          <dgm:hierBranch val="init"/>
        </dgm:presLayoutVars>
      </dgm:prSet>
      <dgm:spPr/>
    </dgm:pt>
    <dgm:pt modelId="{C9E9E400-87B0-487B-989F-345B073A6117}" type="pres">
      <dgm:prSet presAssocID="{28D8CC35-8604-4271-B105-B8309D488F10}" presName="rootComposite" presStyleCnt="0"/>
      <dgm:spPr/>
    </dgm:pt>
    <dgm:pt modelId="{4F3CF5A3-DC77-4784-AACD-4577F8856F89}" type="pres">
      <dgm:prSet presAssocID="{28D8CC35-8604-4271-B105-B8309D488F10}" presName="rootText" presStyleLbl="node2" presStyleIdx="3" presStyleCnt="8" custScaleX="114908" custScaleY="113969">
        <dgm:presLayoutVars>
          <dgm:chPref val="3"/>
        </dgm:presLayoutVars>
      </dgm:prSet>
      <dgm:spPr>
        <a:prstGeom prst="roundRect">
          <a:avLst/>
        </a:prstGeom>
      </dgm:spPr>
    </dgm:pt>
    <dgm:pt modelId="{286B9DA6-A4CB-4DAD-956F-D6F733339D98}" type="pres">
      <dgm:prSet presAssocID="{28D8CC35-8604-4271-B105-B8309D488F10}" presName="rootConnector" presStyleLbl="node2" presStyleIdx="3" presStyleCnt="8"/>
      <dgm:spPr/>
    </dgm:pt>
    <dgm:pt modelId="{0579334C-6862-40C6-A926-90A2BF97E334}" type="pres">
      <dgm:prSet presAssocID="{28D8CC35-8604-4271-B105-B8309D488F10}" presName="hierChild4" presStyleCnt="0"/>
      <dgm:spPr/>
    </dgm:pt>
    <dgm:pt modelId="{322F78D9-1500-443A-BAFA-A92880008FAF}" type="pres">
      <dgm:prSet presAssocID="{28D8CC35-8604-4271-B105-B8309D488F10}" presName="hierChild5" presStyleCnt="0"/>
      <dgm:spPr/>
    </dgm:pt>
    <dgm:pt modelId="{E9E03139-CB1A-4D2B-9D9F-6FE461AE74A1}" type="pres">
      <dgm:prSet presAssocID="{5FC61EBE-FDAC-4A71-807A-4155BCF360F8}" presName="Name37" presStyleLbl="parChTrans1D2" presStyleIdx="4" presStyleCnt="9"/>
      <dgm:spPr/>
    </dgm:pt>
    <dgm:pt modelId="{D008C124-425E-4C77-8DE1-75E78E5EEFA7}" type="pres">
      <dgm:prSet presAssocID="{E66975E9-81A3-4974-8BFB-1455160631A9}" presName="hierRoot2" presStyleCnt="0">
        <dgm:presLayoutVars>
          <dgm:hierBranch val="init"/>
        </dgm:presLayoutVars>
      </dgm:prSet>
      <dgm:spPr/>
    </dgm:pt>
    <dgm:pt modelId="{7C714432-BC1E-4275-9470-96F1CE602418}" type="pres">
      <dgm:prSet presAssocID="{E66975E9-81A3-4974-8BFB-1455160631A9}" presName="rootComposite" presStyleCnt="0"/>
      <dgm:spPr/>
    </dgm:pt>
    <dgm:pt modelId="{4FDE63B7-3FC6-4488-946B-A53B492990BC}" type="pres">
      <dgm:prSet presAssocID="{E66975E9-81A3-4974-8BFB-1455160631A9}" presName="rootText" presStyleLbl="node2" presStyleIdx="4" presStyleCnt="8">
        <dgm:presLayoutVars>
          <dgm:chPref val="3"/>
        </dgm:presLayoutVars>
      </dgm:prSet>
      <dgm:spPr>
        <a:prstGeom prst="roundRect">
          <a:avLst/>
        </a:prstGeom>
      </dgm:spPr>
    </dgm:pt>
    <dgm:pt modelId="{F648D9D1-E5A1-466F-8549-2A9A66AAE6BF}" type="pres">
      <dgm:prSet presAssocID="{E66975E9-81A3-4974-8BFB-1455160631A9}" presName="rootConnector" presStyleLbl="node2" presStyleIdx="4" presStyleCnt="8"/>
      <dgm:spPr/>
    </dgm:pt>
    <dgm:pt modelId="{F7E3182C-61E8-44BD-B789-D5483F56D552}" type="pres">
      <dgm:prSet presAssocID="{E66975E9-81A3-4974-8BFB-1455160631A9}" presName="hierChild4" presStyleCnt="0"/>
      <dgm:spPr/>
    </dgm:pt>
    <dgm:pt modelId="{953305CD-D891-4DCE-8964-3BEAA735FDA5}" type="pres">
      <dgm:prSet presAssocID="{E66975E9-81A3-4974-8BFB-1455160631A9}" presName="hierChild5" presStyleCnt="0"/>
      <dgm:spPr/>
    </dgm:pt>
    <dgm:pt modelId="{90C14DC5-D221-4646-B0B8-9AC1471DF422}" type="pres">
      <dgm:prSet presAssocID="{675EF413-0F02-41BE-A253-2FD9E67383A8}" presName="Name37" presStyleLbl="parChTrans1D2" presStyleIdx="5" presStyleCnt="9"/>
      <dgm:spPr/>
    </dgm:pt>
    <dgm:pt modelId="{6113D957-5F22-45BF-86D1-7D01BB1ECAFB}" type="pres">
      <dgm:prSet presAssocID="{1213654A-EB33-44DF-B699-38C7B30D3148}" presName="hierRoot2" presStyleCnt="0">
        <dgm:presLayoutVars>
          <dgm:hierBranch val="init"/>
        </dgm:presLayoutVars>
      </dgm:prSet>
      <dgm:spPr/>
    </dgm:pt>
    <dgm:pt modelId="{58E2810C-3E1C-4151-970E-029B123F242C}" type="pres">
      <dgm:prSet presAssocID="{1213654A-EB33-44DF-B699-38C7B30D3148}" presName="rootComposite" presStyleCnt="0"/>
      <dgm:spPr/>
    </dgm:pt>
    <dgm:pt modelId="{48D046CF-E6B2-44BB-85EB-65640FE648C5}" type="pres">
      <dgm:prSet presAssocID="{1213654A-EB33-44DF-B699-38C7B30D3148}" presName="rootText" presStyleLbl="node2" presStyleIdx="5" presStyleCnt="8">
        <dgm:presLayoutVars>
          <dgm:chPref val="3"/>
        </dgm:presLayoutVars>
      </dgm:prSet>
      <dgm:spPr>
        <a:prstGeom prst="roundRect">
          <a:avLst/>
        </a:prstGeom>
      </dgm:spPr>
    </dgm:pt>
    <dgm:pt modelId="{48CA2204-FD81-4B7C-A02F-31A831BDA336}" type="pres">
      <dgm:prSet presAssocID="{1213654A-EB33-44DF-B699-38C7B30D3148}" presName="rootConnector" presStyleLbl="node2" presStyleIdx="5" presStyleCnt="8"/>
      <dgm:spPr/>
    </dgm:pt>
    <dgm:pt modelId="{93A10106-E9EE-4EBF-B7E1-7029EF6DBA4D}" type="pres">
      <dgm:prSet presAssocID="{1213654A-EB33-44DF-B699-38C7B30D3148}" presName="hierChild4" presStyleCnt="0"/>
      <dgm:spPr/>
    </dgm:pt>
    <dgm:pt modelId="{ACDEB78E-C2AD-4935-BE49-F49A8A116DF0}" type="pres">
      <dgm:prSet presAssocID="{1213654A-EB33-44DF-B699-38C7B30D3148}" presName="hierChild5" presStyleCnt="0"/>
      <dgm:spPr/>
    </dgm:pt>
    <dgm:pt modelId="{A9D991CE-DA81-4B74-9F08-2F7FB47D376C}" type="pres">
      <dgm:prSet presAssocID="{2D1A5541-398A-46B4-9204-3C0C60D250F5}" presName="Name37" presStyleLbl="parChTrans1D2" presStyleIdx="6" presStyleCnt="9"/>
      <dgm:spPr/>
    </dgm:pt>
    <dgm:pt modelId="{A8D595D4-ECA8-49DE-8EEE-C3AC3BC99827}" type="pres">
      <dgm:prSet presAssocID="{93870BDA-9021-4DFC-9430-868F212B7D8E}" presName="hierRoot2" presStyleCnt="0">
        <dgm:presLayoutVars>
          <dgm:hierBranch val="init"/>
        </dgm:presLayoutVars>
      </dgm:prSet>
      <dgm:spPr/>
    </dgm:pt>
    <dgm:pt modelId="{58A9E0F6-B397-473F-A09E-2D707F6FCF21}" type="pres">
      <dgm:prSet presAssocID="{93870BDA-9021-4DFC-9430-868F212B7D8E}" presName="rootComposite" presStyleCnt="0"/>
      <dgm:spPr/>
    </dgm:pt>
    <dgm:pt modelId="{EB0DEFF6-5E1D-4036-8A47-0681D74996A4}" type="pres">
      <dgm:prSet presAssocID="{93870BDA-9021-4DFC-9430-868F212B7D8E}" presName="rootText" presStyleLbl="node2" presStyleIdx="6" presStyleCnt="8">
        <dgm:presLayoutVars>
          <dgm:chPref val="3"/>
        </dgm:presLayoutVars>
      </dgm:prSet>
      <dgm:spPr>
        <a:prstGeom prst="roundRect">
          <a:avLst/>
        </a:prstGeom>
      </dgm:spPr>
    </dgm:pt>
    <dgm:pt modelId="{3BF33A36-B7C9-45C6-BBF4-6D9E78DB8AFF}" type="pres">
      <dgm:prSet presAssocID="{93870BDA-9021-4DFC-9430-868F212B7D8E}" presName="rootConnector" presStyleLbl="node2" presStyleIdx="6" presStyleCnt="8"/>
      <dgm:spPr/>
    </dgm:pt>
    <dgm:pt modelId="{C9A81B1F-0E4B-424D-9817-6239EDFC7F69}" type="pres">
      <dgm:prSet presAssocID="{93870BDA-9021-4DFC-9430-868F212B7D8E}" presName="hierChild4" presStyleCnt="0"/>
      <dgm:spPr/>
    </dgm:pt>
    <dgm:pt modelId="{DFE6BA7D-D8A6-486C-8E73-97C84E7238E8}" type="pres">
      <dgm:prSet presAssocID="{A20DC6B3-263B-4AE1-913A-A644C075E4C3}" presName="Name37" presStyleLbl="parChTrans1D3" presStyleIdx="0" presStyleCnt="6"/>
      <dgm:spPr/>
    </dgm:pt>
    <dgm:pt modelId="{05144E32-CF83-4BE5-B2FC-7600FB33BA07}" type="pres">
      <dgm:prSet presAssocID="{E3DC8E8F-2BAB-4AE0-9F4F-FF94B58FA4F4}" presName="hierRoot2" presStyleCnt="0">
        <dgm:presLayoutVars>
          <dgm:hierBranch val="init"/>
        </dgm:presLayoutVars>
      </dgm:prSet>
      <dgm:spPr/>
    </dgm:pt>
    <dgm:pt modelId="{5CCD292B-7DB4-40CC-BFFB-8BF2785C3106}" type="pres">
      <dgm:prSet presAssocID="{E3DC8E8F-2BAB-4AE0-9F4F-FF94B58FA4F4}" presName="rootComposite" presStyleCnt="0"/>
      <dgm:spPr/>
    </dgm:pt>
    <dgm:pt modelId="{A5F08A1C-FB3B-4F1C-A5E8-436581A72172}" type="pres">
      <dgm:prSet presAssocID="{E3DC8E8F-2BAB-4AE0-9F4F-FF94B58FA4F4}" presName="rootText" presStyleLbl="node3" presStyleIdx="0" presStyleCnt="1">
        <dgm:presLayoutVars>
          <dgm:chPref val="3"/>
        </dgm:presLayoutVars>
      </dgm:prSet>
      <dgm:spPr>
        <a:prstGeom prst="roundRect">
          <a:avLst/>
        </a:prstGeom>
      </dgm:spPr>
    </dgm:pt>
    <dgm:pt modelId="{56D56B1B-87C1-4487-A12C-ECB7FBDB5158}" type="pres">
      <dgm:prSet presAssocID="{E3DC8E8F-2BAB-4AE0-9F4F-FF94B58FA4F4}" presName="rootConnector" presStyleLbl="node3" presStyleIdx="0" presStyleCnt="1"/>
      <dgm:spPr/>
    </dgm:pt>
    <dgm:pt modelId="{DAF99ADF-DD70-4181-BD71-50F01EAE0B35}" type="pres">
      <dgm:prSet presAssocID="{E3DC8E8F-2BAB-4AE0-9F4F-FF94B58FA4F4}" presName="hierChild4" presStyleCnt="0"/>
      <dgm:spPr/>
    </dgm:pt>
    <dgm:pt modelId="{5D189FE9-FDF5-4E3D-98D9-14C5918B3FC1}" type="pres">
      <dgm:prSet presAssocID="{E3DC8E8F-2BAB-4AE0-9F4F-FF94B58FA4F4}" presName="hierChild5" presStyleCnt="0"/>
      <dgm:spPr/>
    </dgm:pt>
    <dgm:pt modelId="{C3592AC2-4ADF-4EAA-A406-0542CA360543}" type="pres">
      <dgm:prSet presAssocID="{93870BDA-9021-4DFC-9430-868F212B7D8E}" presName="hierChild5" presStyleCnt="0"/>
      <dgm:spPr/>
    </dgm:pt>
    <dgm:pt modelId="{33F345E7-335B-4648-8973-6234DCF8F7B8}" type="pres">
      <dgm:prSet presAssocID="{4BA9E94A-89E4-4E21-A44C-1CE2D2BE9F4F}" presName="Name37" presStyleLbl="parChTrans1D2" presStyleIdx="7" presStyleCnt="9"/>
      <dgm:spPr/>
    </dgm:pt>
    <dgm:pt modelId="{798A7067-2890-4A62-8046-4D8A1A30C987}" type="pres">
      <dgm:prSet presAssocID="{F6E7FF96-1735-4DEF-9FCD-44B1EA075B61}" presName="hierRoot2" presStyleCnt="0">
        <dgm:presLayoutVars>
          <dgm:hierBranch val="init"/>
        </dgm:presLayoutVars>
      </dgm:prSet>
      <dgm:spPr/>
    </dgm:pt>
    <dgm:pt modelId="{9A562EDE-A9F9-43C7-B76B-3E1A196C0B25}" type="pres">
      <dgm:prSet presAssocID="{F6E7FF96-1735-4DEF-9FCD-44B1EA075B61}" presName="rootComposite" presStyleCnt="0"/>
      <dgm:spPr/>
    </dgm:pt>
    <dgm:pt modelId="{6830FCF8-E665-4AFB-80CB-5AF824027E80}" type="pres">
      <dgm:prSet presAssocID="{F6E7FF96-1735-4DEF-9FCD-44B1EA075B61}" presName="rootText" presStyleLbl="node2" presStyleIdx="7" presStyleCnt="8">
        <dgm:presLayoutVars>
          <dgm:chPref val="3"/>
        </dgm:presLayoutVars>
      </dgm:prSet>
      <dgm:spPr>
        <a:prstGeom prst="roundRect">
          <a:avLst/>
        </a:prstGeom>
      </dgm:spPr>
    </dgm:pt>
    <dgm:pt modelId="{D5B3C95C-E4A6-4FAA-AA49-34EC34148E0D}" type="pres">
      <dgm:prSet presAssocID="{F6E7FF96-1735-4DEF-9FCD-44B1EA075B61}" presName="rootConnector" presStyleLbl="node2" presStyleIdx="7" presStyleCnt="8"/>
      <dgm:spPr/>
    </dgm:pt>
    <dgm:pt modelId="{FE5A9DCD-2A45-44C6-828B-7CFEA0CE6A90}" type="pres">
      <dgm:prSet presAssocID="{F6E7FF96-1735-4DEF-9FCD-44B1EA075B61}" presName="hierChild4" presStyleCnt="0"/>
      <dgm:spPr/>
    </dgm:pt>
    <dgm:pt modelId="{1A4DBC12-363B-465D-9ADA-9D0ABAF59EE0}" type="pres">
      <dgm:prSet presAssocID="{F6E7FF96-1735-4DEF-9FCD-44B1EA075B61}" presName="hierChild5" presStyleCnt="0"/>
      <dgm:spPr/>
    </dgm:pt>
    <dgm:pt modelId="{63C9AC38-EA86-466E-975B-D4A2AE0E2B45}" type="pres">
      <dgm:prSet presAssocID="{9414BDDE-18FA-4C43-A832-C34CCCFFB714}" presName="hierChild3" presStyleCnt="0"/>
      <dgm:spPr/>
    </dgm:pt>
    <dgm:pt modelId="{BC949FB6-7372-44CA-ACD7-B3ABE0940DFE}" type="pres">
      <dgm:prSet presAssocID="{B2A89100-F724-4592-85A4-91EB7A3F8379}" presName="Name111" presStyleLbl="parChTrans1D2" presStyleIdx="8" presStyleCnt="9"/>
      <dgm:spPr/>
    </dgm:pt>
    <dgm:pt modelId="{306CAB25-28D5-41EC-AC32-5A72E2C6F046}" type="pres">
      <dgm:prSet presAssocID="{2188C6C0-4D9E-4BC3-BD99-499F551AC2EE}" presName="hierRoot3" presStyleCnt="0">
        <dgm:presLayoutVars>
          <dgm:hierBranch val="init"/>
        </dgm:presLayoutVars>
      </dgm:prSet>
      <dgm:spPr/>
    </dgm:pt>
    <dgm:pt modelId="{6AF35B4D-6A71-4017-95F6-5F2B482E0DFD}" type="pres">
      <dgm:prSet presAssocID="{2188C6C0-4D9E-4BC3-BD99-499F551AC2EE}" presName="rootComposite3" presStyleCnt="0"/>
      <dgm:spPr/>
    </dgm:pt>
    <dgm:pt modelId="{F55BA6BB-571B-4690-BABB-5ED23D04A647}" type="pres">
      <dgm:prSet presAssocID="{2188C6C0-4D9E-4BC3-BD99-499F551AC2EE}" presName="rootText3" presStyleLbl="asst1" presStyleIdx="0" presStyleCnt="6">
        <dgm:presLayoutVars>
          <dgm:chPref val="3"/>
        </dgm:presLayoutVars>
      </dgm:prSet>
      <dgm:spPr>
        <a:prstGeom prst="roundRect">
          <a:avLst/>
        </a:prstGeom>
      </dgm:spPr>
    </dgm:pt>
    <dgm:pt modelId="{1346252A-6CD1-42A9-9D3B-EBCC2352A6BE}" type="pres">
      <dgm:prSet presAssocID="{2188C6C0-4D9E-4BC3-BD99-499F551AC2EE}" presName="rootConnector3" presStyleLbl="asst1" presStyleIdx="0" presStyleCnt="6"/>
      <dgm:spPr/>
    </dgm:pt>
    <dgm:pt modelId="{E6C96A9E-32A7-4AF1-BD5C-04DBEC4D70B2}" type="pres">
      <dgm:prSet presAssocID="{2188C6C0-4D9E-4BC3-BD99-499F551AC2EE}" presName="hierChild6" presStyleCnt="0"/>
      <dgm:spPr/>
    </dgm:pt>
    <dgm:pt modelId="{AAFF8A00-D7DE-477A-9E48-21DEBE57208A}" type="pres">
      <dgm:prSet presAssocID="{2188C6C0-4D9E-4BC3-BD99-499F551AC2EE}" presName="hierChild7" presStyleCnt="0"/>
      <dgm:spPr/>
    </dgm:pt>
    <dgm:pt modelId="{9C766D03-5BC9-4C51-926A-33BFBDDAFF09}" type="pres">
      <dgm:prSet presAssocID="{0F84A3F0-0FCB-4E11-B0B3-25C9CBDCD5CE}" presName="Name111" presStyleLbl="parChTrans1D3" presStyleIdx="1" presStyleCnt="6"/>
      <dgm:spPr/>
    </dgm:pt>
    <dgm:pt modelId="{649E659A-DDB0-4EFD-9E2E-5724BDDD321B}" type="pres">
      <dgm:prSet presAssocID="{CAEF9145-EEDE-4413-B634-8903EFDC65B4}" presName="hierRoot3" presStyleCnt="0">
        <dgm:presLayoutVars>
          <dgm:hierBranch val="init"/>
        </dgm:presLayoutVars>
      </dgm:prSet>
      <dgm:spPr/>
    </dgm:pt>
    <dgm:pt modelId="{4353290F-3F76-450E-AD72-5F3B0D5C180D}" type="pres">
      <dgm:prSet presAssocID="{CAEF9145-EEDE-4413-B634-8903EFDC65B4}" presName="rootComposite3" presStyleCnt="0"/>
      <dgm:spPr/>
    </dgm:pt>
    <dgm:pt modelId="{01CB18B1-2F96-44D8-BF37-7B29AE62B180}" type="pres">
      <dgm:prSet presAssocID="{CAEF9145-EEDE-4413-B634-8903EFDC65B4}" presName="rootText3" presStyleLbl="asst1" presStyleIdx="1" presStyleCnt="6">
        <dgm:presLayoutVars>
          <dgm:chPref val="3"/>
        </dgm:presLayoutVars>
      </dgm:prSet>
      <dgm:spPr>
        <a:prstGeom prst="roundRect">
          <a:avLst/>
        </a:prstGeom>
      </dgm:spPr>
    </dgm:pt>
    <dgm:pt modelId="{70424F52-857B-48B7-A583-8E5CF77A2BBC}" type="pres">
      <dgm:prSet presAssocID="{CAEF9145-EEDE-4413-B634-8903EFDC65B4}" presName="rootConnector3" presStyleLbl="asst1" presStyleIdx="1" presStyleCnt="6"/>
      <dgm:spPr/>
    </dgm:pt>
    <dgm:pt modelId="{F572CA19-5FE3-4682-8126-117F4B597259}" type="pres">
      <dgm:prSet presAssocID="{CAEF9145-EEDE-4413-B634-8903EFDC65B4}" presName="hierChild6" presStyleCnt="0"/>
      <dgm:spPr/>
    </dgm:pt>
    <dgm:pt modelId="{7A49FC51-8527-4639-B854-6BE5D2E0979B}" type="pres">
      <dgm:prSet presAssocID="{CAEF9145-EEDE-4413-B634-8903EFDC65B4}" presName="hierChild7" presStyleCnt="0"/>
      <dgm:spPr/>
    </dgm:pt>
    <dgm:pt modelId="{FE4282FA-37B2-4155-85C2-9D4D7FF882E1}" type="pres">
      <dgm:prSet presAssocID="{0381CC61-4E5E-45C5-B283-EC8D3231C545}" presName="Name111" presStyleLbl="parChTrans1D3" presStyleIdx="2" presStyleCnt="6"/>
      <dgm:spPr/>
    </dgm:pt>
    <dgm:pt modelId="{3106EC24-F53A-4606-B852-AC5D334A660C}" type="pres">
      <dgm:prSet presAssocID="{BB5BD238-2C59-43DF-961C-1B9F7336031F}" presName="hierRoot3" presStyleCnt="0">
        <dgm:presLayoutVars>
          <dgm:hierBranch val="init"/>
        </dgm:presLayoutVars>
      </dgm:prSet>
      <dgm:spPr/>
    </dgm:pt>
    <dgm:pt modelId="{3CDAEC1B-4B4E-4379-8190-0863F189FADE}" type="pres">
      <dgm:prSet presAssocID="{BB5BD238-2C59-43DF-961C-1B9F7336031F}" presName="rootComposite3" presStyleCnt="0"/>
      <dgm:spPr/>
    </dgm:pt>
    <dgm:pt modelId="{7A7670C9-2D73-4513-B620-134FBC1C3F6C}" type="pres">
      <dgm:prSet presAssocID="{BB5BD238-2C59-43DF-961C-1B9F7336031F}" presName="rootText3" presStyleLbl="asst1" presStyleIdx="2" presStyleCnt="6">
        <dgm:presLayoutVars>
          <dgm:chPref val="3"/>
        </dgm:presLayoutVars>
      </dgm:prSet>
      <dgm:spPr>
        <a:prstGeom prst="roundRect">
          <a:avLst/>
        </a:prstGeom>
      </dgm:spPr>
    </dgm:pt>
    <dgm:pt modelId="{29553E9A-2959-46A2-8F6A-D584AEA6BF5F}" type="pres">
      <dgm:prSet presAssocID="{BB5BD238-2C59-43DF-961C-1B9F7336031F}" presName="rootConnector3" presStyleLbl="asst1" presStyleIdx="2" presStyleCnt="6"/>
      <dgm:spPr/>
    </dgm:pt>
    <dgm:pt modelId="{25CD197C-5045-43F7-A142-1BC1C6CB657A}" type="pres">
      <dgm:prSet presAssocID="{BB5BD238-2C59-43DF-961C-1B9F7336031F}" presName="hierChild6" presStyleCnt="0"/>
      <dgm:spPr/>
    </dgm:pt>
    <dgm:pt modelId="{D7769E38-5863-483E-B7E2-E4F3EAC95CED}" type="pres">
      <dgm:prSet presAssocID="{BB5BD238-2C59-43DF-961C-1B9F7336031F}" presName="hierChild7" presStyleCnt="0"/>
      <dgm:spPr/>
    </dgm:pt>
    <dgm:pt modelId="{334F8BF6-AD91-4BDE-98F2-92CD0FE2473B}" type="pres">
      <dgm:prSet presAssocID="{60814F0C-900A-4702-B0DA-B7563EAE7C31}" presName="Name111" presStyleLbl="parChTrans1D3" presStyleIdx="3" presStyleCnt="6"/>
      <dgm:spPr/>
    </dgm:pt>
    <dgm:pt modelId="{DA9D6373-ADA3-452F-9A42-C6397E15E493}" type="pres">
      <dgm:prSet presAssocID="{2B1A98A1-B1AF-45E9-B485-C4467AE96A0C}" presName="hierRoot3" presStyleCnt="0">
        <dgm:presLayoutVars>
          <dgm:hierBranch val="init"/>
        </dgm:presLayoutVars>
      </dgm:prSet>
      <dgm:spPr/>
    </dgm:pt>
    <dgm:pt modelId="{B8EC1C2A-4B0D-4B31-B292-CE9DEA644C77}" type="pres">
      <dgm:prSet presAssocID="{2B1A98A1-B1AF-45E9-B485-C4467AE96A0C}" presName="rootComposite3" presStyleCnt="0"/>
      <dgm:spPr/>
    </dgm:pt>
    <dgm:pt modelId="{B8112695-E58C-44A9-B1E6-F872F49A3AC0}" type="pres">
      <dgm:prSet presAssocID="{2B1A98A1-B1AF-45E9-B485-C4467AE96A0C}" presName="rootText3" presStyleLbl="asst1" presStyleIdx="3" presStyleCnt="6">
        <dgm:presLayoutVars>
          <dgm:chPref val="3"/>
        </dgm:presLayoutVars>
      </dgm:prSet>
      <dgm:spPr>
        <a:prstGeom prst="roundRect">
          <a:avLst/>
        </a:prstGeom>
      </dgm:spPr>
    </dgm:pt>
    <dgm:pt modelId="{FEAA3C2A-144C-4479-8C59-62BD2D39733D}" type="pres">
      <dgm:prSet presAssocID="{2B1A98A1-B1AF-45E9-B485-C4467AE96A0C}" presName="rootConnector3" presStyleLbl="asst1" presStyleIdx="3" presStyleCnt="6"/>
      <dgm:spPr/>
    </dgm:pt>
    <dgm:pt modelId="{177DF4AB-61F8-46C3-8E8E-2D0349CEBAEA}" type="pres">
      <dgm:prSet presAssocID="{2B1A98A1-B1AF-45E9-B485-C4467AE96A0C}" presName="hierChild6" presStyleCnt="0"/>
      <dgm:spPr/>
    </dgm:pt>
    <dgm:pt modelId="{7211FA1F-66D1-4299-8C13-AEA9F05005A0}" type="pres">
      <dgm:prSet presAssocID="{2B1A98A1-B1AF-45E9-B485-C4467AE96A0C}" presName="hierChild7" presStyleCnt="0"/>
      <dgm:spPr/>
    </dgm:pt>
    <dgm:pt modelId="{21EAE7CF-E503-4212-AE19-3F1711E44863}" type="pres">
      <dgm:prSet presAssocID="{D3671B78-D458-4148-B447-2BE5F5AD9631}" presName="Name111" presStyleLbl="parChTrans1D3" presStyleIdx="4" presStyleCnt="6"/>
      <dgm:spPr/>
    </dgm:pt>
    <dgm:pt modelId="{07D5A819-A7A4-4434-9C1E-7DF54C9D747E}" type="pres">
      <dgm:prSet presAssocID="{550CF0C2-40E1-454C-91A6-272B7D0A89DE}" presName="hierRoot3" presStyleCnt="0">
        <dgm:presLayoutVars>
          <dgm:hierBranch val="init"/>
        </dgm:presLayoutVars>
      </dgm:prSet>
      <dgm:spPr/>
    </dgm:pt>
    <dgm:pt modelId="{A92030E0-8F59-41B2-B5E3-7228C3BB1FAE}" type="pres">
      <dgm:prSet presAssocID="{550CF0C2-40E1-454C-91A6-272B7D0A89DE}" presName="rootComposite3" presStyleCnt="0"/>
      <dgm:spPr/>
    </dgm:pt>
    <dgm:pt modelId="{9C12756B-34EF-4239-9FCC-59011B409D86}" type="pres">
      <dgm:prSet presAssocID="{550CF0C2-40E1-454C-91A6-272B7D0A89DE}" presName="rootText3" presStyleLbl="asst1" presStyleIdx="4" presStyleCnt="6">
        <dgm:presLayoutVars>
          <dgm:chPref val="3"/>
        </dgm:presLayoutVars>
      </dgm:prSet>
      <dgm:spPr>
        <a:prstGeom prst="roundRect">
          <a:avLst/>
        </a:prstGeom>
      </dgm:spPr>
    </dgm:pt>
    <dgm:pt modelId="{6C45599D-2195-4946-86B0-275A021C62F3}" type="pres">
      <dgm:prSet presAssocID="{550CF0C2-40E1-454C-91A6-272B7D0A89DE}" presName="rootConnector3" presStyleLbl="asst1" presStyleIdx="4" presStyleCnt="6"/>
      <dgm:spPr/>
    </dgm:pt>
    <dgm:pt modelId="{580D30AE-79F9-449C-8338-CE9159C3B426}" type="pres">
      <dgm:prSet presAssocID="{550CF0C2-40E1-454C-91A6-272B7D0A89DE}" presName="hierChild6" presStyleCnt="0"/>
      <dgm:spPr/>
    </dgm:pt>
    <dgm:pt modelId="{9E3C5324-3A4F-444B-A7FD-1F4AA922145E}" type="pres">
      <dgm:prSet presAssocID="{550CF0C2-40E1-454C-91A6-272B7D0A89DE}" presName="hierChild7" presStyleCnt="0"/>
      <dgm:spPr/>
    </dgm:pt>
    <dgm:pt modelId="{0B05BA1F-E422-4AC8-92B8-D2898E403E18}" type="pres">
      <dgm:prSet presAssocID="{9CF83D35-2C98-49DC-9A7E-2FCB1D48F47A}" presName="Name111" presStyleLbl="parChTrans1D3" presStyleIdx="5" presStyleCnt="6"/>
      <dgm:spPr/>
    </dgm:pt>
    <dgm:pt modelId="{790C523C-E319-4AED-BB38-A4FC2605BC2B}" type="pres">
      <dgm:prSet presAssocID="{AAF51603-28CD-4D06-B994-3DFFCFF2AD1C}" presName="hierRoot3" presStyleCnt="0">
        <dgm:presLayoutVars>
          <dgm:hierBranch val="init"/>
        </dgm:presLayoutVars>
      </dgm:prSet>
      <dgm:spPr/>
    </dgm:pt>
    <dgm:pt modelId="{E898ACDB-C471-4BB7-9212-0D54B56A2FA0}" type="pres">
      <dgm:prSet presAssocID="{AAF51603-28CD-4D06-B994-3DFFCFF2AD1C}" presName="rootComposite3" presStyleCnt="0"/>
      <dgm:spPr/>
    </dgm:pt>
    <dgm:pt modelId="{DAEC6E92-FB8B-4A9D-8D04-3024D149C305}" type="pres">
      <dgm:prSet presAssocID="{AAF51603-28CD-4D06-B994-3DFFCFF2AD1C}" presName="rootText3" presStyleLbl="asst1" presStyleIdx="5" presStyleCnt="6">
        <dgm:presLayoutVars>
          <dgm:chPref val="3"/>
        </dgm:presLayoutVars>
      </dgm:prSet>
      <dgm:spPr>
        <a:prstGeom prst="roundRect">
          <a:avLst/>
        </a:prstGeom>
      </dgm:spPr>
    </dgm:pt>
    <dgm:pt modelId="{94F3FF72-F43A-49C1-A11A-0AE1A27D79AB}" type="pres">
      <dgm:prSet presAssocID="{AAF51603-28CD-4D06-B994-3DFFCFF2AD1C}" presName="rootConnector3" presStyleLbl="asst1" presStyleIdx="5" presStyleCnt="6"/>
      <dgm:spPr/>
    </dgm:pt>
    <dgm:pt modelId="{030252F4-875A-4D07-AE72-601EE44CD2CF}" type="pres">
      <dgm:prSet presAssocID="{AAF51603-28CD-4D06-B994-3DFFCFF2AD1C}" presName="hierChild6" presStyleCnt="0"/>
      <dgm:spPr/>
    </dgm:pt>
    <dgm:pt modelId="{7D7B7902-0B19-415C-8710-B0A50ADB8243}" type="pres">
      <dgm:prSet presAssocID="{AAF51603-28CD-4D06-B994-3DFFCFF2AD1C}" presName="hierChild7" presStyleCnt="0"/>
      <dgm:spPr/>
    </dgm:pt>
  </dgm:ptLst>
  <dgm:cxnLst>
    <dgm:cxn modelId="{11B3B203-9778-417A-805E-E2447BEE6BAC}" type="presOf" srcId="{5FC61EBE-FDAC-4A71-807A-4155BCF360F8}" destId="{E9E03139-CB1A-4D2B-9D9F-6FE461AE74A1}" srcOrd="0" destOrd="0" presId="urn:microsoft.com/office/officeart/2005/8/layout/orgChart1"/>
    <dgm:cxn modelId="{3AFBB205-18CD-4E69-8722-EF3676163745}" srcId="{93870BDA-9021-4DFC-9430-868F212B7D8E}" destId="{E3DC8E8F-2BAB-4AE0-9F4F-FF94B58FA4F4}" srcOrd="0" destOrd="0" parTransId="{A20DC6B3-263B-4AE1-913A-A644C075E4C3}" sibTransId="{73A7C26F-FE2D-4144-8F8C-DDB9CEE816A8}"/>
    <dgm:cxn modelId="{D809B50B-30EB-4509-B242-778A545FDA8E}" type="presOf" srcId="{E66975E9-81A3-4974-8BFB-1455160631A9}" destId="{4FDE63B7-3FC6-4488-946B-A53B492990BC}" srcOrd="0" destOrd="0" presId="urn:microsoft.com/office/officeart/2005/8/layout/orgChart1"/>
    <dgm:cxn modelId="{8B4AE70F-9F2A-4B4B-AA49-25669C1D3ABD}" srcId="{9414BDDE-18FA-4C43-A832-C34CCCFFB714}" destId="{93870BDA-9021-4DFC-9430-868F212B7D8E}" srcOrd="6" destOrd="0" parTransId="{2D1A5541-398A-46B4-9204-3C0C60D250F5}" sibTransId="{C6FF200E-6779-4178-87C2-6D292E086690}"/>
    <dgm:cxn modelId="{A3168D14-E292-45D1-93B3-8F29783EA4E5}" type="presOf" srcId="{8F705F21-DAD6-4350-A14E-98CFEB509683}" destId="{27315AC9-868D-4A6E-8F0B-A6E70C12F841}" srcOrd="0" destOrd="0" presId="urn:microsoft.com/office/officeart/2005/8/layout/orgChart1"/>
    <dgm:cxn modelId="{4BD94516-0DFD-492C-A7CD-D6D618360712}" type="presOf" srcId="{2B1A98A1-B1AF-45E9-B485-C4467AE96A0C}" destId="{B8112695-E58C-44A9-B1E6-F872F49A3AC0}" srcOrd="0" destOrd="0" presId="urn:microsoft.com/office/officeart/2005/8/layout/orgChart1"/>
    <dgm:cxn modelId="{6249B517-82DE-4EBC-B7E4-DB5A3A138887}" srcId="{9414BDDE-18FA-4C43-A832-C34CCCFFB714}" destId="{00446F96-6E50-4D49-8809-FA7B6AEB6DF4}" srcOrd="1" destOrd="0" parTransId="{5E24DE13-5DB5-4BD2-BC8E-F1624FA77A0F}" sibTransId="{41ED44E1-8516-4A95-8907-9D9D5929276C}"/>
    <dgm:cxn modelId="{CCE10E18-31AE-41C4-B9C7-97DED012F027}" type="presOf" srcId="{9414BDDE-18FA-4C43-A832-C34CCCFFB714}" destId="{91878853-2658-4F82-B969-8862702AC2DB}" srcOrd="0" destOrd="0" presId="urn:microsoft.com/office/officeart/2005/8/layout/orgChart1"/>
    <dgm:cxn modelId="{DDD6B01A-4DD4-4EA5-B814-549D5719A5A3}" srcId="{9414BDDE-18FA-4C43-A832-C34CCCFFB714}" destId="{28D8CC35-8604-4271-B105-B8309D488F10}" srcOrd="3" destOrd="0" parTransId="{BC7BF524-EFB8-43D9-8AA2-247AE0621F11}" sibTransId="{DEB280DE-1CAD-426D-86A3-B344584DA06C}"/>
    <dgm:cxn modelId="{F5108725-F481-4F92-B8E4-C840D9C4DE0D}" srcId="{2188C6C0-4D9E-4BC3-BD99-499F551AC2EE}" destId="{2B1A98A1-B1AF-45E9-B485-C4467AE96A0C}" srcOrd="2" destOrd="0" parTransId="{60814F0C-900A-4702-B0DA-B7563EAE7C31}" sibTransId="{C5A3FEBA-3D8D-42AB-8494-7BD1ABE3AF04}"/>
    <dgm:cxn modelId="{D2273429-705E-4D21-AE77-B85D1AF842F6}" type="presOf" srcId="{5E24DE13-5DB5-4BD2-BC8E-F1624FA77A0F}" destId="{3FDE0C91-758A-4F50-B2EF-C70118FE6086}" srcOrd="0" destOrd="0" presId="urn:microsoft.com/office/officeart/2005/8/layout/orgChart1"/>
    <dgm:cxn modelId="{9AFBAC2F-900F-4483-AAD8-C53DE1E995AA}" type="presOf" srcId="{BB5BD238-2C59-43DF-961C-1B9F7336031F}" destId="{7A7670C9-2D73-4513-B620-134FBC1C3F6C}" srcOrd="0" destOrd="0" presId="urn:microsoft.com/office/officeart/2005/8/layout/orgChart1"/>
    <dgm:cxn modelId="{18BDC032-F39F-4E29-988C-CE9CC0749F7E}" type="presOf" srcId="{1213654A-EB33-44DF-B699-38C7B30D3148}" destId="{48D046CF-E6B2-44BB-85EB-65640FE648C5}" srcOrd="0" destOrd="0" presId="urn:microsoft.com/office/officeart/2005/8/layout/orgChart1"/>
    <dgm:cxn modelId="{B64D7A38-914C-4C91-BE0F-6BF8004B82BF}" type="presOf" srcId="{9CF83D35-2C98-49DC-9A7E-2FCB1D48F47A}" destId="{0B05BA1F-E422-4AC8-92B8-D2898E403E18}" srcOrd="0" destOrd="0" presId="urn:microsoft.com/office/officeart/2005/8/layout/orgChart1"/>
    <dgm:cxn modelId="{26CC863A-DEFB-436F-9E43-DAB997A41809}" type="presOf" srcId="{AAF51603-28CD-4D06-B994-3DFFCFF2AD1C}" destId="{DAEC6E92-FB8B-4A9D-8D04-3024D149C305}" srcOrd="0" destOrd="0" presId="urn:microsoft.com/office/officeart/2005/8/layout/orgChart1"/>
    <dgm:cxn modelId="{F3ABFC3A-A47E-4E77-9B1D-B6EC208EB1C5}" type="presOf" srcId="{F6E7FF96-1735-4DEF-9FCD-44B1EA075B61}" destId="{D5B3C95C-E4A6-4FAA-AA49-34EC34148E0D}" srcOrd="1" destOrd="0" presId="urn:microsoft.com/office/officeart/2005/8/layout/orgChart1"/>
    <dgm:cxn modelId="{70771E3C-3512-4E4E-92F6-9AB454A651D6}" type="presOf" srcId="{2D1A5541-398A-46B4-9204-3C0C60D250F5}" destId="{A9D991CE-DA81-4B74-9F08-2F7FB47D376C}" srcOrd="0" destOrd="0" presId="urn:microsoft.com/office/officeart/2005/8/layout/orgChart1"/>
    <dgm:cxn modelId="{BCEC433D-5BCD-4FF3-82C3-0CD6604BC85A}" srcId="{2188C6C0-4D9E-4BC3-BD99-499F551AC2EE}" destId="{CAEF9145-EEDE-4413-B634-8903EFDC65B4}" srcOrd="0" destOrd="0" parTransId="{0F84A3F0-0FCB-4E11-B0B3-25C9CBDCD5CE}" sibTransId="{10A14642-F10C-44E9-8B04-2930234941D3}"/>
    <dgm:cxn modelId="{F37C315B-27F3-46E9-84EC-99F9F6C8959F}" type="presOf" srcId="{93870BDA-9021-4DFC-9430-868F212B7D8E}" destId="{3BF33A36-B7C9-45C6-BBF4-6D9E78DB8AFF}" srcOrd="1" destOrd="0" presId="urn:microsoft.com/office/officeart/2005/8/layout/orgChart1"/>
    <dgm:cxn modelId="{B975195C-21D4-4B3C-9EB0-FECB6D7E1146}" type="presOf" srcId="{CDE76DF6-9121-4D2B-8F7D-1FA66E2BFC9D}" destId="{EFF3EF49-B894-48E6-8FF1-FB31DF9F9258}" srcOrd="1" destOrd="0" presId="urn:microsoft.com/office/officeart/2005/8/layout/orgChart1"/>
    <dgm:cxn modelId="{137FEF5E-8C52-4E0C-A7C1-CE0E5B2FFD90}" srcId="{9414BDDE-18FA-4C43-A832-C34CCCFFB714}" destId="{F6E7FF96-1735-4DEF-9FCD-44B1EA075B61}" srcOrd="7" destOrd="0" parTransId="{4BA9E94A-89E4-4E21-A44C-1CE2D2BE9F4F}" sibTransId="{B431445E-A6A7-4504-9593-EE90ED1B400E}"/>
    <dgm:cxn modelId="{C6879941-30AB-4779-8A0D-4CBC46398991}" srcId="{9414BDDE-18FA-4C43-A832-C34CCCFFB714}" destId="{CDE76DF6-9121-4D2B-8F7D-1FA66E2BFC9D}" srcOrd="0" destOrd="0" parTransId="{0F859F43-B9A1-4988-B22B-2C967B26D2ED}" sibTransId="{F3F42C4B-150C-4C17-93EB-5053698AD373}"/>
    <dgm:cxn modelId="{9C66D463-51D4-422C-A2BC-13DE2BADDA7C}" type="presOf" srcId="{93870BDA-9021-4DFC-9430-868F212B7D8E}" destId="{EB0DEFF6-5E1D-4036-8A47-0681D74996A4}" srcOrd="0" destOrd="0" presId="urn:microsoft.com/office/officeart/2005/8/layout/orgChart1"/>
    <dgm:cxn modelId="{E6AF3F65-2F2A-4B2D-AE69-A1D644D5B098}" type="presOf" srcId="{675EF413-0F02-41BE-A253-2FD9E67383A8}" destId="{90C14DC5-D221-4646-B0B8-9AC1471DF422}" srcOrd="0" destOrd="0" presId="urn:microsoft.com/office/officeart/2005/8/layout/orgChart1"/>
    <dgm:cxn modelId="{59522667-5F60-4A99-A033-EF00E5C0CD01}" type="presOf" srcId="{1213654A-EB33-44DF-B699-38C7B30D3148}" destId="{48CA2204-FD81-4B7C-A02F-31A831BDA336}" srcOrd="1" destOrd="0" presId="urn:microsoft.com/office/officeart/2005/8/layout/orgChart1"/>
    <dgm:cxn modelId="{BB73F84C-8815-4F06-A4F7-4770ACEE5EAE}" type="presOf" srcId="{28D8CC35-8604-4271-B105-B8309D488F10}" destId="{286B9DA6-A4CB-4DAD-956F-D6F733339D98}" srcOrd="1" destOrd="0" presId="urn:microsoft.com/office/officeart/2005/8/layout/orgChart1"/>
    <dgm:cxn modelId="{58A5EB50-AB59-4053-9A36-E1E769F78BCB}" type="presOf" srcId="{550CF0C2-40E1-454C-91A6-272B7D0A89DE}" destId="{6C45599D-2195-4946-86B0-275A021C62F3}" srcOrd="1" destOrd="0" presId="urn:microsoft.com/office/officeart/2005/8/layout/orgChart1"/>
    <dgm:cxn modelId="{FD421F73-0550-4B5E-976B-B4CEC3F23DD2}" srcId="{9414BDDE-18FA-4C43-A832-C34CCCFFB714}" destId="{0D959D12-C957-4FE5-8901-E0F33E508D89}" srcOrd="2" destOrd="0" parTransId="{8F705F21-DAD6-4350-A14E-98CFEB509683}" sibTransId="{D4553A68-0F4B-4173-A47F-03703A049E13}"/>
    <dgm:cxn modelId="{81C58B80-2CA2-4C11-81B5-641E174E087A}" srcId="{2188C6C0-4D9E-4BC3-BD99-499F551AC2EE}" destId="{550CF0C2-40E1-454C-91A6-272B7D0A89DE}" srcOrd="3" destOrd="0" parTransId="{D3671B78-D458-4148-B447-2BE5F5AD9631}" sibTransId="{5BCF3E84-183C-4542-A82F-B33AE9DF5C9C}"/>
    <dgm:cxn modelId="{607C7086-EB8A-4A19-8370-02B99876BA25}" type="presOf" srcId="{60814F0C-900A-4702-B0DA-B7563EAE7C31}" destId="{334F8BF6-AD91-4BDE-98F2-92CD0FE2473B}" srcOrd="0" destOrd="0" presId="urn:microsoft.com/office/officeart/2005/8/layout/orgChart1"/>
    <dgm:cxn modelId="{3123E38C-2232-4892-9AF8-C643C6FD979E}" type="presOf" srcId="{E66975E9-81A3-4974-8BFB-1455160631A9}" destId="{F648D9D1-E5A1-466F-8549-2A9A66AAE6BF}" srcOrd="1" destOrd="0" presId="urn:microsoft.com/office/officeart/2005/8/layout/orgChart1"/>
    <dgm:cxn modelId="{61842C8D-6514-4B7C-A1F0-93463D39672B}" type="presOf" srcId="{9414BDDE-18FA-4C43-A832-C34CCCFFB714}" destId="{2EA6F272-4EFE-4998-A2F6-BB34BD21CB16}" srcOrd="1" destOrd="0" presId="urn:microsoft.com/office/officeart/2005/8/layout/orgChart1"/>
    <dgm:cxn modelId="{681E4B93-A02F-49E7-8FFE-2F7C6B90C7F4}" type="presOf" srcId="{BC7BF524-EFB8-43D9-8AA2-247AE0621F11}" destId="{ADFA8BE2-8BD6-46E4-A924-57B5D2EDFA4C}" srcOrd="0" destOrd="0" presId="urn:microsoft.com/office/officeart/2005/8/layout/orgChart1"/>
    <dgm:cxn modelId="{9148F693-CE01-4691-9661-765011CCED71}" type="presOf" srcId="{550CF0C2-40E1-454C-91A6-272B7D0A89DE}" destId="{9C12756B-34EF-4239-9FCC-59011B409D86}" srcOrd="0" destOrd="0" presId="urn:microsoft.com/office/officeart/2005/8/layout/orgChart1"/>
    <dgm:cxn modelId="{5747C796-3C0C-436B-800E-C2D2D31FDC8E}" srcId="{2188C6C0-4D9E-4BC3-BD99-499F551AC2EE}" destId="{BB5BD238-2C59-43DF-961C-1B9F7336031F}" srcOrd="1" destOrd="0" parTransId="{0381CC61-4E5E-45C5-B283-EC8D3231C545}" sibTransId="{23FF471A-4555-4D4E-852E-B881DABB3AAC}"/>
    <dgm:cxn modelId="{20BAC79A-1375-47A8-BB92-5D37C8F1036E}" type="presOf" srcId="{0F859F43-B9A1-4988-B22B-2C967B26D2ED}" destId="{72C87538-3133-47DC-B5CF-BE893B790149}" srcOrd="0" destOrd="0" presId="urn:microsoft.com/office/officeart/2005/8/layout/orgChart1"/>
    <dgm:cxn modelId="{5D5BD99B-6E22-4F7F-A2DE-579364407377}" type="presOf" srcId="{CAEF9145-EEDE-4413-B634-8903EFDC65B4}" destId="{01CB18B1-2F96-44D8-BF37-7B29AE62B180}" srcOrd="0" destOrd="0" presId="urn:microsoft.com/office/officeart/2005/8/layout/orgChart1"/>
    <dgm:cxn modelId="{8B91F19E-5462-495F-AD15-6D5626FBEC38}" srcId="{9414BDDE-18FA-4C43-A832-C34CCCFFB714}" destId="{2188C6C0-4D9E-4BC3-BD99-499F551AC2EE}" srcOrd="8" destOrd="0" parTransId="{B2A89100-F724-4592-85A4-91EB7A3F8379}" sibTransId="{4F8F5165-2261-464B-98C2-CBEB8F88F6E0}"/>
    <dgm:cxn modelId="{95A738A1-5D1B-4D1C-B705-826F5B905874}" type="presOf" srcId="{0381CC61-4E5E-45C5-B283-EC8D3231C545}" destId="{FE4282FA-37B2-4155-85C2-9D4D7FF882E1}" srcOrd="0" destOrd="0" presId="urn:microsoft.com/office/officeart/2005/8/layout/orgChart1"/>
    <dgm:cxn modelId="{846935B0-55D9-462F-9765-B8C0A966F8C7}" type="presOf" srcId="{CDE76DF6-9121-4D2B-8F7D-1FA66E2BFC9D}" destId="{93DE861D-8BF6-41F1-9B75-C6A55CBB4716}" srcOrd="0" destOrd="0" presId="urn:microsoft.com/office/officeart/2005/8/layout/orgChart1"/>
    <dgm:cxn modelId="{855717B8-7133-48ED-94CA-FB9E264A4440}" type="presOf" srcId="{2188C6C0-4D9E-4BC3-BD99-499F551AC2EE}" destId="{F55BA6BB-571B-4690-BABB-5ED23D04A647}" srcOrd="0" destOrd="0" presId="urn:microsoft.com/office/officeart/2005/8/layout/orgChart1"/>
    <dgm:cxn modelId="{2D30BDBA-59F5-4DCB-869F-EF7A8C7AB27D}" type="presOf" srcId="{2188C6C0-4D9E-4BC3-BD99-499F551AC2EE}" destId="{1346252A-6CD1-42A9-9D3B-EBCC2352A6BE}" srcOrd="1" destOrd="0" presId="urn:microsoft.com/office/officeart/2005/8/layout/orgChart1"/>
    <dgm:cxn modelId="{95A2A2BE-D42A-44D7-BCF9-BD544F76A086}" type="presOf" srcId="{4BA9E94A-89E4-4E21-A44C-1CE2D2BE9F4F}" destId="{33F345E7-335B-4648-8973-6234DCF8F7B8}" srcOrd="0" destOrd="0" presId="urn:microsoft.com/office/officeart/2005/8/layout/orgChart1"/>
    <dgm:cxn modelId="{FA7B7EBF-5EB7-48D9-842F-0C535BA27B98}" type="presOf" srcId="{CAEF9145-EEDE-4413-B634-8903EFDC65B4}" destId="{70424F52-857B-48B7-A583-8E5CF77A2BBC}" srcOrd="1" destOrd="0" presId="urn:microsoft.com/office/officeart/2005/8/layout/orgChart1"/>
    <dgm:cxn modelId="{1FC878C0-91E5-4C91-95BE-3D27AAFDCC0F}" type="presOf" srcId="{D3671B78-D458-4148-B447-2BE5F5AD9631}" destId="{21EAE7CF-E503-4212-AE19-3F1711E44863}" srcOrd="0" destOrd="0" presId="urn:microsoft.com/office/officeart/2005/8/layout/orgChart1"/>
    <dgm:cxn modelId="{9BEBD2C2-2A77-4AFB-B65C-FDFA586F7596}" type="presOf" srcId="{E3DC8E8F-2BAB-4AE0-9F4F-FF94B58FA4F4}" destId="{56D56B1B-87C1-4487-A12C-ECB7FBDB5158}" srcOrd="1" destOrd="0" presId="urn:microsoft.com/office/officeart/2005/8/layout/orgChart1"/>
    <dgm:cxn modelId="{EAE8E6C2-EBA8-42F9-A28B-02F5F1F60D10}" type="presOf" srcId="{BB5BD238-2C59-43DF-961C-1B9F7336031F}" destId="{29553E9A-2959-46A2-8F6A-D584AEA6BF5F}" srcOrd="1" destOrd="0" presId="urn:microsoft.com/office/officeart/2005/8/layout/orgChart1"/>
    <dgm:cxn modelId="{64FE25C7-B5D9-4907-890E-BCEFF0CC99E5}" srcId="{9414BDDE-18FA-4C43-A832-C34CCCFFB714}" destId="{1213654A-EB33-44DF-B699-38C7B30D3148}" srcOrd="5" destOrd="0" parTransId="{675EF413-0F02-41BE-A253-2FD9E67383A8}" sibTransId="{44EEE604-7CED-4293-9286-A82192F6F573}"/>
    <dgm:cxn modelId="{916E5DC7-46A6-45CD-A1A1-3AD9CDAF041E}" type="presOf" srcId="{A20DC6B3-263B-4AE1-913A-A644C075E4C3}" destId="{DFE6BA7D-D8A6-486C-8E73-97C84E7238E8}" srcOrd="0" destOrd="0" presId="urn:microsoft.com/office/officeart/2005/8/layout/orgChart1"/>
    <dgm:cxn modelId="{EA3878D4-4283-4624-8919-3C0298CBB894}" type="presOf" srcId="{28D8CC35-8604-4271-B105-B8309D488F10}" destId="{4F3CF5A3-DC77-4784-AACD-4577F8856F89}" srcOrd="0" destOrd="0" presId="urn:microsoft.com/office/officeart/2005/8/layout/orgChart1"/>
    <dgm:cxn modelId="{AF9D2FD5-FD5B-481F-A775-CB6BD955BB85}" type="presOf" srcId="{00446F96-6E50-4D49-8809-FA7B6AEB6DF4}" destId="{9C9E70B0-A9E6-4696-9C46-6EDA4B12A383}" srcOrd="0" destOrd="0" presId="urn:microsoft.com/office/officeart/2005/8/layout/orgChart1"/>
    <dgm:cxn modelId="{D40FA9D5-4E27-4E38-B247-3C3E1CAE7F63}" type="presOf" srcId="{2B1A98A1-B1AF-45E9-B485-C4467AE96A0C}" destId="{FEAA3C2A-144C-4479-8C59-62BD2D39733D}" srcOrd="1" destOrd="0" presId="urn:microsoft.com/office/officeart/2005/8/layout/orgChart1"/>
    <dgm:cxn modelId="{7BA05FD6-F15D-4E7D-BAF5-44B387639A7A}" type="presOf" srcId="{0D959D12-C957-4FE5-8901-E0F33E508D89}" destId="{EC78A552-1A41-43B0-828A-020F4692DF30}" srcOrd="0" destOrd="0" presId="urn:microsoft.com/office/officeart/2005/8/layout/orgChart1"/>
    <dgm:cxn modelId="{1F75AAD7-5FBA-4565-8E58-F3E81A11AA44}" type="presOf" srcId="{B2A89100-F724-4592-85A4-91EB7A3F8379}" destId="{BC949FB6-7372-44CA-ACD7-B3ABE0940DFE}" srcOrd="0" destOrd="0" presId="urn:microsoft.com/office/officeart/2005/8/layout/orgChart1"/>
    <dgm:cxn modelId="{75F44EDC-A75F-4354-9E6D-97A413516B86}" type="presOf" srcId="{0D959D12-C957-4FE5-8901-E0F33E508D89}" destId="{533F5EBB-D4E6-43BB-8326-E9D97EA5322A}" srcOrd="1" destOrd="0" presId="urn:microsoft.com/office/officeart/2005/8/layout/orgChart1"/>
    <dgm:cxn modelId="{3068EDE1-D7CC-4A3C-AA0D-0FD1285DA654}" type="presOf" srcId="{00446F96-6E50-4D49-8809-FA7B6AEB6DF4}" destId="{EB1A7F4D-AD56-4ACE-B132-CEB94E3D524C}" srcOrd="1" destOrd="0" presId="urn:microsoft.com/office/officeart/2005/8/layout/orgChart1"/>
    <dgm:cxn modelId="{9C8315E4-3E1F-4205-8C1D-802226D149E1}" srcId="{2188C6C0-4D9E-4BC3-BD99-499F551AC2EE}" destId="{AAF51603-28CD-4D06-B994-3DFFCFF2AD1C}" srcOrd="4" destOrd="0" parTransId="{9CF83D35-2C98-49DC-9A7E-2FCB1D48F47A}" sibTransId="{02ADC193-43DE-4018-AE76-F7BD8AD38BDF}"/>
    <dgm:cxn modelId="{164CB1E7-2AE8-4F7B-9436-F9FC2AE2B3B0}" type="presOf" srcId="{0F84A3F0-0FCB-4E11-B0B3-25C9CBDCD5CE}" destId="{9C766D03-5BC9-4C51-926A-33BFBDDAFF09}" srcOrd="0" destOrd="0" presId="urn:microsoft.com/office/officeart/2005/8/layout/orgChart1"/>
    <dgm:cxn modelId="{0A7598EF-3BF3-4840-BB4D-CAFA50F66FDE}" srcId="{63C5CFC4-99FA-45BE-9283-F689CAEB6D72}" destId="{9414BDDE-18FA-4C43-A832-C34CCCFFB714}" srcOrd="0" destOrd="0" parTransId="{5A03AEA8-BFCD-49A2-8C12-6EBAAD8ACF19}" sibTransId="{4D3F82C0-76D3-42D3-93E7-E38F37B4D4CE}"/>
    <dgm:cxn modelId="{62915AF2-CF20-4DA7-9BB6-73A8092F10F8}" type="presOf" srcId="{F6E7FF96-1735-4DEF-9FCD-44B1EA075B61}" destId="{6830FCF8-E665-4AFB-80CB-5AF824027E80}" srcOrd="0" destOrd="0" presId="urn:microsoft.com/office/officeart/2005/8/layout/orgChart1"/>
    <dgm:cxn modelId="{DA3EC7F9-F2C7-43C9-944A-2EBFFC8846BC}" type="presOf" srcId="{E3DC8E8F-2BAB-4AE0-9F4F-FF94B58FA4F4}" destId="{A5F08A1C-FB3B-4F1C-A5E8-436581A72172}" srcOrd="0" destOrd="0" presId="urn:microsoft.com/office/officeart/2005/8/layout/orgChart1"/>
    <dgm:cxn modelId="{475522FE-A7E0-46DA-BCF7-57CC6908D6F5}" type="presOf" srcId="{63C5CFC4-99FA-45BE-9283-F689CAEB6D72}" destId="{DB9EECD3-C0B9-417F-BCDE-5844505A3A95}" srcOrd="0" destOrd="0" presId="urn:microsoft.com/office/officeart/2005/8/layout/orgChart1"/>
    <dgm:cxn modelId="{ED3A59FF-8F73-4915-A1F6-8BBF607A01FB}" type="presOf" srcId="{AAF51603-28CD-4D06-B994-3DFFCFF2AD1C}" destId="{94F3FF72-F43A-49C1-A11A-0AE1A27D79AB}" srcOrd="1" destOrd="0" presId="urn:microsoft.com/office/officeart/2005/8/layout/orgChart1"/>
    <dgm:cxn modelId="{655594FF-3269-4A48-85B4-2E2923261FF9}" srcId="{9414BDDE-18FA-4C43-A832-C34CCCFFB714}" destId="{E66975E9-81A3-4974-8BFB-1455160631A9}" srcOrd="4" destOrd="0" parTransId="{5FC61EBE-FDAC-4A71-807A-4155BCF360F8}" sibTransId="{47EB95DF-8BA2-4508-8E01-78CBEBE14797}"/>
    <dgm:cxn modelId="{20A3E312-7D95-42F8-8E5C-5C09337C09DB}" type="presParOf" srcId="{DB9EECD3-C0B9-417F-BCDE-5844505A3A95}" destId="{B7FC27EC-A3DB-421A-ACC2-CE0226B6EC81}" srcOrd="0" destOrd="0" presId="urn:microsoft.com/office/officeart/2005/8/layout/orgChart1"/>
    <dgm:cxn modelId="{C5A6EEA4-BB41-42DE-8CC3-48E1DE14D0C1}" type="presParOf" srcId="{B7FC27EC-A3DB-421A-ACC2-CE0226B6EC81}" destId="{0435B920-A888-47DF-A4ED-FC318918F30A}" srcOrd="0" destOrd="0" presId="urn:microsoft.com/office/officeart/2005/8/layout/orgChart1"/>
    <dgm:cxn modelId="{F26FC299-801E-4719-88DB-DF2A17852024}" type="presParOf" srcId="{0435B920-A888-47DF-A4ED-FC318918F30A}" destId="{91878853-2658-4F82-B969-8862702AC2DB}" srcOrd="0" destOrd="0" presId="urn:microsoft.com/office/officeart/2005/8/layout/orgChart1"/>
    <dgm:cxn modelId="{A9421E54-2713-4FA3-A933-BCCBA293720D}" type="presParOf" srcId="{0435B920-A888-47DF-A4ED-FC318918F30A}" destId="{2EA6F272-4EFE-4998-A2F6-BB34BD21CB16}" srcOrd="1" destOrd="0" presId="urn:microsoft.com/office/officeart/2005/8/layout/orgChart1"/>
    <dgm:cxn modelId="{BE1CE14F-3082-45B3-80A6-7AC5414B6DC7}" type="presParOf" srcId="{B7FC27EC-A3DB-421A-ACC2-CE0226B6EC81}" destId="{F809033C-4E22-4E29-8E1D-4867BCA226E0}" srcOrd="1" destOrd="0" presId="urn:microsoft.com/office/officeart/2005/8/layout/orgChart1"/>
    <dgm:cxn modelId="{725D1CC7-5DA4-4512-8833-A593804D4B6D}" type="presParOf" srcId="{F809033C-4E22-4E29-8E1D-4867BCA226E0}" destId="{72C87538-3133-47DC-B5CF-BE893B790149}" srcOrd="0" destOrd="0" presId="urn:microsoft.com/office/officeart/2005/8/layout/orgChart1"/>
    <dgm:cxn modelId="{B5E3160A-53B1-44C1-A8C3-304D5876F0C0}" type="presParOf" srcId="{F809033C-4E22-4E29-8E1D-4867BCA226E0}" destId="{45F3C076-22EE-47DC-94FE-E4AF925D1175}" srcOrd="1" destOrd="0" presId="urn:microsoft.com/office/officeart/2005/8/layout/orgChart1"/>
    <dgm:cxn modelId="{C49485DD-AE37-4C59-9169-DB2F89C03B1D}" type="presParOf" srcId="{45F3C076-22EE-47DC-94FE-E4AF925D1175}" destId="{9D299739-1E77-4689-AF11-7B6CE345291C}" srcOrd="0" destOrd="0" presId="urn:microsoft.com/office/officeart/2005/8/layout/orgChart1"/>
    <dgm:cxn modelId="{4882ECA8-3C6A-471F-B41B-532B857FF465}" type="presParOf" srcId="{9D299739-1E77-4689-AF11-7B6CE345291C}" destId="{93DE861D-8BF6-41F1-9B75-C6A55CBB4716}" srcOrd="0" destOrd="0" presId="urn:microsoft.com/office/officeart/2005/8/layout/orgChart1"/>
    <dgm:cxn modelId="{F1ABF781-CE11-46AA-B108-AE54ACA0E010}" type="presParOf" srcId="{9D299739-1E77-4689-AF11-7B6CE345291C}" destId="{EFF3EF49-B894-48E6-8FF1-FB31DF9F9258}" srcOrd="1" destOrd="0" presId="urn:microsoft.com/office/officeart/2005/8/layout/orgChart1"/>
    <dgm:cxn modelId="{EA40EEF0-0B18-49B0-815E-92A83A44ADC2}" type="presParOf" srcId="{45F3C076-22EE-47DC-94FE-E4AF925D1175}" destId="{A0231A0D-F41F-48F7-846A-410B96C8D039}" srcOrd="1" destOrd="0" presId="urn:microsoft.com/office/officeart/2005/8/layout/orgChart1"/>
    <dgm:cxn modelId="{EF6E23F8-FE07-49F9-B4F8-468439E6C716}" type="presParOf" srcId="{45F3C076-22EE-47DC-94FE-E4AF925D1175}" destId="{9BFE4C51-B17C-49AD-A3D8-CECF229C0506}" srcOrd="2" destOrd="0" presId="urn:microsoft.com/office/officeart/2005/8/layout/orgChart1"/>
    <dgm:cxn modelId="{6785AF19-DC8E-4C84-8203-941119EEC79D}" type="presParOf" srcId="{F809033C-4E22-4E29-8E1D-4867BCA226E0}" destId="{3FDE0C91-758A-4F50-B2EF-C70118FE6086}" srcOrd="2" destOrd="0" presId="urn:microsoft.com/office/officeart/2005/8/layout/orgChart1"/>
    <dgm:cxn modelId="{8D3A35B7-044E-4A27-952F-84B937B27016}" type="presParOf" srcId="{F809033C-4E22-4E29-8E1D-4867BCA226E0}" destId="{B1E26BD7-9A21-4CE0-8911-35A3CF45E2F4}" srcOrd="3" destOrd="0" presId="urn:microsoft.com/office/officeart/2005/8/layout/orgChart1"/>
    <dgm:cxn modelId="{B2D8D979-8350-4B6B-BB58-CAF1DDDE4690}" type="presParOf" srcId="{B1E26BD7-9A21-4CE0-8911-35A3CF45E2F4}" destId="{B60E8C03-0ACE-403F-931C-805B3225B3BD}" srcOrd="0" destOrd="0" presId="urn:microsoft.com/office/officeart/2005/8/layout/orgChart1"/>
    <dgm:cxn modelId="{8C29352A-0C06-44E7-A824-BDEEFB6E4CD2}" type="presParOf" srcId="{B60E8C03-0ACE-403F-931C-805B3225B3BD}" destId="{9C9E70B0-A9E6-4696-9C46-6EDA4B12A383}" srcOrd="0" destOrd="0" presId="urn:microsoft.com/office/officeart/2005/8/layout/orgChart1"/>
    <dgm:cxn modelId="{86B0FB51-5BD8-4C4D-B481-1C7005848D6C}" type="presParOf" srcId="{B60E8C03-0ACE-403F-931C-805B3225B3BD}" destId="{EB1A7F4D-AD56-4ACE-B132-CEB94E3D524C}" srcOrd="1" destOrd="0" presId="urn:microsoft.com/office/officeart/2005/8/layout/orgChart1"/>
    <dgm:cxn modelId="{12CBA14B-DD73-4BFD-A763-ABC8940A3BA3}" type="presParOf" srcId="{B1E26BD7-9A21-4CE0-8911-35A3CF45E2F4}" destId="{E6A7F92C-CBE3-4D78-B39E-FAB26E563E15}" srcOrd="1" destOrd="0" presId="urn:microsoft.com/office/officeart/2005/8/layout/orgChart1"/>
    <dgm:cxn modelId="{62CD7A97-32AE-4DCF-84FB-F8AECA0815C3}" type="presParOf" srcId="{B1E26BD7-9A21-4CE0-8911-35A3CF45E2F4}" destId="{49DEEF8E-B605-4F10-945A-59A067667B6B}" srcOrd="2" destOrd="0" presId="urn:microsoft.com/office/officeart/2005/8/layout/orgChart1"/>
    <dgm:cxn modelId="{7B9FDD06-BE5F-4934-AEB4-EAC8BDF62226}" type="presParOf" srcId="{F809033C-4E22-4E29-8E1D-4867BCA226E0}" destId="{27315AC9-868D-4A6E-8F0B-A6E70C12F841}" srcOrd="4" destOrd="0" presId="urn:microsoft.com/office/officeart/2005/8/layout/orgChart1"/>
    <dgm:cxn modelId="{77BEFB67-C526-4A00-8613-91F8EE523817}" type="presParOf" srcId="{F809033C-4E22-4E29-8E1D-4867BCA226E0}" destId="{CA531BB4-17EA-4016-AA1D-FBF449C548F1}" srcOrd="5" destOrd="0" presId="urn:microsoft.com/office/officeart/2005/8/layout/orgChart1"/>
    <dgm:cxn modelId="{43D48653-0957-434F-BC07-9EB73A79102C}" type="presParOf" srcId="{CA531BB4-17EA-4016-AA1D-FBF449C548F1}" destId="{E1695052-D4BB-467E-A9BF-3C8E2EBB4A59}" srcOrd="0" destOrd="0" presId="urn:microsoft.com/office/officeart/2005/8/layout/orgChart1"/>
    <dgm:cxn modelId="{1BA18FEB-DB40-4CE7-9186-366B37642733}" type="presParOf" srcId="{E1695052-D4BB-467E-A9BF-3C8E2EBB4A59}" destId="{EC78A552-1A41-43B0-828A-020F4692DF30}" srcOrd="0" destOrd="0" presId="urn:microsoft.com/office/officeart/2005/8/layout/orgChart1"/>
    <dgm:cxn modelId="{4DF546D3-AB26-4155-B2D3-7132694EC134}" type="presParOf" srcId="{E1695052-D4BB-467E-A9BF-3C8E2EBB4A59}" destId="{533F5EBB-D4E6-43BB-8326-E9D97EA5322A}" srcOrd="1" destOrd="0" presId="urn:microsoft.com/office/officeart/2005/8/layout/orgChart1"/>
    <dgm:cxn modelId="{1494DBE4-7110-44C6-AAAB-4AB38B6E8FD5}" type="presParOf" srcId="{CA531BB4-17EA-4016-AA1D-FBF449C548F1}" destId="{F35A50CD-1613-4E78-8445-F9C6B551382D}" srcOrd="1" destOrd="0" presId="urn:microsoft.com/office/officeart/2005/8/layout/orgChart1"/>
    <dgm:cxn modelId="{490BBF10-4F05-442A-BE1F-A803C32A412E}" type="presParOf" srcId="{CA531BB4-17EA-4016-AA1D-FBF449C548F1}" destId="{E8441554-2BF1-492C-874F-950E687DA8DB}" srcOrd="2" destOrd="0" presId="urn:microsoft.com/office/officeart/2005/8/layout/orgChart1"/>
    <dgm:cxn modelId="{7189284A-F2EB-4215-85E5-45D931CEF7CE}" type="presParOf" srcId="{F809033C-4E22-4E29-8E1D-4867BCA226E0}" destId="{ADFA8BE2-8BD6-46E4-A924-57B5D2EDFA4C}" srcOrd="6" destOrd="0" presId="urn:microsoft.com/office/officeart/2005/8/layout/orgChart1"/>
    <dgm:cxn modelId="{77D1FFCB-3C72-40BC-82D5-B946DFD1440F}" type="presParOf" srcId="{F809033C-4E22-4E29-8E1D-4867BCA226E0}" destId="{A97D0972-E81A-423A-9F9A-C4891B1157E5}" srcOrd="7" destOrd="0" presId="urn:microsoft.com/office/officeart/2005/8/layout/orgChart1"/>
    <dgm:cxn modelId="{A08270E1-91C3-4FDD-ACCB-BCD0697BA461}" type="presParOf" srcId="{A97D0972-E81A-423A-9F9A-C4891B1157E5}" destId="{C9E9E400-87B0-487B-989F-345B073A6117}" srcOrd="0" destOrd="0" presId="urn:microsoft.com/office/officeart/2005/8/layout/orgChart1"/>
    <dgm:cxn modelId="{8835FBB5-0635-44EF-9CF4-B3055115CDCF}" type="presParOf" srcId="{C9E9E400-87B0-487B-989F-345B073A6117}" destId="{4F3CF5A3-DC77-4784-AACD-4577F8856F89}" srcOrd="0" destOrd="0" presId="urn:microsoft.com/office/officeart/2005/8/layout/orgChart1"/>
    <dgm:cxn modelId="{69AA829E-B383-4F43-BD7C-72A089FDBC07}" type="presParOf" srcId="{C9E9E400-87B0-487B-989F-345B073A6117}" destId="{286B9DA6-A4CB-4DAD-956F-D6F733339D98}" srcOrd="1" destOrd="0" presId="urn:microsoft.com/office/officeart/2005/8/layout/orgChart1"/>
    <dgm:cxn modelId="{E91FDD31-EC2B-4F73-AC22-2601C29700FC}" type="presParOf" srcId="{A97D0972-E81A-423A-9F9A-C4891B1157E5}" destId="{0579334C-6862-40C6-A926-90A2BF97E334}" srcOrd="1" destOrd="0" presId="urn:microsoft.com/office/officeart/2005/8/layout/orgChart1"/>
    <dgm:cxn modelId="{E5640AA2-7038-4FE9-86B6-FAD1C9EEDD66}" type="presParOf" srcId="{A97D0972-E81A-423A-9F9A-C4891B1157E5}" destId="{322F78D9-1500-443A-BAFA-A92880008FAF}" srcOrd="2" destOrd="0" presId="urn:microsoft.com/office/officeart/2005/8/layout/orgChart1"/>
    <dgm:cxn modelId="{B28E1717-0BED-4850-8F78-1B5936E72483}" type="presParOf" srcId="{F809033C-4E22-4E29-8E1D-4867BCA226E0}" destId="{E9E03139-CB1A-4D2B-9D9F-6FE461AE74A1}" srcOrd="8" destOrd="0" presId="urn:microsoft.com/office/officeart/2005/8/layout/orgChart1"/>
    <dgm:cxn modelId="{16E50155-1CE7-48C1-B049-8BB34AE426B3}" type="presParOf" srcId="{F809033C-4E22-4E29-8E1D-4867BCA226E0}" destId="{D008C124-425E-4C77-8DE1-75E78E5EEFA7}" srcOrd="9" destOrd="0" presId="urn:microsoft.com/office/officeart/2005/8/layout/orgChart1"/>
    <dgm:cxn modelId="{06ACE550-FC34-42A9-A4C4-53E9A5E99F3A}" type="presParOf" srcId="{D008C124-425E-4C77-8DE1-75E78E5EEFA7}" destId="{7C714432-BC1E-4275-9470-96F1CE602418}" srcOrd="0" destOrd="0" presId="urn:microsoft.com/office/officeart/2005/8/layout/orgChart1"/>
    <dgm:cxn modelId="{4EC08B7C-C232-4D08-9F9D-C56C15022136}" type="presParOf" srcId="{7C714432-BC1E-4275-9470-96F1CE602418}" destId="{4FDE63B7-3FC6-4488-946B-A53B492990BC}" srcOrd="0" destOrd="0" presId="urn:microsoft.com/office/officeart/2005/8/layout/orgChart1"/>
    <dgm:cxn modelId="{B8EB9A1E-5AC6-4E06-B241-0969121B62D6}" type="presParOf" srcId="{7C714432-BC1E-4275-9470-96F1CE602418}" destId="{F648D9D1-E5A1-466F-8549-2A9A66AAE6BF}" srcOrd="1" destOrd="0" presId="urn:microsoft.com/office/officeart/2005/8/layout/orgChart1"/>
    <dgm:cxn modelId="{AFCBFE7E-88B7-48BD-87EB-CE1B08105F5E}" type="presParOf" srcId="{D008C124-425E-4C77-8DE1-75E78E5EEFA7}" destId="{F7E3182C-61E8-44BD-B789-D5483F56D552}" srcOrd="1" destOrd="0" presId="urn:microsoft.com/office/officeart/2005/8/layout/orgChart1"/>
    <dgm:cxn modelId="{C0C9FFAE-6F99-4DF3-B72B-86DE7DE11B26}" type="presParOf" srcId="{D008C124-425E-4C77-8DE1-75E78E5EEFA7}" destId="{953305CD-D891-4DCE-8964-3BEAA735FDA5}" srcOrd="2" destOrd="0" presId="urn:microsoft.com/office/officeart/2005/8/layout/orgChart1"/>
    <dgm:cxn modelId="{2AB92E76-095D-417F-A847-CEFB170A9D21}" type="presParOf" srcId="{F809033C-4E22-4E29-8E1D-4867BCA226E0}" destId="{90C14DC5-D221-4646-B0B8-9AC1471DF422}" srcOrd="10" destOrd="0" presId="urn:microsoft.com/office/officeart/2005/8/layout/orgChart1"/>
    <dgm:cxn modelId="{7F49D3F7-0380-46EF-A7C0-675E16BE00D3}" type="presParOf" srcId="{F809033C-4E22-4E29-8E1D-4867BCA226E0}" destId="{6113D957-5F22-45BF-86D1-7D01BB1ECAFB}" srcOrd="11" destOrd="0" presId="urn:microsoft.com/office/officeart/2005/8/layout/orgChart1"/>
    <dgm:cxn modelId="{4E24B8B6-4549-4462-9868-33284766B5DD}" type="presParOf" srcId="{6113D957-5F22-45BF-86D1-7D01BB1ECAFB}" destId="{58E2810C-3E1C-4151-970E-029B123F242C}" srcOrd="0" destOrd="0" presId="urn:microsoft.com/office/officeart/2005/8/layout/orgChart1"/>
    <dgm:cxn modelId="{59BC7000-571F-4264-AA85-A3B6AD79AB19}" type="presParOf" srcId="{58E2810C-3E1C-4151-970E-029B123F242C}" destId="{48D046CF-E6B2-44BB-85EB-65640FE648C5}" srcOrd="0" destOrd="0" presId="urn:microsoft.com/office/officeart/2005/8/layout/orgChart1"/>
    <dgm:cxn modelId="{5287CC32-B38B-4A67-B160-C6AAFB113E40}" type="presParOf" srcId="{58E2810C-3E1C-4151-970E-029B123F242C}" destId="{48CA2204-FD81-4B7C-A02F-31A831BDA336}" srcOrd="1" destOrd="0" presId="urn:microsoft.com/office/officeart/2005/8/layout/orgChart1"/>
    <dgm:cxn modelId="{95C1DF2A-37A0-425E-99BF-A07D2C68120F}" type="presParOf" srcId="{6113D957-5F22-45BF-86D1-7D01BB1ECAFB}" destId="{93A10106-E9EE-4EBF-B7E1-7029EF6DBA4D}" srcOrd="1" destOrd="0" presId="urn:microsoft.com/office/officeart/2005/8/layout/orgChart1"/>
    <dgm:cxn modelId="{9689FBC4-BC35-43A6-AF59-1A15BCC3864B}" type="presParOf" srcId="{6113D957-5F22-45BF-86D1-7D01BB1ECAFB}" destId="{ACDEB78E-C2AD-4935-BE49-F49A8A116DF0}" srcOrd="2" destOrd="0" presId="urn:microsoft.com/office/officeart/2005/8/layout/orgChart1"/>
    <dgm:cxn modelId="{AFD6682E-AD6B-4538-B9F5-C59C0AC248C5}" type="presParOf" srcId="{F809033C-4E22-4E29-8E1D-4867BCA226E0}" destId="{A9D991CE-DA81-4B74-9F08-2F7FB47D376C}" srcOrd="12" destOrd="0" presId="urn:microsoft.com/office/officeart/2005/8/layout/orgChart1"/>
    <dgm:cxn modelId="{8312029C-5145-4FC3-9095-4C314734E1B4}" type="presParOf" srcId="{F809033C-4E22-4E29-8E1D-4867BCA226E0}" destId="{A8D595D4-ECA8-49DE-8EEE-C3AC3BC99827}" srcOrd="13" destOrd="0" presId="urn:microsoft.com/office/officeart/2005/8/layout/orgChart1"/>
    <dgm:cxn modelId="{AE670193-A52B-4B60-89C1-8B444BF31EEC}" type="presParOf" srcId="{A8D595D4-ECA8-49DE-8EEE-C3AC3BC99827}" destId="{58A9E0F6-B397-473F-A09E-2D707F6FCF21}" srcOrd="0" destOrd="0" presId="urn:microsoft.com/office/officeart/2005/8/layout/orgChart1"/>
    <dgm:cxn modelId="{C5DD5CD7-DE09-4F4D-B6D6-AF603458E23D}" type="presParOf" srcId="{58A9E0F6-B397-473F-A09E-2D707F6FCF21}" destId="{EB0DEFF6-5E1D-4036-8A47-0681D74996A4}" srcOrd="0" destOrd="0" presId="urn:microsoft.com/office/officeart/2005/8/layout/orgChart1"/>
    <dgm:cxn modelId="{D8CBAC01-F8A4-4AFB-9FF0-EE77BEB5B78F}" type="presParOf" srcId="{58A9E0F6-B397-473F-A09E-2D707F6FCF21}" destId="{3BF33A36-B7C9-45C6-BBF4-6D9E78DB8AFF}" srcOrd="1" destOrd="0" presId="urn:microsoft.com/office/officeart/2005/8/layout/orgChart1"/>
    <dgm:cxn modelId="{DBC78B47-A076-4EBB-9EA2-E411183830B2}" type="presParOf" srcId="{A8D595D4-ECA8-49DE-8EEE-C3AC3BC99827}" destId="{C9A81B1F-0E4B-424D-9817-6239EDFC7F69}" srcOrd="1" destOrd="0" presId="urn:microsoft.com/office/officeart/2005/8/layout/orgChart1"/>
    <dgm:cxn modelId="{1AC71F32-3E05-4135-814A-BADCB2BED852}" type="presParOf" srcId="{C9A81B1F-0E4B-424D-9817-6239EDFC7F69}" destId="{DFE6BA7D-D8A6-486C-8E73-97C84E7238E8}" srcOrd="0" destOrd="0" presId="urn:microsoft.com/office/officeart/2005/8/layout/orgChart1"/>
    <dgm:cxn modelId="{57AF3E1F-63C2-4786-8DDE-73EEC90D33CE}" type="presParOf" srcId="{C9A81B1F-0E4B-424D-9817-6239EDFC7F69}" destId="{05144E32-CF83-4BE5-B2FC-7600FB33BA07}" srcOrd="1" destOrd="0" presId="urn:microsoft.com/office/officeart/2005/8/layout/orgChart1"/>
    <dgm:cxn modelId="{58B12C1C-D2EB-4960-B6B2-E4F249B8245F}" type="presParOf" srcId="{05144E32-CF83-4BE5-B2FC-7600FB33BA07}" destId="{5CCD292B-7DB4-40CC-BFFB-8BF2785C3106}" srcOrd="0" destOrd="0" presId="urn:microsoft.com/office/officeart/2005/8/layout/orgChart1"/>
    <dgm:cxn modelId="{69BD2BAD-2384-4737-93A2-EAFBECDACF48}" type="presParOf" srcId="{5CCD292B-7DB4-40CC-BFFB-8BF2785C3106}" destId="{A5F08A1C-FB3B-4F1C-A5E8-436581A72172}" srcOrd="0" destOrd="0" presId="urn:microsoft.com/office/officeart/2005/8/layout/orgChart1"/>
    <dgm:cxn modelId="{5E073264-62DE-488E-9635-9AABE445F9E3}" type="presParOf" srcId="{5CCD292B-7DB4-40CC-BFFB-8BF2785C3106}" destId="{56D56B1B-87C1-4487-A12C-ECB7FBDB5158}" srcOrd="1" destOrd="0" presId="urn:microsoft.com/office/officeart/2005/8/layout/orgChart1"/>
    <dgm:cxn modelId="{66EF89FC-1440-4298-A8E9-26CE944C1290}" type="presParOf" srcId="{05144E32-CF83-4BE5-B2FC-7600FB33BA07}" destId="{DAF99ADF-DD70-4181-BD71-50F01EAE0B35}" srcOrd="1" destOrd="0" presId="urn:microsoft.com/office/officeart/2005/8/layout/orgChart1"/>
    <dgm:cxn modelId="{75E23EC8-8328-4F67-BE32-A4EB20D04236}" type="presParOf" srcId="{05144E32-CF83-4BE5-B2FC-7600FB33BA07}" destId="{5D189FE9-FDF5-4E3D-98D9-14C5918B3FC1}" srcOrd="2" destOrd="0" presId="urn:microsoft.com/office/officeart/2005/8/layout/orgChart1"/>
    <dgm:cxn modelId="{9089165D-D3E8-43D3-9CB1-3D6EFB1AC54A}" type="presParOf" srcId="{A8D595D4-ECA8-49DE-8EEE-C3AC3BC99827}" destId="{C3592AC2-4ADF-4EAA-A406-0542CA360543}" srcOrd="2" destOrd="0" presId="urn:microsoft.com/office/officeart/2005/8/layout/orgChart1"/>
    <dgm:cxn modelId="{9D8929DE-D967-47BD-835E-CA403CCDDCF8}" type="presParOf" srcId="{F809033C-4E22-4E29-8E1D-4867BCA226E0}" destId="{33F345E7-335B-4648-8973-6234DCF8F7B8}" srcOrd="14" destOrd="0" presId="urn:microsoft.com/office/officeart/2005/8/layout/orgChart1"/>
    <dgm:cxn modelId="{E2F3044F-83B4-42AA-B943-AFFE77DFEA72}" type="presParOf" srcId="{F809033C-4E22-4E29-8E1D-4867BCA226E0}" destId="{798A7067-2890-4A62-8046-4D8A1A30C987}" srcOrd="15" destOrd="0" presId="urn:microsoft.com/office/officeart/2005/8/layout/orgChart1"/>
    <dgm:cxn modelId="{61ED3539-0B12-4313-8EFD-E8D9B3B79112}" type="presParOf" srcId="{798A7067-2890-4A62-8046-4D8A1A30C987}" destId="{9A562EDE-A9F9-43C7-B76B-3E1A196C0B25}" srcOrd="0" destOrd="0" presId="urn:microsoft.com/office/officeart/2005/8/layout/orgChart1"/>
    <dgm:cxn modelId="{D403EF54-63EC-4E53-911B-469A47188953}" type="presParOf" srcId="{9A562EDE-A9F9-43C7-B76B-3E1A196C0B25}" destId="{6830FCF8-E665-4AFB-80CB-5AF824027E80}" srcOrd="0" destOrd="0" presId="urn:microsoft.com/office/officeart/2005/8/layout/orgChart1"/>
    <dgm:cxn modelId="{67CD210D-2297-4B15-B949-B70D9215729C}" type="presParOf" srcId="{9A562EDE-A9F9-43C7-B76B-3E1A196C0B25}" destId="{D5B3C95C-E4A6-4FAA-AA49-34EC34148E0D}" srcOrd="1" destOrd="0" presId="urn:microsoft.com/office/officeart/2005/8/layout/orgChart1"/>
    <dgm:cxn modelId="{EA0D2C39-1FD9-4C82-B0F2-6D4FD0170165}" type="presParOf" srcId="{798A7067-2890-4A62-8046-4D8A1A30C987}" destId="{FE5A9DCD-2A45-44C6-828B-7CFEA0CE6A90}" srcOrd="1" destOrd="0" presId="urn:microsoft.com/office/officeart/2005/8/layout/orgChart1"/>
    <dgm:cxn modelId="{A5C51190-9DF2-42F8-8756-8370EDADFB52}" type="presParOf" srcId="{798A7067-2890-4A62-8046-4D8A1A30C987}" destId="{1A4DBC12-363B-465D-9ADA-9D0ABAF59EE0}" srcOrd="2" destOrd="0" presId="urn:microsoft.com/office/officeart/2005/8/layout/orgChart1"/>
    <dgm:cxn modelId="{6E8AB1EF-878B-454D-B39A-312D636F4085}" type="presParOf" srcId="{B7FC27EC-A3DB-421A-ACC2-CE0226B6EC81}" destId="{63C9AC38-EA86-466E-975B-D4A2AE0E2B45}" srcOrd="2" destOrd="0" presId="urn:microsoft.com/office/officeart/2005/8/layout/orgChart1"/>
    <dgm:cxn modelId="{BB1F79ED-8B6A-437A-9D41-60482F9533DB}" type="presParOf" srcId="{63C9AC38-EA86-466E-975B-D4A2AE0E2B45}" destId="{BC949FB6-7372-44CA-ACD7-B3ABE0940DFE}" srcOrd="0" destOrd="0" presId="urn:microsoft.com/office/officeart/2005/8/layout/orgChart1"/>
    <dgm:cxn modelId="{97C8B84B-356F-4018-97C6-E3BD0B7E7BA8}" type="presParOf" srcId="{63C9AC38-EA86-466E-975B-D4A2AE0E2B45}" destId="{306CAB25-28D5-41EC-AC32-5A72E2C6F046}" srcOrd="1" destOrd="0" presId="urn:microsoft.com/office/officeart/2005/8/layout/orgChart1"/>
    <dgm:cxn modelId="{C19B092B-ABFB-4FA7-9A5B-7DDDF43260A0}" type="presParOf" srcId="{306CAB25-28D5-41EC-AC32-5A72E2C6F046}" destId="{6AF35B4D-6A71-4017-95F6-5F2B482E0DFD}" srcOrd="0" destOrd="0" presId="urn:microsoft.com/office/officeart/2005/8/layout/orgChart1"/>
    <dgm:cxn modelId="{358D1229-85E2-4D03-B3C7-C10138783A19}" type="presParOf" srcId="{6AF35B4D-6A71-4017-95F6-5F2B482E0DFD}" destId="{F55BA6BB-571B-4690-BABB-5ED23D04A647}" srcOrd="0" destOrd="0" presId="urn:microsoft.com/office/officeart/2005/8/layout/orgChart1"/>
    <dgm:cxn modelId="{9B5ABFAF-79F1-4DC4-A95C-07F4CDFA61E7}" type="presParOf" srcId="{6AF35B4D-6A71-4017-95F6-5F2B482E0DFD}" destId="{1346252A-6CD1-42A9-9D3B-EBCC2352A6BE}" srcOrd="1" destOrd="0" presId="urn:microsoft.com/office/officeart/2005/8/layout/orgChart1"/>
    <dgm:cxn modelId="{92D6A068-AB43-423A-B6E0-79D0CD5D5598}" type="presParOf" srcId="{306CAB25-28D5-41EC-AC32-5A72E2C6F046}" destId="{E6C96A9E-32A7-4AF1-BD5C-04DBEC4D70B2}" srcOrd="1" destOrd="0" presId="urn:microsoft.com/office/officeart/2005/8/layout/orgChart1"/>
    <dgm:cxn modelId="{5755DF3E-4396-4265-8DE8-EA73AC79D8F3}" type="presParOf" srcId="{306CAB25-28D5-41EC-AC32-5A72E2C6F046}" destId="{AAFF8A00-D7DE-477A-9E48-21DEBE57208A}" srcOrd="2" destOrd="0" presId="urn:microsoft.com/office/officeart/2005/8/layout/orgChart1"/>
    <dgm:cxn modelId="{DF9694B2-1297-482A-84EB-D85EDC4E1317}" type="presParOf" srcId="{AAFF8A00-D7DE-477A-9E48-21DEBE57208A}" destId="{9C766D03-5BC9-4C51-926A-33BFBDDAFF09}" srcOrd="0" destOrd="0" presId="urn:microsoft.com/office/officeart/2005/8/layout/orgChart1"/>
    <dgm:cxn modelId="{A779A7B1-D4CD-45FC-A80F-02E1DAE523DF}" type="presParOf" srcId="{AAFF8A00-D7DE-477A-9E48-21DEBE57208A}" destId="{649E659A-DDB0-4EFD-9E2E-5724BDDD321B}" srcOrd="1" destOrd="0" presId="urn:microsoft.com/office/officeart/2005/8/layout/orgChart1"/>
    <dgm:cxn modelId="{4F5CA739-BC33-42BC-BC76-FF3B98C9CA39}" type="presParOf" srcId="{649E659A-DDB0-4EFD-9E2E-5724BDDD321B}" destId="{4353290F-3F76-450E-AD72-5F3B0D5C180D}" srcOrd="0" destOrd="0" presId="urn:microsoft.com/office/officeart/2005/8/layout/orgChart1"/>
    <dgm:cxn modelId="{2263F01F-8A29-441A-838C-AEA59D2F3DA4}" type="presParOf" srcId="{4353290F-3F76-450E-AD72-5F3B0D5C180D}" destId="{01CB18B1-2F96-44D8-BF37-7B29AE62B180}" srcOrd="0" destOrd="0" presId="urn:microsoft.com/office/officeart/2005/8/layout/orgChart1"/>
    <dgm:cxn modelId="{3274A916-BB3B-4A19-B5D5-28FC783FF011}" type="presParOf" srcId="{4353290F-3F76-450E-AD72-5F3B0D5C180D}" destId="{70424F52-857B-48B7-A583-8E5CF77A2BBC}" srcOrd="1" destOrd="0" presId="urn:microsoft.com/office/officeart/2005/8/layout/orgChart1"/>
    <dgm:cxn modelId="{AE33B1BF-020A-460B-978C-C30AC7EBD436}" type="presParOf" srcId="{649E659A-DDB0-4EFD-9E2E-5724BDDD321B}" destId="{F572CA19-5FE3-4682-8126-117F4B597259}" srcOrd="1" destOrd="0" presId="urn:microsoft.com/office/officeart/2005/8/layout/orgChart1"/>
    <dgm:cxn modelId="{F925E3A3-2285-4B8F-80F1-1AC516039EBC}" type="presParOf" srcId="{649E659A-DDB0-4EFD-9E2E-5724BDDD321B}" destId="{7A49FC51-8527-4639-B854-6BE5D2E0979B}" srcOrd="2" destOrd="0" presId="urn:microsoft.com/office/officeart/2005/8/layout/orgChart1"/>
    <dgm:cxn modelId="{6CAAF55F-2812-429F-B4EE-C3B4A985EC2C}" type="presParOf" srcId="{AAFF8A00-D7DE-477A-9E48-21DEBE57208A}" destId="{FE4282FA-37B2-4155-85C2-9D4D7FF882E1}" srcOrd="2" destOrd="0" presId="urn:microsoft.com/office/officeart/2005/8/layout/orgChart1"/>
    <dgm:cxn modelId="{F4E50282-BD27-4DBB-908F-DDF783B03C10}" type="presParOf" srcId="{AAFF8A00-D7DE-477A-9E48-21DEBE57208A}" destId="{3106EC24-F53A-4606-B852-AC5D334A660C}" srcOrd="3" destOrd="0" presId="urn:microsoft.com/office/officeart/2005/8/layout/orgChart1"/>
    <dgm:cxn modelId="{A085D18C-CB5A-44A1-AAE1-C70D8A83A91D}" type="presParOf" srcId="{3106EC24-F53A-4606-B852-AC5D334A660C}" destId="{3CDAEC1B-4B4E-4379-8190-0863F189FADE}" srcOrd="0" destOrd="0" presId="urn:microsoft.com/office/officeart/2005/8/layout/orgChart1"/>
    <dgm:cxn modelId="{AA7D257F-7300-4AEA-88E7-1B97ECCA8637}" type="presParOf" srcId="{3CDAEC1B-4B4E-4379-8190-0863F189FADE}" destId="{7A7670C9-2D73-4513-B620-134FBC1C3F6C}" srcOrd="0" destOrd="0" presId="urn:microsoft.com/office/officeart/2005/8/layout/orgChart1"/>
    <dgm:cxn modelId="{6EE04283-F7C0-424F-A4BE-68C3BD9ECF6E}" type="presParOf" srcId="{3CDAEC1B-4B4E-4379-8190-0863F189FADE}" destId="{29553E9A-2959-46A2-8F6A-D584AEA6BF5F}" srcOrd="1" destOrd="0" presId="urn:microsoft.com/office/officeart/2005/8/layout/orgChart1"/>
    <dgm:cxn modelId="{2EC0947C-B890-4B94-AAFF-12307112A665}" type="presParOf" srcId="{3106EC24-F53A-4606-B852-AC5D334A660C}" destId="{25CD197C-5045-43F7-A142-1BC1C6CB657A}" srcOrd="1" destOrd="0" presId="urn:microsoft.com/office/officeart/2005/8/layout/orgChart1"/>
    <dgm:cxn modelId="{78E2AF83-E13E-4D9D-B9CB-0988CFF712AE}" type="presParOf" srcId="{3106EC24-F53A-4606-B852-AC5D334A660C}" destId="{D7769E38-5863-483E-B7E2-E4F3EAC95CED}" srcOrd="2" destOrd="0" presId="urn:microsoft.com/office/officeart/2005/8/layout/orgChart1"/>
    <dgm:cxn modelId="{E3D1AC5B-3598-4033-9D5A-53B7C06A2124}" type="presParOf" srcId="{AAFF8A00-D7DE-477A-9E48-21DEBE57208A}" destId="{334F8BF6-AD91-4BDE-98F2-92CD0FE2473B}" srcOrd="4" destOrd="0" presId="urn:microsoft.com/office/officeart/2005/8/layout/orgChart1"/>
    <dgm:cxn modelId="{F2CFC572-200D-4A06-B615-005EB658C48D}" type="presParOf" srcId="{AAFF8A00-D7DE-477A-9E48-21DEBE57208A}" destId="{DA9D6373-ADA3-452F-9A42-C6397E15E493}" srcOrd="5" destOrd="0" presId="urn:microsoft.com/office/officeart/2005/8/layout/orgChart1"/>
    <dgm:cxn modelId="{35E0CE92-D510-465E-8CA2-AFC9293743C6}" type="presParOf" srcId="{DA9D6373-ADA3-452F-9A42-C6397E15E493}" destId="{B8EC1C2A-4B0D-4B31-B292-CE9DEA644C77}" srcOrd="0" destOrd="0" presId="urn:microsoft.com/office/officeart/2005/8/layout/orgChart1"/>
    <dgm:cxn modelId="{B2582A82-EC75-4514-A67E-FB982388D7FC}" type="presParOf" srcId="{B8EC1C2A-4B0D-4B31-B292-CE9DEA644C77}" destId="{B8112695-E58C-44A9-B1E6-F872F49A3AC0}" srcOrd="0" destOrd="0" presId="urn:microsoft.com/office/officeart/2005/8/layout/orgChart1"/>
    <dgm:cxn modelId="{532CDC38-0F9C-43FE-8E36-F8C0545E315C}" type="presParOf" srcId="{B8EC1C2A-4B0D-4B31-B292-CE9DEA644C77}" destId="{FEAA3C2A-144C-4479-8C59-62BD2D39733D}" srcOrd="1" destOrd="0" presId="urn:microsoft.com/office/officeart/2005/8/layout/orgChart1"/>
    <dgm:cxn modelId="{E96FDDA9-0C59-467B-8F92-FFDEC0B2FA58}" type="presParOf" srcId="{DA9D6373-ADA3-452F-9A42-C6397E15E493}" destId="{177DF4AB-61F8-46C3-8E8E-2D0349CEBAEA}" srcOrd="1" destOrd="0" presId="urn:microsoft.com/office/officeart/2005/8/layout/orgChart1"/>
    <dgm:cxn modelId="{5E844B43-197E-4095-AB41-4DBCFD313300}" type="presParOf" srcId="{DA9D6373-ADA3-452F-9A42-C6397E15E493}" destId="{7211FA1F-66D1-4299-8C13-AEA9F05005A0}" srcOrd="2" destOrd="0" presId="urn:microsoft.com/office/officeart/2005/8/layout/orgChart1"/>
    <dgm:cxn modelId="{F9D157A4-7BEA-495A-A635-0C2B5E939B8C}" type="presParOf" srcId="{AAFF8A00-D7DE-477A-9E48-21DEBE57208A}" destId="{21EAE7CF-E503-4212-AE19-3F1711E44863}" srcOrd="6" destOrd="0" presId="urn:microsoft.com/office/officeart/2005/8/layout/orgChart1"/>
    <dgm:cxn modelId="{891C9226-CA5A-4E16-BAF5-B7E761C024DE}" type="presParOf" srcId="{AAFF8A00-D7DE-477A-9E48-21DEBE57208A}" destId="{07D5A819-A7A4-4434-9C1E-7DF54C9D747E}" srcOrd="7" destOrd="0" presId="urn:microsoft.com/office/officeart/2005/8/layout/orgChart1"/>
    <dgm:cxn modelId="{09FD62D0-D472-4319-B8F9-9F52FFD22CC6}" type="presParOf" srcId="{07D5A819-A7A4-4434-9C1E-7DF54C9D747E}" destId="{A92030E0-8F59-41B2-B5E3-7228C3BB1FAE}" srcOrd="0" destOrd="0" presId="urn:microsoft.com/office/officeart/2005/8/layout/orgChart1"/>
    <dgm:cxn modelId="{163CCE7E-15D7-4CE0-8919-76EBB3785304}" type="presParOf" srcId="{A92030E0-8F59-41B2-B5E3-7228C3BB1FAE}" destId="{9C12756B-34EF-4239-9FCC-59011B409D86}" srcOrd="0" destOrd="0" presId="urn:microsoft.com/office/officeart/2005/8/layout/orgChart1"/>
    <dgm:cxn modelId="{8518B3FC-09B1-491B-99E8-0D592838FC1B}" type="presParOf" srcId="{A92030E0-8F59-41B2-B5E3-7228C3BB1FAE}" destId="{6C45599D-2195-4946-86B0-275A021C62F3}" srcOrd="1" destOrd="0" presId="urn:microsoft.com/office/officeart/2005/8/layout/orgChart1"/>
    <dgm:cxn modelId="{04897312-F732-4763-94F5-EB4DA41155CA}" type="presParOf" srcId="{07D5A819-A7A4-4434-9C1E-7DF54C9D747E}" destId="{580D30AE-79F9-449C-8338-CE9159C3B426}" srcOrd="1" destOrd="0" presId="urn:microsoft.com/office/officeart/2005/8/layout/orgChart1"/>
    <dgm:cxn modelId="{A5206905-4B4A-4070-A454-4BAB5B1B9861}" type="presParOf" srcId="{07D5A819-A7A4-4434-9C1E-7DF54C9D747E}" destId="{9E3C5324-3A4F-444B-A7FD-1F4AA922145E}" srcOrd="2" destOrd="0" presId="urn:microsoft.com/office/officeart/2005/8/layout/orgChart1"/>
    <dgm:cxn modelId="{F68A7388-A94E-4FB6-B9D5-87D41E4772D2}" type="presParOf" srcId="{AAFF8A00-D7DE-477A-9E48-21DEBE57208A}" destId="{0B05BA1F-E422-4AC8-92B8-D2898E403E18}" srcOrd="8" destOrd="0" presId="urn:microsoft.com/office/officeart/2005/8/layout/orgChart1"/>
    <dgm:cxn modelId="{92E5BCD6-F6BD-4056-A27E-E7641DC5F739}" type="presParOf" srcId="{AAFF8A00-D7DE-477A-9E48-21DEBE57208A}" destId="{790C523C-E319-4AED-BB38-A4FC2605BC2B}" srcOrd="9" destOrd="0" presId="urn:microsoft.com/office/officeart/2005/8/layout/orgChart1"/>
    <dgm:cxn modelId="{22BD6791-A014-46C2-AC43-F51968B7AEE1}" type="presParOf" srcId="{790C523C-E319-4AED-BB38-A4FC2605BC2B}" destId="{E898ACDB-C471-4BB7-9212-0D54B56A2FA0}" srcOrd="0" destOrd="0" presId="urn:microsoft.com/office/officeart/2005/8/layout/orgChart1"/>
    <dgm:cxn modelId="{B3080393-F2B2-4D7C-8CAD-8D3B2C448AEA}" type="presParOf" srcId="{E898ACDB-C471-4BB7-9212-0D54B56A2FA0}" destId="{DAEC6E92-FB8B-4A9D-8D04-3024D149C305}" srcOrd="0" destOrd="0" presId="urn:microsoft.com/office/officeart/2005/8/layout/orgChart1"/>
    <dgm:cxn modelId="{EE2E51B7-6086-4A24-AD93-87C2A76A52B0}" type="presParOf" srcId="{E898ACDB-C471-4BB7-9212-0D54B56A2FA0}" destId="{94F3FF72-F43A-49C1-A11A-0AE1A27D79AB}" srcOrd="1" destOrd="0" presId="urn:microsoft.com/office/officeart/2005/8/layout/orgChart1"/>
    <dgm:cxn modelId="{1C16BE0D-5FAB-4272-9F6E-C5AC89D2FABA}" type="presParOf" srcId="{790C523C-E319-4AED-BB38-A4FC2605BC2B}" destId="{030252F4-875A-4D07-AE72-601EE44CD2CF}" srcOrd="1" destOrd="0" presId="urn:microsoft.com/office/officeart/2005/8/layout/orgChart1"/>
    <dgm:cxn modelId="{565B0D80-D6D9-45D0-8591-A9ABF87AB111}" type="presParOf" srcId="{790C523C-E319-4AED-BB38-A4FC2605BC2B}" destId="{7D7B7902-0B19-415C-8710-B0A50ADB824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3C5CFC4-99FA-45BE-9283-F689CAEB6D7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CDE76DF6-9121-4D2B-8F7D-1FA66E2BFC9D}">
      <dgm:prSet phldrT="[Text]"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Director of Operations</a:t>
          </a:r>
        </a:p>
        <a:p>
          <a:r>
            <a:rPr lang="en-GB" sz="1000"/>
            <a:t>D7</a:t>
          </a:r>
        </a:p>
      </dgm:t>
    </dgm:pt>
    <dgm:pt modelId="{0F859F43-B9A1-4988-B22B-2C967B26D2ED}" type="parTrans" cxnId="{C6879941-30AB-4779-8A0D-4CBC46398991}">
      <dgm:prSet/>
      <dgm:spPr/>
      <dgm:t>
        <a:bodyPr/>
        <a:lstStyle/>
        <a:p>
          <a:endParaRPr lang="en-GB"/>
        </a:p>
      </dgm:t>
    </dgm:pt>
    <dgm:pt modelId="{F3F42C4B-150C-4C17-93EB-5053698AD373}" type="sibTrans" cxnId="{C6879941-30AB-4779-8A0D-4CBC46398991}">
      <dgm:prSet/>
      <dgm:spPr/>
      <dgm:t>
        <a:bodyPr/>
        <a:lstStyle/>
        <a:p>
          <a:endParaRPr lang="en-GB"/>
        </a:p>
      </dgm:t>
    </dgm:pt>
    <dgm:pt modelId="{00446F96-6E50-4D49-8809-FA7B6AEB6DF4}">
      <dgm:prSet phldrT="[Text]"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Head of Operations</a:t>
          </a:r>
        </a:p>
        <a:p>
          <a:r>
            <a:rPr lang="en-GB" sz="1000"/>
            <a:t>D6</a:t>
          </a:r>
        </a:p>
      </dgm:t>
    </dgm:pt>
    <dgm:pt modelId="{41ED44E1-8516-4A95-8907-9D9D5929276C}" type="sibTrans" cxnId="{6249B517-82DE-4EBC-B7E4-DB5A3A138887}">
      <dgm:prSet/>
      <dgm:spPr/>
      <dgm:t>
        <a:bodyPr/>
        <a:lstStyle/>
        <a:p>
          <a:endParaRPr lang="en-GB"/>
        </a:p>
      </dgm:t>
    </dgm:pt>
    <dgm:pt modelId="{5E24DE13-5DB5-4BD2-BC8E-F1624FA77A0F}" type="parTrans" cxnId="{6249B517-82DE-4EBC-B7E4-DB5A3A138887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415D9E26-295E-496B-95CD-9498235F07D8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Head of Business Development &amp; Funding Partnerships</a:t>
          </a:r>
        </a:p>
        <a:p>
          <a:r>
            <a:rPr lang="en-GB" sz="1000"/>
            <a:t>D6</a:t>
          </a:r>
        </a:p>
      </dgm:t>
    </dgm:pt>
    <dgm:pt modelId="{1BC5E280-7D10-48B8-A277-123FB3006AAA}" type="parTrans" cxnId="{033106BF-6DDA-497F-8D95-AD74E496C7B6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6745BCB3-7F64-42F9-BE39-0895FA34EF5E}" type="sibTrans" cxnId="{033106BF-6DDA-497F-8D95-AD74E496C7B6}">
      <dgm:prSet/>
      <dgm:spPr/>
      <dgm:t>
        <a:bodyPr/>
        <a:lstStyle/>
        <a:p>
          <a:endParaRPr lang="en-GB"/>
        </a:p>
      </dgm:t>
    </dgm:pt>
    <dgm:pt modelId="{E98A27F2-DA4D-4C50-9EDD-8759C1285134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People and Culture Director</a:t>
          </a:r>
        </a:p>
        <a:p>
          <a:r>
            <a:rPr lang="en-GB" sz="1000"/>
            <a:t>D7</a:t>
          </a:r>
        </a:p>
      </dgm:t>
    </dgm:pt>
    <dgm:pt modelId="{DCAD88B0-9DA5-4AB1-B490-9E2DDA271A09}" type="parTrans" cxnId="{1CB284B6-F168-4097-82E2-C0C770707FC0}">
      <dgm:prSet/>
      <dgm:spPr/>
      <dgm:t>
        <a:bodyPr/>
        <a:lstStyle/>
        <a:p>
          <a:endParaRPr lang="en-GB"/>
        </a:p>
      </dgm:t>
    </dgm:pt>
    <dgm:pt modelId="{FD9A0BF6-12D2-44CB-A7EA-0CF77689A395}" type="sibTrans" cxnId="{1CB284B6-F168-4097-82E2-C0C770707FC0}">
      <dgm:prSet/>
      <dgm:spPr/>
      <dgm:t>
        <a:bodyPr/>
        <a:lstStyle/>
        <a:p>
          <a:endParaRPr lang="en-GB"/>
        </a:p>
      </dgm:t>
    </dgm:pt>
    <dgm:pt modelId="{8F0866C9-D2AB-4350-9896-AD503AD98818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Resourcing Manager</a:t>
          </a:r>
        </a:p>
        <a:p>
          <a:r>
            <a:rPr lang="en-GB" sz="1000"/>
            <a:t>C5</a:t>
          </a:r>
        </a:p>
      </dgm:t>
    </dgm:pt>
    <dgm:pt modelId="{7179E891-B2A8-4705-B1B4-1C7E02BF1AD2}" type="parTrans" cxnId="{17C2214A-288C-48B5-8503-A423C27FA1BF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1B3FD40A-1038-4178-8F8E-AADF5337A060}" type="sibTrans" cxnId="{17C2214A-288C-48B5-8503-A423C27FA1BF}">
      <dgm:prSet/>
      <dgm:spPr/>
      <dgm:t>
        <a:bodyPr/>
        <a:lstStyle/>
        <a:p>
          <a:endParaRPr lang="en-GB"/>
        </a:p>
      </dgm:t>
    </dgm:pt>
    <dgm:pt modelId="{2382BC15-FB6A-4144-AC02-2379580445E6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HR Manager</a:t>
          </a:r>
        </a:p>
        <a:p>
          <a:r>
            <a:rPr lang="en-GB" sz="1000"/>
            <a:t>C5</a:t>
          </a:r>
        </a:p>
      </dgm:t>
    </dgm:pt>
    <dgm:pt modelId="{80EFB2C1-43F1-48F4-B8DC-25690BD2D4C8}" type="parTrans" cxnId="{3D4150D8-F43D-45BA-AA95-FA2F4DC75CC1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435DD4B5-9935-470A-8FB3-EB990CF9EB53}" type="sibTrans" cxnId="{3D4150D8-F43D-45BA-AA95-FA2F4DC75CC1}">
      <dgm:prSet/>
      <dgm:spPr/>
      <dgm:t>
        <a:bodyPr/>
        <a:lstStyle/>
        <a:p>
          <a:endParaRPr lang="en-GB"/>
        </a:p>
      </dgm:t>
    </dgm:pt>
    <dgm:pt modelId="{DEDFE69E-6D35-42BF-8513-F588755A3731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HR and Operations Assistant</a:t>
          </a:r>
        </a:p>
        <a:p>
          <a:r>
            <a:rPr lang="en-GB" sz="1000"/>
            <a:t>B3</a:t>
          </a:r>
        </a:p>
      </dgm:t>
    </dgm:pt>
    <dgm:pt modelId="{4C23C0A2-B98F-4E94-A659-50CEB527C43D}" type="parTrans" cxnId="{85712F09-64BE-4A18-BE5E-A3D9DD0B05CC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17CABDA0-EF70-48BB-A801-87C22164C7E1}" type="sibTrans" cxnId="{85712F09-64BE-4A18-BE5E-A3D9DD0B05CC}">
      <dgm:prSet/>
      <dgm:spPr/>
      <dgm:t>
        <a:bodyPr/>
        <a:lstStyle/>
        <a:p>
          <a:endParaRPr lang="en-GB"/>
        </a:p>
      </dgm:t>
    </dgm:pt>
    <dgm:pt modelId="{6417734F-A470-45FF-A352-0A4AD8B49BB0}" type="asst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Bid Manager</a:t>
          </a:r>
        </a:p>
        <a:p>
          <a:r>
            <a:rPr lang="en-GB" sz="1000"/>
            <a:t>C5</a:t>
          </a:r>
        </a:p>
      </dgm:t>
    </dgm:pt>
    <dgm:pt modelId="{BBE549F9-33FB-489C-A985-FF46199BB523}" type="parTrans" cxnId="{A14CE285-7399-4DF6-A1E0-24335DDD539C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89DE6554-E493-4AC2-AC3D-556202D36F18}" type="sibTrans" cxnId="{A14CE285-7399-4DF6-A1E0-24335DDD539C}">
      <dgm:prSet/>
      <dgm:spPr/>
      <dgm:t>
        <a:bodyPr/>
        <a:lstStyle/>
        <a:p>
          <a:endParaRPr lang="en-GB"/>
        </a:p>
      </dgm:t>
    </dgm:pt>
    <dgm:pt modelId="{51EF0089-C993-4EAF-A72D-A7C1A8E9DA85}" type="asst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Contracts and Grants Manager</a:t>
          </a:r>
        </a:p>
        <a:p>
          <a:r>
            <a:rPr lang="en-GB" sz="1000"/>
            <a:t>C5</a:t>
          </a:r>
        </a:p>
      </dgm:t>
    </dgm:pt>
    <dgm:pt modelId="{6AB8F65F-04AE-4F01-9B5E-2DFE35BE6C56}" type="parTrans" cxnId="{2272E9C7-CCE5-495C-A016-8E295DC168C5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4A4A56E4-B605-4B6F-9AF6-237813E8EC1E}" type="sibTrans" cxnId="{2272E9C7-CCE5-495C-A016-8E295DC168C5}">
      <dgm:prSet/>
      <dgm:spPr/>
      <dgm:t>
        <a:bodyPr/>
        <a:lstStyle/>
        <a:p>
          <a:endParaRPr lang="en-GB"/>
        </a:p>
      </dgm:t>
    </dgm:pt>
    <dgm:pt modelId="{84F248BE-6867-4CFE-92C2-9D27B9051AC6}" type="asst">
      <dgm:prSet custT="1"/>
      <dgm:spPr>
        <a:solidFill>
          <a:schemeClr val="accent3">
            <a:lumMod val="40000"/>
            <a:lumOff val="60000"/>
          </a:schemeClr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>
              <a:solidFill>
                <a:schemeClr val="tx1"/>
              </a:solidFill>
            </a:rPr>
            <a:t>Regional BD Manager, Africa and APA</a:t>
          </a:r>
          <a:endParaRPr lang="en-GB" sz="1000" dirty="0">
            <a:solidFill>
              <a:schemeClr val="tx1"/>
            </a:solidFill>
          </a:endParaRPr>
        </a:p>
      </dgm:t>
    </dgm:pt>
    <dgm:pt modelId="{14563A2B-976B-4BCD-BA51-63DD02F0EB42}" type="parTrans" cxnId="{93FA775C-37C8-42B6-8DE6-67A8D811222B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AAC94CF9-CFD9-4C59-92B4-1181499A30B7}" type="sibTrans" cxnId="{93FA775C-37C8-42B6-8DE6-67A8D811222B}">
      <dgm:prSet/>
      <dgm:spPr/>
      <dgm:t>
        <a:bodyPr/>
        <a:lstStyle/>
        <a:p>
          <a:endParaRPr lang="en-GB"/>
        </a:p>
      </dgm:t>
    </dgm:pt>
    <dgm:pt modelId="{5A666819-0D04-4130-924E-B4D1A081E989}" type="asst">
      <dgm:prSet custT="1"/>
      <dgm:spPr>
        <a:solidFill>
          <a:schemeClr val="accent3">
            <a:lumMod val="40000"/>
            <a:lumOff val="60000"/>
          </a:schemeClr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>
              <a:solidFill>
                <a:schemeClr val="tx1"/>
              </a:solidFill>
            </a:rPr>
            <a:t>Regional BD Manager, MENA</a:t>
          </a:r>
          <a:endParaRPr lang="en-GB" sz="1000" dirty="0">
            <a:solidFill>
              <a:schemeClr val="tx1"/>
            </a:solidFill>
          </a:endParaRPr>
        </a:p>
      </dgm:t>
    </dgm:pt>
    <dgm:pt modelId="{7DDBA249-69FA-46A9-B1DC-8A23EDC82ADC}" type="parTrans" cxnId="{93EB3EC2-E6EE-4DD9-BDA8-960FC128242F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7A3C91AE-CDFC-4C0E-9414-C468DA3BAFA1}" type="sibTrans" cxnId="{93EB3EC2-E6EE-4DD9-BDA8-960FC128242F}">
      <dgm:prSet/>
      <dgm:spPr/>
      <dgm:t>
        <a:bodyPr/>
        <a:lstStyle/>
        <a:p>
          <a:endParaRPr lang="en-GB"/>
        </a:p>
      </dgm:t>
    </dgm:pt>
    <dgm:pt modelId="{0356F269-9A6F-4A0D-9D60-650C6A447035}" type="asst">
      <dgm:prSet custT="1"/>
      <dgm:spPr>
        <a:solidFill>
          <a:schemeClr val="accent3">
            <a:lumMod val="40000"/>
            <a:lumOff val="60000"/>
          </a:schemeClr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>
              <a:solidFill>
                <a:schemeClr val="tx1"/>
              </a:solidFill>
            </a:rPr>
            <a:t>Regional BD Manager, ECA</a:t>
          </a:r>
          <a:endParaRPr lang="en-GB" sz="1000" dirty="0">
            <a:solidFill>
              <a:schemeClr val="tx1"/>
            </a:solidFill>
          </a:endParaRPr>
        </a:p>
      </dgm:t>
    </dgm:pt>
    <dgm:pt modelId="{72BBE295-B0D7-4A70-8A35-949C7860F600}" type="parTrans" cxnId="{08EA32D6-C80C-4D0C-B81B-EADD53E51B25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A69AE284-662A-45A5-BFF5-21F2C666A299}" type="sibTrans" cxnId="{08EA32D6-C80C-4D0C-B81B-EADD53E51B25}">
      <dgm:prSet/>
      <dgm:spPr/>
      <dgm:t>
        <a:bodyPr/>
        <a:lstStyle/>
        <a:p>
          <a:endParaRPr lang="en-GB"/>
        </a:p>
      </dgm:t>
    </dgm:pt>
    <dgm:pt modelId="{915FF264-04AB-4945-86BB-36A9D1EE1966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International Operations Manager</a:t>
          </a:r>
        </a:p>
        <a:p>
          <a:r>
            <a:rPr lang="en-GB" sz="1000"/>
            <a:t>C4</a:t>
          </a:r>
        </a:p>
      </dgm:t>
    </dgm:pt>
    <dgm:pt modelId="{C35170AE-7309-488D-B0AD-D72DCABEDFF5}" type="parTrans" cxnId="{48B45D1C-A0A1-4ABD-8BE2-D69A3368D9B0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0982F672-9EF2-470D-89F8-47E0999EE8D5}" type="sibTrans" cxnId="{48B45D1C-A0A1-4ABD-8BE2-D69A3368D9B0}">
      <dgm:prSet/>
      <dgm:spPr/>
      <dgm:t>
        <a:bodyPr/>
        <a:lstStyle/>
        <a:p>
          <a:endParaRPr lang="en-GB"/>
        </a:p>
      </dgm:t>
    </dgm:pt>
    <dgm:pt modelId="{231493D8-5940-42A7-9CF8-7A9F27EC1787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IT Operations Adviser</a:t>
          </a:r>
        </a:p>
        <a:p>
          <a:r>
            <a:rPr lang="en-GB" sz="1000"/>
            <a:t>C4</a:t>
          </a:r>
        </a:p>
      </dgm:t>
    </dgm:pt>
    <dgm:pt modelId="{B1424EDB-6E63-43E1-8865-68A15164D785}" type="parTrans" cxnId="{84B78812-9B98-4E2F-A9E3-E69F9E4F7924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A49C754D-0AEC-4476-BAF4-3A53A28FBF47}" type="sibTrans" cxnId="{84B78812-9B98-4E2F-A9E3-E69F9E4F7924}">
      <dgm:prSet/>
      <dgm:spPr/>
      <dgm:t>
        <a:bodyPr/>
        <a:lstStyle/>
        <a:p>
          <a:endParaRPr lang="en-GB"/>
        </a:p>
      </dgm:t>
    </dgm:pt>
    <dgm:pt modelId="{DB9EECD3-C0B9-417F-BCDE-5844505A3A95}" type="pres">
      <dgm:prSet presAssocID="{63C5CFC4-99FA-45BE-9283-F689CAEB6D7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A7681DF-9441-4B4A-9F15-9E6F3CB256F3}" type="pres">
      <dgm:prSet presAssocID="{CDE76DF6-9121-4D2B-8F7D-1FA66E2BFC9D}" presName="hierRoot1" presStyleCnt="0">
        <dgm:presLayoutVars>
          <dgm:hierBranch val="init"/>
        </dgm:presLayoutVars>
      </dgm:prSet>
      <dgm:spPr/>
    </dgm:pt>
    <dgm:pt modelId="{3996C118-4503-4872-BFA4-1D9631360F6C}" type="pres">
      <dgm:prSet presAssocID="{CDE76DF6-9121-4D2B-8F7D-1FA66E2BFC9D}" presName="rootComposite1" presStyleCnt="0"/>
      <dgm:spPr/>
    </dgm:pt>
    <dgm:pt modelId="{14AC65CD-8D54-42D7-BB73-1E41A0C694B6}" type="pres">
      <dgm:prSet presAssocID="{CDE76DF6-9121-4D2B-8F7D-1FA66E2BFC9D}" presName="rootText1" presStyleLbl="node0" presStyleIdx="0" presStyleCnt="2">
        <dgm:presLayoutVars>
          <dgm:chPref val="3"/>
        </dgm:presLayoutVars>
      </dgm:prSet>
      <dgm:spPr>
        <a:prstGeom prst="roundRect">
          <a:avLst/>
        </a:prstGeom>
      </dgm:spPr>
    </dgm:pt>
    <dgm:pt modelId="{62F853D7-8460-4C73-8CD3-8B41C8CF2865}" type="pres">
      <dgm:prSet presAssocID="{CDE76DF6-9121-4D2B-8F7D-1FA66E2BFC9D}" presName="rootConnector1" presStyleLbl="node1" presStyleIdx="0" presStyleCnt="0"/>
      <dgm:spPr/>
    </dgm:pt>
    <dgm:pt modelId="{90B72E87-FDA5-4689-8B4F-4C4EF04BD303}" type="pres">
      <dgm:prSet presAssocID="{CDE76DF6-9121-4D2B-8F7D-1FA66E2BFC9D}" presName="hierChild2" presStyleCnt="0"/>
      <dgm:spPr/>
    </dgm:pt>
    <dgm:pt modelId="{45E59063-15E7-4F24-B978-2164552F31AB}" type="pres">
      <dgm:prSet presAssocID="{1BC5E280-7D10-48B8-A277-123FB3006AAA}" presName="Name37" presStyleLbl="parChTrans1D2" presStyleIdx="0" presStyleCnt="4"/>
      <dgm:spPr/>
    </dgm:pt>
    <dgm:pt modelId="{34D14CBE-C974-472E-9204-518CAC5F1765}" type="pres">
      <dgm:prSet presAssocID="{415D9E26-295E-496B-95CD-9498235F07D8}" presName="hierRoot2" presStyleCnt="0">
        <dgm:presLayoutVars>
          <dgm:hierBranch val="init"/>
        </dgm:presLayoutVars>
      </dgm:prSet>
      <dgm:spPr/>
    </dgm:pt>
    <dgm:pt modelId="{4605BDA0-D549-4FC0-8C2D-A00843CA7E1B}" type="pres">
      <dgm:prSet presAssocID="{415D9E26-295E-496B-95CD-9498235F07D8}" presName="rootComposite" presStyleCnt="0"/>
      <dgm:spPr/>
    </dgm:pt>
    <dgm:pt modelId="{A0C5CE2B-5158-445C-B91F-FFDA9E476EEB}" type="pres">
      <dgm:prSet presAssocID="{415D9E26-295E-496B-95CD-9498235F07D8}" presName="rootText" presStyleLbl="node2" presStyleIdx="0" presStyleCnt="4">
        <dgm:presLayoutVars>
          <dgm:chPref val="3"/>
        </dgm:presLayoutVars>
      </dgm:prSet>
      <dgm:spPr>
        <a:prstGeom prst="roundRect">
          <a:avLst/>
        </a:prstGeom>
      </dgm:spPr>
    </dgm:pt>
    <dgm:pt modelId="{C2B4EBCC-9220-4686-9A55-189BA8696603}" type="pres">
      <dgm:prSet presAssocID="{415D9E26-295E-496B-95CD-9498235F07D8}" presName="rootConnector" presStyleLbl="node2" presStyleIdx="0" presStyleCnt="4"/>
      <dgm:spPr/>
    </dgm:pt>
    <dgm:pt modelId="{DF783999-B3E4-4292-A7A7-C7A224359021}" type="pres">
      <dgm:prSet presAssocID="{415D9E26-295E-496B-95CD-9498235F07D8}" presName="hierChild4" presStyleCnt="0"/>
      <dgm:spPr/>
    </dgm:pt>
    <dgm:pt modelId="{3381511F-AE25-445B-B5B5-CF6E742382E9}" type="pres">
      <dgm:prSet presAssocID="{415D9E26-295E-496B-95CD-9498235F07D8}" presName="hierChild5" presStyleCnt="0"/>
      <dgm:spPr/>
    </dgm:pt>
    <dgm:pt modelId="{25685960-38A9-4823-AD21-09FEB8EE8BB2}" type="pres">
      <dgm:prSet presAssocID="{BBE549F9-33FB-489C-A985-FF46199BB523}" presName="Name111" presStyleLbl="parChTrans1D3" presStyleIdx="0" presStyleCnt="8"/>
      <dgm:spPr/>
    </dgm:pt>
    <dgm:pt modelId="{72973480-B3EA-4C14-984F-033C10775236}" type="pres">
      <dgm:prSet presAssocID="{6417734F-A470-45FF-A352-0A4AD8B49BB0}" presName="hierRoot3" presStyleCnt="0">
        <dgm:presLayoutVars>
          <dgm:hierBranch val="init"/>
        </dgm:presLayoutVars>
      </dgm:prSet>
      <dgm:spPr/>
    </dgm:pt>
    <dgm:pt modelId="{D8FD6FAC-D66C-45E7-9D48-EB8D75262331}" type="pres">
      <dgm:prSet presAssocID="{6417734F-A470-45FF-A352-0A4AD8B49BB0}" presName="rootComposite3" presStyleCnt="0"/>
      <dgm:spPr/>
    </dgm:pt>
    <dgm:pt modelId="{5060F195-8EFC-42F2-80BD-47B1934FD669}" type="pres">
      <dgm:prSet presAssocID="{6417734F-A470-45FF-A352-0A4AD8B49BB0}" presName="rootText3" presStyleLbl="asst2" presStyleIdx="0" presStyleCnt="5">
        <dgm:presLayoutVars>
          <dgm:chPref val="3"/>
        </dgm:presLayoutVars>
      </dgm:prSet>
      <dgm:spPr>
        <a:prstGeom prst="roundRect">
          <a:avLst/>
        </a:prstGeom>
      </dgm:spPr>
    </dgm:pt>
    <dgm:pt modelId="{405FE095-0A67-4D70-B076-3B0795429836}" type="pres">
      <dgm:prSet presAssocID="{6417734F-A470-45FF-A352-0A4AD8B49BB0}" presName="rootConnector3" presStyleLbl="asst2" presStyleIdx="0" presStyleCnt="5"/>
      <dgm:spPr/>
    </dgm:pt>
    <dgm:pt modelId="{785D0343-2EEB-4974-A9CE-F02B106A5384}" type="pres">
      <dgm:prSet presAssocID="{6417734F-A470-45FF-A352-0A4AD8B49BB0}" presName="hierChild6" presStyleCnt="0"/>
      <dgm:spPr/>
    </dgm:pt>
    <dgm:pt modelId="{29A4847B-C522-4C0E-BBF5-FF89E580EC64}" type="pres">
      <dgm:prSet presAssocID="{6417734F-A470-45FF-A352-0A4AD8B49BB0}" presName="hierChild7" presStyleCnt="0"/>
      <dgm:spPr/>
    </dgm:pt>
    <dgm:pt modelId="{C6D0816C-0CFA-486D-A99D-BDDC91F62C27}" type="pres">
      <dgm:prSet presAssocID="{6AB8F65F-04AE-4F01-9B5E-2DFE35BE6C56}" presName="Name111" presStyleLbl="parChTrans1D3" presStyleIdx="1" presStyleCnt="8"/>
      <dgm:spPr/>
    </dgm:pt>
    <dgm:pt modelId="{53DE5CC2-31C5-4A58-A166-E3C73157A205}" type="pres">
      <dgm:prSet presAssocID="{51EF0089-C993-4EAF-A72D-A7C1A8E9DA85}" presName="hierRoot3" presStyleCnt="0">
        <dgm:presLayoutVars>
          <dgm:hierBranch val="init"/>
        </dgm:presLayoutVars>
      </dgm:prSet>
      <dgm:spPr/>
    </dgm:pt>
    <dgm:pt modelId="{B083865F-D154-4D9A-9BCA-857937C2D80F}" type="pres">
      <dgm:prSet presAssocID="{51EF0089-C993-4EAF-A72D-A7C1A8E9DA85}" presName="rootComposite3" presStyleCnt="0"/>
      <dgm:spPr/>
    </dgm:pt>
    <dgm:pt modelId="{482D7949-7AAE-4AC2-8904-184AEA45B053}" type="pres">
      <dgm:prSet presAssocID="{51EF0089-C993-4EAF-A72D-A7C1A8E9DA85}" presName="rootText3" presStyleLbl="asst2" presStyleIdx="1" presStyleCnt="5">
        <dgm:presLayoutVars>
          <dgm:chPref val="3"/>
        </dgm:presLayoutVars>
      </dgm:prSet>
      <dgm:spPr>
        <a:prstGeom prst="roundRect">
          <a:avLst/>
        </a:prstGeom>
      </dgm:spPr>
    </dgm:pt>
    <dgm:pt modelId="{DFAB6D13-146B-472E-AEA8-7C816812EAD0}" type="pres">
      <dgm:prSet presAssocID="{51EF0089-C993-4EAF-A72D-A7C1A8E9DA85}" presName="rootConnector3" presStyleLbl="asst2" presStyleIdx="1" presStyleCnt="5"/>
      <dgm:spPr/>
    </dgm:pt>
    <dgm:pt modelId="{51B785A1-0858-470A-B32D-7B0A79C86AD8}" type="pres">
      <dgm:prSet presAssocID="{51EF0089-C993-4EAF-A72D-A7C1A8E9DA85}" presName="hierChild6" presStyleCnt="0"/>
      <dgm:spPr/>
    </dgm:pt>
    <dgm:pt modelId="{0E271F4E-5403-4F55-B893-8B25B6EDB2BC}" type="pres">
      <dgm:prSet presAssocID="{51EF0089-C993-4EAF-A72D-A7C1A8E9DA85}" presName="hierChild7" presStyleCnt="0"/>
      <dgm:spPr/>
    </dgm:pt>
    <dgm:pt modelId="{CCCD61DE-C6E7-4324-9E38-0E87FA7D4F31}" type="pres">
      <dgm:prSet presAssocID="{14563A2B-976B-4BCD-BA51-63DD02F0EB42}" presName="Name111" presStyleLbl="parChTrans1D3" presStyleIdx="2" presStyleCnt="8"/>
      <dgm:spPr/>
    </dgm:pt>
    <dgm:pt modelId="{5E8F4C0C-A91C-4CF9-AF07-175AFC2616A7}" type="pres">
      <dgm:prSet presAssocID="{84F248BE-6867-4CFE-92C2-9D27B9051AC6}" presName="hierRoot3" presStyleCnt="0">
        <dgm:presLayoutVars>
          <dgm:hierBranch val="init"/>
        </dgm:presLayoutVars>
      </dgm:prSet>
      <dgm:spPr/>
    </dgm:pt>
    <dgm:pt modelId="{C83122B9-5BFB-4B41-9B6C-92B47552480D}" type="pres">
      <dgm:prSet presAssocID="{84F248BE-6867-4CFE-92C2-9D27B9051AC6}" presName="rootComposite3" presStyleCnt="0"/>
      <dgm:spPr/>
    </dgm:pt>
    <dgm:pt modelId="{1256C4E9-BE59-42E0-956F-6B6C4921FCA4}" type="pres">
      <dgm:prSet presAssocID="{84F248BE-6867-4CFE-92C2-9D27B9051AC6}" presName="rootText3" presStyleLbl="asst2" presStyleIdx="2" presStyleCnt="5">
        <dgm:presLayoutVars>
          <dgm:chPref val="3"/>
        </dgm:presLayoutVars>
      </dgm:prSet>
      <dgm:spPr>
        <a:prstGeom prst="roundRect">
          <a:avLst/>
        </a:prstGeom>
      </dgm:spPr>
    </dgm:pt>
    <dgm:pt modelId="{2B7B3767-E199-4356-BA7F-B6430488FA9C}" type="pres">
      <dgm:prSet presAssocID="{84F248BE-6867-4CFE-92C2-9D27B9051AC6}" presName="rootConnector3" presStyleLbl="asst2" presStyleIdx="2" presStyleCnt="5"/>
      <dgm:spPr/>
    </dgm:pt>
    <dgm:pt modelId="{A95591E3-537E-4901-A1A2-E4BC53E77F88}" type="pres">
      <dgm:prSet presAssocID="{84F248BE-6867-4CFE-92C2-9D27B9051AC6}" presName="hierChild6" presStyleCnt="0"/>
      <dgm:spPr/>
    </dgm:pt>
    <dgm:pt modelId="{FC432222-2F64-4AD7-8835-6D810528001D}" type="pres">
      <dgm:prSet presAssocID="{84F248BE-6867-4CFE-92C2-9D27B9051AC6}" presName="hierChild7" presStyleCnt="0"/>
      <dgm:spPr/>
    </dgm:pt>
    <dgm:pt modelId="{647BC912-F231-4C96-A8FE-0FCACD94AA77}" type="pres">
      <dgm:prSet presAssocID="{7DDBA249-69FA-46A9-B1DC-8A23EDC82ADC}" presName="Name111" presStyleLbl="parChTrans1D3" presStyleIdx="3" presStyleCnt="8"/>
      <dgm:spPr/>
    </dgm:pt>
    <dgm:pt modelId="{F2E19C9B-3E44-4595-BAC2-102FE882181C}" type="pres">
      <dgm:prSet presAssocID="{5A666819-0D04-4130-924E-B4D1A081E989}" presName="hierRoot3" presStyleCnt="0">
        <dgm:presLayoutVars>
          <dgm:hierBranch val="init"/>
        </dgm:presLayoutVars>
      </dgm:prSet>
      <dgm:spPr/>
    </dgm:pt>
    <dgm:pt modelId="{1CDCC466-4EAC-49C0-BFCE-70D6592DD9CC}" type="pres">
      <dgm:prSet presAssocID="{5A666819-0D04-4130-924E-B4D1A081E989}" presName="rootComposite3" presStyleCnt="0"/>
      <dgm:spPr/>
    </dgm:pt>
    <dgm:pt modelId="{A952C120-25D2-44F0-96DF-737FD2C38CF4}" type="pres">
      <dgm:prSet presAssocID="{5A666819-0D04-4130-924E-B4D1A081E989}" presName="rootText3" presStyleLbl="asst2" presStyleIdx="3" presStyleCnt="5">
        <dgm:presLayoutVars>
          <dgm:chPref val="3"/>
        </dgm:presLayoutVars>
      </dgm:prSet>
      <dgm:spPr>
        <a:prstGeom prst="roundRect">
          <a:avLst/>
        </a:prstGeom>
      </dgm:spPr>
    </dgm:pt>
    <dgm:pt modelId="{F061A2C6-DF8A-43B7-B3FD-E77C4E5A4C4A}" type="pres">
      <dgm:prSet presAssocID="{5A666819-0D04-4130-924E-B4D1A081E989}" presName="rootConnector3" presStyleLbl="asst2" presStyleIdx="3" presStyleCnt="5"/>
      <dgm:spPr/>
    </dgm:pt>
    <dgm:pt modelId="{A23DD5CD-8380-4FCD-9FBD-CB432883E138}" type="pres">
      <dgm:prSet presAssocID="{5A666819-0D04-4130-924E-B4D1A081E989}" presName="hierChild6" presStyleCnt="0"/>
      <dgm:spPr/>
    </dgm:pt>
    <dgm:pt modelId="{DBD6BEE8-DC9A-4BFE-A473-925AC34E1E0F}" type="pres">
      <dgm:prSet presAssocID="{5A666819-0D04-4130-924E-B4D1A081E989}" presName="hierChild7" presStyleCnt="0"/>
      <dgm:spPr/>
    </dgm:pt>
    <dgm:pt modelId="{600CACC0-D9D2-4C0F-AA08-9817C7CF77CC}" type="pres">
      <dgm:prSet presAssocID="{72BBE295-B0D7-4A70-8A35-949C7860F600}" presName="Name111" presStyleLbl="parChTrans1D3" presStyleIdx="4" presStyleCnt="8"/>
      <dgm:spPr/>
    </dgm:pt>
    <dgm:pt modelId="{4CB02704-E14F-49BC-88CD-12988AF53F3F}" type="pres">
      <dgm:prSet presAssocID="{0356F269-9A6F-4A0D-9D60-650C6A447035}" presName="hierRoot3" presStyleCnt="0">
        <dgm:presLayoutVars>
          <dgm:hierBranch val="init"/>
        </dgm:presLayoutVars>
      </dgm:prSet>
      <dgm:spPr/>
    </dgm:pt>
    <dgm:pt modelId="{1F685C5F-724F-4C98-9564-CF04450A9BB4}" type="pres">
      <dgm:prSet presAssocID="{0356F269-9A6F-4A0D-9D60-650C6A447035}" presName="rootComposite3" presStyleCnt="0"/>
      <dgm:spPr/>
    </dgm:pt>
    <dgm:pt modelId="{8C2ADF20-215F-4FA1-A9A0-349A8F8B1FD4}" type="pres">
      <dgm:prSet presAssocID="{0356F269-9A6F-4A0D-9D60-650C6A447035}" presName="rootText3" presStyleLbl="asst2" presStyleIdx="4" presStyleCnt="5">
        <dgm:presLayoutVars>
          <dgm:chPref val="3"/>
        </dgm:presLayoutVars>
      </dgm:prSet>
      <dgm:spPr>
        <a:prstGeom prst="roundRect">
          <a:avLst/>
        </a:prstGeom>
      </dgm:spPr>
    </dgm:pt>
    <dgm:pt modelId="{43C5DC19-6398-4060-8EA6-162994004802}" type="pres">
      <dgm:prSet presAssocID="{0356F269-9A6F-4A0D-9D60-650C6A447035}" presName="rootConnector3" presStyleLbl="asst2" presStyleIdx="4" presStyleCnt="5"/>
      <dgm:spPr/>
    </dgm:pt>
    <dgm:pt modelId="{AA26F2F9-BB57-4156-ADF5-7C9941DF458E}" type="pres">
      <dgm:prSet presAssocID="{0356F269-9A6F-4A0D-9D60-650C6A447035}" presName="hierChild6" presStyleCnt="0"/>
      <dgm:spPr/>
    </dgm:pt>
    <dgm:pt modelId="{E849FD64-1047-4FB4-8952-F6FF114FFE19}" type="pres">
      <dgm:prSet presAssocID="{0356F269-9A6F-4A0D-9D60-650C6A447035}" presName="hierChild7" presStyleCnt="0"/>
      <dgm:spPr/>
    </dgm:pt>
    <dgm:pt modelId="{3FDE0C91-758A-4F50-B2EF-C70118FE6086}" type="pres">
      <dgm:prSet presAssocID="{5E24DE13-5DB5-4BD2-BC8E-F1624FA77A0F}" presName="Name37" presStyleLbl="parChTrans1D2" presStyleIdx="1" presStyleCnt="4"/>
      <dgm:spPr/>
    </dgm:pt>
    <dgm:pt modelId="{B1E26BD7-9A21-4CE0-8911-35A3CF45E2F4}" type="pres">
      <dgm:prSet presAssocID="{00446F96-6E50-4D49-8809-FA7B6AEB6DF4}" presName="hierRoot2" presStyleCnt="0">
        <dgm:presLayoutVars>
          <dgm:hierBranch val="init"/>
        </dgm:presLayoutVars>
      </dgm:prSet>
      <dgm:spPr/>
    </dgm:pt>
    <dgm:pt modelId="{B60E8C03-0ACE-403F-931C-805B3225B3BD}" type="pres">
      <dgm:prSet presAssocID="{00446F96-6E50-4D49-8809-FA7B6AEB6DF4}" presName="rootComposite" presStyleCnt="0"/>
      <dgm:spPr/>
    </dgm:pt>
    <dgm:pt modelId="{9C9E70B0-A9E6-4696-9C46-6EDA4B12A383}" type="pres">
      <dgm:prSet presAssocID="{00446F96-6E50-4D49-8809-FA7B6AEB6DF4}" presName="rootText" presStyleLbl="node2" presStyleIdx="1" presStyleCnt="4">
        <dgm:presLayoutVars>
          <dgm:chPref val="3"/>
        </dgm:presLayoutVars>
      </dgm:prSet>
      <dgm:spPr>
        <a:prstGeom prst="roundRect">
          <a:avLst/>
        </a:prstGeom>
      </dgm:spPr>
    </dgm:pt>
    <dgm:pt modelId="{EB1A7F4D-AD56-4ACE-B132-CEB94E3D524C}" type="pres">
      <dgm:prSet presAssocID="{00446F96-6E50-4D49-8809-FA7B6AEB6DF4}" presName="rootConnector" presStyleLbl="node2" presStyleIdx="1" presStyleCnt="4"/>
      <dgm:spPr/>
    </dgm:pt>
    <dgm:pt modelId="{E6A7F92C-CBE3-4D78-B39E-FAB26E563E15}" type="pres">
      <dgm:prSet presAssocID="{00446F96-6E50-4D49-8809-FA7B6AEB6DF4}" presName="hierChild4" presStyleCnt="0"/>
      <dgm:spPr/>
    </dgm:pt>
    <dgm:pt modelId="{F54AF3E2-AD27-4A13-BB9F-0A7624501944}" type="pres">
      <dgm:prSet presAssocID="{C35170AE-7309-488D-B0AD-D72DCABEDFF5}" presName="Name37" presStyleLbl="parChTrans1D3" presStyleIdx="5" presStyleCnt="8"/>
      <dgm:spPr/>
    </dgm:pt>
    <dgm:pt modelId="{5292D7BF-AD1C-482F-BDD2-3124DD675D20}" type="pres">
      <dgm:prSet presAssocID="{915FF264-04AB-4945-86BB-36A9D1EE1966}" presName="hierRoot2" presStyleCnt="0">
        <dgm:presLayoutVars>
          <dgm:hierBranch val="init"/>
        </dgm:presLayoutVars>
      </dgm:prSet>
      <dgm:spPr/>
    </dgm:pt>
    <dgm:pt modelId="{5737176B-7AE1-44A6-A683-F513FDEC7F02}" type="pres">
      <dgm:prSet presAssocID="{915FF264-04AB-4945-86BB-36A9D1EE1966}" presName="rootComposite" presStyleCnt="0"/>
      <dgm:spPr/>
    </dgm:pt>
    <dgm:pt modelId="{74F37DBD-6C75-4448-BBA6-02036820718E}" type="pres">
      <dgm:prSet presAssocID="{915FF264-04AB-4945-86BB-36A9D1EE1966}" presName="rootText" presStyleLbl="node3" presStyleIdx="0" presStyleCnt="3">
        <dgm:presLayoutVars>
          <dgm:chPref val="3"/>
        </dgm:presLayoutVars>
      </dgm:prSet>
      <dgm:spPr>
        <a:prstGeom prst="roundRect">
          <a:avLst/>
        </a:prstGeom>
      </dgm:spPr>
    </dgm:pt>
    <dgm:pt modelId="{855472FA-7295-4462-830C-65E1136BCA58}" type="pres">
      <dgm:prSet presAssocID="{915FF264-04AB-4945-86BB-36A9D1EE1966}" presName="rootConnector" presStyleLbl="node3" presStyleIdx="0" presStyleCnt="3"/>
      <dgm:spPr/>
    </dgm:pt>
    <dgm:pt modelId="{C5058DCC-4406-44DB-ADB7-07F0708CD9FA}" type="pres">
      <dgm:prSet presAssocID="{915FF264-04AB-4945-86BB-36A9D1EE1966}" presName="hierChild4" presStyleCnt="0"/>
      <dgm:spPr/>
    </dgm:pt>
    <dgm:pt modelId="{B3CE7C79-DB4E-461E-A559-910A72C30650}" type="pres">
      <dgm:prSet presAssocID="{915FF264-04AB-4945-86BB-36A9D1EE1966}" presName="hierChild5" presStyleCnt="0"/>
      <dgm:spPr/>
    </dgm:pt>
    <dgm:pt modelId="{E3055B4C-F6A9-4DA2-B889-0FC49C3BDDF7}" type="pres">
      <dgm:prSet presAssocID="{B1424EDB-6E63-43E1-8865-68A15164D785}" presName="Name37" presStyleLbl="parChTrans1D3" presStyleIdx="6" presStyleCnt="8"/>
      <dgm:spPr/>
    </dgm:pt>
    <dgm:pt modelId="{EC740A19-FF44-48FC-ADD1-CD6FE1804740}" type="pres">
      <dgm:prSet presAssocID="{231493D8-5940-42A7-9CF8-7A9F27EC1787}" presName="hierRoot2" presStyleCnt="0">
        <dgm:presLayoutVars>
          <dgm:hierBranch val="init"/>
        </dgm:presLayoutVars>
      </dgm:prSet>
      <dgm:spPr/>
    </dgm:pt>
    <dgm:pt modelId="{B98A7D45-CA71-445E-BEE2-9CE7711667E2}" type="pres">
      <dgm:prSet presAssocID="{231493D8-5940-42A7-9CF8-7A9F27EC1787}" presName="rootComposite" presStyleCnt="0"/>
      <dgm:spPr/>
    </dgm:pt>
    <dgm:pt modelId="{8DCA2BB9-6213-4B4E-8824-B1C8FDFC5EF4}" type="pres">
      <dgm:prSet presAssocID="{231493D8-5940-42A7-9CF8-7A9F27EC1787}" presName="rootText" presStyleLbl="node3" presStyleIdx="1" presStyleCnt="3">
        <dgm:presLayoutVars>
          <dgm:chPref val="3"/>
        </dgm:presLayoutVars>
      </dgm:prSet>
      <dgm:spPr>
        <a:prstGeom prst="roundRect">
          <a:avLst/>
        </a:prstGeom>
      </dgm:spPr>
    </dgm:pt>
    <dgm:pt modelId="{3DD34685-16F8-4765-BBAD-6303904EEBAB}" type="pres">
      <dgm:prSet presAssocID="{231493D8-5940-42A7-9CF8-7A9F27EC1787}" presName="rootConnector" presStyleLbl="node3" presStyleIdx="1" presStyleCnt="3"/>
      <dgm:spPr/>
    </dgm:pt>
    <dgm:pt modelId="{7C6F7E3B-A209-4448-BE53-546C3D020AB3}" type="pres">
      <dgm:prSet presAssocID="{231493D8-5940-42A7-9CF8-7A9F27EC1787}" presName="hierChild4" presStyleCnt="0"/>
      <dgm:spPr/>
    </dgm:pt>
    <dgm:pt modelId="{8B4DBD54-8304-41A9-9099-783DCC5ABA7F}" type="pres">
      <dgm:prSet presAssocID="{231493D8-5940-42A7-9CF8-7A9F27EC1787}" presName="hierChild5" presStyleCnt="0"/>
      <dgm:spPr/>
    </dgm:pt>
    <dgm:pt modelId="{49DEEF8E-B605-4F10-945A-59A067667B6B}" type="pres">
      <dgm:prSet presAssocID="{00446F96-6E50-4D49-8809-FA7B6AEB6DF4}" presName="hierChild5" presStyleCnt="0"/>
      <dgm:spPr/>
    </dgm:pt>
    <dgm:pt modelId="{50D56D6F-DE60-4F11-92C2-D455FC4A9C06}" type="pres">
      <dgm:prSet presAssocID="{CDE76DF6-9121-4D2B-8F7D-1FA66E2BFC9D}" presName="hierChild3" presStyleCnt="0"/>
      <dgm:spPr/>
    </dgm:pt>
    <dgm:pt modelId="{9C6F0821-BBE4-44ED-8A75-1E9BC93B39D0}" type="pres">
      <dgm:prSet presAssocID="{E98A27F2-DA4D-4C50-9EDD-8759C1285134}" presName="hierRoot1" presStyleCnt="0">
        <dgm:presLayoutVars>
          <dgm:hierBranch val="init"/>
        </dgm:presLayoutVars>
      </dgm:prSet>
      <dgm:spPr/>
    </dgm:pt>
    <dgm:pt modelId="{0A902D9B-AECC-49DF-A9BF-435FA4D59740}" type="pres">
      <dgm:prSet presAssocID="{E98A27F2-DA4D-4C50-9EDD-8759C1285134}" presName="rootComposite1" presStyleCnt="0"/>
      <dgm:spPr/>
    </dgm:pt>
    <dgm:pt modelId="{830A7945-0598-43A5-9554-FE866260AE8A}" type="pres">
      <dgm:prSet presAssocID="{E98A27F2-DA4D-4C50-9EDD-8759C1285134}" presName="rootText1" presStyleLbl="node0" presStyleIdx="1" presStyleCnt="2">
        <dgm:presLayoutVars>
          <dgm:chPref val="3"/>
        </dgm:presLayoutVars>
      </dgm:prSet>
      <dgm:spPr>
        <a:prstGeom prst="roundRect">
          <a:avLst/>
        </a:prstGeom>
      </dgm:spPr>
    </dgm:pt>
    <dgm:pt modelId="{48393D73-0465-44BD-A499-AC6CF84B5CC7}" type="pres">
      <dgm:prSet presAssocID="{E98A27F2-DA4D-4C50-9EDD-8759C1285134}" presName="rootConnector1" presStyleLbl="node1" presStyleIdx="0" presStyleCnt="0"/>
      <dgm:spPr/>
    </dgm:pt>
    <dgm:pt modelId="{B1066258-7B0B-49E7-A2DB-9643F9D7C57B}" type="pres">
      <dgm:prSet presAssocID="{E98A27F2-DA4D-4C50-9EDD-8759C1285134}" presName="hierChild2" presStyleCnt="0"/>
      <dgm:spPr/>
    </dgm:pt>
    <dgm:pt modelId="{C045AC7E-9C46-4468-A8F5-AF5F6B6E05E8}" type="pres">
      <dgm:prSet presAssocID="{7179E891-B2A8-4705-B1B4-1C7E02BF1AD2}" presName="Name37" presStyleLbl="parChTrans1D2" presStyleIdx="2" presStyleCnt="4"/>
      <dgm:spPr/>
    </dgm:pt>
    <dgm:pt modelId="{64CB58E7-E5B8-4E5C-B857-28A8C2781FBB}" type="pres">
      <dgm:prSet presAssocID="{8F0866C9-D2AB-4350-9896-AD503AD98818}" presName="hierRoot2" presStyleCnt="0">
        <dgm:presLayoutVars>
          <dgm:hierBranch val="init"/>
        </dgm:presLayoutVars>
      </dgm:prSet>
      <dgm:spPr/>
    </dgm:pt>
    <dgm:pt modelId="{66554466-6ED1-401B-8F6A-F3F94764468E}" type="pres">
      <dgm:prSet presAssocID="{8F0866C9-D2AB-4350-9896-AD503AD98818}" presName="rootComposite" presStyleCnt="0"/>
      <dgm:spPr/>
    </dgm:pt>
    <dgm:pt modelId="{43BDB9CD-924F-4507-B992-7901F3B708A8}" type="pres">
      <dgm:prSet presAssocID="{8F0866C9-D2AB-4350-9896-AD503AD98818}" presName="rootText" presStyleLbl="node2" presStyleIdx="2" presStyleCnt="4">
        <dgm:presLayoutVars>
          <dgm:chPref val="3"/>
        </dgm:presLayoutVars>
      </dgm:prSet>
      <dgm:spPr>
        <a:prstGeom prst="roundRect">
          <a:avLst/>
        </a:prstGeom>
      </dgm:spPr>
    </dgm:pt>
    <dgm:pt modelId="{CA6B0052-26B2-46E7-8BB4-F7E773EAD021}" type="pres">
      <dgm:prSet presAssocID="{8F0866C9-D2AB-4350-9896-AD503AD98818}" presName="rootConnector" presStyleLbl="node2" presStyleIdx="2" presStyleCnt="4"/>
      <dgm:spPr/>
    </dgm:pt>
    <dgm:pt modelId="{44E1CAEB-3211-4777-B7B2-1C5A0E4F2C8F}" type="pres">
      <dgm:prSet presAssocID="{8F0866C9-D2AB-4350-9896-AD503AD98818}" presName="hierChild4" presStyleCnt="0"/>
      <dgm:spPr/>
    </dgm:pt>
    <dgm:pt modelId="{431555E1-392C-4CD6-84BB-E9E073B9F673}" type="pres">
      <dgm:prSet presAssocID="{8F0866C9-D2AB-4350-9896-AD503AD98818}" presName="hierChild5" presStyleCnt="0"/>
      <dgm:spPr/>
    </dgm:pt>
    <dgm:pt modelId="{92732D9D-B1E5-467B-92AE-C864C8C18DE5}" type="pres">
      <dgm:prSet presAssocID="{80EFB2C1-43F1-48F4-B8DC-25690BD2D4C8}" presName="Name37" presStyleLbl="parChTrans1D2" presStyleIdx="3" presStyleCnt="4"/>
      <dgm:spPr/>
    </dgm:pt>
    <dgm:pt modelId="{D725E739-E034-45E8-955E-E2D723D5366D}" type="pres">
      <dgm:prSet presAssocID="{2382BC15-FB6A-4144-AC02-2379580445E6}" presName="hierRoot2" presStyleCnt="0">
        <dgm:presLayoutVars>
          <dgm:hierBranch val="init"/>
        </dgm:presLayoutVars>
      </dgm:prSet>
      <dgm:spPr/>
    </dgm:pt>
    <dgm:pt modelId="{0B1D35D0-837A-4473-ACF7-1777CF7F127D}" type="pres">
      <dgm:prSet presAssocID="{2382BC15-FB6A-4144-AC02-2379580445E6}" presName="rootComposite" presStyleCnt="0"/>
      <dgm:spPr/>
    </dgm:pt>
    <dgm:pt modelId="{7F8A24B7-16F1-40AC-ACA1-D5986049CF6A}" type="pres">
      <dgm:prSet presAssocID="{2382BC15-FB6A-4144-AC02-2379580445E6}" presName="rootText" presStyleLbl="node2" presStyleIdx="3" presStyleCnt="4">
        <dgm:presLayoutVars>
          <dgm:chPref val="3"/>
        </dgm:presLayoutVars>
      </dgm:prSet>
      <dgm:spPr>
        <a:prstGeom prst="roundRect">
          <a:avLst/>
        </a:prstGeom>
      </dgm:spPr>
    </dgm:pt>
    <dgm:pt modelId="{3AF82BC7-C6DD-4EE8-AE49-638749194EA0}" type="pres">
      <dgm:prSet presAssocID="{2382BC15-FB6A-4144-AC02-2379580445E6}" presName="rootConnector" presStyleLbl="node2" presStyleIdx="3" presStyleCnt="4"/>
      <dgm:spPr/>
    </dgm:pt>
    <dgm:pt modelId="{315AF994-1E41-4BC2-A15C-82590A57C395}" type="pres">
      <dgm:prSet presAssocID="{2382BC15-FB6A-4144-AC02-2379580445E6}" presName="hierChild4" presStyleCnt="0"/>
      <dgm:spPr/>
    </dgm:pt>
    <dgm:pt modelId="{E1FA5A1C-769B-45B0-95F9-D6C1AFBB5FF8}" type="pres">
      <dgm:prSet presAssocID="{4C23C0A2-B98F-4E94-A659-50CEB527C43D}" presName="Name37" presStyleLbl="parChTrans1D3" presStyleIdx="7" presStyleCnt="8"/>
      <dgm:spPr/>
    </dgm:pt>
    <dgm:pt modelId="{CAA2C0AC-221A-4F32-AECC-B9D4E26813CF}" type="pres">
      <dgm:prSet presAssocID="{DEDFE69E-6D35-42BF-8513-F588755A3731}" presName="hierRoot2" presStyleCnt="0">
        <dgm:presLayoutVars>
          <dgm:hierBranch val="init"/>
        </dgm:presLayoutVars>
      </dgm:prSet>
      <dgm:spPr/>
    </dgm:pt>
    <dgm:pt modelId="{B99DBAC3-EC77-4263-B2DB-6F3984F505F9}" type="pres">
      <dgm:prSet presAssocID="{DEDFE69E-6D35-42BF-8513-F588755A3731}" presName="rootComposite" presStyleCnt="0"/>
      <dgm:spPr/>
    </dgm:pt>
    <dgm:pt modelId="{8AD8663F-5601-4C6F-B792-A255FD446C98}" type="pres">
      <dgm:prSet presAssocID="{DEDFE69E-6D35-42BF-8513-F588755A3731}" presName="rootText" presStyleLbl="node3" presStyleIdx="2" presStyleCnt="3">
        <dgm:presLayoutVars>
          <dgm:chPref val="3"/>
        </dgm:presLayoutVars>
      </dgm:prSet>
      <dgm:spPr>
        <a:prstGeom prst="roundRect">
          <a:avLst/>
        </a:prstGeom>
      </dgm:spPr>
    </dgm:pt>
    <dgm:pt modelId="{5E9AEAF8-C6D7-487F-B929-C519DB13425F}" type="pres">
      <dgm:prSet presAssocID="{DEDFE69E-6D35-42BF-8513-F588755A3731}" presName="rootConnector" presStyleLbl="node3" presStyleIdx="2" presStyleCnt="3"/>
      <dgm:spPr/>
    </dgm:pt>
    <dgm:pt modelId="{E55ABF9C-81D0-46BF-B5F9-051E828D5A78}" type="pres">
      <dgm:prSet presAssocID="{DEDFE69E-6D35-42BF-8513-F588755A3731}" presName="hierChild4" presStyleCnt="0"/>
      <dgm:spPr/>
    </dgm:pt>
    <dgm:pt modelId="{70EF05B0-E5D0-4440-B54A-F0E415F32D07}" type="pres">
      <dgm:prSet presAssocID="{DEDFE69E-6D35-42BF-8513-F588755A3731}" presName="hierChild5" presStyleCnt="0"/>
      <dgm:spPr/>
    </dgm:pt>
    <dgm:pt modelId="{2B041990-4227-448D-9D2B-6D3150167BAE}" type="pres">
      <dgm:prSet presAssocID="{2382BC15-FB6A-4144-AC02-2379580445E6}" presName="hierChild5" presStyleCnt="0"/>
      <dgm:spPr/>
    </dgm:pt>
    <dgm:pt modelId="{085205A2-CF84-43EB-80B9-FE3E148E20EF}" type="pres">
      <dgm:prSet presAssocID="{E98A27F2-DA4D-4C50-9EDD-8759C1285134}" presName="hierChild3" presStyleCnt="0"/>
      <dgm:spPr/>
    </dgm:pt>
  </dgm:ptLst>
  <dgm:cxnLst>
    <dgm:cxn modelId="{4632D502-4039-4CF2-B36B-661DA9B98170}" type="presOf" srcId="{415D9E26-295E-496B-95CD-9498235F07D8}" destId="{C2B4EBCC-9220-4686-9A55-189BA8696603}" srcOrd="1" destOrd="0" presId="urn:microsoft.com/office/officeart/2005/8/layout/orgChart1"/>
    <dgm:cxn modelId="{5D68C104-0CD3-4A12-B03C-F667ED9500BD}" type="presOf" srcId="{00446F96-6E50-4D49-8809-FA7B6AEB6DF4}" destId="{EB1A7F4D-AD56-4ACE-B132-CEB94E3D524C}" srcOrd="1" destOrd="0" presId="urn:microsoft.com/office/officeart/2005/8/layout/orgChart1"/>
    <dgm:cxn modelId="{85712F09-64BE-4A18-BE5E-A3D9DD0B05CC}" srcId="{2382BC15-FB6A-4144-AC02-2379580445E6}" destId="{DEDFE69E-6D35-42BF-8513-F588755A3731}" srcOrd="0" destOrd="0" parTransId="{4C23C0A2-B98F-4E94-A659-50CEB527C43D}" sibTransId="{17CABDA0-EF70-48BB-A801-87C22164C7E1}"/>
    <dgm:cxn modelId="{84B78812-9B98-4E2F-A9E3-E69F9E4F7924}" srcId="{00446F96-6E50-4D49-8809-FA7B6AEB6DF4}" destId="{231493D8-5940-42A7-9CF8-7A9F27EC1787}" srcOrd="1" destOrd="0" parTransId="{B1424EDB-6E63-43E1-8865-68A15164D785}" sibTransId="{A49C754D-0AEC-4476-BAF4-3A53A28FBF47}"/>
    <dgm:cxn modelId="{6249B517-82DE-4EBC-B7E4-DB5A3A138887}" srcId="{CDE76DF6-9121-4D2B-8F7D-1FA66E2BFC9D}" destId="{00446F96-6E50-4D49-8809-FA7B6AEB6DF4}" srcOrd="1" destOrd="0" parTransId="{5E24DE13-5DB5-4BD2-BC8E-F1624FA77A0F}" sibTransId="{41ED44E1-8516-4A95-8907-9D9D5929276C}"/>
    <dgm:cxn modelId="{751AEC17-5810-454A-B13E-EB840C11F20F}" type="presOf" srcId="{BBE549F9-33FB-489C-A985-FF46199BB523}" destId="{25685960-38A9-4823-AD21-09FEB8EE8BB2}" srcOrd="0" destOrd="0" presId="urn:microsoft.com/office/officeart/2005/8/layout/orgChart1"/>
    <dgm:cxn modelId="{48B45D1C-A0A1-4ABD-8BE2-D69A3368D9B0}" srcId="{00446F96-6E50-4D49-8809-FA7B6AEB6DF4}" destId="{915FF264-04AB-4945-86BB-36A9D1EE1966}" srcOrd="0" destOrd="0" parTransId="{C35170AE-7309-488D-B0AD-D72DCABEDFF5}" sibTransId="{0982F672-9EF2-470D-89F8-47E0999EE8D5}"/>
    <dgm:cxn modelId="{E7492223-2FED-4FC0-B87A-4A6346114AEE}" type="presOf" srcId="{5E24DE13-5DB5-4BD2-BC8E-F1624FA77A0F}" destId="{3FDE0C91-758A-4F50-B2EF-C70118FE6086}" srcOrd="0" destOrd="0" presId="urn:microsoft.com/office/officeart/2005/8/layout/orgChart1"/>
    <dgm:cxn modelId="{F89E0D2E-BD10-469B-B46F-21FB7BE203E4}" type="presOf" srcId="{7179E891-B2A8-4705-B1B4-1C7E02BF1AD2}" destId="{C045AC7E-9C46-4468-A8F5-AF5F6B6E05E8}" srcOrd="0" destOrd="0" presId="urn:microsoft.com/office/officeart/2005/8/layout/orgChart1"/>
    <dgm:cxn modelId="{09B47D39-D00B-4881-9886-2C1A722A7857}" type="presOf" srcId="{5A666819-0D04-4130-924E-B4D1A081E989}" destId="{A952C120-25D2-44F0-96DF-737FD2C38CF4}" srcOrd="0" destOrd="0" presId="urn:microsoft.com/office/officeart/2005/8/layout/orgChart1"/>
    <dgm:cxn modelId="{186BB23D-3186-4FD4-B5EF-D63F0EF577C1}" type="presOf" srcId="{415D9E26-295E-496B-95CD-9498235F07D8}" destId="{A0C5CE2B-5158-445C-B91F-FFDA9E476EEB}" srcOrd="0" destOrd="0" presId="urn:microsoft.com/office/officeart/2005/8/layout/orgChart1"/>
    <dgm:cxn modelId="{93FA775C-37C8-42B6-8DE6-67A8D811222B}" srcId="{415D9E26-295E-496B-95CD-9498235F07D8}" destId="{84F248BE-6867-4CFE-92C2-9D27B9051AC6}" srcOrd="2" destOrd="0" parTransId="{14563A2B-976B-4BCD-BA51-63DD02F0EB42}" sibTransId="{AAC94CF9-CFD9-4C59-92B4-1181499A30B7}"/>
    <dgm:cxn modelId="{C6879941-30AB-4779-8A0D-4CBC46398991}" srcId="{63C5CFC4-99FA-45BE-9283-F689CAEB6D72}" destId="{CDE76DF6-9121-4D2B-8F7D-1FA66E2BFC9D}" srcOrd="0" destOrd="0" parTransId="{0F859F43-B9A1-4988-B22B-2C967B26D2ED}" sibTransId="{F3F42C4B-150C-4C17-93EB-5053698AD373}"/>
    <dgm:cxn modelId="{D263B443-39AE-4A53-BCDC-46EA3496521F}" type="presOf" srcId="{0356F269-9A6F-4A0D-9D60-650C6A447035}" destId="{8C2ADF20-215F-4FA1-A9A0-349A8F8B1FD4}" srcOrd="0" destOrd="0" presId="urn:microsoft.com/office/officeart/2005/8/layout/orgChart1"/>
    <dgm:cxn modelId="{00F16864-48DF-400B-965E-B08329CCAE4E}" type="presOf" srcId="{6417734F-A470-45FF-A352-0A4AD8B49BB0}" destId="{405FE095-0A67-4D70-B076-3B0795429836}" srcOrd="1" destOrd="0" presId="urn:microsoft.com/office/officeart/2005/8/layout/orgChart1"/>
    <dgm:cxn modelId="{D9C96766-F1B2-42C2-8C3F-9EAA8D813879}" type="presOf" srcId="{5A666819-0D04-4130-924E-B4D1A081E989}" destId="{F061A2C6-DF8A-43B7-B3FD-E77C4E5A4C4A}" srcOrd="1" destOrd="0" presId="urn:microsoft.com/office/officeart/2005/8/layout/orgChart1"/>
    <dgm:cxn modelId="{4C0FC666-D87E-4266-A393-EB35FD15A323}" type="presOf" srcId="{CDE76DF6-9121-4D2B-8F7D-1FA66E2BFC9D}" destId="{62F853D7-8460-4C73-8CD3-8B41C8CF2865}" srcOrd="1" destOrd="0" presId="urn:microsoft.com/office/officeart/2005/8/layout/orgChart1"/>
    <dgm:cxn modelId="{4B2F7147-B381-4247-A6B1-BC6CF39EA817}" type="presOf" srcId="{8F0866C9-D2AB-4350-9896-AD503AD98818}" destId="{CA6B0052-26B2-46E7-8BB4-F7E773EAD021}" srcOrd="1" destOrd="0" presId="urn:microsoft.com/office/officeart/2005/8/layout/orgChart1"/>
    <dgm:cxn modelId="{17C2214A-288C-48B5-8503-A423C27FA1BF}" srcId="{E98A27F2-DA4D-4C50-9EDD-8759C1285134}" destId="{8F0866C9-D2AB-4350-9896-AD503AD98818}" srcOrd="0" destOrd="0" parTransId="{7179E891-B2A8-4705-B1B4-1C7E02BF1AD2}" sibTransId="{1B3FD40A-1038-4178-8F8E-AADF5337A060}"/>
    <dgm:cxn modelId="{F9A6EF6B-9EDE-4C3F-8FB5-75BE11B9412B}" type="presOf" srcId="{4C23C0A2-B98F-4E94-A659-50CEB527C43D}" destId="{E1FA5A1C-769B-45B0-95F9-D6C1AFBB5FF8}" srcOrd="0" destOrd="0" presId="urn:microsoft.com/office/officeart/2005/8/layout/orgChart1"/>
    <dgm:cxn modelId="{DB3AE26E-DAD4-45D5-8A01-5FECA8DA2C63}" type="presOf" srcId="{14563A2B-976B-4BCD-BA51-63DD02F0EB42}" destId="{CCCD61DE-C6E7-4324-9E38-0E87FA7D4F31}" srcOrd="0" destOrd="0" presId="urn:microsoft.com/office/officeart/2005/8/layout/orgChart1"/>
    <dgm:cxn modelId="{4C4EE84F-B3A0-47E0-938A-06AB9D515D48}" type="presOf" srcId="{51EF0089-C993-4EAF-A72D-A7C1A8E9DA85}" destId="{482D7949-7AAE-4AC2-8904-184AEA45B053}" srcOrd="0" destOrd="0" presId="urn:microsoft.com/office/officeart/2005/8/layout/orgChart1"/>
    <dgm:cxn modelId="{D3202475-465A-4D5B-B423-C138F9A8C93B}" type="presOf" srcId="{72BBE295-B0D7-4A70-8A35-949C7860F600}" destId="{600CACC0-D9D2-4C0F-AA08-9817C7CF77CC}" srcOrd="0" destOrd="0" presId="urn:microsoft.com/office/officeart/2005/8/layout/orgChart1"/>
    <dgm:cxn modelId="{29A57775-9C44-4C93-A881-E76C6A5CAC5C}" type="presOf" srcId="{2382BC15-FB6A-4144-AC02-2379580445E6}" destId="{3AF82BC7-C6DD-4EE8-AE49-638749194EA0}" srcOrd="1" destOrd="0" presId="urn:microsoft.com/office/officeart/2005/8/layout/orgChart1"/>
    <dgm:cxn modelId="{83E1E478-08E2-4E88-9FC2-49EA81E0467A}" type="presOf" srcId="{DEDFE69E-6D35-42BF-8513-F588755A3731}" destId="{8AD8663F-5601-4C6F-B792-A255FD446C98}" srcOrd="0" destOrd="0" presId="urn:microsoft.com/office/officeart/2005/8/layout/orgChart1"/>
    <dgm:cxn modelId="{6E27337C-B992-4E43-A322-F523BD2D9EA0}" type="presOf" srcId="{51EF0089-C993-4EAF-A72D-A7C1A8E9DA85}" destId="{DFAB6D13-146B-472E-AEA8-7C816812EAD0}" srcOrd="1" destOrd="0" presId="urn:microsoft.com/office/officeart/2005/8/layout/orgChart1"/>
    <dgm:cxn modelId="{69AA9E85-F4E8-4AE0-8C91-26751F1538ED}" type="presOf" srcId="{B1424EDB-6E63-43E1-8865-68A15164D785}" destId="{E3055B4C-F6A9-4DA2-B889-0FC49C3BDDF7}" srcOrd="0" destOrd="0" presId="urn:microsoft.com/office/officeart/2005/8/layout/orgChart1"/>
    <dgm:cxn modelId="{A14CE285-7399-4DF6-A1E0-24335DDD539C}" srcId="{415D9E26-295E-496B-95CD-9498235F07D8}" destId="{6417734F-A470-45FF-A352-0A4AD8B49BB0}" srcOrd="0" destOrd="0" parTransId="{BBE549F9-33FB-489C-A985-FF46199BB523}" sibTransId="{89DE6554-E493-4AC2-AC3D-556202D36F18}"/>
    <dgm:cxn modelId="{63A3E486-2451-4EE1-85C2-01BCD09357E1}" type="presOf" srcId="{DEDFE69E-6D35-42BF-8513-F588755A3731}" destId="{5E9AEAF8-C6D7-487F-B929-C519DB13425F}" srcOrd="1" destOrd="0" presId="urn:microsoft.com/office/officeart/2005/8/layout/orgChart1"/>
    <dgm:cxn modelId="{6FA00888-0B6D-4EE5-8FB7-0359F153AD34}" type="presOf" srcId="{1BC5E280-7D10-48B8-A277-123FB3006AAA}" destId="{45E59063-15E7-4F24-B978-2164552F31AB}" srcOrd="0" destOrd="0" presId="urn:microsoft.com/office/officeart/2005/8/layout/orgChart1"/>
    <dgm:cxn modelId="{CEF58391-6B30-47EC-B1B9-AA3C1107DF6E}" type="presOf" srcId="{80EFB2C1-43F1-48F4-B8DC-25690BD2D4C8}" destId="{92732D9D-B1E5-467B-92AE-C864C8C18DE5}" srcOrd="0" destOrd="0" presId="urn:microsoft.com/office/officeart/2005/8/layout/orgChart1"/>
    <dgm:cxn modelId="{F3680394-EACD-4972-B5CB-8370912EAAF5}" type="presOf" srcId="{E98A27F2-DA4D-4C50-9EDD-8759C1285134}" destId="{830A7945-0598-43A5-9554-FE866260AE8A}" srcOrd="0" destOrd="0" presId="urn:microsoft.com/office/officeart/2005/8/layout/orgChart1"/>
    <dgm:cxn modelId="{63EF9E9B-A79E-4E35-BF5F-8BE7D2765062}" type="presOf" srcId="{8F0866C9-D2AB-4350-9896-AD503AD98818}" destId="{43BDB9CD-924F-4507-B992-7901F3B708A8}" srcOrd="0" destOrd="0" presId="urn:microsoft.com/office/officeart/2005/8/layout/orgChart1"/>
    <dgm:cxn modelId="{B76AAE9B-B684-4E1D-9E62-B7D494B4CA5C}" type="presOf" srcId="{6AB8F65F-04AE-4F01-9B5E-2DFE35BE6C56}" destId="{C6D0816C-0CFA-486D-A99D-BDDC91F62C27}" srcOrd="0" destOrd="0" presId="urn:microsoft.com/office/officeart/2005/8/layout/orgChart1"/>
    <dgm:cxn modelId="{40E2A39C-4577-4BEE-B40F-86D8E9D190B7}" type="presOf" srcId="{915FF264-04AB-4945-86BB-36A9D1EE1966}" destId="{74F37DBD-6C75-4448-BBA6-02036820718E}" srcOrd="0" destOrd="0" presId="urn:microsoft.com/office/officeart/2005/8/layout/orgChart1"/>
    <dgm:cxn modelId="{B6146EAF-10FF-4DF7-9213-6A6DC67C95C3}" type="presOf" srcId="{E98A27F2-DA4D-4C50-9EDD-8759C1285134}" destId="{48393D73-0465-44BD-A499-AC6CF84B5CC7}" srcOrd="1" destOrd="0" presId="urn:microsoft.com/office/officeart/2005/8/layout/orgChart1"/>
    <dgm:cxn modelId="{1CB284B6-F168-4097-82E2-C0C770707FC0}" srcId="{63C5CFC4-99FA-45BE-9283-F689CAEB6D72}" destId="{E98A27F2-DA4D-4C50-9EDD-8759C1285134}" srcOrd="1" destOrd="0" parTransId="{DCAD88B0-9DA5-4AB1-B490-9E2DDA271A09}" sibTransId="{FD9A0BF6-12D2-44CB-A7EA-0CF77689A395}"/>
    <dgm:cxn modelId="{2A34C6B6-8A6D-4A5A-B329-F67F7BCF6E30}" type="presOf" srcId="{84F248BE-6867-4CFE-92C2-9D27B9051AC6}" destId="{1256C4E9-BE59-42E0-956F-6B6C4921FCA4}" srcOrd="0" destOrd="0" presId="urn:microsoft.com/office/officeart/2005/8/layout/orgChart1"/>
    <dgm:cxn modelId="{595BE6BA-2D6C-489C-ADFC-B6938AD40643}" type="presOf" srcId="{CDE76DF6-9121-4D2B-8F7D-1FA66E2BFC9D}" destId="{14AC65CD-8D54-42D7-BB73-1E41A0C694B6}" srcOrd="0" destOrd="0" presId="urn:microsoft.com/office/officeart/2005/8/layout/orgChart1"/>
    <dgm:cxn modelId="{033106BF-6DDA-497F-8D95-AD74E496C7B6}" srcId="{CDE76DF6-9121-4D2B-8F7D-1FA66E2BFC9D}" destId="{415D9E26-295E-496B-95CD-9498235F07D8}" srcOrd="0" destOrd="0" parTransId="{1BC5E280-7D10-48B8-A277-123FB3006AAA}" sibTransId="{6745BCB3-7F64-42F9-BE39-0895FA34EF5E}"/>
    <dgm:cxn modelId="{93EB3EC2-E6EE-4DD9-BDA8-960FC128242F}" srcId="{415D9E26-295E-496B-95CD-9498235F07D8}" destId="{5A666819-0D04-4130-924E-B4D1A081E989}" srcOrd="3" destOrd="0" parTransId="{7DDBA249-69FA-46A9-B1DC-8A23EDC82ADC}" sibTransId="{7A3C91AE-CDFC-4C0E-9414-C468DA3BAFA1}"/>
    <dgm:cxn modelId="{2272E9C7-CCE5-495C-A016-8E295DC168C5}" srcId="{415D9E26-295E-496B-95CD-9498235F07D8}" destId="{51EF0089-C993-4EAF-A72D-A7C1A8E9DA85}" srcOrd="1" destOrd="0" parTransId="{6AB8F65F-04AE-4F01-9B5E-2DFE35BE6C56}" sibTransId="{4A4A56E4-B605-4B6F-9AF6-237813E8EC1E}"/>
    <dgm:cxn modelId="{DEBA49C8-745A-4982-9CD6-E166880DB8F5}" type="presOf" srcId="{00446F96-6E50-4D49-8809-FA7B6AEB6DF4}" destId="{9C9E70B0-A9E6-4696-9C46-6EDA4B12A383}" srcOrd="0" destOrd="0" presId="urn:microsoft.com/office/officeart/2005/8/layout/orgChart1"/>
    <dgm:cxn modelId="{08EA32D6-C80C-4D0C-B81B-EADD53E51B25}" srcId="{415D9E26-295E-496B-95CD-9498235F07D8}" destId="{0356F269-9A6F-4A0D-9D60-650C6A447035}" srcOrd="4" destOrd="0" parTransId="{72BBE295-B0D7-4A70-8A35-949C7860F600}" sibTransId="{A69AE284-662A-45A5-BFF5-21F2C666A299}"/>
    <dgm:cxn modelId="{3D4150D8-F43D-45BA-AA95-FA2F4DC75CC1}" srcId="{E98A27F2-DA4D-4C50-9EDD-8759C1285134}" destId="{2382BC15-FB6A-4144-AC02-2379580445E6}" srcOrd="1" destOrd="0" parTransId="{80EFB2C1-43F1-48F4-B8DC-25690BD2D4C8}" sibTransId="{435DD4B5-9935-470A-8FB3-EB990CF9EB53}"/>
    <dgm:cxn modelId="{5A2D91D8-FDD4-4D98-B4AC-B5BA312CD154}" type="presOf" srcId="{915FF264-04AB-4945-86BB-36A9D1EE1966}" destId="{855472FA-7295-4462-830C-65E1136BCA58}" srcOrd="1" destOrd="0" presId="urn:microsoft.com/office/officeart/2005/8/layout/orgChart1"/>
    <dgm:cxn modelId="{0440BEE4-1DED-4237-AA86-7802EBE09976}" type="presOf" srcId="{231493D8-5940-42A7-9CF8-7A9F27EC1787}" destId="{8DCA2BB9-6213-4B4E-8824-B1C8FDFC5EF4}" srcOrd="0" destOrd="0" presId="urn:microsoft.com/office/officeart/2005/8/layout/orgChart1"/>
    <dgm:cxn modelId="{51DC48E7-85E0-45CB-8491-A1465F0508FF}" type="presOf" srcId="{231493D8-5940-42A7-9CF8-7A9F27EC1787}" destId="{3DD34685-16F8-4765-BBAD-6303904EEBAB}" srcOrd="1" destOrd="0" presId="urn:microsoft.com/office/officeart/2005/8/layout/orgChart1"/>
    <dgm:cxn modelId="{BBA496E7-6FAF-4AD2-AE35-DDC90BB0FE70}" type="presOf" srcId="{6417734F-A470-45FF-A352-0A4AD8B49BB0}" destId="{5060F195-8EFC-42F2-80BD-47B1934FD669}" srcOrd="0" destOrd="0" presId="urn:microsoft.com/office/officeart/2005/8/layout/orgChart1"/>
    <dgm:cxn modelId="{D28D4CEC-158A-4C5E-B2C4-B3DCEFC47BDF}" type="presOf" srcId="{0356F269-9A6F-4A0D-9D60-650C6A447035}" destId="{43C5DC19-6398-4060-8EA6-162994004802}" srcOrd="1" destOrd="0" presId="urn:microsoft.com/office/officeart/2005/8/layout/orgChart1"/>
    <dgm:cxn modelId="{9BBE2AEE-F850-4F04-B8EE-2C14D974B1F5}" type="presOf" srcId="{C35170AE-7309-488D-B0AD-D72DCABEDFF5}" destId="{F54AF3E2-AD27-4A13-BB9F-0A7624501944}" srcOrd="0" destOrd="0" presId="urn:microsoft.com/office/officeart/2005/8/layout/orgChart1"/>
    <dgm:cxn modelId="{ACFE73F5-4B50-43BC-A400-E1D563C2770B}" type="presOf" srcId="{84F248BE-6867-4CFE-92C2-9D27B9051AC6}" destId="{2B7B3767-E199-4356-BA7F-B6430488FA9C}" srcOrd="1" destOrd="0" presId="urn:microsoft.com/office/officeart/2005/8/layout/orgChart1"/>
    <dgm:cxn modelId="{9A0015FD-76CA-4EEF-AC84-E2D366F1078C}" type="presOf" srcId="{7DDBA249-69FA-46A9-B1DC-8A23EDC82ADC}" destId="{647BC912-F231-4C96-A8FE-0FCACD94AA77}" srcOrd="0" destOrd="0" presId="urn:microsoft.com/office/officeart/2005/8/layout/orgChart1"/>
    <dgm:cxn modelId="{475522FE-A7E0-46DA-BCF7-57CC6908D6F5}" type="presOf" srcId="{63C5CFC4-99FA-45BE-9283-F689CAEB6D72}" destId="{DB9EECD3-C0B9-417F-BCDE-5844505A3A95}" srcOrd="0" destOrd="0" presId="urn:microsoft.com/office/officeart/2005/8/layout/orgChart1"/>
    <dgm:cxn modelId="{821456FE-D32A-4426-8C6C-1040D34C7D81}" type="presOf" srcId="{2382BC15-FB6A-4144-AC02-2379580445E6}" destId="{7F8A24B7-16F1-40AC-ACA1-D5986049CF6A}" srcOrd="0" destOrd="0" presId="urn:microsoft.com/office/officeart/2005/8/layout/orgChart1"/>
    <dgm:cxn modelId="{0969B919-9A29-45D9-A7C3-BE50FEE3C4CD}" type="presParOf" srcId="{DB9EECD3-C0B9-417F-BCDE-5844505A3A95}" destId="{AA7681DF-9441-4B4A-9F15-9E6F3CB256F3}" srcOrd="0" destOrd="0" presId="urn:microsoft.com/office/officeart/2005/8/layout/orgChart1"/>
    <dgm:cxn modelId="{D4AB95DD-7F7C-4937-92B8-9E37625D764C}" type="presParOf" srcId="{AA7681DF-9441-4B4A-9F15-9E6F3CB256F3}" destId="{3996C118-4503-4872-BFA4-1D9631360F6C}" srcOrd="0" destOrd="0" presId="urn:microsoft.com/office/officeart/2005/8/layout/orgChart1"/>
    <dgm:cxn modelId="{29650A38-1C6F-492B-913B-A15981D9AC1E}" type="presParOf" srcId="{3996C118-4503-4872-BFA4-1D9631360F6C}" destId="{14AC65CD-8D54-42D7-BB73-1E41A0C694B6}" srcOrd="0" destOrd="0" presId="urn:microsoft.com/office/officeart/2005/8/layout/orgChart1"/>
    <dgm:cxn modelId="{836F8DEF-BD48-439F-8BEF-BF680975A101}" type="presParOf" srcId="{3996C118-4503-4872-BFA4-1D9631360F6C}" destId="{62F853D7-8460-4C73-8CD3-8B41C8CF2865}" srcOrd="1" destOrd="0" presId="urn:microsoft.com/office/officeart/2005/8/layout/orgChart1"/>
    <dgm:cxn modelId="{17AEA4EF-EEF5-4ADF-8E86-6419329AA157}" type="presParOf" srcId="{AA7681DF-9441-4B4A-9F15-9E6F3CB256F3}" destId="{90B72E87-FDA5-4689-8B4F-4C4EF04BD303}" srcOrd="1" destOrd="0" presId="urn:microsoft.com/office/officeart/2005/8/layout/orgChart1"/>
    <dgm:cxn modelId="{1A303EB8-C78B-4425-B121-085198B4E78F}" type="presParOf" srcId="{90B72E87-FDA5-4689-8B4F-4C4EF04BD303}" destId="{45E59063-15E7-4F24-B978-2164552F31AB}" srcOrd="0" destOrd="0" presId="urn:microsoft.com/office/officeart/2005/8/layout/orgChart1"/>
    <dgm:cxn modelId="{022FBE5F-254F-4538-AE71-A26045C7D94F}" type="presParOf" srcId="{90B72E87-FDA5-4689-8B4F-4C4EF04BD303}" destId="{34D14CBE-C974-472E-9204-518CAC5F1765}" srcOrd="1" destOrd="0" presId="urn:microsoft.com/office/officeart/2005/8/layout/orgChart1"/>
    <dgm:cxn modelId="{93449368-BDFE-4D55-A472-5499BC70784B}" type="presParOf" srcId="{34D14CBE-C974-472E-9204-518CAC5F1765}" destId="{4605BDA0-D549-4FC0-8C2D-A00843CA7E1B}" srcOrd="0" destOrd="0" presId="urn:microsoft.com/office/officeart/2005/8/layout/orgChart1"/>
    <dgm:cxn modelId="{6ED3F8D7-685E-4E99-B8E1-3BCBF603CA88}" type="presParOf" srcId="{4605BDA0-D549-4FC0-8C2D-A00843CA7E1B}" destId="{A0C5CE2B-5158-445C-B91F-FFDA9E476EEB}" srcOrd="0" destOrd="0" presId="urn:microsoft.com/office/officeart/2005/8/layout/orgChart1"/>
    <dgm:cxn modelId="{4FA7BD33-1AC1-4AF0-BB6F-CA4868C505F9}" type="presParOf" srcId="{4605BDA0-D549-4FC0-8C2D-A00843CA7E1B}" destId="{C2B4EBCC-9220-4686-9A55-189BA8696603}" srcOrd="1" destOrd="0" presId="urn:microsoft.com/office/officeart/2005/8/layout/orgChart1"/>
    <dgm:cxn modelId="{3C8E1D2F-6BA3-44AD-9668-924631E4EC35}" type="presParOf" srcId="{34D14CBE-C974-472E-9204-518CAC5F1765}" destId="{DF783999-B3E4-4292-A7A7-C7A224359021}" srcOrd="1" destOrd="0" presId="urn:microsoft.com/office/officeart/2005/8/layout/orgChart1"/>
    <dgm:cxn modelId="{0B0AF5FD-5BB4-40D2-9618-D06A793E40F9}" type="presParOf" srcId="{34D14CBE-C974-472E-9204-518CAC5F1765}" destId="{3381511F-AE25-445B-B5B5-CF6E742382E9}" srcOrd="2" destOrd="0" presId="urn:microsoft.com/office/officeart/2005/8/layout/orgChart1"/>
    <dgm:cxn modelId="{4A7A13A1-9A9D-4090-8B0F-39852C57E1AF}" type="presParOf" srcId="{3381511F-AE25-445B-B5B5-CF6E742382E9}" destId="{25685960-38A9-4823-AD21-09FEB8EE8BB2}" srcOrd="0" destOrd="0" presId="urn:microsoft.com/office/officeart/2005/8/layout/orgChart1"/>
    <dgm:cxn modelId="{BCCE7F53-4657-4366-B016-7D48DDC15238}" type="presParOf" srcId="{3381511F-AE25-445B-B5B5-CF6E742382E9}" destId="{72973480-B3EA-4C14-984F-033C10775236}" srcOrd="1" destOrd="0" presId="urn:microsoft.com/office/officeart/2005/8/layout/orgChart1"/>
    <dgm:cxn modelId="{3B99089B-F192-46D8-B2CC-F462B89C296F}" type="presParOf" srcId="{72973480-B3EA-4C14-984F-033C10775236}" destId="{D8FD6FAC-D66C-45E7-9D48-EB8D75262331}" srcOrd="0" destOrd="0" presId="urn:microsoft.com/office/officeart/2005/8/layout/orgChart1"/>
    <dgm:cxn modelId="{344F21FB-FE84-4750-AAE7-F1E52383465C}" type="presParOf" srcId="{D8FD6FAC-D66C-45E7-9D48-EB8D75262331}" destId="{5060F195-8EFC-42F2-80BD-47B1934FD669}" srcOrd="0" destOrd="0" presId="urn:microsoft.com/office/officeart/2005/8/layout/orgChart1"/>
    <dgm:cxn modelId="{C9ED3D64-4C49-4166-BC89-9D9781BB3B53}" type="presParOf" srcId="{D8FD6FAC-D66C-45E7-9D48-EB8D75262331}" destId="{405FE095-0A67-4D70-B076-3B0795429836}" srcOrd="1" destOrd="0" presId="urn:microsoft.com/office/officeart/2005/8/layout/orgChart1"/>
    <dgm:cxn modelId="{87237CCF-3D1B-4755-A533-8CAF3209165C}" type="presParOf" srcId="{72973480-B3EA-4C14-984F-033C10775236}" destId="{785D0343-2EEB-4974-A9CE-F02B106A5384}" srcOrd="1" destOrd="0" presId="urn:microsoft.com/office/officeart/2005/8/layout/orgChart1"/>
    <dgm:cxn modelId="{328A5E19-26F8-47AB-B7E2-57307DDEEA27}" type="presParOf" srcId="{72973480-B3EA-4C14-984F-033C10775236}" destId="{29A4847B-C522-4C0E-BBF5-FF89E580EC64}" srcOrd="2" destOrd="0" presId="urn:microsoft.com/office/officeart/2005/8/layout/orgChart1"/>
    <dgm:cxn modelId="{24E3497C-AF6F-4D74-9B8E-8DD6EB90AB8C}" type="presParOf" srcId="{3381511F-AE25-445B-B5B5-CF6E742382E9}" destId="{C6D0816C-0CFA-486D-A99D-BDDC91F62C27}" srcOrd="2" destOrd="0" presId="urn:microsoft.com/office/officeart/2005/8/layout/orgChart1"/>
    <dgm:cxn modelId="{0409B557-01F9-4B6F-8E44-D28C611591CD}" type="presParOf" srcId="{3381511F-AE25-445B-B5B5-CF6E742382E9}" destId="{53DE5CC2-31C5-4A58-A166-E3C73157A205}" srcOrd="3" destOrd="0" presId="urn:microsoft.com/office/officeart/2005/8/layout/orgChart1"/>
    <dgm:cxn modelId="{AD1FE3C8-CDAD-449F-9894-AA61E71D3695}" type="presParOf" srcId="{53DE5CC2-31C5-4A58-A166-E3C73157A205}" destId="{B083865F-D154-4D9A-9BCA-857937C2D80F}" srcOrd="0" destOrd="0" presId="urn:microsoft.com/office/officeart/2005/8/layout/orgChart1"/>
    <dgm:cxn modelId="{39849B9E-124F-4F85-9958-5E0EEB29FF96}" type="presParOf" srcId="{B083865F-D154-4D9A-9BCA-857937C2D80F}" destId="{482D7949-7AAE-4AC2-8904-184AEA45B053}" srcOrd="0" destOrd="0" presId="urn:microsoft.com/office/officeart/2005/8/layout/orgChart1"/>
    <dgm:cxn modelId="{0287388E-8DA0-41CA-B6B7-5ED71AFB7D7D}" type="presParOf" srcId="{B083865F-D154-4D9A-9BCA-857937C2D80F}" destId="{DFAB6D13-146B-472E-AEA8-7C816812EAD0}" srcOrd="1" destOrd="0" presId="urn:microsoft.com/office/officeart/2005/8/layout/orgChart1"/>
    <dgm:cxn modelId="{0E93F7B9-9DFB-4622-A1AD-D7A16B9C97E3}" type="presParOf" srcId="{53DE5CC2-31C5-4A58-A166-E3C73157A205}" destId="{51B785A1-0858-470A-B32D-7B0A79C86AD8}" srcOrd="1" destOrd="0" presId="urn:microsoft.com/office/officeart/2005/8/layout/orgChart1"/>
    <dgm:cxn modelId="{548C31C7-B7F7-4653-B584-35FACEAD4418}" type="presParOf" srcId="{53DE5CC2-31C5-4A58-A166-E3C73157A205}" destId="{0E271F4E-5403-4F55-B893-8B25B6EDB2BC}" srcOrd="2" destOrd="0" presId="urn:microsoft.com/office/officeart/2005/8/layout/orgChart1"/>
    <dgm:cxn modelId="{607E7C3E-9709-43F1-9136-051F1974712F}" type="presParOf" srcId="{3381511F-AE25-445B-B5B5-CF6E742382E9}" destId="{CCCD61DE-C6E7-4324-9E38-0E87FA7D4F31}" srcOrd="4" destOrd="0" presId="urn:microsoft.com/office/officeart/2005/8/layout/orgChart1"/>
    <dgm:cxn modelId="{9EBE2FBD-5989-4607-A6D6-EA245111C731}" type="presParOf" srcId="{3381511F-AE25-445B-B5B5-CF6E742382E9}" destId="{5E8F4C0C-A91C-4CF9-AF07-175AFC2616A7}" srcOrd="5" destOrd="0" presId="urn:microsoft.com/office/officeart/2005/8/layout/orgChart1"/>
    <dgm:cxn modelId="{D4758427-5DDC-4786-A578-2EE0651ED26C}" type="presParOf" srcId="{5E8F4C0C-A91C-4CF9-AF07-175AFC2616A7}" destId="{C83122B9-5BFB-4B41-9B6C-92B47552480D}" srcOrd="0" destOrd="0" presId="urn:microsoft.com/office/officeart/2005/8/layout/orgChart1"/>
    <dgm:cxn modelId="{F6424E78-B4D6-4490-B0AC-E707ADD1B870}" type="presParOf" srcId="{C83122B9-5BFB-4B41-9B6C-92B47552480D}" destId="{1256C4E9-BE59-42E0-956F-6B6C4921FCA4}" srcOrd="0" destOrd="0" presId="urn:microsoft.com/office/officeart/2005/8/layout/orgChart1"/>
    <dgm:cxn modelId="{F04C44A6-8386-4930-AEB3-806BDEA61C38}" type="presParOf" srcId="{C83122B9-5BFB-4B41-9B6C-92B47552480D}" destId="{2B7B3767-E199-4356-BA7F-B6430488FA9C}" srcOrd="1" destOrd="0" presId="urn:microsoft.com/office/officeart/2005/8/layout/orgChart1"/>
    <dgm:cxn modelId="{1CA7B1E8-58FD-45E4-ADE9-F84AAF443450}" type="presParOf" srcId="{5E8F4C0C-A91C-4CF9-AF07-175AFC2616A7}" destId="{A95591E3-537E-4901-A1A2-E4BC53E77F88}" srcOrd="1" destOrd="0" presId="urn:microsoft.com/office/officeart/2005/8/layout/orgChart1"/>
    <dgm:cxn modelId="{911B3F0E-75BC-4EFA-BCD8-4CADB2948AE9}" type="presParOf" srcId="{5E8F4C0C-A91C-4CF9-AF07-175AFC2616A7}" destId="{FC432222-2F64-4AD7-8835-6D810528001D}" srcOrd="2" destOrd="0" presId="urn:microsoft.com/office/officeart/2005/8/layout/orgChart1"/>
    <dgm:cxn modelId="{FCBA52E8-53BE-4967-A18F-9CF8E8DF2380}" type="presParOf" srcId="{3381511F-AE25-445B-B5B5-CF6E742382E9}" destId="{647BC912-F231-4C96-A8FE-0FCACD94AA77}" srcOrd="6" destOrd="0" presId="urn:microsoft.com/office/officeart/2005/8/layout/orgChart1"/>
    <dgm:cxn modelId="{C5277F00-FF1A-41DC-B413-00C413A3BC12}" type="presParOf" srcId="{3381511F-AE25-445B-B5B5-CF6E742382E9}" destId="{F2E19C9B-3E44-4595-BAC2-102FE882181C}" srcOrd="7" destOrd="0" presId="urn:microsoft.com/office/officeart/2005/8/layout/orgChart1"/>
    <dgm:cxn modelId="{DFFB5792-802F-454D-BDF0-3EA6F9617B23}" type="presParOf" srcId="{F2E19C9B-3E44-4595-BAC2-102FE882181C}" destId="{1CDCC466-4EAC-49C0-BFCE-70D6592DD9CC}" srcOrd="0" destOrd="0" presId="urn:microsoft.com/office/officeart/2005/8/layout/orgChart1"/>
    <dgm:cxn modelId="{8F6F85F3-B474-466E-ABBF-7EF129483ABB}" type="presParOf" srcId="{1CDCC466-4EAC-49C0-BFCE-70D6592DD9CC}" destId="{A952C120-25D2-44F0-96DF-737FD2C38CF4}" srcOrd="0" destOrd="0" presId="urn:microsoft.com/office/officeart/2005/8/layout/orgChart1"/>
    <dgm:cxn modelId="{87B5131C-8AEC-434A-B121-ADAFF76DD5EE}" type="presParOf" srcId="{1CDCC466-4EAC-49C0-BFCE-70D6592DD9CC}" destId="{F061A2C6-DF8A-43B7-B3FD-E77C4E5A4C4A}" srcOrd="1" destOrd="0" presId="urn:microsoft.com/office/officeart/2005/8/layout/orgChart1"/>
    <dgm:cxn modelId="{2A5B183F-DF9B-4F10-B7CE-3E2D295E7A75}" type="presParOf" srcId="{F2E19C9B-3E44-4595-BAC2-102FE882181C}" destId="{A23DD5CD-8380-4FCD-9FBD-CB432883E138}" srcOrd="1" destOrd="0" presId="urn:microsoft.com/office/officeart/2005/8/layout/orgChart1"/>
    <dgm:cxn modelId="{0651E831-D812-4E43-BFD0-27D0930A499E}" type="presParOf" srcId="{F2E19C9B-3E44-4595-BAC2-102FE882181C}" destId="{DBD6BEE8-DC9A-4BFE-A473-925AC34E1E0F}" srcOrd="2" destOrd="0" presId="urn:microsoft.com/office/officeart/2005/8/layout/orgChart1"/>
    <dgm:cxn modelId="{4A986A58-F8BA-421F-B7ED-A5C18FA794B5}" type="presParOf" srcId="{3381511F-AE25-445B-B5B5-CF6E742382E9}" destId="{600CACC0-D9D2-4C0F-AA08-9817C7CF77CC}" srcOrd="8" destOrd="0" presId="urn:microsoft.com/office/officeart/2005/8/layout/orgChart1"/>
    <dgm:cxn modelId="{C79F9999-6C6B-4A54-A75A-AAFF100E8CF6}" type="presParOf" srcId="{3381511F-AE25-445B-B5B5-CF6E742382E9}" destId="{4CB02704-E14F-49BC-88CD-12988AF53F3F}" srcOrd="9" destOrd="0" presId="urn:microsoft.com/office/officeart/2005/8/layout/orgChart1"/>
    <dgm:cxn modelId="{9C9B6A36-3B7D-4212-AED0-5847B9D3B1C0}" type="presParOf" srcId="{4CB02704-E14F-49BC-88CD-12988AF53F3F}" destId="{1F685C5F-724F-4C98-9564-CF04450A9BB4}" srcOrd="0" destOrd="0" presId="urn:microsoft.com/office/officeart/2005/8/layout/orgChart1"/>
    <dgm:cxn modelId="{20B0786D-C6E7-4AE5-8C6A-25DF8682A017}" type="presParOf" srcId="{1F685C5F-724F-4C98-9564-CF04450A9BB4}" destId="{8C2ADF20-215F-4FA1-A9A0-349A8F8B1FD4}" srcOrd="0" destOrd="0" presId="urn:microsoft.com/office/officeart/2005/8/layout/orgChart1"/>
    <dgm:cxn modelId="{60FC1671-5314-4217-B283-59CAE9CD1074}" type="presParOf" srcId="{1F685C5F-724F-4C98-9564-CF04450A9BB4}" destId="{43C5DC19-6398-4060-8EA6-162994004802}" srcOrd="1" destOrd="0" presId="urn:microsoft.com/office/officeart/2005/8/layout/orgChart1"/>
    <dgm:cxn modelId="{55ABBBA6-6534-4B2B-BF54-F49C2AE808BA}" type="presParOf" srcId="{4CB02704-E14F-49BC-88CD-12988AF53F3F}" destId="{AA26F2F9-BB57-4156-ADF5-7C9941DF458E}" srcOrd="1" destOrd="0" presId="urn:microsoft.com/office/officeart/2005/8/layout/orgChart1"/>
    <dgm:cxn modelId="{61C698A8-FD22-46F9-ABAF-43C7208F958F}" type="presParOf" srcId="{4CB02704-E14F-49BC-88CD-12988AF53F3F}" destId="{E849FD64-1047-4FB4-8952-F6FF114FFE19}" srcOrd="2" destOrd="0" presId="urn:microsoft.com/office/officeart/2005/8/layout/orgChart1"/>
    <dgm:cxn modelId="{4B458532-ECF1-4AA2-9DF5-C09803DEED40}" type="presParOf" srcId="{90B72E87-FDA5-4689-8B4F-4C4EF04BD303}" destId="{3FDE0C91-758A-4F50-B2EF-C70118FE6086}" srcOrd="2" destOrd="0" presId="urn:microsoft.com/office/officeart/2005/8/layout/orgChart1"/>
    <dgm:cxn modelId="{FB27E790-C37C-493D-A8BD-CDA1F46D0743}" type="presParOf" srcId="{90B72E87-FDA5-4689-8B4F-4C4EF04BD303}" destId="{B1E26BD7-9A21-4CE0-8911-35A3CF45E2F4}" srcOrd="3" destOrd="0" presId="urn:microsoft.com/office/officeart/2005/8/layout/orgChart1"/>
    <dgm:cxn modelId="{024F6009-FFD4-4FD2-A812-CDF7945642EC}" type="presParOf" srcId="{B1E26BD7-9A21-4CE0-8911-35A3CF45E2F4}" destId="{B60E8C03-0ACE-403F-931C-805B3225B3BD}" srcOrd="0" destOrd="0" presId="urn:microsoft.com/office/officeart/2005/8/layout/orgChart1"/>
    <dgm:cxn modelId="{7BB1B0F6-3798-4EAF-AC50-E65151BD1774}" type="presParOf" srcId="{B60E8C03-0ACE-403F-931C-805B3225B3BD}" destId="{9C9E70B0-A9E6-4696-9C46-6EDA4B12A383}" srcOrd="0" destOrd="0" presId="urn:microsoft.com/office/officeart/2005/8/layout/orgChart1"/>
    <dgm:cxn modelId="{BBAC2799-AEFC-42C4-9D39-CB5345444F19}" type="presParOf" srcId="{B60E8C03-0ACE-403F-931C-805B3225B3BD}" destId="{EB1A7F4D-AD56-4ACE-B132-CEB94E3D524C}" srcOrd="1" destOrd="0" presId="urn:microsoft.com/office/officeart/2005/8/layout/orgChart1"/>
    <dgm:cxn modelId="{DD8628E4-90DB-4E4F-A881-48E921E8D93E}" type="presParOf" srcId="{B1E26BD7-9A21-4CE0-8911-35A3CF45E2F4}" destId="{E6A7F92C-CBE3-4D78-B39E-FAB26E563E15}" srcOrd="1" destOrd="0" presId="urn:microsoft.com/office/officeart/2005/8/layout/orgChart1"/>
    <dgm:cxn modelId="{D924E7B7-30B9-4820-B4CF-83E31F1D7BD5}" type="presParOf" srcId="{E6A7F92C-CBE3-4D78-B39E-FAB26E563E15}" destId="{F54AF3E2-AD27-4A13-BB9F-0A7624501944}" srcOrd="0" destOrd="0" presId="urn:microsoft.com/office/officeart/2005/8/layout/orgChart1"/>
    <dgm:cxn modelId="{CD58AD92-15C8-4A17-9CA8-AB2C6037998E}" type="presParOf" srcId="{E6A7F92C-CBE3-4D78-B39E-FAB26E563E15}" destId="{5292D7BF-AD1C-482F-BDD2-3124DD675D20}" srcOrd="1" destOrd="0" presId="urn:microsoft.com/office/officeart/2005/8/layout/orgChart1"/>
    <dgm:cxn modelId="{AF4A01AA-4B00-46FC-BFD4-F7477FD6A847}" type="presParOf" srcId="{5292D7BF-AD1C-482F-BDD2-3124DD675D20}" destId="{5737176B-7AE1-44A6-A683-F513FDEC7F02}" srcOrd="0" destOrd="0" presId="urn:microsoft.com/office/officeart/2005/8/layout/orgChart1"/>
    <dgm:cxn modelId="{FC44754E-EF53-4022-82C3-C483523D9F67}" type="presParOf" srcId="{5737176B-7AE1-44A6-A683-F513FDEC7F02}" destId="{74F37DBD-6C75-4448-BBA6-02036820718E}" srcOrd="0" destOrd="0" presId="urn:microsoft.com/office/officeart/2005/8/layout/orgChart1"/>
    <dgm:cxn modelId="{38232E99-39B1-4466-A218-1E64BEB0F77F}" type="presParOf" srcId="{5737176B-7AE1-44A6-A683-F513FDEC7F02}" destId="{855472FA-7295-4462-830C-65E1136BCA58}" srcOrd="1" destOrd="0" presId="urn:microsoft.com/office/officeart/2005/8/layout/orgChart1"/>
    <dgm:cxn modelId="{DE1B6899-B646-4FEC-A0CA-BF2EB2F67CEE}" type="presParOf" srcId="{5292D7BF-AD1C-482F-BDD2-3124DD675D20}" destId="{C5058DCC-4406-44DB-ADB7-07F0708CD9FA}" srcOrd="1" destOrd="0" presId="urn:microsoft.com/office/officeart/2005/8/layout/orgChart1"/>
    <dgm:cxn modelId="{C0696DDC-D6FC-491B-BD93-3FBABA366AAB}" type="presParOf" srcId="{5292D7BF-AD1C-482F-BDD2-3124DD675D20}" destId="{B3CE7C79-DB4E-461E-A559-910A72C30650}" srcOrd="2" destOrd="0" presId="urn:microsoft.com/office/officeart/2005/8/layout/orgChart1"/>
    <dgm:cxn modelId="{549453E9-8E27-44F9-A10A-54B8148DCAB8}" type="presParOf" srcId="{E6A7F92C-CBE3-4D78-B39E-FAB26E563E15}" destId="{E3055B4C-F6A9-4DA2-B889-0FC49C3BDDF7}" srcOrd="2" destOrd="0" presId="urn:microsoft.com/office/officeart/2005/8/layout/orgChart1"/>
    <dgm:cxn modelId="{214AF66E-FED0-459F-85E2-EE06647AC9AD}" type="presParOf" srcId="{E6A7F92C-CBE3-4D78-B39E-FAB26E563E15}" destId="{EC740A19-FF44-48FC-ADD1-CD6FE1804740}" srcOrd="3" destOrd="0" presId="urn:microsoft.com/office/officeart/2005/8/layout/orgChart1"/>
    <dgm:cxn modelId="{0152BCB6-F972-45E0-9B00-6BCA1B68B806}" type="presParOf" srcId="{EC740A19-FF44-48FC-ADD1-CD6FE1804740}" destId="{B98A7D45-CA71-445E-BEE2-9CE7711667E2}" srcOrd="0" destOrd="0" presId="urn:microsoft.com/office/officeart/2005/8/layout/orgChart1"/>
    <dgm:cxn modelId="{58E29065-2781-4D87-971E-DA18ECD2B388}" type="presParOf" srcId="{B98A7D45-CA71-445E-BEE2-9CE7711667E2}" destId="{8DCA2BB9-6213-4B4E-8824-B1C8FDFC5EF4}" srcOrd="0" destOrd="0" presId="urn:microsoft.com/office/officeart/2005/8/layout/orgChart1"/>
    <dgm:cxn modelId="{04E18E3E-82DB-4071-B925-C1E470A2FDC7}" type="presParOf" srcId="{B98A7D45-CA71-445E-BEE2-9CE7711667E2}" destId="{3DD34685-16F8-4765-BBAD-6303904EEBAB}" srcOrd="1" destOrd="0" presId="urn:microsoft.com/office/officeart/2005/8/layout/orgChart1"/>
    <dgm:cxn modelId="{4038E953-044D-4D70-9FDC-778D1E37CF24}" type="presParOf" srcId="{EC740A19-FF44-48FC-ADD1-CD6FE1804740}" destId="{7C6F7E3B-A209-4448-BE53-546C3D020AB3}" srcOrd="1" destOrd="0" presId="urn:microsoft.com/office/officeart/2005/8/layout/orgChart1"/>
    <dgm:cxn modelId="{832F4F86-B352-43D5-9DE6-07B68F75CA07}" type="presParOf" srcId="{EC740A19-FF44-48FC-ADD1-CD6FE1804740}" destId="{8B4DBD54-8304-41A9-9099-783DCC5ABA7F}" srcOrd="2" destOrd="0" presId="urn:microsoft.com/office/officeart/2005/8/layout/orgChart1"/>
    <dgm:cxn modelId="{CE109E4D-E98C-4992-9F2F-00B14585A9EF}" type="presParOf" srcId="{B1E26BD7-9A21-4CE0-8911-35A3CF45E2F4}" destId="{49DEEF8E-B605-4F10-945A-59A067667B6B}" srcOrd="2" destOrd="0" presId="urn:microsoft.com/office/officeart/2005/8/layout/orgChart1"/>
    <dgm:cxn modelId="{F097C57E-EFC2-4501-B8D8-36F1FC797C5A}" type="presParOf" srcId="{AA7681DF-9441-4B4A-9F15-9E6F3CB256F3}" destId="{50D56D6F-DE60-4F11-92C2-D455FC4A9C06}" srcOrd="2" destOrd="0" presId="urn:microsoft.com/office/officeart/2005/8/layout/orgChart1"/>
    <dgm:cxn modelId="{E042B22A-5D4D-4E8D-B52F-2E99F85CACDD}" type="presParOf" srcId="{DB9EECD3-C0B9-417F-BCDE-5844505A3A95}" destId="{9C6F0821-BBE4-44ED-8A75-1E9BC93B39D0}" srcOrd="1" destOrd="0" presId="urn:microsoft.com/office/officeart/2005/8/layout/orgChart1"/>
    <dgm:cxn modelId="{2892ADAA-F8AC-4989-BA76-9158C883A9DB}" type="presParOf" srcId="{9C6F0821-BBE4-44ED-8A75-1E9BC93B39D0}" destId="{0A902D9B-AECC-49DF-A9BF-435FA4D59740}" srcOrd="0" destOrd="0" presId="urn:microsoft.com/office/officeart/2005/8/layout/orgChart1"/>
    <dgm:cxn modelId="{1088560B-90A0-4CCD-9DE2-3143148E79D1}" type="presParOf" srcId="{0A902D9B-AECC-49DF-A9BF-435FA4D59740}" destId="{830A7945-0598-43A5-9554-FE866260AE8A}" srcOrd="0" destOrd="0" presId="urn:microsoft.com/office/officeart/2005/8/layout/orgChart1"/>
    <dgm:cxn modelId="{0556315B-C926-4507-87FB-F622FFCD01B2}" type="presParOf" srcId="{0A902D9B-AECC-49DF-A9BF-435FA4D59740}" destId="{48393D73-0465-44BD-A499-AC6CF84B5CC7}" srcOrd="1" destOrd="0" presId="urn:microsoft.com/office/officeart/2005/8/layout/orgChart1"/>
    <dgm:cxn modelId="{2C45CF6A-00A9-4916-B2FC-0207A57CD7AF}" type="presParOf" srcId="{9C6F0821-BBE4-44ED-8A75-1E9BC93B39D0}" destId="{B1066258-7B0B-49E7-A2DB-9643F9D7C57B}" srcOrd="1" destOrd="0" presId="urn:microsoft.com/office/officeart/2005/8/layout/orgChart1"/>
    <dgm:cxn modelId="{9884E306-F0E2-4715-92F2-ECF767606CD3}" type="presParOf" srcId="{B1066258-7B0B-49E7-A2DB-9643F9D7C57B}" destId="{C045AC7E-9C46-4468-A8F5-AF5F6B6E05E8}" srcOrd="0" destOrd="0" presId="urn:microsoft.com/office/officeart/2005/8/layout/orgChart1"/>
    <dgm:cxn modelId="{7C782A3D-89D6-4D90-800E-BA3F5D44738C}" type="presParOf" srcId="{B1066258-7B0B-49E7-A2DB-9643F9D7C57B}" destId="{64CB58E7-E5B8-4E5C-B857-28A8C2781FBB}" srcOrd="1" destOrd="0" presId="urn:microsoft.com/office/officeart/2005/8/layout/orgChart1"/>
    <dgm:cxn modelId="{0B8F8BA1-8592-4A98-9D54-1BD097D8A6D6}" type="presParOf" srcId="{64CB58E7-E5B8-4E5C-B857-28A8C2781FBB}" destId="{66554466-6ED1-401B-8F6A-F3F94764468E}" srcOrd="0" destOrd="0" presId="urn:microsoft.com/office/officeart/2005/8/layout/orgChart1"/>
    <dgm:cxn modelId="{905588C9-A27C-4624-B312-E56C3DD2EA54}" type="presParOf" srcId="{66554466-6ED1-401B-8F6A-F3F94764468E}" destId="{43BDB9CD-924F-4507-B992-7901F3B708A8}" srcOrd="0" destOrd="0" presId="urn:microsoft.com/office/officeart/2005/8/layout/orgChart1"/>
    <dgm:cxn modelId="{4A982EEF-2657-4E5C-9FD6-0850224519EB}" type="presParOf" srcId="{66554466-6ED1-401B-8F6A-F3F94764468E}" destId="{CA6B0052-26B2-46E7-8BB4-F7E773EAD021}" srcOrd="1" destOrd="0" presId="urn:microsoft.com/office/officeart/2005/8/layout/orgChart1"/>
    <dgm:cxn modelId="{1316EC29-5F77-40DF-B6F9-3C6257A12E7E}" type="presParOf" srcId="{64CB58E7-E5B8-4E5C-B857-28A8C2781FBB}" destId="{44E1CAEB-3211-4777-B7B2-1C5A0E4F2C8F}" srcOrd="1" destOrd="0" presId="urn:microsoft.com/office/officeart/2005/8/layout/orgChart1"/>
    <dgm:cxn modelId="{6E53C16B-B944-4766-A72F-7F6B71D76C4E}" type="presParOf" srcId="{64CB58E7-E5B8-4E5C-B857-28A8C2781FBB}" destId="{431555E1-392C-4CD6-84BB-E9E073B9F673}" srcOrd="2" destOrd="0" presId="urn:microsoft.com/office/officeart/2005/8/layout/orgChart1"/>
    <dgm:cxn modelId="{60435209-5630-488C-80C5-3EBC6A1658CE}" type="presParOf" srcId="{B1066258-7B0B-49E7-A2DB-9643F9D7C57B}" destId="{92732D9D-B1E5-467B-92AE-C864C8C18DE5}" srcOrd="2" destOrd="0" presId="urn:microsoft.com/office/officeart/2005/8/layout/orgChart1"/>
    <dgm:cxn modelId="{1DD9D6B1-AAD4-417E-A373-1D30875D4FB3}" type="presParOf" srcId="{B1066258-7B0B-49E7-A2DB-9643F9D7C57B}" destId="{D725E739-E034-45E8-955E-E2D723D5366D}" srcOrd="3" destOrd="0" presId="urn:microsoft.com/office/officeart/2005/8/layout/orgChart1"/>
    <dgm:cxn modelId="{496D53B5-52E0-4FDD-9189-AE1704787546}" type="presParOf" srcId="{D725E739-E034-45E8-955E-E2D723D5366D}" destId="{0B1D35D0-837A-4473-ACF7-1777CF7F127D}" srcOrd="0" destOrd="0" presId="urn:microsoft.com/office/officeart/2005/8/layout/orgChart1"/>
    <dgm:cxn modelId="{1B745100-4FC3-47A9-8149-53599AC7E566}" type="presParOf" srcId="{0B1D35D0-837A-4473-ACF7-1777CF7F127D}" destId="{7F8A24B7-16F1-40AC-ACA1-D5986049CF6A}" srcOrd="0" destOrd="0" presId="urn:microsoft.com/office/officeart/2005/8/layout/orgChart1"/>
    <dgm:cxn modelId="{8E849C4B-E00D-46E1-80CC-2FF21725BABB}" type="presParOf" srcId="{0B1D35D0-837A-4473-ACF7-1777CF7F127D}" destId="{3AF82BC7-C6DD-4EE8-AE49-638749194EA0}" srcOrd="1" destOrd="0" presId="urn:microsoft.com/office/officeart/2005/8/layout/orgChart1"/>
    <dgm:cxn modelId="{FE0A5359-3118-464B-B6EF-F3497BC7C06A}" type="presParOf" srcId="{D725E739-E034-45E8-955E-E2D723D5366D}" destId="{315AF994-1E41-4BC2-A15C-82590A57C395}" srcOrd="1" destOrd="0" presId="urn:microsoft.com/office/officeart/2005/8/layout/orgChart1"/>
    <dgm:cxn modelId="{37EBE6D7-5964-4DE9-8AEA-6068B3786D65}" type="presParOf" srcId="{315AF994-1E41-4BC2-A15C-82590A57C395}" destId="{E1FA5A1C-769B-45B0-95F9-D6C1AFBB5FF8}" srcOrd="0" destOrd="0" presId="urn:microsoft.com/office/officeart/2005/8/layout/orgChart1"/>
    <dgm:cxn modelId="{44D10BD6-1291-49D4-811B-54BABA6B5E02}" type="presParOf" srcId="{315AF994-1E41-4BC2-A15C-82590A57C395}" destId="{CAA2C0AC-221A-4F32-AECC-B9D4E26813CF}" srcOrd="1" destOrd="0" presId="urn:microsoft.com/office/officeart/2005/8/layout/orgChart1"/>
    <dgm:cxn modelId="{A7D532A0-4849-428D-93FB-594D72F1728A}" type="presParOf" srcId="{CAA2C0AC-221A-4F32-AECC-B9D4E26813CF}" destId="{B99DBAC3-EC77-4263-B2DB-6F3984F505F9}" srcOrd="0" destOrd="0" presId="urn:microsoft.com/office/officeart/2005/8/layout/orgChart1"/>
    <dgm:cxn modelId="{A199C18C-5A16-4529-AE9A-6493BA22E412}" type="presParOf" srcId="{B99DBAC3-EC77-4263-B2DB-6F3984F505F9}" destId="{8AD8663F-5601-4C6F-B792-A255FD446C98}" srcOrd="0" destOrd="0" presId="urn:microsoft.com/office/officeart/2005/8/layout/orgChart1"/>
    <dgm:cxn modelId="{14B9C1DD-DC93-4BFF-BFFF-F22794F4B91D}" type="presParOf" srcId="{B99DBAC3-EC77-4263-B2DB-6F3984F505F9}" destId="{5E9AEAF8-C6D7-487F-B929-C519DB13425F}" srcOrd="1" destOrd="0" presId="urn:microsoft.com/office/officeart/2005/8/layout/orgChart1"/>
    <dgm:cxn modelId="{B0216FC0-25D0-415B-B7A3-AF76381B2FC0}" type="presParOf" srcId="{CAA2C0AC-221A-4F32-AECC-B9D4E26813CF}" destId="{E55ABF9C-81D0-46BF-B5F9-051E828D5A78}" srcOrd="1" destOrd="0" presId="urn:microsoft.com/office/officeart/2005/8/layout/orgChart1"/>
    <dgm:cxn modelId="{08F6758A-5AFF-4229-BBCA-A9894C8D6097}" type="presParOf" srcId="{CAA2C0AC-221A-4F32-AECC-B9D4E26813CF}" destId="{70EF05B0-E5D0-4440-B54A-F0E415F32D07}" srcOrd="2" destOrd="0" presId="urn:microsoft.com/office/officeart/2005/8/layout/orgChart1"/>
    <dgm:cxn modelId="{6E584BBA-8566-45EC-9489-D233C335DDA3}" type="presParOf" srcId="{D725E739-E034-45E8-955E-E2D723D5366D}" destId="{2B041990-4227-448D-9D2B-6D3150167BAE}" srcOrd="2" destOrd="0" presId="urn:microsoft.com/office/officeart/2005/8/layout/orgChart1"/>
    <dgm:cxn modelId="{25D73083-AD34-4B31-9D0A-576D5CD8B9B8}" type="presParOf" srcId="{9C6F0821-BBE4-44ED-8A75-1E9BC93B39D0}" destId="{085205A2-CF84-43EB-80B9-FE3E148E20E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3C5CFC4-99FA-45BE-9283-F689CAEB6D7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9414BDDE-18FA-4C43-A832-C34CCCFFB714}">
      <dgm:prSet phldrT="[Text]"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Finance Director</a:t>
          </a:r>
        </a:p>
        <a:p>
          <a:r>
            <a:rPr lang="en-GB" sz="1000"/>
            <a:t>D7</a:t>
          </a:r>
        </a:p>
      </dgm:t>
    </dgm:pt>
    <dgm:pt modelId="{5A03AEA8-BFCD-49A2-8C12-6EBAAD8ACF19}" type="parTrans" cxnId="{0A7598EF-3BF3-4840-BB4D-CAFA50F66FDE}">
      <dgm:prSet/>
      <dgm:spPr/>
      <dgm:t>
        <a:bodyPr/>
        <a:lstStyle/>
        <a:p>
          <a:endParaRPr lang="en-GB"/>
        </a:p>
      </dgm:t>
    </dgm:pt>
    <dgm:pt modelId="{4D3F82C0-76D3-42D3-93E7-E38F37B4D4CE}" type="sibTrans" cxnId="{0A7598EF-3BF3-4840-BB4D-CAFA50F66FDE}">
      <dgm:prSet/>
      <dgm:spPr/>
      <dgm:t>
        <a:bodyPr/>
        <a:lstStyle/>
        <a:p>
          <a:endParaRPr lang="en-GB"/>
        </a:p>
      </dgm:t>
    </dgm:pt>
    <dgm:pt modelId="{CDE76DF6-9121-4D2B-8F7D-1FA66E2BFC9D}">
      <dgm:prSet phldrT="[Text]"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Head of Regional Finance</a:t>
          </a:r>
        </a:p>
        <a:p>
          <a:r>
            <a:rPr lang="en-GB" sz="1000"/>
            <a:t>D6</a:t>
          </a:r>
        </a:p>
      </dgm:t>
    </dgm:pt>
    <dgm:pt modelId="{0F859F43-B9A1-4988-B22B-2C967B26D2ED}" type="parTrans" cxnId="{C6879941-30AB-4779-8A0D-4CBC46398991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F3F42C4B-150C-4C17-93EB-5053698AD373}" type="sibTrans" cxnId="{C6879941-30AB-4779-8A0D-4CBC46398991}">
      <dgm:prSet/>
      <dgm:spPr/>
      <dgm:t>
        <a:bodyPr/>
        <a:lstStyle/>
        <a:p>
          <a:endParaRPr lang="en-GB"/>
        </a:p>
      </dgm:t>
    </dgm:pt>
    <dgm:pt modelId="{00446F96-6E50-4D49-8809-FA7B6AEB6DF4}">
      <dgm:prSet phldrT="[Text]"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Finance Manager</a:t>
          </a:r>
        </a:p>
        <a:p>
          <a:r>
            <a:rPr lang="en-GB" sz="1000"/>
            <a:t>C5</a:t>
          </a:r>
        </a:p>
      </dgm:t>
    </dgm:pt>
    <dgm:pt modelId="{41ED44E1-8516-4A95-8907-9D9D5929276C}" type="sibTrans" cxnId="{6249B517-82DE-4EBC-B7E4-DB5A3A138887}">
      <dgm:prSet/>
      <dgm:spPr/>
      <dgm:t>
        <a:bodyPr/>
        <a:lstStyle/>
        <a:p>
          <a:endParaRPr lang="en-GB"/>
        </a:p>
      </dgm:t>
    </dgm:pt>
    <dgm:pt modelId="{5E24DE13-5DB5-4BD2-BC8E-F1624FA77A0F}" type="parTrans" cxnId="{6249B517-82DE-4EBC-B7E4-DB5A3A138887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0FC4E823-7A66-4413-AFDE-D23CEB1E5A36}" type="asst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100"/>
            <a:t>Finance Officer</a:t>
          </a:r>
        </a:p>
        <a:p>
          <a:r>
            <a:rPr lang="en-GB" sz="1100"/>
            <a:t>B3</a:t>
          </a:r>
        </a:p>
      </dgm:t>
    </dgm:pt>
    <dgm:pt modelId="{C4DBC0D1-BB8A-4290-86C7-199EF617A082}" type="parTrans" cxnId="{1492FF15-FACC-4344-90F2-D7FB5D82F54D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465FD40D-1785-4874-BB7B-10618C383FC5}" type="sibTrans" cxnId="{1492FF15-FACC-4344-90F2-D7FB5D82F54D}">
      <dgm:prSet/>
      <dgm:spPr/>
      <dgm:t>
        <a:bodyPr/>
        <a:lstStyle/>
        <a:p>
          <a:endParaRPr lang="en-GB"/>
        </a:p>
      </dgm:t>
    </dgm:pt>
    <dgm:pt modelId="{36A28258-59B8-4959-84BE-D1C74F8B46F2}" type="asst">
      <dgm:prSet custT="1"/>
      <dgm:spPr>
        <a:solidFill>
          <a:schemeClr val="accent3">
            <a:lumMod val="40000"/>
            <a:lumOff val="60000"/>
          </a:schemeClr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900">
              <a:solidFill>
                <a:schemeClr val="tx1"/>
              </a:solidFill>
            </a:rPr>
            <a:t>Regional Finance Business Partner, MENA</a:t>
          </a:r>
        </a:p>
        <a:p>
          <a:r>
            <a:rPr lang="en-GB" sz="900">
              <a:solidFill>
                <a:schemeClr val="tx1"/>
              </a:solidFill>
            </a:rPr>
            <a:t>(0.6 FTE)</a:t>
          </a:r>
        </a:p>
      </dgm:t>
    </dgm:pt>
    <dgm:pt modelId="{3AC14711-DCC0-433A-A27A-599C70BDAD54}" type="parTrans" cxnId="{6D74BBD2-54D6-4E97-9323-04581CD7C803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C3BD81A3-5A56-4A8C-8CFB-066AFC03C5C6}" type="sibTrans" cxnId="{6D74BBD2-54D6-4E97-9323-04581CD7C803}">
      <dgm:prSet/>
      <dgm:spPr/>
      <dgm:t>
        <a:bodyPr/>
        <a:lstStyle/>
        <a:p>
          <a:endParaRPr lang="en-GB"/>
        </a:p>
      </dgm:t>
    </dgm:pt>
    <dgm:pt modelId="{C0C326A6-96F6-4852-A20B-76883C6801A4}" type="asst">
      <dgm:prSet custT="1"/>
      <dgm:spPr>
        <a:solidFill>
          <a:schemeClr val="accent3">
            <a:lumMod val="40000"/>
            <a:lumOff val="60000"/>
          </a:schemeClr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>
              <a:solidFill>
                <a:schemeClr val="tx1"/>
              </a:solidFill>
            </a:rPr>
            <a:t>Regional Finance Business Partner, Africa</a:t>
          </a:r>
        </a:p>
      </dgm:t>
    </dgm:pt>
    <dgm:pt modelId="{1030CCCB-B99C-46C6-9678-B85573D5074B}" type="parTrans" cxnId="{7BC062EB-8C51-42C2-A0CF-83418E56A85D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333FFDB3-2E4B-49C1-A4A4-C7C43BCE2480}" type="sibTrans" cxnId="{7BC062EB-8C51-42C2-A0CF-83418E56A85D}">
      <dgm:prSet/>
      <dgm:spPr/>
      <dgm:t>
        <a:bodyPr/>
        <a:lstStyle/>
        <a:p>
          <a:endParaRPr lang="en-GB"/>
        </a:p>
      </dgm:t>
    </dgm:pt>
    <dgm:pt modelId="{65470D25-FB13-46B7-98F9-6F2005946C6B}" type="asst">
      <dgm:prSet custT="1"/>
      <dgm:spPr>
        <a:solidFill>
          <a:schemeClr val="accent3">
            <a:lumMod val="40000"/>
            <a:lumOff val="60000"/>
          </a:schemeClr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>
              <a:solidFill>
                <a:schemeClr val="tx1"/>
              </a:solidFill>
            </a:rPr>
            <a:t>Regional Finance Business Partner, APA</a:t>
          </a:r>
        </a:p>
      </dgm:t>
    </dgm:pt>
    <dgm:pt modelId="{4E8F1A1C-29C5-4C7F-AC84-73993803BADE}" type="parTrans" cxnId="{B59BFF7D-ABE7-4602-BE3B-1698EFB937F6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0794AE0A-3569-4006-9953-FD875952D5E4}" type="sibTrans" cxnId="{B59BFF7D-ABE7-4602-BE3B-1698EFB937F6}">
      <dgm:prSet/>
      <dgm:spPr/>
      <dgm:t>
        <a:bodyPr/>
        <a:lstStyle/>
        <a:p>
          <a:endParaRPr lang="en-GB"/>
        </a:p>
      </dgm:t>
    </dgm:pt>
    <dgm:pt modelId="{8BF27CA8-E274-4380-B3F2-677C1644C6B3}" type="asst">
      <dgm:prSet custT="1"/>
      <dgm:spPr>
        <a:solidFill>
          <a:schemeClr val="accent3">
            <a:lumMod val="40000"/>
            <a:lumOff val="60000"/>
          </a:schemeClr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>
              <a:solidFill>
                <a:schemeClr val="tx1"/>
              </a:solidFill>
            </a:rPr>
            <a:t>Regional Finance Business Partner, ECA</a:t>
          </a:r>
        </a:p>
      </dgm:t>
    </dgm:pt>
    <dgm:pt modelId="{8032AD3F-5521-448A-A16E-14E76F5BED11}" type="parTrans" cxnId="{5593D8D6-2EDD-4825-ABC4-A26C8124CC6C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437B4B1E-2CCC-48F4-B6FC-2FA16069DD4F}" type="sibTrans" cxnId="{5593D8D6-2EDD-4825-ABC4-A26C8124CC6C}">
      <dgm:prSet/>
      <dgm:spPr/>
      <dgm:t>
        <a:bodyPr/>
        <a:lstStyle/>
        <a:p>
          <a:endParaRPr lang="en-GB"/>
        </a:p>
      </dgm:t>
    </dgm:pt>
    <dgm:pt modelId="{74AF5B7F-716F-4B97-BBB2-BAD6F650AD7A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1000"/>
            <a:t>Senior Finance Officer</a:t>
          </a:r>
        </a:p>
        <a:p>
          <a:r>
            <a:rPr lang="en-US" sz="1000"/>
            <a:t>C4</a:t>
          </a:r>
          <a:endParaRPr lang="en-GB" sz="1000"/>
        </a:p>
      </dgm:t>
    </dgm:pt>
    <dgm:pt modelId="{647174B4-878F-4F08-98C7-F2EA4F773E3A}" type="sibTrans" cxnId="{87E952A8-9CCA-492D-8EF2-355C22341B70}">
      <dgm:prSet/>
      <dgm:spPr/>
      <dgm:t>
        <a:bodyPr/>
        <a:lstStyle/>
        <a:p>
          <a:endParaRPr lang="en-GB"/>
        </a:p>
      </dgm:t>
    </dgm:pt>
    <dgm:pt modelId="{DC6E9344-6431-4F5F-B492-333CDBF6E34D}" type="parTrans" cxnId="{87E952A8-9CCA-492D-8EF2-355C22341B70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49853193-07F6-4CA0-9922-77BDCC15D066}" type="asst">
      <dgm:prSet custT="1"/>
      <dgm:spPr>
        <a:solidFill>
          <a:schemeClr val="accent3">
            <a:lumMod val="40000"/>
            <a:lumOff val="60000"/>
          </a:schemeClr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1000" dirty="0">
              <a:solidFill>
                <a:schemeClr val="tx1"/>
              </a:solidFill>
            </a:rPr>
            <a:t>Regional Finance Business Partner, South Asia and Americas</a:t>
          </a:r>
          <a:endParaRPr lang="en-GB" sz="1000" dirty="0">
            <a:solidFill>
              <a:schemeClr val="tx1"/>
            </a:solidFill>
          </a:endParaRPr>
        </a:p>
      </dgm:t>
    </dgm:pt>
    <dgm:pt modelId="{C3B4A063-F1AA-4126-940E-FC40B8E97A28}" type="parTrans" cxnId="{8E761731-E05B-499C-8AB0-0089D50723D5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EF667ECC-AEE2-47BD-8CBD-7BB3F95B0E02}" type="sibTrans" cxnId="{8E761731-E05B-499C-8AB0-0089D50723D5}">
      <dgm:prSet/>
      <dgm:spPr/>
      <dgm:t>
        <a:bodyPr/>
        <a:lstStyle/>
        <a:p>
          <a:endParaRPr lang="en-GB"/>
        </a:p>
      </dgm:t>
    </dgm:pt>
    <dgm:pt modelId="{A33B780C-58CF-4031-A38C-93B34CF46849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1200"/>
            <a:t>Finance Officer</a:t>
          </a:r>
        </a:p>
        <a:p>
          <a:r>
            <a:rPr lang="en-US" sz="1200"/>
            <a:t>B3</a:t>
          </a:r>
          <a:endParaRPr lang="en-GB" sz="1200"/>
        </a:p>
      </dgm:t>
    </dgm:pt>
    <dgm:pt modelId="{437F6B70-6631-46D4-9693-2400EBF98AB2}" type="parTrans" cxnId="{3C7989E2-E918-4573-9BFD-D50469F25420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0B14C93D-6F20-4E75-A7B5-81A31DC5FE0D}" type="sibTrans" cxnId="{3C7989E2-E918-4573-9BFD-D50469F25420}">
      <dgm:prSet/>
      <dgm:spPr/>
      <dgm:t>
        <a:bodyPr/>
        <a:lstStyle/>
        <a:p>
          <a:endParaRPr lang="en-GB"/>
        </a:p>
      </dgm:t>
    </dgm:pt>
    <dgm:pt modelId="{F072423A-1EB5-45FA-90DC-E58A48D5041B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Head of Strategic Finance</a:t>
          </a:r>
        </a:p>
        <a:p>
          <a:r>
            <a:rPr lang="en-GB" sz="1000"/>
            <a:t>(Temp)</a:t>
          </a:r>
        </a:p>
      </dgm:t>
    </dgm:pt>
    <dgm:pt modelId="{927D0963-FB70-47CE-B703-9484346B239C}" type="parTrans" cxnId="{E8CD8F1E-0432-4B39-8FC1-66C4B00F8A09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86812326-AA6C-4678-8C71-D7F4D5267D80}" type="sibTrans" cxnId="{E8CD8F1E-0432-4B39-8FC1-66C4B00F8A09}">
      <dgm:prSet/>
      <dgm:spPr/>
      <dgm:t>
        <a:bodyPr/>
        <a:lstStyle/>
        <a:p>
          <a:endParaRPr lang="en-GB"/>
        </a:p>
      </dgm:t>
    </dgm:pt>
    <dgm:pt modelId="{3B85F192-6BD4-484D-B806-EDEAFA34732D}">
      <dgm:prSet custT="1"/>
      <dgm:spPr>
        <a:solidFill>
          <a:schemeClr val="accent3">
            <a:lumMod val="40000"/>
            <a:lumOff val="60000"/>
          </a:schemeClr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>
              <a:solidFill>
                <a:schemeClr val="tx1"/>
              </a:solidFill>
            </a:rPr>
            <a:t>Senior Finance Officer</a:t>
          </a:r>
        </a:p>
      </dgm:t>
    </dgm:pt>
    <dgm:pt modelId="{288A8071-F24A-4120-92EE-55895B6BB1BF}" type="parTrans" cxnId="{8B86A896-60BB-4C6D-B56C-2ACD88690A7C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08433E9C-E829-447F-BCA7-62BA8BFA43C2}" type="sibTrans" cxnId="{8B86A896-60BB-4C6D-B56C-2ACD88690A7C}">
      <dgm:prSet/>
      <dgm:spPr/>
      <dgm:t>
        <a:bodyPr/>
        <a:lstStyle/>
        <a:p>
          <a:endParaRPr lang="en-GB"/>
        </a:p>
      </dgm:t>
    </dgm:pt>
    <dgm:pt modelId="{DB9EECD3-C0B9-417F-BCDE-5844505A3A95}" type="pres">
      <dgm:prSet presAssocID="{63C5CFC4-99FA-45BE-9283-F689CAEB6D7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7FC27EC-A3DB-421A-ACC2-CE0226B6EC81}" type="pres">
      <dgm:prSet presAssocID="{9414BDDE-18FA-4C43-A832-C34CCCFFB714}" presName="hierRoot1" presStyleCnt="0">
        <dgm:presLayoutVars>
          <dgm:hierBranch val="init"/>
        </dgm:presLayoutVars>
      </dgm:prSet>
      <dgm:spPr/>
    </dgm:pt>
    <dgm:pt modelId="{0435B920-A888-47DF-A4ED-FC318918F30A}" type="pres">
      <dgm:prSet presAssocID="{9414BDDE-18FA-4C43-A832-C34CCCFFB714}" presName="rootComposite1" presStyleCnt="0"/>
      <dgm:spPr/>
    </dgm:pt>
    <dgm:pt modelId="{91878853-2658-4F82-B969-8862702AC2DB}" type="pres">
      <dgm:prSet presAssocID="{9414BDDE-18FA-4C43-A832-C34CCCFFB714}" presName="rootText1" presStyleLbl="node0" presStyleIdx="0" presStyleCnt="1">
        <dgm:presLayoutVars>
          <dgm:chPref val="3"/>
        </dgm:presLayoutVars>
      </dgm:prSet>
      <dgm:spPr>
        <a:prstGeom prst="roundRect">
          <a:avLst/>
        </a:prstGeom>
      </dgm:spPr>
    </dgm:pt>
    <dgm:pt modelId="{2EA6F272-4EFE-4998-A2F6-BB34BD21CB16}" type="pres">
      <dgm:prSet presAssocID="{9414BDDE-18FA-4C43-A832-C34CCCFFB714}" presName="rootConnector1" presStyleLbl="node1" presStyleIdx="0" presStyleCnt="0"/>
      <dgm:spPr/>
    </dgm:pt>
    <dgm:pt modelId="{F809033C-4E22-4E29-8E1D-4867BCA226E0}" type="pres">
      <dgm:prSet presAssocID="{9414BDDE-18FA-4C43-A832-C34CCCFFB714}" presName="hierChild2" presStyleCnt="0"/>
      <dgm:spPr/>
    </dgm:pt>
    <dgm:pt modelId="{72C87538-3133-47DC-B5CF-BE893B790149}" type="pres">
      <dgm:prSet presAssocID="{0F859F43-B9A1-4988-B22B-2C967B26D2ED}" presName="Name37" presStyleLbl="parChTrans1D2" presStyleIdx="0" presStyleCnt="3"/>
      <dgm:spPr/>
    </dgm:pt>
    <dgm:pt modelId="{45F3C076-22EE-47DC-94FE-E4AF925D1175}" type="pres">
      <dgm:prSet presAssocID="{CDE76DF6-9121-4D2B-8F7D-1FA66E2BFC9D}" presName="hierRoot2" presStyleCnt="0">
        <dgm:presLayoutVars>
          <dgm:hierBranch val="init"/>
        </dgm:presLayoutVars>
      </dgm:prSet>
      <dgm:spPr/>
    </dgm:pt>
    <dgm:pt modelId="{9D299739-1E77-4689-AF11-7B6CE345291C}" type="pres">
      <dgm:prSet presAssocID="{CDE76DF6-9121-4D2B-8F7D-1FA66E2BFC9D}" presName="rootComposite" presStyleCnt="0"/>
      <dgm:spPr/>
    </dgm:pt>
    <dgm:pt modelId="{93DE861D-8BF6-41F1-9B75-C6A55CBB4716}" type="pres">
      <dgm:prSet presAssocID="{CDE76DF6-9121-4D2B-8F7D-1FA66E2BFC9D}" presName="rootText" presStyleLbl="node2" presStyleIdx="0" presStyleCnt="3">
        <dgm:presLayoutVars>
          <dgm:chPref val="3"/>
        </dgm:presLayoutVars>
      </dgm:prSet>
      <dgm:spPr>
        <a:prstGeom prst="roundRect">
          <a:avLst/>
        </a:prstGeom>
      </dgm:spPr>
    </dgm:pt>
    <dgm:pt modelId="{EFF3EF49-B894-48E6-8FF1-FB31DF9F9258}" type="pres">
      <dgm:prSet presAssocID="{CDE76DF6-9121-4D2B-8F7D-1FA66E2BFC9D}" presName="rootConnector" presStyleLbl="node2" presStyleIdx="0" presStyleCnt="3"/>
      <dgm:spPr/>
    </dgm:pt>
    <dgm:pt modelId="{A0231A0D-F41F-48F7-846A-410B96C8D039}" type="pres">
      <dgm:prSet presAssocID="{CDE76DF6-9121-4D2B-8F7D-1FA66E2BFC9D}" presName="hierChild4" presStyleCnt="0"/>
      <dgm:spPr/>
    </dgm:pt>
    <dgm:pt modelId="{9BFE4C51-B17C-49AD-A3D8-CECF229C0506}" type="pres">
      <dgm:prSet presAssocID="{CDE76DF6-9121-4D2B-8F7D-1FA66E2BFC9D}" presName="hierChild5" presStyleCnt="0"/>
      <dgm:spPr/>
    </dgm:pt>
    <dgm:pt modelId="{EBE356C7-DF64-41B1-A2BF-19E3F6AE147D}" type="pres">
      <dgm:prSet presAssocID="{C4DBC0D1-BB8A-4290-86C7-199EF617A082}" presName="Name111" presStyleLbl="parChTrans1D3" presStyleIdx="0" presStyleCnt="9"/>
      <dgm:spPr/>
    </dgm:pt>
    <dgm:pt modelId="{9D8BA037-2FD5-41B0-B86C-9C647ADBF64D}" type="pres">
      <dgm:prSet presAssocID="{0FC4E823-7A66-4413-AFDE-D23CEB1E5A36}" presName="hierRoot3" presStyleCnt="0">
        <dgm:presLayoutVars>
          <dgm:hierBranch val="init"/>
        </dgm:presLayoutVars>
      </dgm:prSet>
      <dgm:spPr/>
    </dgm:pt>
    <dgm:pt modelId="{00773FA8-FE6F-49B5-88B5-78DE3DD3AE23}" type="pres">
      <dgm:prSet presAssocID="{0FC4E823-7A66-4413-AFDE-D23CEB1E5A36}" presName="rootComposite3" presStyleCnt="0"/>
      <dgm:spPr/>
    </dgm:pt>
    <dgm:pt modelId="{CDCE2595-EE2D-4130-867C-F80E55D3013D}" type="pres">
      <dgm:prSet presAssocID="{0FC4E823-7A66-4413-AFDE-D23CEB1E5A36}" presName="rootText3" presStyleLbl="asst2" presStyleIdx="0" presStyleCnt="6">
        <dgm:presLayoutVars>
          <dgm:chPref val="3"/>
        </dgm:presLayoutVars>
      </dgm:prSet>
      <dgm:spPr>
        <a:prstGeom prst="roundRect">
          <a:avLst/>
        </a:prstGeom>
      </dgm:spPr>
    </dgm:pt>
    <dgm:pt modelId="{0B0D58A0-D199-4146-A5B5-FC085C5AAED3}" type="pres">
      <dgm:prSet presAssocID="{0FC4E823-7A66-4413-AFDE-D23CEB1E5A36}" presName="rootConnector3" presStyleLbl="asst2" presStyleIdx="0" presStyleCnt="6"/>
      <dgm:spPr/>
    </dgm:pt>
    <dgm:pt modelId="{9D621282-6164-4433-9CCC-E825D23245A6}" type="pres">
      <dgm:prSet presAssocID="{0FC4E823-7A66-4413-AFDE-D23CEB1E5A36}" presName="hierChild6" presStyleCnt="0"/>
      <dgm:spPr/>
    </dgm:pt>
    <dgm:pt modelId="{3DD0098A-9508-487F-B075-D94BB023DB07}" type="pres">
      <dgm:prSet presAssocID="{0FC4E823-7A66-4413-AFDE-D23CEB1E5A36}" presName="hierChild7" presStyleCnt="0"/>
      <dgm:spPr/>
    </dgm:pt>
    <dgm:pt modelId="{F78F160D-A9EC-464D-9086-58CE7AAD4F6F}" type="pres">
      <dgm:prSet presAssocID="{C3B4A063-F1AA-4126-940E-FC40B8E97A28}" presName="Name111" presStyleLbl="parChTrans1D3" presStyleIdx="1" presStyleCnt="9"/>
      <dgm:spPr/>
    </dgm:pt>
    <dgm:pt modelId="{D65CA2BF-7269-4F05-AFCC-4E8D64CF3328}" type="pres">
      <dgm:prSet presAssocID="{49853193-07F6-4CA0-9922-77BDCC15D066}" presName="hierRoot3" presStyleCnt="0">
        <dgm:presLayoutVars>
          <dgm:hierBranch val="init"/>
        </dgm:presLayoutVars>
      </dgm:prSet>
      <dgm:spPr/>
    </dgm:pt>
    <dgm:pt modelId="{67A7F8F2-348F-48AF-ABB9-E67BC9936C20}" type="pres">
      <dgm:prSet presAssocID="{49853193-07F6-4CA0-9922-77BDCC15D066}" presName="rootComposite3" presStyleCnt="0"/>
      <dgm:spPr/>
    </dgm:pt>
    <dgm:pt modelId="{D5968E55-C5B3-42E4-A21D-F7902BDED8DB}" type="pres">
      <dgm:prSet presAssocID="{49853193-07F6-4CA0-9922-77BDCC15D066}" presName="rootText3" presStyleLbl="asst2" presStyleIdx="1" presStyleCnt="6">
        <dgm:presLayoutVars>
          <dgm:chPref val="3"/>
        </dgm:presLayoutVars>
      </dgm:prSet>
      <dgm:spPr>
        <a:prstGeom prst="roundRect">
          <a:avLst/>
        </a:prstGeom>
      </dgm:spPr>
    </dgm:pt>
    <dgm:pt modelId="{E3742107-9E5C-4E7E-84C1-6A2A5F59D066}" type="pres">
      <dgm:prSet presAssocID="{49853193-07F6-4CA0-9922-77BDCC15D066}" presName="rootConnector3" presStyleLbl="asst2" presStyleIdx="1" presStyleCnt="6"/>
      <dgm:spPr/>
    </dgm:pt>
    <dgm:pt modelId="{3520BB74-06EC-47A5-8161-B6382DEAC65F}" type="pres">
      <dgm:prSet presAssocID="{49853193-07F6-4CA0-9922-77BDCC15D066}" presName="hierChild6" presStyleCnt="0"/>
      <dgm:spPr/>
    </dgm:pt>
    <dgm:pt modelId="{5392D853-1EF1-4A96-85D9-C23CB73E286C}" type="pres">
      <dgm:prSet presAssocID="{49853193-07F6-4CA0-9922-77BDCC15D066}" presName="hierChild7" presStyleCnt="0"/>
      <dgm:spPr/>
    </dgm:pt>
    <dgm:pt modelId="{72D483DA-7BFE-43A4-A1ED-682C40786E70}" type="pres">
      <dgm:prSet presAssocID="{3AC14711-DCC0-433A-A27A-599C70BDAD54}" presName="Name111" presStyleLbl="parChTrans1D3" presStyleIdx="2" presStyleCnt="9"/>
      <dgm:spPr/>
    </dgm:pt>
    <dgm:pt modelId="{9640BCDC-83ED-40FC-BA27-946698A103E8}" type="pres">
      <dgm:prSet presAssocID="{36A28258-59B8-4959-84BE-D1C74F8B46F2}" presName="hierRoot3" presStyleCnt="0">
        <dgm:presLayoutVars>
          <dgm:hierBranch val="init"/>
        </dgm:presLayoutVars>
      </dgm:prSet>
      <dgm:spPr/>
    </dgm:pt>
    <dgm:pt modelId="{2FA97A59-0A05-4AFE-84C3-BA9C72C0BE01}" type="pres">
      <dgm:prSet presAssocID="{36A28258-59B8-4959-84BE-D1C74F8B46F2}" presName="rootComposite3" presStyleCnt="0"/>
      <dgm:spPr/>
    </dgm:pt>
    <dgm:pt modelId="{487B47E6-F613-4257-BE61-3102F3401A90}" type="pres">
      <dgm:prSet presAssocID="{36A28258-59B8-4959-84BE-D1C74F8B46F2}" presName="rootText3" presStyleLbl="asst2" presStyleIdx="2" presStyleCnt="6" custLinFactX="19492" custLinFactY="42197" custLinFactNeighborX="100000" custLinFactNeighborY="100000">
        <dgm:presLayoutVars>
          <dgm:chPref val="3"/>
        </dgm:presLayoutVars>
      </dgm:prSet>
      <dgm:spPr>
        <a:prstGeom prst="roundRect">
          <a:avLst/>
        </a:prstGeom>
      </dgm:spPr>
    </dgm:pt>
    <dgm:pt modelId="{08FA56BE-DAF0-4370-BE4F-DAAAB887F2C2}" type="pres">
      <dgm:prSet presAssocID="{36A28258-59B8-4959-84BE-D1C74F8B46F2}" presName="rootConnector3" presStyleLbl="asst2" presStyleIdx="2" presStyleCnt="6"/>
      <dgm:spPr/>
    </dgm:pt>
    <dgm:pt modelId="{518D5C20-B215-40C4-AB93-C446D0A8EAED}" type="pres">
      <dgm:prSet presAssocID="{36A28258-59B8-4959-84BE-D1C74F8B46F2}" presName="hierChild6" presStyleCnt="0"/>
      <dgm:spPr/>
    </dgm:pt>
    <dgm:pt modelId="{FDDD7297-401E-43B6-AC40-5B747AE5D800}" type="pres">
      <dgm:prSet presAssocID="{36A28258-59B8-4959-84BE-D1C74F8B46F2}" presName="hierChild7" presStyleCnt="0"/>
      <dgm:spPr/>
    </dgm:pt>
    <dgm:pt modelId="{52690D95-7397-4DDC-A712-684CCAD1BD93}" type="pres">
      <dgm:prSet presAssocID="{1030CCCB-B99C-46C6-9678-B85573D5074B}" presName="Name111" presStyleLbl="parChTrans1D3" presStyleIdx="3" presStyleCnt="9"/>
      <dgm:spPr/>
    </dgm:pt>
    <dgm:pt modelId="{AFA90725-40D7-4F01-ABD0-60C9A26B2439}" type="pres">
      <dgm:prSet presAssocID="{C0C326A6-96F6-4852-A20B-76883C6801A4}" presName="hierRoot3" presStyleCnt="0">
        <dgm:presLayoutVars>
          <dgm:hierBranch val="init"/>
        </dgm:presLayoutVars>
      </dgm:prSet>
      <dgm:spPr/>
    </dgm:pt>
    <dgm:pt modelId="{8EDEADD8-B7F2-4FE2-A5C3-D30A01675315}" type="pres">
      <dgm:prSet presAssocID="{C0C326A6-96F6-4852-A20B-76883C6801A4}" presName="rootComposite3" presStyleCnt="0"/>
      <dgm:spPr/>
    </dgm:pt>
    <dgm:pt modelId="{60A69697-94DE-4859-A109-D2D1F285866D}" type="pres">
      <dgm:prSet presAssocID="{C0C326A6-96F6-4852-A20B-76883C6801A4}" presName="rootText3" presStyleLbl="asst2" presStyleIdx="3" presStyleCnt="6" custLinFactX="-21804" custLinFactNeighborX="-100000" custLinFactNeighborY="5302">
        <dgm:presLayoutVars>
          <dgm:chPref val="3"/>
        </dgm:presLayoutVars>
      </dgm:prSet>
      <dgm:spPr>
        <a:prstGeom prst="roundRect">
          <a:avLst/>
        </a:prstGeom>
      </dgm:spPr>
    </dgm:pt>
    <dgm:pt modelId="{583E6D98-1C3F-4C36-9D98-DCD03F5AAAFC}" type="pres">
      <dgm:prSet presAssocID="{C0C326A6-96F6-4852-A20B-76883C6801A4}" presName="rootConnector3" presStyleLbl="asst2" presStyleIdx="3" presStyleCnt="6"/>
      <dgm:spPr/>
    </dgm:pt>
    <dgm:pt modelId="{92282D24-D2D3-4AE2-A73A-7BB8E2DDD432}" type="pres">
      <dgm:prSet presAssocID="{C0C326A6-96F6-4852-A20B-76883C6801A4}" presName="hierChild6" presStyleCnt="0"/>
      <dgm:spPr/>
    </dgm:pt>
    <dgm:pt modelId="{7FB2541F-CA92-4348-A8C4-6BF1967A1F16}" type="pres">
      <dgm:prSet presAssocID="{C0C326A6-96F6-4852-A20B-76883C6801A4}" presName="hierChild7" presStyleCnt="0"/>
      <dgm:spPr/>
    </dgm:pt>
    <dgm:pt modelId="{FFE85A25-BF85-48D8-B821-F70AF1040B65}" type="pres">
      <dgm:prSet presAssocID="{4E8F1A1C-29C5-4C7F-AC84-73993803BADE}" presName="Name111" presStyleLbl="parChTrans1D3" presStyleIdx="4" presStyleCnt="9"/>
      <dgm:spPr/>
    </dgm:pt>
    <dgm:pt modelId="{3658CFED-A81E-430F-A75F-92A83B83CDFA}" type="pres">
      <dgm:prSet presAssocID="{65470D25-FB13-46B7-98F9-6F2005946C6B}" presName="hierRoot3" presStyleCnt="0">
        <dgm:presLayoutVars>
          <dgm:hierBranch val="init"/>
        </dgm:presLayoutVars>
      </dgm:prSet>
      <dgm:spPr/>
    </dgm:pt>
    <dgm:pt modelId="{2600CE22-6C49-4D0C-8ABC-B7F13AE50BFE}" type="pres">
      <dgm:prSet presAssocID="{65470D25-FB13-46B7-98F9-6F2005946C6B}" presName="rootComposite3" presStyleCnt="0"/>
      <dgm:spPr/>
    </dgm:pt>
    <dgm:pt modelId="{08C56045-CFE4-4F53-B526-2A195C549DEF}" type="pres">
      <dgm:prSet presAssocID="{65470D25-FB13-46B7-98F9-6F2005946C6B}" presName="rootText3" presStyleLbl="asst2" presStyleIdx="4" presStyleCnt="6" custLinFactNeighborX="-663" custLinFactNeighborY="1523">
        <dgm:presLayoutVars>
          <dgm:chPref val="3"/>
        </dgm:presLayoutVars>
      </dgm:prSet>
      <dgm:spPr>
        <a:prstGeom prst="roundRect">
          <a:avLst/>
        </a:prstGeom>
      </dgm:spPr>
    </dgm:pt>
    <dgm:pt modelId="{977D554E-54ED-41C2-AAA8-384AB2AA399D}" type="pres">
      <dgm:prSet presAssocID="{65470D25-FB13-46B7-98F9-6F2005946C6B}" presName="rootConnector3" presStyleLbl="asst2" presStyleIdx="4" presStyleCnt="6"/>
      <dgm:spPr/>
    </dgm:pt>
    <dgm:pt modelId="{48027DED-BD09-4D87-8482-2F658C99721A}" type="pres">
      <dgm:prSet presAssocID="{65470D25-FB13-46B7-98F9-6F2005946C6B}" presName="hierChild6" presStyleCnt="0"/>
      <dgm:spPr/>
    </dgm:pt>
    <dgm:pt modelId="{9CAFC489-B223-4E5A-ABFB-5C8B84CD5909}" type="pres">
      <dgm:prSet presAssocID="{65470D25-FB13-46B7-98F9-6F2005946C6B}" presName="hierChild7" presStyleCnt="0"/>
      <dgm:spPr/>
    </dgm:pt>
    <dgm:pt modelId="{A2AF5823-8E65-4B6A-8F83-25EF90F5BE05}" type="pres">
      <dgm:prSet presAssocID="{8032AD3F-5521-448A-A16E-14E76F5BED11}" presName="Name111" presStyleLbl="parChTrans1D3" presStyleIdx="5" presStyleCnt="9"/>
      <dgm:spPr/>
    </dgm:pt>
    <dgm:pt modelId="{6D44C71E-C6C5-4FEB-8616-B9AE4DBB6F3B}" type="pres">
      <dgm:prSet presAssocID="{8BF27CA8-E274-4380-B3F2-677C1644C6B3}" presName="hierRoot3" presStyleCnt="0">
        <dgm:presLayoutVars>
          <dgm:hierBranch val="init"/>
        </dgm:presLayoutVars>
      </dgm:prSet>
      <dgm:spPr/>
    </dgm:pt>
    <dgm:pt modelId="{1FD5E6FB-F5CB-434E-8CEE-5214553FA5D9}" type="pres">
      <dgm:prSet presAssocID="{8BF27CA8-E274-4380-B3F2-677C1644C6B3}" presName="rootComposite3" presStyleCnt="0"/>
      <dgm:spPr/>
    </dgm:pt>
    <dgm:pt modelId="{3EB7635A-08C5-43DC-AFCF-764C144498D6}" type="pres">
      <dgm:prSet presAssocID="{8BF27CA8-E274-4380-B3F2-677C1644C6B3}" presName="rootText3" presStyleLbl="asst2" presStyleIdx="5" presStyleCnt="6" custLinFactY="-35226" custLinFactNeighborX="827" custLinFactNeighborY="-100000">
        <dgm:presLayoutVars>
          <dgm:chPref val="3"/>
        </dgm:presLayoutVars>
      </dgm:prSet>
      <dgm:spPr>
        <a:prstGeom prst="roundRect">
          <a:avLst/>
        </a:prstGeom>
      </dgm:spPr>
    </dgm:pt>
    <dgm:pt modelId="{062FF639-59B4-4CA0-9984-0971E23DC470}" type="pres">
      <dgm:prSet presAssocID="{8BF27CA8-E274-4380-B3F2-677C1644C6B3}" presName="rootConnector3" presStyleLbl="asst2" presStyleIdx="5" presStyleCnt="6"/>
      <dgm:spPr/>
    </dgm:pt>
    <dgm:pt modelId="{F5FA43B3-5CBC-423A-8F19-1BD263DF2109}" type="pres">
      <dgm:prSet presAssocID="{8BF27CA8-E274-4380-B3F2-677C1644C6B3}" presName="hierChild6" presStyleCnt="0"/>
      <dgm:spPr/>
    </dgm:pt>
    <dgm:pt modelId="{895571B3-39DF-4431-8A94-3CA3B64831EB}" type="pres">
      <dgm:prSet presAssocID="{8BF27CA8-E274-4380-B3F2-677C1644C6B3}" presName="hierChild7" presStyleCnt="0"/>
      <dgm:spPr/>
    </dgm:pt>
    <dgm:pt modelId="{3FDE0C91-758A-4F50-B2EF-C70118FE6086}" type="pres">
      <dgm:prSet presAssocID="{5E24DE13-5DB5-4BD2-BC8E-F1624FA77A0F}" presName="Name37" presStyleLbl="parChTrans1D2" presStyleIdx="1" presStyleCnt="3"/>
      <dgm:spPr/>
    </dgm:pt>
    <dgm:pt modelId="{B1E26BD7-9A21-4CE0-8911-35A3CF45E2F4}" type="pres">
      <dgm:prSet presAssocID="{00446F96-6E50-4D49-8809-FA7B6AEB6DF4}" presName="hierRoot2" presStyleCnt="0">
        <dgm:presLayoutVars>
          <dgm:hierBranch val="init"/>
        </dgm:presLayoutVars>
      </dgm:prSet>
      <dgm:spPr/>
    </dgm:pt>
    <dgm:pt modelId="{B60E8C03-0ACE-403F-931C-805B3225B3BD}" type="pres">
      <dgm:prSet presAssocID="{00446F96-6E50-4D49-8809-FA7B6AEB6DF4}" presName="rootComposite" presStyleCnt="0"/>
      <dgm:spPr/>
    </dgm:pt>
    <dgm:pt modelId="{9C9E70B0-A9E6-4696-9C46-6EDA4B12A383}" type="pres">
      <dgm:prSet presAssocID="{00446F96-6E50-4D49-8809-FA7B6AEB6DF4}" presName="rootText" presStyleLbl="node2" presStyleIdx="1" presStyleCnt="3">
        <dgm:presLayoutVars>
          <dgm:chPref val="3"/>
        </dgm:presLayoutVars>
      </dgm:prSet>
      <dgm:spPr>
        <a:prstGeom prst="roundRect">
          <a:avLst/>
        </a:prstGeom>
      </dgm:spPr>
    </dgm:pt>
    <dgm:pt modelId="{EB1A7F4D-AD56-4ACE-B132-CEB94E3D524C}" type="pres">
      <dgm:prSet presAssocID="{00446F96-6E50-4D49-8809-FA7B6AEB6DF4}" presName="rootConnector" presStyleLbl="node2" presStyleIdx="1" presStyleCnt="3"/>
      <dgm:spPr/>
    </dgm:pt>
    <dgm:pt modelId="{E6A7F92C-CBE3-4D78-B39E-FAB26E563E15}" type="pres">
      <dgm:prSet presAssocID="{00446F96-6E50-4D49-8809-FA7B6AEB6DF4}" presName="hierChild4" presStyleCnt="0"/>
      <dgm:spPr/>
    </dgm:pt>
    <dgm:pt modelId="{1FAA8567-91E3-4A3C-9856-4E1FD1F9B5D7}" type="pres">
      <dgm:prSet presAssocID="{DC6E9344-6431-4F5F-B492-333CDBF6E34D}" presName="Name37" presStyleLbl="parChTrans1D3" presStyleIdx="6" presStyleCnt="9"/>
      <dgm:spPr/>
    </dgm:pt>
    <dgm:pt modelId="{DBA8BC5A-B0AF-4C87-8743-A56B4E21CDEA}" type="pres">
      <dgm:prSet presAssocID="{74AF5B7F-716F-4B97-BBB2-BAD6F650AD7A}" presName="hierRoot2" presStyleCnt="0">
        <dgm:presLayoutVars>
          <dgm:hierBranch val="init"/>
        </dgm:presLayoutVars>
      </dgm:prSet>
      <dgm:spPr/>
    </dgm:pt>
    <dgm:pt modelId="{B7B136B1-67CC-4E47-A713-DA9047AAF70A}" type="pres">
      <dgm:prSet presAssocID="{74AF5B7F-716F-4B97-BBB2-BAD6F650AD7A}" presName="rootComposite" presStyleCnt="0"/>
      <dgm:spPr/>
    </dgm:pt>
    <dgm:pt modelId="{2674FE7E-A181-4190-95AB-297643239982}" type="pres">
      <dgm:prSet presAssocID="{74AF5B7F-716F-4B97-BBB2-BAD6F650AD7A}" presName="rootText" presStyleLbl="node3" presStyleIdx="0" presStyleCnt="3">
        <dgm:presLayoutVars>
          <dgm:chPref val="3"/>
        </dgm:presLayoutVars>
      </dgm:prSet>
      <dgm:spPr>
        <a:prstGeom prst="roundRect">
          <a:avLst/>
        </a:prstGeom>
      </dgm:spPr>
    </dgm:pt>
    <dgm:pt modelId="{1335672B-D06A-4D8E-8674-7710EA32FA73}" type="pres">
      <dgm:prSet presAssocID="{74AF5B7F-716F-4B97-BBB2-BAD6F650AD7A}" presName="rootConnector" presStyleLbl="node3" presStyleIdx="0" presStyleCnt="3"/>
      <dgm:spPr/>
    </dgm:pt>
    <dgm:pt modelId="{0E74A57C-6AC6-4854-B1D9-2CEBAB1B8A67}" type="pres">
      <dgm:prSet presAssocID="{74AF5B7F-716F-4B97-BBB2-BAD6F650AD7A}" presName="hierChild4" presStyleCnt="0"/>
      <dgm:spPr/>
    </dgm:pt>
    <dgm:pt modelId="{D864DE5C-345F-4A92-9586-BADEA5EE959B}" type="pres">
      <dgm:prSet presAssocID="{74AF5B7F-716F-4B97-BBB2-BAD6F650AD7A}" presName="hierChild5" presStyleCnt="0"/>
      <dgm:spPr/>
    </dgm:pt>
    <dgm:pt modelId="{B6F6BAC7-7F63-473A-9B9E-5F0749A037FF}" type="pres">
      <dgm:prSet presAssocID="{437F6B70-6631-46D4-9693-2400EBF98AB2}" presName="Name37" presStyleLbl="parChTrans1D3" presStyleIdx="7" presStyleCnt="9"/>
      <dgm:spPr/>
    </dgm:pt>
    <dgm:pt modelId="{AD1E2061-7025-4547-97F9-CA5E6F856E90}" type="pres">
      <dgm:prSet presAssocID="{A33B780C-58CF-4031-A38C-93B34CF46849}" presName="hierRoot2" presStyleCnt="0">
        <dgm:presLayoutVars>
          <dgm:hierBranch val="init"/>
        </dgm:presLayoutVars>
      </dgm:prSet>
      <dgm:spPr/>
    </dgm:pt>
    <dgm:pt modelId="{86EF0313-E516-44A6-80CF-E4BCE3E1F431}" type="pres">
      <dgm:prSet presAssocID="{A33B780C-58CF-4031-A38C-93B34CF46849}" presName="rootComposite" presStyleCnt="0"/>
      <dgm:spPr/>
    </dgm:pt>
    <dgm:pt modelId="{3D87EB20-FF2F-4732-92A4-A1C38D368DF0}" type="pres">
      <dgm:prSet presAssocID="{A33B780C-58CF-4031-A38C-93B34CF46849}" presName="rootText" presStyleLbl="node3" presStyleIdx="1" presStyleCnt="3">
        <dgm:presLayoutVars>
          <dgm:chPref val="3"/>
        </dgm:presLayoutVars>
      </dgm:prSet>
      <dgm:spPr>
        <a:prstGeom prst="roundRect">
          <a:avLst/>
        </a:prstGeom>
      </dgm:spPr>
    </dgm:pt>
    <dgm:pt modelId="{3FBAA5DD-5E59-4DF0-8E77-C5796B8A5AB6}" type="pres">
      <dgm:prSet presAssocID="{A33B780C-58CF-4031-A38C-93B34CF46849}" presName="rootConnector" presStyleLbl="node3" presStyleIdx="1" presStyleCnt="3"/>
      <dgm:spPr/>
    </dgm:pt>
    <dgm:pt modelId="{85A33B80-A5E8-4A6D-9FDB-BEEADF3F5D27}" type="pres">
      <dgm:prSet presAssocID="{A33B780C-58CF-4031-A38C-93B34CF46849}" presName="hierChild4" presStyleCnt="0"/>
      <dgm:spPr/>
    </dgm:pt>
    <dgm:pt modelId="{967FE4C3-0CA0-45D6-B902-20F0AD29ECB5}" type="pres">
      <dgm:prSet presAssocID="{A33B780C-58CF-4031-A38C-93B34CF46849}" presName="hierChild5" presStyleCnt="0"/>
      <dgm:spPr/>
    </dgm:pt>
    <dgm:pt modelId="{49DEEF8E-B605-4F10-945A-59A067667B6B}" type="pres">
      <dgm:prSet presAssocID="{00446F96-6E50-4D49-8809-FA7B6AEB6DF4}" presName="hierChild5" presStyleCnt="0"/>
      <dgm:spPr/>
    </dgm:pt>
    <dgm:pt modelId="{D5914B04-2B35-4BBA-AACE-FEFD48F3791F}" type="pres">
      <dgm:prSet presAssocID="{927D0963-FB70-47CE-B703-9484346B239C}" presName="Name37" presStyleLbl="parChTrans1D2" presStyleIdx="2" presStyleCnt="3"/>
      <dgm:spPr/>
    </dgm:pt>
    <dgm:pt modelId="{85E9C3AE-E8A1-43D8-BEB7-F54754500B97}" type="pres">
      <dgm:prSet presAssocID="{F072423A-1EB5-45FA-90DC-E58A48D5041B}" presName="hierRoot2" presStyleCnt="0">
        <dgm:presLayoutVars>
          <dgm:hierBranch val="init"/>
        </dgm:presLayoutVars>
      </dgm:prSet>
      <dgm:spPr/>
    </dgm:pt>
    <dgm:pt modelId="{68669E10-99C2-4BF8-B5F0-C6419479913E}" type="pres">
      <dgm:prSet presAssocID="{F072423A-1EB5-45FA-90DC-E58A48D5041B}" presName="rootComposite" presStyleCnt="0"/>
      <dgm:spPr/>
    </dgm:pt>
    <dgm:pt modelId="{143CF805-A97A-484B-8C3F-C13ADDBB591F}" type="pres">
      <dgm:prSet presAssocID="{F072423A-1EB5-45FA-90DC-E58A48D5041B}" presName="rootText" presStyleLbl="node2" presStyleIdx="2" presStyleCnt="3">
        <dgm:presLayoutVars>
          <dgm:chPref val="3"/>
        </dgm:presLayoutVars>
      </dgm:prSet>
      <dgm:spPr>
        <a:prstGeom prst="roundRect">
          <a:avLst/>
        </a:prstGeom>
      </dgm:spPr>
    </dgm:pt>
    <dgm:pt modelId="{E7EA1181-6C27-43B1-B6DF-D6551386D0B4}" type="pres">
      <dgm:prSet presAssocID="{F072423A-1EB5-45FA-90DC-E58A48D5041B}" presName="rootConnector" presStyleLbl="node2" presStyleIdx="2" presStyleCnt="3"/>
      <dgm:spPr/>
    </dgm:pt>
    <dgm:pt modelId="{A89E4A1C-2CB8-4DDE-A715-434F66389F39}" type="pres">
      <dgm:prSet presAssocID="{F072423A-1EB5-45FA-90DC-E58A48D5041B}" presName="hierChild4" presStyleCnt="0"/>
      <dgm:spPr/>
    </dgm:pt>
    <dgm:pt modelId="{F6E8E82B-FA06-49C9-8A29-D0A401E1A3E2}" type="pres">
      <dgm:prSet presAssocID="{288A8071-F24A-4120-92EE-55895B6BB1BF}" presName="Name37" presStyleLbl="parChTrans1D3" presStyleIdx="8" presStyleCnt="9"/>
      <dgm:spPr/>
    </dgm:pt>
    <dgm:pt modelId="{27C66DDB-BB96-4A6D-9666-71040D322535}" type="pres">
      <dgm:prSet presAssocID="{3B85F192-6BD4-484D-B806-EDEAFA34732D}" presName="hierRoot2" presStyleCnt="0">
        <dgm:presLayoutVars>
          <dgm:hierBranch val="init"/>
        </dgm:presLayoutVars>
      </dgm:prSet>
      <dgm:spPr/>
    </dgm:pt>
    <dgm:pt modelId="{1E7A2FF0-59A9-4A37-856A-926DB11BCCC7}" type="pres">
      <dgm:prSet presAssocID="{3B85F192-6BD4-484D-B806-EDEAFA34732D}" presName="rootComposite" presStyleCnt="0"/>
      <dgm:spPr/>
    </dgm:pt>
    <dgm:pt modelId="{36212F80-8E40-45F7-A623-FFCF680A4351}" type="pres">
      <dgm:prSet presAssocID="{3B85F192-6BD4-484D-B806-EDEAFA34732D}" presName="rootText" presStyleLbl="node3" presStyleIdx="2" presStyleCnt="3">
        <dgm:presLayoutVars>
          <dgm:chPref val="3"/>
        </dgm:presLayoutVars>
      </dgm:prSet>
      <dgm:spPr>
        <a:prstGeom prst="roundRect">
          <a:avLst/>
        </a:prstGeom>
      </dgm:spPr>
    </dgm:pt>
    <dgm:pt modelId="{732880BA-B03B-41EB-9ED6-FAA7750A6613}" type="pres">
      <dgm:prSet presAssocID="{3B85F192-6BD4-484D-B806-EDEAFA34732D}" presName="rootConnector" presStyleLbl="node3" presStyleIdx="2" presStyleCnt="3"/>
      <dgm:spPr/>
    </dgm:pt>
    <dgm:pt modelId="{28550DBF-C4A4-40AF-BA87-51485650633A}" type="pres">
      <dgm:prSet presAssocID="{3B85F192-6BD4-484D-B806-EDEAFA34732D}" presName="hierChild4" presStyleCnt="0"/>
      <dgm:spPr/>
    </dgm:pt>
    <dgm:pt modelId="{E6E509E8-5107-4269-8362-8069A376BABE}" type="pres">
      <dgm:prSet presAssocID="{3B85F192-6BD4-484D-B806-EDEAFA34732D}" presName="hierChild5" presStyleCnt="0"/>
      <dgm:spPr/>
    </dgm:pt>
    <dgm:pt modelId="{9AE84E1E-8E77-42DA-908B-A5E13D3EF775}" type="pres">
      <dgm:prSet presAssocID="{F072423A-1EB5-45FA-90DC-E58A48D5041B}" presName="hierChild5" presStyleCnt="0"/>
      <dgm:spPr/>
    </dgm:pt>
    <dgm:pt modelId="{63C9AC38-EA86-466E-975B-D4A2AE0E2B45}" type="pres">
      <dgm:prSet presAssocID="{9414BDDE-18FA-4C43-A832-C34CCCFFB714}" presName="hierChild3" presStyleCnt="0"/>
      <dgm:spPr/>
    </dgm:pt>
  </dgm:ptLst>
  <dgm:cxnLst>
    <dgm:cxn modelId="{66ED6702-375E-4F47-83D1-B545F2172ED4}" type="presOf" srcId="{5E24DE13-5DB5-4BD2-BC8E-F1624FA77A0F}" destId="{3FDE0C91-758A-4F50-B2EF-C70118FE6086}" srcOrd="0" destOrd="0" presId="urn:microsoft.com/office/officeart/2005/8/layout/orgChart1"/>
    <dgm:cxn modelId="{2D3A8408-4847-459F-A4BD-A209C1F2FB09}" type="presOf" srcId="{65470D25-FB13-46B7-98F9-6F2005946C6B}" destId="{08C56045-CFE4-4F53-B526-2A195C549DEF}" srcOrd="0" destOrd="0" presId="urn:microsoft.com/office/officeart/2005/8/layout/orgChart1"/>
    <dgm:cxn modelId="{6CF9940A-A025-4056-A898-14B8184636D2}" type="presOf" srcId="{C3B4A063-F1AA-4126-940E-FC40B8E97A28}" destId="{F78F160D-A9EC-464D-9086-58CE7AAD4F6F}" srcOrd="0" destOrd="0" presId="urn:microsoft.com/office/officeart/2005/8/layout/orgChart1"/>
    <dgm:cxn modelId="{829D470D-FF30-4D93-8BAD-A8EE1CF40252}" type="presOf" srcId="{3B85F192-6BD4-484D-B806-EDEAFA34732D}" destId="{36212F80-8E40-45F7-A623-FFCF680A4351}" srcOrd="0" destOrd="0" presId="urn:microsoft.com/office/officeart/2005/8/layout/orgChart1"/>
    <dgm:cxn modelId="{5FE3D90E-48FA-4FCD-8CC3-1FB4C7CB68DE}" type="presOf" srcId="{65470D25-FB13-46B7-98F9-6F2005946C6B}" destId="{977D554E-54ED-41C2-AAA8-384AB2AA399D}" srcOrd="1" destOrd="0" presId="urn:microsoft.com/office/officeart/2005/8/layout/orgChart1"/>
    <dgm:cxn modelId="{D86DD40F-FDC2-44D1-8F80-052518524364}" type="presOf" srcId="{F072423A-1EB5-45FA-90DC-E58A48D5041B}" destId="{E7EA1181-6C27-43B1-B6DF-D6551386D0B4}" srcOrd="1" destOrd="0" presId="urn:microsoft.com/office/officeart/2005/8/layout/orgChart1"/>
    <dgm:cxn modelId="{BE221B13-836E-4D06-849C-399D3BEAC30C}" type="presOf" srcId="{3AC14711-DCC0-433A-A27A-599C70BDAD54}" destId="{72D483DA-7BFE-43A4-A1ED-682C40786E70}" srcOrd="0" destOrd="0" presId="urn:microsoft.com/office/officeart/2005/8/layout/orgChart1"/>
    <dgm:cxn modelId="{1492FF15-FACC-4344-90F2-D7FB5D82F54D}" srcId="{CDE76DF6-9121-4D2B-8F7D-1FA66E2BFC9D}" destId="{0FC4E823-7A66-4413-AFDE-D23CEB1E5A36}" srcOrd="0" destOrd="0" parTransId="{C4DBC0D1-BB8A-4290-86C7-199EF617A082}" sibTransId="{465FD40D-1785-4874-BB7B-10618C383FC5}"/>
    <dgm:cxn modelId="{6249B517-82DE-4EBC-B7E4-DB5A3A138887}" srcId="{9414BDDE-18FA-4C43-A832-C34CCCFFB714}" destId="{00446F96-6E50-4D49-8809-FA7B6AEB6DF4}" srcOrd="1" destOrd="0" parTransId="{5E24DE13-5DB5-4BD2-BC8E-F1624FA77A0F}" sibTransId="{41ED44E1-8516-4A95-8907-9D9D5929276C}"/>
    <dgm:cxn modelId="{E8CD8F1E-0432-4B39-8FC1-66C4B00F8A09}" srcId="{9414BDDE-18FA-4C43-A832-C34CCCFFB714}" destId="{F072423A-1EB5-45FA-90DC-E58A48D5041B}" srcOrd="2" destOrd="0" parTransId="{927D0963-FB70-47CE-B703-9484346B239C}" sibTransId="{86812326-AA6C-4678-8C71-D7F4D5267D80}"/>
    <dgm:cxn modelId="{E83FD621-CCF5-403E-89AC-7B672E0CBA61}" type="presOf" srcId="{74AF5B7F-716F-4B97-BBB2-BAD6F650AD7A}" destId="{2674FE7E-A181-4190-95AB-297643239982}" srcOrd="0" destOrd="0" presId="urn:microsoft.com/office/officeart/2005/8/layout/orgChart1"/>
    <dgm:cxn modelId="{8E761731-E05B-499C-8AB0-0089D50723D5}" srcId="{CDE76DF6-9121-4D2B-8F7D-1FA66E2BFC9D}" destId="{49853193-07F6-4CA0-9922-77BDCC15D066}" srcOrd="1" destOrd="0" parTransId="{C3B4A063-F1AA-4126-940E-FC40B8E97A28}" sibTransId="{EF667ECC-AEE2-47BD-8CBD-7BB3F95B0E02}"/>
    <dgm:cxn modelId="{F608B43A-251B-44B7-BDF5-07760D208937}" type="presOf" srcId="{9414BDDE-18FA-4C43-A832-C34CCCFFB714}" destId="{2EA6F272-4EFE-4998-A2F6-BB34BD21CB16}" srcOrd="1" destOrd="0" presId="urn:microsoft.com/office/officeart/2005/8/layout/orgChart1"/>
    <dgm:cxn modelId="{4833783B-B6B1-4D31-A072-0BDEDFE1F06F}" type="presOf" srcId="{36A28258-59B8-4959-84BE-D1C74F8B46F2}" destId="{487B47E6-F613-4257-BE61-3102F3401A90}" srcOrd="0" destOrd="0" presId="urn:microsoft.com/office/officeart/2005/8/layout/orgChart1"/>
    <dgm:cxn modelId="{10C4043E-BDCF-45C0-BEFC-F1F8E9E0C8C1}" type="presOf" srcId="{3B85F192-6BD4-484D-B806-EDEAFA34732D}" destId="{732880BA-B03B-41EB-9ED6-FAA7750A6613}" srcOrd="1" destOrd="0" presId="urn:microsoft.com/office/officeart/2005/8/layout/orgChart1"/>
    <dgm:cxn modelId="{C6879941-30AB-4779-8A0D-4CBC46398991}" srcId="{9414BDDE-18FA-4C43-A832-C34CCCFFB714}" destId="{CDE76DF6-9121-4D2B-8F7D-1FA66E2BFC9D}" srcOrd="0" destOrd="0" parTransId="{0F859F43-B9A1-4988-B22B-2C967B26D2ED}" sibTransId="{F3F42C4B-150C-4C17-93EB-5053698AD373}"/>
    <dgm:cxn modelId="{BF976D62-B69D-4BB2-9046-E6D49E7229FD}" type="presOf" srcId="{CDE76DF6-9121-4D2B-8F7D-1FA66E2BFC9D}" destId="{93DE861D-8BF6-41F1-9B75-C6A55CBB4716}" srcOrd="0" destOrd="0" presId="urn:microsoft.com/office/officeart/2005/8/layout/orgChart1"/>
    <dgm:cxn modelId="{FF24186E-7700-4839-ACD1-28C2BF2A956A}" type="presOf" srcId="{CDE76DF6-9121-4D2B-8F7D-1FA66E2BFC9D}" destId="{EFF3EF49-B894-48E6-8FF1-FB31DF9F9258}" srcOrd="1" destOrd="0" presId="urn:microsoft.com/office/officeart/2005/8/layout/orgChart1"/>
    <dgm:cxn modelId="{99528D6E-E703-4A08-84C4-42943A117DFC}" type="presOf" srcId="{F072423A-1EB5-45FA-90DC-E58A48D5041B}" destId="{143CF805-A97A-484B-8C3F-C13ADDBB591F}" srcOrd="0" destOrd="0" presId="urn:microsoft.com/office/officeart/2005/8/layout/orgChart1"/>
    <dgm:cxn modelId="{56751B54-280B-4C29-8842-2E15CD7149D4}" type="presOf" srcId="{9414BDDE-18FA-4C43-A832-C34CCCFFB714}" destId="{91878853-2658-4F82-B969-8862702AC2DB}" srcOrd="0" destOrd="0" presId="urn:microsoft.com/office/officeart/2005/8/layout/orgChart1"/>
    <dgm:cxn modelId="{ACF0A57B-4376-4F28-B23D-02E9EE14AD1D}" type="presOf" srcId="{49853193-07F6-4CA0-9922-77BDCC15D066}" destId="{D5968E55-C5B3-42E4-A21D-F7902BDED8DB}" srcOrd="0" destOrd="0" presId="urn:microsoft.com/office/officeart/2005/8/layout/orgChart1"/>
    <dgm:cxn modelId="{B59BFF7D-ABE7-4602-BE3B-1698EFB937F6}" srcId="{CDE76DF6-9121-4D2B-8F7D-1FA66E2BFC9D}" destId="{65470D25-FB13-46B7-98F9-6F2005946C6B}" srcOrd="4" destOrd="0" parTransId="{4E8F1A1C-29C5-4C7F-AC84-73993803BADE}" sibTransId="{0794AE0A-3569-4006-9953-FD875952D5E4}"/>
    <dgm:cxn modelId="{EC135C84-793C-4890-BD30-B287995F1AB0}" type="presOf" srcId="{74AF5B7F-716F-4B97-BBB2-BAD6F650AD7A}" destId="{1335672B-D06A-4D8E-8674-7710EA32FA73}" srcOrd="1" destOrd="0" presId="urn:microsoft.com/office/officeart/2005/8/layout/orgChart1"/>
    <dgm:cxn modelId="{C5127686-473B-4536-9E79-C088D25752FA}" type="presOf" srcId="{C0C326A6-96F6-4852-A20B-76883C6801A4}" destId="{60A69697-94DE-4859-A109-D2D1F285866D}" srcOrd="0" destOrd="0" presId="urn:microsoft.com/office/officeart/2005/8/layout/orgChart1"/>
    <dgm:cxn modelId="{3484638A-5F95-402B-BD44-4F7DCF4131EF}" type="presOf" srcId="{4E8F1A1C-29C5-4C7F-AC84-73993803BADE}" destId="{FFE85A25-BF85-48D8-B821-F70AF1040B65}" srcOrd="0" destOrd="0" presId="urn:microsoft.com/office/officeart/2005/8/layout/orgChart1"/>
    <dgm:cxn modelId="{0AC13595-1FC5-4192-8C8C-EA9E019C15A2}" type="presOf" srcId="{437F6B70-6631-46D4-9693-2400EBF98AB2}" destId="{B6F6BAC7-7F63-473A-9B9E-5F0749A037FF}" srcOrd="0" destOrd="0" presId="urn:microsoft.com/office/officeart/2005/8/layout/orgChart1"/>
    <dgm:cxn modelId="{8B86A896-60BB-4C6D-B56C-2ACD88690A7C}" srcId="{F072423A-1EB5-45FA-90DC-E58A48D5041B}" destId="{3B85F192-6BD4-484D-B806-EDEAFA34732D}" srcOrd="0" destOrd="0" parTransId="{288A8071-F24A-4120-92EE-55895B6BB1BF}" sibTransId="{08433E9C-E829-447F-BCA7-62BA8BFA43C2}"/>
    <dgm:cxn modelId="{1566F796-D594-4B00-9D00-9AE9F55270CE}" type="presOf" srcId="{8032AD3F-5521-448A-A16E-14E76F5BED11}" destId="{A2AF5823-8E65-4B6A-8F83-25EF90F5BE05}" srcOrd="0" destOrd="0" presId="urn:microsoft.com/office/officeart/2005/8/layout/orgChart1"/>
    <dgm:cxn modelId="{71A0509A-6FF0-4ACB-8C22-D8C141EF2A84}" type="presOf" srcId="{8BF27CA8-E274-4380-B3F2-677C1644C6B3}" destId="{3EB7635A-08C5-43DC-AFCF-764C144498D6}" srcOrd="0" destOrd="0" presId="urn:microsoft.com/office/officeart/2005/8/layout/orgChart1"/>
    <dgm:cxn modelId="{87E952A8-9CCA-492D-8EF2-355C22341B70}" srcId="{00446F96-6E50-4D49-8809-FA7B6AEB6DF4}" destId="{74AF5B7F-716F-4B97-BBB2-BAD6F650AD7A}" srcOrd="0" destOrd="0" parTransId="{DC6E9344-6431-4F5F-B492-333CDBF6E34D}" sibTransId="{647174B4-878F-4F08-98C7-F2EA4F773E3A}"/>
    <dgm:cxn modelId="{45DC69AD-790F-4F1F-984F-7614D1CD25DE}" type="presOf" srcId="{1030CCCB-B99C-46C6-9678-B85573D5074B}" destId="{52690D95-7397-4DDC-A712-684CCAD1BD93}" srcOrd="0" destOrd="0" presId="urn:microsoft.com/office/officeart/2005/8/layout/orgChart1"/>
    <dgm:cxn modelId="{484851B1-00A6-4049-A541-5E0A9CE4ABEF}" type="presOf" srcId="{DC6E9344-6431-4F5F-B492-333CDBF6E34D}" destId="{1FAA8567-91E3-4A3C-9856-4E1FD1F9B5D7}" srcOrd="0" destOrd="0" presId="urn:microsoft.com/office/officeart/2005/8/layout/orgChart1"/>
    <dgm:cxn modelId="{6686C6B4-BFA5-442A-A9FB-986DED2CF53A}" type="presOf" srcId="{288A8071-F24A-4120-92EE-55895B6BB1BF}" destId="{F6E8E82B-FA06-49C9-8A29-D0A401E1A3E2}" srcOrd="0" destOrd="0" presId="urn:microsoft.com/office/officeart/2005/8/layout/orgChart1"/>
    <dgm:cxn modelId="{91472BC0-63AC-4814-8DA7-345D37D1F440}" type="presOf" srcId="{C0C326A6-96F6-4852-A20B-76883C6801A4}" destId="{583E6D98-1C3F-4C36-9D98-DCD03F5AAAFC}" srcOrd="1" destOrd="0" presId="urn:microsoft.com/office/officeart/2005/8/layout/orgChart1"/>
    <dgm:cxn modelId="{1ED8BFC2-ED5E-4B23-BBA5-CBEEBA25F4E5}" type="presOf" srcId="{0FC4E823-7A66-4413-AFDE-D23CEB1E5A36}" destId="{CDCE2595-EE2D-4130-867C-F80E55D3013D}" srcOrd="0" destOrd="0" presId="urn:microsoft.com/office/officeart/2005/8/layout/orgChart1"/>
    <dgm:cxn modelId="{7EB35AC3-DD19-46F0-8982-1C10BF1E4F2B}" type="presOf" srcId="{927D0963-FB70-47CE-B703-9484346B239C}" destId="{D5914B04-2B35-4BBA-AACE-FEFD48F3791F}" srcOrd="0" destOrd="0" presId="urn:microsoft.com/office/officeart/2005/8/layout/orgChart1"/>
    <dgm:cxn modelId="{C56CC3C9-1E6B-450A-9E3E-42801C0B064F}" type="presOf" srcId="{36A28258-59B8-4959-84BE-D1C74F8B46F2}" destId="{08FA56BE-DAF0-4370-BE4F-DAAAB887F2C2}" srcOrd="1" destOrd="0" presId="urn:microsoft.com/office/officeart/2005/8/layout/orgChart1"/>
    <dgm:cxn modelId="{6F27F3CA-B541-4490-A925-F6F5BE1E6EDA}" type="presOf" srcId="{A33B780C-58CF-4031-A38C-93B34CF46849}" destId="{3D87EB20-FF2F-4732-92A4-A1C38D368DF0}" srcOrd="0" destOrd="0" presId="urn:microsoft.com/office/officeart/2005/8/layout/orgChart1"/>
    <dgm:cxn modelId="{F38CC2CC-2185-4D4C-A02B-7E627D037F6B}" type="presOf" srcId="{0F859F43-B9A1-4988-B22B-2C967B26D2ED}" destId="{72C87538-3133-47DC-B5CF-BE893B790149}" srcOrd="0" destOrd="0" presId="urn:microsoft.com/office/officeart/2005/8/layout/orgChart1"/>
    <dgm:cxn modelId="{77DC2CCE-C3A7-427B-AABC-EFCD20C39DFF}" type="presOf" srcId="{49853193-07F6-4CA0-9922-77BDCC15D066}" destId="{E3742107-9E5C-4E7E-84C1-6A2A5F59D066}" srcOrd="1" destOrd="0" presId="urn:microsoft.com/office/officeart/2005/8/layout/orgChart1"/>
    <dgm:cxn modelId="{6D74BBD2-54D6-4E97-9323-04581CD7C803}" srcId="{CDE76DF6-9121-4D2B-8F7D-1FA66E2BFC9D}" destId="{36A28258-59B8-4959-84BE-D1C74F8B46F2}" srcOrd="2" destOrd="0" parTransId="{3AC14711-DCC0-433A-A27A-599C70BDAD54}" sibTransId="{C3BD81A3-5A56-4A8C-8CFB-066AFC03C5C6}"/>
    <dgm:cxn modelId="{6D1D5ED3-09C1-4918-921A-B2DAE9F3E07B}" type="presOf" srcId="{00446F96-6E50-4D49-8809-FA7B6AEB6DF4}" destId="{EB1A7F4D-AD56-4ACE-B132-CEB94E3D524C}" srcOrd="1" destOrd="0" presId="urn:microsoft.com/office/officeart/2005/8/layout/orgChart1"/>
    <dgm:cxn modelId="{5593D8D6-2EDD-4825-ABC4-A26C8124CC6C}" srcId="{CDE76DF6-9121-4D2B-8F7D-1FA66E2BFC9D}" destId="{8BF27CA8-E274-4380-B3F2-677C1644C6B3}" srcOrd="5" destOrd="0" parTransId="{8032AD3F-5521-448A-A16E-14E76F5BED11}" sibTransId="{437B4B1E-2CCC-48F4-B6FC-2FA16069DD4F}"/>
    <dgm:cxn modelId="{1C9F4ED7-D504-4F89-8826-DF6D414C7B26}" type="presOf" srcId="{A33B780C-58CF-4031-A38C-93B34CF46849}" destId="{3FBAA5DD-5E59-4DF0-8E77-C5796B8A5AB6}" srcOrd="1" destOrd="0" presId="urn:microsoft.com/office/officeart/2005/8/layout/orgChart1"/>
    <dgm:cxn modelId="{1ED5A5DD-EAC1-4C04-B020-8F95B45C7A25}" type="presOf" srcId="{C4DBC0D1-BB8A-4290-86C7-199EF617A082}" destId="{EBE356C7-DF64-41B1-A2BF-19E3F6AE147D}" srcOrd="0" destOrd="0" presId="urn:microsoft.com/office/officeart/2005/8/layout/orgChart1"/>
    <dgm:cxn modelId="{3C7989E2-E918-4573-9BFD-D50469F25420}" srcId="{00446F96-6E50-4D49-8809-FA7B6AEB6DF4}" destId="{A33B780C-58CF-4031-A38C-93B34CF46849}" srcOrd="1" destOrd="0" parTransId="{437F6B70-6631-46D4-9693-2400EBF98AB2}" sibTransId="{0B14C93D-6F20-4E75-A7B5-81A31DC5FE0D}"/>
    <dgm:cxn modelId="{D8BE6AE6-759E-42D3-89E7-105400F40CC8}" type="presOf" srcId="{8BF27CA8-E274-4380-B3F2-677C1644C6B3}" destId="{062FF639-59B4-4CA0-9984-0971E23DC470}" srcOrd="1" destOrd="0" presId="urn:microsoft.com/office/officeart/2005/8/layout/orgChart1"/>
    <dgm:cxn modelId="{ED5EFCEA-8277-45DA-B4B7-8F9DFFF21A35}" type="presOf" srcId="{0FC4E823-7A66-4413-AFDE-D23CEB1E5A36}" destId="{0B0D58A0-D199-4146-A5B5-FC085C5AAED3}" srcOrd="1" destOrd="0" presId="urn:microsoft.com/office/officeart/2005/8/layout/orgChart1"/>
    <dgm:cxn modelId="{7BC062EB-8C51-42C2-A0CF-83418E56A85D}" srcId="{CDE76DF6-9121-4D2B-8F7D-1FA66E2BFC9D}" destId="{C0C326A6-96F6-4852-A20B-76883C6801A4}" srcOrd="3" destOrd="0" parTransId="{1030CCCB-B99C-46C6-9678-B85573D5074B}" sibTransId="{333FFDB3-2E4B-49C1-A4A4-C7C43BCE2480}"/>
    <dgm:cxn modelId="{0A7598EF-3BF3-4840-BB4D-CAFA50F66FDE}" srcId="{63C5CFC4-99FA-45BE-9283-F689CAEB6D72}" destId="{9414BDDE-18FA-4C43-A832-C34CCCFFB714}" srcOrd="0" destOrd="0" parTransId="{5A03AEA8-BFCD-49A2-8C12-6EBAAD8ACF19}" sibTransId="{4D3F82C0-76D3-42D3-93E7-E38F37B4D4CE}"/>
    <dgm:cxn modelId="{289E52F5-169B-4B0D-B098-8921C3C3CC4E}" type="presOf" srcId="{00446F96-6E50-4D49-8809-FA7B6AEB6DF4}" destId="{9C9E70B0-A9E6-4696-9C46-6EDA4B12A383}" srcOrd="0" destOrd="0" presId="urn:microsoft.com/office/officeart/2005/8/layout/orgChart1"/>
    <dgm:cxn modelId="{475522FE-A7E0-46DA-BCF7-57CC6908D6F5}" type="presOf" srcId="{63C5CFC4-99FA-45BE-9283-F689CAEB6D72}" destId="{DB9EECD3-C0B9-417F-BCDE-5844505A3A95}" srcOrd="0" destOrd="0" presId="urn:microsoft.com/office/officeart/2005/8/layout/orgChart1"/>
    <dgm:cxn modelId="{7A5245A4-96E5-4EB3-952C-BBACA2899BEB}" type="presParOf" srcId="{DB9EECD3-C0B9-417F-BCDE-5844505A3A95}" destId="{B7FC27EC-A3DB-421A-ACC2-CE0226B6EC81}" srcOrd="0" destOrd="0" presId="urn:microsoft.com/office/officeart/2005/8/layout/orgChart1"/>
    <dgm:cxn modelId="{E311480A-26D5-45BE-A784-7F588EBDE0BC}" type="presParOf" srcId="{B7FC27EC-A3DB-421A-ACC2-CE0226B6EC81}" destId="{0435B920-A888-47DF-A4ED-FC318918F30A}" srcOrd="0" destOrd="0" presId="urn:microsoft.com/office/officeart/2005/8/layout/orgChart1"/>
    <dgm:cxn modelId="{35BD1514-E198-4E5A-87A7-ACBC4227CF16}" type="presParOf" srcId="{0435B920-A888-47DF-A4ED-FC318918F30A}" destId="{91878853-2658-4F82-B969-8862702AC2DB}" srcOrd="0" destOrd="0" presId="urn:microsoft.com/office/officeart/2005/8/layout/orgChart1"/>
    <dgm:cxn modelId="{8E766E7A-CD64-4600-A2DA-61EFFFCF08D4}" type="presParOf" srcId="{0435B920-A888-47DF-A4ED-FC318918F30A}" destId="{2EA6F272-4EFE-4998-A2F6-BB34BD21CB16}" srcOrd="1" destOrd="0" presId="urn:microsoft.com/office/officeart/2005/8/layout/orgChart1"/>
    <dgm:cxn modelId="{DFBD5A1E-DD75-49E2-92B1-E75908174C67}" type="presParOf" srcId="{B7FC27EC-A3DB-421A-ACC2-CE0226B6EC81}" destId="{F809033C-4E22-4E29-8E1D-4867BCA226E0}" srcOrd="1" destOrd="0" presId="urn:microsoft.com/office/officeart/2005/8/layout/orgChart1"/>
    <dgm:cxn modelId="{90255269-1154-4386-8015-EB170AFA913E}" type="presParOf" srcId="{F809033C-4E22-4E29-8E1D-4867BCA226E0}" destId="{72C87538-3133-47DC-B5CF-BE893B790149}" srcOrd="0" destOrd="0" presId="urn:microsoft.com/office/officeart/2005/8/layout/orgChart1"/>
    <dgm:cxn modelId="{7169B266-72C6-41FE-92C9-7F7FB18B0398}" type="presParOf" srcId="{F809033C-4E22-4E29-8E1D-4867BCA226E0}" destId="{45F3C076-22EE-47DC-94FE-E4AF925D1175}" srcOrd="1" destOrd="0" presId="urn:microsoft.com/office/officeart/2005/8/layout/orgChart1"/>
    <dgm:cxn modelId="{C6126CEE-1ADA-4C36-B0E8-72269B2753AB}" type="presParOf" srcId="{45F3C076-22EE-47DC-94FE-E4AF925D1175}" destId="{9D299739-1E77-4689-AF11-7B6CE345291C}" srcOrd="0" destOrd="0" presId="urn:microsoft.com/office/officeart/2005/8/layout/orgChart1"/>
    <dgm:cxn modelId="{12B2DE50-BF00-4BE3-9A92-250B15168A50}" type="presParOf" srcId="{9D299739-1E77-4689-AF11-7B6CE345291C}" destId="{93DE861D-8BF6-41F1-9B75-C6A55CBB4716}" srcOrd="0" destOrd="0" presId="urn:microsoft.com/office/officeart/2005/8/layout/orgChart1"/>
    <dgm:cxn modelId="{AC783E1D-CEA6-44FE-BACF-817227ABB11A}" type="presParOf" srcId="{9D299739-1E77-4689-AF11-7B6CE345291C}" destId="{EFF3EF49-B894-48E6-8FF1-FB31DF9F9258}" srcOrd="1" destOrd="0" presId="urn:microsoft.com/office/officeart/2005/8/layout/orgChart1"/>
    <dgm:cxn modelId="{C20D0186-4766-4DAA-818A-4332B3DDDD24}" type="presParOf" srcId="{45F3C076-22EE-47DC-94FE-E4AF925D1175}" destId="{A0231A0D-F41F-48F7-846A-410B96C8D039}" srcOrd="1" destOrd="0" presId="urn:microsoft.com/office/officeart/2005/8/layout/orgChart1"/>
    <dgm:cxn modelId="{7DCD689C-0ECE-40A9-AA00-59A9199563E3}" type="presParOf" srcId="{45F3C076-22EE-47DC-94FE-E4AF925D1175}" destId="{9BFE4C51-B17C-49AD-A3D8-CECF229C0506}" srcOrd="2" destOrd="0" presId="urn:microsoft.com/office/officeart/2005/8/layout/orgChart1"/>
    <dgm:cxn modelId="{309EB2CA-F882-49CF-B927-BA22531FA38A}" type="presParOf" srcId="{9BFE4C51-B17C-49AD-A3D8-CECF229C0506}" destId="{EBE356C7-DF64-41B1-A2BF-19E3F6AE147D}" srcOrd="0" destOrd="0" presId="urn:microsoft.com/office/officeart/2005/8/layout/orgChart1"/>
    <dgm:cxn modelId="{33905E34-8898-495B-A00E-D853AAC0E151}" type="presParOf" srcId="{9BFE4C51-B17C-49AD-A3D8-CECF229C0506}" destId="{9D8BA037-2FD5-41B0-B86C-9C647ADBF64D}" srcOrd="1" destOrd="0" presId="urn:microsoft.com/office/officeart/2005/8/layout/orgChart1"/>
    <dgm:cxn modelId="{2F72307E-2836-4CD0-96D7-0C7E77E46FF9}" type="presParOf" srcId="{9D8BA037-2FD5-41B0-B86C-9C647ADBF64D}" destId="{00773FA8-FE6F-49B5-88B5-78DE3DD3AE23}" srcOrd="0" destOrd="0" presId="urn:microsoft.com/office/officeart/2005/8/layout/orgChart1"/>
    <dgm:cxn modelId="{FC452D64-5E70-4826-8E60-855393603C75}" type="presParOf" srcId="{00773FA8-FE6F-49B5-88B5-78DE3DD3AE23}" destId="{CDCE2595-EE2D-4130-867C-F80E55D3013D}" srcOrd="0" destOrd="0" presId="urn:microsoft.com/office/officeart/2005/8/layout/orgChart1"/>
    <dgm:cxn modelId="{0BEE28A4-79E8-4AD7-AAFA-EB8B0C99AD0A}" type="presParOf" srcId="{00773FA8-FE6F-49B5-88B5-78DE3DD3AE23}" destId="{0B0D58A0-D199-4146-A5B5-FC085C5AAED3}" srcOrd="1" destOrd="0" presId="urn:microsoft.com/office/officeart/2005/8/layout/orgChart1"/>
    <dgm:cxn modelId="{CFE5260C-CAB9-4D4D-B107-6C131D2315DD}" type="presParOf" srcId="{9D8BA037-2FD5-41B0-B86C-9C647ADBF64D}" destId="{9D621282-6164-4433-9CCC-E825D23245A6}" srcOrd="1" destOrd="0" presId="urn:microsoft.com/office/officeart/2005/8/layout/orgChart1"/>
    <dgm:cxn modelId="{5CC7055F-14FB-4141-8896-801CA94493CE}" type="presParOf" srcId="{9D8BA037-2FD5-41B0-B86C-9C647ADBF64D}" destId="{3DD0098A-9508-487F-B075-D94BB023DB07}" srcOrd="2" destOrd="0" presId="urn:microsoft.com/office/officeart/2005/8/layout/orgChart1"/>
    <dgm:cxn modelId="{FC3651AF-894B-4C8F-967A-854BDBB29907}" type="presParOf" srcId="{9BFE4C51-B17C-49AD-A3D8-CECF229C0506}" destId="{F78F160D-A9EC-464D-9086-58CE7AAD4F6F}" srcOrd="2" destOrd="0" presId="urn:microsoft.com/office/officeart/2005/8/layout/orgChart1"/>
    <dgm:cxn modelId="{3EC822BB-0C84-4CA9-A61C-05969C1C5559}" type="presParOf" srcId="{9BFE4C51-B17C-49AD-A3D8-CECF229C0506}" destId="{D65CA2BF-7269-4F05-AFCC-4E8D64CF3328}" srcOrd="3" destOrd="0" presId="urn:microsoft.com/office/officeart/2005/8/layout/orgChart1"/>
    <dgm:cxn modelId="{B616A41A-3B36-4AA5-8879-CE8480627F6A}" type="presParOf" srcId="{D65CA2BF-7269-4F05-AFCC-4E8D64CF3328}" destId="{67A7F8F2-348F-48AF-ABB9-E67BC9936C20}" srcOrd="0" destOrd="0" presId="urn:microsoft.com/office/officeart/2005/8/layout/orgChart1"/>
    <dgm:cxn modelId="{66992A37-E03F-4B25-B29D-A49972D500AA}" type="presParOf" srcId="{67A7F8F2-348F-48AF-ABB9-E67BC9936C20}" destId="{D5968E55-C5B3-42E4-A21D-F7902BDED8DB}" srcOrd="0" destOrd="0" presId="urn:microsoft.com/office/officeart/2005/8/layout/orgChart1"/>
    <dgm:cxn modelId="{25554212-78A3-4E4D-A567-132036C80A45}" type="presParOf" srcId="{67A7F8F2-348F-48AF-ABB9-E67BC9936C20}" destId="{E3742107-9E5C-4E7E-84C1-6A2A5F59D066}" srcOrd="1" destOrd="0" presId="urn:microsoft.com/office/officeart/2005/8/layout/orgChart1"/>
    <dgm:cxn modelId="{6034F4A7-83AD-4817-8467-793C5D43BB13}" type="presParOf" srcId="{D65CA2BF-7269-4F05-AFCC-4E8D64CF3328}" destId="{3520BB74-06EC-47A5-8161-B6382DEAC65F}" srcOrd="1" destOrd="0" presId="urn:microsoft.com/office/officeart/2005/8/layout/orgChart1"/>
    <dgm:cxn modelId="{30A81197-7F5F-433B-BF92-878336EE3442}" type="presParOf" srcId="{D65CA2BF-7269-4F05-AFCC-4E8D64CF3328}" destId="{5392D853-1EF1-4A96-85D9-C23CB73E286C}" srcOrd="2" destOrd="0" presId="urn:microsoft.com/office/officeart/2005/8/layout/orgChart1"/>
    <dgm:cxn modelId="{C1865545-FE03-4320-BEFB-3EF176D10BBC}" type="presParOf" srcId="{9BFE4C51-B17C-49AD-A3D8-CECF229C0506}" destId="{72D483DA-7BFE-43A4-A1ED-682C40786E70}" srcOrd="4" destOrd="0" presId="urn:microsoft.com/office/officeart/2005/8/layout/orgChart1"/>
    <dgm:cxn modelId="{AB186110-5FF1-478A-A7C1-4720FCE1D811}" type="presParOf" srcId="{9BFE4C51-B17C-49AD-A3D8-CECF229C0506}" destId="{9640BCDC-83ED-40FC-BA27-946698A103E8}" srcOrd="5" destOrd="0" presId="urn:microsoft.com/office/officeart/2005/8/layout/orgChart1"/>
    <dgm:cxn modelId="{9269A89B-1758-42F4-A7CA-BB6063D2F90B}" type="presParOf" srcId="{9640BCDC-83ED-40FC-BA27-946698A103E8}" destId="{2FA97A59-0A05-4AFE-84C3-BA9C72C0BE01}" srcOrd="0" destOrd="0" presId="urn:microsoft.com/office/officeart/2005/8/layout/orgChart1"/>
    <dgm:cxn modelId="{938D00C7-D492-439C-812C-E8B493750742}" type="presParOf" srcId="{2FA97A59-0A05-4AFE-84C3-BA9C72C0BE01}" destId="{487B47E6-F613-4257-BE61-3102F3401A90}" srcOrd="0" destOrd="0" presId="urn:microsoft.com/office/officeart/2005/8/layout/orgChart1"/>
    <dgm:cxn modelId="{A68D0242-D71A-4BA9-A015-9B51E3830D7C}" type="presParOf" srcId="{2FA97A59-0A05-4AFE-84C3-BA9C72C0BE01}" destId="{08FA56BE-DAF0-4370-BE4F-DAAAB887F2C2}" srcOrd="1" destOrd="0" presId="urn:microsoft.com/office/officeart/2005/8/layout/orgChart1"/>
    <dgm:cxn modelId="{751BC0C7-3BE3-4923-BE19-18347B58E986}" type="presParOf" srcId="{9640BCDC-83ED-40FC-BA27-946698A103E8}" destId="{518D5C20-B215-40C4-AB93-C446D0A8EAED}" srcOrd="1" destOrd="0" presId="urn:microsoft.com/office/officeart/2005/8/layout/orgChart1"/>
    <dgm:cxn modelId="{3CCBBB12-F388-408F-A685-CBE072645F93}" type="presParOf" srcId="{9640BCDC-83ED-40FC-BA27-946698A103E8}" destId="{FDDD7297-401E-43B6-AC40-5B747AE5D800}" srcOrd="2" destOrd="0" presId="urn:microsoft.com/office/officeart/2005/8/layout/orgChart1"/>
    <dgm:cxn modelId="{CF3D7698-4E3C-44E5-BC18-219D713523CD}" type="presParOf" srcId="{9BFE4C51-B17C-49AD-A3D8-CECF229C0506}" destId="{52690D95-7397-4DDC-A712-684CCAD1BD93}" srcOrd="6" destOrd="0" presId="urn:microsoft.com/office/officeart/2005/8/layout/orgChart1"/>
    <dgm:cxn modelId="{22C21A2F-9646-4341-9A88-207DC5A8ACCE}" type="presParOf" srcId="{9BFE4C51-B17C-49AD-A3D8-CECF229C0506}" destId="{AFA90725-40D7-4F01-ABD0-60C9A26B2439}" srcOrd="7" destOrd="0" presId="urn:microsoft.com/office/officeart/2005/8/layout/orgChart1"/>
    <dgm:cxn modelId="{77E52158-70B4-4B59-83D6-A072549E4527}" type="presParOf" srcId="{AFA90725-40D7-4F01-ABD0-60C9A26B2439}" destId="{8EDEADD8-B7F2-4FE2-A5C3-D30A01675315}" srcOrd="0" destOrd="0" presId="urn:microsoft.com/office/officeart/2005/8/layout/orgChart1"/>
    <dgm:cxn modelId="{E1A69518-9155-44C5-94A8-0409F8FDC296}" type="presParOf" srcId="{8EDEADD8-B7F2-4FE2-A5C3-D30A01675315}" destId="{60A69697-94DE-4859-A109-D2D1F285866D}" srcOrd="0" destOrd="0" presId="urn:microsoft.com/office/officeart/2005/8/layout/orgChart1"/>
    <dgm:cxn modelId="{40A3FFA1-1A00-4992-92C7-5C7DE89401A1}" type="presParOf" srcId="{8EDEADD8-B7F2-4FE2-A5C3-D30A01675315}" destId="{583E6D98-1C3F-4C36-9D98-DCD03F5AAAFC}" srcOrd="1" destOrd="0" presId="urn:microsoft.com/office/officeart/2005/8/layout/orgChart1"/>
    <dgm:cxn modelId="{05D31F4D-B377-4739-9D89-AF6AD7FB500B}" type="presParOf" srcId="{AFA90725-40D7-4F01-ABD0-60C9A26B2439}" destId="{92282D24-D2D3-4AE2-A73A-7BB8E2DDD432}" srcOrd="1" destOrd="0" presId="urn:microsoft.com/office/officeart/2005/8/layout/orgChart1"/>
    <dgm:cxn modelId="{FF874A58-AAF2-4DAD-952D-3B48E6057522}" type="presParOf" srcId="{AFA90725-40D7-4F01-ABD0-60C9A26B2439}" destId="{7FB2541F-CA92-4348-A8C4-6BF1967A1F16}" srcOrd="2" destOrd="0" presId="urn:microsoft.com/office/officeart/2005/8/layout/orgChart1"/>
    <dgm:cxn modelId="{0D5B1F6C-04B5-4020-ABC3-71E8DA1956E3}" type="presParOf" srcId="{9BFE4C51-B17C-49AD-A3D8-CECF229C0506}" destId="{FFE85A25-BF85-48D8-B821-F70AF1040B65}" srcOrd="8" destOrd="0" presId="urn:microsoft.com/office/officeart/2005/8/layout/orgChart1"/>
    <dgm:cxn modelId="{B377BCFD-968A-4CC1-9619-3FA4257C1022}" type="presParOf" srcId="{9BFE4C51-B17C-49AD-A3D8-CECF229C0506}" destId="{3658CFED-A81E-430F-A75F-92A83B83CDFA}" srcOrd="9" destOrd="0" presId="urn:microsoft.com/office/officeart/2005/8/layout/orgChart1"/>
    <dgm:cxn modelId="{4F243632-430F-4285-ACF4-B282CCED0E24}" type="presParOf" srcId="{3658CFED-A81E-430F-A75F-92A83B83CDFA}" destId="{2600CE22-6C49-4D0C-8ABC-B7F13AE50BFE}" srcOrd="0" destOrd="0" presId="urn:microsoft.com/office/officeart/2005/8/layout/orgChart1"/>
    <dgm:cxn modelId="{021DC66B-C6CF-4D3F-9E9A-ADAD1410FA8A}" type="presParOf" srcId="{2600CE22-6C49-4D0C-8ABC-B7F13AE50BFE}" destId="{08C56045-CFE4-4F53-B526-2A195C549DEF}" srcOrd="0" destOrd="0" presId="urn:microsoft.com/office/officeart/2005/8/layout/orgChart1"/>
    <dgm:cxn modelId="{DB040494-B032-4B01-BD9B-4125EF6A9A53}" type="presParOf" srcId="{2600CE22-6C49-4D0C-8ABC-B7F13AE50BFE}" destId="{977D554E-54ED-41C2-AAA8-384AB2AA399D}" srcOrd="1" destOrd="0" presId="urn:microsoft.com/office/officeart/2005/8/layout/orgChart1"/>
    <dgm:cxn modelId="{9494DC18-0F9A-4517-83FF-3B1BF1063794}" type="presParOf" srcId="{3658CFED-A81E-430F-A75F-92A83B83CDFA}" destId="{48027DED-BD09-4D87-8482-2F658C99721A}" srcOrd="1" destOrd="0" presId="urn:microsoft.com/office/officeart/2005/8/layout/orgChart1"/>
    <dgm:cxn modelId="{902ECC3A-FBCD-4256-9CF8-1E8EE0056034}" type="presParOf" srcId="{3658CFED-A81E-430F-A75F-92A83B83CDFA}" destId="{9CAFC489-B223-4E5A-ABFB-5C8B84CD5909}" srcOrd="2" destOrd="0" presId="urn:microsoft.com/office/officeart/2005/8/layout/orgChart1"/>
    <dgm:cxn modelId="{A3EF40F4-14F7-4E66-B3C2-5F6ACCCA303B}" type="presParOf" srcId="{9BFE4C51-B17C-49AD-A3D8-CECF229C0506}" destId="{A2AF5823-8E65-4B6A-8F83-25EF90F5BE05}" srcOrd="10" destOrd="0" presId="urn:microsoft.com/office/officeart/2005/8/layout/orgChart1"/>
    <dgm:cxn modelId="{FF9D52EB-2325-48BE-B191-1DE276D92A01}" type="presParOf" srcId="{9BFE4C51-B17C-49AD-A3D8-CECF229C0506}" destId="{6D44C71E-C6C5-4FEB-8616-B9AE4DBB6F3B}" srcOrd="11" destOrd="0" presId="urn:microsoft.com/office/officeart/2005/8/layout/orgChart1"/>
    <dgm:cxn modelId="{F6301030-C6F6-4AE5-AB78-5115CA93A680}" type="presParOf" srcId="{6D44C71E-C6C5-4FEB-8616-B9AE4DBB6F3B}" destId="{1FD5E6FB-F5CB-434E-8CEE-5214553FA5D9}" srcOrd="0" destOrd="0" presId="urn:microsoft.com/office/officeart/2005/8/layout/orgChart1"/>
    <dgm:cxn modelId="{DE07BEA2-650B-49B0-A20F-DF7B71CFA44F}" type="presParOf" srcId="{1FD5E6FB-F5CB-434E-8CEE-5214553FA5D9}" destId="{3EB7635A-08C5-43DC-AFCF-764C144498D6}" srcOrd="0" destOrd="0" presId="urn:microsoft.com/office/officeart/2005/8/layout/orgChart1"/>
    <dgm:cxn modelId="{A66C1A44-A746-40C4-9E32-5D7DD24D7CD2}" type="presParOf" srcId="{1FD5E6FB-F5CB-434E-8CEE-5214553FA5D9}" destId="{062FF639-59B4-4CA0-9984-0971E23DC470}" srcOrd="1" destOrd="0" presId="urn:microsoft.com/office/officeart/2005/8/layout/orgChart1"/>
    <dgm:cxn modelId="{E12468BB-7BF3-4E4D-AE03-035EA5924BE0}" type="presParOf" srcId="{6D44C71E-C6C5-4FEB-8616-B9AE4DBB6F3B}" destId="{F5FA43B3-5CBC-423A-8F19-1BD263DF2109}" srcOrd="1" destOrd="0" presId="urn:microsoft.com/office/officeart/2005/8/layout/orgChart1"/>
    <dgm:cxn modelId="{7B3EEDCC-7396-439C-99E5-5E8C72C7DE35}" type="presParOf" srcId="{6D44C71E-C6C5-4FEB-8616-B9AE4DBB6F3B}" destId="{895571B3-39DF-4431-8A94-3CA3B64831EB}" srcOrd="2" destOrd="0" presId="urn:microsoft.com/office/officeart/2005/8/layout/orgChart1"/>
    <dgm:cxn modelId="{CA21ED08-60FB-4038-98E9-99D5E7EDAF79}" type="presParOf" srcId="{F809033C-4E22-4E29-8E1D-4867BCA226E0}" destId="{3FDE0C91-758A-4F50-B2EF-C70118FE6086}" srcOrd="2" destOrd="0" presId="urn:microsoft.com/office/officeart/2005/8/layout/orgChart1"/>
    <dgm:cxn modelId="{3081467D-6B11-4EE0-8C6C-DB2FCA9CC0DC}" type="presParOf" srcId="{F809033C-4E22-4E29-8E1D-4867BCA226E0}" destId="{B1E26BD7-9A21-4CE0-8911-35A3CF45E2F4}" srcOrd="3" destOrd="0" presId="urn:microsoft.com/office/officeart/2005/8/layout/orgChart1"/>
    <dgm:cxn modelId="{9297C939-39E7-488D-997D-71A7BBB864FD}" type="presParOf" srcId="{B1E26BD7-9A21-4CE0-8911-35A3CF45E2F4}" destId="{B60E8C03-0ACE-403F-931C-805B3225B3BD}" srcOrd="0" destOrd="0" presId="urn:microsoft.com/office/officeart/2005/8/layout/orgChart1"/>
    <dgm:cxn modelId="{2029A66D-FCF5-440D-B7FB-F4951E0945A9}" type="presParOf" srcId="{B60E8C03-0ACE-403F-931C-805B3225B3BD}" destId="{9C9E70B0-A9E6-4696-9C46-6EDA4B12A383}" srcOrd="0" destOrd="0" presId="urn:microsoft.com/office/officeart/2005/8/layout/orgChart1"/>
    <dgm:cxn modelId="{EA298A80-93D2-4576-A587-CA48557C95D2}" type="presParOf" srcId="{B60E8C03-0ACE-403F-931C-805B3225B3BD}" destId="{EB1A7F4D-AD56-4ACE-B132-CEB94E3D524C}" srcOrd="1" destOrd="0" presId="urn:microsoft.com/office/officeart/2005/8/layout/orgChart1"/>
    <dgm:cxn modelId="{5036EE60-4CA9-46F2-B426-D1D1EA632C5F}" type="presParOf" srcId="{B1E26BD7-9A21-4CE0-8911-35A3CF45E2F4}" destId="{E6A7F92C-CBE3-4D78-B39E-FAB26E563E15}" srcOrd="1" destOrd="0" presId="urn:microsoft.com/office/officeart/2005/8/layout/orgChart1"/>
    <dgm:cxn modelId="{C51B3AF6-8E27-4AE8-BD79-E34DE6444466}" type="presParOf" srcId="{E6A7F92C-CBE3-4D78-B39E-FAB26E563E15}" destId="{1FAA8567-91E3-4A3C-9856-4E1FD1F9B5D7}" srcOrd="0" destOrd="0" presId="urn:microsoft.com/office/officeart/2005/8/layout/orgChart1"/>
    <dgm:cxn modelId="{C1ABE45B-DFF6-4DBE-B51C-94E0AAEAB955}" type="presParOf" srcId="{E6A7F92C-CBE3-4D78-B39E-FAB26E563E15}" destId="{DBA8BC5A-B0AF-4C87-8743-A56B4E21CDEA}" srcOrd="1" destOrd="0" presId="urn:microsoft.com/office/officeart/2005/8/layout/orgChart1"/>
    <dgm:cxn modelId="{C11CC1B1-D971-4FFD-AD4B-57250E4CB9E8}" type="presParOf" srcId="{DBA8BC5A-B0AF-4C87-8743-A56B4E21CDEA}" destId="{B7B136B1-67CC-4E47-A713-DA9047AAF70A}" srcOrd="0" destOrd="0" presId="urn:microsoft.com/office/officeart/2005/8/layout/orgChart1"/>
    <dgm:cxn modelId="{660B4D94-E1A5-4332-A342-5D7639DD04F3}" type="presParOf" srcId="{B7B136B1-67CC-4E47-A713-DA9047AAF70A}" destId="{2674FE7E-A181-4190-95AB-297643239982}" srcOrd="0" destOrd="0" presId="urn:microsoft.com/office/officeart/2005/8/layout/orgChart1"/>
    <dgm:cxn modelId="{99F091BD-1FD2-474A-9843-AB4CEB6CAF31}" type="presParOf" srcId="{B7B136B1-67CC-4E47-A713-DA9047AAF70A}" destId="{1335672B-D06A-4D8E-8674-7710EA32FA73}" srcOrd="1" destOrd="0" presId="urn:microsoft.com/office/officeart/2005/8/layout/orgChart1"/>
    <dgm:cxn modelId="{F6A449E5-3DF2-433E-8D6B-A4E0B61B9C64}" type="presParOf" srcId="{DBA8BC5A-B0AF-4C87-8743-A56B4E21CDEA}" destId="{0E74A57C-6AC6-4854-B1D9-2CEBAB1B8A67}" srcOrd="1" destOrd="0" presId="urn:microsoft.com/office/officeart/2005/8/layout/orgChart1"/>
    <dgm:cxn modelId="{75E602F3-7659-4543-908C-FE9882EE1D9D}" type="presParOf" srcId="{DBA8BC5A-B0AF-4C87-8743-A56B4E21CDEA}" destId="{D864DE5C-345F-4A92-9586-BADEA5EE959B}" srcOrd="2" destOrd="0" presId="urn:microsoft.com/office/officeart/2005/8/layout/orgChart1"/>
    <dgm:cxn modelId="{476C51F8-B175-4A42-9493-6C855A93FF3F}" type="presParOf" srcId="{E6A7F92C-CBE3-4D78-B39E-FAB26E563E15}" destId="{B6F6BAC7-7F63-473A-9B9E-5F0749A037FF}" srcOrd="2" destOrd="0" presId="urn:microsoft.com/office/officeart/2005/8/layout/orgChart1"/>
    <dgm:cxn modelId="{0AA47C04-E017-4634-BB3B-41FA4D72B15E}" type="presParOf" srcId="{E6A7F92C-CBE3-4D78-B39E-FAB26E563E15}" destId="{AD1E2061-7025-4547-97F9-CA5E6F856E90}" srcOrd="3" destOrd="0" presId="urn:microsoft.com/office/officeart/2005/8/layout/orgChart1"/>
    <dgm:cxn modelId="{1D004A60-91A1-4AEF-A695-31B5C72ECAFE}" type="presParOf" srcId="{AD1E2061-7025-4547-97F9-CA5E6F856E90}" destId="{86EF0313-E516-44A6-80CF-E4BCE3E1F431}" srcOrd="0" destOrd="0" presId="urn:microsoft.com/office/officeart/2005/8/layout/orgChart1"/>
    <dgm:cxn modelId="{50E4F160-4B72-4D82-88F5-CA8E1465CB83}" type="presParOf" srcId="{86EF0313-E516-44A6-80CF-E4BCE3E1F431}" destId="{3D87EB20-FF2F-4732-92A4-A1C38D368DF0}" srcOrd="0" destOrd="0" presId="urn:microsoft.com/office/officeart/2005/8/layout/orgChart1"/>
    <dgm:cxn modelId="{FAD7DAF7-9C3C-49C3-9BDF-D6049496DF4F}" type="presParOf" srcId="{86EF0313-E516-44A6-80CF-E4BCE3E1F431}" destId="{3FBAA5DD-5E59-4DF0-8E77-C5796B8A5AB6}" srcOrd="1" destOrd="0" presId="urn:microsoft.com/office/officeart/2005/8/layout/orgChart1"/>
    <dgm:cxn modelId="{569E85C7-2957-40CA-9F17-BD6F5086E419}" type="presParOf" srcId="{AD1E2061-7025-4547-97F9-CA5E6F856E90}" destId="{85A33B80-A5E8-4A6D-9FDB-BEEADF3F5D27}" srcOrd="1" destOrd="0" presId="urn:microsoft.com/office/officeart/2005/8/layout/orgChart1"/>
    <dgm:cxn modelId="{9E7CF62A-25F6-44B4-8565-4CA5F04E5D06}" type="presParOf" srcId="{AD1E2061-7025-4547-97F9-CA5E6F856E90}" destId="{967FE4C3-0CA0-45D6-B902-20F0AD29ECB5}" srcOrd="2" destOrd="0" presId="urn:microsoft.com/office/officeart/2005/8/layout/orgChart1"/>
    <dgm:cxn modelId="{EFDDE2DA-680B-4578-A939-C50216FD7A42}" type="presParOf" srcId="{B1E26BD7-9A21-4CE0-8911-35A3CF45E2F4}" destId="{49DEEF8E-B605-4F10-945A-59A067667B6B}" srcOrd="2" destOrd="0" presId="urn:microsoft.com/office/officeart/2005/8/layout/orgChart1"/>
    <dgm:cxn modelId="{DF545E11-87F9-4AC5-B3A5-56B53D3DD7DE}" type="presParOf" srcId="{F809033C-4E22-4E29-8E1D-4867BCA226E0}" destId="{D5914B04-2B35-4BBA-AACE-FEFD48F3791F}" srcOrd="4" destOrd="0" presId="urn:microsoft.com/office/officeart/2005/8/layout/orgChart1"/>
    <dgm:cxn modelId="{F99E1733-235F-4058-BB46-B9DB85687ECD}" type="presParOf" srcId="{F809033C-4E22-4E29-8E1D-4867BCA226E0}" destId="{85E9C3AE-E8A1-43D8-BEB7-F54754500B97}" srcOrd="5" destOrd="0" presId="urn:microsoft.com/office/officeart/2005/8/layout/orgChart1"/>
    <dgm:cxn modelId="{87755660-AB95-4BB7-A30C-7994DA2066DE}" type="presParOf" srcId="{85E9C3AE-E8A1-43D8-BEB7-F54754500B97}" destId="{68669E10-99C2-4BF8-B5F0-C6419479913E}" srcOrd="0" destOrd="0" presId="urn:microsoft.com/office/officeart/2005/8/layout/orgChart1"/>
    <dgm:cxn modelId="{86DBEEE4-3709-4EA6-9296-22F411562AAA}" type="presParOf" srcId="{68669E10-99C2-4BF8-B5F0-C6419479913E}" destId="{143CF805-A97A-484B-8C3F-C13ADDBB591F}" srcOrd="0" destOrd="0" presId="urn:microsoft.com/office/officeart/2005/8/layout/orgChart1"/>
    <dgm:cxn modelId="{3E2F7A12-4294-4B74-B78E-0E7B87C313F4}" type="presParOf" srcId="{68669E10-99C2-4BF8-B5F0-C6419479913E}" destId="{E7EA1181-6C27-43B1-B6DF-D6551386D0B4}" srcOrd="1" destOrd="0" presId="urn:microsoft.com/office/officeart/2005/8/layout/orgChart1"/>
    <dgm:cxn modelId="{5768CDB5-3835-4EA2-BBCE-F33A799BED23}" type="presParOf" srcId="{85E9C3AE-E8A1-43D8-BEB7-F54754500B97}" destId="{A89E4A1C-2CB8-4DDE-A715-434F66389F39}" srcOrd="1" destOrd="0" presId="urn:microsoft.com/office/officeart/2005/8/layout/orgChart1"/>
    <dgm:cxn modelId="{27CB219A-CEF0-4393-AF7B-265077F997C1}" type="presParOf" srcId="{A89E4A1C-2CB8-4DDE-A715-434F66389F39}" destId="{F6E8E82B-FA06-49C9-8A29-D0A401E1A3E2}" srcOrd="0" destOrd="0" presId="urn:microsoft.com/office/officeart/2005/8/layout/orgChart1"/>
    <dgm:cxn modelId="{781D46B1-0928-42F2-9010-6225741031F3}" type="presParOf" srcId="{A89E4A1C-2CB8-4DDE-A715-434F66389F39}" destId="{27C66DDB-BB96-4A6D-9666-71040D322535}" srcOrd="1" destOrd="0" presId="urn:microsoft.com/office/officeart/2005/8/layout/orgChart1"/>
    <dgm:cxn modelId="{67208C64-8AF8-409C-8E16-DC31864D4272}" type="presParOf" srcId="{27C66DDB-BB96-4A6D-9666-71040D322535}" destId="{1E7A2FF0-59A9-4A37-856A-926DB11BCCC7}" srcOrd="0" destOrd="0" presId="urn:microsoft.com/office/officeart/2005/8/layout/orgChart1"/>
    <dgm:cxn modelId="{A075E6BA-687D-41F9-B314-D50010658960}" type="presParOf" srcId="{1E7A2FF0-59A9-4A37-856A-926DB11BCCC7}" destId="{36212F80-8E40-45F7-A623-FFCF680A4351}" srcOrd="0" destOrd="0" presId="urn:microsoft.com/office/officeart/2005/8/layout/orgChart1"/>
    <dgm:cxn modelId="{C86F8312-EFE9-4F84-B720-ADAC25E19EBE}" type="presParOf" srcId="{1E7A2FF0-59A9-4A37-856A-926DB11BCCC7}" destId="{732880BA-B03B-41EB-9ED6-FAA7750A6613}" srcOrd="1" destOrd="0" presId="urn:microsoft.com/office/officeart/2005/8/layout/orgChart1"/>
    <dgm:cxn modelId="{8358B030-7964-4DB6-BFFE-D0F3248076E6}" type="presParOf" srcId="{27C66DDB-BB96-4A6D-9666-71040D322535}" destId="{28550DBF-C4A4-40AF-BA87-51485650633A}" srcOrd="1" destOrd="0" presId="urn:microsoft.com/office/officeart/2005/8/layout/orgChart1"/>
    <dgm:cxn modelId="{1C1BCD9B-E6AD-4BEC-A5D9-530740A11EBC}" type="presParOf" srcId="{27C66DDB-BB96-4A6D-9666-71040D322535}" destId="{E6E509E8-5107-4269-8362-8069A376BABE}" srcOrd="2" destOrd="0" presId="urn:microsoft.com/office/officeart/2005/8/layout/orgChart1"/>
    <dgm:cxn modelId="{CB6BC744-72BD-407D-BC8C-F42506A04156}" type="presParOf" srcId="{85E9C3AE-E8A1-43D8-BEB7-F54754500B97}" destId="{9AE84E1E-8E77-42DA-908B-A5E13D3EF775}" srcOrd="2" destOrd="0" presId="urn:microsoft.com/office/officeart/2005/8/layout/orgChart1"/>
    <dgm:cxn modelId="{DAB01F3E-5374-40AC-9064-3C8DA3C71107}" type="presParOf" srcId="{B7FC27EC-A3DB-421A-ACC2-CE0226B6EC81}" destId="{63C9AC38-EA86-466E-975B-D4A2AE0E2B4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36F34C1-90D9-45AE-9C00-D11C046FBE3F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FF8D5B0D-7BA4-4CB6-B8EE-C6AFD23EF438}">
      <dgm:prSet phldrT="[Text]" custT="1"/>
      <dgm:spPr>
        <a:noFill/>
        <a:ln>
          <a:solidFill>
            <a:srgbClr val="002060"/>
          </a:solidFill>
        </a:ln>
      </dgm:spPr>
      <dgm:t>
        <a:bodyPr/>
        <a:lstStyle/>
        <a:p>
          <a:r>
            <a:rPr lang="en-GB" sz="1000" b="1">
              <a:solidFill>
                <a:schemeClr val="tx1"/>
              </a:solidFill>
            </a:rPr>
            <a:t>AFRICA</a:t>
          </a:r>
        </a:p>
      </dgm:t>
    </dgm:pt>
    <dgm:pt modelId="{A70BD684-5186-4DA9-A5A4-FAB2EB847785}" type="parTrans" cxnId="{AE5EC69C-2FAC-4D70-9D50-73AD03FA5CF8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A4239656-82AC-4FD3-A04C-5DD0444BF405}" type="sibTrans" cxnId="{AE5EC69C-2FAC-4D70-9D50-73AD03FA5CF8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FAD6CBE3-87C1-40AF-89DB-8F7C3A5D5B50}">
      <dgm:prSet phldrT="[Text]" custT="1"/>
      <dgm:spPr>
        <a:noFill/>
        <a:ln>
          <a:solidFill>
            <a:srgbClr val="002060"/>
          </a:solidFill>
        </a:ln>
      </dgm:spPr>
      <dgm:t>
        <a:bodyPr/>
        <a:lstStyle/>
        <a:p>
          <a:r>
            <a:rPr lang="en-GB" sz="1000">
              <a:solidFill>
                <a:schemeClr val="tx1"/>
              </a:solidFill>
            </a:rPr>
            <a:t>THE GAMBIA</a:t>
          </a:r>
        </a:p>
      </dgm:t>
    </dgm:pt>
    <dgm:pt modelId="{BA5C4EB7-3E04-4385-84C9-181E0ADCFD86}" type="parTrans" cxnId="{4E298ACB-2777-470C-856B-7A67DBD23261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BBC48FEF-9295-438E-ACD0-38E9B199AC5A}" type="sibTrans" cxnId="{4E298ACB-2777-470C-856B-7A67DBD23261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D14361C6-F698-4DF1-B937-7DF0406BA1D0}">
      <dgm:prSet phldrT="[Text]" custT="1"/>
      <dgm:spPr>
        <a:noFill/>
        <a:ln>
          <a:solidFill>
            <a:srgbClr val="002060"/>
          </a:solidFill>
        </a:ln>
      </dgm:spPr>
      <dgm:t>
        <a:bodyPr/>
        <a:lstStyle/>
        <a:p>
          <a:r>
            <a:rPr lang="en-GB" sz="1000">
              <a:solidFill>
                <a:schemeClr val="tx1"/>
              </a:solidFill>
            </a:rPr>
            <a:t>NIGERIA</a:t>
          </a:r>
        </a:p>
      </dgm:t>
    </dgm:pt>
    <dgm:pt modelId="{631D6022-653B-4778-931C-20424A7B389E}" type="parTrans" cxnId="{1C936E97-F248-4D02-AFF0-52F759951FD6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C73BCFA1-379D-48B4-9406-1B47DDC359A5}" type="sibTrans" cxnId="{1C936E97-F248-4D02-AFF0-52F759951FD6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61FAB4E4-12E6-43A1-B654-30FA48CE52CE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>
              <a:solidFill>
                <a:schemeClr val="bg1"/>
              </a:solidFill>
            </a:rPr>
            <a:t>Country Director</a:t>
          </a:r>
        </a:p>
      </dgm:t>
    </dgm:pt>
    <dgm:pt modelId="{83A5266F-8C79-4C0F-AE71-14B5D35E3D63}" type="parTrans" cxnId="{0469EE1A-F12D-4397-9661-7D8E10A1EAF2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8955C315-EEFF-4FBB-82B7-12CC6AD8CAB8}" type="sibTrans" cxnId="{0469EE1A-F12D-4397-9661-7D8E10A1EAF2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4B1219DA-7682-4B60-894B-10AB42E995D0}">
      <dgm:prSet custT="1"/>
      <dgm:spPr>
        <a:noFill/>
        <a:ln>
          <a:solidFill>
            <a:srgbClr val="002060"/>
          </a:solidFill>
        </a:ln>
      </dgm:spPr>
      <dgm:t>
        <a:bodyPr/>
        <a:lstStyle/>
        <a:p>
          <a:r>
            <a:rPr lang="en-GB" sz="1000">
              <a:solidFill>
                <a:schemeClr val="tx1"/>
              </a:solidFill>
            </a:rPr>
            <a:t>SIERRA LEONE</a:t>
          </a:r>
        </a:p>
      </dgm:t>
    </dgm:pt>
    <dgm:pt modelId="{D246DB43-5E0F-4CCD-93DB-7B83550166BD}" type="parTrans" cxnId="{18E9BB2C-EAA2-4249-89F8-F2C9C3F9260E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659DAD11-155C-4841-BA75-DA3BD08C7CD0}" type="sibTrans" cxnId="{18E9BB2C-EAA2-4249-89F8-F2C9C3F9260E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BCD88B98-EEC2-45C7-BF7E-0B20C8456EE8}">
      <dgm:prSet custT="1"/>
      <dgm:spPr>
        <a:noFill/>
        <a:ln>
          <a:solidFill>
            <a:srgbClr val="002060"/>
          </a:solidFill>
        </a:ln>
      </dgm:spPr>
      <dgm:t>
        <a:bodyPr/>
        <a:lstStyle/>
        <a:p>
          <a:r>
            <a:rPr lang="en-GB" sz="1000">
              <a:solidFill>
                <a:schemeClr val="tx1"/>
              </a:solidFill>
            </a:rPr>
            <a:t>UGANDA</a:t>
          </a:r>
        </a:p>
      </dgm:t>
    </dgm:pt>
    <dgm:pt modelId="{25955D82-1D21-43A0-B84C-E605457D8DED}" type="parTrans" cxnId="{A6DA684F-77B0-441A-975A-AEECA807DAEE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C3BBE00C-BCFB-408A-BAD4-9BBC7E6CCFB5}" type="sibTrans" cxnId="{A6DA684F-77B0-441A-975A-AEECA807DAEE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C1667322-E2A6-4503-869C-9BE508B9D2F4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900"/>
            <a:t>Programme, Administrative &amp; Finance Officer</a:t>
          </a:r>
        </a:p>
      </dgm:t>
    </dgm:pt>
    <dgm:pt modelId="{217F6D57-3FB9-439A-AAD0-E9B09161D55C}" type="parTrans" cxnId="{83543B36-5DE6-4E07-813D-4F9D7EBE26EC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4BAA32E2-58A3-4D03-B2A0-ADCF52DC2C4E}" type="sibTrans" cxnId="{83543B36-5DE6-4E07-813D-4F9D7EBE26EC}">
      <dgm:prSet/>
      <dgm:spPr/>
      <dgm:t>
        <a:bodyPr/>
        <a:lstStyle/>
        <a:p>
          <a:endParaRPr lang="en-GB"/>
        </a:p>
      </dgm:t>
    </dgm:pt>
    <dgm:pt modelId="{210F1DCE-4E85-4EF4-8C47-BEDAE7DF9B75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Programme Coordinator</a:t>
          </a:r>
        </a:p>
      </dgm:t>
    </dgm:pt>
    <dgm:pt modelId="{21AEFE51-127F-4392-884F-E1B69A9A2643}" type="parTrans" cxnId="{DF0F4B3E-53CC-4C23-AD19-15D151353A4D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4129E305-2E64-4AA1-A55D-BA934F671FB0}" type="sibTrans" cxnId="{DF0F4B3E-53CC-4C23-AD19-15D151353A4D}">
      <dgm:prSet/>
      <dgm:spPr/>
      <dgm:t>
        <a:bodyPr/>
        <a:lstStyle/>
        <a:p>
          <a:endParaRPr lang="en-GB"/>
        </a:p>
      </dgm:t>
    </dgm:pt>
    <dgm:pt modelId="{8C61758D-661D-4DE3-ADFA-CE1C63E254D1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Programme Coordinator</a:t>
          </a:r>
        </a:p>
      </dgm:t>
    </dgm:pt>
    <dgm:pt modelId="{F577373D-FD07-43BC-B6DF-FFCC4F816DF6}" type="parTrans" cxnId="{6D16B088-9EB4-4123-B08E-5A0CD995083C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29D32127-4641-47F4-9B9E-01A01E21B996}" type="sibTrans" cxnId="{6D16B088-9EB4-4123-B08E-5A0CD995083C}">
      <dgm:prSet/>
      <dgm:spPr/>
      <dgm:t>
        <a:bodyPr/>
        <a:lstStyle/>
        <a:p>
          <a:endParaRPr lang="en-GB"/>
        </a:p>
      </dgm:t>
    </dgm:pt>
    <dgm:pt modelId="{444F8DB0-D34D-41C6-BC4E-F32B8FB21FA6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Country Director</a:t>
          </a:r>
        </a:p>
      </dgm:t>
    </dgm:pt>
    <dgm:pt modelId="{733577AC-B1F2-44A4-931B-28B113406887}" type="parTrans" cxnId="{53A62791-5ECD-4070-BFEA-4C91B4A132F7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60887537-64C8-4673-BAE3-BE4328920E6F}" type="sibTrans" cxnId="{53A62791-5ECD-4070-BFEA-4C91B4A132F7}">
      <dgm:prSet/>
      <dgm:spPr/>
      <dgm:t>
        <a:bodyPr/>
        <a:lstStyle/>
        <a:p>
          <a:endParaRPr lang="en-GB"/>
        </a:p>
      </dgm:t>
    </dgm:pt>
    <dgm:pt modelId="{D91D7288-8B33-433D-ABCD-77422E6D98F0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Programme Manager</a:t>
          </a:r>
        </a:p>
      </dgm:t>
    </dgm:pt>
    <dgm:pt modelId="{5FB1CA7B-199A-4B88-A469-F51CFFF77674}" type="parTrans" cxnId="{2F5F9C28-A39D-42F9-94BF-59E51D17B3F5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311E7AC4-98FF-4BF9-BEE7-7CAE7C37DAED}" type="sibTrans" cxnId="{2F5F9C28-A39D-42F9-94BF-59E51D17B3F5}">
      <dgm:prSet/>
      <dgm:spPr/>
      <dgm:t>
        <a:bodyPr/>
        <a:lstStyle/>
        <a:p>
          <a:endParaRPr lang="en-GB"/>
        </a:p>
      </dgm:t>
    </dgm:pt>
    <dgm:pt modelId="{6215141C-DEE1-4471-A2B6-C00231091AE8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Country Director</a:t>
          </a:r>
        </a:p>
      </dgm:t>
    </dgm:pt>
    <dgm:pt modelId="{87543FD7-47A6-49E1-B6B7-1293C1338A2B}" type="parTrans" cxnId="{DA60BE6D-E735-4C03-87E5-E7E1F5DCC8D5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0C513D99-8987-465A-BA76-1C71978B4A27}" type="sibTrans" cxnId="{DA60BE6D-E735-4C03-87E5-E7E1F5DCC8D5}">
      <dgm:prSet/>
      <dgm:spPr/>
      <dgm:t>
        <a:bodyPr/>
        <a:lstStyle/>
        <a:p>
          <a:endParaRPr lang="en-GB"/>
        </a:p>
      </dgm:t>
    </dgm:pt>
    <dgm:pt modelId="{2416F1F5-D92D-4F15-89BF-1938181BAD53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Programme Coordinator</a:t>
          </a:r>
        </a:p>
      </dgm:t>
    </dgm:pt>
    <dgm:pt modelId="{CC439249-DCDD-4D5E-AEF0-DD4989B0FEEE}" type="parTrans" cxnId="{169194E5-2030-4528-BD8A-A85EEDE5D414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EA27C4D6-B044-4432-9956-63322E2A60EF}" type="sibTrans" cxnId="{169194E5-2030-4528-BD8A-A85EEDE5D414}">
      <dgm:prSet/>
      <dgm:spPr/>
      <dgm:t>
        <a:bodyPr/>
        <a:lstStyle/>
        <a:p>
          <a:endParaRPr lang="en-GB"/>
        </a:p>
      </dgm:t>
    </dgm:pt>
    <dgm:pt modelId="{8EFEA14E-0D2F-45D1-9B3E-0255F3D7ABE9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PAFA</a:t>
          </a:r>
        </a:p>
      </dgm:t>
    </dgm:pt>
    <dgm:pt modelId="{F20D2685-88D9-4E49-AB87-0AC97DE0EC73}" type="parTrans" cxnId="{253644D0-AEDD-4965-852C-26443A9CC52C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AB50F118-A8D1-4D7B-A1B1-8FD9C7DDBF83}" type="sibTrans" cxnId="{253644D0-AEDD-4965-852C-26443A9CC52C}">
      <dgm:prSet/>
      <dgm:spPr/>
      <dgm:t>
        <a:bodyPr/>
        <a:lstStyle/>
        <a:p>
          <a:endParaRPr lang="en-GB"/>
        </a:p>
      </dgm:t>
    </dgm:pt>
    <dgm:pt modelId="{A49E4F60-C1DA-4B20-A9E7-99CA560CC91F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Country Director</a:t>
          </a:r>
        </a:p>
      </dgm:t>
    </dgm:pt>
    <dgm:pt modelId="{586F3EDE-7C9B-421D-B2AB-80246C8CDAC6}" type="parTrans" cxnId="{CB3E2865-7885-41E1-BE85-C15948E60CE9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08F79ECC-6973-47EC-A884-A7059AAD7D78}" type="sibTrans" cxnId="{CB3E2865-7885-41E1-BE85-C15948E60CE9}">
      <dgm:prSet/>
      <dgm:spPr/>
      <dgm:t>
        <a:bodyPr/>
        <a:lstStyle/>
        <a:p>
          <a:endParaRPr lang="en-GB"/>
        </a:p>
      </dgm:t>
    </dgm:pt>
    <dgm:pt modelId="{96E0CFCD-5FB1-4167-8ABF-28088D4E0A0A}" type="asst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Programme Coordinator</a:t>
          </a:r>
        </a:p>
      </dgm:t>
    </dgm:pt>
    <dgm:pt modelId="{5D88D9EA-3EC7-44EF-8F55-7B6D89CAC547}" type="parTrans" cxnId="{D2EFE29D-35FB-464D-BFB2-09822B3EB94D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B9A96A9A-EF04-4B88-BAE5-7330F801309B}" type="sibTrans" cxnId="{D2EFE29D-35FB-464D-BFB2-09822B3EB94D}">
      <dgm:prSet/>
      <dgm:spPr/>
      <dgm:t>
        <a:bodyPr/>
        <a:lstStyle/>
        <a:p>
          <a:endParaRPr lang="en-GB"/>
        </a:p>
      </dgm:t>
    </dgm:pt>
    <dgm:pt modelId="{CE18ED56-0EAA-4ED2-8EF8-AFBE60E53D14}" type="asst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Programme Assistant</a:t>
          </a:r>
        </a:p>
      </dgm:t>
    </dgm:pt>
    <dgm:pt modelId="{3008EF52-1D7D-4939-8FD5-D5588F43B9B2}" type="parTrans" cxnId="{19E34992-E902-4FCC-828B-DE897B49EBF2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ADCA3195-4C1D-44AE-9DFD-437D7CAD7268}" type="sibTrans" cxnId="{19E34992-E902-4FCC-828B-DE897B49EBF2}">
      <dgm:prSet/>
      <dgm:spPr/>
      <dgm:t>
        <a:bodyPr/>
        <a:lstStyle/>
        <a:p>
          <a:endParaRPr lang="en-GB"/>
        </a:p>
      </dgm:t>
    </dgm:pt>
    <dgm:pt modelId="{F18518DF-9F24-4053-BC5D-6D6F0A12DB60}" type="asst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Finance Officer</a:t>
          </a:r>
        </a:p>
      </dgm:t>
    </dgm:pt>
    <dgm:pt modelId="{13B97E2F-4AEE-4F17-91DB-C9506B94B735}" type="parTrans" cxnId="{D7DA3BC9-DFD3-43EF-A591-B8A2358BF713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33DE0059-C3A5-4D94-9D4E-4ED42860E3B4}" type="sibTrans" cxnId="{D7DA3BC9-DFD3-43EF-A591-B8A2358BF713}">
      <dgm:prSet/>
      <dgm:spPr/>
      <dgm:t>
        <a:bodyPr/>
        <a:lstStyle/>
        <a:p>
          <a:endParaRPr lang="en-GB"/>
        </a:p>
      </dgm:t>
    </dgm:pt>
    <dgm:pt modelId="{CC2794C5-FBD8-4212-BC70-3DBBC19E6C30}" type="asst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900"/>
            <a:t>Administrative Assistant</a:t>
          </a:r>
        </a:p>
      </dgm:t>
    </dgm:pt>
    <dgm:pt modelId="{934D6556-C80B-4CC5-A7CF-8BDF33F72C94}" type="parTrans" cxnId="{283879AE-388F-4347-B79E-EA073567BF7D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2C9DE8E2-7981-4768-8C0C-95A0C83618BA}" type="sibTrans" cxnId="{283879AE-388F-4347-B79E-EA073567BF7D}">
      <dgm:prSet/>
      <dgm:spPr/>
      <dgm:t>
        <a:bodyPr/>
        <a:lstStyle/>
        <a:p>
          <a:endParaRPr lang="en-GB"/>
        </a:p>
      </dgm:t>
    </dgm:pt>
    <dgm:pt modelId="{C73E0F02-2390-4EE0-B6A4-FDF1A1C60BFE}" type="asst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1000"/>
            <a:t>PAFA</a:t>
          </a:r>
          <a:endParaRPr lang="en-GB" sz="1000"/>
        </a:p>
      </dgm:t>
    </dgm:pt>
    <dgm:pt modelId="{1F8920C5-53AE-42DF-BE8D-8B20F26AED09}" type="parTrans" cxnId="{774A33B0-6AD9-42E5-B62F-96762CE5D74D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030796B3-FC86-4ABF-B9D2-5135807F4916}" type="sibTrans" cxnId="{774A33B0-6AD9-42E5-B62F-96762CE5D74D}">
      <dgm:prSet/>
      <dgm:spPr/>
      <dgm:t>
        <a:bodyPr/>
        <a:lstStyle/>
        <a:p>
          <a:endParaRPr lang="en-GB"/>
        </a:p>
      </dgm:t>
    </dgm:pt>
    <dgm:pt modelId="{4E29F8F3-3AD9-4ED9-ABDD-DFC907BD9691}">
      <dgm:prSet custT="1"/>
      <dgm:spPr>
        <a:noFill/>
        <a:ln>
          <a:solidFill>
            <a:srgbClr val="002060"/>
          </a:solidFill>
        </a:ln>
      </dgm:spPr>
      <dgm:t>
        <a:bodyPr/>
        <a:lstStyle/>
        <a:p>
          <a:r>
            <a:rPr lang="en-GB" sz="1000">
              <a:solidFill>
                <a:schemeClr val="tx1"/>
              </a:solidFill>
            </a:rPr>
            <a:t>KENYA</a:t>
          </a:r>
        </a:p>
      </dgm:t>
    </dgm:pt>
    <dgm:pt modelId="{DB1BAD13-30F4-4E09-B84A-619D15DAB35A}" type="parTrans" cxnId="{7D30CEFA-BA2D-46DA-916E-0D9AB52DE101}">
      <dgm:prSet/>
      <dgm:spPr/>
      <dgm:t>
        <a:bodyPr/>
        <a:lstStyle/>
        <a:p>
          <a:endParaRPr lang="en-GB"/>
        </a:p>
      </dgm:t>
    </dgm:pt>
    <dgm:pt modelId="{4FB312D1-2CE7-4C52-932B-9F7A7AAB2DB9}" type="sibTrans" cxnId="{7D30CEFA-BA2D-46DA-916E-0D9AB52DE101}">
      <dgm:prSet/>
      <dgm:spPr/>
      <dgm:t>
        <a:bodyPr/>
        <a:lstStyle/>
        <a:p>
          <a:endParaRPr lang="en-GB"/>
        </a:p>
      </dgm:t>
    </dgm:pt>
    <dgm:pt modelId="{149EE31C-1856-4F8A-8316-046E2BA6F83F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Finance Officer</a:t>
          </a:r>
        </a:p>
      </dgm:t>
    </dgm:pt>
    <dgm:pt modelId="{D31CA502-39EC-41D3-A1EB-1C7650FDC240}" type="parTrans" cxnId="{A0D72945-A4D0-4726-AB1A-4B6341B28651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8C78920E-7776-4EE3-9B1F-33CF3A09BB0E}" type="sibTrans" cxnId="{A0D72945-A4D0-4726-AB1A-4B6341B28651}">
      <dgm:prSet/>
      <dgm:spPr/>
      <dgm:t>
        <a:bodyPr/>
        <a:lstStyle/>
        <a:p>
          <a:endParaRPr lang="en-GB"/>
        </a:p>
      </dgm:t>
    </dgm:pt>
    <dgm:pt modelId="{68997016-5249-46D0-9ABE-CAA89A4026E9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1000"/>
            <a:t>Finance Officer</a:t>
          </a:r>
          <a:endParaRPr lang="en-GB" sz="1000"/>
        </a:p>
      </dgm:t>
    </dgm:pt>
    <dgm:pt modelId="{D905FAF5-E81A-492A-9435-1B57E09ECA7F}" type="parTrans" cxnId="{E4632983-04B7-4CB7-9563-EA54DF000B72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5758AB68-5291-47DD-A7C9-D5A0E8E0A533}" type="sibTrans" cxnId="{E4632983-04B7-4CB7-9563-EA54DF000B72}">
      <dgm:prSet/>
      <dgm:spPr/>
      <dgm:t>
        <a:bodyPr/>
        <a:lstStyle/>
        <a:p>
          <a:endParaRPr lang="en-GB"/>
        </a:p>
      </dgm:t>
    </dgm:pt>
    <dgm:pt modelId="{6FDDC9C3-217D-4B6D-BDE6-65BF003A019D}" type="asst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PAFA</a:t>
          </a:r>
        </a:p>
      </dgm:t>
    </dgm:pt>
    <dgm:pt modelId="{02D38BF3-7F43-496D-9B20-0924A788B0A9}" type="parTrans" cxnId="{A0CF9D44-37F8-4E91-AE4D-202371E774C3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767760DE-318C-4935-B78F-25CA3E3F2E6C}" type="sibTrans" cxnId="{A0CF9D44-37F8-4E91-AE4D-202371E774C3}">
      <dgm:prSet/>
      <dgm:spPr/>
      <dgm:t>
        <a:bodyPr/>
        <a:lstStyle/>
        <a:p>
          <a:endParaRPr lang="en-GB"/>
        </a:p>
      </dgm:t>
    </dgm:pt>
    <dgm:pt modelId="{065A0F15-E292-454B-B87B-1F1508A2F675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Country Director</a:t>
          </a:r>
        </a:p>
      </dgm:t>
    </dgm:pt>
    <dgm:pt modelId="{28284DFB-41EE-46E7-A78F-8C0655093A13}" type="parTrans" cxnId="{14537052-0452-47D3-83FF-6E72360D7260}">
      <dgm:prSet/>
      <dgm:spPr/>
      <dgm:t>
        <a:bodyPr/>
        <a:lstStyle/>
        <a:p>
          <a:endParaRPr lang="en-GB"/>
        </a:p>
      </dgm:t>
    </dgm:pt>
    <dgm:pt modelId="{6CB55018-1A2D-4667-99C1-D816937DBD86}" type="sibTrans" cxnId="{14537052-0452-47D3-83FF-6E72360D7260}">
      <dgm:prSet/>
      <dgm:spPr/>
      <dgm:t>
        <a:bodyPr/>
        <a:lstStyle/>
        <a:p>
          <a:endParaRPr lang="en-GB"/>
        </a:p>
      </dgm:t>
    </dgm:pt>
    <dgm:pt modelId="{D9804FE8-EB95-4BCF-A482-E7EAADD417BD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900"/>
            <a:t>Temporary Programme Administrator</a:t>
          </a:r>
        </a:p>
      </dgm:t>
    </dgm:pt>
    <dgm:pt modelId="{B72FECE3-3A1B-4B20-94C7-2B2AF2C35A66}" type="parTrans" cxnId="{08802EE5-9CBF-41FB-935D-27CB5D6A83AC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4A1D21C0-0C11-48D7-AB8E-65166574A083}" type="sibTrans" cxnId="{08802EE5-9CBF-41FB-935D-27CB5D6A83AC}">
      <dgm:prSet/>
      <dgm:spPr/>
      <dgm:t>
        <a:bodyPr/>
        <a:lstStyle/>
        <a:p>
          <a:endParaRPr lang="en-GB"/>
        </a:p>
      </dgm:t>
    </dgm:pt>
    <dgm:pt modelId="{C08B659E-7E88-4002-A044-39B0E0082598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1000" dirty="0"/>
            <a:t>Programme Manager</a:t>
          </a:r>
          <a:endParaRPr lang="en-GB" sz="1000" dirty="0"/>
        </a:p>
      </dgm:t>
    </dgm:pt>
    <dgm:pt modelId="{DCB406E9-B8C1-4F18-9DAD-9D2691ABBC77}" type="parTrans" cxnId="{79058778-12ED-4D56-8525-2E42D83CAFA4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AE6B7114-C392-402D-935F-9E1CFF1E1112}" type="sibTrans" cxnId="{79058778-12ED-4D56-8525-2E42D83CAFA4}">
      <dgm:prSet/>
      <dgm:spPr/>
    </dgm:pt>
    <dgm:pt modelId="{AB6AD220-FA20-4023-BF04-942E83262A2C}" type="asst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Project Expert Officer</a:t>
          </a:r>
        </a:p>
      </dgm:t>
    </dgm:pt>
    <dgm:pt modelId="{5F2F71E5-C2C8-4BC4-BA65-1D372690CBF9}" type="parTrans" cxnId="{289F7C6B-16DE-44C4-A352-4EE4369D668F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7598CC02-3F51-4E65-8DE4-1B8FD2D66CEC}" type="sibTrans" cxnId="{289F7C6B-16DE-44C4-A352-4EE4369D668F}">
      <dgm:prSet/>
      <dgm:spPr/>
      <dgm:t>
        <a:bodyPr/>
        <a:lstStyle/>
        <a:p>
          <a:endParaRPr lang="en-GB"/>
        </a:p>
      </dgm:t>
    </dgm:pt>
    <dgm:pt modelId="{C76D2E4B-D6A4-4BCE-82DA-CFDE4FC8B707}" type="pres">
      <dgm:prSet presAssocID="{836F34C1-90D9-45AE-9C00-D11C046FBE3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923D771-8F2B-4880-A152-F7F6A128414B}" type="pres">
      <dgm:prSet presAssocID="{FF8D5B0D-7BA4-4CB6-B8EE-C6AFD23EF438}" presName="hierRoot1" presStyleCnt="0">
        <dgm:presLayoutVars>
          <dgm:hierBranch val="init"/>
        </dgm:presLayoutVars>
      </dgm:prSet>
      <dgm:spPr/>
    </dgm:pt>
    <dgm:pt modelId="{8E3712FE-4A8B-4B70-8296-4ADDDC399562}" type="pres">
      <dgm:prSet presAssocID="{FF8D5B0D-7BA4-4CB6-B8EE-C6AFD23EF438}" presName="rootComposite1" presStyleCnt="0"/>
      <dgm:spPr/>
    </dgm:pt>
    <dgm:pt modelId="{F3C268A2-0E2D-4C06-8A9C-9FE224BE3301}" type="pres">
      <dgm:prSet presAssocID="{FF8D5B0D-7BA4-4CB6-B8EE-C6AFD23EF438}" presName="rootText1" presStyleLbl="node0" presStyleIdx="0" presStyleCnt="1">
        <dgm:presLayoutVars>
          <dgm:chPref val="3"/>
        </dgm:presLayoutVars>
      </dgm:prSet>
      <dgm:spPr>
        <a:prstGeom prst="roundRect">
          <a:avLst/>
        </a:prstGeom>
      </dgm:spPr>
    </dgm:pt>
    <dgm:pt modelId="{C883F02C-B504-4B25-9CF6-2B5B23E2B2DB}" type="pres">
      <dgm:prSet presAssocID="{FF8D5B0D-7BA4-4CB6-B8EE-C6AFD23EF438}" presName="rootConnector1" presStyleLbl="node1" presStyleIdx="0" presStyleCnt="0"/>
      <dgm:spPr/>
    </dgm:pt>
    <dgm:pt modelId="{42BA4590-AAE6-4D51-BE6C-B6BD2BEEEBF3}" type="pres">
      <dgm:prSet presAssocID="{FF8D5B0D-7BA4-4CB6-B8EE-C6AFD23EF438}" presName="hierChild2" presStyleCnt="0"/>
      <dgm:spPr/>
    </dgm:pt>
    <dgm:pt modelId="{A844EC0D-DF5E-410E-98DE-D23829AC5CF9}" type="pres">
      <dgm:prSet presAssocID="{BA5C4EB7-3E04-4385-84C9-181E0ADCFD86}" presName="Name37" presStyleLbl="parChTrans1D2" presStyleIdx="0" presStyleCnt="5"/>
      <dgm:spPr/>
    </dgm:pt>
    <dgm:pt modelId="{6A9D1429-2D93-4232-BBB5-0B2C8CF65E98}" type="pres">
      <dgm:prSet presAssocID="{FAD6CBE3-87C1-40AF-89DB-8F7C3A5D5B50}" presName="hierRoot2" presStyleCnt="0">
        <dgm:presLayoutVars>
          <dgm:hierBranch val="init"/>
        </dgm:presLayoutVars>
      </dgm:prSet>
      <dgm:spPr/>
    </dgm:pt>
    <dgm:pt modelId="{6BB788DD-58C3-4D28-8E8A-D9C56B6B544E}" type="pres">
      <dgm:prSet presAssocID="{FAD6CBE3-87C1-40AF-89DB-8F7C3A5D5B50}" presName="rootComposite" presStyleCnt="0"/>
      <dgm:spPr/>
    </dgm:pt>
    <dgm:pt modelId="{27D6C61D-5FEC-4802-8DAD-3666575DA62C}" type="pres">
      <dgm:prSet presAssocID="{FAD6CBE3-87C1-40AF-89DB-8F7C3A5D5B50}" presName="rootText" presStyleLbl="node2" presStyleIdx="0" presStyleCnt="5">
        <dgm:presLayoutVars>
          <dgm:chPref val="3"/>
        </dgm:presLayoutVars>
      </dgm:prSet>
      <dgm:spPr>
        <a:prstGeom prst="roundRect">
          <a:avLst/>
        </a:prstGeom>
      </dgm:spPr>
    </dgm:pt>
    <dgm:pt modelId="{6402D696-2418-4275-932D-4CC3A2FC43FD}" type="pres">
      <dgm:prSet presAssocID="{FAD6CBE3-87C1-40AF-89DB-8F7C3A5D5B50}" presName="rootConnector" presStyleLbl="node2" presStyleIdx="0" presStyleCnt="5"/>
      <dgm:spPr/>
    </dgm:pt>
    <dgm:pt modelId="{E4884F9C-9B36-4ADA-B370-E0A67B343F04}" type="pres">
      <dgm:prSet presAssocID="{FAD6CBE3-87C1-40AF-89DB-8F7C3A5D5B50}" presName="hierChild4" presStyleCnt="0"/>
      <dgm:spPr/>
    </dgm:pt>
    <dgm:pt modelId="{608DDD04-B7D9-4468-97AD-5525194CEEF3}" type="pres">
      <dgm:prSet presAssocID="{28284DFB-41EE-46E7-A78F-8C0655093A13}" presName="Name37" presStyleLbl="parChTrans1D3" presStyleIdx="0" presStyleCnt="5"/>
      <dgm:spPr/>
    </dgm:pt>
    <dgm:pt modelId="{4A04EBB6-B89F-48E3-A357-352CB93A54C5}" type="pres">
      <dgm:prSet presAssocID="{065A0F15-E292-454B-B87B-1F1508A2F675}" presName="hierRoot2" presStyleCnt="0">
        <dgm:presLayoutVars>
          <dgm:hierBranch val="init"/>
        </dgm:presLayoutVars>
      </dgm:prSet>
      <dgm:spPr/>
    </dgm:pt>
    <dgm:pt modelId="{C16740F4-9523-4993-8D28-1698B705A6CB}" type="pres">
      <dgm:prSet presAssocID="{065A0F15-E292-454B-B87B-1F1508A2F675}" presName="rootComposite" presStyleCnt="0"/>
      <dgm:spPr/>
    </dgm:pt>
    <dgm:pt modelId="{F906213E-26F5-402A-8EA7-92ED8BFF449A}" type="pres">
      <dgm:prSet presAssocID="{065A0F15-E292-454B-B87B-1F1508A2F675}" presName="rootText" presStyleLbl="node3" presStyleIdx="0" presStyleCnt="5">
        <dgm:presLayoutVars>
          <dgm:chPref val="3"/>
        </dgm:presLayoutVars>
      </dgm:prSet>
      <dgm:spPr>
        <a:prstGeom prst="roundRect">
          <a:avLst/>
        </a:prstGeom>
      </dgm:spPr>
    </dgm:pt>
    <dgm:pt modelId="{77CCE0D7-AB12-4D34-8ACF-F61AABF40211}" type="pres">
      <dgm:prSet presAssocID="{065A0F15-E292-454B-B87B-1F1508A2F675}" presName="rootConnector" presStyleLbl="node3" presStyleIdx="0" presStyleCnt="5"/>
      <dgm:spPr/>
    </dgm:pt>
    <dgm:pt modelId="{C1ACBD83-F7B8-43C4-AF80-C24DF62A146E}" type="pres">
      <dgm:prSet presAssocID="{065A0F15-E292-454B-B87B-1F1508A2F675}" presName="hierChild4" presStyleCnt="0"/>
      <dgm:spPr/>
    </dgm:pt>
    <dgm:pt modelId="{5A7594BE-D8A5-4722-9B09-36FABEF91478}" type="pres">
      <dgm:prSet presAssocID="{217F6D57-3FB9-439A-AAD0-E9B09161D55C}" presName="Name37" presStyleLbl="parChTrans1D4" presStyleIdx="0" presStyleCnt="17"/>
      <dgm:spPr/>
    </dgm:pt>
    <dgm:pt modelId="{E7AC79AD-5C4A-4555-9E7D-DAC7996CFD88}" type="pres">
      <dgm:prSet presAssocID="{C1667322-E2A6-4503-869C-9BE508B9D2F4}" presName="hierRoot2" presStyleCnt="0">
        <dgm:presLayoutVars>
          <dgm:hierBranch val="init"/>
        </dgm:presLayoutVars>
      </dgm:prSet>
      <dgm:spPr/>
    </dgm:pt>
    <dgm:pt modelId="{6C5D1234-C7B1-488B-B65D-EA3E22BD0115}" type="pres">
      <dgm:prSet presAssocID="{C1667322-E2A6-4503-869C-9BE508B9D2F4}" presName="rootComposite" presStyleCnt="0"/>
      <dgm:spPr/>
    </dgm:pt>
    <dgm:pt modelId="{148E2C5C-5AA8-4E25-97C0-71010B9658D1}" type="pres">
      <dgm:prSet presAssocID="{C1667322-E2A6-4503-869C-9BE508B9D2F4}" presName="rootText" presStyleLbl="node4" presStyleIdx="0" presStyleCnt="10">
        <dgm:presLayoutVars>
          <dgm:chPref val="3"/>
        </dgm:presLayoutVars>
      </dgm:prSet>
      <dgm:spPr>
        <a:prstGeom prst="roundRect">
          <a:avLst/>
        </a:prstGeom>
      </dgm:spPr>
    </dgm:pt>
    <dgm:pt modelId="{C2D0EC9B-9F05-4643-A176-414F25334B0E}" type="pres">
      <dgm:prSet presAssocID="{C1667322-E2A6-4503-869C-9BE508B9D2F4}" presName="rootConnector" presStyleLbl="node4" presStyleIdx="0" presStyleCnt="10"/>
      <dgm:spPr/>
    </dgm:pt>
    <dgm:pt modelId="{7ACB967A-E3E9-4AF5-A7AD-E5E89BF74A77}" type="pres">
      <dgm:prSet presAssocID="{C1667322-E2A6-4503-869C-9BE508B9D2F4}" presName="hierChild4" presStyleCnt="0"/>
      <dgm:spPr/>
    </dgm:pt>
    <dgm:pt modelId="{8E75C389-3CDE-4F7D-BB6F-C89908AEE3F0}" type="pres">
      <dgm:prSet presAssocID="{C1667322-E2A6-4503-869C-9BE508B9D2F4}" presName="hierChild5" presStyleCnt="0"/>
      <dgm:spPr/>
    </dgm:pt>
    <dgm:pt modelId="{9D675C18-6731-4D08-BD3F-F459F0F3BAB9}" type="pres">
      <dgm:prSet presAssocID="{065A0F15-E292-454B-B87B-1F1508A2F675}" presName="hierChild5" presStyleCnt="0"/>
      <dgm:spPr/>
    </dgm:pt>
    <dgm:pt modelId="{EB5918D7-9B01-45A8-BD59-2FB7A8D8ABD7}" type="pres">
      <dgm:prSet presAssocID="{FAD6CBE3-87C1-40AF-89DB-8F7C3A5D5B50}" presName="hierChild5" presStyleCnt="0"/>
      <dgm:spPr/>
    </dgm:pt>
    <dgm:pt modelId="{466D4B04-BCD5-4CE3-A68A-1D2BA6922F2B}" type="pres">
      <dgm:prSet presAssocID="{DB1BAD13-30F4-4E09-B84A-619D15DAB35A}" presName="Name37" presStyleLbl="parChTrans1D2" presStyleIdx="1" presStyleCnt="5"/>
      <dgm:spPr/>
    </dgm:pt>
    <dgm:pt modelId="{133E3B26-101F-4362-A5E7-7A9EA0203C6F}" type="pres">
      <dgm:prSet presAssocID="{4E29F8F3-3AD9-4ED9-ABDD-DFC907BD9691}" presName="hierRoot2" presStyleCnt="0">
        <dgm:presLayoutVars>
          <dgm:hierBranch val="init"/>
        </dgm:presLayoutVars>
      </dgm:prSet>
      <dgm:spPr/>
    </dgm:pt>
    <dgm:pt modelId="{3F14588F-7AD0-42FB-9A63-D7BCCA151B7C}" type="pres">
      <dgm:prSet presAssocID="{4E29F8F3-3AD9-4ED9-ABDD-DFC907BD9691}" presName="rootComposite" presStyleCnt="0"/>
      <dgm:spPr/>
    </dgm:pt>
    <dgm:pt modelId="{ECB30BF7-6064-4F19-BE48-E020A21D9894}" type="pres">
      <dgm:prSet presAssocID="{4E29F8F3-3AD9-4ED9-ABDD-DFC907BD9691}" presName="rootText" presStyleLbl="node2" presStyleIdx="1" presStyleCnt="5">
        <dgm:presLayoutVars>
          <dgm:chPref val="3"/>
        </dgm:presLayoutVars>
      </dgm:prSet>
      <dgm:spPr>
        <a:prstGeom prst="roundRect">
          <a:avLst/>
        </a:prstGeom>
      </dgm:spPr>
    </dgm:pt>
    <dgm:pt modelId="{75CD9F08-22E6-421D-96F9-6A864EDD43A0}" type="pres">
      <dgm:prSet presAssocID="{4E29F8F3-3AD9-4ED9-ABDD-DFC907BD9691}" presName="rootConnector" presStyleLbl="node2" presStyleIdx="1" presStyleCnt="5"/>
      <dgm:spPr/>
    </dgm:pt>
    <dgm:pt modelId="{6D20AE4D-878A-49F0-B5C7-F61B5627302A}" type="pres">
      <dgm:prSet presAssocID="{4E29F8F3-3AD9-4ED9-ABDD-DFC907BD9691}" presName="hierChild4" presStyleCnt="0"/>
      <dgm:spPr/>
    </dgm:pt>
    <dgm:pt modelId="{DC667819-4EC7-4B8F-A410-40683072A822}" type="pres">
      <dgm:prSet presAssocID="{83A5266F-8C79-4C0F-AE71-14B5D35E3D63}" presName="Name37" presStyleLbl="parChTrans1D3" presStyleIdx="1" presStyleCnt="5"/>
      <dgm:spPr/>
    </dgm:pt>
    <dgm:pt modelId="{E9AB0B77-9BB2-4AF5-A97A-43AC812B7252}" type="pres">
      <dgm:prSet presAssocID="{61FAB4E4-12E6-43A1-B654-30FA48CE52CE}" presName="hierRoot2" presStyleCnt="0">
        <dgm:presLayoutVars>
          <dgm:hierBranch val="init"/>
        </dgm:presLayoutVars>
      </dgm:prSet>
      <dgm:spPr/>
    </dgm:pt>
    <dgm:pt modelId="{EB50B323-2F07-4BE5-AE5B-740648CAFB51}" type="pres">
      <dgm:prSet presAssocID="{61FAB4E4-12E6-43A1-B654-30FA48CE52CE}" presName="rootComposite" presStyleCnt="0"/>
      <dgm:spPr/>
    </dgm:pt>
    <dgm:pt modelId="{C589CE3D-C07D-4056-9DFF-BD66BF22AC4C}" type="pres">
      <dgm:prSet presAssocID="{61FAB4E4-12E6-43A1-B654-30FA48CE52CE}" presName="rootText" presStyleLbl="node3" presStyleIdx="1" presStyleCnt="5">
        <dgm:presLayoutVars>
          <dgm:chPref val="3"/>
        </dgm:presLayoutVars>
      </dgm:prSet>
      <dgm:spPr>
        <a:prstGeom prst="roundRect">
          <a:avLst/>
        </a:prstGeom>
      </dgm:spPr>
    </dgm:pt>
    <dgm:pt modelId="{1859F621-C56D-4CED-8FBF-B1AD70C082DA}" type="pres">
      <dgm:prSet presAssocID="{61FAB4E4-12E6-43A1-B654-30FA48CE52CE}" presName="rootConnector" presStyleLbl="node3" presStyleIdx="1" presStyleCnt="5"/>
      <dgm:spPr/>
    </dgm:pt>
    <dgm:pt modelId="{FD7710EC-6EDA-478C-9C2A-E6E676DEA1C8}" type="pres">
      <dgm:prSet presAssocID="{61FAB4E4-12E6-43A1-B654-30FA48CE52CE}" presName="hierChild4" presStyleCnt="0"/>
      <dgm:spPr/>
    </dgm:pt>
    <dgm:pt modelId="{379C477F-38B2-4861-8D6B-8A62173E55D4}" type="pres">
      <dgm:prSet presAssocID="{21AEFE51-127F-4392-884F-E1B69A9A2643}" presName="Name37" presStyleLbl="parChTrans1D4" presStyleIdx="1" presStyleCnt="17"/>
      <dgm:spPr/>
    </dgm:pt>
    <dgm:pt modelId="{C23EA2E0-A716-415D-97C5-CB6079A25DAE}" type="pres">
      <dgm:prSet presAssocID="{210F1DCE-4E85-4EF4-8C47-BEDAE7DF9B75}" presName="hierRoot2" presStyleCnt="0">
        <dgm:presLayoutVars>
          <dgm:hierBranch val="init"/>
        </dgm:presLayoutVars>
      </dgm:prSet>
      <dgm:spPr/>
    </dgm:pt>
    <dgm:pt modelId="{70BBCC03-67C9-4746-92DC-EE883B2D8FC0}" type="pres">
      <dgm:prSet presAssocID="{210F1DCE-4E85-4EF4-8C47-BEDAE7DF9B75}" presName="rootComposite" presStyleCnt="0"/>
      <dgm:spPr/>
    </dgm:pt>
    <dgm:pt modelId="{635C9717-3AD9-4444-9601-5759CE888B0E}" type="pres">
      <dgm:prSet presAssocID="{210F1DCE-4E85-4EF4-8C47-BEDAE7DF9B75}" presName="rootText" presStyleLbl="node4" presStyleIdx="1" presStyleCnt="10">
        <dgm:presLayoutVars>
          <dgm:chPref val="3"/>
        </dgm:presLayoutVars>
      </dgm:prSet>
      <dgm:spPr>
        <a:prstGeom prst="roundRect">
          <a:avLst/>
        </a:prstGeom>
      </dgm:spPr>
    </dgm:pt>
    <dgm:pt modelId="{7BE98D4C-91E2-4164-A56B-1DF3EE9D289E}" type="pres">
      <dgm:prSet presAssocID="{210F1DCE-4E85-4EF4-8C47-BEDAE7DF9B75}" presName="rootConnector" presStyleLbl="node4" presStyleIdx="1" presStyleCnt="10"/>
      <dgm:spPr/>
    </dgm:pt>
    <dgm:pt modelId="{0A9F00A7-F576-4F11-97B2-5357A7D0033B}" type="pres">
      <dgm:prSet presAssocID="{210F1DCE-4E85-4EF4-8C47-BEDAE7DF9B75}" presName="hierChild4" presStyleCnt="0"/>
      <dgm:spPr/>
    </dgm:pt>
    <dgm:pt modelId="{C54DDE7F-77E2-44AA-BD84-31520051320A}" type="pres">
      <dgm:prSet presAssocID="{210F1DCE-4E85-4EF4-8C47-BEDAE7DF9B75}" presName="hierChild5" presStyleCnt="0"/>
      <dgm:spPr/>
    </dgm:pt>
    <dgm:pt modelId="{9F607E29-B819-4DDA-9909-27B6F018EE3F}" type="pres">
      <dgm:prSet presAssocID="{F577373D-FD07-43BC-B6DF-FFCC4F816DF6}" presName="Name37" presStyleLbl="parChTrans1D4" presStyleIdx="2" presStyleCnt="17"/>
      <dgm:spPr/>
    </dgm:pt>
    <dgm:pt modelId="{04DEED7D-C110-4C76-A3B1-21B1A4DDE981}" type="pres">
      <dgm:prSet presAssocID="{8C61758D-661D-4DE3-ADFA-CE1C63E254D1}" presName="hierRoot2" presStyleCnt="0">
        <dgm:presLayoutVars>
          <dgm:hierBranch val="init"/>
        </dgm:presLayoutVars>
      </dgm:prSet>
      <dgm:spPr/>
    </dgm:pt>
    <dgm:pt modelId="{C8F34A3F-1D05-42EA-A2DE-60D0B8EEBE73}" type="pres">
      <dgm:prSet presAssocID="{8C61758D-661D-4DE3-ADFA-CE1C63E254D1}" presName="rootComposite" presStyleCnt="0"/>
      <dgm:spPr/>
    </dgm:pt>
    <dgm:pt modelId="{2E3C3CD4-A3AC-4FD6-A4E2-A5EBF7A18CA2}" type="pres">
      <dgm:prSet presAssocID="{8C61758D-661D-4DE3-ADFA-CE1C63E254D1}" presName="rootText" presStyleLbl="node4" presStyleIdx="2" presStyleCnt="10">
        <dgm:presLayoutVars>
          <dgm:chPref val="3"/>
        </dgm:presLayoutVars>
      </dgm:prSet>
      <dgm:spPr>
        <a:prstGeom prst="roundRect">
          <a:avLst/>
        </a:prstGeom>
      </dgm:spPr>
    </dgm:pt>
    <dgm:pt modelId="{86E8BF5F-E225-451D-B671-2B5AC3423ED8}" type="pres">
      <dgm:prSet presAssocID="{8C61758D-661D-4DE3-ADFA-CE1C63E254D1}" presName="rootConnector" presStyleLbl="node4" presStyleIdx="2" presStyleCnt="10"/>
      <dgm:spPr/>
    </dgm:pt>
    <dgm:pt modelId="{97E76BF5-86FF-404D-90BA-769BC7E9E08A}" type="pres">
      <dgm:prSet presAssocID="{8C61758D-661D-4DE3-ADFA-CE1C63E254D1}" presName="hierChild4" presStyleCnt="0"/>
      <dgm:spPr/>
    </dgm:pt>
    <dgm:pt modelId="{1D2478D3-E107-40B9-8311-2A7F55A5A4A6}" type="pres">
      <dgm:prSet presAssocID="{8C61758D-661D-4DE3-ADFA-CE1C63E254D1}" presName="hierChild5" presStyleCnt="0"/>
      <dgm:spPr/>
    </dgm:pt>
    <dgm:pt modelId="{793D8BD7-2119-4F09-9749-1BD903EC24AE}" type="pres">
      <dgm:prSet presAssocID="{D905FAF5-E81A-492A-9435-1B57E09ECA7F}" presName="Name37" presStyleLbl="parChTrans1D4" presStyleIdx="3" presStyleCnt="17"/>
      <dgm:spPr/>
    </dgm:pt>
    <dgm:pt modelId="{A7097103-BFFE-407D-B552-E78DF59E5DCD}" type="pres">
      <dgm:prSet presAssocID="{68997016-5249-46D0-9ABE-CAA89A4026E9}" presName="hierRoot2" presStyleCnt="0">
        <dgm:presLayoutVars>
          <dgm:hierBranch val="init"/>
        </dgm:presLayoutVars>
      </dgm:prSet>
      <dgm:spPr/>
    </dgm:pt>
    <dgm:pt modelId="{B89738DF-4B55-4051-9DFA-236970129EEF}" type="pres">
      <dgm:prSet presAssocID="{68997016-5249-46D0-9ABE-CAA89A4026E9}" presName="rootComposite" presStyleCnt="0"/>
      <dgm:spPr/>
    </dgm:pt>
    <dgm:pt modelId="{1F38D15B-C452-44C2-98A3-EB1677FD2A00}" type="pres">
      <dgm:prSet presAssocID="{68997016-5249-46D0-9ABE-CAA89A4026E9}" presName="rootText" presStyleLbl="node4" presStyleIdx="3" presStyleCnt="10">
        <dgm:presLayoutVars>
          <dgm:chPref val="3"/>
        </dgm:presLayoutVars>
      </dgm:prSet>
      <dgm:spPr>
        <a:prstGeom prst="roundRect">
          <a:avLst/>
        </a:prstGeom>
      </dgm:spPr>
    </dgm:pt>
    <dgm:pt modelId="{E7CA2106-A00D-4DEF-BAD2-901565A23B74}" type="pres">
      <dgm:prSet presAssocID="{68997016-5249-46D0-9ABE-CAA89A4026E9}" presName="rootConnector" presStyleLbl="node4" presStyleIdx="3" presStyleCnt="10"/>
      <dgm:spPr/>
    </dgm:pt>
    <dgm:pt modelId="{CABA8AB9-DA14-4B55-9D12-0C9C4A32D79B}" type="pres">
      <dgm:prSet presAssocID="{68997016-5249-46D0-9ABE-CAA89A4026E9}" presName="hierChild4" presStyleCnt="0"/>
      <dgm:spPr/>
    </dgm:pt>
    <dgm:pt modelId="{585A1879-11A3-437E-AF3E-66D1B60B0704}" type="pres">
      <dgm:prSet presAssocID="{68997016-5249-46D0-9ABE-CAA89A4026E9}" presName="hierChild5" presStyleCnt="0"/>
      <dgm:spPr/>
    </dgm:pt>
    <dgm:pt modelId="{31073EF6-484A-409C-9F0F-AB0EE711AB5C}" type="pres">
      <dgm:prSet presAssocID="{B72FECE3-3A1B-4B20-94C7-2B2AF2C35A66}" presName="Name37" presStyleLbl="parChTrans1D4" presStyleIdx="4" presStyleCnt="17"/>
      <dgm:spPr/>
    </dgm:pt>
    <dgm:pt modelId="{060646C7-2D6D-4D32-9629-17C6861937C5}" type="pres">
      <dgm:prSet presAssocID="{D9804FE8-EB95-4BCF-A482-E7EAADD417BD}" presName="hierRoot2" presStyleCnt="0">
        <dgm:presLayoutVars>
          <dgm:hierBranch val="init"/>
        </dgm:presLayoutVars>
      </dgm:prSet>
      <dgm:spPr/>
    </dgm:pt>
    <dgm:pt modelId="{6B4B1512-12CA-4B20-A496-36DC982460B3}" type="pres">
      <dgm:prSet presAssocID="{D9804FE8-EB95-4BCF-A482-E7EAADD417BD}" presName="rootComposite" presStyleCnt="0"/>
      <dgm:spPr/>
    </dgm:pt>
    <dgm:pt modelId="{5EF37E28-A0B9-463F-9188-8E1622C8C7E2}" type="pres">
      <dgm:prSet presAssocID="{D9804FE8-EB95-4BCF-A482-E7EAADD417BD}" presName="rootText" presStyleLbl="node4" presStyleIdx="4" presStyleCnt="10">
        <dgm:presLayoutVars>
          <dgm:chPref val="3"/>
        </dgm:presLayoutVars>
      </dgm:prSet>
      <dgm:spPr>
        <a:prstGeom prst="roundRect">
          <a:avLst/>
        </a:prstGeom>
      </dgm:spPr>
    </dgm:pt>
    <dgm:pt modelId="{B7696B76-6ED0-482A-B4CE-4B98CD1BF64C}" type="pres">
      <dgm:prSet presAssocID="{D9804FE8-EB95-4BCF-A482-E7EAADD417BD}" presName="rootConnector" presStyleLbl="node4" presStyleIdx="4" presStyleCnt="10"/>
      <dgm:spPr/>
    </dgm:pt>
    <dgm:pt modelId="{194E77EB-AFB7-4C67-AC43-5AB2E8370F6E}" type="pres">
      <dgm:prSet presAssocID="{D9804FE8-EB95-4BCF-A482-E7EAADD417BD}" presName="hierChild4" presStyleCnt="0"/>
      <dgm:spPr/>
    </dgm:pt>
    <dgm:pt modelId="{5D138B6E-B5C7-4EE7-ACF9-E15F1EBB6BE8}" type="pres">
      <dgm:prSet presAssocID="{D9804FE8-EB95-4BCF-A482-E7EAADD417BD}" presName="hierChild5" presStyleCnt="0"/>
      <dgm:spPr/>
    </dgm:pt>
    <dgm:pt modelId="{4552DC8E-90D5-46C1-9946-50815523925B}" type="pres">
      <dgm:prSet presAssocID="{61FAB4E4-12E6-43A1-B654-30FA48CE52CE}" presName="hierChild5" presStyleCnt="0"/>
      <dgm:spPr/>
    </dgm:pt>
    <dgm:pt modelId="{9FFF31F9-A307-4E82-9571-823DC7239394}" type="pres">
      <dgm:prSet presAssocID="{4E29F8F3-3AD9-4ED9-ABDD-DFC907BD9691}" presName="hierChild5" presStyleCnt="0"/>
      <dgm:spPr/>
    </dgm:pt>
    <dgm:pt modelId="{0DA15571-FA27-41BC-BD04-753F12D5F066}" type="pres">
      <dgm:prSet presAssocID="{631D6022-653B-4778-931C-20424A7B389E}" presName="Name37" presStyleLbl="parChTrans1D2" presStyleIdx="2" presStyleCnt="5"/>
      <dgm:spPr/>
    </dgm:pt>
    <dgm:pt modelId="{706B30A4-250C-4D57-8033-605E05841695}" type="pres">
      <dgm:prSet presAssocID="{D14361C6-F698-4DF1-B937-7DF0406BA1D0}" presName="hierRoot2" presStyleCnt="0">
        <dgm:presLayoutVars>
          <dgm:hierBranch val="init"/>
        </dgm:presLayoutVars>
      </dgm:prSet>
      <dgm:spPr/>
    </dgm:pt>
    <dgm:pt modelId="{6D80B3C9-42B8-404D-8DE5-78C61FFE37A7}" type="pres">
      <dgm:prSet presAssocID="{D14361C6-F698-4DF1-B937-7DF0406BA1D0}" presName="rootComposite" presStyleCnt="0"/>
      <dgm:spPr/>
    </dgm:pt>
    <dgm:pt modelId="{EA52C967-D148-484D-9946-5A545C7A2A09}" type="pres">
      <dgm:prSet presAssocID="{D14361C6-F698-4DF1-B937-7DF0406BA1D0}" presName="rootText" presStyleLbl="node2" presStyleIdx="2" presStyleCnt="5">
        <dgm:presLayoutVars>
          <dgm:chPref val="3"/>
        </dgm:presLayoutVars>
      </dgm:prSet>
      <dgm:spPr>
        <a:prstGeom prst="roundRect">
          <a:avLst/>
        </a:prstGeom>
      </dgm:spPr>
    </dgm:pt>
    <dgm:pt modelId="{590BBF07-A9C4-487D-9243-BC69471EAFD3}" type="pres">
      <dgm:prSet presAssocID="{D14361C6-F698-4DF1-B937-7DF0406BA1D0}" presName="rootConnector" presStyleLbl="node2" presStyleIdx="2" presStyleCnt="5"/>
      <dgm:spPr/>
    </dgm:pt>
    <dgm:pt modelId="{277E51E3-4131-4E07-8431-0387C89C9DC1}" type="pres">
      <dgm:prSet presAssocID="{D14361C6-F698-4DF1-B937-7DF0406BA1D0}" presName="hierChild4" presStyleCnt="0"/>
      <dgm:spPr/>
    </dgm:pt>
    <dgm:pt modelId="{ADA82196-8244-44BA-8D3F-2EFDF18ADF51}" type="pres">
      <dgm:prSet presAssocID="{733577AC-B1F2-44A4-931B-28B113406887}" presName="Name37" presStyleLbl="parChTrans1D3" presStyleIdx="2" presStyleCnt="5"/>
      <dgm:spPr/>
    </dgm:pt>
    <dgm:pt modelId="{5E6B2003-14E7-4E2E-AF48-2C6A8FE10CEA}" type="pres">
      <dgm:prSet presAssocID="{444F8DB0-D34D-41C6-BC4E-F32B8FB21FA6}" presName="hierRoot2" presStyleCnt="0">
        <dgm:presLayoutVars>
          <dgm:hierBranch val="init"/>
        </dgm:presLayoutVars>
      </dgm:prSet>
      <dgm:spPr/>
    </dgm:pt>
    <dgm:pt modelId="{79BD14DC-E5F0-46BE-9CFA-C6A24D77F349}" type="pres">
      <dgm:prSet presAssocID="{444F8DB0-D34D-41C6-BC4E-F32B8FB21FA6}" presName="rootComposite" presStyleCnt="0"/>
      <dgm:spPr/>
    </dgm:pt>
    <dgm:pt modelId="{FCE4716F-707A-437A-A37D-55FD664EEF12}" type="pres">
      <dgm:prSet presAssocID="{444F8DB0-D34D-41C6-BC4E-F32B8FB21FA6}" presName="rootText" presStyleLbl="node3" presStyleIdx="2" presStyleCnt="5">
        <dgm:presLayoutVars>
          <dgm:chPref val="3"/>
        </dgm:presLayoutVars>
      </dgm:prSet>
      <dgm:spPr>
        <a:prstGeom prst="roundRect">
          <a:avLst/>
        </a:prstGeom>
      </dgm:spPr>
    </dgm:pt>
    <dgm:pt modelId="{6AB69C32-D6F7-4A8C-B1E7-BF9C571BAF09}" type="pres">
      <dgm:prSet presAssocID="{444F8DB0-D34D-41C6-BC4E-F32B8FB21FA6}" presName="rootConnector" presStyleLbl="node3" presStyleIdx="2" presStyleCnt="5"/>
      <dgm:spPr/>
    </dgm:pt>
    <dgm:pt modelId="{9860F0C5-4E1A-449F-AC35-9F4C00B4A09D}" type="pres">
      <dgm:prSet presAssocID="{444F8DB0-D34D-41C6-BC4E-F32B8FB21FA6}" presName="hierChild4" presStyleCnt="0"/>
      <dgm:spPr/>
    </dgm:pt>
    <dgm:pt modelId="{AB94F61F-39BB-4DE0-A1DC-AC7340E10EA8}" type="pres">
      <dgm:prSet presAssocID="{5FB1CA7B-199A-4B88-A469-F51CFFF77674}" presName="Name37" presStyleLbl="parChTrans1D4" presStyleIdx="5" presStyleCnt="17"/>
      <dgm:spPr/>
    </dgm:pt>
    <dgm:pt modelId="{A39BD4A1-7F83-4C1B-B358-5765436F219D}" type="pres">
      <dgm:prSet presAssocID="{D91D7288-8B33-433D-ABCD-77422E6D98F0}" presName="hierRoot2" presStyleCnt="0">
        <dgm:presLayoutVars>
          <dgm:hierBranch val="init"/>
        </dgm:presLayoutVars>
      </dgm:prSet>
      <dgm:spPr/>
    </dgm:pt>
    <dgm:pt modelId="{33F17D84-9110-45B6-BD03-86A199D7C05C}" type="pres">
      <dgm:prSet presAssocID="{D91D7288-8B33-433D-ABCD-77422E6D98F0}" presName="rootComposite" presStyleCnt="0"/>
      <dgm:spPr/>
    </dgm:pt>
    <dgm:pt modelId="{CB7B2D87-B9CD-4DA7-BA45-E166A59E0FFD}" type="pres">
      <dgm:prSet presAssocID="{D91D7288-8B33-433D-ABCD-77422E6D98F0}" presName="rootText" presStyleLbl="node4" presStyleIdx="5" presStyleCnt="10">
        <dgm:presLayoutVars>
          <dgm:chPref val="3"/>
        </dgm:presLayoutVars>
      </dgm:prSet>
      <dgm:spPr>
        <a:prstGeom prst="roundRect">
          <a:avLst/>
        </a:prstGeom>
      </dgm:spPr>
    </dgm:pt>
    <dgm:pt modelId="{AD39896C-5B12-465D-89D1-114F0134A978}" type="pres">
      <dgm:prSet presAssocID="{D91D7288-8B33-433D-ABCD-77422E6D98F0}" presName="rootConnector" presStyleLbl="node4" presStyleIdx="5" presStyleCnt="10"/>
      <dgm:spPr/>
    </dgm:pt>
    <dgm:pt modelId="{5F3607F2-61E7-46F2-AF08-2BF5DF873F10}" type="pres">
      <dgm:prSet presAssocID="{D91D7288-8B33-433D-ABCD-77422E6D98F0}" presName="hierChild4" presStyleCnt="0"/>
      <dgm:spPr/>
    </dgm:pt>
    <dgm:pt modelId="{90A79FEF-A078-4855-8868-30B0A97F514F}" type="pres">
      <dgm:prSet presAssocID="{D91D7288-8B33-433D-ABCD-77422E6D98F0}" presName="hierChild5" presStyleCnt="0"/>
      <dgm:spPr/>
    </dgm:pt>
    <dgm:pt modelId="{89EC9566-A81E-448D-A51D-5C02B224657E}" type="pres">
      <dgm:prSet presAssocID="{DCB406E9-B8C1-4F18-9DAD-9D2691ABBC77}" presName="Name37" presStyleLbl="parChTrans1D4" presStyleIdx="6" presStyleCnt="17"/>
      <dgm:spPr/>
    </dgm:pt>
    <dgm:pt modelId="{F5DA8310-3168-4889-BEDD-2FB686607244}" type="pres">
      <dgm:prSet presAssocID="{C08B659E-7E88-4002-A044-39B0E0082598}" presName="hierRoot2" presStyleCnt="0">
        <dgm:presLayoutVars>
          <dgm:hierBranch val="init"/>
        </dgm:presLayoutVars>
      </dgm:prSet>
      <dgm:spPr/>
    </dgm:pt>
    <dgm:pt modelId="{A0DFCF59-7F71-4E28-B4CA-5FA8DF19181B}" type="pres">
      <dgm:prSet presAssocID="{C08B659E-7E88-4002-A044-39B0E0082598}" presName="rootComposite" presStyleCnt="0"/>
      <dgm:spPr/>
    </dgm:pt>
    <dgm:pt modelId="{02B11805-CE12-4689-B7B0-5F470DC3F374}" type="pres">
      <dgm:prSet presAssocID="{C08B659E-7E88-4002-A044-39B0E0082598}" presName="rootText" presStyleLbl="node4" presStyleIdx="6" presStyleCnt="10">
        <dgm:presLayoutVars>
          <dgm:chPref val="3"/>
        </dgm:presLayoutVars>
      </dgm:prSet>
      <dgm:spPr>
        <a:prstGeom prst="roundRect">
          <a:avLst/>
        </a:prstGeom>
      </dgm:spPr>
    </dgm:pt>
    <dgm:pt modelId="{AC5F865E-9914-41D2-9109-4BF0120BB867}" type="pres">
      <dgm:prSet presAssocID="{C08B659E-7E88-4002-A044-39B0E0082598}" presName="rootConnector" presStyleLbl="node4" presStyleIdx="6" presStyleCnt="10"/>
      <dgm:spPr/>
    </dgm:pt>
    <dgm:pt modelId="{D8BA121F-D971-4854-943F-17626E3F045E}" type="pres">
      <dgm:prSet presAssocID="{C08B659E-7E88-4002-A044-39B0E0082598}" presName="hierChild4" presStyleCnt="0"/>
      <dgm:spPr/>
    </dgm:pt>
    <dgm:pt modelId="{D9D625BF-A78D-4133-A62F-F8D9D81DD45A}" type="pres">
      <dgm:prSet presAssocID="{C08B659E-7E88-4002-A044-39B0E0082598}" presName="hierChild5" presStyleCnt="0"/>
      <dgm:spPr/>
    </dgm:pt>
    <dgm:pt modelId="{40E303C0-75BD-4BEE-B00D-7D6E31CC3584}" type="pres">
      <dgm:prSet presAssocID="{D31CA502-39EC-41D3-A1EB-1C7650FDC240}" presName="Name37" presStyleLbl="parChTrans1D4" presStyleIdx="7" presStyleCnt="17"/>
      <dgm:spPr/>
    </dgm:pt>
    <dgm:pt modelId="{E9E144D6-6B31-42B8-A98C-124513566D19}" type="pres">
      <dgm:prSet presAssocID="{149EE31C-1856-4F8A-8316-046E2BA6F83F}" presName="hierRoot2" presStyleCnt="0">
        <dgm:presLayoutVars>
          <dgm:hierBranch val="init"/>
        </dgm:presLayoutVars>
      </dgm:prSet>
      <dgm:spPr/>
    </dgm:pt>
    <dgm:pt modelId="{F2AE2196-9877-42D6-96B6-56EEB69C6310}" type="pres">
      <dgm:prSet presAssocID="{149EE31C-1856-4F8A-8316-046E2BA6F83F}" presName="rootComposite" presStyleCnt="0"/>
      <dgm:spPr/>
    </dgm:pt>
    <dgm:pt modelId="{F3031C6E-E44C-49B7-A074-3B8D3EDF4086}" type="pres">
      <dgm:prSet presAssocID="{149EE31C-1856-4F8A-8316-046E2BA6F83F}" presName="rootText" presStyleLbl="node4" presStyleIdx="7" presStyleCnt="10">
        <dgm:presLayoutVars>
          <dgm:chPref val="3"/>
        </dgm:presLayoutVars>
      </dgm:prSet>
      <dgm:spPr>
        <a:prstGeom prst="roundRect">
          <a:avLst/>
        </a:prstGeom>
      </dgm:spPr>
    </dgm:pt>
    <dgm:pt modelId="{C0228295-5F2D-49B2-A67D-7CFEB15B4C77}" type="pres">
      <dgm:prSet presAssocID="{149EE31C-1856-4F8A-8316-046E2BA6F83F}" presName="rootConnector" presStyleLbl="node4" presStyleIdx="7" presStyleCnt="10"/>
      <dgm:spPr/>
    </dgm:pt>
    <dgm:pt modelId="{207BF204-3EFD-4DC5-B23C-D52B6E94E26D}" type="pres">
      <dgm:prSet presAssocID="{149EE31C-1856-4F8A-8316-046E2BA6F83F}" presName="hierChild4" presStyleCnt="0"/>
      <dgm:spPr/>
    </dgm:pt>
    <dgm:pt modelId="{453D05D3-8EEA-4A18-BB9A-DF2049086C7E}" type="pres">
      <dgm:prSet presAssocID="{149EE31C-1856-4F8A-8316-046E2BA6F83F}" presName="hierChild5" presStyleCnt="0"/>
      <dgm:spPr/>
    </dgm:pt>
    <dgm:pt modelId="{120F26FC-2ED0-4A03-84BF-84D538F02C65}" type="pres">
      <dgm:prSet presAssocID="{444F8DB0-D34D-41C6-BC4E-F32B8FB21FA6}" presName="hierChild5" presStyleCnt="0"/>
      <dgm:spPr/>
    </dgm:pt>
    <dgm:pt modelId="{F67DE05B-9A31-43E5-8C94-3DC699FBF7CC}" type="pres">
      <dgm:prSet presAssocID="{D14361C6-F698-4DF1-B937-7DF0406BA1D0}" presName="hierChild5" presStyleCnt="0"/>
      <dgm:spPr/>
    </dgm:pt>
    <dgm:pt modelId="{340B8185-AA5A-483D-90B6-8EEF16FED2EC}" type="pres">
      <dgm:prSet presAssocID="{D246DB43-5E0F-4CCD-93DB-7B83550166BD}" presName="Name37" presStyleLbl="parChTrans1D2" presStyleIdx="3" presStyleCnt="5"/>
      <dgm:spPr/>
    </dgm:pt>
    <dgm:pt modelId="{CBE36CD1-7B11-429A-A0ED-8B4D513BB53A}" type="pres">
      <dgm:prSet presAssocID="{4B1219DA-7682-4B60-894B-10AB42E995D0}" presName="hierRoot2" presStyleCnt="0">
        <dgm:presLayoutVars>
          <dgm:hierBranch val="init"/>
        </dgm:presLayoutVars>
      </dgm:prSet>
      <dgm:spPr/>
    </dgm:pt>
    <dgm:pt modelId="{F3D30614-94CA-4100-A054-9E56A7F27514}" type="pres">
      <dgm:prSet presAssocID="{4B1219DA-7682-4B60-894B-10AB42E995D0}" presName="rootComposite" presStyleCnt="0"/>
      <dgm:spPr/>
    </dgm:pt>
    <dgm:pt modelId="{8D731856-CAF2-4865-B0E3-85259BB662E1}" type="pres">
      <dgm:prSet presAssocID="{4B1219DA-7682-4B60-894B-10AB42E995D0}" presName="rootText" presStyleLbl="node2" presStyleIdx="3" presStyleCnt="5">
        <dgm:presLayoutVars>
          <dgm:chPref val="3"/>
        </dgm:presLayoutVars>
      </dgm:prSet>
      <dgm:spPr>
        <a:prstGeom prst="roundRect">
          <a:avLst/>
        </a:prstGeom>
      </dgm:spPr>
    </dgm:pt>
    <dgm:pt modelId="{32617A9A-FBD6-4144-96CD-E4F378F1B4C7}" type="pres">
      <dgm:prSet presAssocID="{4B1219DA-7682-4B60-894B-10AB42E995D0}" presName="rootConnector" presStyleLbl="node2" presStyleIdx="3" presStyleCnt="5"/>
      <dgm:spPr/>
    </dgm:pt>
    <dgm:pt modelId="{439E0B33-777B-47F9-A583-5636DA39B514}" type="pres">
      <dgm:prSet presAssocID="{4B1219DA-7682-4B60-894B-10AB42E995D0}" presName="hierChild4" presStyleCnt="0"/>
      <dgm:spPr/>
    </dgm:pt>
    <dgm:pt modelId="{BEA63B93-F134-4880-8B50-68D2A2628085}" type="pres">
      <dgm:prSet presAssocID="{87543FD7-47A6-49E1-B6B7-1293C1338A2B}" presName="Name37" presStyleLbl="parChTrans1D3" presStyleIdx="3" presStyleCnt="5"/>
      <dgm:spPr/>
    </dgm:pt>
    <dgm:pt modelId="{19E44F8E-6C5F-43D4-962B-80EA62AF3E83}" type="pres">
      <dgm:prSet presAssocID="{6215141C-DEE1-4471-A2B6-C00231091AE8}" presName="hierRoot2" presStyleCnt="0">
        <dgm:presLayoutVars>
          <dgm:hierBranch val="init"/>
        </dgm:presLayoutVars>
      </dgm:prSet>
      <dgm:spPr/>
    </dgm:pt>
    <dgm:pt modelId="{590DC779-F4CE-40DF-A039-B99342A29A47}" type="pres">
      <dgm:prSet presAssocID="{6215141C-DEE1-4471-A2B6-C00231091AE8}" presName="rootComposite" presStyleCnt="0"/>
      <dgm:spPr/>
    </dgm:pt>
    <dgm:pt modelId="{99099AE2-E5DB-4890-969B-B7354738214F}" type="pres">
      <dgm:prSet presAssocID="{6215141C-DEE1-4471-A2B6-C00231091AE8}" presName="rootText" presStyleLbl="node3" presStyleIdx="3" presStyleCnt="5">
        <dgm:presLayoutVars>
          <dgm:chPref val="3"/>
        </dgm:presLayoutVars>
      </dgm:prSet>
      <dgm:spPr>
        <a:prstGeom prst="roundRect">
          <a:avLst/>
        </a:prstGeom>
      </dgm:spPr>
    </dgm:pt>
    <dgm:pt modelId="{A5150E66-1C83-4E4B-8215-64EC9FEFD972}" type="pres">
      <dgm:prSet presAssocID="{6215141C-DEE1-4471-A2B6-C00231091AE8}" presName="rootConnector" presStyleLbl="node3" presStyleIdx="3" presStyleCnt="5"/>
      <dgm:spPr/>
    </dgm:pt>
    <dgm:pt modelId="{D239944E-8460-4E23-B679-A992B80B3BEA}" type="pres">
      <dgm:prSet presAssocID="{6215141C-DEE1-4471-A2B6-C00231091AE8}" presName="hierChild4" presStyleCnt="0"/>
      <dgm:spPr/>
    </dgm:pt>
    <dgm:pt modelId="{B4EF0953-203D-4A31-859A-6790B414E284}" type="pres">
      <dgm:prSet presAssocID="{CC439249-DCDD-4D5E-AEF0-DD4989B0FEEE}" presName="Name37" presStyleLbl="parChTrans1D4" presStyleIdx="8" presStyleCnt="17"/>
      <dgm:spPr/>
    </dgm:pt>
    <dgm:pt modelId="{61D807C3-AB5D-4399-B4C7-B518729CB4DE}" type="pres">
      <dgm:prSet presAssocID="{2416F1F5-D92D-4F15-89BF-1938181BAD53}" presName="hierRoot2" presStyleCnt="0">
        <dgm:presLayoutVars>
          <dgm:hierBranch val="init"/>
        </dgm:presLayoutVars>
      </dgm:prSet>
      <dgm:spPr/>
    </dgm:pt>
    <dgm:pt modelId="{56CC2308-4EFE-4EDB-AD7C-DA6A06A45574}" type="pres">
      <dgm:prSet presAssocID="{2416F1F5-D92D-4F15-89BF-1938181BAD53}" presName="rootComposite" presStyleCnt="0"/>
      <dgm:spPr/>
    </dgm:pt>
    <dgm:pt modelId="{8D1569A6-DB70-4429-8DE8-38212284882D}" type="pres">
      <dgm:prSet presAssocID="{2416F1F5-D92D-4F15-89BF-1938181BAD53}" presName="rootText" presStyleLbl="node4" presStyleIdx="8" presStyleCnt="10">
        <dgm:presLayoutVars>
          <dgm:chPref val="3"/>
        </dgm:presLayoutVars>
      </dgm:prSet>
      <dgm:spPr>
        <a:prstGeom prst="roundRect">
          <a:avLst/>
        </a:prstGeom>
      </dgm:spPr>
    </dgm:pt>
    <dgm:pt modelId="{2FFD14A9-382E-4E48-80C7-3A2540537BB6}" type="pres">
      <dgm:prSet presAssocID="{2416F1F5-D92D-4F15-89BF-1938181BAD53}" presName="rootConnector" presStyleLbl="node4" presStyleIdx="8" presStyleCnt="10"/>
      <dgm:spPr/>
    </dgm:pt>
    <dgm:pt modelId="{BA7C7581-EABF-4621-9F20-36433B900E7B}" type="pres">
      <dgm:prSet presAssocID="{2416F1F5-D92D-4F15-89BF-1938181BAD53}" presName="hierChild4" presStyleCnt="0"/>
      <dgm:spPr/>
    </dgm:pt>
    <dgm:pt modelId="{5D6A3199-34CB-4FA3-92F5-33357C2554AE}" type="pres">
      <dgm:prSet presAssocID="{2416F1F5-D92D-4F15-89BF-1938181BAD53}" presName="hierChild5" presStyleCnt="0"/>
      <dgm:spPr/>
    </dgm:pt>
    <dgm:pt modelId="{F167333F-F093-4440-926A-0B51488B945C}" type="pres">
      <dgm:prSet presAssocID="{F20D2685-88D9-4E49-AB87-0AC97DE0EC73}" presName="Name37" presStyleLbl="parChTrans1D4" presStyleIdx="9" presStyleCnt="17"/>
      <dgm:spPr/>
    </dgm:pt>
    <dgm:pt modelId="{FE5AF320-71E2-4F93-8624-03A221A3AEBC}" type="pres">
      <dgm:prSet presAssocID="{8EFEA14E-0D2F-45D1-9B3E-0255F3D7ABE9}" presName="hierRoot2" presStyleCnt="0">
        <dgm:presLayoutVars>
          <dgm:hierBranch val="init"/>
        </dgm:presLayoutVars>
      </dgm:prSet>
      <dgm:spPr/>
    </dgm:pt>
    <dgm:pt modelId="{FE720BE6-C2FC-4CFF-B8F0-19792785E5CA}" type="pres">
      <dgm:prSet presAssocID="{8EFEA14E-0D2F-45D1-9B3E-0255F3D7ABE9}" presName="rootComposite" presStyleCnt="0"/>
      <dgm:spPr/>
    </dgm:pt>
    <dgm:pt modelId="{D795D756-525B-4C88-82A9-CA55D16C14B3}" type="pres">
      <dgm:prSet presAssocID="{8EFEA14E-0D2F-45D1-9B3E-0255F3D7ABE9}" presName="rootText" presStyleLbl="node4" presStyleIdx="9" presStyleCnt="10">
        <dgm:presLayoutVars>
          <dgm:chPref val="3"/>
        </dgm:presLayoutVars>
      </dgm:prSet>
      <dgm:spPr>
        <a:prstGeom prst="roundRect">
          <a:avLst/>
        </a:prstGeom>
      </dgm:spPr>
    </dgm:pt>
    <dgm:pt modelId="{8DF7B5D3-8C99-4E1E-8512-265378CEF310}" type="pres">
      <dgm:prSet presAssocID="{8EFEA14E-0D2F-45D1-9B3E-0255F3D7ABE9}" presName="rootConnector" presStyleLbl="node4" presStyleIdx="9" presStyleCnt="10"/>
      <dgm:spPr/>
    </dgm:pt>
    <dgm:pt modelId="{DBD7FFB3-A9A4-478F-B3AB-28DDA9464928}" type="pres">
      <dgm:prSet presAssocID="{8EFEA14E-0D2F-45D1-9B3E-0255F3D7ABE9}" presName="hierChild4" presStyleCnt="0"/>
      <dgm:spPr/>
    </dgm:pt>
    <dgm:pt modelId="{0A4B6E00-0616-4EE2-8F31-ADC1D61434C8}" type="pres">
      <dgm:prSet presAssocID="{8EFEA14E-0D2F-45D1-9B3E-0255F3D7ABE9}" presName="hierChild5" presStyleCnt="0"/>
      <dgm:spPr/>
    </dgm:pt>
    <dgm:pt modelId="{E9D4C3B5-F68D-49C4-B8A0-F488129AEE3F}" type="pres">
      <dgm:prSet presAssocID="{6215141C-DEE1-4471-A2B6-C00231091AE8}" presName="hierChild5" presStyleCnt="0"/>
      <dgm:spPr/>
    </dgm:pt>
    <dgm:pt modelId="{6CF039AF-4BB2-461B-8377-04A5F18AC371}" type="pres">
      <dgm:prSet presAssocID="{4B1219DA-7682-4B60-894B-10AB42E995D0}" presName="hierChild5" presStyleCnt="0"/>
      <dgm:spPr/>
    </dgm:pt>
    <dgm:pt modelId="{7DF59D0B-EFD2-4AFA-931A-C38DE777FBB3}" type="pres">
      <dgm:prSet presAssocID="{25955D82-1D21-43A0-B84C-E605457D8DED}" presName="Name37" presStyleLbl="parChTrans1D2" presStyleIdx="4" presStyleCnt="5"/>
      <dgm:spPr/>
    </dgm:pt>
    <dgm:pt modelId="{E9ED7C24-E112-4EDA-B667-5B38A744B4A3}" type="pres">
      <dgm:prSet presAssocID="{BCD88B98-EEC2-45C7-BF7E-0B20C8456EE8}" presName="hierRoot2" presStyleCnt="0">
        <dgm:presLayoutVars>
          <dgm:hierBranch val="init"/>
        </dgm:presLayoutVars>
      </dgm:prSet>
      <dgm:spPr/>
    </dgm:pt>
    <dgm:pt modelId="{838C0461-FFC7-4B4B-B270-C35244E8F0F6}" type="pres">
      <dgm:prSet presAssocID="{BCD88B98-EEC2-45C7-BF7E-0B20C8456EE8}" presName="rootComposite" presStyleCnt="0"/>
      <dgm:spPr/>
    </dgm:pt>
    <dgm:pt modelId="{2C69A7EC-BE4B-47E2-87F5-B4B5C594D57C}" type="pres">
      <dgm:prSet presAssocID="{BCD88B98-EEC2-45C7-BF7E-0B20C8456EE8}" presName="rootText" presStyleLbl="node2" presStyleIdx="4" presStyleCnt="5">
        <dgm:presLayoutVars>
          <dgm:chPref val="3"/>
        </dgm:presLayoutVars>
      </dgm:prSet>
      <dgm:spPr>
        <a:prstGeom prst="roundRect">
          <a:avLst/>
        </a:prstGeom>
      </dgm:spPr>
    </dgm:pt>
    <dgm:pt modelId="{43FFF54F-8E9F-45FA-9475-5CAE84F2F42E}" type="pres">
      <dgm:prSet presAssocID="{BCD88B98-EEC2-45C7-BF7E-0B20C8456EE8}" presName="rootConnector" presStyleLbl="node2" presStyleIdx="4" presStyleCnt="5"/>
      <dgm:spPr/>
    </dgm:pt>
    <dgm:pt modelId="{0B121FBC-5E57-4F21-85FC-3DEBE7B4E219}" type="pres">
      <dgm:prSet presAssocID="{BCD88B98-EEC2-45C7-BF7E-0B20C8456EE8}" presName="hierChild4" presStyleCnt="0"/>
      <dgm:spPr/>
    </dgm:pt>
    <dgm:pt modelId="{44F6CB01-C622-44B2-9DC7-6D031F2CBAEE}" type="pres">
      <dgm:prSet presAssocID="{586F3EDE-7C9B-421D-B2AB-80246C8CDAC6}" presName="Name37" presStyleLbl="parChTrans1D3" presStyleIdx="4" presStyleCnt="5"/>
      <dgm:spPr/>
    </dgm:pt>
    <dgm:pt modelId="{F6BF318B-F22D-4AF6-B6FD-ACB0F66310F0}" type="pres">
      <dgm:prSet presAssocID="{A49E4F60-C1DA-4B20-A9E7-99CA560CC91F}" presName="hierRoot2" presStyleCnt="0">
        <dgm:presLayoutVars>
          <dgm:hierBranch val="init"/>
        </dgm:presLayoutVars>
      </dgm:prSet>
      <dgm:spPr/>
    </dgm:pt>
    <dgm:pt modelId="{289A1A04-24D4-4E11-BEEB-C0B58CB95166}" type="pres">
      <dgm:prSet presAssocID="{A49E4F60-C1DA-4B20-A9E7-99CA560CC91F}" presName="rootComposite" presStyleCnt="0"/>
      <dgm:spPr/>
    </dgm:pt>
    <dgm:pt modelId="{A6A37EA7-6175-40FC-A296-1FDC657E976A}" type="pres">
      <dgm:prSet presAssocID="{A49E4F60-C1DA-4B20-A9E7-99CA560CC91F}" presName="rootText" presStyleLbl="node3" presStyleIdx="4" presStyleCnt="5">
        <dgm:presLayoutVars>
          <dgm:chPref val="3"/>
        </dgm:presLayoutVars>
      </dgm:prSet>
      <dgm:spPr>
        <a:prstGeom prst="roundRect">
          <a:avLst/>
        </a:prstGeom>
      </dgm:spPr>
    </dgm:pt>
    <dgm:pt modelId="{ED4834CC-EC92-49BB-97B8-0E576279FA04}" type="pres">
      <dgm:prSet presAssocID="{A49E4F60-C1DA-4B20-A9E7-99CA560CC91F}" presName="rootConnector" presStyleLbl="node3" presStyleIdx="4" presStyleCnt="5"/>
      <dgm:spPr/>
    </dgm:pt>
    <dgm:pt modelId="{3370D100-D4F2-4BD1-BD2A-A2DB079B0F8D}" type="pres">
      <dgm:prSet presAssocID="{A49E4F60-C1DA-4B20-A9E7-99CA560CC91F}" presName="hierChild4" presStyleCnt="0"/>
      <dgm:spPr/>
    </dgm:pt>
    <dgm:pt modelId="{3A12D39E-6DF6-4E91-974A-59589FA0CA94}" type="pres">
      <dgm:prSet presAssocID="{A49E4F60-C1DA-4B20-A9E7-99CA560CC91F}" presName="hierChild5" presStyleCnt="0"/>
      <dgm:spPr/>
    </dgm:pt>
    <dgm:pt modelId="{C4227C8F-9B7B-4CD4-962A-14C8080B2AA5}" type="pres">
      <dgm:prSet presAssocID="{5D88D9EA-3EC7-44EF-8F55-7B6D89CAC547}" presName="Name111" presStyleLbl="parChTrans1D4" presStyleIdx="10" presStyleCnt="17"/>
      <dgm:spPr/>
    </dgm:pt>
    <dgm:pt modelId="{1C0DAF9C-27DE-4B3F-8CA9-FF358C4A9F72}" type="pres">
      <dgm:prSet presAssocID="{96E0CFCD-5FB1-4167-8ABF-28088D4E0A0A}" presName="hierRoot3" presStyleCnt="0">
        <dgm:presLayoutVars>
          <dgm:hierBranch val="init"/>
        </dgm:presLayoutVars>
      </dgm:prSet>
      <dgm:spPr/>
    </dgm:pt>
    <dgm:pt modelId="{13A8A86F-0EFD-4680-B849-02F3D741A551}" type="pres">
      <dgm:prSet presAssocID="{96E0CFCD-5FB1-4167-8ABF-28088D4E0A0A}" presName="rootComposite3" presStyleCnt="0"/>
      <dgm:spPr/>
    </dgm:pt>
    <dgm:pt modelId="{9DF8D2B1-C224-4865-BB55-03E4C1A8A78D}" type="pres">
      <dgm:prSet presAssocID="{96E0CFCD-5FB1-4167-8ABF-28088D4E0A0A}" presName="rootText3" presStyleLbl="asst3" presStyleIdx="0" presStyleCnt="7">
        <dgm:presLayoutVars>
          <dgm:chPref val="3"/>
        </dgm:presLayoutVars>
      </dgm:prSet>
      <dgm:spPr>
        <a:prstGeom prst="roundRect">
          <a:avLst/>
        </a:prstGeom>
      </dgm:spPr>
    </dgm:pt>
    <dgm:pt modelId="{A95063DC-8808-4337-BFA8-7EDA9F6B3413}" type="pres">
      <dgm:prSet presAssocID="{96E0CFCD-5FB1-4167-8ABF-28088D4E0A0A}" presName="rootConnector3" presStyleLbl="asst3" presStyleIdx="0" presStyleCnt="7"/>
      <dgm:spPr/>
    </dgm:pt>
    <dgm:pt modelId="{A4560628-B3EB-46E1-894F-ED8974EC8745}" type="pres">
      <dgm:prSet presAssocID="{96E0CFCD-5FB1-4167-8ABF-28088D4E0A0A}" presName="hierChild6" presStyleCnt="0"/>
      <dgm:spPr/>
    </dgm:pt>
    <dgm:pt modelId="{93821C3C-F540-452B-BD83-714B3CF1EC36}" type="pres">
      <dgm:prSet presAssocID="{96E0CFCD-5FB1-4167-8ABF-28088D4E0A0A}" presName="hierChild7" presStyleCnt="0"/>
      <dgm:spPr/>
    </dgm:pt>
    <dgm:pt modelId="{1F953C7E-DE6A-4C21-976A-5779B23D8FC8}" type="pres">
      <dgm:prSet presAssocID="{3008EF52-1D7D-4939-8FD5-D5588F43B9B2}" presName="Name111" presStyleLbl="parChTrans1D4" presStyleIdx="11" presStyleCnt="17"/>
      <dgm:spPr/>
    </dgm:pt>
    <dgm:pt modelId="{D7763E5A-6E41-4BB7-8581-1C17A69FDCB0}" type="pres">
      <dgm:prSet presAssocID="{CE18ED56-0EAA-4ED2-8EF8-AFBE60E53D14}" presName="hierRoot3" presStyleCnt="0">
        <dgm:presLayoutVars>
          <dgm:hierBranch val="init"/>
        </dgm:presLayoutVars>
      </dgm:prSet>
      <dgm:spPr/>
    </dgm:pt>
    <dgm:pt modelId="{96353577-5450-471B-8A04-EAA17848B5C7}" type="pres">
      <dgm:prSet presAssocID="{CE18ED56-0EAA-4ED2-8EF8-AFBE60E53D14}" presName="rootComposite3" presStyleCnt="0"/>
      <dgm:spPr/>
    </dgm:pt>
    <dgm:pt modelId="{1A04BE1D-C2C6-4007-BCF9-8FA91F8920C8}" type="pres">
      <dgm:prSet presAssocID="{CE18ED56-0EAA-4ED2-8EF8-AFBE60E53D14}" presName="rootText3" presStyleLbl="asst3" presStyleIdx="1" presStyleCnt="7">
        <dgm:presLayoutVars>
          <dgm:chPref val="3"/>
        </dgm:presLayoutVars>
      </dgm:prSet>
      <dgm:spPr>
        <a:prstGeom prst="roundRect">
          <a:avLst/>
        </a:prstGeom>
      </dgm:spPr>
    </dgm:pt>
    <dgm:pt modelId="{937AA03C-6930-4B80-AA39-F6FABFAD5C95}" type="pres">
      <dgm:prSet presAssocID="{CE18ED56-0EAA-4ED2-8EF8-AFBE60E53D14}" presName="rootConnector3" presStyleLbl="asst3" presStyleIdx="1" presStyleCnt="7"/>
      <dgm:spPr/>
    </dgm:pt>
    <dgm:pt modelId="{9A42D748-A55D-49AA-BD30-B7B327BCC9A1}" type="pres">
      <dgm:prSet presAssocID="{CE18ED56-0EAA-4ED2-8EF8-AFBE60E53D14}" presName="hierChild6" presStyleCnt="0"/>
      <dgm:spPr/>
    </dgm:pt>
    <dgm:pt modelId="{095F014F-7D2F-47FB-9592-142448EC6C95}" type="pres">
      <dgm:prSet presAssocID="{CE18ED56-0EAA-4ED2-8EF8-AFBE60E53D14}" presName="hierChild7" presStyleCnt="0"/>
      <dgm:spPr/>
    </dgm:pt>
    <dgm:pt modelId="{5191F3A4-CAB2-432A-A346-2755166FE8A5}" type="pres">
      <dgm:prSet presAssocID="{13B97E2F-4AEE-4F17-91DB-C9506B94B735}" presName="Name111" presStyleLbl="parChTrans1D4" presStyleIdx="12" presStyleCnt="17"/>
      <dgm:spPr/>
    </dgm:pt>
    <dgm:pt modelId="{D66E0D86-1AF2-4E11-9051-3C8F83E358F4}" type="pres">
      <dgm:prSet presAssocID="{F18518DF-9F24-4053-BC5D-6D6F0A12DB60}" presName="hierRoot3" presStyleCnt="0">
        <dgm:presLayoutVars>
          <dgm:hierBranch val="init"/>
        </dgm:presLayoutVars>
      </dgm:prSet>
      <dgm:spPr/>
    </dgm:pt>
    <dgm:pt modelId="{7EC55368-9E2C-4C53-8739-497F865AE385}" type="pres">
      <dgm:prSet presAssocID="{F18518DF-9F24-4053-BC5D-6D6F0A12DB60}" presName="rootComposite3" presStyleCnt="0"/>
      <dgm:spPr/>
    </dgm:pt>
    <dgm:pt modelId="{8FA6BE80-1F04-4B8A-8F7A-5FFA379A1DD2}" type="pres">
      <dgm:prSet presAssocID="{F18518DF-9F24-4053-BC5D-6D6F0A12DB60}" presName="rootText3" presStyleLbl="asst3" presStyleIdx="2" presStyleCnt="7">
        <dgm:presLayoutVars>
          <dgm:chPref val="3"/>
        </dgm:presLayoutVars>
      </dgm:prSet>
      <dgm:spPr>
        <a:prstGeom prst="roundRect">
          <a:avLst/>
        </a:prstGeom>
      </dgm:spPr>
    </dgm:pt>
    <dgm:pt modelId="{3A90607E-DCF8-4EBF-863E-204EB84070DA}" type="pres">
      <dgm:prSet presAssocID="{F18518DF-9F24-4053-BC5D-6D6F0A12DB60}" presName="rootConnector3" presStyleLbl="asst3" presStyleIdx="2" presStyleCnt="7"/>
      <dgm:spPr/>
    </dgm:pt>
    <dgm:pt modelId="{CC053CF7-E72C-4FD4-A178-BD8D579FD4FF}" type="pres">
      <dgm:prSet presAssocID="{F18518DF-9F24-4053-BC5D-6D6F0A12DB60}" presName="hierChild6" presStyleCnt="0"/>
      <dgm:spPr/>
    </dgm:pt>
    <dgm:pt modelId="{E33C7F8C-4577-47E4-98A5-F3ABD38649F9}" type="pres">
      <dgm:prSet presAssocID="{F18518DF-9F24-4053-BC5D-6D6F0A12DB60}" presName="hierChild7" presStyleCnt="0"/>
      <dgm:spPr/>
    </dgm:pt>
    <dgm:pt modelId="{ADA6FC82-07A3-4D31-B580-CE7E90AC8EDC}" type="pres">
      <dgm:prSet presAssocID="{934D6556-C80B-4CC5-A7CF-8BDF33F72C94}" presName="Name111" presStyleLbl="parChTrans1D4" presStyleIdx="13" presStyleCnt="17"/>
      <dgm:spPr/>
    </dgm:pt>
    <dgm:pt modelId="{03EFAA27-F4FA-4F3C-9749-C94F7A0476D9}" type="pres">
      <dgm:prSet presAssocID="{CC2794C5-FBD8-4212-BC70-3DBBC19E6C30}" presName="hierRoot3" presStyleCnt="0">
        <dgm:presLayoutVars>
          <dgm:hierBranch val="init"/>
        </dgm:presLayoutVars>
      </dgm:prSet>
      <dgm:spPr/>
    </dgm:pt>
    <dgm:pt modelId="{782B1C88-671E-4C50-B184-0FDA1C5AB9EF}" type="pres">
      <dgm:prSet presAssocID="{CC2794C5-FBD8-4212-BC70-3DBBC19E6C30}" presName="rootComposite3" presStyleCnt="0"/>
      <dgm:spPr/>
    </dgm:pt>
    <dgm:pt modelId="{8BF6F5EC-F25A-43F7-B1D4-3452E025323D}" type="pres">
      <dgm:prSet presAssocID="{CC2794C5-FBD8-4212-BC70-3DBBC19E6C30}" presName="rootText3" presStyleLbl="asst3" presStyleIdx="3" presStyleCnt="7">
        <dgm:presLayoutVars>
          <dgm:chPref val="3"/>
        </dgm:presLayoutVars>
      </dgm:prSet>
      <dgm:spPr>
        <a:prstGeom prst="roundRect">
          <a:avLst/>
        </a:prstGeom>
      </dgm:spPr>
    </dgm:pt>
    <dgm:pt modelId="{9529EEDF-26AB-4E70-952A-566E15EEA62C}" type="pres">
      <dgm:prSet presAssocID="{CC2794C5-FBD8-4212-BC70-3DBBC19E6C30}" presName="rootConnector3" presStyleLbl="asst3" presStyleIdx="3" presStyleCnt="7"/>
      <dgm:spPr/>
    </dgm:pt>
    <dgm:pt modelId="{8D8D228A-E279-4A40-B0B4-C70FD23E3ECA}" type="pres">
      <dgm:prSet presAssocID="{CC2794C5-FBD8-4212-BC70-3DBBC19E6C30}" presName="hierChild6" presStyleCnt="0"/>
      <dgm:spPr/>
    </dgm:pt>
    <dgm:pt modelId="{64AC8C45-E58B-4EB0-87DC-11862CD2C894}" type="pres">
      <dgm:prSet presAssocID="{CC2794C5-FBD8-4212-BC70-3DBBC19E6C30}" presName="hierChild7" presStyleCnt="0"/>
      <dgm:spPr/>
    </dgm:pt>
    <dgm:pt modelId="{1A80EA9C-A39F-4E73-8128-21A37F9C43CE}" type="pres">
      <dgm:prSet presAssocID="{1F8920C5-53AE-42DF-BE8D-8B20F26AED09}" presName="Name111" presStyleLbl="parChTrans1D4" presStyleIdx="14" presStyleCnt="17"/>
      <dgm:spPr/>
    </dgm:pt>
    <dgm:pt modelId="{3ECA4AA6-1C8A-47E8-B9AC-61E301E20091}" type="pres">
      <dgm:prSet presAssocID="{C73E0F02-2390-4EE0-B6A4-FDF1A1C60BFE}" presName="hierRoot3" presStyleCnt="0">
        <dgm:presLayoutVars>
          <dgm:hierBranch val="init"/>
        </dgm:presLayoutVars>
      </dgm:prSet>
      <dgm:spPr/>
    </dgm:pt>
    <dgm:pt modelId="{3464C4C6-A409-4D14-94E4-D57060D25A35}" type="pres">
      <dgm:prSet presAssocID="{C73E0F02-2390-4EE0-B6A4-FDF1A1C60BFE}" presName="rootComposite3" presStyleCnt="0"/>
      <dgm:spPr/>
    </dgm:pt>
    <dgm:pt modelId="{0B262143-14D0-4D0F-BAB4-820D167A5B55}" type="pres">
      <dgm:prSet presAssocID="{C73E0F02-2390-4EE0-B6A4-FDF1A1C60BFE}" presName="rootText3" presStyleLbl="asst3" presStyleIdx="4" presStyleCnt="7">
        <dgm:presLayoutVars>
          <dgm:chPref val="3"/>
        </dgm:presLayoutVars>
      </dgm:prSet>
      <dgm:spPr>
        <a:prstGeom prst="roundRect">
          <a:avLst/>
        </a:prstGeom>
      </dgm:spPr>
    </dgm:pt>
    <dgm:pt modelId="{A2090FB6-FBA8-49E2-B005-B85C816B1523}" type="pres">
      <dgm:prSet presAssocID="{C73E0F02-2390-4EE0-B6A4-FDF1A1C60BFE}" presName="rootConnector3" presStyleLbl="asst3" presStyleIdx="4" presStyleCnt="7"/>
      <dgm:spPr/>
    </dgm:pt>
    <dgm:pt modelId="{93EED4B6-FBE0-4E28-B7E2-A9C644D453BE}" type="pres">
      <dgm:prSet presAssocID="{C73E0F02-2390-4EE0-B6A4-FDF1A1C60BFE}" presName="hierChild6" presStyleCnt="0"/>
      <dgm:spPr/>
    </dgm:pt>
    <dgm:pt modelId="{BED74C28-4CB2-4370-9A68-D1F15EEF664E}" type="pres">
      <dgm:prSet presAssocID="{C73E0F02-2390-4EE0-B6A4-FDF1A1C60BFE}" presName="hierChild7" presStyleCnt="0"/>
      <dgm:spPr/>
    </dgm:pt>
    <dgm:pt modelId="{BC9BDB2B-0685-47CA-B65F-F053217FD83D}" type="pres">
      <dgm:prSet presAssocID="{02D38BF3-7F43-496D-9B20-0924A788B0A9}" presName="Name111" presStyleLbl="parChTrans1D4" presStyleIdx="15" presStyleCnt="17"/>
      <dgm:spPr/>
    </dgm:pt>
    <dgm:pt modelId="{035D74ED-6D96-4F43-93E9-6D45E29E6963}" type="pres">
      <dgm:prSet presAssocID="{6FDDC9C3-217D-4B6D-BDE6-65BF003A019D}" presName="hierRoot3" presStyleCnt="0">
        <dgm:presLayoutVars>
          <dgm:hierBranch val="init"/>
        </dgm:presLayoutVars>
      </dgm:prSet>
      <dgm:spPr/>
    </dgm:pt>
    <dgm:pt modelId="{AA6C861D-B457-4A10-9EEA-D79F78D51A43}" type="pres">
      <dgm:prSet presAssocID="{6FDDC9C3-217D-4B6D-BDE6-65BF003A019D}" presName="rootComposite3" presStyleCnt="0"/>
      <dgm:spPr/>
    </dgm:pt>
    <dgm:pt modelId="{5B7B5F81-3F1D-4B36-AD27-496836262435}" type="pres">
      <dgm:prSet presAssocID="{6FDDC9C3-217D-4B6D-BDE6-65BF003A019D}" presName="rootText3" presStyleLbl="asst3" presStyleIdx="5" presStyleCnt="7">
        <dgm:presLayoutVars>
          <dgm:chPref val="3"/>
        </dgm:presLayoutVars>
      </dgm:prSet>
      <dgm:spPr>
        <a:prstGeom prst="roundRect">
          <a:avLst/>
        </a:prstGeom>
      </dgm:spPr>
    </dgm:pt>
    <dgm:pt modelId="{1D9AF29C-ED59-4727-904B-BC121A97A8D0}" type="pres">
      <dgm:prSet presAssocID="{6FDDC9C3-217D-4B6D-BDE6-65BF003A019D}" presName="rootConnector3" presStyleLbl="asst3" presStyleIdx="5" presStyleCnt="7"/>
      <dgm:spPr/>
    </dgm:pt>
    <dgm:pt modelId="{8E14FEA5-7372-47D2-AB4C-5CA7CFCE20F8}" type="pres">
      <dgm:prSet presAssocID="{6FDDC9C3-217D-4B6D-BDE6-65BF003A019D}" presName="hierChild6" presStyleCnt="0"/>
      <dgm:spPr/>
    </dgm:pt>
    <dgm:pt modelId="{C24DE97F-327C-43D9-BDB0-5F876A670428}" type="pres">
      <dgm:prSet presAssocID="{6FDDC9C3-217D-4B6D-BDE6-65BF003A019D}" presName="hierChild7" presStyleCnt="0"/>
      <dgm:spPr/>
    </dgm:pt>
    <dgm:pt modelId="{E53E26E4-06C7-4AF4-8792-E6321F29C3DA}" type="pres">
      <dgm:prSet presAssocID="{5F2F71E5-C2C8-4BC4-BA65-1D372690CBF9}" presName="Name111" presStyleLbl="parChTrans1D4" presStyleIdx="16" presStyleCnt="17"/>
      <dgm:spPr/>
    </dgm:pt>
    <dgm:pt modelId="{1A7E41AB-01D2-4A2D-9BE1-0FD2AE5B383D}" type="pres">
      <dgm:prSet presAssocID="{AB6AD220-FA20-4023-BF04-942E83262A2C}" presName="hierRoot3" presStyleCnt="0">
        <dgm:presLayoutVars>
          <dgm:hierBranch val="init"/>
        </dgm:presLayoutVars>
      </dgm:prSet>
      <dgm:spPr/>
    </dgm:pt>
    <dgm:pt modelId="{A5C67BE9-B26A-458D-AF2C-BC733E714999}" type="pres">
      <dgm:prSet presAssocID="{AB6AD220-FA20-4023-BF04-942E83262A2C}" presName="rootComposite3" presStyleCnt="0"/>
      <dgm:spPr/>
    </dgm:pt>
    <dgm:pt modelId="{BC899919-5443-42CE-A74B-99BAFF5147DE}" type="pres">
      <dgm:prSet presAssocID="{AB6AD220-FA20-4023-BF04-942E83262A2C}" presName="rootText3" presStyleLbl="asst3" presStyleIdx="6" presStyleCnt="7">
        <dgm:presLayoutVars>
          <dgm:chPref val="3"/>
        </dgm:presLayoutVars>
      </dgm:prSet>
      <dgm:spPr>
        <a:prstGeom prst="roundRect">
          <a:avLst/>
        </a:prstGeom>
      </dgm:spPr>
    </dgm:pt>
    <dgm:pt modelId="{C34D150F-CAF8-4512-A26E-FF68F6E53A88}" type="pres">
      <dgm:prSet presAssocID="{AB6AD220-FA20-4023-BF04-942E83262A2C}" presName="rootConnector3" presStyleLbl="asst3" presStyleIdx="6" presStyleCnt="7"/>
      <dgm:spPr/>
    </dgm:pt>
    <dgm:pt modelId="{94079F96-9522-438B-987E-BC324BB2FE3B}" type="pres">
      <dgm:prSet presAssocID="{AB6AD220-FA20-4023-BF04-942E83262A2C}" presName="hierChild6" presStyleCnt="0"/>
      <dgm:spPr/>
    </dgm:pt>
    <dgm:pt modelId="{0416AD1E-05D1-4F31-BF38-915E97BEDE89}" type="pres">
      <dgm:prSet presAssocID="{AB6AD220-FA20-4023-BF04-942E83262A2C}" presName="hierChild7" presStyleCnt="0"/>
      <dgm:spPr/>
    </dgm:pt>
    <dgm:pt modelId="{19EB2D5F-BD4F-46C7-B45C-D46710FA0473}" type="pres">
      <dgm:prSet presAssocID="{BCD88B98-EEC2-45C7-BF7E-0B20C8456EE8}" presName="hierChild5" presStyleCnt="0"/>
      <dgm:spPr/>
    </dgm:pt>
    <dgm:pt modelId="{304D0FD1-95CB-4627-BE0B-B7073CDCD1D7}" type="pres">
      <dgm:prSet presAssocID="{FF8D5B0D-7BA4-4CB6-B8EE-C6AFD23EF438}" presName="hierChild3" presStyleCnt="0"/>
      <dgm:spPr/>
    </dgm:pt>
  </dgm:ptLst>
  <dgm:cxnLst>
    <dgm:cxn modelId="{71F42F00-1C5B-4F9B-B1C3-C95CAC5338BD}" type="presOf" srcId="{6FDDC9C3-217D-4B6D-BDE6-65BF003A019D}" destId="{5B7B5F81-3F1D-4B36-AD27-496836262435}" srcOrd="0" destOrd="0" presId="urn:microsoft.com/office/officeart/2005/8/layout/orgChart1"/>
    <dgm:cxn modelId="{2B2E9E00-5729-4F16-BFEF-009494372BDE}" type="presOf" srcId="{BCD88B98-EEC2-45C7-BF7E-0B20C8456EE8}" destId="{2C69A7EC-BE4B-47E2-87F5-B4B5C594D57C}" srcOrd="0" destOrd="0" presId="urn:microsoft.com/office/officeart/2005/8/layout/orgChart1"/>
    <dgm:cxn modelId="{15D3D90B-1D17-4059-9CF9-2EB38B856E86}" type="presOf" srcId="{F18518DF-9F24-4053-BC5D-6D6F0A12DB60}" destId="{3A90607E-DCF8-4EBF-863E-204EB84070DA}" srcOrd="1" destOrd="0" presId="urn:microsoft.com/office/officeart/2005/8/layout/orgChart1"/>
    <dgm:cxn modelId="{1432E30E-05C8-486F-BD7D-F9B95ACB0ACF}" type="presOf" srcId="{D14361C6-F698-4DF1-B937-7DF0406BA1D0}" destId="{590BBF07-A9C4-487D-9243-BC69471EAFD3}" srcOrd="1" destOrd="0" presId="urn:microsoft.com/office/officeart/2005/8/layout/orgChart1"/>
    <dgm:cxn modelId="{C9B68E0F-B4F0-49E6-88D7-85C78B78AFE6}" type="presOf" srcId="{8C61758D-661D-4DE3-ADFA-CE1C63E254D1}" destId="{86E8BF5F-E225-451D-B671-2B5AC3423ED8}" srcOrd="1" destOrd="0" presId="urn:microsoft.com/office/officeart/2005/8/layout/orgChart1"/>
    <dgm:cxn modelId="{7B8E5411-F716-4C7F-BDBC-4AF0575E7996}" type="presOf" srcId="{FF8D5B0D-7BA4-4CB6-B8EE-C6AFD23EF438}" destId="{C883F02C-B504-4B25-9CF6-2B5B23E2B2DB}" srcOrd="1" destOrd="0" presId="urn:microsoft.com/office/officeart/2005/8/layout/orgChart1"/>
    <dgm:cxn modelId="{6C6E5E16-7866-4CC8-B738-E95F3E95DC35}" type="presOf" srcId="{733577AC-B1F2-44A4-931B-28B113406887}" destId="{ADA82196-8244-44BA-8D3F-2EFDF18ADF51}" srcOrd="0" destOrd="0" presId="urn:microsoft.com/office/officeart/2005/8/layout/orgChart1"/>
    <dgm:cxn modelId="{C9552517-7DB6-41C9-B933-37498B9E3FE1}" type="presOf" srcId="{B72FECE3-3A1B-4B20-94C7-2B2AF2C35A66}" destId="{31073EF6-484A-409C-9F0F-AB0EE711AB5C}" srcOrd="0" destOrd="0" presId="urn:microsoft.com/office/officeart/2005/8/layout/orgChart1"/>
    <dgm:cxn modelId="{61370119-FC96-4597-BF79-BAD563A421DC}" type="presOf" srcId="{210F1DCE-4E85-4EF4-8C47-BEDAE7DF9B75}" destId="{7BE98D4C-91E2-4164-A56B-1DF3EE9D289E}" srcOrd="1" destOrd="0" presId="urn:microsoft.com/office/officeart/2005/8/layout/orgChart1"/>
    <dgm:cxn modelId="{091D5119-AD64-47CE-91D4-AB663D23D9DD}" type="presOf" srcId="{C08B659E-7E88-4002-A044-39B0E0082598}" destId="{02B11805-CE12-4689-B7B0-5F470DC3F374}" srcOrd="0" destOrd="0" presId="urn:microsoft.com/office/officeart/2005/8/layout/orgChart1"/>
    <dgm:cxn modelId="{0469EE1A-F12D-4397-9661-7D8E10A1EAF2}" srcId="{4E29F8F3-3AD9-4ED9-ABDD-DFC907BD9691}" destId="{61FAB4E4-12E6-43A1-B654-30FA48CE52CE}" srcOrd="0" destOrd="0" parTransId="{83A5266F-8C79-4C0F-AE71-14B5D35E3D63}" sibTransId="{8955C315-EEFF-4FBB-82B7-12CC6AD8CAB8}"/>
    <dgm:cxn modelId="{008A3F23-BFD3-44D7-ABB2-BF046EC5074C}" type="presOf" srcId="{C08B659E-7E88-4002-A044-39B0E0082598}" destId="{AC5F865E-9914-41D2-9109-4BF0120BB867}" srcOrd="1" destOrd="0" presId="urn:microsoft.com/office/officeart/2005/8/layout/orgChart1"/>
    <dgm:cxn modelId="{BE7EDA27-4D71-4B0D-A09A-DCE7C99048CC}" type="presOf" srcId="{4B1219DA-7682-4B60-894B-10AB42E995D0}" destId="{8D731856-CAF2-4865-B0E3-85259BB662E1}" srcOrd="0" destOrd="0" presId="urn:microsoft.com/office/officeart/2005/8/layout/orgChart1"/>
    <dgm:cxn modelId="{665C1B28-01BE-45E7-BE31-583E90FC697E}" type="presOf" srcId="{586F3EDE-7C9B-421D-B2AB-80246C8CDAC6}" destId="{44F6CB01-C622-44B2-9DC7-6D031F2CBAEE}" srcOrd="0" destOrd="0" presId="urn:microsoft.com/office/officeart/2005/8/layout/orgChart1"/>
    <dgm:cxn modelId="{2F5F9C28-A39D-42F9-94BF-59E51D17B3F5}" srcId="{444F8DB0-D34D-41C6-BC4E-F32B8FB21FA6}" destId="{D91D7288-8B33-433D-ABCD-77422E6D98F0}" srcOrd="0" destOrd="0" parTransId="{5FB1CA7B-199A-4B88-A469-F51CFFF77674}" sibTransId="{311E7AC4-98FF-4BF9-BEE7-7CAE7C37DAED}"/>
    <dgm:cxn modelId="{9B32232C-B79C-4DDE-A060-D6D747B82DB8}" type="presOf" srcId="{149EE31C-1856-4F8A-8316-046E2BA6F83F}" destId="{C0228295-5F2D-49B2-A67D-7CFEB15B4C77}" srcOrd="1" destOrd="0" presId="urn:microsoft.com/office/officeart/2005/8/layout/orgChart1"/>
    <dgm:cxn modelId="{18E9BB2C-EAA2-4249-89F8-F2C9C3F9260E}" srcId="{FF8D5B0D-7BA4-4CB6-B8EE-C6AFD23EF438}" destId="{4B1219DA-7682-4B60-894B-10AB42E995D0}" srcOrd="3" destOrd="0" parTransId="{D246DB43-5E0F-4CCD-93DB-7B83550166BD}" sibTransId="{659DAD11-155C-4841-BA75-DA3BD08C7CD0}"/>
    <dgm:cxn modelId="{7DDAE92E-F08E-4E4F-BB45-991D6B190877}" type="presOf" srcId="{5F2F71E5-C2C8-4BC4-BA65-1D372690CBF9}" destId="{E53E26E4-06C7-4AF4-8792-E6321F29C3DA}" srcOrd="0" destOrd="0" presId="urn:microsoft.com/office/officeart/2005/8/layout/orgChart1"/>
    <dgm:cxn modelId="{FDEDC92F-69EF-4181-B78A-8CE3D5781686}" type="presOf" srcId="{BA5C4EB7-3E04-4385-84C9-181E0ADCFD86}" destId="{A844EC0D-DF5E-410E-98DE-D23829AC5CF9}" srcOrd="0" destOrd="0" presId="urn:microsoft.com/office/officeart/2005/8/layout/orgChart1"/>
    <dgm:cxn modelId="{5DEC6C31-C4FF-4A99-A980-77323439F9B1}" type="presOf" srcId="{F20D2685-88D9-4E49-AB87-0AC97DE0EC73}" destId="{F167333F-F093-4440-926A-0B51488B945C}" srcOrd="0" destOrd="0" presId="urn:microsoft.com/office/officeart/2005/8/layout/orgChart1"/>
    <dgm:cxn modelId="{EB0C2E35-D215-4A6C-88A8-A079F4D15F4F}" type="presOf" srcId="{836F34C1-90D9-45AE-9C00-D11C046FBE3F}" destId="{C76D2E4B-D6A4-4BCE-82DA-CFDE4FC8B707}" srcOrd="0" destOrd="0" presId="urn:microsoft.com/office/officeart/2005/8/layout/orgChart1"/>
    <dgm:cxn modelId="{83543B36-5DE6-4E07-813D-4F9D7EBE26EC}" srcId="{065A0F15-E292-454B-B87B-1F1508A2F675}" destId="{C1667322-E2A6-4503-869C-9BE508B9D2F4}" srcOrd="0" destOrd="0" parTransId="{217F6D57-3FB9-439A-AAD0-E9B09161D55C}" sibTransId="{4BAA32E2-58A3-4D03-B2A0-ADCF52DC2C4E}"/>
    <dgm:cxn modelId="{790E113A-8FD3-46AF-8195-99A6ED0CE62E}" type="presOf" srcId="{8EFEA14E-0D2F-45D1-9B3E-0255F3D7ABE9}" destId="{D795D756-525B-4C88-82A9-CA55D16C14B3}" srcOrd="0" destOrd="0" presId="urn:microsoft.com/office/officeart/2005/8/layout/orgChart1"/>
    <dgm:cxn modelId="{DF0F4B3E-53CC-4C23-AD19-15D151353A4D}" srcId="{61FAB4E4-12E6-43A1-B654-30FA48CE52CE}" destId="{210F1DCE-4E85-4EF4-8C47-BEDAE7DF9B75}" srcOrd="0" destOrd="0" parTransId="{21AEFE51-127F-4392-884F-E1B69A9A2643}" sibTransId="{4129E305-2E64-4AA1-A55D-BA934F671FB0}"/>
    <dgm:cxn modelId="{C907523F-76F9-4EB1-8F37-CF6D30E5A8FF}" type="presOf" srcId="{CC2794C5-FBD8-4212-BC70-3DBBC19E6C30}" destId="{8BF6F5EC-F25A-43F7-B1D4-3452E025323D}" srcOrd="0" destOrd="0" presId="urn:microsoft.com/office/officeart/2005/8/layout/orgChart1"/>
    <dgm:cxn modelId="{EFE1555F-4422-4F55-A2CA-7775A7D8BEFC}" type="presOf" srcId="{5D88D9EA-3EC7-44EF-8F55-7B6D89CAC547}" destId="{C4227C8F-9B7B-4CD4-962A-14C8080B2AA5}" srcOrd="0" destOrd="0" presId="urn:microsoft.com/office/officeart/2005/8/layout/orgChart1"/>
    <dgm:cxn modelId="{7F20A35F-34C4-494D-BDB7-70CD55879FB5}" type="presOf" srcId="{CC439249-DCDD-4D5E-AEF0-DD4989B0FEEE}" destId="{B4EF0953-203D-4A31-859A-6790B414E284}" srcOrd="0" destOrd="0" presId="urn:microsoft.com/office/officeart/2005/8/layout/orgChart1"/>
    <dgm:cxn modelId="{DDF8AD60-1433-4810-9714-9A3DB2542968}" type="presOf" srcId="{C1667322-E2A6-4503-869C-9BE508B9D2F4}" destId="{C2D0EC9B-9F05-4643-A176-414F25334B0E}" srcOrd="1" destOrd="0" presId="urn:microsoft.com/office/officeart/2005/8/layout/orgChart1"/>
    <dgm:cxn modelId="{91603C61-A546-4695-A524-9ED2BFDE366E}" type="presOf" srcId="{96E0CFCD-5FB1-4167-8ABF-28088D4E0A0A}" destId="{9DF8D2B1-C224-4865-BB55-03E4C1A8A78D}" srcOrd="0" destOrd="0" presId="urn:microsoft.com/office/officeart/2005/8/layout/orgChart1"/>
    <dgm:cxn modelId="{53BDDE41-DA50-46CC-BB46-6FCFD899684A}" type="presOf" srcId="{D9804FE8-EB95-4BCF-A482-E7EAADD417BD}" destId="{5EF37E28-A0B9-463F-9188-8E1622C8C7E2}" srcOrd="0" destOrd="0" presId="urn:microsoft.com/office/officeart/2005/8/layout/orgChart1"/>
    <dgm:cxn modelId="{B1A5FA62-2061-4FD2-9DDE-E3C953647CA6}" type="presOf" srcId="{F577373D-FD07-43BC-B6DF-FFCC4F816DF6}" destId="{9F607E29-B819-4DDA-9909-27B6F018EE3F}" srcOrd="0" destOrd="0" presId="urn:microsoft.com/office/officeart/2005/8/layout/orgChart1"/>
    <dgm:cxn modelId="{9FB67E44-7CDE-4C22-99E0-2A975687FFFE}" type="presOf" srcId="{DCB406E9-B8C1-4F18-9DAD-9D2691ABBC77}" destId="{89EC9566-A81E-448D-A51D-5C02B224657E}" srcOrd="0" destOrd="0" presId="urn:microsoft.com/office/officeart/2005/8/layout/orgChart1"/>
    <dgm:cxn modelId="{A0CF9D44-37F8-4E91-AE4D-202371E774C3}" srcId="{A49E4F60-C1DA-4B20-A9E7-99CA560CC91F}" destId="{6FDDC9C3-217D-4B6D-BDE6-65BF003A019D}" srcOrd="5" destOrd="0" parTransId="{02D38BF3-7F43-496D-9B20-0924A788B0A9}" sibTransId="{767760DE-318C-4935-B78F-25CA3E3F2E6C}"/>
    <dgm:cxn modelId="{CB3E2865-7885-41E1-BE85-C15948E60CE9}" srcId="{BCD88B98-EEC2-45C7-BF7E-0B20C8456EE8}" destId="{A49E4F60-C1DA-4B20-A9E7-99CA560CC91F}" srcOrd="0" destOrd="0" parTransId="{586F3EDE-7C9B-421D-B2AB-80246C8CDAC6}" sibTransId="{08F79ECC-6973-47EC-A884-A7059AAD7D78}"/>
    <dgm:cxn modelId="{A0D72945-A4D0-4726-AB1A-4B6341B28651}" srcId="{444F8DB0-D34D-41C6-BC4E-F32B8FB21FA6}" destId="{149EE31C-1856-4F8A-8316-046E2BA6F83F}" srcOrd="2" destOrd="0" parTransId="{D31CA502-39EC-41D3-A1EB-1C7650FDC240}" sibTransId="{8C78920E-7776-4EE3-9B1F-33CF3A09BB0E}"/>
    <dgm:cxn modelId="{A48AFC69-B1B8-4F68-B42D-5507B1F88E6E}" type="presOf" srcId="{2416F1F5-D92D-4F15-89BF-1938181BAD53}" destId="{2FFD14A9-382E-4E48-80C7-3A2540537BB6}" srcOrd="1" destOrd="0" presId="urn:microsoft.com/office/officeart/2005/8/layout/orgChart1"/>
    <dgm:cxn modelId="{1B5C024A-096E-446A-95BB-F7182E43BD03}" type="presOf" srcId="{C73E0F02-2390-4EE0-B6A4-FDF1A1C60BFE}" destId="{A2090FB6-FBA8-49E2-B005-B85C816B1523}" srcOrd="1" destOrd="0" presId="urn:microsoft.com/office/officeart/2005/8/layout/orgChart1"/>
    <dgm:cxn modelId="{8D245A4A-C81B-43B4-BEBA-306E43FCD1F3}" type="presOf" srcId="{CC2794C5-FBD8-4212-BC70-3DBBC19E6C30}" destId="{9529EEDF-26AB-4E70-952A-566E15EEA62C}" srcOrd="1" destOrd="0" presId="urn:microsoft.com/office/officeart/2005/8/layout/orgChart1"/>
    <dgm:cxn modelId="{880AE66A-DC57-4240-B7AA-DEF3EBFB042C}" type="presOf" srcId="{25955D82-1D21-43A0-B84C-E605457D8DED}" destId="{7DF59D0B-EFD2-4AFA-931A-C38DE777FBB3}" srcOrd="0" destOrd="0" presId="urn:microsoft.com/office/officeart/2005/8/layout/orgChart1"/>
    <dgm:cxn modelId="{289F7C6B-16DE-44C4-A352-4EE4369D668F}" srcId="{A49E4F60-C1DA-4B20-A9E7-99CA560CC91F}" destId="{AB6AD220-FA20-4023-BF04-942E83262A2C}" srcOrd="6" destOrd="0" parTransId="{5F2F71E5-C2C8-4BC4-BA65-1D372690CBF9}" sibTransId="{7598CC02-3F51-4E65-8DE4-1B8FD2D66CEC}"/>
    <dgm:cxn modelId="{6C01866C-548A-498B-B291-5F106E7654D6}" type="presOf" srcId="{065A0F15-E292-454B-B87B-1F1508A2F675}" destId="{77CCE0D7-AB12-4D34-8ACF-F61AABF40211}" srcOrd="1" destOrd="0" presId="urn:microsoft.com/office/officeart/2005/8/layout/orgChart1"/>
    <dgm:cxn modelId="{DA60BE6D-E735-4C03-87E5-E7E1F5DCC8D5}" srcId="{4B1219DA-7682-4B60-894B-10AB42E995D0}" destId="{6215141C-DEE1-4471-A2B6-C00231091AE8}" srcOrd="0" destOrd="0" parTransId="{87543FD7-47A6-49E1-B6B7-1293C1338A2B}" sibTransId="{0C513D99-8987-465A-BA76-1C71978B4A27}"/>
    <dgm:cxn modelId="{0AC6184F-9840-49D1-A91B-4227F7783B1B}" type="presOf" srcId="{6215141C-DEE1-4471-A2B6-C00231091AE8}" destId="{99099AE2-E5DB-4890-969B-B7354738214F}" srcOrd="0" destOrd="0" presId="urn:microsoft.com/office/officeart/2005/8/layout/orgChart1"/>
    <dgm:cxn modelId="{A6DA684F-77B0-441A-975A-AEECA807DAEE}" srcId="{FF8D5B0D-7BA4-4CB6-B8EE-C6AFD23EF438}" destId="{BCD88B98-EEC2-45C7-BF7E-0B20C8456EE8}" srcOrd="4" destOrd="0" parTransId="{25955D82-1D21-43A0-B84C-E605457D8DED}" sibTransId="{C3BBE00C-BCFB-408A-BAD4-9BBC7E6CCFB5}"/>
    <dgm:cxn modelId="{16499C50-CF2F-4914-A189-C0AC14CED564}" type="presOf" srcId="{28284DFB-41EE-46E7-A78F-8C0655093A13}" destId="{608DDD04-B7D9-4468-97AD-5525194CEEF3}" srcOrd="0" destOrd="0" presId="urn:microsoft.com/office/officeart/2005/8/layout/orgChart1"/>
    <dgm:cxn modelId="{14537052-0452-47D3-83FF-6E72360D7260}" srcId="{FAD6CBE3-87C1-40AF-89DB-8F7C3A5D5B50}" destId="{065A0F15-E292-454B-B87B-1F1508A2F675}" srcOrd="0" destOrd="0" parTransId="{28284DFB-41EE-46E7-A78F-8C0655093A13}" sibTransId="{6CB55018-1A2D-4667-99C1-D816937DBD86}"/>
    <dgm:cxn modelId="{AD2C8372-688C-4893-8E60-C48D1C2FA37A}" type="presOf" srcId="{210F1DCE-4E85-4EF4-8C47-BEDAE7DF9B75}" destId="{635C9717-3AD9-4444-9601-5759CE888B0E}" srcOrd="0" destOrd="0" presId="urn:microsoft.com/office/officeart/2005/8/layout/orgChart1"/>
    <dgm:cxn modelId="{0B945554-0498-4095-B014-315B33D0FB7B}" type="presOf" srcId="{149EE31C-1856-4F8A-8316-046E2BA6F83F}" destId="{F3031C6E-E44C-49B7-A074-3B8D3EDF4086}" srcOrd="0" destOrd="0" presId="urn:microsoft.com/office/officeart/2005/8/layout/orgChart1"/>
    <dgm:cxn modelId="{B26C5955-C3D5-47F2-B057-4B14D82DD979}" type="presOf" srcId="{68997016-5249-46D0-9ABE-CAA89A4026E9}" destId="{E7CA2106-A00D-4DEF-BAD2-901565A23B74}" srcOrd="1" destOrd="0" presId="urn:microsoft.com/office/officeart/2005/8/layout/orgChart1"/>
    <dgm:cxn modelId="{0B06AC75-594C-4813-974E-34990536DE07}" type="presOf" srcId="{6215141C-DEE1-4471-A2B6-C00231091AE8}" destId="{A5150E66-1C83-4E4B-8215-64EC9FEFD972}" srcOrd="1" destOrd="0" presId="urn:microsoft.com/office/officeart/2005/8/layout/orgChart1"/>
    <dgm:cxn modelId="{8E881557-D247-4782-A7B8-43D4E3ED5511}" type="presOf" srcId="{D246DB43-5E0F-4CCD-93DB-7B83550166BD}" destId="{340B8185-AA5A-483D-90B6-8EEF16FED2EC}" srcOrd="0" destOrd="0" presId="urn:microsoft.com/office/officeart/2005/8/layout/orgChart1"/>
    <dgm:cxn modelId="{96564D78-680D-4283-8F92-9915BD128A0F}" type="presOf" srcId="{D905FAF5-E81A-492A-9435-1B57E09ECA7F}" destId="{793D8BD7-2119-4F09-9749-1BD903EC24AE}" srcOrd="0" destOrd="0" presId="urn:microsoft.com/office/officeart/2005/8/layout/orgChart1"/>
    <dgm:cxn modelId="{79058778-12ED-4D56-8525-2E42D83CAFA4}" srcId="{444F8DB0-D34D-41C6-BC4E-F32B8FB21FA6}" destId="{C08B659E-7E88-4002-A044-39B0E0082598}" srcOrd="1" destOrd="0" parTransId="{DCB406E9-B8C1-4F18-9DAD-9D2691ABBC77}" sibTransId="{AE6B7114-C392-402D-935F-9E1CFF1E1112}"/>
    <dgm:cxn modelId="{B50B2479-94B0-4751-A149-43B0320D60C5}" type="presOf" srcId="{3008EF52-1D7D-4939-8FD5-D5588F43B9B2}" destId="{1F953C7E-DE6A-4C21-976A-5779B23D8FC8}" srcOrd="0" destOrd="0" presId="urn:microsoft.com/office/officeart/2005/8/layout/orgChart1"/>
    <dgm:cxn modelId="{D78B8A79-BE82-4B1D-8638-DFFF771F278C}" type="presOf" srcId="{CE18ED56-0EAA-4ED2-8EF8-AFBE60E53D14}" destId="{1A04BE1D-C2C6-4007-BCF9-8FA91F8920C8}" srcOrd="0" destOrd="0" presId="urn:microsoft.com/office/officeart/2005/8/layout/orgChart1"/>
    <dgm:cxn modelId="{4FFDCA7A-4BD3-44FC-8F3C-32FC4ADDADCD}" type="presOf" srcId="{87543FD7-47A6-49E1-B6B7-1293C1338A2B}" destId="{BEA63B93-F134-4880-8B50-68D2A2628085}" srcOrd="0" destOrd="0" presId="urn:microsoft.com/office/officeart/2005/8/layout/orgChart1"/>
    <dgm:cxn modelId="{790C517B-6AC8-4FEF-86A8-06DEE7ED7A44}" type="presOf" srcId="{631D6022-653B-4778-931C-20424A7B389E}" destId="{0DA15571-FA27-41BC-BD04-753F12D5F066}" srcOrd="0" destOrd="0" presId="urn:microsoft.com/office/officeart/2005/8/layout/orgChart1"/>
    <dgm:cxn modelId="{FFF53E7D-92E0-4242-B146-742F0EF61039}" type="presOf" srcId="{D31CA502-39EC-41D3-A1EB-1C7650FDC240}" destId="{40E303C0-75BD-4BEE-B00D-7D6E31CC3584}" srcOrd="0" destOrd="0" presId="urn:microsoft.com/office/officeart/2005/8/layout/orgChart1"/>
    <dgm:cxn modelId="{BD2DF680-A0D2-48E2-9418-B1F83ECC6579}" type="presOf" srcId="{934D6556-C80B-4CC5-A7CF-8BDF33F72C94}" destId="{ADA6FC82-07A3-4D31-B580-CE7E90AC8EDC}" srcOrd="0" destOrd="0" presId="urn:microsoft.com/office/officeart/2005/8/layout/orgChart1"/>
    <dgm:cxn modelId="{E4632983-04B7-4CB7-9563-EA54DF000B72}" srcId="{61FAB4E4-12E6-43A1-B654-30FA48CE52CE}" destId="{68997016-5249-46D0-9ABE-CAA89A4026E9}" srcOrd="2" destOrd="0" parTransId="{D905FAF5-E81A-492A-9435-1B57E09ECA7F}" sibTransId="{5758AB68-5291-47DD-A7C9-D5A0E8E0A533}"/>
    <dgm:cxn modelId="{D315C283-882E-46A1-BC60-B20648F5D321}" type="presOf" srcId="{2416F1F5-D92D-4F15-89BF-1938181BAD53}" destId="{8D1569A6-DB70-4429-8DE8-38212284882D}" srcOrd="0" destOrd="0" presId="urn:microsoft.com/office/officeart/2005/8/layout/orgChart1"/>
    <dgm:cxn modelId="{14199385-5ABD-4B35-A111-8C882AB61F38}" type="presOf" srcId="{AB6AD220-FA20-4023-BF04-942E83262A2C}" destId="{C34D150F-CAF8-4512-A26E-FF68F6E53A88}" srcOrd="1" destOrd="0" presId="urn:microsoft.com/office/officeart/2005/8/layout/orgChart1"/>
    <dgm:cxn modelId="{92AD6187-493E-42EA-9482-B3F26E7F4FB9}" type="presOf" srcId="{02D38BF3-7F43-496D-9B20-0924A788B0A9}" destId="{BC9BDB2B-0685-47CA-B65F-F053217FD83D}" srcOrd="0" destOrd="0" presId="urn:microsoft.com/office/officeart/2005/8/layout/orgChart1"/>
    <dgm:cxn modelId="{6D16B088-9EB4-4123-B08E-5A0CD995083C}" srcId="{61FAB4E4-12E6-43A1-B654-30FA48CE52CE}" destId="{8C61758D-661D-4DE3-ADFA-CE1C63E254D1}" srcOrd="1" destOrd="0" parTransId="{F577373D-FD07-43BC-B6DF-FFCC4F816DF6}" sibTransId="{29D32127-4641-47F4-9B9E-01A01E21B996}"/>
    <dgm:cxn modelId="{00968D8A-2871-4213-AD23-7C7AC5A2C7F9}" type="presOf" srcId="{68997016-5249-46D0-9ABE-CAA89A4026E9}" destId="{1F38D15B-C452-44C2-98A3-EB1677FD2A00}" srcOrd="0" destOrd="0" presId="urn:microsoft.com/office/officeart/2005/8/layout/orgChart1"/>
    <dgm:cxn modelId="{53A62791-5ECD-4070-BFEA-4C91B4A132F7}" srcId="{D14361C6-F698-4DF1-B937-7DF0406BA1D0}" destId="{444F8DB0-D34D-41C6-BC4E-F32B8FB21FA6}" srcOrd="0" destOrd="0" parTransId="{733577AC-B1F2-44A4-931B-28B113406887}" sibTransId="{60887537-64C8-4673-BAE3-BE4328920E6F}"/>
    <dgm:cxn modelId="{BD454592-0C07-4D1F-85AA-E67574C853A7}" type="presOf" srcId="{065A0F15-E292-454B-B87B-1F1508A2F675}" destId="{F906213E-26F5-402A-8EA7-92ED8BFF449A}" srcOrd="0" destOrd="0" presId="urn:microsoft.com/office/officeart/2005/8/layout/orgChart1"/>
    <dgm:cxn modelId="{19E34992-E902-4FCC-828B-DE897B49EBF2}" srcId="{A49E4F60-C1DA-4B20-A9E7-99CA560CC91F}" destId="{CE18ED56-0EAA-4ED2-8EF8-AFBE60E53D14}" srcOrd="1" destOrd="0" parTransId="{3008EF52-1D7D-4939-8FD5-D5588F43B9B2}" sibTransId="{ADCA3195-4C1D-44AE-9DFD-437D7CAD7268}"/>
    <dgm:cxn modelId="{6DB07695-0D75-461E-BBBC-B265CBB6A28A}" type="presOf" srcId="{CE18ED56-0EAA-4ED2-8EF8-AFBE60E53D14}" destId="{937AA03C-6930-4B80-AA39-F6FABFAD5C95}" srcOrd="1" destOrd="0" presId="urn:microsoft.com/office/officeart/2005/8/layout/orgChart1"/>
    <dgm:cxn modelId="{1C936E97-F248-4D02-AFF0-52F759951FD6}" srcId="{FF8D5B0D-7BA4-4CB6-B8EE-C6AFD23EF438}" destId="{D14361C6-F698-4DF1-B937-7DF0406BA1D0}" srcOrd="2" destOrd="0" parTransId="{631D6022-653B-4778-931C-20424A7B389E}" sibTransId="{C73BCFA1-379D-48B4-9406-1B47DDC359A5}"/>
    <dgm:cxn modelId="{DEFF629A-E228-4B72-A4AA-46CAFA7357E5}" type="presOf" srcId="{96E0CFCD-5FB1-4167-8ABF-28088D4E0A0A}" destId="{A95063DC-8808-4337-BFA8-7EDA9F6B3413}" srcOrd="1" destOrd="0" presId="urn:microsoft.com/office/officeart/2005/8/layout/orgChart1"/>
    <dgm:cxn modelId="{FF9B039B-7D98-4169-B039-F1A887ED568C}" type="presOf" srcId="{C1667322-E2A6-4503-869C-9BE508B9D2F4}" destId="{148E2C5C-5AA8-4E25-97C0-71010B9658D1}" srcOrd="0" destOrd="0" presId="urn:microsoft.com/office/officeart/2005/8/layout/orgChart1"/>
    <dgm:cxn modelId="{AE5EC69C-2FAC-4D70-9D50-73AD03FA5CF8}" srcId="{836F34C1-90D9-45AE-9C00-D11C046FBE3F}" destId="{FF8D5B0D-7BA4-4CB6-B8EE-C6AFD23EF438}" srcOrd="0" destOrd="0" parTransId="{A70BD684-5186-4DA9-A5A4-FAB2EB847785}" sibTransId="{A4239656-82AC-4FD3-A04C-5DD0444BF405}"/>
    <dgm:cxn modelId="{36FECC9D-9288-4E8B-9FD2-68F89CEE5EC3}" type="presOf" srcId="{4E29F8F3-3AD9-4ED9-ABDD-DFC907BD9691}" destId="{ECB30BF7-6064-4F19-BE48-E020A21D9894}" srcOrd="0" destOrd="0" presId="urn:microsoft.com/office/officeart/2005/8/layout/orgChart1"/>
    <dgm:cxn modelId="{D2EFE29D-35FB-464D-BFB2-09822B3EB94D}" srcId="{A49E4F60-C1DA-4B20-A9E7-99CA560CC91F}" destId="{96E0CFCD-5FB1-4167-8ABF-28088D4E0A0A}" srcOrd="0" destOrd="0" parTransId="{5D88D9EA-3EC7-44EF-8F55-7B6D89CAC547}" sibTransId="{B9A96A9A-EF04-4B88-BAE5-7330F801309B}"/>
    <dgm:cxn modelId="{E4E3349F-FD9D-49E1-9830-F24496C779A9}" type="presOf" srcId="{D14361C6-F698-4DF1-B937-7DF0406BA1D0}" destId="{EA52C967-D148-484D-9946-5A545C7A2A09}" srcOrd="0" destOrd="0" presId="urn:microsoft.com/office/officeart/2005/8/layout/orgChart1"/>
    <dgm:cxn modelId="{9C7528A7-8718-4FE1-B977-0CB944168F73}" type="presOf" srcId="{444F8DB0-D34D-41C6-BC4E-F32B8FB21FA6}" destId="{6AB69C32-D6F7-4A8C-B1E7-BF9C571BAF09}" srcOrd="1" destOrd="0" presId="urn:microsoft.com/office/officeart/2005/8/layout/orgChart1"/>
    <dgm:cxn modelId="{5668A3A7-5042-4E3A-855F-FBC95B5B948A}" type="presOf" srcId="{D91D7288-8B33-433D-ABCD-77422E6D98F0}" destId="{CB7B2D87-B9CD-4DA7-BA45-E166A59E0FFD}" srcOrd="0" destOrd="0" presId="urn:microsoft.com/office/officeart/2005/8/layout/orgChart1"/>
    <dgm:cxn modelId="{DD885DA8-5884-4C7E-9405-7ECEB40D7928}" type="presOf" srcId="{217F6D57-3FB9-439A-AAD0-E9B09161D55C}" destId="{5A7594BE-D8A5-4722-9B09-36FABEF91478}" srcOrd="0" destOrd="0" presId="urn:microsoft.com/office/officeart/2005/8/layout/orgChart1"/>
    <dgm:cxn modelId="{283879AE-388F-4347-B79E-EA073567BF7D}" srcId="{A49E4F60-C1DA-4B20-A9E7-99CA560CC91F}" destId="{CC2794C5-FBD8-4212-BC70-3DBBC19E6C30}" srcOrd="3" destOrd="0" parTransId="{934D6556-C80B-4CC5-A7CF-8BDF33F72C94}" sibTransId="{2C9DE8E2-7981-4768-8C0C-95A0C83618BA}"/>
    <dgm:cxn modelId="{774A33B0-6AD9-42E5-B62F-96762CE5D74D}" srcId="{A49E4F60-C1DA-4B20-A9E7-99CA560CC91F}" destId="{C73E0F02-2390-4EE0-B6A4-FDF1A1C60BFE}" srcOrd="4" destOrd="0" parTransId="{1F8920C5-53AE-42DF-BE8D-8B20F26AED09}" sibTransId="{030796B3-FC86-4ABF-B9D2-5135807F4916}"/>
    <dgm:cxn modelId="{B955C7B0-84D4-4753-AB7B-BC306D8CF4EA}" type="presOf" srcId="{FAD6CBE3-87C1-40AF-89DB-8F7C3A5D5B50}" destId="{6402D696-2418-4275-932D-4CC3A2FC43FD}" srcOrd="1" destOrd="0" presId="urn:microsoft.com/office/officeart/2005/8/layout/orgChart1"/>
    <dgm:cxn modelId="{DB857AB3-DBA8-41B9-8980-951280C96D07}" type="presOf" srcId="{6FDDC9C3-217D-4B6D-BDE6-65BF003A019D}" destId="{1D9AF29C-ED59-4727-904B-BC121A97A8D0}" srcOrd="1" destOrd="0" presId="urn:microsoft.com/office/officeart/2005/8/layout/orgChart1"/>
    <dgm:cxn modelId="{CBA433B4-406D-4EF8-95F0-DD8C3648F832}" type="presOf" srcId="{4E29F8F3-3AD9-4ED9-ABDD-DFC907BD9691}" destId="{75CD9F08-22E6-421D-96F9-6A864EDD43A0}" srcOrd="1" destOrd="0" presId="urn:microsoft.com/office/officeart/2005/8/layout/orgChart1"/>
    <dgm:cxn modelId="{2A79F1B6-06ED-42AC-999B-709304C92D4D}" type="presOf" srcId="{A49E4F60-C1DA-4B20-A9E7-99CA560CC91F}" destId="{A6A37EA7-6175-40FC-A296-1FDC657E976A}" srcOrd="0" destOrd="0" presId="urn:microsoft.com/office/officeart/2005/8/layout/orgChart1"/>
    <dgm:cxn modelId="{E91F32C1-20FD-4539-BBA2-CCC6BE9A54D0}" type="presOf" srcId="{8EFEA14E-0D2F-45D1-9B3E-0255F3D7ABE9}" destId="{8DF7B5D3-8C99-4E1E-8512-265378CEF310}" srcOrd="1" destOrd="0" presId="urn:microsoft.com/office/officeart/2005/8/layout/orgChart1"/>
    <dgm:cxn modelId="{23F392C6-1643-4B0C-B2A3-680B5C27E21E}" type="presOf" srcId="{AB6AD220-FA20-4023-BF04-942E83262A2C}" destId="{BC899919-5443-42CE-A74B-99BAFF5147DE}" srcOrd="0" destOrd="0" presId="urn:microsoft.com/office/officeart/2005/8/layout/orgChart1"/>
    <dgm:cxn modelId="{71BE6DC7-2832-4AAE-8BF7-CEE64113DEA2}" type="presOf" srcId="{1F8920C5-53AE-42DF-BE8D-8B20F26AED09}" destId="{1A80EA9C-A39F-4E73-8128-21A37F9C43CE}" srcOrd="0" destOrd="0" presId="urn:microsoft.com/office/officeart/2005/8/layout/orgChart1"/>
    <dgm:cxn modelId="{D7DA3BC9-DFD3-43EF-A591-B8A2358BF713}" srcId="{A49E4F60-C1DA-4B20-A9E7-99CA560CC91F}" destId="{F18518DF-9F24-4053-BC5D-6D6F0A12DB60}" srcOrd="2" destOrd="0" parTransId="{13B97E2F-4AEE-4F17-91DB-C9506B94B735}" sibTransId="{33DE0059-C3A5-4D94-9D4E-4ED42860E3B4}"/>
    <dgm:cxn modelId="{8347B0C9-BE08-4A55-92A9-6E698F4E01A9}" type="presOf" srcId="{21AEFE51-127F-4392-884F-E1B69A9A2643}" destId="{379C477F-38B2-4861-8D6B-8A62173E55D4}" srcOrd="0" destOrd="0" presId="urn:microsoft.com/office/officeart/2005/8/layout/orgChart1"/>
    <dgm:cxn modelId="{4E298ACB-2777-470C-856B-7A67DBD23261}" srcId="{FF8D5B0D-7BA4-4CB6-B8EE-C6AFD23EF438}" destId="{FAD6CBE3-87C1-40AF-89DB-8F7C3A5D5B50}" srcOrd="0" destOrd="0" parTransId="{BA5C4EB7-3E04-4385-84C9-181E0ADCFD86}" sibTransId="{BBC48FEF-9295-438E-ACD0-38E9B199AC5A}"/>
    <dgm:cxn modelId="{504BD5CB-440A-49CF-AAF2-08486B9113B0}" type="presOf" srcId="{61FAB4E4-12E6-43A1-B654-30FA48CE52CE}" destId="{1859F621-C56D-4CED-8FBF-B1AD70C082DA}" srcOrd="1" destOrd="0" presId="urn:microsoft.com/office/officeart/2005/8/layout/orgChart1"/>
    <dgm:cxn modelId="{253644D0-AEDD-4965-852C-26443A9CC52C}" srcId="{6215141C-DEE1-4471-A2B6-C00231091AE8}" destId="{8EFEA14E-0D2F-45D1-9B3E-0255F3D7ABE9}" srcOrd="1" destOrd="0" parTransId="{F20D2685-88D9-4E49-AB87-0AC97DE0EC73}" sibTransId="{AB50F118-A8D1-4D7B-A1B1-8FD9C7DDBF83}"/>
    <dgm:cxn modelId="{A9AF34D2-15BB-46DA-8EDD-3BE0B3A93CCF}" type="presOf" srcId="{D91D7288-8B33-433D-ABCD-77422E6D98F0}" destId="{AD39896C-5B12-465D-89D1-114F0134A978}" srcOrd="1" destOrd="0" presId="urn:microsoft.com/office/officeart/2005/8/layout/orgChart1"/>
    <dgm:cxn modelId="{2F2D1BD5-4990-425B-9024-891C689A65D6}" type="presOf" srcId="{13B97E2F-4AEE-4F17-91DB-C9506B94B735}" destId="{5191F3A4-CAB2-432A-A346-2755166FE8A5}" srcOrd="0" destOrd="0" presId="urn:microsoft.com/office/officeart/2005/8/layout/orgChart1"/>
    <dgm:cxn modelId="{F25BACD8-2354-4B58-B389-59860851CFB5}" type="presOf" srcId="{FAD6CBE3-87C1-40AF-89DB-8F7C3A5D5B50}" destId="{27D6C61D-5FEC-4802-8DAD-3666575DA62C}" srcOrd="0" destOrd="0" presId="urn:microsoft.com/office/officeart/2005/8/layout/orgChart1"/>
    <dgm:cxn modelId="{77F908DA-ACBF-4FBD-B16E-304DB454A219}" type="presOf" srcId="{5FB1CA7B-199A-4B88-A469-F51CFFF77674}" destId="{AB94F61F-39BB-4DE0-A1DC-AC7340E10EA8}" srcOrd="0" destOrd="0" presId="urn:microsoft.com/office/officeart/2005/8/layout/orgChart1"/>
    <dgm:cxn modelId="{8ABF9DDB-A371-4F74-B2CE-9CDE447469BE}" type="presOf" srcId="{D9804FE8-EB95-4BCF-A482-E7EAADD417BD}" destId="{B7696B76-6ED0-482A-B4CE-4B98CD1BF64C}" srcOrd="1" destOrd="0" presId="urn:microsoft.com/office/officeart/2005/8/layout/orgChart1"/>
    <dgm:cxn modelId="{9CCFC8DC-F3DE-4210-B88F-4EC38A043E9E}" type="presOf" srcId="{DB1BAD13-30F4-4E09-B84A-619D15DAB35A}" destId="{466D4B04-BCD5-4CE3-A68A-1D2BA6922F2B}" srcOrd="0" destOrd="0" presId="urn:microsoft.com/office/officeart/2005/8/layout/orgChart1"/>
    <dgm:cxn modelId="{071BEFDE-F57C-4AA1-830C-ADED6C83CC0C}" type="presOf" srcId="{61FAB4E4-12E6-43A1-B654-30FA48CE52CE}" destId="{C589CE3D-C07D-4056-9DFF-BD66BF22AC4C}" srcOrd="0" destOrd="0" presId="urn:microsoft.com/office/officeart/2005/8/layout/orgChart1"/>
    <dgm:cxn modelId="{D5DC4DE2-DA72-4181-A06A-729E1C1C08E8}" type="presOf" srcId="{444F8DB0-D34D-41C6-BC4E-F32B8FB21FA6}" destId="{FCE4716F-707A-437A-A37D-55FD664EEF12}" srcOrd="0" destOrd="0" presId="urn:microsoft.com/office/officeart/2005/8/layout/orgChart1"/>
    <dgm:cxn modelId="{12C2CFE2-9F50-41AA-AB03-50C8822880F4}" type="presOf" srcId="{F18518DF-9F24-4053-BC5D-6D6F0A12DB60}" destId="{8FA6BE80-1F04-4B8A-8F7A-5FFA379A1DD2}" srcOrd="0" destOrd="0" presId="urn:microsoft.com/office/officeart/2005/8/layout/orgChart1"/>
    <dgm:cxn modelId="{4B45BDE4-9E0E-44EE-806A-97A67EDEBD7E}" type="presOf" srcId="{83A5266F-8C79-4C0F-AE71-14B5D35E3D63}" destId="{DC667819-4EC7-4B8F-A410-40683072A822}" srcOrd="0" destOrd="0" presId="urn:microsoft.com/office/officeart/2005/8/layout/orgChart1"/>
    <dgm:cxn modelId="{08802EE5-9CBF-41FB-935D-27CB5D6A83AC}" srcId="{61FAB4E4-12E6-43A1-B654-30FA48CE52CE}" destId="{D9804FE8-EB95-4BCF-A482-E7EAADD417BD}" srcOrd="3" destOrd="0" parTransId="{B72FECE3-3A1B-4B20-94C7-2B2AF2C35A66}" sibTransId="{4A1D21C0-0C11-48D7-AB8E-65166574A083}"/>
    <dgm:cxn modelId="{169194E5-2030-4528-BD8A-A85EEDE5D414}" srcId="{6215141C-DEE1-4471-A2B6-C00231091AE8}" destId="{2416F1F5-D92D-4F15-89BF-1938181BAD53}" srcOrd="0" destOrd="0" parTransId="{CC439249-DCDD-4D5E-AEF0-DD4989B0FEEE}" sibTransId="{EA27C4D6-B044-4432-9956-63322E2A60EF}"/>
    <dgm:cxn modelId="{1B7AA7ED-F7FD-4FF9-93A3-437B1BCBE981}" type="presOf" srcId="{8C61758D-661D-4DE3-ADFA-CE1C63E254D1}" destId="{2E3C3CD4-A3AC-4FD6-A4E2-A5EBF7A18CA2}" srcOrd="0" destOrd="0" presId="urn:microsoft.com/office/officeart/2005/8/layout/orgChart1"/>
    <dgm:cxn modelId="{8F87CDEF-5664-44F2-A36F-5577F98B80AD}" type="presOf" srcId="{4B1219DA-7682-4B60-894B-10AB42E995D0}" destId="{32617A9A-FBD6-4144-96CD-E4F378F1B4C7}" srcOrd="1" destOrd="0" presId="urn:microsoft.com/office/officeart/2005/8/layout/orgChart1"/>
    <dgm:cxn modelId="{26E1F2EF-90AB-4B6C-A7DD-DA3BAB177F94}" type="presOf" srcId="{BCD88B98-EEC2-45C7-BF7E-0B20C8456EE8}" destId="{43FFF54F-8E9F-45FA-9475-5CAE84F2F42E}" srcOrd="1" destOrd="0" presId="urn:microsoft.com/office/officeart/2005/8/layout/orgChart1"/>
    <dgm:cxn modelId="{129421FA-73A4-4BA8-9C63-C0CFFEAD2130}" type="presOf" srcId="{C73E0F02-2390-4EE0-B6A4-FDF1A1C60BFE}" destId="{0B262143-14D0-4D0F-BAB4-820D167A5B55}" srcOrd="0" destOrd="0" presId="urn:microsoft.com/office/officeart/2005/8/layout/orgChart1"/>
    <dgm:cxn modelId="{7D30CEFA-BA2D-46DA-916E-0D9AB52DE101}" srcId="{FF8D5B0D-7BA4-4CB6-B8EE-C6AFD23EF438}" destId="{4E29F8F3-3AD9-4ED9-ABDD-DFC907BD9691}" srcOrd="1" destOrd="0" parTransId="{DB1BAD13-30F4-4E09-B84A-619D15DAB35A}" sibTransId="{4FB312D1-2CE7-4C52-932B-9F7A7AAB2DB9}"/>
    <dgm:cxn modelId="{4059DBFC-359C-47ED-821D-E2A6397C10E8}" type="presOf" srcId="{FF8D5B0D-7BA4-4CB6-B8EE-C6AFD23EF438}" destId="{F3C268A2-0E2D-4C06-8A9C-9FE224BE3301}" srcOrd="0" destOrd="0" presId="urn:microsoft.com/office/officeart/2005/8/layout/orgChart1"/>
    <dgm:cxn modelId="{0755B5FE-F7BB-4AF0-A87F-18E0DA451786}" type="presOf" srcId="{A49E4F60-C1DA-4B20-A9E7-99CA560CC91F}" destId="{ED4834CC-EC92-49BB-97B8-0E576279FA04}" srcOrd="1" destOrd="0" presId="urn:microsoft.com/office/officeart/2005/8/layout/orgChart1"/>
    <dgm:cxn modelId="{65EFA5A9-53BE-4A45-8A47-1356004BD4A1}" type="presParOf" srcId="{C76D2E4B-D6A4-4BCE-82DA-CFDE4FC8B707}" destId="{6923D771-8F2B-4880-A152-F7F6A128414B}" srcOrd="0" destOrd="0" presId="urn:microsoft.com/office/officeart/2005/8/layout/orgChart1"/>
    <dgm:cxn modelId="{E549919D-8555-4A3D-AB68-EEFE4D82BA4A}" type="presParOf" srcId="{6923D771-8F2B-4880-A152-F7F6A128414B}" destId="{8E3712FE-4A8B-4B70-8296-4ADDDC399562}" srcOrd="0" destOrd="0" presId="urn:microsoft.com/office/officeart/2005/8/layout/orgChart1"/>
    <dgm:cxn modelId="{CEE76AE1-6A88-475E-999E-764A0B221AA0}" type="presParOf" srcId="{8E3712FE-4A8B-4B70-8296-4ADDDC399562}" destId="{F3C268A2-0E2D-4C06-8A9C-9FE224BE3301}" srcOrd="0" destOrd="0" presId="urn:microsoft.com/office/officeart/2005/8/layout/orgChart1"/>
    <dgm:cxn modelId="{4A9CC2AE-E923-46D3-B58E-EAF18EF9701D}" type="presParOf" srcId="{8E3712FE-4A8B-4B70-8296-4ADDDC399562}" destId="{C883F02C-B504-4B25-9CF6-2B5B23E2B2DB}" srcOrd="1" destOrd="0" presId="urn:microsoft.com/office/officeart/2005/8/layout/orgChart1"/>
    <dgm:cxn modelId="{35696C4E-827E-4174-A52F-8F4A6515544A}" type="presParOf" srcId="{6923D771-8F2B-4880-A152-F7F6A128414B}" destId="{42BA4590-AAE6-4D51-BE6C-B6BD2BEEEBF3}" srcOrd="1" destOrd="0" presId="urn:microsoft.com/office/officeart/2005/8/layout/orgChart1"/>
    <dgm:cxn modelId="{A54F3E45-4B42-47DD-8143-F7E9F83C61CB}" type="presParOf" srcId="{42BA4590-AAE6-4D51-BE6C-B6BD2BEEEBF3}" destId="{A844EC0D-DF5E-410E-98DE-D23829AC5CF9}" srcOrd="0" destOrd="0" presId="urn:microsoft.com/office/officeart/2005/8/layout/orgChart1"/>
    <dgm:cxn modelId="{13E38F9F-41EB-4F18-8BD5-9AD04DB6A141}" type="presParOf" srcId="{42BA4590-AAE6-4D51-BE6C-B6BD2BEEEBF3}" destId="{6A9D1429-2D93-4232-BBB5-0B2C8CF65E98}" srcOrd="1" destOrd="0" presId="urn:microsoft.com/office/officeart/2005/8/layout/orgChart1"/>
    <dgm:cxn modelId="{92C7D771-7777-4211-9804-1F80D3026C34}" type="presParOf" srcId="{6A9D1429-2D93-4232-BBB5-0B2C8CF65E98}" destId="{6BB788DD-58C3-4D28-8E8A-D9C56B6B544E}" srcOrd="0" destOrd="0" presId="urn:microsoft.com/office/officeart/2005/8/layout/orgChart1"/>
    <dgm:cxn modelId="{0AB8DCFC-697B-41A7-B51C-A6F7D2479A93}" type="presParOf" srcId="{6BB788DD-58C3-4D28-8E8A-D9C56B6B544E}" destId="{27D6C61D-5FEC-4802-8DAD-3666575DA62C}" srcOrd="0" destOrd="0" presId="urn:microsoft.com/office/officeart/2005/8/layout/orgChart1"/>
    <dgm:cxn modelId="{DC3BD251-8B50-4624-9E79-B94E8EEAB174}" type="presParOf" srcId="{6BB788DD-58C3-4D28-8E8A-D9C56B6B544E}" destId="{6402D696-2418-4275-932D-4CC3A2FC43FD}" srcOrd="1" destOrd="0" presId="urn:microsoft.com/office/officeart/2005/8/layout/orgChart1"/>
    <dgm:cxn modelId="{066A8DEE-575E-4B4E-9CB7-BCEA874EBB2F}" type="presParOf" srcId="{6A9D1429-2D93-4232-BBB5-0B2C8CF65E98}" destId="{E4884F9C-9B36-4ADA-B370-E0A67B343F04}" srcOrd="1" destOrd="0" presId="urn:microsoft.com/office/officeart/2005/8/layout/orgChart1"/>
    <dgm:cxn modelId="{BE028577-97DA-4811-BF07-EC15A41C7E26}" type="presParOf" srcId="{E4884F9C-9B36-4ADA-B370-E0A67B343F04}" destId="{608DDD04-B7D9-4468-97AD-5525194CEEF3}" srcOrd="0" destOrd="0" presId="urn:microsoft.com/office/officeart/2005/8/layout/orgChart1"/>
    <dgm:cxn modelId="{32EAADB4-E590-4A72-93D1-60240A74DA65}" type="presParOf" srcId="{E4884F9C-9B36-4ADA-B370-E0A67B343F04}" destId="{4A04EBB6-B89F-48E3-A357-352CB93A54C5}" srcOrd="1" destOrd="0" presId="urn:microsoft.com/office/officeart/2005/8/layout/orgChart1"/>
    <dgm:cxn modelId="{A8EA9BE9-713F-4F64-8956-1BC20EF5D758}" type="presParOf" srcId="{4A04EBB6-B89F-48E3-A357-352CB93A54C5}" destId="{C16740F4-9523-4993-8D28-1698B705A6CB}" srcOrd="0" destOrd="0" presId="urn:microsoft.com/office/officeart/2005/8/layout/orgChart1"/>
    <dgm:cxn modelId="{D92A44F3-7D9A-4893-9D66-EB46BBDE5604}" type="presParOf" srcId="{C16740F4-9523-4993-8D28-1698B705A6CB}" destId="{F906213E-26F5-402A-8EA7-92ED8BFF449A}" srcOrd="0" destOrd="0" presId="urn:microsoft.com/office/officeart/2005/8/layout/orgChart1"/>
    <dgm:cxn modelId="{4A7B7C9A-3325-452D-9433-88072636BF6A}" type="presParOf" srcId="{C16740F4-9523-4993-8D28-1698B705A6CB}" destId="{77CCE0D7-AB12-4D34-8ACF-F61AABF40211}" srcOrd="1" destOrd="0" presId="urn:microsoft.com/office/officeart/2005/8/layout/orgChart1"/>
    <dgm:cxn modelId="{2FC931D6-BA2A-4629-8C6D-3DEEBDCA9918}" type="presParOf" srcId="{4A04EBB6-B89F-48E3-A357-352CB93A54C5}" destId="{C1ACBD83-F7B8-43C4-AF80-C24DF62A146E}" srcOrd="1" destOrd="0" presId="urn:microsoft.com/office/officeart/2005/8/layout/orgChart1"/>
    <dgm:cxn modelId="{351F2D81-5DC0-4197-95CC-D8D501BB0BBA}" type="presParOf" srcId="{C1ACBD83-F7B8-43C4-AF80-C24DF62A146E}" destId="{5A7594BE-D8A5-4722-9B09-36FABEF91478}" srcOrd="0" destOrd="0" presId="urn:microsoft.com/office/officeart/2005/8/layout/orgChart1"/>
    <dgm:cxn modelId="{E506829B-B3C5-4532-B9F4-B8117A55C5C8}" type="presParOf" srcId="{C1ACBD83-F7B8-43C4-AF80-C24DF62A146E}" destId="{E7AC79AD-5C4A-4555-9E7D-DAC7996CFD88}" srcOrd="1" destOrd="0" presId="urn:microsoft.com/office/officeart/2005/8/layout/orgChart1"/>
    <dgm:cxn modelId="{E2847780-17FA-441C-AFCD-17804A101971}" type="presParOf" srcId="{E7AC79AD-5C4A-4555-9E7D-DAC7996CFD88}" destId="{6C5D1234-C7B1-488B-B65D-EA3E22BD0115}" srcOrd="0" destOrd="0" presId="urn:microsoft.com/office/officeart/2005/8/layout/orgChart1"/>
    <dgm:cxn modelId="{3FBFF58F-598F-4C87-BA6C-9322DC4AFCEF}" type="presParOf" srcId="{6C5D1234-C7B1-488B-B65D-EA3E22BD0115}" destId="{148E2C5C-5AA8-4E25-97C0-71010B9658D1}" srcOrd="0" destOrd="0" presId="urn:microsoft.com/office/officeart/2005/8/layout/orgChart1"/>
    <dgm:cxn modelId="{4A0EADE6-3CC6-45A4-8F62-0AA1109F4EE2}" type="presParOf" srcId="{6C5D1234-C7B1-488B-B65D-EA3E22BD0115}" destId="{C2D0EC9B-9F05-4643-A176-414F25334B0E}" srcOrd="1" destOrd="0" presId="urn:microsoft.com/office/officeart/2005/8/layout/orgChart1"/>
    <dgm:cxn modelId="{D8B8CFF6-7C1D-4DAE-877C-D3F0D4CCA631}" type="presParOf" srcId="{E7AC79AD-5C4A-4555-9E7D-DAC7996CFD88}" destId="{7ACB967A-E3E9-4AF5-A7AD-E5E89BF74A77}" srcOrd="1" destOrd="0" presId="urn:microsoft.com/office/officeart/2005/8/layout/orgChart1"/>
    <dgm:cxn modelId="{D21D4E61-8B76-404E-A74E-121B6E295239}" type="presParOf" srcId="{E7AC79AD-5C4A-4555-9E7D-DAC7996CFD88}" destId="{8E75C389-3CDE-4F7D-BB6F-C89908AEE3F0}" srcOrd="2" destOrd="0" presId="urn:microsoft.com/office/officeart/2005/8/layout/orgChart1"/>
    <dgm:cxn modelId="{768B59B3-766E-4C93-B7D5-F740C44B6217}" type="presParOf" srcId="{4A04EBB6-B89F-48E3-A357-352CB93A54C5}" destId="{9D675C18-6731-4D08-BD3F-F459F0F3BAB9}" srcOrd="2" destOrd="0" presId="urn:microsoft.com/office/officeart/2005/8/layout/orgChart1"/>
    <dgm:cxn modelId="{A964D99A-AA9F-492E-BEB7-CF2EAE2504AA}" type="presParOf" srcId="{6A9D1429-2D93-4232-BBB5-0B2C8CF65E98}" destId="{EB5918D7-9B01-45A8-BD59-2FB7A8D8ABD7}" srcOrd="2" destOrd="0" presId="urn:microsoft.com/office/officeart/2005/8/layout/orgChart1"/>
    <dgm:cxn modelId="{7888D36D-59DB-4143-BD6D-B82A1E57A4E0}" type="presParOf" srcId="{42BA4590-AAE6-4D51-BE6C-B6BD2BEEEBF3}" destId="{466D4B04-BCD5-4CE3-A68A-1D2BA6922F2B}" srcOrd="2" destOrd="0" presId="urn:microsoft.com/office/officeart/2005/8/layout/orgChart1"/>
    <dgm:cxn modelId="{3939DD49-BB0C-402B-BFE8-DABBBEB70E5A}" type="presParOf" srcId="{42BA4590-AAE6-4D51-BE6C-B6BD2BEEEBF3}" destId="{133E3B26-101F-4362-A5E7-7A9EA0203C6F}" srcOrd="3" destOrd="0" presId="urn:microsoft.com/office/officeart/2005/8/layout/orgChart1"/>
    <dgm:cxn modelId="{8878BFAD-1098-4C3E-B105-06CEEB8FADF1}" type="presParOf" srcId="{133E3B26-101F-4362-A5E7-7A9EA0203C6F}" destId="{3F14588F-7AD0-42FB-9A63-D7BCCA151B7C}" srcOrd="0" destOrd="0" presId="urn:microsoft.com/office/officeart/2005/8/layout/orgChart1"/>
    <dgm:cxn modelId="{4183480F-F9DE-4B63-ABCA-7A5E1ABD92D8}" type="presParOf" srcId="{3F14588F-7AD0-42FB-9A63-D7BCCA151B7C}" destId="{ECB30BF7-6064-4F19-BE48-E020A21D9894}" srcOrd="0" destOrd="0" presId="urn:microsoft.com/office/officeart/2005/8/layout/orgChart1"/>
    <dgm:cxn modelId="{C6485D9E-B961-453D-84A6-B8DC43465A7F}" type="presParOf" srcId="{3F14588F-7AD0-42FB-9A63-D7BCCA151B7C}" destId="{75CD9F08-22E6-421D-96F9-6A864EDD43A0}" srcOrd="1" destOrd="0" presId="urn:microsoft.com/office/officeart/2005/8/layout/orgChart1"/>
    <dgm:cxn modelId="{DD8D3FE5-7F24-491E-9B1D-3C87E5C57989}" type="presParOf" srcId="{133E3B26-101F-4362-A5E7-7A9EA0203C6F}" destId="{6D20AE4D-878A-49F0-B5C7-F61B5627302A}" srcOrd="1" destOrd="0" presId="urn:microsoft.com/office/officeart/2005/8/layout/orgChart1"/>
    <dgm:cxn modelId="{3482A1C4-E216-4060-8BBC-46D726FDFD1A}" type="presParOf" srcId="{6D20AE4D-878A-49F0-B5C7-F61B5627302A}" destId="{DC667819-4EC7-4B8F-A410-40683072A822}" srcOrd="0" destOrd="0" presId="urn:microsoft.com/office/officeart/2005/8/layout/orgChart1"/>
    <dgm:cxn modelId="{81DA87EC-0F97-4BEA-94CF-BA8954E151CB}" type="presParOf" srcId="{6D20AE4D-878A-49F0-B5C7-F61B5627302A}" destId="{E9AB0B77-9BB2-4AF5-A97A-43AC812B7252}" srcOrd="1" destOrd="0" presId="urn:microsoft.com/office/officeart/2005/8/layout/orgChart1"/>
    <dgm:cxn modelId="{621AE164-4718-47D2-BDE5-31E0EBAE0CAF}" type="presParOf" srcId="{E9AB0B77-9BB2-4AF5-A97A-43AC812B7252}" destId="{EB50B323-2F07-4BE5-AE5B-740648CAFB51}" srcOrd="0" destOrd="0" presId="urn:microsoft.com/office/officeart/2005/8/layout/orgChart1"/>
    <dgm:cxn modelId="{5C3C6940-5CD6-4BAA-8A60-B8F4893A0C81}" type="presParOf" srcId="{EB50B323-2F07-4BE5-AE5B-740648CAFB51}" destId="{C589CE3D-C07D-4056-9DFF-BD66BF22AC4C}" srcOrd="0" destOrd="0" presId="urn:microsoft.com/office/officeart/2005/8/layout/orgChart1"/>
    <dgm:cxn modelId="{8FA58F36-BBA3-4E06-A19B-B6956703BAF4}" type="presParOf" srcId="{EB50B323-2F07-4BE5-AE5B-740648CAFB51}" destId="{1859F621-C56D-4CED-8FBF-B1AD70C082DA}" srcOrd="1" destOrd="0" presId="urn:microsoft.com/office/officeart/2005/8/layout/orgChart1"/>
    <dgm:cxn modelId="{87ECD211-9A41-4AD9-B11D-E732FEA4BCA3}" type="presParOf" srcId="{E9AB0B77-9BB2-4AF5-A97A-43AC812B7252}" destId="{FD7710EC-6EDA-478C-9C2A-E6E676DEA1C8}" srcOrd="1" destOrd="0" presId="urn:microsoft.com/office/officeart/2005/8/layout/orgChart1"/>
    <dgm:cxn modelId="{C5D54784-DD25-4E67-B2A3-9846EAC83E4B}" type="presParOf" srcId="{FD7710EC-6EDA-478C-9C2A-E6E676DEA1C8}" destId="{379C477F-38B2-4861-8D6B-8A62173E55D4}" srcOrd="0" destOrd="0" presId="urn:microsoft.com/office/officeart/2005/8/layout/orgChart1"/>
    <dgm:cxn modelId="{FBC8ED38-B004-4715-8106-8DC3B106EA10}" type="presParOf" srcId="{FD7710EC-6EDA-478C-9C2A-E6E676DEA1C8}" destId="{C23EA2E0-A716-415D-97C5-CB6079A25DAE}" srcOrd="1" destOrd="0" presId="urn:microsoft.com/office/officeart/2005/8/layout/orgChart1"/>
    <dgm:cxn modelId="{0DEB6572-8693-46DB-B709-6AC7E7104872}" type="presParOf" srcId="{C23EA2E0-A716-415D-97C5-CB6079A25DAE}" destId="{70BBCC03-67C9-4746-92DC-EE883B2D8FC0}" srcOrd="0" destOrd="0" presId="urn:microsoft.com/office/officeart/2005/8/layout/orgChart1"/>
    <dgm:cxn modelId="{F83315EF-15D2-41D9-A4FA-7CA99F1A389B}" type="presParOf" srcId="{70BBCC03-67C9-4746-92DC-EE883B2D8FC0}" destId="{635C9717-3AD9-4444-9601-5759CE888B0E}" srcOrd="0" destOrd="0" presId="urn:microsoft.com/office/officeart/2005/8/layout/orgChart1"/>
    <dgm:cxn modelId="{5452237A-CD67-4EBC-B48D-3F3EF1BD39CC}" type="presParOf" srcId="{70BBCC03-67C9-4746-92DC-EE883B2D8FC0}" destId="{7BE98D4C-91E2-4164-A56B-1DF3EE9D289E}" srcOrd="1" destOrd="0" presId="urn:microsoft.com/office/officeart/2005/8/layout/orgChart1"/>
    <dgm:cxn modelId="{C0142BDA-A594-4789-9D01-57AFCEDFFA48}" type="presParOf" srcId="{C23EA2E0-A716-415D-97C5-CB6079A25DAE}" destId="{0A9F00A7-F576-4F11-97B2-5357A7D0033B}" srcOrd="1" destOrd="0" presId="urn:microsoft.com/office/officeart/2005/8/layout/orgChart1"/>
    <dgm:cxn modelId="{88595904-6ED5-4DC4-B50A-0E259112D9FB}" type="presParOf" srcId="{C23EA2E0-A716-415D-97C5-CB6079A25DAE}" destId="{C54DDE7F-77E2-44AA-BD84-31520051320A}" srcOrd="2" destOrd="0" presId="urn:microsoft.com/office/officeart/2005/8/layout/orgChart1"/>
    <dgm:cxn modelId="{0C935D6A-F4BC-4712-9792-A576E1ED7C23}" type="presParOf" srcId="{FD7710EC-6EDA-478C-9C2A-E6E676DEA1C8}" destId="{9F607E29-B819-4DDA-9909-27B6F018EE3F}" srcOrd="2" destOrd="0" presId="urn:microsoft.com/office/officeart/2005/8/layout/orgChart1"/>
    <dgm:cxn modelId="{DA62ACC8-CD93-4BC0-9E3E-DF2460588D4F}" type="presParOf" srcId="{FD7710EC-6EDA-478C-9C2A-E6E676DEA1C8}" destId="{04DEED7D-C110-4C76-A3B1-21B1A4DDE981}" srcOrd="3" destOrd="0" presId="urn:microsoft.com/office/officeart/2005/8/layout/orgChart1"/>
    <dgm:cxn modelId="{23963849-F853-40D1-AA4E-FDB794384876}" type="presParOf" srcId="{04DEED7D-C110-4C76-A3B1-21B1A4DDE981}" destId="{C8F34A3F-1D05-42EA-A2DE-60D0B8EEBE73}" srcOrd="0" destOrd="0" presId="urn:microsoft.com/office/officeart/2005/8/layout/orgChart1"/>
    <dgm:cxn modelId="{520B48AE-1B58-4C92-A10E-CB6F0806B9A8}" type="presParOf" srcId="{C8F34A3F-1D05-42EA-A2DE-60D0B8EEBE73}" destId="{2E3C3CD4-A3AC-4FD6-A4E2-A5EBF7A18CA2}" srcOrd="0" destOrd="0" presId="urn:microsoft.com/office/officeart/2005/8/layout/orgChart1"/>
    <dgm:cxn modelId="{AE0D2ED4-4034-41EC-904F-827D208C0EF7}" type="presParOf" srcId="{C8F34A3F-1D05-42EA-A2DE-60D0B8EEBE73}" destId="{86E8BF5F-E225-451D-B671-2B5AC3423ED8}" srcOrd="1" destOrd="0" presId="urn:microsoft.com/office/officeart/2005/8/layout/orgChart1"/>
    <dgm:cxn modelId="{BB67593F-94A3-4EA9-BE2C-A44083AF8865}" type="presParOf" srcId="{04DEED7D-C110-4C76-A3B1-21B1A4DDE981}" destId="{97E76BF5-86FF-404D-90BA-769BC7E9E08A}" srcOrd="1" destOrd="0" presId="urn:microsoft.com/office/officeart/2005/8/layout/orgChart1"/>
    <dgm:cxn modelId="{5B03AFA2-032B-440B-BE2E-87E87C5B9960}" type="presParOf" srcId="{04DEED7D-C110-4C76-A3B1-21B1A4DDE981}" destId="{1D2478D3-E107-40B9-8311-2A7F55A5A4A6}" srcOrd="2" destOrd="0" presId="urn:microsoft.com/office/officeart/2005/8/layout/orgChart1"/>
    <dgm:cxn modelId="{AAA54012-683E-4B51-8792-D7208493EBC7}" type="presParOf" srcId="{FD7710EC-6EDA-478C-9C2A-E6E676DEA1C8}" destId="{793D8BD7-2119-4F09-9749-1BD903EC24AE}" srcOrd="4" destOrd="0" presId="urn:microsoft.com/office/officeart/2005/8/layout/orgChart1"/>
    <dgm:cxn modelId="{D2EE9545-59B5-4C68-952A-ABF41CA8875A}" type="presParOf" srcId="{FD7710EC-6EDA-478C-9C2A-E6E676DEA1C8}" destId="{A7097103-BFFE-407D-B552-E78DF59E5DCD}" srcOrd="5" destOrd="0" presId="urn:microsoft.com/office/officeart/2005/8/layout/orgChart1"/>
    <dgm:cxn modelId="{C9FEBFD2-86E3-41EE-84DB-F54034AEAB1A}" type="presParOf" srcId="{A7097103-BFFE-407D-B552-E78DF59E5DCD}" destId="{B89738DF-4B55-4051-9DFA-236970129EEF}" srcOrd="0" destOrd="0" presId="urn:microsoft.com/office/officeart/2005/8/layout/orgChart1"/>
    <dgm:cxn modelId="{20BEB1E3-8EFD-4CFF-8A99-BCB360977449}" type="presParOf" srcId="{B89738DF-4B55-4051-9DFA-236970129EEF}" destId="{1F38D15B-C452-44C2-98A3-EB1677FD2A00}" srcOrd="0" destOrd="0" presId="urn:microsoft.com/office/officeart/2005/8/layout/orgChart1"/>
    <dgm:cxn modelId="{338A91C5-14C8-46E8-A267-EBCE8ED84B5E}" type="presParOf" srcId="{B89738DF-4B55-4051-9DFA-236970129EEF}" destId="{E7CA2106-A00D-4DEF-BAD2-901565A23B74}" srcOrd="1" destOrd="0" presId="urn:microsoft.com/office/officeart/2005/8/layout/orgChart1"/>
    <dgm:cxn modelId="{A7C64E5C-45E8-47DA-A414-EFCCCA501A67}" type="presParOf" srcId="{A7097103-BFFE-407D-B552-E78DF59E5DCD}" destId="{CABA8AB9-DA14-4B55-9D12-0C9C4A32D79B}" srcOrd="1" destOrd="0" presId="urn:microsoft.com/office/officeart/2005/8/layout/orgChart1"/>
    <dgm:cxn modelId="{30999917-4680-4543-A9CD-CEFAA24D82E2}" type="presParOf" srcId="{A7097103-BFFE-407D-B552-E78DF59E5DCD}" destId="{585A1879-11A3-437E-AF3E-66D1B60B0704}" srcOrd="2" destOrd="0" presId="urn:microsoft.com/office/officeart/2005/8/layout/orgChart1"/>
    <dgm:cxn modelId="{5CB11CE5-BE38-4247-B271-29DE9CC247A0}" type="presParOf" srcId="{FD7710EC-6EDA-478C-9C2A-E6E676DEA1C8}" destId="{31073EF6-484A-409C-9F0F-AB0EE711AB5C}" srcOrd="6" destOrd="0" presId="urn:microsoft.com/office/officeart/2005/8/layout/orgChart1"/>
    <dgm:cxn modelId="{27A0EA07-F3C6-402E-B4B5-9418A105B049}" type="presParOf" srcId="{FD7710EC-6EDA-478C-9C2A-E6E676DEA1C8}" destId="{060646C7-2D6D-4D32-9629-17C6861937C5}" srcOrd="7" destOrd="0" presId="urn:microsoft.com/office/officeart/2005/8/layout/orgChart1"/>
    <dgm:cxn modelId="{F780DF0E-194A-40A0-A760-EC3EDB67CB55}" type="presParOf" srcId="{060646C7-2D6D-4D32-9629-17C6861937C5}" destId="{6B4B1512-12CA-4B20-A496-36DC982460B3}" srcOrd="0" destOrd="0" presId="urn:microsoft.com/office/officeart/2005/8/layout/orgChart1"/>
    <dgm:cxn modelId="{45B01EF6-D075-4C9E-BE9C-E54079EC36A6}" type="presParOf" srcId="{6B4B1512-12CA-4B20-A496-36DC982460B3}" destId="{5EF37E28-A0B9-463F-9188-8E1622C8C7E2}" srcOrd="0" destOrd="0" presId="urn:microsoft.com/office/officeart/2005/8/layout/orgChart1"/>
    <dgm:cxn modelId="{EA2D72CC-0C85-46FD-87FC-9F4D384239AD}" type="presParOf" srcId="{6B4B1512-12CA-4B20-A496-36DC982460B3}" destId="{B7696B76-6ED0-482A-B4CE-4B98CD1BF64C}" srcOrd="1" destOrd="0" presId="urn:microsoft.com/office/officeart/2005/8/layout/orgChart1"/>
    <dgm:cxn modelId="{1A343529-AF3F-4C88-BDA7-D39CCCE4A670}" type="presParOf" srcId="{060646C7-2D6D-4D32-9629-17C6861937C5}" destId="{194E77EB-AFB7-4C67-AC43-5AB2E8370F6E}" srcOrd="1" destOrd="0" presId="urn:microsoft.com/office/officeart/2005/8/layout/orgChart1"/>
    <dgm:cxn modelId="{C72929BA-1513-4E56-A727-14F0B48BE7CA}" type="presParOf" srcId="{060646C7-2D6D-4D32-9629-17C6861937C5}" destId="{5D138B6E-B5C7-4EE7-ACF9-E15F1EBB6BE8}" srcOrd="2" destOrd="0" presId="urn:microsoft.com/office/officeart/2005/8/layout/orgChart1"/>
    <dgm:cxn modelId="{8A11E2E5-8300-4F98-9CF3-24BF80091009}" type="presParOf" srcId="{E9AB0B77-9BB2-4AF5-A97A-43AC812B7252}" destId="{4552DC8E-90D5-46C1-9946-50815523925B}" srcOrd="2" destOrd="0" presId="urn:microsoft.com/office/officeart/2005/8/layout/orgChart1"/>
    <dgm:cxn modelId="{DB8BBB4F-7EB2-4EBB-A4A8-65E8FAFEE859}" type="presParOf" srcId="{133E3B26-101F-4362-A5E7-7A9EA0203C6F}" destId="{9FFF31F9-A307-4E82-9571-823DC7239394}" srcOrd="2" destOrd="0" presId="urn:microsoft.com/office/officeart/2005/8/layout/orgChart1"/>
    <dgm:cxn modelId="{6756E954-B2E8-4D0F-A0D4-9F7451070080}" type="presParOf" srcId="{42BA4590-AAE6-4D51-BE6C-B6BD2BEEEBF3}" destId="{0DA15571-FA27-41BC-BD04-753F12D5F066}" srcOrd="4" destOrd="0" presId="urn:microsoft.com/office/officeart/2005/8/layout/orgChart1"/>
    <dgm:cxn modelId="{5ABB4DE8-80BE-4156-877E-8B186A853158}" type="presParOf" srcId="{42BA4590-AAE6-4D51-BE6C-B6BD2BEEEBF3}" destId="{706B30A4-250C-4D57-8033-605E05841695}" srcOrd="5" destOrd="0" presId="urn:microsoft.com/office/officeart/2005/8/layout/orgChart1"/>
    <dgm:cxn modelId="{5D3A6882-B3E7-46EB-AD8C-0906741B25D3}" type="presParOf" srcId="{706B30A4-250C-4D57-8033-605E05841695}" destId="{6D80B3C9-42B8-404D-8DE5-78C61FFE37A7}" srcOrd="0" destOrd="0" presId="urn:microsoft.com/office/officeart/2005/8/layout/orgChart1"/>
    <dgm:cxn modelId="{E3788869-E012-4AEE-A121-FD8398A66F2D}" type="presParOf" srcId="{6D80B3C9-42B8-404D-8DE5-78C61FFE37A7}" destId="{EA52C967-D148-484D-9946-5A545C7A2A09}" srcOrd="0" destOrd="0" presId="urn:microsoft.com/office/officeart/2005/8/layout/orgChart1"/>
    <dgm:cxn modelId="{2DF34030-785C-4212-9869-49E96977E3F5}" type="presParOf" srcId="{6D80B3C9-42B8-404D-8DE5-78C61FFE37A7}" destId="{590BBF07-A9C4-487D-9243-BC69471EAFD3}" srcOrd="1" destOrd="0" presId="urn:microsoft.com/office/officeart/2005/8/layout/orgChart1"/>
    <dgm:cxn modelId="{ADEA7BAC-CBD5-44EB-82D8-F6108BC6A888}" type="presParOf" srcId="{706B30A4-250C-4D57-8033-605E05841695}" destId="{277E51E3-4131-4E07-8431-0387C89C9DC1}" srcOrd="1" destOrd="0" presId="urn:microsoft.com/office/officeart/2005/8/layout/orgChart1"/>
    <dgm:cxn modelId="{B3A64391-9AD7-41F1-89A7-91A7A3EC6B1F}" type="presParOf" srcId="{277E51E3-4131-4E07-8431-0387C89C9DC1}" destId="{ADA82196-8244-44BA-8D3F-2EFDF18ADF51}" srcOrd="0" destOrd="0" presId="urn:microsoft.com/office/officeart/2005/8/layout/orgChart1"/>
    <dgm:cxn modelId="{9EC266D2-FD79-447A-B36E-0DADA752DA1F}" type="presParOf" srcId="{277E51E3-4131-4E07-8431-0387C89C9DC1}" destId="{5E6B2003-14E7-4E2E-AF48-2C6A8FE10CEA}" srcOrd="1" destOrd="0" presId="urn:microsoft.com/office/officeart/2005/8/layout/orgChart1"/>
    <dgm:cxn modelId="{30CA15BC-5463-4662-B81E-67EB58ECA28D}" type="presParOf" srcId="{5E6B2003-14E7-4E2E-AF48-2C6A8FE10CEA}" destId="{79BD14DC-E5F0-46BE-9CFA-C6A24D77F349}" srcOrd="0" destOrd="0" presId="urn:microsoft.com/office/officeart/2005/8/layout/orgChart1"/>
    <dgm:cxn modelId="{0404562A-191B-40EA-88D3-13AE2C9F1EB3}" type="presParOf" srcId="{79BD14DC-E5F0-46BE-9CFA-C6A24D77F349}" destId="{FCE4716F-707A-437A-A37D-55FD664EEF12}" srcOrd="0" destOrd="0" presId="urn:microsoft.com/office/officeart/2005/8/layout/orgChart1"/>
    <dgm:cxn modelId="{9705CD16-3B93-4752-9545-84ACC9D4EA32}" type="presParOf" srcId="{79BD14DC-E5F0-46BE-9CFA-C6A24D77F349}" destId="{6AB69C32-D6F7-4A8C-B1E7-BF9C571BAF09}" srcOrd="1" destOrd="0" presId="urn:microsoft.com/office/officeart/2005/8/layout/orgChart1"/>
    <dgm:cxn modelId="{C02FAED6-94DB-4A3C-8CFF-9541BFC538EC}" type="presParOf" srcId="{5E6B2003-14E7-4E2E-AF48-2C6A8FE10CEA}" destId="{9860F0C5-4E1A-449F-AC35-9F4C00B4A09D}" srcOrd="1" destOrd="0" presId="urn:microsoft.com/office/officeart/2005/8/layout/orgChart1"/>
    <dgm:cxn modelId="{87B753FD-1BCF-4A23-9EF9-67C092370F53}" type="presParOf" srcId="{9860F0C5-4E1A-449F-AC35-9F4C00B4A09D}" destId="{AB94F61F-39BB-4DE0-A1DC-AC7340E10EA8}" srcOrd="0" destOrd="0" presId="urn:microsoft.com/office/officeart/2005/8/layout/orgChart1"/>
    <dgm:cxn modelId="{7291B5BC-4515-4FC9-8F2E-DAA49D968A61}" type="presParOf" srcId="{9860F0C5-4E1A-449F-AC35-9F4C00B4A09D}" destId="{A39BD4A1-7F83-4C1B-B358-5765436F219D}" srcOrd="1" destOrd="0" presId="urn:microsoft.com/office/officeart/2005/8/layout/orgChart1"/>
    <dgm:cxn modelId="{81B797FA-BE31-447B-8B8E-E6FF50EE7854}" type="presParOf" srcId="{A39BD4A1-7F83-4C1B-B358-5765436F219D}" destId="{33F17D84-9110-45B6-BD03-86A199D7C05C}" srcOrd="0" destOrd="0" presId="urn:microsoft.com/office/officeart/2005/8/layout/orgChart1"/>
    <dgm:cxn modelId="{91708683-7D3C-418C-A94B-76B8D5D27AA7}" type="presParOf" srcId="{33F17D84-9110-45B6-BD03-86A199D7C05C}" destId="{CB7B2D87-B9CD-4DA7-BA45-E166A59E0FFD}" srcOrd="0" destOrd="0" presId="urn:microsoft.com/office/officeart/2005/8/layout/orgChart1"/>
    <dgm:cxn modelId="{44A66FF9-D1C4-409C-8468-D74C1D85BE57}" type="presParOf" srcId="{33F17D84-9110-45B6-BD03-86A199D7C05C}" destId="{AD39896C-5B12-465D-89D1-114F0134A978}" srcOrd="1" destOrd="0" presId="urn:microsoft.com/office/officeart/2005/8/layout/orgChart1"/>
    <dgm:cxn modelId="{DB0F53B1-96DA-46BF-BDDC-8D79A8F92540}" type="presParOf" srcId="{A39BD4A1-7F83-4C1B-B358-5765436F219D}" destId="{5F3607F2-61E7-46F2-AF08-2BF5DF873F10}" srcOrd="1" destOrd="0" presId="urn:microsoft.com/office/officeart/2005/8/layout/orgChart1"/>
    <dgm:cxn modelId="{DE75E7DF-CA13-45B6-957B-3D7B12202234}" type="presParOf" srcId="{A39BD4A1-7F83-4C1B-B358-5765436F219D}" destId="{90A79FEF-A078-4855-8868-30B0A97F514F}" srcOrd="2" destOrd="0" presId="urn:microsoft.com/office/officeart/2005/8/layout/orgChart1"/>
    <dgm:cxn modelId="{F9532588-335E-4133-88B1-6671B1A68CC0}" type="presParOf" srcId="{9860F0C5-4E1A-449F-AC35-9F4C00B4A09D}" destId="{89EC9566-A81E-448D-A51D-5C02B224657E}" srcOrd="2" destOrd="0" presId="urn:microsoft.com/office/officeart/2005/8/layout/orgChart1"/>
    <dgm:cxn modelId="{6D4B78F0-8845-47BE-908A-CF3F08789AF7}" type="presParOf" srcId="{9860F0C5-4E1A-449F-AC35-9F4C00B4A09D}" destId="{F5DA8310-3168-4889-BEDD-2FB686607244}" srcOrd="3" destOrd="0" presId="urn:microsoft.com/office/officeart/2005/8/layout/orgChart1"/>
    <dgm:cxn modelId="{FC0314A7-3609-4F42-A749-592FA105E939}" type="presParOf" srcId="{F5DA8310-3168-4889-BEDD-2FB686607244}" destId="{A0DFCF59-7F71-4E28-B4CA-5FA8DF19181B}" srcOrd="0" destOrd="0" presId="urn:microsoft.com/office/officeart/2005/8/layout/orgChart1"/>
    <dgm:cxn modelId="{FADAEBB3-4666-4553-BBB9-F3D130074068}" type="presParOf" srcId="{A0DFCF59-7F71-4E28-B4CA-5FA8DF19181B}" destId="{02B11805-CE12-4689-B7B0-5F470DC3F374}" srcOrd="0" destOrd="0" presId="urn:microsoft.com/office/officeart/2005/8/layout/orgChart1"/>
    <dgm:cxn modelId="{F2D25053-565C-4DB6-9685-2C76088E8B09}" type="presParOf" srcId="{A0DFCF59-7F71-4E28-B4CA-5FA8DF19181B}" destId="{AC5F865E-9914-41D2-9109-4BF0120BB867}" srcOrd="1" destOrd="0" presId="urn:microsoft.com/office/officeart/2005/8/layout/orgChart1"/>
    <dgm:cxn modelId="{2829D4B1-98F6-4A17-B16B-E09001DB6057}" type="presParOf" srcId="{F5DA8310-3168-4889-BEDD-2FB686607244}" destId="{D8BA121F-D971-4854-943F-17626E3F045E}" srcOrd="1" destOrd="0" presId="urn:microsoft.com/office/officeart/2005/8/layout/orgChart1"/>
    <dgm:cxn modelId="{00B865B2-A004-42E9-BEDE-4EFCC8F27B2D}" type="presParOf" srcId="{F5DA8310-3168-4889-BEDD-2FB686607244}" destId="{D9D625BF-A78D-4133-A62F-F8D9D81DD45A}" srcOrd="2" destOrd="0" presId="urn:microsoft.com/office/officeart/2005/8/layout/orgChart1"/>
    <dgm:cxn modelId="{B21FB039-6905-4E5E-B23D-5E4F5867F6A6}" type="presParOf" srcId="{9860F0C5-4E1A-449F-AC35-9F4C00B4A09D}" destId="{40E303C0-75BD-4BEE-B00D-7D6E31CC3584}" srcOrd="4" destOrd="0" presId="urn:microsoft.com/office/officeart/2005/8/layout/orgChart1"/>
    <dgm:cxn modelId="{7E62F3B7-68E1-48FB-8E90-DCB42A715E87}" type="presParOf" srcId="{9860F0C5-4E1A-449F-AC35-9F4C00B4A09D}" destId="{E9E144D6-6B31-42B8-A98C-124513566D19}" srcOrd="5" destOrd="0" presId="urn:microsoft.com/office/officeart/2005/8/layout/orgChart1"/>
    <dgm:cxn modelId="{476AA22C-5AF7-4D26-AF32-2DBF64D8774D}" type="presParOf" srcId="{E9E144D6-6B31-42B8-A98C-124513566D19}" destId="{F2AE2196-9877-42D6-96B6-56EEB69C6310}" srcOrd="0" destOrd="0" presId="urn:microsoft.com/office/officeart/2005/8/layout/orgChart1"/>
    <dgm:cxn modelId="{48C5411D-2E9E-40A0-8423-2096375004A7}" type="presParOf" srcId="{F2AE2196-9877-42D6-96B6-56EEB69C6310}" destId="{F3031C6E-E44C-49B7-A074-3B8D3EDF4086}" srcOrd="0" destOrd="0" presId="urn:microsoft.com/office/officeart/2005/8/layout/orgChart1"/>
    <dgm:cxn modelId="{18D17F18-CAC8-4ED7-A932-1D96ADF883BF}" type="presParOf" srcId="{F2AE2196-9877-42D6-96B6-56EEB69C6310}" destId="{C0228295-5F2D-49B2-A67D-7CFEB15B4C77}" srcOrd="1" destOrd="0" presId="urn:microsoft.com/office/officeart/2005/8/layout/orgChart1"/>
    <dgm:cxn modelId="{B3FA6EE4-927A-4FAD-BD2C-B4D8A478342E}" type="presParOf" srcId="{E9E144D6-6B31-42B8-A98C-124513566D19}" destId="{207BF204-3EFD-4DC5-B23C-D52B6E94E26D}" srcOrd="1" destOrd="0" presId="urn:microsoft.com/office/officeart/2005/8/layout/orgChart1"/>
    <dgm:cxn modelId="{2A8E5354-CD15-4DF0-A369-B32ED02FE7A5}" type="presParOf" srcId="{E9E144D6-6B31-42B8-A98C-124513566D19}" destId="{453D05D3-8EEA-4A18-BB9A-DF2049086C7E}" srcOrd="2" destOrd="0" presId="urn:microsoft.com/office/officeart/2005/8/layout/orgChart1"/>
    <dgm:cxn modelId="{7AEFBED8-A164-46F3-AD69-6902E5C258AE}" type="presParOf" srcId="{5E6B2003-14E7-4E2E-AF48-2C6A8FE10CEA}" destId="{120F26FC-2ED0-4A03-84BF-84D538F02C65}" srcOrd="2" destOrd="0" presId="urn:microsoft.com/office/officeart/2005/8/layout/orgChart1"/>
    <dgm:cxn modelId="{CC570536-0515-4AD9-84FE-08401D3ED194}" type="presParOf" srcId="{706B30A4-250C-4D57-8033-605E05841695}" destId="{F67DE05B-9A31-43E5-8C94-3DC699FBF7CC}" srcOrd="2" destOrd="0" presId="urn:microsoft.com/office/officeart/2005/8/layout/orgChart1"/>
    <dgm:cxn modelId="{CCAA657E-4050-48D3-BF2E-C73E7C21BD21}" type="presParOf" srcId="{42BA4590-AAE6-4D51-BE6C-B6BD2BEEEBF3}" destId="{340B8185-AA5A-483D-90B6-8EEF16FED2EC}" srcOrd="6" destOrd="0" presId="urn:microsoft.com/office/officeart/2005/8/layout/orgChart1"/>
    <dgm:cxn modelId="{5185542B-C726-4D05-B50C-B00E10B841DE}" type="presParOf" srcId="{42BA4590-AAE6-4D51-BE6C-B6BD2BEEEBF3}" destId="{CBE36CD1-7B11-429A-A0ED-8B4D513BB53A}" srcOrd="7" destOrd="0" presId="urn:microsoft.com/office/officeart/2005/8/layout/orgChart1"/>
    <dgm:cxn modelId="{92D8EF2D-7458-43C2-9BAE-09C6910C9CBC}" type="presParOf" srcId="{CBE36CD1-7B11-429A-A0ED-8B4D513BB53A}" destId="{F3D30614-94CA-4100-A054-9E56A7F27514}" srcOrd="0" destOrd="0" presId="urn:microsoft.com/office/officeart/2005/8/layout/orgChart1"/>
    <dgm:cxn modelId="{A42F21E0-97AC-4F22-A4EB-499ADAB5B09F}" type="presParOf" srcId="{F3D30614-94CA-4100-A054-9E56A7F27514}" destId="{8D731856-CAF2-4865-B0E3-85259BB662E1}" srcOrd="0" destOrd="0" presId="urn:microsoft.com/office/officeart/2005/8/layout/orgChart1"/>
    <dgm:cxn modelId="{A3CBEB59-015B-4317-B6BC-11421031134A}" type="presParOf" srcId="{F3D30614-94CA-4100-A054-9E56A7F27514}" destId="{32617A9A-FBD6-4144-96CD-E4F378F1B4C7}" srcOrd="1" destOrd="0" presId="urn:microsoft.com/office/officeart/2005/8/layout/orgChart1"/>
    <dgm:cxn modelId="{1D3C2149-D67C-4586-A9D2-0C27F00A723B}" type="presParOf" srcId="{CBE36CD1-7B11-429A-A0ED-8B4D513BB53A}" destId="{439E0B33-777B-47F9-A583-5636DA39B514}" srcOrd="1" destOrd="0" presId="urn:microsoft.com/office/officeart/2005/8/layout/orgChart1"/>
    <dgm:cxn modelId="{7B815A64-1A6E-4899-BAFE-0537B4CD2C0C}" type="presParOf" srcId="{439E0B33-777B-47F9-A583-5636DA39B514}" destId="{BEA63B93-F134-4880-8B50-68D2A2628085}" srcOrd="0" destOrd="0" presId="urn:microsoft.com/office/officeart/2005/8/layout/orgChart1"/>
    <dgm:cxn modelId="{CF677234-4404-4F25-8384-A4A7ED2E15F7}" type="presParOf" srcId="{439E0B33-777B-47F9-A583-5636DA39B514}" destId="{19E44F8E-6C5F-43D4-962B-80EA62AF3E83}" srcOrd="1" destOrd="0" presId="urn:microsoft.com/office/officeart/2005/8/layout/orgChart1"/>
    <dgm:cxn modelId="{06A92932-F3A2-4C19-9976-86199492AD38}" type="presParOf" srcId="{19E44F8E-6C5F-43D4-962B-80EA62AF3E83}" destId="{590DC779-F4CE-40DF-A039-B99342A29A47}" srcOrd="0" destOrd="0" presId="urn:microsoft.com/office/officeart/2005/8/layout/orgChart1"/>
    <dgm:cxn modelId="{6E9870A9-83BE-4B73-8E1F-C0A624BF201A}" type="presParOf" srcId="{590DC779-F4CE-40DF-A039-B99342A29A47}" destId="{99099AE2-E5DB-4890-969B-B7354738214F}" srcOrd="0" destOrd="0" presId="urn:microsoft.com/office/officeart/2005/8/layout/orgChart1"/>
    <dgm:cxn modelId="{97D05159-0939-46D5-91AE-B59C3E3D18D2}" type="presParOf" srcId="{590DC779-F4CE-40DF-A039-B99342A29A47}" destId="{A5150E66-1C83-4E4B-8215-64EC9FEFD972}" srcOrd="1" destOrd="0" presId="urn:microsoft.com/office/officeart/2005/8/layout/orgChart1"/>
    <dgm:cxn modelId="{39FD1F50-9A57-48D1-99E6-6F018FE93C2D}" type="presParOf" srcId="{19E44F8E-6C5F-43D4-962B-80EA62AF3E83}" destId="{D239944E-8460-4E23-B679-A992B80B3BEA}" srcOrd="1" destOrd="0" presId="urn:microsoft.com/office/officeart/2005/8/layout/orgChart1"/>
    <dgm:cxn modelId="{46525353-E4C0-4FE3-8289-5C525EC4BC01}" type="presParOf" srcId="{D239944E-8460-4E23-B679-A992B80B3BEA}" destId="{B4EF0953-203D-4A31-859A-6790B414E284}" srcOrd="0" destOrd="0" presId="urn:microsoft.com/office/officeart/2005/8/layout/orgChart1"/>
    <dgm:cxn modelId="{27ADB073-4DD2-4643-847F-6165041B3B27}" type="presParOf" srcId="{D239944E-8460-4E23-B679-A992B80B3BEA}" destId="{61D807C3-AB5D-4399-B4C7-B518729CB4DE}" srcOrd="1" destOrd="0" presId="urn:microsoft.com/office/officeart/2005/8/layout/orgChart1"/>
    <dgm:cxn modelId="{17B06092-71DF-44CF-B803-122508837D38}" type="presParOf" srcId="{61D807C3-AB5D-4399-B4C7-B518729CB4DE}" destId="{56CC2308-4EFE-4EDB-AD7C-DA6A06A45574}" srcOrd="0" destOrd="0" presId="urn:microsoft.com/office/officeart/2005/8/layout/orgChart1"/>
    <dgm:cxn modelId="{8D6021EB-D71E-4EC6-9FC0-48A62F069F13}" type="presParOf" srcId="{56CC2308-4EFE-4EDB-AD7C-DA6A06A45574}" destId="{8D1569A6-DB70-4429-8DE8-38212284882D}" srcOrd="0" destOrd="0" presId="urn:microsoft.com/office/officeart/2005/8/layout/orgChart1"/>
    <dgm:cxn modelId="{94D2EAA0-F58A-4A86-84FF-4F58D75754DD}" type="presParOf" srcId="{56CC2308-4EFE-4EDB-AD7C-DA6A06A45574}" destId="{2FFD14A9-382E-4E48-80C7-3A2540537BB6}" srcOrd="1" destOrd="0" presId="urn:microsoft.com/office/officeart/2005/8/layout/orgChart1"/>
    <dgm:cxn modelId="{D051F154-91EC-4040-BE4F-73A1914E24C6}" type="presParOf" srcId="{61D807C3-AB5D-4399-B4C7-B518729CB4DE}" destId="{BA7C7581-EABF-4621-9F20-36433B900E7B}" srcOrd="1" destOrd="0" presId="urn:microsoft.com/office/officeart/2005/8/layout/orgChart1"/>
    <dgm:cxn modelId="{F6A873E9-34E8-4F3A-AA8C-CBC08FC9A949}" type="presParOf" srcId="{61D807C3-AB5D-4399-B4C7-B518729CB4DE}" destId="{5D6A3199-34CB-4FA3-92F5-33357C2554AE}" srcOrd="2" destOrd="0" presId="urn:microsoft.com/office/officeart/2005/8/layout/orgChart1"/>
    <dgm:cxn modelId="{A39A52ED-D0D2-44F6-AA57-2650D463E45B}" type="presParOf" srcId="{D239944E-8460-4E23-B679-A992B80B3BEA}" destId="{F167333F-F093-4440-926A-0B51488B945C}" srcOrd="2" destOrd="0" presId="urn:microsoft.com/office/officeart/2005/8/layout/orgChart1"/>
    <dgm:cxn modelId="{A9C4D852-8E21-4148-A8FD-43990B3B6884}" type="presParOf" srcId="{D239944E-8460-4E23-B679-A992B80B3BEA}" destId="{FE5AF320-71E2-4F93-8624-03A221A3AEBC}" srcOrd="3" destOrd="0" presId="urn:microsoft.com/office/officeart/2005/8/layout/orgChart1"/>
    <dgm:cxn modelId="{9630BFB6-222B-44E1-8AFA-4949D380C599}" type="presParOf" srcId="{FE5AF320-71E2-4F93-8624-03A221A3AEBC}" destId="{FE720BE6-C2FC-4CFF-B8F0-19792785E5CA}" srcOrd="0" destOrd="0" presId="urn:microsoft.com/office/officeart/2005/8/layout/orgChart1"/>
    <dgm:cxn modelId="{D95C04DB-6126-4BFB-97D5-779B2D7C21C1}" type="presParOf" srcId="{FE720BE6-C2FC-4CFF-B8F0-19792785E5CA}" destId="{D795D756-525B-4C88-82A9-CA55D16C14B3}" srcOrd="0" destOrd="0" presId="urn:microsoft.com/office/officeart/2005/8/layout/orgChart1"/>
    <dgm:cxn modelId="{B06B9871-AC27-400B-B104-1202E3B1AC52}" type="presParOf" srcId="{FE720BE6-C2FC-4CFF-B8F0-19792785E5CA}" destId="{8DF7B5D3-8C99-4E1E-8512-265378CEF310}" srcOrd="1" destOrd="0" presId="urn:microsoft.com/office/officeart/2005/8/layout/orgChart1"/>
    <dgm:cxn modelId="{2268FD6A-36D1-4C3D-BF9B-77F7868744B3}" type="presParOf" srcId="{FE5AF320-71E2-4F93-8624-03A221A3AEBC}" destId="{DBD7FFB3-A9A4-478F-B3AB-28DDA9464928}" srcOrd="1" destOrd="0" presId="urn:microsoft.com/office/officeart/2005/8/layout/orgChart1"/>
    <dgm:cxn modelId="{5211E3E7-6C54-451E-94DF-F6481801D45D}" type="presParOf" srcId="{FE5AF320-71E2-4F93-8624-03A221A3AEBC}" destId="{0A4B6E00-0616-4EE2-8F31-ADC1D61434C8}" srcOrd="2" destOrd="0" presId="urn:microsoft.com/office/officeart/2005/8/layout/orgChart1"/>
    <dgm:cxn modelId="{346F2FA8-A43A-4351-BA4F-7E47816FDECF}" type="presParOf" srcId="{19E44F8E-6C5F-43D4-962B-80EA62AF3E83}" destId="{E9D4C3B5-F68D-49C4-B8A0-F488129AEE3F}" srcOrd="2" destOrd="0" presId="urn:microsoft.com/office/officeart/2005/8/layout/orgChart1"/>
    <dgm:cxn modelId="{BE289DDE-CB6F-4D89-9422-8DFF2DAA5B7A}" type="presParOf" srcId="{CBE36CD1-7B11-429A-A0ED-8B4D513BB53A}" destId="{6CF039AF-4BB2-461B-8377-04A5F18AC371}" srcOrd="2" destOrd="0" presId="urn:microsoft.com/office/officeart/2005/8/layout/orgChart1"/>
    <dgm:cxn modelId="{F6C5A5A4-E2D8-496C-A188-FCF0A6EC224B}" type="presParOf" srcId="{42BA4590-AAE6-4D51-BE6C-B6BD2BEEEBF3}" destId="{7DF59D0B-EFD2-4AFA-931A-C38DE777FBB3}" srcOrd="8" destOrd="0" presId="urn:microsoft.com/office/officeart/2005/8/layout/orgChart1"/>
    <dgm:cxn modelId="{7981F322-C2DF-4245-911B-2B799A968F1D}" type="presParOf" srcId="{42BA4590-AAE6-4D51-BE6C-B6BD2BEEEBF3}" destId="{E9ED7C24-E112-4EDA-B667-5B38A744B4A3}" srcOrd="9" destOrd="0" presId="urn:microsoft.com/office/officeart/2005/8/layout/orgChart1"/>
    <dgm:cxn modelId="{D3B39C35-A2FF-49E9-9D77-2BFA07BD7C7F}" type="presParOf" srcId="{E9ED7C24-E112-4EDA-B667-5B38A744B4A3}" destId="{838C0461-FFC7-4B4B-B270-C35244E8F0F6}" srcOrd="0" destOrd="0" presId="urn:microsoft.com/office/officeart/2005/8/layout/orgChart1"/>
    <dgm:cxn modelId="{A9D20EF1-712B-4076-8936-7A626A67F5D0}" type="presParOf" srcId="{838C0461-FFC7-4B4B-B270-C35244E8F0F6}" destId="{2C69A7EC-BE4B-47E2-87F5-B4B5C594D57C}" srcOrd="0" destOrd="0" presId="urn:microsoft.com/office/officeart/2005/8/layout/orgChart1"/>
    <dgm:cxn modelId="{09211A9A-2BC2-4F68-96EE-F2AD8A1C471D}" type="presParOf" srcId="{838C0461-FFC7-4B4B-B270-C35244E8F0F6}" destId="{43FFF54F-8E9F-45FA-9475-5CAE84F2F42E}" srcOrd="1" destOrd="0" presId="urn:microsoft.com/office/officeart/2005/8/layout/orgChart1"/>
    <dgm:cxn modelId="{4F19F447-90C5-4051-9FA2-ED076B464461}" type="presParOf" srcId="{E9ED7C24-E112-4EDA-B667-5B38A744B4A3}" destId="{0B121FBC-5E57-4F21-85FC-3DEBE7B4E219}" srcOrd="1" destOrd="0" presId="urn:microsoft.com/office/officeart/2005/8/layout/orgChart1"/>
    <dgm:cxn modelId="{87021280-EA05-4C11-8BA7-BE94D836D1F5}" type="presParOf" srcId="{0B121FBC-5E57-4F21-85FC-3DEBE7B4E219}" destId="{44F6CB01-C622-44B2-9DC7-6D031F2CBAEE}" srcOrd="0" destOrd="0" presId="urn:microsoft.com/office/officeart/2005/8/layout/orgChart1"/>
    <dgm:cxn modelId="{B9C6FADD-3FA0-45B3-87D1-640793849594}" type="presParOf" srcId="{0B121FBC-5E57-4F21-85FC-3DEBE7B4E219}" destId="{F6BF318B-F22D-4AF6-B6FD-ACB0F66310F0}" srcOrd="1" destOrd="0" presId="urn:microsoft.com/office/officeart/2005/8/layout/orgChart1"/>
    <dgm:cxn modelId="{2804330D-7620-473C-9A46-D0BB0E9FC7FA}" type="presParOf" srcId="{F6BF318B-F22D-4AF6-B6FD-ACB0F66310F0}" destId="{289A1A04-24D4-4E11-BEEB-C0B58CB95166}" srcOrd="0" destOrd="0" presId="urn:microsoft.com/office/officeart/2005/8/layout/orgChart1"/>
    <dgm:cxn modelId="{AF720529-D028-4FD7-B141-A84AC7B0162C}" type="presParOf" srcId="{289A1A04-24D4-4E11-BEEB-C0B58CB95166}" destId="{A6A37EA7-6175-40FC-A296-1FDC657E976A}" srcOrd="0" destOrd="0" presId="urn:microsoft.com/office/officeart/2005/8/layout/orgChart1"/>
    <dgm:cxn modelId="{9B57415D-7720-4E3E-A676-D98F4AD3DF95}" type="presParOf" srcId="{289A1A04-24D4-4E11-BEEB-C0B58CB95166}" destId="{ED4834CC-EC92-49BB-97B8-0E576279FA04}" srcOrd="1" destOrd="0" presId="urn:microsoft.com/office/officeart/2005/8/layout/orgChart1"/>
    <dgm:cxn modelId="{7490DE1B-FD59-4B50-BE44-27ABCC44D82F}" type="presParOf" srcId="{F6BF318B-F22D-4AF6-B6FD-ACB0F66310F0}" destId="{3370D100-D4F2-4BD1-BD2A-A2DB079B0F8D}" srcOrd="1" destOrd="0" presId="urn:microsoft.com/office/officeart/2005/8/layout/orgChart1"/>
    <dgm:cxn modelId="{18FAD3B5-26F9-4BE5-BC43-9555E19291F1}" type="presParOf" srcId="{F6BF318B-F22D-4AF6-B6FD-ACB0F66310F0}" destId="{3A12D39E-6DF6-4E91-974A-59589FA0CA94}" srcOrd="2" destOrd="0" presId="urn:microsoft.com/office/officeart/2005/8/layout/orgChart1"/>
    <dgm:cxn modelId="{FF14E1E6-1074-4844-BCD1-D928BC6842EA}" type="presParOf" srcId="{3A12D39E-6DF6-4E91-974A-59589FA0CA94}" destId="{C4227C8F-9B7B-4CD4-962A-14C8080B2AA5}" srcOrd="0" destOrd="0" presId="urn:microsoft.com/office/officeart/2005/8/layout/orgChart1"/>
    <dgm:cxn modelId="{CFD42CBD-2D29-4DD2-8501-87C1759A7A03}" type="presParOf" srcId="{3A12D39E-6DF6-4E91-974A-59589FA0CA94}" destId="{1C0DAF9C-27DE-4B3F-8CA9-FF358C4A9F72}" srcOrd="1" destOrd="0" presId="urn:microsoft.com/office/officeart/2005/8/layout/orgChart1"/>
    <dgm:cxn modelId="{5FDB3942-FA70-4CB6-A514-C807F53D52A3}" type="presParOf" srcId="{1C0DAF9C-27DE-4B3F-8CA9-FF358C4A9F72}" destId="{13A8A86F-0EFD-4680-B849-02F3D741A551}" srcOrd="0" destOrd="0" presId="urn:microsoft.com/office/officeart/2005/8/layout/orgChart1"/>
    <dgm:cxn modelId="{3661D565-C16F-4634-BA0E-9D584F988ECE}" type="presParOf" srcId="{13A8A86F-0EFD-4680-B849-02F3D741A551}" destId="{9DF8D2B1-C224-4865-BB55-03E4C1A8A78D}" srcOrd="0" destOrd="0" presId="urn:microsoft.com/office/officeart/2005/8/layout/orgChart1"/>
    <dgm:cxn modelId="{18703853-891B-4812-9D77-27684C7D8A2D}" type="presParOf" srcId="{13A8A86F-0EFD-4680-B849-02F3D741A551}" destId="{A95063DC-8808-4337-BFA8-7EDA9F6B3413}" srcOrd="1" destOrd="0" presId="urn:microsoft.com/office/officeart/2005/8/layout/orgChart1"/>
    <dgm:cxn modelId="{B1DFD7A8-6979-417D-AA69-531CA1B29239}" type="presParOf" srcId="{1C0DAF9C-27DE-4B3F-8CA9-FF358C4A9F72}" destId="{A4560628-B3EB-46E1-894F-ED8974EC8745}" srcOrd="1" destOrd="0" presId="urn:microsoft.com/office/officeart/2005/8/layout/orgChart1"/>
    <dgm:cxn modelId="{5E76BB2C-8531-4743-954A-84983BB6AF41}" type="presParOf" srcId="{1C0DAF9C-27DE-4B3F-8CA9-FF358C4A9F72}" destId="{93821C3C-F540-452B-BD83-714B3CF1EC36}" srcOrd="2" destOrd="0" presId="urn:microsoft.com/office/officeart/2005/8/layout/orgChart1"/>
    <dgm:cxn modelId="{3FF2BEEC-6A2B-4A5E-B9DB-E7E9D2C531BF}" type="presParOf" srcId="{3A12D39E-6DF6-4E91-974A-59589FA0CA94}" destId="{1F953C7E-DE6A-4C21-976A-5779B23D8FC8}" srcOrd="2" destOrd="0" presId="urn:microsoft.com/office/officeart/2005/8/layout/orgChart1"/>
    <dgm:cxn modelId="{A9954F99-966B-4251-9F00-E362D8780C04}" type="presParOf" srcId="{3A12D39E-6DF6-4E91-974A-59589FA0CA94}" destId="{D7763E5A-6E41-4BB7-8581-1C17A69FDCB0}" srcOrd="3" destOrd="0" presId="urn:microsoft.com/office/officeart/2005/8/layout/orgChart1"/>
    <dgm:cxn modelId="{F98BDFFE-332B-4CDD-A767-B591B4DF683D}" type="presParOf" srcId="{D7763E5A-6E41-4BB7-8581-1C17A69FDCB0}" destId="{96353577-5450-471B-8A04-EAA17848B5C7}" srcOrd="0" destOrd="0" presId="urn:microsoft.com/office/officeart/2005/8/layout/orgChart1"/>
    <dgm:cxn modelId="{1A668E4A-E482-4C03-9160-51FCADBBB568}" type="presParOf" srcId="{96353577-5450-471B-8A04-EAA17848B5C7}" destId="{1A04BE1D-C2C6-4007-BCF9-8FA91F8920C8}" srcOrd="0" destOrd="0" presId="urn:microsoft.com/office/officeart/2005/8/layout/orgChart1"/>
    <dgm:cxn modelId="{CCF2FB4D-287B-41BA-8AE5-9F940795570D}" type="presParOf" srcId="{96353577-5450-471B-8A04-EAA17848B5C7}" destId="{937AA03C-6930-4B80-AA39-F6FABFAD5C95}" srcOrd="1" destOrd="0" presId="urn:microsoft.com/office/officeart/2005/8/layout/orgChart1"/>
    <dgm:cxn modelId="{B7D9DCFB-A32C-4F8B-8B21-9874CE48E2A3}" type="presParOf" srcId="{D7763E5A-6E41-4BB7-8581-1C17A69FDCB0}" destId="{9A42D748-A55D-49AA-BD30-B7B327BCC9A1}" srcOrd="1" destOrd="0" presId="urn:microsoft.com/office/officeart/2005/8/layout/orgChart1"/>
    <dgm:cxn modelId="{89A5D1B5-3AD8-4BA5-8062-1892DCEFDF16}" type="presParOf" srcId="{D7763E5A-6E41-4BB7-8581-1C17A69FDCB0}" destId="{095F014F-7D2F-47FB-9592-142448EC6C95}" srcOrd="2" destOrd="0" presId="urn:microsoft.com/office/officeart/2005/8/layout/orgChart1"/>
    <dgm:cxn modelId="{4264B52F-0612-489A-ADDC-614446B3D39D}" type="presParOf" srcId="{3A12D39E-6DF6-4E91-974A-59589FA0CA94}" destId="{5191F3A4-CAB2-432A-A346-2755166FE8A5}" srcOrd="4" destOrd="0" presId="urn:microsoft.com/office/officeart/2005/8/layout/orgChart1"/>
    <dgm:cxn modelId="{69F9BE5A-9BB0-460C-BD56-6E8078E5A049}" type="presParOf" srcId="{3A12D39E-6DF6-4E91-974A-59589FA0CA94}" destId="{D66E0D86-1AF2-4E11-9051-3C8F83E358F4}" srcOrd="5" destOrd="0" presId="urn:microsoft.com/office/officeart/2005/8/layout/orgChart1"/>
    <dgm:cxn modelId="{BB0049F4-FDA4-4F82-B91A-09B4B373E22A}" type="presParOf" srcId="{D66E0D86-1AF2-4E11-9051-3C8F83E358F4}" destId="{7EC55368-9E2C-4C53-8739-497F865AE385}" srcOrd="0" destOrd="0" presId="urn:microsoft.com/office/officeart/2005/8/layout/orgChart1"/>
    <dgm:cxn modelId="{29753231-CB8F-45DD-BDF8-D439142CC5FB}" type="presParOf" srcId="{7EC55368-9E2C-4C53-8739-497F865AE385}" destId="{8FA6BE80-1F04-4B8A-8F7A-5FFA379A1DD2}" srcOrd="0" destOrd="0" presId="urn:microsoft.com/office/officeart/2005/8/layout/orgChart1"/>
    <dgm:cxn modelId="{011E29A2-E64E-459E-A1C0-126484B9A274}" type="presParOf" srcId="{7EC55368-9E2C-4C53-8739-497F865AE385}" destId="{3A90607E-DCF8-4EBF-863E-204EB84070DA}" srcOrd="1" destOrd="0" presId="urn:microsoft.com/office/officeart/2005/8/layout/orgChart1"/>
    <dgm:cxn modelId="{A8865AC1-B0F3-4617-B724-BA32A0186475}" type="presParOf" srcId="{D66E0D86-1AF2-4E11-9051-3C8F83E358F4}" destId="{CC053CF7-E72C-4FD4-A178-BD8D579FD4FF}" srcOrd="1" destOrd="0" presId="urn:microsoft.com/office/officeart/2005/8/layout/orgChart1"/>
    <dgm:cxn modelId="{5B5B3E15-F7E4-4293-8F7D-AC5D914DC631}" type="presParOf" srcId="{D66E0D86-1AF2-4E11-9051-3C8F83E358F4}" destId="{E33C7F8C-4577-47E4-98A5-F3ABD38649F9}" srcOrd="2" destOrd="0" presId="urn:microsoft.com/office/officeart/2005/8/layout/orgChart1"/>
    <dgm:cxn modelId="{8896C234-389E-4F17-98EF-5CE6ECDE2A29}" type="presParOf" srcId="{3A12D39E-6DF6-4E91-974A-59589FA0CA94}" destId="{ADA6FC82-07A3-4D31-B580-CE7E90AC8EDC}" srcOrd="6" destOrd="0" presId="urn:microsoft.com/office/officeart/2005/8/layout/orgChart1"/>
    <dgm:cxn modelId="{54F27BA0-5F6C-4D2B-91EB-3F6C70466DD4}" type="presParOf" srcId="{3A12D39E-6DF6-4E91-974A-59589FA0CA94}" destId="{03EFAA27-F4FA-4F3C-9749-C94F7A0476D9}" srcOrd="7" destOrd="0" presId="urn:microsoft.com/office/officeart/2005/8/layout/orgChart1"/>
    <dgm:cxn modelId="{2C58F327-911E-48A4-9F79-A06D2CC89B14}" type="presParOf" srcId="{03EFAA27-F4FA-4F3C-9749-C94F7A0476D9}" destId="{782B1C88-671E-4C50-B184-0FDA1C5AB9EF}" srcOrd="0" destOrd="0" presId="urn:microsoft.com/office/officeart/2005/8/layout/orgChart1"/>
    <dgm:cxn modelId="{7C9173FB-676C-46FA-91BE-13DC65DED344}" type="presParOf" srcId="{782B1C88-671E-4C50-B184-0FDA1C5AB9EF}" destId="{8BF6F5EC-F25A-43F7-B1D4-3452E025323D}" srcOrd="0" destOrd="0" presId="urn:microsoft.com/office/officeart/2005/8/layout/orgChart1"/>
    <dgm:cxn modelId="{0E3B4B24-6A04-45DF-A7D0-F8D8D8D4B2B8}" type="presParOf" srcId="{782B1C88-671E-4C50-B184-0FDA1C5AB9EF}" destId="{9529EEDF-26AB-4E70-952A-566E15EEA62C}" srcOrd="1" destOrd="0" presId="urn:microsoft.com/office/officeart/2005/8/layout/orgChart1"/>
    <dgm:cxn modelId="{917342B5-4AC9-4648-8F4F-E2CDC0D6155D}" type="presParOf" srcId="{03EFAA27-F4FA-4F3C-9749-C94F7A0476D9}" destId="{8D8D228A-E279-4A40-B0B4-C70FD23E3ECA}" srcOrd="1" destOrd="0" presId="urn:microsoft.com/office/officeart/2005/8/layout/orgChart1"/>
    <dgm:cxn modelId="{E9579F17-7E01-4117-84DE-214B707FED3D}" type="presParOf" srcId="{03EFAA27-F4FA-4F3C-9749-C94F7A0476D9}" destId="{64AC8C45-E58B-4EB0-87DC-11862CD2C894}" srcOrd="2" destOrd="0" presId="urn:microsoft.com/office/officeart/2005/8/layout/orgChart1"/>
    <dgm:cxn modelId="{ED3A0F3C-9AF1-4A0B-96B2-FFB56FE275F2}" type="presParOf" srcId="{3A12D39E-6DF6-4E91-974A-59589FA0CA94}" destId="{1A80EA9C-A39F-4E73-8128-21A37F9C43CE}" srcOrd="8" destOrd="0" presId="urn:microsoft.com/office/officeart/2005/8/layout/orgChart1"/>
    <dgm:cxn modelId="{A4EA1CE9-EEC0-4E33-B096-33B1F2B9D8A1}" type="presParOf" srcId="{3A12D39E-6DF6-4E91-974A-59589FA0CA94}" destId="{3ECA4AA6-1C8A-47E8-B9AC-61E301E20091}" srcOrd="9" destOrd="0" presId="urn:microsoft.com/office/officeart/2005/8/layout/orgChart1"/>
    <dgm:cxn modelId="{DCE0CA46-8158-459B-AFF5-795E08B80373}" type="presParOf" srcId="{3ECA4AA6-1C8A-47E8-B9AC-61E301E20091}" destId="{3464C4C6-A409-4D14-94E4-D57060D25A35}" srcOrd="0" destOrd="0" presId="urn:microsoft.com/office/officeart/2005/8/layout/orgChart1"/>
    <dgm:cxn modelId="{ACC76039-486A-46FF-B2C9-8DA4B95CCA6C}" type="presParOf" srcId="{3464C4C6-A409-4D14-94E4-D57060D25A35}" destId="{0B262143-14D0-4D0F-BAB4-820D167A5B55}" srcOrd="0" destOrd="0" presId="urn:microsoft.com/office/officeart/2005/8/layout/orgChart1"/>
    <dgm:cxn modelId="{9BCAB445-3AD5-4DFA-AB7D-CF8ACCC3B200}" type="presParOf" srcId="{3464C4C6-A409-4D14-94E4-D57060D25A35}" destId="{A2090FB6-FBA8-49E2-B005-B85C816B1523}" srcOrd="1" destOrd="0" presId="urn:microsoft.com/office/officeart/2005/8/layout/orgChart1"/>
    <dgm:cxn modelId="{2070F853-E2BF-4CF0-8731-5D7762A0DA9E}" type="presParOf" srcId="{3ECA4AA6-1C8A-47E8-B9AC-61E301E20091}" destId="{93EED4B6-FBE0-4E28-B7E2-A9C644D453BE}" srcOrd="1" destOrd="0" presId="urn:microsoft.com/office/officeart/2005/8/layout/orgChart1"/>
    <dgm:cxn modelId="{DDAAB8A6-CBCC-4747-9C03-10672895D58B}" type="presParOf" srcId="{3ECA4AA6-1C8A-47E8-B9AC-61E301E20091}" destId="{BED74C28-4CB2-4370-9A68-D1F15EEF664E}" srcOrd="2" destOrd="0" presId="urn:microsoft.com/office/officeart/2005/8/layout/orgChart1"/>
    <dgm:cxn modelId="{73040D7E-82F8-48E1-986E-D21161F7D89B}" type="presParOf" srcId="{3A12D39E-6DF6-4E91-974A-59589FA0CA94}" destId="{BC9BDB2B-0685-47CA-B65F-F053217FD83D}" srcOrd="10" destOrd="0" presId="urn:microsoft.com/office/officeart/2005/8/layout/orgChart1"/>
    <dgm:cxn modelId="{B2433D36-EB7F-4352-9BDA-58F7C6957E70}" type="presParOf" srcId="{3A12D39E-6DF6-4E91-974A-59589FA0CA94}" destId="{035D74ED-6D96-4F43-93E9-6D45E29E6963}" srcOrd="11" destOrd="0" presId="urn:microsoft.com/office/officeart/2005/8/layout/orgChart1"/>
    <dgm:cxn modelId="{D01BE5DB-62C2-435D-96AD-259CF7C5F069}" type="presParOf" srcId="{035D74ED-6D96-4F43-93E9-6D45E29E6963}" destId="{AA6C861D-B457-4A10-9EEA-D79F78D51A43}" srcOrd="0" destOrd="0" presId="urn:microsoft.com/office/officeart/2005/8/layout/orgChart1"/>
    <dgm:cxn modelId="{82F4E606-FAB5-46A9-8D59-441246FF25B9}" type="presParOf" srcId="{AA6C861D-B457-4A10-9EEA-D79F78D51A43}" destId="{5B7B5F81-3F1D-4B36-AD27-496836262435}" srcOrd="0" destOrd="0" presId="urn:microsoft.com/office/officeart/2005/8/layout/orgChart1"/>
    <dgm:cxn modelId="{5F6F41E3-FE4D-4F58-B8B7-FFDD8179D400}" type="presParOf" srcId="{AA6C861D-B457-4A10-9EEA-D79F78D51A43}" destId="{1D9AF29C-ED59-4727-904B-BC121A97A8D0}" srcOrd="1" destOrd="0" presId="urn:microsoft.com/office/officeart/2005/8/layout/orgChart1"/>
    <dgm:cxn modelId="{76E66DF1-A95D-46CD-8599-4A1F798D0FFD}" type="presParOf" srcId="{035D74ED-6D96-4F43-93E9-6D45E29E6963}" destId="{8E14FEA5-7372-47D2-AB4C-5CA7CFCE20F8}" srcOrd="1" destOrd="0" presId="urn:microsoft.com/office/officeart/2005/8/layout/orgChart1"/>
    <dgm:cxn modelId="{559DE6B0-DE4A-4CCB-9775-FA8441D6033C}" type="presParOf" srcId="{035D74ED-6D96-4F43-93E9-6D45E29E6963}" destId="{C24DE97F-327C-43D9-BDB0-5F876A670428}" srcOrd="2" destOrd="0" presId="urn:microsoft.com/office/officeart/2005/8/layout/orgChart1"/>
    <dgm:cxn modelId="{70BE6E71-6CF1-48FA-90BA-5C13CED525A8}" type="presParOf" srcId="{3A12D39E-6DF6-4E91-974A-59589FA0CA94}" destId="{E53E26E4-06C7-4AF4-8792-E6321F29C3DA}" srcOrd="12" destOrd="0" presId="urn:microsoft.com/office/officeart/2005/8/layout/orgChart1"/>
    <dgm:cxn modelId="{3A53C211-91D8-4657-B5FD-F93E293A2EAC}" type="presParOf" srcId="{3A12D39E-6DF6-4E91-974A-59589FA0CA94}" destId="{1A7E41AB-01D2-4A2D-9BE1-0FD2AE5B383D}" srcOrd="13" destOrd="0" presId="urn:microsoft.com/office/officeart/2005/8/layout/orgChart1"/>
    <dgm:cxn modelId="{BAC21D1D-E70D-4E89-838E-A1CA2CD46539}" type="presParOf" srcId="{1A7E41AB-01D2-4A2D-9BE1-0FD2AE5B383D}" destId="{A5C67BE9-B26A-458D-AF2C-BC733E714999}" srcOrd="0" destOrd="0" presId="urn:microsoft.com/office/officeart/2005/8/layout/orgChart1"/>
    <dgm:cxn modelId="{34690A4A-4F13-43AA-BA8D-85F1053CFB6A}" type="presParOf" srcId="{A5C67BE9-B26A-458D-AF2C-BC733E714999}" destId="{BC899919-5443-42CE-A74B-99BAFF5147DE}" srcOrd="0" destOrd="0" presId="urn:microsoft.com/office/officeart/2005/8/layout/orgChart1"/>
    <dgm:cxn modelId="{58A69B1F-D4B8-4D2C-8ED0-EAFA84E13723}" type="presParOf" srcId="{A5C67BE9-B26A-458D-AF2C-BC733E714999}" destId="{C34D150F-CAF8-4512-A26E-FF68F6E53A88}" srcOrd="1" destOrd="0" presId="urn:microsoft.com/office/officeart/2005/8/layout/orgChart1"/>
    <dgm:cxn modelId="{12EA39D5-F91F-4A56-A2C4-53204D5E687C}" type="presParOf" srcId="{1A7E41AB-01D2-4A2D-9BE1-0FD2AE5B383D}" destId="{94079F96-9522-438B-987E-BC324BB2FE3B}" srcOrd="1" destOrd="0" presId="urn:microsoft.com/office/officeart/2005/8/layout/orgChart1"/>
    <dgm:cxn modelId="{70D2245C-4E8F-4C3E-8A48-E2DBB0718FE4}" type="presParOf" srcId="{1A7E41AB-01D2-4A2D-9BE1-0FD2AE5B383D}" destId="{0416AD1E-05D1-4F31-BF38-915E97BEDE89}" srcOrd="2" destOrd="0" presId="urn:microsoft.com/office/officeart/2005/8/layout/orgChart1"/>
    <dgm:cxn modelId="{23DE22AE-BF97-4E3A-8541-3F1D6D8A1094}" type="presParOf" srcId="{E9ED7C24-E112-4EDA-B667-5B38A744B4A3}" destId="{19EB2D5F-BD4F-46C7-B45C-D46710FA0473}" srcOrd="2" destOrd="0" presId="urn:microsoft.com/office/officeart/2005/8/layout/orgChart1"/>
    <dgm:cxn modelId="{DEC19EA0-1E71-4A59-B2E6-A4C0B7B32F78}" type="presParOf" srcId="{6923D771-8F2B-4880-A152-F7F6A128414B}" destId="{304D0FD1-95CB-4627-BE0B-B7073CDCD1D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417BCC0-7688-42C8-B613-83C34B14CC8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17B7C4EA-2AE7-4513-A880-166AA692FDBB}">
      <dgm:prSet phldrT="[Text]" custT="1"/>
      <dgm:spPr>
        <a:noFill/>
        <a:ln>
          <a:solidFill>
            <a:srgbClr val="002060"/>
          </a:solidFill>
        </a:ln>
      </dgm:spPr>
      <dgm:t>
        <a:bodyPr/>
        <a:lstStyle/>
        <a:p>
          <a:pPr algn="ctr"/>
          <a:r>
            <a:rPr lang="en-GB" sz="1000" b="1">
              <a:solidFill>
                <a:schemeClr val="tx1"/>
              </a:solidFill>
            </a:rPr>
            <a:t>ASIA-PACIFIC AND  AMERICAS</a:t>
          </a:r>
        </a:p>
      </dgm:t>
    </dgm:pt>
    <dgm:pt modelId="{7F0E4601-AD1B-4C30-B1D0-04819ED32796}" type="parTrans" cxnId="{3A408043-9796-4698-B11D-DE9220D6592A}">
      <dgm:prSet/>
      <dgm:spPr/>
      <dgm:t>
        <a:bodyPr/>
        <a:lstStyle/>
        <a:p>
          <a:pPr algn="ctr"/>
          <a:endParaRPr lang="en-GB"/>
        </a:p>
      </dgm:t>
    </dgm:pt>
    <dgm:pt modelId="{CC3A6638-3C8B-4CD9-968B-3780512DCC68}" type="sibTrans" cxnId="{3A408043-9796-4698-B11D-DE9220D6592A}">
      <dgm:prSet/>
      <dgm:spPr/>
      <dgm:t>
        <a:bodyPr/>
        <a:lstStyle/>
        <a:p>
          <a:pPr algn="ctr"/>
          <a:endParaRPr lang="en-GB"/>
        </a:p>
      </dgm:t>
    </dgm:pt>
    <dgm:pt modelId="{16BBF7D8-04DB-410D-854A-4AC2E5BFD1B9}">
      <dgm:prSet custT="1"/>
      <dgm:spPr>
        <a:solidFill>
          <a:schemeClr val="bg2"/>
        </a:solidFill>
        <a:ln>
          <a:solidFill>
            <a:srgbClr val="002060"/>
          </a:solidFill>
        </a:ln>
      </dgm:spPr>
      <dgm:t>
        <a:bodyPr/>
        <a:lstStyle/>
        <a:p>
          <a:pPr algn="ctr"/>
          <a:r>
            <a:rPr lang="en-US" sz="1000">
              <a:solidFill>
                <a:schemeClr val="tx1"/>
              </a:solidFill>
            </a:rPr>
            <a:t>ASEAN</a:t>
          </a:r>
          <a:endParaRPr lang="en-GB" sz="1000">
            <a:solidFill>
              <a:schemeClr val="tx1"/>
            </a:solidFill>
          </a:endParaRPr>
        </a:p>
      </dgm:t>
    </dgm:pt>
    <dgm:pt modelId="{904112FE-F4B3-498D-9315-35D408727AFF}" type="sibTrans" cxnId="{285B8668-E589-4AAD-A596-10EDD39BCD29}">
      <dgm:prSet/>
      <dgm:spPr/>
      <dgm:t>
        <a:bodyPr/>
        <a:lstStyle/>
        <a:p>
          <a:pPr algn="ctr"/>
          <a:endParaRPr lang="en-GB"/>
        </a:p>
      </dgm:t>
    </dgm:pt>
    <dgm:pt modelId="{8BC705E9-CB7F-4455-9C65-26916843E991}" type="parTrans" cxnId="{285B8668-E589-4AAD-A596-10EDD39BCD29}">
      <dgm:prSet/>
      <dgm:spPr>
        <a:ln>
          <a:solidFill>
            <a:srgbClr val="002060"/>
          </a:solidFill>
        </a:ln>
      </dgm:spPr>
      <dgm:t>
        <a:bodyPr/>
        <a:lstStyle/>
        <a:p>
          <a:pPr algn="ctr"/>
          <a:endParaRPr lang="en-GB"/>
        </a:p>
      </dgm:t>
    </dgm:pt>
    <dgm:pt modelId="{D84C6370-8C3D-4083-80EC-8C2206F7D81F}">
      <dgm:prSet custT="1"/>
      <dgm:spPr>
        <a:noFill/>
        <a:ln>
          <a:solidFill>
            <a:srgbClr val="002060"/>
          </a:solidFill>
        </a:ln>
      </dgm:spPr>
      <dgm:t>
        <a:bodyPr/>
        <a:lstStyle/>
        <a:p>
          <a:pPr algn="ctr"/>
          <a:r>
            <a:rPr lang="en-US" sz="1000">
              <a:solidFill>
                <a:schemeClr val="tx1"/>
              </a:solidFill>
            </a:rPr>
            <a:t>INDONESIA</a:t>
          </a:r>
          <a:endParaRPr lang="en-GB" sz="1000">
            <a:solidFill>
              <a:schemeClr val="tx1"/>
            </a:solidFill>
          </a:endParaRPr>
        </a:p>
      </dgm:t>
    </dgm:pt>
    <dgm:pt modelId="{CE8E6008-E97C-4474-BDF1-D6D83F698AA8}" type="parTrans" cxnId="{DD8EBBE3-5BE6-45F7-82E2-7DAABA40920B}">
      <dgm:prSet/>
      <dgm:spPr>
        <a:ln>
          <a:solidFill>
            <a:srgbClr val="002060"/>
          </a:solidFill>
        </a:ln>
      </dgm:spPr>
      <dgm:t>
        <a:bodyPr/>
        <a:lstStyle/>
        <a:p>
          <a:pPr algn="ctr"/>
          <a:endParaRPr lang="en-GB"/>
        </a:p>
      </dgm:t>
    </dgm:pt>
    <dgm:pt modelId="{F6F5F1FF-5E53-437E-97F8-6CB5125C4EEC}" type="sibTrans" cxnId="{DD8EBBE3-5BE6-45F7-82E2-7DAABA40920B}">
      <dgm:prSet/>
      <dgm:spPr/>
      <dgm:t>
        <a:bodyPr/>
        <a:lstStyle/>
        <a:p>
          <a:pPr algn="ctr"/>
          <a:endParaRPr lang="en-GB"/>
        </a:p>
      </dgm:t>
    </dgm:pt>
    <dgm:pt modelId="{3C3B96FC-6487-44A6-9752-96241B359D56}">
      <dgm:prSet custT="1"/>
      <dgm:spPr>
        <a:noFill/>
        <a:ln>
          <a:solidFill>
            <a:srgbClr val="002060"/>
          </a:solidFill>
        </a:ln>
      </dgm:spPr>
      <dgm:t>
        <a:bodyPr/>
        <a:lstStyle/>
        <a:p>
          <a:pPr algn="ctr"/>
          <a:r>
            <a:rPr lang="en-US" sz="1000">
              <a:solidFill>
                <a:schemeClr val="tx1"/>
              </a:solidFill>
            </a:rPr>
            <a:t>LAOS</a:t>
          </a:r>
          <a:endParaRPr lang="en-GB" sz="1000">
            <a:solidFill>
              <a:schemeClr val="tx1"/>
            </a:solidFill>
          </a:endParaRPr>
        </a:p>
      </dgm:t>
    </dgm:pt>
    <dgm:pt modelId="{FA10B87D-A64E-418D-8EBE-16287F62D9E5}" type="parTrans" cxnId="{E8C0B9AA-5D7F-464F-B315-22D8D7CA3A4E}">
      <dgm:prSet/>
      <dgm:spPr>
        <a:ln>
          <a:solidFill>
            <a:srgbClr val="002060"/>
          </a:solidFill>
        </a:ln>
      </dgm:spPr>
      <dgm:t>
        <a:bodyPr/>
        <a:lstStyle/>
        <a:p>
          <a:pPr algn="ctr"/>
          <a:endParaRPr lang="en-GB"/>
        </a:p>
      </dgm:t>
    </dgm:pt>
    <dgm:pt modelId="{ADAD8A16-0283-4549-8248-A0F2837D0E6F}" type="sibTrans" cxnId="{E8C0B9AA-5D7F-464F-B315-22D8D7CA3A4E}">
      <dgm:prSet/>
      <dgm:spPr/>
      <dgm:t>
        <a:bodyPr/>
        <a:lstStyle/>
        <a:p>
          <a:pPr algn="ctr"/>
          <a:endParaRPr lang="en-GB"/>
        </a:p>
      </dgm:t>
    </dgm:pt>
    <dgm:pt modelId="{B8D7861B-6DEB-499C-84CD-989E799A931D}">
      <dgm:prSet custT="1"/>
      <dgm:spPr>
        <a:noFill/>
        <a:ln>
          <a:solidFill>
            <a:srgbClr val="002060"/>
          </a:solidFill>
        </a:ln>
      </dgm:spPr>
      <dgm:t>
        <a:bodyPr/>
        <a:lstStyle/>
        <a:p>
          <a:pPr algn="ctr"/>
          <a:r>
            <a:rPr lang="en-US" sz="1000">
              <a:solidFill>
                <a:schemeClr val="tx1"/>
              </a:solidFill>
            </a:rPr>
            <a:t>THAILAND</a:t>
          </a:r>
          <a:endParaRPr lang="en-GB" sz="1000">
            <a:solidFill>
              <a:schemeClr val="tx1"/>
            </a:solidFill>
          </a:endParaRPr>
        </a:p>
      </dgm:t>
    </dgm:pt>
    <dgm:pt modelId="{32DB4E7F-22AF-428F-A67C-E46C58C26841}" type="parTrans" cxnId="{4CC036FC-6F73-42BD-B0CF-84A8CC3540E4}">
      <dgm:prSet/>
      <dgm:spPr>
        <a:ln>
          <a:solidFill>
            <a:srgbClr val="002060"/>
          </a:solidFill>
        </a:ln>
      </dgm:spPr>
      <dgm:t>
        <a:bodyPr/>
        <a:lstStyle/>
        <a:p>
          <a:pPr algn="ctr"/>
          <a:endParaRPr lang="en-GB"/>
        </a:p>
      </dgm:t>
    </dgm:pt>
    <dgm:pt modelId="{A4FEC63E-7228-454C-87BA-4648C0EB5A37}" type="sibTrans" cxnId="{4CC036FC-6F73-42BD-B0CF-84A8CC3540E4}">
      <dgm:prSet/>
      <dgm:spPr/>
      <dgm:t>
        <a:bodyPr/>
        <a:lstStyle/>
        <a:p>
          <a:pPr algn="ctr"/>
          <a:endParaRPr lang="en-GB"/>
        </a:p>
      </dgm:t>
    </dgm:pt>
    <dgm:pt modelId="{68D873CC-FBD2-4574-B930-A6A2DB32ADD8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1000" dirty="0"/>
            <a:t>Country Director</a:t>
          </a:r>
          <a:endParaRPr lang="en-GB" sz="1000" dirty="0"/>
        </a:p>
      </dgm:t>
    </dgm:pt>
    <dgm:pt modelId="{31A6A978-0E2E-4A9F-A700-95E747427E0A}" type="parTrans" cxnId="{5F1FBBE8-49DB-4E94-8529-DA1664B2ABAD}">
      <dgm:prSet/>
      <dgm:spPr>
        <a:ln>
          <a:solidFill>
            <a:srgbClr val="002060"/>
          </a:solidFill>
        </a:ln>
      </dgm:spPr>
      <dgm:t>
        <a:bodyPr/>
        <a:lstStyle/>
        <a:p>
          <a:pPr algn="ctr"/>
          <a:endParaRPr lang="en-GB"/>
        </a:p>
      </dgm:t>
    </dgm:pt>
    <dgm:pt modelId="{96DFB62B-02E0-4E2D-8DEF-516FCDAE83F0}" type="sibTrans" cxnId="{5F1FBBE8-49DB-4E94-8529-DA1664B2ABAD}">
      <dgm:prSet/>
      <dgm:spPr/>
      <dgm:t>
        <a:bodyPr/>
        <a:lstStyle/>
        <a:p>
          <a:pPr algn="ctr"/>
          <a:endParaRPr lang="en-GB"/>
        </a:p>
      </dgm:t>
    </dgm:pt>
    <dgm:pt modelId="{1E40306C-F68F-4287-B6EB-83CEF177B988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pPr algn="ctr"/>
          <a:r>
            <a:rPr lang="en-US" sz="1000"/>
            <a:t>Programme &amp; Finance Officer</a:t>
          </a:r>
          <a:endParaRPr lang="en-GB" sz="1000"/>
        </a:p>
      </dgm:t>
    </dgm:pt>
    <dgm:pt modelId="{35D1011E-4471-4FFD-94A0-A4BFD84BFE0F}" type="parTrans" cxnId="{CA18CB8D-78D0-4E7C-AF21-427D84A66378}">
      <dgm:prSet/>
      <dgm:spPr>
        <a:ln>
          <a:solidFill>
            <a:srgbClr val="002060"/>
          </a:solidFill>
        </a:ln>
      </dgm:spPr>
      <dgm:t>
        <a:bodyPr/>
        <a:lstStyle/>
        <a:p>
          <a:pPr algn="ctr"/>
          <a:endParaRPr lang="en-GB"/>
        </a:p>
      </dgm:t>
    </dgm:pt>
    <dgm:pt modelId="{10EF92EA-BE00-4783-8D61-2478E7E60A31}" type="sibTrans" cxnId="{CA18CB8D-78D0-4E7C-AF21-427D84A66378}">
      <dgm:prSet/>
      <dgm:spPr/>
      <dgm:t>
        <a:bodyPr/>
        <a:lstStyle/>
        <a:p>
          <a:pPr algn="ctr"/>
          <a:endParaRPr lang="en-GB"/>
        </a:p>
      </dgm:t>
    </dgm:pt>
    <dgm:pt modelId="{63F64A89-C1E4-48F3-9C9A-FC9559D80959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pPr algn="ctr"/>
          <a:r>
            <a:rPr lang="en-US" sz="900"/>
            <a:t>Senior Programme Coordinator, Indonesia &amp; Malaysia</a:t>
          </a:r>
          <a:endParaRPr lang="en-GB" sz="900" dirty="0"/>
        </a:p>
      </dgm:t>
    </dgm:pt>
    <dgm:pt modelId="{63757381-A322-4C8C-94B6-9D3C47EF119E}" type="parTrans" cxnId="{F7FAAD05-E96C-4395-AAC9-B3F4C66D08C4}">
      <dgm:prSet/>
      <dgm:spPr/>
      <dgm:t>
        <a:bodyPr/>
        <a:lstStyle/>
        <a:p>
          <a:pPr algn="ctr"/>
          <a:endParaRPr lang="en-GB"/>
        </a:p>
      </dgm:t>
    </dgm:pt>
    <dgm:pt modelId="{5C09DF0A-56F8-40E4-8279-0A49E0CAAC07}" type="sibTrans" cxnId="{F7FAAD05-E96C-4395-AAC9-B3F4C66D08C4}">
      <dgm:prSet/>
      <dgm:spPr/>
      <dgm:t>
        <a:bodyPr/>
        <a:lstStyle/>
        <a:p>
          <a:pPr algn="ctr"/>
          <a:endParaRPr lang="en-GB"/>
        </a:p>
      </dgm:t>
    </dgm:pt>
    <dgm:pt modelId="{8C0E5EC2-9AE2-4CD7-A8AF-697508374B21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pPr algn="ctr"/>
          <a:r>
            <a:rPr lang="en-US" sz="1000"/>
            <a:t>Programme Coordinator</a:t>
          </a:r>
          <a:endParaRPr lang="en-GB" sz="1000"/>
        </a:p>
      </dgm:t>
    </dgm:pt>
    <dgm:pt modelId="{8A2256F4-A3DC-4172-BE90-514CA0509EDE}" type="parTrans" cxnId="{87AAC709-F064-4FD6-A625-148CB397DD41}">
      <dgm:prSet/>
      <dgm:spPr>
        <a:ln>
          <a:solidFill>
            <a:srgbClr val="002060"/>
          </a:solidFill>
        </a:ln>
      </dgm:spPr>
      <dgm:t>
        <a:bodyPr/>
        <a:lstStyle/>
        <a:p>
          <a:pPr algn="ctr"/>
          <a:endParaRPr lang="en-GB"/>
        </a:p>
      </dgm:t>
    </dgm:pt>
    <dgm:pt modelId="{602F1F13-1E2B-483B-99BC-20E2FF17BA1C}" type="sibTrans" cxnId="{87AAC709-F064-4FD6-A625-148CB397DD41}">
      <dgm:prSet/>
      <dgm:spPr/>
      <dgm:t>
        <a:bodyPr/>
        <a:lstStyle/>
        <a:p>
          <a:pPr algn="ctr"/>
          <a:endParaRPr lang="en-GB"/>
        </a:p>
      </dgm:t>
    </dgm:pt>
    <dgm:pt modelId="{4079D461-5FF4-4782-BE75-294626CED423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pPr algn="ctr"/>
          <a:r>
            <a:rPr lang="en-US" sz="900"/>
            <a:t>Programme &amp; Finance Coordinator</a:t>
          </a:r>
          <a:endParaRPr lang="en-GB" sz="900" dirty="0"/>
        </a:p>
      </dgm:t>
    </dgm:pt>
    <dgm:pt modelId="{9F6D2990-FB1D-4F28-95C2-4E49DE56815C}" type="parTrans" cxnId="{EA2A6D42-373E-405E-A8FF-B430C9B326B3}">
      <dgm:prSet/>
      <dgm:spPr>
        <a:ln>
          <a:solidFill>
            <a:srgbClr val="002060"/>
          </a:solidFill>
        </a:ln>
      </dgm:spPr>
      <dgm:t>
        <a:bodyPr/>
        <a:lstStyle/>
        <a:p>
          <a:pPr algn="ctr"/>
          <a:endParaRPr lang="en-GB"/>
        </a:p>
      </dgm:t>
    </dgm:pt>
    <dgm:pt modelId="{807632D9-A562-41BE-8812-FB769BA12369}" type="sibTrans" cxnId="{EA2A6D42-373E-405E-A8FF-B430C9B326B3}">
      <dgm:prSet/>
      <dgm:spPr/>
      <dgm:t>
        <a:bodyPr/>
        <a:lstStyle/>
        <a:p>
          <a:pPr algn="ctr"/>
          <a:endParaRPr lang="en-GB"/>
        </a:p>
      </dgm:t>
    </dgm:pt>
    <dgm:pt modelId="{54ED9B7B-5684-46F2-A427-015B3F55B40F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pPr algn="ctr"/>
          <a:r>
            <a:rPr lang="en-US" sz="1000" dirty="0"/>
            <a:t>Country Director</a:t>
          </a:r>
          <a:endParaRPr lang="en-GB" sz="1000" dirty="0"/>
        </a:p>
      </dgm:t>
    </dgm:pt>
    <dgm:pt modelId="{CBE5E596-CB77-4A49-9BA9-3542754D2256}" type="parTrans" cxnId="{F77CB192-113C-47A7-80B5-51B4BC82EECE}">
      <dgm:prSet/>
      <dgm:spPr>
        <a:ln>
          <a:solidFill>
            <a:srgbClr val="002060"/>
          </a:solidFill>
        </a:ln>
      </dgm:spPr>
      <dgm:t>
        <a:bodyPr/>
        <a:lstStyle/>
        <a:p>
          <a:pPr algn="ctr"/>
          <a:endParaRPr lang="en-GB"/>
        </a:p>
      </dgm:t>
    </dgm:pt>
    <dgm:pt modelId="{5F39F7CE-15F1-47D1-A167-92F29B92EEF1}" type="sibTrans" cxnId="{F77CB192-113C-47A7-80B5-51B4BC82EECE}">
      <dgm:prSet/>
      <dgm:spPr/>
      <dgm:t>
        <a:bodyPr/>
        <a:lstStyle/>
        <a:p>
          <a:pPr algn="ctr"/>
          <a:endParaRPr lang="en-GB"/>
        </a:p>
      </dgm:t>
    </dgm:pt>
    <dgm:pt modelId="{6207307D-05EB-42A4-89C1-9E0B9ADB2FDC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pPr algn="ctr"/>
          <a:r>
            <a:rPr lang="en-US" sz="900"/>
            <a:t>Programme Coordinator</a:t>
          </a:r>
          <a:endParaRPr lang="en-GB" sz="900" dirty="0"/>
        </a:p>
      </dgm:t>
    </dgm:pt>
    <dgm:pt modelId="{7ED84C4B-7C11-47CB-A452-82C407DD62CA}" type="parTrans" cxnId="{889C8D59-B16F-4A35-9E7E-E97C7B082EBC}">
      <dgm:prSet/>
      <dgm:spPr>
        <a:ln>
          <a:solidFill>
            <a:srgbClr val="002060"/>
          </a:solidFill>
        </a:ln>
      </dgm:spPr>
      <dgm:t>
        <a:bodyPr/>
        <a:lstStyle/>
        <a:p>
          <a:pPr algn="ctr"/>
          <a:endParaRPr lang="en-GB"/>
        </a:p>
      </dgm:t>
    </dgm:pt>
    <dgm:pt modelId="{93D8BBF8-B673-44F5-A400-848BE01045A4}" type="sibTrans" cxnId="{889C8D59-B16F-4A35-9E7E-E97C7B082EBC}">
      <dgm:prSet/>
      <dgm:spPr/>
      <dgm:t>
        <a:bodyPr/>
        <a:lstStyle/>
        <a:p>
          <a:pPr algn="ctr"/>
          <a:endParaRPr lang="en-GB"/>
        </a:p>
      </dgm:t>
    </dgm:pt>
    <dgm:pt modelId="{E1BB300D-BD17-4F56-9E34-872B81E8DA94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pPr algn="ctr"/>
          <a:r>
            <a:rPr lang="en-US" sz="900"/>
            <a:t>Programme &amp; Finance Officer</a:t>
          </a:r>
          <a:endParaRPr lang="en-GB" sz="900"/>
        </a:p>
      </dgm:t>
    </dgm:pt>
    <dgm:pt modelId="{EE3B3110-9D09-4561-B9B5-F958D0784F70}" type="parTrans" cxnId="{28C0B114-59BD-48B8-8879-C159C78A80D3}">
      <dgm:prSet/>
      <dgm:spPr>
        <a:ln>
          <a:solidFill>
            <a:srgbClr val="002060"/>
          </a:solidFill>
        </a:ln>
      </dgm:spPr>
      <dgm:t>
        <a:bodyPr/>
        <a:lstStyle/>
        <a:p>
          <a:pPr algn="ctr"/>
          <a:endParaRPr lang="en-GB"/>
        </a:p>
      </dgm:t>
    </dgm:pt>
    <dgm:pt modelId="{5285D2EB-1F51-4169-837B-03689A49F7D2}" type="sibTrans" cxnId="{28C0B114-59BD-48B8-8879-C159C78A80D3}">
      <dgm:prSet/>
      <dgm:spPr/>
      <dgm:t>
        <a:bodyPr/>
        <a:lstStyle/>
        <a:p>
          <a:pPr algn="ctr"/>
          <a:endParaRPr lang="en-GB"/>
        </a:p>
      </dgm:t>
    </dgm:pt>
    <dgm:pt modelId="{08AA2BEA-4E8D-44FB-A7D7-46CA1E145985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pPr algn="ctr"/>
          <a:r>
            <a:rPr lang="en-US" sz="900"/>
            <a:t>PAFA</a:t>
          </a:r>
          <a:endParaRPr lang="en-GB" sz="900" dirty="0"/>
        </a:p>
      </dgm:t>
    </dgm:pt>
    <dgm:pt modelId="{364D2072-6C75-4F46-A259-01CFEA130678}" type="parTrans" cxnId="{0ABF4203-0C70-47A7-93AA-E7A4867E6FD8}">
      <dgm:prSet/>
      <dgm:spPr>
        <a:ln>
          <a:solidFill>
            <a:srgbClr val="002060"/>
          </a:solidFill>
        </a:ln>
      </dgm:spPr>
      <dgm:t>
        <a:bodyPr/>
        <a:lstStyle/>
        <a:p>
          <a:pPr algn="ctr"/>
          <a:endParaRPr lang="en-GB"/>
        </a:p>
      </dgm:t>
    </dgm:pt>
    <dgm:pt modelId="{8087DEAD-D61C-44A8-AB22-14602C16A82E}" type="sibTrans" cxnId="{0ABF4203-0C70-47A7-93AA-E7A4867E6FD8}">
      <dgm:prSet/>
      <dgm:spPr/>
      <dgm:t>
        <a:bodyPr/>
        <a:lstStyle/>
        <a:p>
          <a:pPr algn="ctr"/>
          <a:endParaRPr lang="en-GB"/>
        </a:p>
      </dgm:t>
    </dgm:pt>
    <dgm:pt modelId="{9EC65BA2-5655-4E0B-959C-9FB784EC36A3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pPr algn="ctr"/>
          <a:r>
            <a:rPr lang="en-US" sz="1000"/>
            <a:t>Country Director</a:t>
          </a:r>
          <a:endParaRPr lang="en-GB" sz="1000"/>
        </a:p>
      </dgm:t>
    </dgm:pt>
    <dgm:pt modelId="{8E77393B-D574-429D-94E0-EE69824A8A27}" type="parTrans" cxnId="{A1B0962A-572F-467E-A2F7-CB12D909BCBB}">
      <dgm:prSet/>
      <dgm:spPr>
        <a:ln>
          <a:solidFill>
            <a:srgbClr val="002060"/>
          </a:solidFill>
        </a:ln>
      </dgm:spPr>
      <dgm:t>
        <a:bodyPr/>
        <a:lstStyle/>
        <a:p>
          <a:pPr algn="ctr"/>
          <a:endParaRPr lang="en-GB"/>
        </a:p>
      </dgm:t>
    </dgm:pt>
    <dgm:pt modelId="{0F452FE6-21B8-4280-A6AC-5F54F8BA4ABB}" type="sibTrans" cxnId="{A1B0962A-572F-467E-A2F7-CB12D909BCBB}">
      <dgm:prSet/>
      <dgm:spPr/>
      <dgm:t>
        <a:bodyPr/>
        <a:lstStyle/>
        <a:p>
          <a:pPr algn="ctr"/>
          <a:endParaRPr lang="en-GB"/>
        </a:p>
      </dgm:t>
    </dgm:pt>
    <dgm:pt modelId="{7BC44614-AF00-4F84-9C73-0C7E0F6CC6AF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pPr algn="ctr"/>
          <a:r>
            <a:rPr lang="en-US" sz="1000"/>
            <a:t>Finance and Administrative Officer</a:t>
          </a:r>
          <a:endParaRPr lang="en-GB" sz="1000"/>
        </a:p>
      </dgm:t>
    </dgm:pt>
    <dgm:pt modelId="{FB6F8C7A-D400-465A-BD07-0DCDEE887F11}" type="parTrans" cxnId="{B7C3F1AB-1E59-4B46-9841-9193AAF18DC9}">
      <dgm:prSet/>
      <dgm:spPr>
        <a:ln>
          <a:solidFill>
            <a:srgbClr val="002060"/>
          </a:solidFill>
        </a:ln>
      </dgm:spPr>
      <dgm:t>
        <a:bodyPr/>
        <a:lstStyle/>
        <a:p>
          <a:pPr algn="ctr"/>
          <a:endParaRPr lang="en-GB"/>
        </a:p>
      </dgm:t>
    </dgm:pt>
    <dgm:pt modelId="{DD2FF38F-1660-4F0F-B79C-DD3E806071E6}" type="sibTrans" cxnId="{B7C3F1AB-1E59-4B46-9841-9193AAF18DC9}">
      <dgm:prSet/>
      <dgm:spPr/>
      <dgm:t>
        <a:bodyPr/>
        <a:lstStyle/>
        <a:p>
          <a:pPr algn="ctr"/>
          <a:endParaRPr lang="en-GB"/>
        </a:p>
      </dgm:t>
    </dgm:pt>
    <dgm:pt modelId="{F7C897BE-ED6B-4F1B-BE9E-11B871429949}">
      <dgm:prSet custT="1"/>
      <dgm:spPr>
        <a:solidFill>
          <a:schemeClr val="bg1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1000" dirty="0">
              <a:solidFill>
                <a:schemeClr val="tx1"/>
              </a:solidFill>
            </a:rPr>
            <a:t>MALAYSIA</a:t>
          </a:r>
          <a:endParaRPr lang="en-GB" sz="1000" dirty="0">
            <a:solidFill>
              <a:schemeClr val="tx1"/>
            </a:solidFill>
          </a:endParaRPr>
        </a:p>
      </dgm:t>
    </dgm:pt>
    <dgm:pt modelId="{B084AA68-3E15-48E0-AC64-2BC8CACBFF9F}" type="parTrans" cxnId="{3EC52B79-0EA6-4616-A7F6-4F8B57D34BC1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A5632DE5-C7B4-4E8D-BD83-644070A3655F}" type="sibTrans" cxnId="{3EC52B79-0EA6-4616-A7F6-4F8B57D34BC1}">
      <dgm:prSet/>
      <dgm:spPr/>
      <dgm:t>
        <a:bodyPr/>
        <a:lstStyle/>
        <a:p>
          <a:endParaRPr lang="en-GB"/>
        </a:p>
      </dgm:t>
    </dgm:pt>
    <dgm:pt modelId="{AC8ECD02-E27B-4995-AC61-6334405415F5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900" dirty="0"/>
            <a:t>Programme and Finance Officer</a:t>
          </a:r>
          <a:endParaRPr lang="en-GB" sz="900" dirty="0"/>
        </a:p>
      </dgm:t>
    </dgm:pt>
    <dgm:pt modelId="{CFC9EFF0-3629-4B1D-99ED-26F3981389F2}" type="parTrans" cxnId="{A55893FB-4C29-411E-9801-137262C31866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9FD98B2F-4C36-45CB-9DA4-1AA128697E1F}" type="sibTrans" cxnId="{A55893FB-4C29-411E-9801-137262C31866}">
      <dgm:prSet/>
      <dgm:spPr/>
      <dgm:t>
        <a:bodyPr/>
        <a:lstStyle/>
        <a:p>
          <a:endParaRPr lang="en-GB"/>
        </a:p>
      </dgm:t>
    </dgm:pt>
    <dgm:pt modelId="{BA3A6A3A-5066-4AB7-A354-353E3B59C500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900"/>
            <a:t>WPL ASEAN Phase II Regional Programme Manager</a:t>
          </a:r>
        </a:p>
      </dgm:t>
    </dgm:pt>
    <dgm:pt modelId="{4C01D772-60D2-4D67-A58C-521AC09F16D7}" type="parTrans" cxnId="{2438DEBE-D0AB-4869-A0E3-48B686388A5B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4CE97CDF-BC53-4D40-BCF1-216844B11621}" type="sibTrans" cxnId="{2438DEBE-D0AB-4869-A0E3-48B686388A5B}">
      <dgm:prSet/>
      <dgm:spPr/>
      <dgm:t>
        <a:bodyPr/>
        <a:lstStyle/>
        <a:p>
          <a:endParaRPr lang="en-GB"/>
        </a:p>
      </dgm:t>
    </dgm:pt>
    <dgm:pt modelId="{AB8B98BD-1FFC-4EE1-AF1B-66600FC5E3B9}" type="pres">
      <dgm:prSet presAssocID="{E417BCC0-7688-42C8-B613-83C34B14CC8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53899C9-B496-4260-813F-A1A352E55DF5}" type="pres">
      <dgm:prSet presAssocID="{17B7C4EA-2AE7-4513-A880-166AA692FDBB}" presName="hierRoot1" presStyleCnt="0">
        <dgm:presLayoutVars>
          <dgm:hierBranch val="init"/>
        </dgm:presLayoutVars>
      </dgm:prSet>
      <dgm:spPr/>
    </dgm:pt>
    <dgm:pt modelId="{5C5748E0-4427-449D-8B29-50D9AD218CBD}" type="pres">
      <dgm:prSet presAssocID="{17B7C4EA-2AE7-4513-A880-166AA692FDBB}" presName="rootComposite1" presStyleCnt="0"/>
      <dgm:spPr/>
    </dgm:pt>
    <dgm:pt modelId="{09757553-54A6-4BA0-9002-EA569417A8BA}" type="pres">
      <dgm:prSet presAssocID="{17B7C4EA-2AE7-4513-A880-166AA692FDBB}" presName="rootText1" presStyleLbl="node0" presStyleIdx="0" presStyleCnt="1" custScaleX="161438" custScaleY="171335">
        <dgm:presLayoutVars>
          <dgm:chPref val="3"/>
        </dgm:presLayoutVars>
      </dgm:prSet>
      <dgm:spPr>
        <a:prstGeom prst="roundRect">
          <a:avLst/>
        </a:prstGeom>
      </dgm:spPr>
    </dgm:pt>
    <dgm:pt modelId="{52237436-26F8-4C55-86FB-44C5CA97E658}" type="pres">
      <dgm:prSet presAssocID="{17B7C4EA-2AE7-4513-A880-166AA692FDBB}" presName="rootConnector1" presStyleLbl="node1" presStyleIdx="0" presStyleCnt="0"/>
      <dgm:spPr/>
    </dgm:pt>
    <dgm:pt modelId="{0C5366F9-CF6D-48ED-8ABB-1946047E16FE}" type="pres">
      <dgm:prSet presAssocID="{17B7C4EA-2AE7-4513-A880-166AA692FDBB}" presName="hierChild2" presStyleCnt="0"/>
      <dgm:spPr/>
    </dgm:pt>
    <dgm:pt modelId="{3FA18F33-1E23-4646-982E-0760325D0ACE}" type="pres">
      <dgm:prSet presAssocID="{8BC705E9-CB7F-4455-9C65-26916843E991}" presName="Name37" presStyleLbl="parChTrans1D2" presStyleIdx="0" presStyleCnt="1"/>
      <dgm:spPr/>
    </dgm:pt>
    <dgm:pt modelId="{379BCAA2-05B5-43A0-A2E2-9DE2290B1C3E}" type="pres">
      <dgm:prSet presAssocID="{16BBF7D8-04DB-410D-854A-4AC2E5BFD1B9}" presName="hierRoot2" presStyleCnt="0">
        <dgm:presLayoutVars>
          <dgm:hierBranch val="init"/>
        </dgm:presLayoutVars>
      </dgm:prSet>
      <dgm:spPr/>
    </dgm:pt>
    <dgm:pt modelId="{1129F643-3147-4694-B418-589619A861AC}" type="pres">
      <dgm:prSet presAssocID="{16BBF7D8-04DB-410D-854A-4AC2E5BFD1B9}" presName="rootComposite" presStyleCnt="0"/>
      <dgm:spPr/>
    </dgm:pt>
    <dgm:pt modelId="{CAB28ECD-F177-4BEB-BB2A-F82CD839E393}" type="pres">
      <dgm:prSet presAssocID="{16BBF7D8-04DB-410D-854A-4AC2E5BFD1B9}" presName="rootText" presStyleLbl="node2" presStyleIdx="0" presStyleCnt="1">
        <dgm:presLayoutVars>
          <dgm:chPref val="3"/>
        </dgm:presLayoutVars>
      </dgm:prSet>
      <dgm:spPr>
        <a:prstGeom prst="roundRect">
          <a:avLst/>
        </a:prstGeom>
      </dgm:spPr>
    </dgm:pt>
    <dgm:pt modelId="{A3F6F9DB-7C3E-4DDD-92E6-3D75CF5AB7E0}" type="pres">
      <dgm:prSet presAssocID="{16BBF7D8-04DB-410D-854A-4AC2E5BFD1B9}" presName="rootConnector" presStyleLbl="node2" presStyleIdx="0" presStyleCnt="1"/>
      <dgm:spPr/>
    </dgm:pt>
    <dgm:pt modelId="{89545267-42BD-463E-A5F2-03901792C1B2}" type="pres">
      <dgm:prSet presAssocID="{16BBF7D8-04DB-410D-854A-4AC2E5BFD1B9}" presName="hierChild4" presStyleCnt="0"/>
      <dgm:spPr/>
    </dgm:pt>
    <dgm:pt modelId="{38EB6B00-D9BD-490F-8524-EF828F7D8251}" type="pres">
      <dgm:prSet presAssocID="{CE8E6008-E97C-4474-BDF1-D6D83F698AA8}" presName="Name37" presStyleLbl="parChTrans1D3" presStyleIdx="0" presStyleCnt="4"/>
      <dgm:spPr/>
    </dgm:pt>
    <dgm:pt modelId="{6759F670-5FCB-4F72-99BF-025030BEA622}" type="pres">
      <dgm:prSet presAssocID="{D84C6370-8C3D-4083-80EC-8C2206F7D81F}" presName="hierRoot2" presStyleCnt="0">
        <dgm:presLayoutVars>
          <dgm:hierBranch val="init"/>
        </dgm:presLayoutVars>
      </dgm:prSet>
      <dgm:spPr/>
    </dgm:pt>
    <dgm:pt modelId="{E4E6132C-CBB0-4EF2-9B49-B815E8DDA6C4}" type="pres">
      <dgm:prSet presAssocID="{D84C6370-8C3D-4083-80EC-8C2206F7D81F}" presName="rootComposite" presStyleCnt="0"/>
      <dgm:spPr/>
    </dgm:pt>
    <dgm:pt modelId="{D799FDD5-D689-4F63-A8ED-DCDFA6CD37D5}" type="pres">
      <dgm:prSet presAssocID="{D84C6370-8C3D-4083-80EC-8C2206F7D81F}" presName="rootText" presStyleLbl="node3" presStyleIdx="0" presStyleCnt="4" custScaleX="131418" custScaleY="94258">
        <dgm:presLayoutVars>
          <dgm:chPref val="3"/>
        </dgm:presLayoutVars>
      </dgm:prSet>
      <dgm:spPr>
        <a:prstGeom prst="roundRect">
          <a:avLst/>
        </a:prstGeom>
      </dgm:spPr>
    </dgm:pt>
    <dgm:pt modelId="{12269791-1797-442B-AF8B-C305BA0F0ECD}" type="pres">
      <dgm:prSet presAssocID="{D84C6370-8C3D-4083-80EC-8C2206F7D81F}" presName="rootConnector" presStyleLbl="node3" presStyleIdx="0" presStyleCnt="4"/>
      <dgm:spPr/>
    </dgm:pt>
    <dgm:pt modelId="{1D3FB33D-3462-4F58-8C79-E32B89DFCF53}" type="pres">
      <dgm:prSet presAssocID="{D84C6370-8C3D-4083-80EC-8C2206F7D81F}" presName="hierChild4" presStyleCnt="0"/>
      <dgm:spPr/>
    </dgm:pt>
    <dgm:pt modelId="{A29F503C-65D1-4E37-8F7F-D3C3C6EF4764}" type="pres">
      <dgm:prSet presAssocID="{31A6A978-0E2E-4A9F-A700-95E747427E0A}" presName="Name37" presStyleLbl="parChTrans1D4" presStyleIdx="0" presStyleCnt="13"/>
      <dgm:spPr/>
    </dgm:pt>
    <dgm:pt modelId="{100C8E16-A39A-4FB1-A2C4-FE5010B2F93F}" type="pres">
      <dgm:prSet presAssocID="{68D873CC-FBD2-4574-B930-A6A2DB32ADD8}" presName="hierRoot2" presStyleCnt="0">
        <dgm:presLayoutVars>
          <dgm:hierBranch val="init"/>
        </dgm:presLayoutVars>
      </dgm:prSet>
      <dgm:spPr/>
    </dgm:pt>
    <dgm:pt modelId="{3AEE0489-7AAE-42AF-9FD5-0507D9FD22F9}" type="pres">
      <dgm:prSet presAssocID="{68D873CC-FBD2-4574-B930-A6A2DB32ADD8}" presName="rootComposite" presStyleCnt="0"/>
      <dgm:spPr/>
    </dgm:pt>
    <dgm:pt modelId="{223DA878-E08E-43BD-9CA5-249E376D69EB}" type="pres">
      <dgm:prSet presAssocID="{68D873CC-FBD2-4574-B930-A6A2DB32ADD8}" presName="rootText" presStyleLbl="node4" presStyleIdx="0" presStyleCnt="13">
        <dgm:presLayoutVars>
          <dgm:chPref val="3"/>
        </dgm:presLayoutVars>
      </dgm:prSet>
      <dgm:spPr>
        <a:prstGeom prst="roundRect">
          <a:avLst/>
        </a:prstGeom>
      </dgm:spPr>
    </dgm:pt>
    <dgm:pt modelId="{E75A1487-018B-4327-89B6-F35BD80DE956}" type="pres">
      <dgm:prSet presAssocID="{68D873CC-FBD2-4574-B930-A6A2DB32ADD8}" presName="rootConnector" presStyleLbl="node4" presStyleIdx="0" presStyleCnt="13"/>
      <dgm:spPr/>
    </dgm:pt>
    <dgm:pt modelId="{805B6330-8433-4360-ACFC-EB32779A4F72}" type="pres">
      <dgm:prSet presAssocID="{68D873CC-FBD2-4574-B930-A6A2DB32ADD8}" presName="hierChild4" presStyleCnt="0"/>
      <dgm:spPr/>
    </dgm:pt>
    <dgm:pt modelId="{B128B89E-9D10-4F5A-A632-BE6C9DF02139}" type="pres">
      <dgm:prSet presAssocID="{35D1011E-4471-4FFD-94A0-A4BFD84BFE0F}" presName="Name37" presStyleLbl="parChTrans1D4" presStyleIdx="1" presStyleCnt="13"/>
      <dgm:spPr/>
    </dgm:pt>
    <dgm:pt modelId="{EA79D71B-4F4C-4040-A745-FC8FFC35F504}" type="pres">
      <dgm:prSet presAssocID="{1E40306C-F68F-4287-B6EB-83CEF177B988}" presName="hierRoot2" presStyleCnt="0">
        <dgm:presLayoutVars>
          <dgm:hierBranch val="init"/>
        </dgm:presLayoutVars>
      </dgm:prSet>
      <dgm:spPr/>
    </dgm:pt>
    <dgm:pt modelId="{633C7B03-8633-435F-AF82-F679DE2FC32F}" type="pres">
      <dgm:prSet presAssocID="{1E40306C-F68F-4287-B6EB-83CEF177B988}" presName="rootComposite" presStyleCnt="0"/>
      <dgm:spPr/>
    </dgm:pt>
    <dgm:pt modelId="{2A6C555C-DBB9-43F8-9D8F-7883929FE65B}" type="pres">
      <dgm:prSet presAssocID="{1E40306C-F68F-4287-B6EB-83CEF177B988}" presName="rootText" presStyleLbl="node4" presStyleIdx="1" presStyleCnt="13" custScaleX="110098" custScaleY="125282">
        <dgm:presLayoutVars>
          <dgm:chPref val="3"/>
        </dgm:presLayoutVars>
      </dgm:prSet>
      <dgm:spPr>
        <a:prstGeom prst="roundRect">
          <a:avLst/>
        </a:prstGeom>
      </dgm:spPr>
    </dgm:pt>
    <dgm:pt modelId="{FBCA4BA8-9A77-4E81-918D-D89F724495D4}" type="pres">
      <dgm:prSet presAssocID="{1E40306C-F68F-4287-B6EB-83CEF177B988}" presName="rootConnector" presStyleLbl="node4" presStyleIdx="1" presStyleCnt="13"/>
      <dgm:spPr/>
    </dgm:pt>
    <dgm:pt modelId="{991F25CE-FE50-4F57-A253-2F32CAC43FDE}" type="pres">
      <dgm:prSet presAssocID="{1E40306C-F68F-4287-B6EB-83CEF177B988}" presName="hierChild4" presStyleCnt="0"/>
      <dgm:spPr/>
    </dgm:pt>
    <dgm:pt modelId="{B5D9E7E7-27DE-49F4-8323-9D09F0575A49}" type="pres">
      <dgm:prSet presAssocID="{1E40306C-F68F-4287-B6EB-83CEF177B988}" presName="hierChild5" presStyleCnt="0"/>
      <dgm:spPr/>
    </dgm:pt>
    <dgm:pt modelId="{0DA0C0CF-FB16-446E-AF80-87B181EF808B}" type="pres">
      <dgm:prSet presAssocID="{63757381-A322-4C8C-94B6-9D3C47EF119E}" presName="Name37" presStyleLbl="parChTrans1D4" presStyleIdx="2" presStyleCnt="13"/>
      <dgm:spPr/>
    </dgm:pt>
    <dgm:pt modelId="{7756C516-89F4-4852-8E46-536213AF27BF}" type="pres">
      <dgm:prSet presAssocID="{63F64A89-C1E4-48F3-9C9A-FC9559D80959}" presName="hierRoot2" presStyleCnt="0">
        <dgm:presLayoutVars>
          <dgm:hierBranch val="init"/>
        </dgm:presLayoutVars>
      </dgm:prSet>
      <dgm:spPr/>
    </dgm:pt>
    <dgm:pt modelId="{C362367A-917D-42FB-A158-B19526396ADA}" type="pres">
      <dgm:prSet presAssocID="{63F64A89-C1E4-48F3-9C9A-FC9559D80959}" presName="rootComposite" presStyleCnt="0"/>
      <dgm:spPr/>
    </dgm:pt>
    <dgm:pt modelId="{F500DD24-D279-4244-ACD4-A555D5FECBC0}" type="pres">
      <dgm:prSet presAssocID="{63F64A89-C1E4-48F3-9C9A-FC9559D80959}" presName="rootText" presStyleLbl="node4" presStyleIdx="2" presStyleCnt="13" custScaleX="112186" custScaleY="151883">
        <dgm:presLayoutVars>
          <dgm:chPref val="3"/>
        </dgm:presLayoutVars>
      </dgm:prSet>
      <dgm:spPr>
        <a:prstGeom prst="roundRect">
          <a:avLst/>
        </a:prstGeom>
      </dgm:spPr>
    </dgm:pt>
    <dgm:pt modelId="{5FCD8872-A480-4B22-9747-B0FA3F3E049D}" type="pres">
      <dgm:prSet presAssocID="{63F64A89-C1E4-48F3-9C9A-FC9559D80959}" presName="rootConnector" presStyleLbl="node4" presStyleIdx="2" presStyleCnt="13"/>
      <dgm:spPr/>
    </dgm:pt>
    <dgm:pt modelId="{8602BB93-42BA-4AE4-85EA-55FB07911FFB}" type="pres">
      <dgm:prSet presAssocID="{63F64A89-C1E4-48F3-9C9A-FC9559D80959}" presName="hierChild4" presStyleCnt="0"/>
      <dgm:spPr/>
    </dgm:pt>
    <dgm:pt modelId="{307CF73B-88E0-42E3-BE61-E76CA263C950}" type="pres">
      <dgm:prSet presAssocID="{63F64A89-C1E4-48F3-9C9A-FC9559D80959}" presName="hierChild5" presStyleCnt="0"/>
      <dgm:spPr/>
    </dgm:pt>
    <dgm:pt modelId="{701D24C5-FAC8-4CF4-9C29-E5DC185834A3}" type="pres">
      <dgm:prSet presAssocID="{8A2256F4-A3DC-4172-BE90-514CA0509EDE}" presName="Name37" presStyleLbl="parChTrans1D4" presStyleIdx="3" presStyleCnt="13"/>
      <dgm:spPr/>
    </dgm:pt>
    <dgm:pt modelId="{2B903014-4C64-496E-A42F-CD6BB5D1DD87}" type="pres">
      <dgm:prSet presAssocID="{8C0E5EC2-9AE2-4CD7-A8AF-697508374B21}" presName="hierRoot2" presStyleCnt="0">
        <dgm:presLayoutVars>
          <dgm:hierBranch val="init"/>
        </dgm:presLayoutVars>
      </dgm:prSet>
      <dgm:spPr/>
    </dgm:pt>
    <dgm:pt modelId="{FED2C491-4626-42D6-A3F3-7B66CCE64690}" type="pres">
      <dgm:prSet presAssocID="{8C0E5EC2-9AE2-4CD7-A8AF-697508374B21}" presName="rootComposite" presStyleCnt="0"/>
      <dgm:spPr/>
    </dgm:pt>
    <dgm:pt modelId="{5AFCC524-F705-4424-BDFB-B0FDB1A728F6}" type="pres">
      <dgm:prSet presAssocID="{8C0E5EC2-9AE2-4CD7-A8AF-697508374B21}" presName="rootText" presStyleLbl="node4" presStyleIdx="3" presStyleCnt="13" custScaleX="111727" custScaleY="124467">
        <dgm:presLayoutVars>
          <dgm:chPref val="3"/>
        </dgm:presLayoutVars>
      </dgm:prSet>
      <dgm:spPr>
        <a:prstGeom prst="roundRect">
          <a:avLst/>
        </a:prstGeom>
      </dgm:spPr>
    </dgm:pt>
    <dgm:pt modelId="{36F63CB9-2E14-4FCC-8408-5E0D1B946F60}" type="pres">
      <dgm:prSet presAssocID="{8C0E5EC2-9AE2-4CD7-A8AF-697508374B21}" presName="rootConnector" presStyleLbl="node4" presStyleIdx="3" presStyleCnt="13"/>
      <dgm:spPr/>
    </dgm:pt>
    <dgm:pt modelId="{3BB91240-A133-486C-9DE4-0D46808CC2D0}" type="pres">
      <dgm:prSet presAssocID="{8C0E5EC2-9AE2-4CD7-A8AF-697508374B21}" presName="hierChild4" presStyleCnt="0"/>
      <dgm:spPr/>
    </dgm:pt>
    <dgm:pt modelId="{11F151EE-8211-470C-8CEC-D0501C5D4D05}" type="pres">
      <dgm:prSet presAssocID="{8C0E5EC2-9AE2-4CD7-A8AF-697508374B21}" presName="hierChild5" presStyleCnt="0"/>
      <dgm:spPr/>
    </dgm:pt>
    <dgm:pt modelId="{7FCBD40F-A3AE-4860-9F69-79B5387A3CC0}" type="pres">
      <dgm:prSet presAssocID="{9F6D2990-FB1D-4F28-95C2-4E49DE56815C}" presName="Name37" presStyleLbl="parChTrans1D4" presStyleIdx="4" presStyleCnt="13"/>
      <dgm:spPr/>
    </dgm:pt>
    <dgm:pt modelId="{6EE6AD1A-EAD8-4C8B-A667-D84F0CDC81F7}" type="pres">
      <dgm:prSet presAssocID="{4079D461-5FF4-4782-BE75-294626CED423}" presName="hierRoot2" presStyleCnt="0">
        <dgm:presLayoutVars>
          <dgm:hierBranch val="init"/>
        </dgm:presLayoutVars>
      </dgm:prSet>
      <dgm:spPr/>
    </dgm:pt>
    <dgm:pt modelId="{65DCA44A-B7FF-4A72-AB49-3D5B27FA0589}" type="pres">
      <dgm:prSet presAssocID="{4079D461-5FF4-4782-BE75-294626CED423}" presName="rootComposite" presStyleCnt="0"/>
      <dgm:spPr/>
    </dgm:pt>
    <dgm:pt modelId="{85A8775F-6E56-49A8-8FB6-91661BF9DF6C}" type="pres">
      <dgm:prSet presAssocID="{4079D461-5FF4-4782-BE75-294626CED423}" presName="rootText" presStyleLbl="node4" presStyleIdx="4" presStyleCnt="13" custScaleX="109234" custScaleY="97405">
        <dgm:presLayoutVars>
          <dgm:chPref val="3"/>
        </dgm:presLayoutVars>
      </dgm:prSet>
      <dgm:spPr>
        <a:prstGeom prst="roundRect">
          <a:avLst/>
        </a:prstGeom>
      </dgm:spPr>
    </dgm:pt>
    <dgm:pt modelId="{538C85B9-B658-4C3C-88B4-6B458C635003}" type="pres">
      <dgm:prSet presAssocID="{4079D461-5FF4-4782-BE75-294626CED423}" presName="rootConnector" presStyleLbl="node4" presStyleIdx="4" presStyleCnt="13"/>
      <dgm:spPr/>
    </dgm:pt>
    <dgm:pt modelId="{7F694B41-B8BC-4814-901E-89FADE5751F7}" type="pres">
      <dgm:prSet presAssocID="{4079D461-5FF4-4782-BE75-294626CED423}" presName="hierChild4" presStyleCnt="0"/>
      <dgm:spPr/>
    </dgm:pt>
    <dgm:pt modelId="{8650473B-CEF6-488C-90F8-ADB24E53B2DD}" type="pres">
      <dgm:prSet presAssocID="{4079D461-5FF4-4782-BE75-294626CED423}" presName="hierChild5" presStyleCnt="0"/>
      <dgm:spPr/>
    </dgm:pt>
    <dgm:pt modelId="{E3C230AA-7088-4EAE-9CA2-22DFD5975B64}" type="pres">
      <dgm:prSet presAssocID="{68D873CC-FBD2-4574-B930-A6A2DB32ADD8}" presName="hierChild5" presStyleCnt="0"/>
      <dgm:spPr/>
    </dgm:pt>
    <dgm:pt modelId="{0A50E4C1-2819-4295-8D2A-304603832E24}" type="pres">
      <dgm:prSet presAssocID="{D84C6370-8C3D-4083-80EC-8C2206F7D81F}" presName="hierChild5" presStyleCnt="0"/>
      <dgm:spPr/>
    </dgm:pt>
    <dgm:pt modelId="{7170FF47-07F0-4EA2-8341-DB93BBC6BA92}" type="pres">
      <dgm:prSet presAssocID="{FA10B87D-A64E-418D-8EBE-16287F62D9E5}" presName="Name37" presStyleLbl="parChTrans1D3" presStyleIdx="1" presStyleCnt="4"/>
      <dgm:spPr/>
    </dgm:pt>
    <dgm:pt modelId="{D76B4850-6727-4F1F-A74F-382FBAC21C8D}" type="pres">
      <dgm:prSet presAssocID="{3C3B96FC-6487-44A6-9752-96241B359D56}" presName="hierRoot2" presStyleCnt="0">
        <dgm:presLayoutVars>
          <dgm:hierBranch val="init"/>
        </dgm:presLayoutVars>
      </dgm:prSet>
      <dgm:spPr/>
    </dgm:pt>
    <dgm:pt modelId="{4A8604F6-DB82-4442-B0CE-0ACDB8149B83}" type="pres">
      <dgm:prSet presAssocID="{3C3B96FC-6487-44A6-9752-96241B359D56}" presName="rootComposite" presStyleCnt="0"/>
      <dgm:spPr/>
    </dgm:pt>
    <dgm:pt modelId="{0241782E-DDFF-4D02-8C3F-9F5722C0050F}" type="pres">
      <dgm:prSet presAssocID="{3C3B96FC-6487-44A6-9752-96241B359D56}" presName="rootText" presStyleLbl="node3" presStyleIdx="1" presStyleCnt="4">
        <dgm:presLayoutVars>
          <dgm:chPref val="3"/>
        </dgm:presLayoutVars>
      </dgm:prSet>
      <dgm:spPr>
        <a:prstGeom prst="roundRect">
          <a:avLst/>
        </a:prstGeom>
      </dgm:spPr>
    </dgm:pt>
    <dgm:pt modelId="{FC85823C-DA05-4ACF-AE95-9A80F0AEB31F}" type="pres">
      <dgm:prSet presAssocID="{3C3B96FC-6487-44A6-9752-96241B359D56}" presName="rootConnector" presStyleLbl="node3" presStyleIdx="1" presStyleCnt="4"/>
      <dgm:spPr/>
    </dgm:pt>
    <dgm:pt modelId="{4BDA792F-402D-4C0E-AA78-4208C8E8E992}" type="pres">
      <dgm:prSet presAssocID="{3C3B96FC-6487-44A6-9752-96241B359D56}" presName="hierChild4" presStyleCnt="0"/>
      <dgm:spPr/>
    </dgm:pt>
    <dgm:pt modelId="{E8C78311-DA30-4452-9F37-364499F1E3B2}" type="pres">
      <dgm:prSet presAssocID="{CBE5E596-CB77-4A49-9BA9-3542754D2256}" presName="Name37" presStyleLbl="parChTrans1D4" presStyleIdx="5" presStyleCnt="13"/>
      <dgm:spPr/>
    </dgm:pt>
    <dgm:pt modelId="{842AA690-F8EC-425E-9ECA-761689D96E07}" type="pres">
      <dgm:prSet presAssocID="{54ED9B7B-5684-46F2-A427-015B3F55B40F}" presName="hierRoot2" presStyleCnt="0">
        <dgm:presLayoutVars>
          <dgm:hierBranch val="init"/>
        </dgm:presLayoutVars>
      </dgm:prSet>
      <dgm:spPr/>
    </dgm:pt>
    <dgm:pt modelId="{65D2A578-9F7B-4B81-8730-BC29BE67E934}" type="pres">
      <dgm:prSet presAssocID="{54ED9B7B-5684-46F2-A427-015B3F55B40F}" presName="rootComposite" presStyleCnt="0"/>
      <dgm:spPr/>
    </dgm:pt>
    <dgm:pt modelId="{84BE4484-CA8A-4537-AFCF-459B64F15295}" type="pres">
      <dgm:prSet presAssocID="{54ED9B7B-5684-46F2-A427-015B3F55B40F}" presName="rootText" presStyleLbl="node4" presStyleIdx="5" presStyleCnt="13">
        <dgm:presLayoutVars>
          <dgm:chPref val="3"/>
        </dgm:presLayoutVars>
      </dgm:prSet>
      <dgm:spPr>
        <a:prstGeom prst="roundRect">
          <a:avLst/>
        </a:prstGeom>
      </dgm:spPr>
    </dgm:pt>
    <dgm:pt modelId="{7E9B28B1-F2C8-4780-A94B-538C4E64FF00}" type="pres">
      <dgm:prSet presAssocID="{54ED9B7B-5684-46F2-A427-015B3F55B40F}" presName="rootConnector" presStyleLbl="node4" presStyleIdx="5" presStyleCnt="13"/>
      <dgm:spPr/>
    </dgm:pt>
    <dgm:pt modelId="{F06A3DB5-6DFF-4245-B494-DE2A85C0F004}" type="pres">
      <dgm:prSet presAssocID="{54ED9B7B-5684-46F2-A427-015B3F55B40F}" presName="hierChild4" presStyleCnt="0"/>
      <dgm:spPr/>
    </dgm:pt>
    <dgm:pt modelId="{D3B0B291-55F4-4169-90CF-F712178E253A}" type="pres">
      <dgm:prSet presAssocID="{7ED84C4B-7C11-47CB-A452-82C407DD62CA}" presName="Name37" presStyleLbl="parChTrans1D4" presStyleIdx="6" presStyleCnt="13"/>
      <dgm:spPr/>
    </dgm:pt>
    <dgm:pt modelId="{1E455419-C2DD-4EFC-AD9E-CE816510169F}" type="pres">
      <dgm:prSet presAssocID="{6207307D-05EB-42A4-89C1-9E0B9ADB2FDC}" presName="hierRoot2" presStyleCnt="0">
        <dgm:presLayoutVars>
          <dgm:hierBranch val="init"/>
        </dgm:presLayoutVars>
      </dgm:prSet>
      <dgm:spPr/>
    </dgm:pt>
    <dgm:pt modelId="{FD079461-FA11-481B-8B94-241305C570EC}" type="pres">
      <dgm:prSet presAssocID="{6207307D-05EB-42A4-89C1-9E0B9ADB2FDC}" presName="rootComposite" presStyleCnt="0"/>
      <dgm:spPr/>
    </dgm:pt>
    <dgm:pt modelId="{C39E9DA5-404A-46CA-B819-27197DBFC666}" type="pres">
      <dgm:prSet presAssocID="{6207307D-05EB-42A4-89C1-9E0B9ADB2FDC}" presName="rootText" presStyleLbl="node4" presStyleIdx="6" presStyleCnt="13" custScaleX="103676" custScaleY="92615">
        <dgm:presLayoutVars>
          <dgm:chPref val="3"/>
        </dgm:presLayoutVars>
      </dgm:prSet>
      <dgm:spPr>
        <a:prstGeom prst="roundRect">
          <a:avLst/>
        </a:prstGeom>
      </dgm:spPr>
    </dgm:pt>
    <dgm:pt modelId="{21AA22DE-D70C-44B3-89D0-1BAD13F953FC}" type="pres">
      <dgm:prSet presAssocID="{6207307D-05EB-42A4-89C1-9E0B9ADB2FDC}" presName="rootConnector" presStyleLbl="node4" presStyleIdx="6" presStyleCnt="13"/>
      <dgm:spPr/>
    </dgm:pt>
    <dgm:pt modelId="{92452D04-E4DF-43DD-87C5-96D796330884}" type="pres">
      <dgm:prSet presAssocID="{6207307D-05EB-42A4-89C1-9E0B9ADB2FDC}" presName="hierChild4" presStyleCnt="0"/>
      <dgm:spPr/>
    </dgm:pt>
    <dgm:pt modelId="{C1350A42-0B0B-4FB9-91D1-CDF98C631940}" type="pres">
      <dgm:prSet presAssocID="{6207307D-05EB-42A4-89C1-9E0B9ADB2FDC}" presName="hierChild5" presStyleCnt="0"/>
      <dgm:spPr/>
    </dgm:pt>
    <dgm:pt modelId="{C1548F90-0E72-494B-B012-E3BE94D07969}" type="pres">
      <dgm:prSet presAssocID="{EE3B3110-9D09-4561-B9B5-F958D0784F70}" presName="Name37" presStyleLbl="parChTrans1D4" presStyleIdx="7" presStyleCnt="13"/>
      <dgm:spPr/>
    </dgm:pt>
    <dgm:pt modelId="{CB40FA41-1048-4763-BFA3-ACE2F3AB30AC}" type="pres">
      <dgm:prSet presAssocID="{E1BB300D-BD17-4F56-9E34-872B81E8DA94}" presName="hierRoot2" presStyleCnt="0">
        <dgm:presLayoutVars>
          <dgm:hierBranch val="init"/>
        </dgm:presLayoutVars>
      </dgm:prSet>
      <dgm:spPr/>
    </dgm:pt>
    <dgm:pt modelId="{EA7B0D89-1D0C-4432-9424-CC9CE3DCDAC5}" type="pres">
      <dgm:prSet presAssocID="{E1BB300D-BD17-4F56-9E34-872B81E8DA94}" presName="rootComposite" presStyleCnt="0"/>
      <dgm:spPr/>
    </dgm:pt>
    <dgm:pt modelId="{5A2CE5DE-1E84-42D5-B842-E267E4A7BBDE}" type="pres">
      <dgm:prSet presAssocID="{E1BB300D-BD17-4F56-9E34-872B81E8DA94}" presName="rootText" presStyleLbl="node4" presStyleIdx="7" presStyleCnt="13">
        <dgm:presLayoutVars>
          <dgm:chPref val="3"/>
        </dgm:presLayoutVars>
      </dgm:prSet>
      <dgm:spPr>
        <a:prstGeom prst="roundRect">
          <a:avLst/>
        </a:prstGeom>
      </dgm:spPr>
    </dgm:pt>
    <dgm:pt modelId="{E7A3D90A-530E-4B1C-984F-A424666DCAF5}" type="pres">
      <dgm:prSet presAssocID="{E1BB300D-BD17-4F56-9E34-872B81E8DA94}" presName="rootConnector" presStyleLbl="node4" presStyleIdx="7" presStyleCnt="13"/>
      <dgm:spPr/>
    </dgm:pt>
    <dgm:pt modelId="{E3BB6D96-1E4B-479F-864E-CA465C58F48F}" type="pres">
      <dgm:prSet presAssocID="{E1BB300D-BD17-4F56-9E34-872B81E8DA94}" presName="hierChild4" presStyleCnt="0"/>
      <dgm:spPr/>
    </dgm:pt>
    <dgm:pt modelId="{B7176076-8540-4964-99CF-1E2BC5AD34D1}" type="pres">
      <dgm:prSet presAssocID="{E1BB300D-BD17-4F56-9E34-872B81E8DA94}" presName="hierChild5" presStyleCnt="0"/>
      <dgm:spPr/>
    </dgm:pt>
    <dgm:pt modelId="{B03B076F-50C6-4D05-A9F8-4AFE31EA2CAD}" type="pres">
      <dgm:prSet presAssocID="{364D2072-6C75-4F46-A259-01CFEA130678}" presName="Name37" presStyleLbl="parChTrans1D4" presStyleIdx="8" presStyleCnt="13"/>
      <dgm:spPr/>
    </dgm:pt>
    <dgm:pt modelId="{487256DA-3D16-4520-8B00-AE88F79C9062}" type="pres">
      <dgm:prSet presAssocID="{08AA2BEA-4E8D-44FB-A7D7-46CA1E145985}" presName="hierRoot2" presStyleCnt="0">
        <dgm:presLayoutVars>
          <dgm:hierBranch val="init"/>
        </dgm:presLayoutVars>
      </dgm:prSet>
      <dgm:spPr/>
    </dgm:pt>
    <dgm:pt modelId="{0D050AC6-53ED-420D-AC42-D1863498840E}" type="pres">
      <dgm:prSet presAssocID="{08AA2BEA-4E8D-44FB-A7D7-46CA1E145985}" presName="rootComposite" presStyleCnt="0"/>
      <dgm:spPr/>
    </dgm:pt>
    <dgm:pt modelId="{6AC2AD7D-E384-4D9F-8E93-B06A767CF5B4}" type="pres">
      <dgm:prSet presAssocID="{08AA2BEA-4E8D-44FB-A7D7-46CA1E145985}" presName="rootText" presStyleLbl="node4" presStyleIdx="8" presStyleCnt="13">
        <dgm:presLayoutVars>
          <dgm:chPref val="3"/>
        </dgm:presLayoutVars>
      </dgm:prSet>
      <dgm:spPr>
        <a:prstGeom prst="roundRect">
          <a:avLst/>
        </a:prstGeom>
      </dgm:spPr>
    </dgm:pt>
    <dgm:pt modelId="{B6954DD5-D3E5-4AE3-89E4-173AEE0364CC}" type="pres">
      <dgm:prSet presAssocID="{08AA2BEA-4E8D-44FB-A7D7-46CA1E145985}" presName="rootConnector" presStyleLbl="node4" presStyleIdx="8" presStyleCnt="13"/>
      <dgm:spPr/>
    </dgm:pt>
    <dgm:pt modelId="{BE270CD8-5974-4ED0-BCB4-BBF04F760911}" type="pres">
      <dgm:prSet presAssocID="{08AA2BEA-4E8D-44FB-A7D7-46CA1E145985}" presName="hierChild4" presStyleCnt="0"/>
      <dgm:spPr/>
    </dgm:pt>
    <dgm:pt modelId="{DC204291-C4C1-4A74-91A4-0C39A1337334}" type="pres">
      <dgm:prSet presAssocID="{08AA2BEA-4E8D-44FB-A7D7-46CA1E145985}" presName="hierChild5" presStyleCnt="0"/>
      <dgm:spPr/>
    </dgm:pt>
    <dgm:pt modelId="{EFA01D64-1C26-4C33-9C4F-0E8577603A82}" type="pres">
      <dgm:prSet presAssocID="{54ED9B7B-5684-46F2-A427-015B3F55B40F}" presName="hierChild5" presStyleCnt="0"/>
      <dgm:spPr/>
    </dgm:pt>
    <dgm:pt modelId="{6EC42EB6-6275-479F-A039-AFF9AA24CD24}" type="pres">
      <dgm:prSet presAssocID="{3C3B96FC-6487-44A6-9752-96241B359D56}" presName="hierChild5" presStyleCnt="0"/>
      <dgm:spPr/>
    </dgm:pt>
    <dgm:pt modelId="{CACED631-585E-487F-A1AA-06817ECA5A61}" type="pres">
      <dgm:prSet presAssocID="{B084AA68-3E15-48E0-AC64-2BC8CACBFF9F}" presName="Name37" presStyleLbl="parChTrans1D3" presStyleIdx="2" presStyleCnt="4"/>
      <dgm:spPr/>
    </dgm:pt>
    <dgm:pt modelId="{297D6D26-ED80-461C-939E-A150257FBA1E}" type="pres">
      <dgm:prSet presAssocID="{F7C897BE-ED6B-4F1B-BE9E-11B871429949}" presName="hierRoot2" presStyleCnt="0">
        <dgm:presLayoutVars>
          <dgm:hierBranch val="init"/>
        </dgm:presLayoutVars>
      </dgm:prSet>
      <dgm:spPr/>
    </dgm:pt>
    <dgm:pt modelId="{F57E1119-5711-4D81-919D-BF1858F01DDF}" type="pres">
      <dgm:prSet presAssocID="{F7C897BE-ED6B-4F1B-BE9E-11B871429949}" presName="rootComposite" presStyleCnt="0"/>
      <dgm:spPr/>
    </dgm:pt>
    <dgm:pt modelId="{71718F4B-FEBF-418B-AF81-C128BAFC0C6B}" type="pres">
      <dgm:prSet presAssocID="{F7C897BE-ED6B-4F1B-BE9E-11B871429949}" presName="rootText" presStyleLbl="node3" presStyleIdx="2" presStyleCnt="4">
        <dgm:presLayoutVars>
          <dgm:chPref val="3"/>
        </dgm:presLayoutVars>
      </dgm:prSet>
      <dgm:spPr>
        <a:prstGeom prst="roundRect">
          <a:avLst/>
        </a:prstGeom>
      </dgm:spPr>
    </dgm:pt>
    <dgm:pt modelId="{3E38FECF-0380-4108-B260-BCC4D9D51FDA}" type="pres">
      <dgm:prSet presAssocID="{F7C897BE-ED6B-4F1B-BE9E-11B871429949}" presName="rootConnector" presStyleLbl="node3" presStyleIdx="2" presStyleCnt="4"/>
      <dgm:spPr/>
    </dgm:pt>
    <dgm:pt modelId="{37943ABC-660F-464F-B218-197AA83E693F}" type="pres">
      <dgm:prSet presAssocID="{F7C897BE-ED6B-4F1B-BE9E-11B871429949}" presName="hierChild4" presStyleCnt="0"/>
      <dgm:spPr/>
    </dgm:pt>
    <dgm:pt modelId="{136C99D2-726D-40D0-809D-D2E96673667A}" type="pres">
      <dgm:prSet presAssocID="{CFC9EFF0-3629-4B1D-99ED-26F3981389F2}" presName="Name37" presStyleLbl="parChTrans1D4" presStyleIdx="9" presStyleCnt="13"/>
      <dgm:spPr/>
    </dgm:pt>
    <dgm:pt modelId="{30BAC1A8-07B2-4912-B2E7-BF8DEC9AD14A}" type="pres">
      <dgm:prSet presAssocID="{AC8ECD02-E27B-4995-AC61-6334405415F5}" presName="hierRoot2" presStyleCnt="0">
        <dgm:presLayoutVars>
          <dgm:hierBranch val="init"/>
        </dgm:presLayoutVars>
      </dgm:prSet>
      <dgm:spPr/>
    </dgm:pt>
    <dgm:pt modelId="{B14FC1A0-E6DA-4E6B-B72B-309B0B658ACF}" type="pres">
      <dgm:prSet presAssocID="{AC8ECD02-E27B-4995-AC61-6334405415F5}" presName="rootComposite" presStyleCnt="0"/>
      <dgm:spPr/>
    </dgm:pt>
    <dgm:pt modelId="{4C583B53-7B46-408A-9F49-D2A1441CB5A8}" type="pres">
      <dgm:prSet presAssocID="{AC8ECD02-E27B-4995-AC61-6334405415F5}" presName="rootText" presStyleLbl="node4" presStyleIdx="9" presStyleCnt="13">
        <dgm:presLayoutVars>
          <dgm:chPref val="3"/>
        </dgm:presLayoutVars>
      </dgm:prSet>
      <dgm:spPr>
        <a:prstGeom prst="roundRect">
          <a:avLst/>
        </a:prstGeom>
      </dgm:spPr>
    </dgm:pt>
    <dgm:pt modelId="{351FD714-F690-45A0-99E1-71EA6C153670}" type="pres">
      <dgm:prSet presAssocID="{AC8ECD02-E27B-4995-AC61-6334405415F5}" presName="rootConnector" presStyleLbl="node4" presStyleIdx="9" presStyleCnt="13"/>
      <dgm:spPr/>
    </dgm:pt>
    <dgm:pt modelId="{6E0BCFC3-DF2D-4E2F-83CC-8533D2CF6D51}" type="pres">
      <dgm:prSet presAssocID="{AC8ECD02-E27B-4995-AC61-6334405415F5}" presName="hierChild4" presStyleCnt="0"/>
      <dgm:spPr/>
    </dgm:pt>
    <dgm:pt modelId="{BA6457E2-04DA-4B57-B96B-7890D70F3EB0}" type="pres">
      <dgm:prSet presAssocID="{AC8ECD02-E27B-4995-AC61-6334405415F5}" presName="hierChild5" presStyleCnt="0"/>
      <dgm:spPr/>
    </dgm:pt>
    <dgm:pt modelId="{48A55947-BC2E-49D4-B8DD-8FDBFD9196CE}" type="pres">
      <dgm:prSet presAssocID="{F7C897BE-ED6B-4F1B-BE9E-11B871429949}" presName="hierChild5" presStyleCnt="0"/>
      <dgm:spPr/>
    </dgm:pt>
    <dgm:pt modelId="{9E7D8CAF-53E2-4D4F-8948-57987B83C6E8}" type="pres">
      <dgm:prSet presAssocID="{32DB4E7F-22AF-428F-A67C-E46C58C26841}" presName="Name37" presStyleLbl="parChTrans1D3" presStyleIdx="3" presStyleCnt="4"/>
      <dgm:spPr/>
    </dgm:pt>
    <dgm:pt modelId="{BE4CE2C6-B9F9-4C42-9011-390C3AB12848}" type="pres">
      <dgm:prSet presAssocID="{B8D7861B-6DEB-499C-84CD-989E799A931D}" presName="hierRoot2" presStyleCnt="0">
        <dgm:presLayoutVars>
          <dgm:hierBranch val="init"/>
        </dgm:presLayoutVars>
      </dgm:prSet>
      <dgm:spPr/>
    </dgm:pt>
    <dgm:pt modelId="{062C5EED-A01F-4AEC-AAA0-9E89E74AF447}" type="pres">
      <dgm:prSet presAssocID="{B8D7861B-6DEB-499C-84CD-989E799A931D}" presName="rootComposite" presStyleCnt="0"/>
      <dgm:spPr/>
    </dgm:pt>
    <dgm:pt modelId="{35AF8A87-60E6-4254-A5A3-5EECFCB67A4C}" type="pres">
      <dgm:prSet presAssocID="{B8D7861B-6DEB-499C-84CD-989E799A931D}" presName="rootText" presStyleLbl="node3" presStyleIdx="3" presStyleCnt="4" custScaleX="119881">
        <dgm:presLayoutVars>
          <dgm:chPref val="3"/>
        </dgm:presLayoutVars>
      </dgm:prSet>
      <dgm:spPr>
        <a:prstGeom prst="roundRect">
          <a:avLst/>
        </a:prstGeom>
      </dgm:spPr>
    </dgm:pt>
    <dgm:pt modelId="{83AEFFFC-1828-408C-90B2-2E54E4E1A6D1}" type="pres">
      <dgm:prSet presAssocID="{B8D7861B-6DEB-499C-84CD-989E799A931D}" presName="rootConnector" presStyleLbl="node3" presStyleIdx="3" presStyleCnt="4"/>
      <dgm:spPr/>
    </dgm:pt>
    <dgm:pt modelId="{15C48F5C-2580-43B7-86AE-62350B784459}" type="pres">
      <dgm:prSet presAssocID="{B8D7861B-6DEB-499C-84CD-989E799A931D}" presName="hierChild4" presStyleCnt="0"/>
      <dgm:spPr/>
    </dgm:pt>
    <dgm:pt modelId="{93E86336-6DBC-4F37-A431-79969941BD15}" type="pres">
      <dgm:prSet presAssocID="{8E77393B-D574-429D-94E0-EE69824A8A27}" presName="Name37" presStyleLbl="parChTrans1D4" presStyleIdx="10" presStyleCnt="13"/>
      <dgm:spPr/>
    </dgm:pt>
    <dgm:pt modelId="{C11FBFBB-48F5-4728-BAA6-5DBC4BEFAE33}" type="pres">
      <dgm:prSet presAssocID="{9EC65BA2-5655-4E0B-959C-9FB784EC36A3}" presName="hierRoot2" presStyleCnt="0">
        <dgm:presLayoutVars>
          <dgm:hierBranch val="init"/>
        </dgm:presLayoutVars>
      </dgm:prSet>
      <dgm:spPr/>
    </dgm:pt>
    <dgm:pt modelId="{3EF39AAC-C7E3-4B79-A8DF-C6742E50F57A}" type="pres">
      <dgm:prSet presAssocID="{9EC65BA2-5655-4E0B-959C-9FB784EC36A3}" presName="rootComposite" presStyleCnt="0"/>
      <dgm:spPr/>
    </dgm:pt>
    <dgm:pt modelId="{FF777A99-E8F6-4F6F-9F9A-07B7B971D84D}" type="pres">
      <dgm:prSet presAssocID="{9EC65BA2-5655-4E0B-959C-9FB784EC36A3}" presName="rootText" presStyleLbl="node4" presStyleIdx="10" presStyleCnt="13">
        <dgm:presLayoutVars>
          <dgm:chPref val="3"/>
        </dgm:presLayoutVars>
      </dgm:prSet>
      <dgm:spPr>
        <a:prstGeom prst="roundRect">
          <a:avLst/>
        </a:prstGeom>
      </dgm:spPr>
    </dgm:pt>
    <dgm:pt modelId="{DC348FDD-25E8-4D8F-B487-1DC38A042935}" type="pres">
      <dgm:prSet presAssocID="{9EC65BA2-5655-4E0B-959C-9FB784EC36A3}" presName="rootConnector" presStyleLbl="node4" presStyleIdx="10" presStyleCnt="13"/>
      <dgm:spPr/>
    </dgm:pt>
    <dgm:pt modelId="{A25C0FFF-ACEB-4A7E-8F7B-23B78351D124}" type="pres">
      <dgm:prSet presAssocID="{9EC65BA2-5655-4E0B-959C-9FB784EC36A3}" presName="hierChild4" presStyleCnt="0"/>
      <dgm:spPr/>
    </dgm:pt>
    <dgm:pt modelId="{56B0DB4B-9F2C-467B-BC4A-C6622C1904BC}" type="pres">
      <dgm:prSet presAssocID="{FB6F8C7A-D400-465A-BD07-0DCDEE887F11}" presName="Name37" presStyleLbl="parChTrans1D4" presStyleIdx="11" presStyleCnt="13"/>
      <dgm:spPr/>
    </dgm:pt>
    <dgm:pt modelId="{BF0B13F1-CE04-45D8-B643-F2365B8B970F}" type="pres">
      <dgm:prSet presAssocID="{7BC44614-AF00-4F84-9C73-0C7E0F6CC6AF}" presName="hierRoot2" presStyleCnt="0">
        <dgm:presLayoutVars>
          <dgm:hierBranch val="init"/>
        </dgm:presLayoutVars>
      </dgm:prSet>
      <dgm:spPr/>
    </dgm:pt>
    <dgm:pt modelId="{C5236517-BD0D-4520-8130-172D36EE1EE4}" type="pres">
      <dgm:prSet presAssocID="{7BC44614-AF00-4F84-9C73-0C7E0F6CC6AF}" presName="rootComposite" presStyleCnt="0"/>
      <dgm:spPr/>
    </dgm:pt>
    <dgm:pt modelId="{F009B536-1A8B-456D-814C-EF6C77FC5FA0}" type="pres">
      <dgm:prSet presAssocID="{7BC44614-AF00-4F84-9C73-0C7E0F6CC6AF}" presName="rootText" presStyleLbl="node4" presStyleIdx="11" presStyleCnt="13" custScaleX="129205" custScaleY="146375" custLinFactNeighborY="31137">
        <dgm:presLayoutVars>
          <dgm:chPref val="3"/>
        </dgm:presLayoutVars>
      </dgm:prSet>
      <dgm:spPr>
        <a:prstGeom prst="roundRect">
          <a:avLst/>
        </a:prstGeom>
      </dgm:spPr>
    </dgm:pt>
    <dgm:pt modelId="{AB1194A0-0928-4D21-B8EA-65372F2A0071}" type="pres">
      <dgm:prSet presAssocID="{7BC44614-AF00-4F84-9C73-0C7E0F6CC6AF}" presName="rootConnector" presStyleLbl="node4" presStyleIdx="11" presStyleCnt="13"/>
      <dgm:spPr/>
    </dgm:pt>
    <dgm:pt modelId="{E5A0999A-C3E9-4CF5-BBA1-690A8B2C60A0}" type="pres">
      <dgm:prSet presAssocID="{7BC44614-AF00-4F84-9C73-0C7E0F6CC6AF}" presName="hierChild4" presStyleCnt="0"/>
      <dgm:spPr/>
    </dgm:pt>
    <dgm:pt modelId="{40CC057B-55FD-4CB9-B80F-EA34D33541EF}" type="pres">
      <dgm:prSet presAssocID="{7BC44614-AF00-4F84-9C73-0C7E0F6CC6AF}" presName="hierChild5" presStyleCnt="0"/>
      <dgm:spPr/>
    </dgm:pt>
    <dgm:pt modelId="{E8BB51F4-AB32-4202-8615-68186D02EE1B}" type="pres">
      <dgm:prSet presAssocID="{9EC65BA2-5655-4E0B-959C-9FB784EC36A3}" presName="hierChild5" presStyleCnt="0"/>
      <dgm:spPr/>
    </dgm:pt>
    <dgm:pt modelId="{2E478A9D-099B-4FDF-8BDE-A706DBA4D59B}" type="pres">
      <dgm:prSet presAssocID="{4C01D772-60D2-4D67-A58C-521AC09F16D7}" presName="Name37" presStyleLbl="parChTrans1D4" presStyleIdx="12" presStyleCnt="13"/>
      <dgm:spPr/>
    </dgm:pt>
    <dgm:pt modelId="{E900F6DE-4B24-4B0D-A279-9DA7F85F1BCA}" type="pres">
      <dgm:prSet presAssocID="{BA3A6A3A-5066-4AB7-A354-353E3B59C500}" presName="hierRoot2" presStyleCnt="0">
        <dgm:presLayoutVars>
          <dgm:hierBranch val="init"/>
        </dgm:presLayoutVars>
      </dgm:prSet>
      <dgm:spPr/>
    </dgm:pt>
    <dgm:pt modelId="{352302C8-39B9-4E1F-AE7F-6B8CEFA44054}" type="pres">
      <dgm:prSet presAssocID="{BA3A6A3A-5066-4AB7-A354-353E3B59C500}" presName="rootComposite" presStyleCnt="0"/>
      <dgm:spPr/>
    </dgm:pt>
    <dgm:pt modelId="{98528288-30A6-49A0-BF5C-FC4D8AE042C8}" type="pres">
      <dgm:prSet presAssocID="{BA3A6A3A-5066-4AB7-A354-353E3B59C500}" presName="rootText" presStyleLbl="node4" presStyleIdx="12" presStyleCnt="13" custScaleX="127012" custScaleY="140260">
        <dgm:presLayoutVars>
          <dgm:chPref val="3"/>
        </dgm:presLayoutVars>
      </dgm:prSet>
      <dgm:spPr>
        <a:prstGeom prst="roundRect">
          <a:avLst/>
        </a:prstGeom>
      </dgm:spPr>
    </dgm:pt>
    <dgm:pt modelId="{88A01B4C-4C53-4442-A336-7D87F19BDAD3}" type="pres">
      <dgm:prSet presAssocID="{BA3A6A3A-5066-4AB7-A354-353E3B59C500}" presName="rootConnector" presStyleLbl="node4" presStyleIdx="12" presStyleCnt="13"/>
      <dgm:spPr/>
    </dgm:pt>
    <dgm:pt modelId="{9F38503F-7269-4179-B45D-19D91054DE92}" type="pres">
      <dgm:prSet presAssocID="{BA3A6A3A-5066-4AB7-A354-353E3B59C500}" presName="hierChild4" presStyleCnt="0"/>
      <dgm:spPr/>
    </dgm:pt>
    <dgm:pt modelId="{5749D614-4DD6-49EF-9F80-C01A32EAC1AB}" type="pres">
      <dgm:prSet presAssocID="{BA3A6A3A-5066-4AB7-A354-353E3B59C500}" presName="hierChild5" presStyleCnt="0"/>
      <dgm:spPr/>
    </dgm:pt>
    <dgm:pt modelId="{F05A4037-BFEF-412E-94EC-6F035DDF07EB}" type="pres">
      <dgm:prSet presAssocID="{B8D7861B-6DEB-499C-84CD-989E799A931D}" presName="hierChild5" presStyleCnt="0"/>
      <dgm:spPr/>
    </dgm:pt>
    <dgm:pt modelId="{02D5C5F0-7BD2-46BF-AC68-B575486882C3}" type="pres">
      <dgm:prSet presAssocID="{16BBF7D8-04DB-410D-854A-4AC2E5BFD1B9}" presName="hierChild5" presStyleCnt="0"/>
      <dgm:spPr/>
    </dgm:pt>
    <dgm:pt modelId="{62FDD36C-7697-4A07-8044-F249EE66C59A}" type="pres">
      <dgm:prSet presAssocID="{17B7C4EA-2AE7-4513-A880-166AA692FDBB}" presName="hierChild3" presStyleCnt="0"/>
      <dgm:spPr/>
    </dgm:pt>
  </dgm:ptLst>
  <dgm:cxnLst>
    <dgm:cxn modelId="{0ABF4203-0C70-47A7-93AA-E7A4867E6FD8}" srcId="{54ED9B7B-5684-46F2-A427-015B3F55B40F}" destId="{08AA2BEA-4E8D-44FB-A7D7-46CA1E145985}" srcOrd="2" destOrd="0" parTransId="{364D2072-6C75-4F46-A259-01CFEA130678}" sibTransId="{8087DEAD-D61C-44A8-AB22-14602C16A82E}"/>
    <dgm:cxn modelId="{F7FAAD05-E96C-4395-AAC9-B3F4C66D08C4}" srcId="{68D873CC-FBD2-4574-B930-A6A2DB32ADD8}" destId="{63F64A89-C1E4-48F3-9C9A-FC9559D80959}" srcOrd="1" destOrd="0" parTransId="{63757381-A322-4C8C-94B6-9D3C47EF119E}" sibTransId="{5C09DF0A-56F8-40E4-8279-0A49E0CAAC07}"/>
    <dgm:cxn modelId="{87AAC709-F064-4FD6-A625-148CB397DD41}" srcId="{68D873CC-FBD2-4574-B930-A6A2DB32ADD8}" destId="{8C0E5EC2-9AE2-4CD7-A8AF-697508374B21}" srcOrd="2" destOrd="0" parTransId="{8A2256F4-A3DC-4172-BE90-514CA0509EDE}" sibTransId="{602F1F13-1E2B-483B-99BC-20E2FF17BA1C}"/>
    <dgm:cxn modelId="{125DAA0A-875C-44AC-91B1-0B6A7BE3525B}" type="presOf" srcId="{9F6D2990-FB1D-4F28-95C2-4E49DE56815C}" destId="{7FCBD40F-A3AE-4860-9F69-79B5387A3CC0}" srcOrd="0" destOrd="0" presId="urn:microsoft.com/office/officeart/2005/8/layout/orgChart1"/>
    <dgm:cxn modelId="{E1136E0C-4323-4A66-8BB3-93B128DE7CE6}" type="presOf" srcId="{8C0E5EC2-9AE2-4CD7-A8AF-697508374B21}" destId="{36F63CB9-2E14-4FCC-8408-5E0D1B946F60}" srcOrd="1" destOrd="0" presId="urn:microsoft.com/office/officeart/2005/8/layout/orgChart1"/>
    <dgm:cxn modelId="{2F0B790D-75E8-4A86-9DF4-6908A95770D5}" type="presOf" srcId="{FB6F8C7A-D400-465A-BD07-0DCDEE887F11}" destId="{56B0DB4B-9F2C-467B-BC4A-C6622C1904BC}" srcOrd="0" destOrd="0" presId="urn:microsoft.com/office/officeart/2005/8/layout/orgChart1"/>
    <dgm:cxn modelId="{3310AE0E-CAAB-4AD7-955E-0E1F74E2A2B4}" type="presOf" srcId="{B084AA68-3E15-48E0-AC64-2BC8CACBFF9F}" destId="{CACED631-585E-487F-A1AA-06817ECA5A61}" srcOrd="0" destOrd="0" presId="urn:microsoft.com/office/officeart/2005/8/layout/orgChart1"/>
    <dgm:cxn modelId="{4FA92E13-2197-4397-9718-B4CF21907E85}" type="presOf" srcId="{9EC65BA2-5655-4E0B-959C-9FB784EC36A3}" destId="{DC348FDD-25E8-4D8F-B487-1DC38A042935}" srcOrd="1" destOrd="0" presId="urn:microsoft.com/office/officeart/2005/8/layout/orgChart1"/>
    <dgm:cxn modelId="{28C0B114-59BD-48B8-8879-C159C78A80D3}" srcId="{54ED9B7B-5684-46F2-A427-015B3F55B40F}" destId="{E1BB300D-BD17-4F56-9E34-872B81E8DA94}" srcOrd="1" destOrd="0" parTransId="{EE3B3110-9D09-4561-B9B5-F958D0784F70}" sibTransId="{5285D2EB-1F51-4169-837B-03689A49F7D2}"/>
    <dgm:cxn modelId="{ECBE7C22-3C68-4CC0-BE4F-158709F69138}" type="presOf" srcId="{EE3B3110-9D09-4561-B9B5-F958D0784F70}" destId="{C1548F90-0E72-494B-B012-E3BE94D07969}" srcOrd="0" destOrd="0" presId="urn:microsoft.com/office/officeart/2005/8/layout/orgChart1"/>
    <dgm:cxn modelId="{0B274927-DF26-4BEF-A8F8-7712AE19DB6F}" type="presOf" srcId="{6207307D-05EB-42A4-89C1-9E0B9ADB2FDC}" destId="{C39E9DA5-404A-46CA-B819-27197DBFC666}" srcOrd="0" destOrd="0" presId="urn:microsoft.com/office/officeart/2005/8/layout/orgChart1"/>
    <dgm:cxn modelId="{A1B0962A-572F-467E-A2F7-CB12D909BCBB}" srcId="{B8D7861B-6DEB-499C-84CD-989E799A931D}" destId="{9EC65BA2-5655-4E0B-959C-9FB784EC36A3}" srcOrd="0" destOrd="0" parTransId="{8E77393B-D574-429D-94E0-EE69824A8A27}" sibTransId="{0F452FE6-21B8-4280-A6AC-5F54F8BA4ABB}"/>
    <dgm:cxn modelId="{18EDE02A-A3CB-43CB-81CC-20421409826A}" type="presOf" srcId="{1E40306C-F68F-4287-B6EB-83CEF177B988}" destId="{FBCA4BA8-9A77-4E81-918D-D89F724495D4}" srcOrd="1" destOrd="0" presId="urn:microsoft.com/office/officeart/2005/8/layout/orgChart1"/>
    <dgm:cxn modelId="{F8876E2B-E914-46BB-87E1-D23D12C2E2FF}" type="presOf" srcId="{16BBF7D8-04DB-410D-854A-4AC2E5BFD1B9}" destId="{A3F6F9DB-7C3E-4DDD-92E6-3D75CF5AB7E0}" srcOrd="1" destOrd="0" presId="urn:microsoft.com/office/officeart/2005/8/layout/orgChart1"/>
    <dgm:cxn modelId="{A28E982C-1E6C-4950-A419-55B62B4DAF5F}" type="presOf" srcId="{F7C897BE-ED6B-4F1B-BE9E-11B871429949}" destId="{3E38FECF-0380-4108-B260-BCC4D9D51FDA}" srcOrd="1" destOrd="0" presId="urn:microsoft.com/office/officeart/2005/8/layout/orgChart1"/>
    <dgm:cxn modelId="{02729136-4D36-48A6-8982-5FCE1A089053}" type="presOf" srcId="{63757381-A322-4C8C-94B6-9D3C47EF119E}" destId="{0DA0C0CF-FB16-446E-AF80-87B181EF808B}" srcOrd="0" destOrd="0" presId="urn:microsoft.com/office/officeart/2005/8/layout/orgChart1"/>
    <dgm:cxn modelId="{09BF8038-8DA0-4CF6-B928-5E704C6214BF}" type="presOf" srcId="{68D873CC-FBD2-4574-B930-A6A2DB32ADD8}" destId="{E75A1487-018B-4327-89B6-F35BD80DE956}" srcOrd="1" destOrd="0" presId="urn:microsoft.com/office/officeart/2005/8/layout/orgChart1"/>
    <dgm:cxn modelId="{9074AB3A-6F7F-4178-BB5A-08CE2A1BAA85}" type="presOf" srcId="{3C3B96FC-6487-44A6-9752-96241B359D56}" destId="{FC85823C-DA05-4ACF-AE95-9A80F0AEB31F}" srcOrd="1" destOrd="0" presId="urn:microsoft.com/office/officeart/2005/8/layout/orgChart1"/>
    <dgm:cxn modelId="{1B092540-BFF9-40C3-B78B-9CAF6810A750}" type="presOf" srcId="{1E40306C-F68F-4287-B6EB-83CEF177B988}" destId="{2A6C555C-DBB9-43F8-9D8F-7883929FE65B}" srcOrd="0" destOrd="0" presId="urn:microsoft.com/office/officeart/2005/8/layout/orgChart1"/>
    <dgm:cxn modelId="{AF7FC45C-8F44-4589-84E8-ABC7FD52EF46}" type="presOf" srcId="{E1BB300D-BD17-4F56-9E34-872B81E8DA94}" destId="{E7A3D90A-530E-4B1C-984F-A424666DCAF5}" srcOrd="1" destOrd="0" presId="urn:microsoft.com/office/officeart/2005/8/layout/orgChart1"/>
    <dgm:cxn modelId="{9E622E5D-8975-4AEA-9758-A1A492BFEA2D}" type="presOf" srcId="{3C3B96FC-6487-44A6-9752-96241B359D56}" destId="{0241782E-DDFF-4D02-8C3F-9F5722C0050F}" srcOrd="0" destOrd="0" presId="urn:microsoft.com/office/officeart/2005/8/layout/orgChart1"/>
    <dgm:cxn modelId="{6C5ACF5F-C746-4CA5-BDDC-81FA6223D3CE}" type="presOf" srcId="{BA3A6A3A-5066-4AB7-A354-353E3B59C500}" destId="{88A01B4C-4C53-4442-A336-7D87F19BDAD3}" srcOrd="1" destOrd="0" presId="urn:microsoft.com/office/officeart/2005/8/layout/orgChart1"/>
    <dgm:cxn modelId="{0B36CF60-CF83-4587-82FD-A4A25FC7F149}" type="presOf" srcId="{4079D461-5FF4-4782-BE75-294626CED423}" destId="{538C85B9-B658-4C3C-88B4-6B458C635003}" srcOrd="1" destOrd="0" presId="urn:microsoft.com/office/officeart/2005/8/layout/orgChart1"/>
    <dgm:cxn modelId="{EA2A6D42-373E-405E-A8FF-B430C9B326B3}" srcId="{68D873CC-FBD2-4574-B930-A6A2DB32ADD8}" destId="{4079D461-5FF4-4782-BE75-294626CED423}" srcOrd="3" destOrd="0" parTransId="{9F6D2990-FB1D-4F28-95C2-4E49DE56815C}" sibTransId="{807632D9-A562-41BE-8812-FB769BA12369}"/>
    <dgm:cxn modelId="{69DC6163-5FE4-47D2-AFEA-314DC69B07CD}" type="presOf" srcId="{68D873CC-FBD2-4574-B930-A6A2DB32ADD8}" destId="{223DA878-E08E-43BD-9CA5-249E376D69EB}" srcOrd="0" destOrd="0" presId="urn:microsoft.com/office/officeart/2005/8/layout/orgChart1"/>
    <dgm:cxn modelId="{A56B6C43-0C3F-434C-99AE-35F9F3B4C4F1}" type="presOf" srcId="{E417BCC0-7688-42C8-B613-83C34B14CC8C}" destId="{AB8B98BD-1FFC-4EE1-AF1B-66600FC5E3B9}" srcOrd="0" destOrd="0" presId="urn:microsoft.com/office/officeart/2005/8/layout/orgChart1"/>
    <dgm:cxn modelId="{3A408043-9796-4698-B11D-DE9220D6592A}" srcId="{E417BCC0-7688-42C8-B613-83C34B14CC8C}" destId="{17B7C4EA-2AE7-4513-A880-166AA692FDBB}" srcOrd="0" destOrd="0" parTransId="{7F0E4601-AD1B-4C30-B1D0-04819ED32796}" sibTransId="{CC3A6638-3C8B-4CD9-968B-3780512DCC68}"/>
    <dgm:cxn modelId="{7C44AD63-A5DF-4620-A03B-29176DB1935C}" type="presOf" srcId="{63F64A89-C1E4-48F3-9C9A-FC9559D80959}" destId="{5FCD8872-A480-4B22-9747-B0FA3F3E049D}" srcOrd="1" destOrd="0" presId="urn:microsoft.com/office/officeart/2005/8/layout/orgChart1"/>
    <dgm:cxn modelId="{A43EF744-8474-492E-9947-ED3D0D03886B}" type="presOf" srcId="{F7C897BE-ED6B-4F1B-BE9E-11B871429949}" destId="{71718F4B-FEBF-418B-AF81-C128BAFC0C6B}" srcOrd="0" destOrd="0" presId="urn:microsoft.com/office/officeart/2005/8/layout/orgChart1"/>
    <dgm:cxn modelId="{564F6365-D8AD-43C5-A4A2-4717D76FCBAE}" type="presOf" srcId="{17B7C4EA-2AE7-4513-A880-166AA692FDBB}" destId="{52237436-26F8-4C55-86FB-44C5CA97E658}" srcOrd="1" destOrd="0" presId="urn:microsoft.com/office/officeart/2005/8/layout/orgChart1"/>
    <dgm:cxn modelId="{F71DD365-B1A6-4CD4-9DBF-8B69CA196E26}" type="presOf" srcId="{9EC65BA2-5655-4E0B-959C-9FB784EC36A3}" destId="{FF777A99-E8F6-4F6F-9F9A-07B7B971D84D}" srcOrd="0" destOrd="0" presId="urn:microsoft.com/office/officeart/2005/8/layout/orgChart1"/>
    <dgm:cxn modelId="{2B996367-823C-4D1B-B906-4C4BFEC91EA8}" type="presOf" srcId="{63F64A89-C1E4-48F3-9C9A-FC9559D80959}" destId="{F500DD24-D279-4244-ACD4-A555D5FECBC0}" srcOrd="0" destOrd="0" presId="urn:microsoft.com/office/officeart/2005/8/layout/orgChart1"/>
    <dgm:cxn modelId="{7D690D68-0AF7-4370-AECA-195A59A5F728}" type="presOf" srcId="{B8D7861B-6DEB-499C-84CD-989E799A931D}" destId="{35AF8A87-60E6-4254-A5A3-5EECFCB67A4C}" srcOrd="0" destOrd="0" presId="urn:microsoft.com/office/officeart/2005/8/layout/orgChart1"/>
    <dgm:cxn modelId="{285B8668-E589-4AAD-A596-10EDD39BCD29}" srcId="{17B7C4EA-2AE7-4513-A880-166AA692FDBB}" destId="{16BBF7D8-04DB-410D-854A-4AC2E5BFD1B9}" srcOrd="0" destOrd="0" parTransId="{8BC705E9-CB7F-4455-9C65-26916843E991}" sibTransId="{904112FE-F4B3-498D-9315-35D408727AFF}"/>
    <dgm:cxn modelId="{C1769D6B-8DCF-4827-9CF8-191820169AF4}" type="presOf" srcId="{8E77393B-D574-429D-94E0-EE69824A8A27}" destId="{93E86336-6DBC-4F37-A431-79969941BD15}" srcOrd="0" destOrd="0" presId="urn:microsoft.com/office/officeart/2005/8/layout/orgChart1"/>
    <dgm:cxn modelId="{88FF9E6C-E13A-46AB-AF64-361E7537D42B}" type="presOf" srcId="{4C01D772-60D2-4D67-A58C-521AC09F16D7}" destId="{2E478A9D-099B-4FDF-8BDE-A706DBA4D59B}" srcOrd="0" destOrd="0" presId="urn:microsoft.com/office/officeart/2005/8/layout/orgChart1"/>
    <dgm:cxn modelId="{D667D54D-F095-434D-B0DF-B9068420F9E4}" type="presOf" srcId="{8BC705E9-CB7F-4455-9C65-26916843E991}" destId="{3FA18F33-1E23-4646-982E-0760325D0ACE}" srcOrd="0" destOrd="0" presId="urn:microsoft.com/office/officeart/2005/8/layout/orgChart1"/>
    <dgm:cxn modelId="{59939F50-E806-4934-BD03-AC8287AE98A8}" type="presOf" srcId="{364D2072-6C75-4F46-A259-01CFEA130678}" destId="{B03B076F-50C6-4D05-A9F8-4AFE31EA2CAD}" srcOrd="0" destOrd="0" presId="urn:microsoft.com/office/officeart/2005/8/layout/orgChart1"/>
    <dgm:cxn modelId="{632C9471-5B00-4FCF-945A-D853F5525BBB}" type="presOf" srcId="{7ED84C4B-7C11-47CB-A452-82C407DD62CA}" destId="{D3B0B291-55F4-4169-90CF-F712178E253A}" srcOrd="0" destOrd="0" presId="urn:microsoft.com/office/officeart/2005/8/layout/orgChart1"/>
    <dgm:cxn modelId="{AF6D2674-B1E3-459E-AD1F-C48A788434CD}" type="presOf" srcId="{D84C6370-8C3D-4083-80EC-8C2206F7D81F}" destId="{12269791-1797-442B-AF8B-C305BA0F0ECD}" srcOrd="1" destOrd="0" presId="urn:microsoft.com/office/officeart/2005/8/layout/orgChart1"/>
    <dgm:cxn modelId="{736EC774-D3D8-4E9C-85F8-3614D0373AA3}" type="presOf" srcId="{D84C6370-8C3D-4083-80EC-8C2206F7D81F}" destId="{D799FDD5-D689-4F63-A8ED-DCDFA6CD37D5}" srcOrd="0" destOrd="0" presId="urn:microsoft.com/office/officeart/2005/8/layout/orgChart1"/>
    <dgm:cxn modelId="{E101A678-3A32-4272-B28C-D938059C2E73}" type="presOf" srcId="{08AA2BEA-4E8D-44FB-A7D7-46CA1E145985}" destId="{6AC2AD7D-E384-4D9F-8E93-B06A767CF5B4}" srcOrd="0" destOrd="0" presId="urn:microsoft.com/office/officeart/2005/8/layout/orgChart1"/>
    <dgm:cxn modelId="{3EC52B79-0EA6-4616-A7F6-4F8B57D34BC1}" srcId="{16BBF7D8-04DB-410D-854A-4AC2E5BFD1B9}" destId="{F7C897BE-ED6B-4F1B-BE9E-11B871429949}" srcOrd="2" destOrd="0" parTransId="{B084AA68-3E15-48E0-AC64-2BC8CACBFF9F}" sibTransId="{A5632DE5-C7B4-4E8D-BD83-644070A3655F}"/>
    <dgm:cxn modelId="{889C8D59-B16F-4A35-9E7E-E97C7B082EBC}" srcId="{54ED9B7B-5684-46F2-A427-015B3F55B40F}" destId="{6207307D-05EB-42A4-89C1-9E0B9ADB2FDC}" srcOrd="0" destOrd="0" parTransId="{7ED84C4B-7C11-47CB-A452-82C407DD62CA}" sibTransId="{93D8BBF8-B673-44F5-A400-848BE01045A4}"/>
    <dgm:cxn modelId="{87386689-9422-4CFB-B182-EDD443A4BA53}" type="presOf" srcId="{35D1011E-4471-4FFD-94A0-A4BFD84BFE0F}" destId="{B128B89E-9D10-4F5A-A632-BE6C9DF02139}" srcOrd="0" destOrd="0" presId="urn:microsoft.com/office/officeart/2005/8/layout/orgChart1"/>
    <dgm:cxn modelId="{20DCE98A-E3C7-4AC4-9FBD-08FFC4844887}" type="presOf" srcId="{CBE5E596-CB77-4A49-9BA9-3542754D2256}" destId="{E8C78311-DA30-4452-9F37-364499F1E3B2}" srcOrd="0" destOrd="0" presId="urn:microsoft.com/office/officeart/2005/8/layout/orgChart1"/>
    <dgm:cxn modelId="{CA18CB8D-78D0-4E7C-AF21-427D84A66378}" srcId="{68D873CC-FBD2-4574-B930-A6A2DB32ADD8}" destId="{1E40306C-F68F-4287-B6EB-83CEF177B988}" srcOrd="0" destOrd="0" parTransId="{35D1011E-4471-4FFD-94A0-A4BFD84BFE0F}" sibTransId="{10EF92EA-BE00-4783-8D61-2478E7E60A31}"/>
    <dgm:cxn modelId="{8694F690-2610-48B1-A8DE-546616BEE37A}" type="presOf" srcId="{7BC44614-AF00-4F84-9C73-0C7E0F6CC6AF}" destId="{F009B536-1A8B-456D-814C-EF6C77FC5FA0}" srcOrd="0" destOrd="0" presId="urn:microsoft.com/office/officeart/2005/8/layout/orgChart1"/>
    <dgm:cxn modelId="{F77CB192-113C-47A7-80B5-51B4BC82EECE}" srcId="{3C3B96FC-6487-44A6-9752-96241B359D56}" destId="{54ED9B7B-5684-46F2-A427-015B3F55B40F}" srcOrd="0" destOrd="0" parTransId="{CBE5E596-CB77-4A49-9BA9-3542754D2256}" sibTransId="{5F39F7CE-15F1-47D1-A167-92F29B92EEF1}"/>
    <dgm:cxn modelId="{0A80089B-AF1B-4625-9455-4F2AABC9B455}" type="presOf" srcId="{8A2256F4-A3DC-4172-BE90-514CA0509EDE}" destId="{701D24C5-FAC8-4CF4-9C29-E5DC185834A3}" srcOrd="0" destOrd="0" presId="urn:microsoft.com/office/officeart/2005/8/layout/orgChart1"/>
    <dgm:cxn modelId="{522289A5-9E95-4FAE-A6A5-2789B9280DF7}" type="presOf" srcId="{4079D461-5FF4-4782-BE75-294626CED423}" destId="{85A8775F-6E56-49A8-8FB6-91661BF9DF6C}" srcOrd="0" destOrd="0" presId="urn:microsoft.com/office/officeart/2005/8/layout/orgChart1"/>
    <dgm:cxn modelId="{528532A7-10E0-4E44-8339-C4A527B22143}" type="presOf" srcId="{8C0E5EC2-9AE2-4CD7-A8AF-697508374B21}" destId="{5AFCC524-F705-4424-BDFB-B0FDB1A728F6}" srcOrd="0" destOrd="0" presId="urn:microsoft.com/office/officeart/2005/8/layout/orgChart1"/>
    <dgm:cxn modelId="{E8C0B9AA-5D7F-464F-B315-22D8D7CA3A4E}" srcId="{16BBF7D8-04DB-410D-854A-4AC2E5BFD1B9}" destId="{3C3B96FC-6487-44A6-9752-96241B359D56}" srcOrd="1" destOrd="0" parTransId="{FA10B87D-A64E-418D-8EBE-16287F62D9E5}" sibTransId="{ADAD8A16-0283-4549-8248-A0F2837D0E6F}"/>
    <dgm:cxn modelId="{B7C3F1AB-1E59-4B46-9841-9193AAF18DC9}" srcId="{9EC65BA2-5655-4E0B-959C-9FB784EC36A3}" destId="{7BC44614-AF00-4F84-9C73-0C7E0F6CC6AF}" srcOrd="0" destOrd="0" parTransId="{FB6F8C7A-D400-465A-BD07-0DCDEE887F11}" sibTransId="{DD2FF38F-1660-4F0F-B79C-DD3E806071E6}"/>
    <dgm:cxn modelId="{A35B20AD-3A59-4ECA-B350-D1E612A0C9F5}" type="presOf" srcId="{7BC44614-AF00-4F84-9C73-0C7E0F6CC6AF}" destId="{AB1194A0-0928-4D21-B8EA-65372F2A0071}" srcOrd="1" destOrd="0" presId="urn:microsoft.com/office/officeart/2005/8/layout/orgChart1"/>
    <dgm:cxn modelId="{81E07DAD-731C-43BA-8505-A7CAA4C030B2}" type="presOf" srcId="{BA3A6A3A-5066-4AB7-A354-353E3B59C500}" destId="{98528288-30A6-49A0-BF5C-FC4D8AE042C8}" srcOrd="0" destOrd="0" presId="urn:microsoft.com/office/officeart/2005/8/layout/orgChart1"/>
    <dgm:cxn modelId="{264D1EAF-8274-40FF-842F-426DADAE1A9B}" type="presOf" srcId="{54ED9B7B-5684-46F2-A427-015B3F55B40F}" destId="{7E9B28B1-F2C8-4780-A94B-538C4E64FF00}" srcOrd="1" destOrd="0" presId="urn:microsoft.com/office/officeart/2005/8/layout/orgChart1"/>
    <dgm:cxn modelId="{3B2192B5-F2E3-4FE3-A1D5-316B40AAA179}" type="presOf" srcId="{B8D7861B-6DEB-499C-84CD-989E799A931D}" destId="{83AEFFFC-1828-408C-90B2-2E54E4E1A6D1}" srcOrd="1" destOrd="0" presId="urn:microsoft.com/office/officeart/2005/8/layout/orgChart1"/>
    <dgm:cxn modelId="{2438DEBE-D0AB-4869-A0E3-48B686388A5B}" srcId="{B8D7861B-6DEB-499C-84CD-989E799A931D}" destId="{BA3A6A3A-5066-4AB7-A354-353E3B59C500}" srcOrd="1" destOrd="0" parTransId="{4C01D772-60D2-4D67-A58C-521AC09F16D7}" sibTransId="{4CE97CDF-BC53-4D40-BCF1-216844B11621}"/>
    <dgm:cxn modelId="{9C464BC5-C278-4617-9717-BE659DB9212F}" type="presOf" srcId="{AC8ECD02-E27B-4995-AC61-6334405415F5}" destId="{351FD714-F690-45A0-99E1-71EA6C153670}" srcOrd="1" destOrd="0" presId="urn:microsoft.com/office/officeart/2005/8/layout/orgChart1"/>
    <dgm:cxn modelId="{E6074ECB-711F-4D99-8DE2-8961F8B486BB}" type="presOf" srcId="{08AA2BEA-4E8D-44FB-A7D7-46CA1E145985}" destId="{B6954DD5-D3E5-4AE3-89E4-173AEE0364CC}" srcOrd="1" destOrd="0" presId="urn:microsoft.com/office/officeart/2005/8/layout/orgChart1"/>
    <dgm:cxn modelId="{7017DECC-F447-4E0D-96B1-C68D8EE61998}" type="presOf" srcId="{32DB4E7F-22AF-428F-A67C-E46C58C26841}" destId="{9E7D8CAF-53E2-4D4F-8948-57987B83C6E8}" srcOrd="0" destOrd="0" presId="urn:microsoft.com/office/officeart/2005/8/layout/orgChart1"/>
    <dgm:cxn modelId="{2E28EECC-B134-4EDE-BE97-71265BD4A21C}" type="presOf" srcId="{AC8ECD02-E27B-4995-AC61-6334405415F5}" destId="{4C583B53-7B46-408A-9F49-D2A1441CB5A8}" srcOrd="0" destOrd="0" presId="urn:microsoft.com/office/officeart/2005/8/layout/orgChart1"/>
    <dgm:cxn modelId="{7C0CA2CE-7AC3-48D6-931A-C29AE141355D}" type="presOf" srcId="{CFC9EFF0-3629-4B1D-99ED-26F3981389F2}" destId="{136C99D2-726D-40D0-809D-D2E96673667A}" srcOrd="0" destOrd="0" presId="urn:microsoft.com/office/officeart/2005/8/layout/orgChart1"/>
    <dgm:cxn modelId="{E9D1B3D1-0ABD-4A61-9CA8-5782DBBB394D}" type="presOf" srcId="{6207307D-05EB-42A4-89C1-9E0B9ADB2FDC}" destId="{21AA22DE-D70C-44B3-89D0-1BAD13F953FC}" srcOrd="1" destOrd="0" presId="urn:microsoft.com/office/officeart/2005/8/layout/orgChart1"/>
    <dgm:cxn modelId="{1C33FED4-AC72-440A-919E-EF8A1BDA62B5}" type="presOf" srcId="{CE8E6008-E97C-4474-BDF1-D6D83F698AA8}" destId="{38EB6B00-D9BD-490F-8524-EF828F7D8251}" srcOrd="0" destOrd="0" presId="urn:microsoft.com/office/officeart/2005/8/layout/orgChart1"/>
    <dgm:cxn modelId="{121E22E1-0A3E-4730-A81B-BC405C2CC7EE}" type="presOf" srcId="{54ED9B7B-5684-46F2-A427-015B3F55B40F}" destId="{84BE4484-CA8A-4537-AFCF-459B64F15295}" srcOrd="0" destOrd="0" presId="urn:microsoft.com/office/officeart/2005/8/layout/orgChart1"/>
    <dgm:cxn modelId="{DD8EBBE3-5BE6-45F7-82E2-7DAABA40920B}" srcId="{16BBF7D8-04DB-410D-854A-4AC2E5BFD1B9}" destId="{D84C6370-8C3D-4083-80EC-8C2206F7D81F}" srcOrd="0" destOrd="0" parTransId="{CE8E6008-E97C-4474-BDF1-D6D83F698AA8}" sibTransId="{F6F5F1FF-5E53-437E-97F8-6CB5125C4EEC}"/>
    <dgm:cxn modelId="{A0BC45E4-48BF-413D-A7C7-FD813ABF798F}" type="presOf" srcId="{17B7C4EA-2AE7-4513-A880-166AA692FDBB}" destId="{09757553-54A6-4BA0-9002-EA569417A8BA}" srcOrd="0" destOrd="0" presId="urn:microsoft.com/office/officeart/2005/8/layout/orgChart1"/>
    <dgm:cxn modelId="{223637E6-6F37-41F3-BAE1-1A01875F4126}" type="presOf" srcId="{E1BB300D-BD17-4F56-9E34-872B81E8DA94}" destId="{5A2CE5DE-1E84-42D5-B842-E267E4A7BBDE}" srcOrd="0" destOrd="0" presId="urn:microsoft.com/office/officeart/2005/8/layout/orgChart1"/>
    <dgm:cxn modelId="{00D0ADE7-A0C4-43D8-9F83-C40C4263D7D0}" type="presOf" srcId="{16BBF7D8-04DB-410D-854A-4AC2E5BFD1B9}" destId="{CAB28ECD-F177-4BEB-BB2A-F82CD839E393}" srcOrd="0" destOrd="0" presId="urn:microsoft.com/office/officeart/2005/8/layout/orgChart1"/>
    <dgm:cxn modelId="{5F1FBBE8-49DB-4E94-8529-DA1664B2ABAD}" srcId="{D84C6370-8C3D-4083-80EC-8C2206F7D81F}" destId="{68D873CC-FBD2-4574-B930-A6A2DB32ADD8}" srcOrd="0" destOrd="0" parTransId="{31A6A978-0E2E-4A9F-A700-95E747427E0A}" sibTransId="{96DFB62B-02E0-4E2D-8DEF-516FCDAE83F0}"/>
    <dgm:cxn modelId="{E38070F8-B9F6-4BC9-A2BD-F43CB940D268}" type="presOf" srcId="{31A6A978-0E2E-4A9F-A700-95E747427E0A}" destId="{A29F503C-65D1-4E37-8F7F-D3C3C6EF4764}" srcOrd="0" destOrd="0" presId="urn:microsoft.com/office/officeart/2005/8/layout/orgChart1"/>
    <dgm:cxn modelId="{A55893FB-4C29-411E-9801-137262C31866}" srcId="{F7C897BE-ED6B-4F1B-BE9E-11B871429949}" destId="{AC8ECD02-E27B-4995-AC61-6334405415F5}" srcOrd="0" destOrd="0" parTransId="{CFC9EFF0-3629-4B1D-99ED-26F3981389F2}" sibTransId="{9FD98B2F-4C36-45CB-9DA4-1AA128697E1F}"/>
    <dgm:cxn modelId="{4CC036FC-6F73-42BD-B0CF-84A8CC3540E4}" srcId="{16BBF7D8-04DB-410D-854A-4AC2E5BFD1B9}" destId="{B8D7861B-6DEB-499C-84CD-989E799A931D}" srcOrd="3" destOrd="0" parTransId="{32DB4E7F-22AF-428F-A67C-E46C58C26841}" sibTransId="{A4FEC63E-7228-454C-87BA-4648C0EB5A37}"/>
    <dgm:cxn modelId="{FE81C9FC-A70B-456E-A779-6A7D58B544C8}" type="presOf" srcId="{FA10B87D-A64E-418D-8EBE-16287F62D9E5}" destId="{7170FF47-07F0-4EA2-8341-DB93BBC6BA92}" srcOrd="0" destOrd="0" presId="urn:microsoft.com/office/officeart/2005/8/layout/orgChart1"/>
    <dgm:cxn modelId="{FA4AAFB2-EF85-41A7-AAD0-F4FF2635533B}" type="presParOf" srcId="{AB8B98BD-1FFC-4EE1-AF1B-66600FC5E3B9}" destId="{253899C9-B496-4260-813F-A1A352E55DF5}" srcOrd="0" destOrd="0" presId="urn:microsoft.com/office/officeart/2005/8/layout/orgChart1"/>
    <dgm:cxn modelId="{A6614787-04A6-49E7-9439-8AD6C2BB6386}" type="presParOf" srcId="{253899C9-B496-4260-813F-A1A352E55DF5}" destId="{5C5748E0-4427-449D-8B29-50D9AD218CBD}" srcOrd="0" destOrd="0" presId="urn:microsoft.com/office/officeart/2005/8/layout/orgChart1"/>
    <dgm:cxn modelId="{ADA4A1B4-82C7-489D-AE41-5151B98C5142}" type="presParOf" srcId="{5C5748E0-4427-449D-8B29-50D9AD218CBD}" destId="{09757553-54A6-4BA0-9002-EA569417A8BA}" srcOrd="0" destOrd="0" presId="urn:microsoft.com/office/officeart/2005/8/layout/orgChart1"/>
    <dgm:cxn modelId="{CAB96C0A-EA11-4069-B3FD-2D4F5BF7FF0B}" type="presParOf" srcId="{5C5748E0-4427-449D-8B29-50D9AD218CBD}" destId="{52237436-26F8-4C55-86FB-44C5CA97E658}" srcOrd="1" destOrd="0" presId="urn:microsoft.com/office/officeart/2005/8/layout/orgChart1"/>
    <dgm:cxn modelId="{48E80F6A-7724-49F7-85A7-27E2D1495FEC}" type="presParOf" srcId="{253899C9-B496-4260-813F-A1A352E55DF5}" destId="{0C5366F9-CF6D-48ED-8ABB-1946047E16FE}" srcOrd="1" destOrd="0" presId="urn:microsoft.com/office/officeart/2005/8/layout/orgChart1"/>
    <dgm:cxn modelId="{FCA54E9E-19C4-4991-88C1-40D4CE516DEF}" type="presParOf" srcId="{0C5366F9-CF6D-48ED-8ABB-1946047E16FE}" destId="{3FA18F33-1E23-4646-982E-0760325D0ACE}" srcOrd="0" destOrd="0" presId="urn:microsoft.com/office/officeart/2005/8/layout/orgChart1"/>
    <dgm:cxn modelId="{27E3227F-53FE-44C3-A8C9-05C4A9071704}" type="presParOf" srcId="{0C5366F9-CF6D-48ED-8ABB-1946047E16FE}" destId="{379BCAA2-05B5-43A0-A2E2-9DE2290B1C3E}" srcOrd="1" destOrd="0" presId="urn:microsoft.com/office/officeart/2005/8/layout/orgChart1"/>
    <dgm:cxn modelId="{28878B0C-D030-4D74-B385-694D72058126}" type="presParOf" srcId="{379BCAA2-05B5-43A0-A2E2-9DE2290B1C3E}" destId="{1129F643-3147-4694-B418-589619A861AC}" srcOrd="0" destOrd="0" presId="urn:microsoft.com/office/officeart/2005/8/layout/orgChart1"/>
    <dgm:cxn modelId="{2C0BD224-8D14-4AC6-8F37-C7BFD57A1C76}" type="presParOf" srcId="{1129F643-3147-4694-B418-589619A861AC}" destId="{CAB28ECD-F177-4BEB-BB2A-F82CD839E393}" srcOrd="0" destOrd="0" presId="urn:microsoft.com/office/officeart/2005/8/layout/orgChart1"/>
    <dgm:cxn modelId="{2227701E-83FD-4D73-A71F-4BAF9F999586}" type="presParOf" srcId="{1129F643-3147-4694-B418-589619A861AC}" destId="{A3F6F9DB-7C3E-4DDD-92E6-3D75CF5AB7E0}" srcOrd="1" destOrd="0" presId="urn:microsoft.com/office/officeart/2005/8/layout/orgChart1"/>
    <dgm:cxn modelId="{07B9CAF6-1E97-4C47-ACA6-2095057F31F0}" type="presParOf" srcId="{379BCAA2-05B5-43A0-A2E2-9DE2290B1C3E}" destId="{89545267-42BD-463E-A5F2-03901792C1B2}" srcOrd="1" destOrd="0" presId="urn:microsoft.com/office/officeart/2005/8/layout/orgChart1"/>
    <dgm:cxn modelId="{97C79ACF-C89F-4C34-8071-466F1ED48C0B}" type="presParOf" srcId="{89545267-42BD-463E-A5F2-03901792C1B2}" destId="{38EB6B00-D9BD-490F-8524-EF828F7D8251}" srcOrd="0" destOrd="0" presId="urn:microsoft.com/office/officeart/2005/8/layout/orgChart1"/>
    <dgm:cxn modelId="{15C2FF4E-2076-4D99-B1AE-3C38E850D19F}" type="presParOf" srcId="{89545267-42BD-463E-A5F2-03901792C1B2}" destId="{6759F670-5FCB-4F72-99BF-025030BEA622}" srcOrd="1" destOrd="0" presId="urn:microsoft.com/office/officeart/2005/8/layout/orgChart1"/>
    <dgm:cxn modelId="{AB412420-B603-41BE-A0AA-88DADEC88B16}" type="presParOf" srcId="{6759F670-5FCB-4F72-99BF-025030BEA622}" destId="{E4E6132C-CBB0-4EF2-9B49-B815E8DDA6C4}" srcOrd="0" destOrd="0" presId="urn:microsoft.com/office/officeart/2005/8/layout/orgChart1"/>
    <dgm:cxn modelId="{A1F9D132-8E94-48BE-BB01-1024534CE78C}" type="presParOf" srcId="{E4E6132C-CBB0-4EF2-9B49-B815E8DDA6C4}" destId="{D799FDD5-D689-4F63-A8ED-DCDFA6CD37D5}" srcOrd="0" destOrd="0" presId="urn:microsoft.com/office/officeart/2005/8/layout/orgChart1"/>
    <dgm:cxn modelId="{C26E2E7C-BF07-403B-A25E-5855BD140125}" type="presParOf" srcId="{E4E6132C-CBB0-4EF2-9B49-B815E8DDA6C4}" destId="{12269791-1797-442B-AF8B-C305BA0F0ECD}" srcOrd="1" destOrd="0" presId="urn:microsoft.com/office/officeart/2005/8/layout/orgChart1"/>
    <dgm:cxn modelId="{89220AF1-F178-4611-ABC4-B59C06182397}" type="presParOf" srcId="{6759F670-5FCB-4F72-99BF-025030BEA622}" destId="{1D3FB33D-3462-4F58-8C79-E32B89DFCF53}" srcOrd="1" destOrd="0" presId="urn:microsoft.com/office/officeart/2005/8/layout/orgChart1"/>
    <dgm:cxn modelId="{89AA8BD2-035B-4605-BE3B-E1A8B661EAEC}" type="presParOf" srcId="{1D3FB33D-3462-4F58-8C79-E32B89DFCF53}" destId="{A29F503C-65D1-4E37-8F7F-D3C3C6EF4764}" srcOrd="0" destOrd="0" presId="urn:microsoft.com/office/officeart/2005/8/layout/orgChart1"/>
    <dgm:cxn modelId="{652C791B-0F40-4E91-AA02-34415CB751C5}" type="presParOf" srcId="{1D3FB33D-3462-4F58-8C79-E32B89DFCF53}" destId="{100C8E16-A39A-4FB1-A2C4-FE5010B2F93F}" srcOrd="1" destOrd="0" presId="urn:microsoft.com/office/officeart/2005/8/layout/orgChart1"/>
    <dgm:cxn modelId="{256F8CFA-50B7-4819-BB98-444F71531878}" type="presParOf" srcId="{100C8E16-A39A-4FB1-A2C4-FE5010B2F93F}" destId="{3AEE0489-7AAE-42AF-9FD5-0507D9FD22F9}" srcOrd="0" destOrd="0" presId="urn:microsoft.com/office/officeart/2005/8/layout/orgChart1"/>
    <dgm:cxn modelId="{F33BFA41-104B-4E1C-8341-9B6F3251BAE8}" type="presParOf" srcId="{3AEE0489-7AAE-42AF-9FD5-0507D9FD22F9}" destId="{223DA878-E08E-43BD-9CA5-249E376D69EB}" srcOrd="0" destOrd="0" presId="urn:microsoft.com/office/officeart/2005/8/layout/orgChart1"/>
    <dgm:cxn modelId="{65ABBC5B-FB19-403B-B0EC-12D2654CFEB1}" type="presParOf" srcId="{3AEE0489-7AAE-42AF-9FD5-0507D9FD22F9}" destId="{E75A1487-018B-4327-89B6-F35BD80DE956}" srcOrd="1" destOrd="0" presId="urn:microsoft.com/office/officeart/2005/8/layout/orgChart1"/>
    <dgm:cxn modelId="{7E25E637-2A1C-42FC-873C-EBEB09E5A63E}" type="presParOf" srcId="{100C8E16-A39A-4FB1-A2C4-FE5010B2F93F}" destId="{805B6330-8433-4360-ACFC-EB32779A4F72}" srcOrd="1" destOrd="0" presId="urn:microsoft.com/office/officeart/2005/8/layout/orgChart1"/>
    <dgm:cxn modelId="{3CAE4B29-2013-46A2-94EB-3B2923ED35DB}" type="presParOf" srcId="{805B6330-8433-4360-ACFC-EB32779A4F72}" destId="{B128B89E-9D10-4F5A-A632-BE6C9DF02139}" srcOrd="0" destOrd="0" presId="urn:microsoft.com/office/officeart/2005/8/layout/orgChart1"/>
    <dgm:cxn modelId="{E0FF5FD6-F97E-4609-A8F6-A848E0EB8B03}" type="presParOf" srcId="{805B6330-8433-4360-ACFC-EB32779A4F72}" destId="{EA79D71B-4F4C-4040-A745-FC8FFC35F504}" srcOrd="1" destOrd="0" presId="urn:microsoft.com/office/officeart/2005/8/layout/orgChart1"/>
    <dgm:cxn modelId="{45889ADB-E014-413C-8FAC-C03A08278F95}" type="presParOf" srcId="{EA79D71B-4F4C-4040-A745-FC8FFC35F504}" destId="{633C7B03-8633-435F-AF82-F679DE2FC32F}" srcOrd="0" destOrd="0" presId="urn:microsoft.com/office/officeart/2005/8/layout/orgChart1"/>
    <dgm:cxn modelId="{980EED64-CEF0-430A-B1FC-390418E20E47}" type="presParOf" srcId="{633C7B03-8633-435F-AF82-F679DE2FC32F}" destId="{2A6C555C-DBB9-43F8-9D8F-7883929FE65B}" srcOrd="0" destOrd="0" presId="urn:microsoft.com/office/officeart/2005/8/layout/orgChart1"/>
    <dgm:cxn modelId="{450DDDF8-557C-44F3-938C-EFBFEC49EE85}" type="presParOf" srcId="{633C7B03-8633-435F-AF82-F679DE2FC32F}" destId="{FBCA4BA8-9A77-4E81-918D-D89F724495D4}" srcOrd="1" destOrd="0" presId="urn:microsoft.com/office/officeart/2005/8/layout/orgChart1"/>
    <dgm:cxn modelId="{0F006296-200B-4CA6-A8DE-7F6CA9C39429}" type="presParOf" srcId="{EA79D71B-4F4C-4040-A745-FC8FFC35F504}" destId="{991F25CE-FE50-4F57-A253-2F32CAC43FDE}" srcOrd="1" destOrd="0" presId="urn:microsoft.com/office/officeart/2005/8/layout/orgChart1"/>
    <dgm:cxn modelId="{24DFC055-B11E-4E3A-8475-7C08767CF49E}" type="presParOf" srcId="{EA79D71B-4F4C-4040-A745-FC8FFC35F504}" destId="{B5D9E7E7-27DE-49F4-8323-9D09F0575A49}" srcOrd="2" destOrd="0" presId="urn:microsoft.com/office/officeart/2005/8/layout/orgChart1"/>
    <dgm:cxn modelId="{CE36F6FB-362B-4AF8-801B-F0C88F27A8DE}" type="presParOf" srcId="{805B6330-8433-4360-ACFC-EB32779A4F72}" destId="{0DA0C0CF-FB16-446E-AF80-87B181EF808B}" srcOrd="2" destOrd="0" presId="urn:microsoft.com/office/officeart/2005/8/layout/orgChart1"/>
    <dgm:cxn modelId="{AA766D8B-AD32-48AC-87D7-1398B249C776}" type="presParOf" srcId="{805B6330-8433-4360-ACFC-EB32779A4F72}" destId="{7756C516-89F4-4852-8E46-536213AF27BF}" srcOrd="3" destOrd="0" presId="urn:microsoft.com/office/officeart/2005/8/layout/orgChart1"/>
    <dgm:cxn modelId="{42609211-1B02-4B2E-BBC8-B4A2BD07D975}" type="presParOf" srcId="{7756C516-89F4-4852-8E46-536213AF27BF}" destId="{C362367A-917D-42FB-A158-B19526396ADA}" srcOrd="0" destOrd="0" presId="urn:microsoft.com/office/officeart/2005/8/layout/orgChart1"/>
    <dgm:cxn modelId="{0E016A65-E24A-44EA-B81C-FD80847BAE77}" type="presParOf" srcId="{C362367A-917D-42FB-A158-B19526396ADA}" destId="{F500DD24-D279-4244-ACD4-A555D5FECBC0}" srcOrd="0" destOrd="0" presId="urn:microsoft.com/office/officeart/2005/8/layout/orgChart1"/>
    <dgm:cxn modelId="{396DA1F7-7A8E-4A71-9B26-00FF8CD7F04E}" type="presParOf" srcId="{C362367A-917D-42FB-A158-B19526396ADA}" destId="{5FCD8872-A480-4B22-9747-B0FA3F3E049D}" srcOrd="1" destOrd="0" presId="urn:microsoft.com/office/officeart/2005/8/layout/orgChart1"/>
    <dgm:cxn modelId="{9BD1B297-6500-4CB8-822E-66092AA050C2}" type="presParOf" srcId="{7756C516-89F4-4852-8E46-536213AF27BF}" destId="{8602BB93-42BA-4AE4-85EA-55FB07911FFB}" srcOrd="1" destOrd="0" presId="urn:microsoft.com/office/officeart/2005/8/layout/orgChart1"/>
    <dgm:cxn modelId="{F1563B71-FC00-40F2-A781-CDD49AD0B5EF}" type="presParOf" srcId="{7756C516-89F4-4852-8E46-536213AF27BF}" destId="{307CF73B-88E0-42E3-BE61-E76CA263C950}" srcOrd="2" destOrd="0" presId="urn:microsoft.com/office/officeart/2005/8/layout/orgChart1"/>
    <dgm:cxn modelId="{F8624623-ABA7-4CDB-BBDC-0645D59AC097}" type="presParOf" srcId="{805B6330-8433-4360-ACFC-EB32779A4F72}" destId="{701D24C5-FAC8-4CF4-9C29-E5DC185834A3}" srcOrd="4" destOrd="0" presId="urn:microsoft.com/office/officeart/2005/8/layout/orgChart1"/>
    <dgm:cxn modelId="{54A8B514-D77D-4983-A932-06A34259E4DF}" type="presParOf" srcId="{805B6330-8433-4360-ACFC-EB32779A4F72}" destId="{2B903014-4C64-496E-A42F-CD6BB5D1DD87}" srcOrd="5" destOrd="0" presId="urn:microsoft.com/office/officeart/2005/8/layout/orgChart1"/>
    <dgm:cxn modelId="{76D7EB2A-E208-44FA-9B5E-3488F6EC0723}" type="presParOf" srcId="{2B903014-4C64-496E-A42F-CD6BB5D1DD87}" destId="{FED2C491-4626-42D6-A3F3-7B66CCE64690}" srcOrd="0" destOrd="0" presId="urn:microsoft.com/office/officeart/2005/8/layout/orgChart1"/>
    <dgm:cxn modelId="{B4E02E23-3077-4D87-BCFA-F8AC7C8DFC52}" type="presParOf" srcId="{FED2C491-4626-42D6-A3F3-7B66CCE64690}" destId="{5AFCC524-F705-4424-BDFB-B0FDB1A728F6}" srcOrd="0" destOrd="0" presId="urn:microsoft.com/office/officeart/2005/8/layout/orgChart1"/>
    <dgm:cxn modelId="{9E59995A-6AEF-4E57-AFAD-D14A38EE7BB1}" type="presParOf" srcId="{FED2C491-4626-42D6-A3F3-7B66CCE64690}" destId="{36F63CB9-2E14-4FCC-8408-5E0D1B946F60}" srcOrd="1" destOrd="0" presId="urn:microsoft.com/office/officeart/2005/8/layout/orgChart1"/>
    <dgm:cxn modelId="{4DC87B04-75B5-4811-A375-C3CCC860918E}" type="presParOf" srcId="{2B903014-4C64-496E-A42F-CD6BB5D1DD87}" destId="{3BB91240-A133-486C-9DE4-0D46808CC2D0}" srcOrd="1" destOrd="0" presId="urn:microsoft.com/office/officeart/2005/8/layout/orgChart1"/>
    <dgm:cxn modelId="{6722754E-3640-4E2E-8E33-95AA68784362}" type="presParOf" srcId="{2B903014-4C64-496E-A42F-CD6BB5D1DD87}" destId="{11F151EE-8211-470C-8CEC-D0501C5D4D05}" srcOrd="2" destOrd="0" presId="urn:microsoft.com/office/officeart/2005/8/layout/orgChart1"/>
    <dgm:cxn modelId="{8F4DDA61-6B37-4DE8-B038-D634B9037FAF}" type="presParOf" srcId="{805B6330-8433-4360-ACFC-EB32779A4F72}" destId="{7FCBD40F-A3AE-4860-9F69-79B5387A3CC0}" srcOrd="6" destOrd="0" presId="urn:microsoft.com/office/officeart/2005/8/layout/orgChart1"/>
    <dgm:cxn modelId="{58873B55-7F7E-4353-869A-916E31C2DA4B}" type="presParOf" srcId="{805B6330-8433-4360-ACFC-EB32779A4F72}" destId="{6EE6AD1A-EAD8-4C8B-A667-D84F0CDC81F7}" srcOrd="7" destOrd="0" presId="urn:microsoft.com/office/officeart/2005/8/layout/orgChart1"/>
    <dgm:cxn modelId="{B8DD3255-1D5D-4872-8A34-ABDA1DC2D176}" type="presParOf" srcId="{6EE6AD1A-EAD8-4C8B-A667-D84F0CDC81F7}" destId="{65DCA44A-B7FF-4A72-AB49-3D5B27FA0589}" srcOrd="0" destOrd="0" presId="urn:microsoft.com/office/officeart/2005/8/layout/orgChart1"/>
    <dgm:cxn modelId="{00FADFD0-D58F-4E6F-BDA3-4A314E103798}" type="presParOf" srcId="{65DCA44A-B7FF-4A72-AB49-3D5B27FA0589}" destId="{85A8775F-6E56-49A8-8FB6-91661BF9DF6C}" srcOrd="0" destOrd="0" presId="urn:microsoft.com/office/officeart/2005/8/layout/orgChart1"/>
    <dgm:cxn modelId="{C05442A3-4E6B-4FC2-9AB3-2227D7AAFBB7}" type="presParOf" srcId="{65DCA44A-B7FF-4A72-AB49-3D5B27FA0589}" destId="{538C85B9-B658-4C3C-88B4-6B458C635003}" srcOrd="1" destOrd="0" presId="urn:microsoft.com/office/officeart/2005/8/layout/orgChart1"/>
    <dgm:cxn modelId="{741A742A-5EDF-442C-8183-780B24472492}" type="presParOf" srcId="{6EE6AD1A-EAD8-4C8B-A667-D84F0CDC81F7}" destId="{7F694B41-B8BC-4814-901E-89FADE5751F7}" srcOrd="1" destOrd="0" presId="urn:microsoft.com/office/officeart/2005/8/layout/orgChart1"/>
    <dgm:cxn modelId="{A4C87177-B58D-44D9-8F59-E9AB6A785547}" type="presParOf" srcId="{6EE6AD1A-EAD8-4C8B-A667-D84F0CDC81F7}" destId="{8650473B-CEF6-488C-90F8-ADB24E53B2DD}" srcOrd="2" destOrd="0" presId="urn:microsoft.com/office/officeart/2005/8/layout/orgChart1"/>
    <dgm:cxn modelId="{2FFEE096-CB70-4EBC-8277-6A25E254D701}" type="presParOf" srcId="{100C8E16-A39A-4FB1-A2C4-FE5010B2F93F}" destId="{E3C230AA-7088-4EAE-9CA2-22DFD5975B64}" srcOrd="2" destOrd="0" presId="urn:microsoft.com/office/officeart/2005/8/layout/orgChart1"/>
    <dgm:cxn modelId="{77707650-4D92-416A-8591-A7898CD2ECAF}" type="presParOf" srcId="{6759F670-5FCB-4F72-99BF-025030BEA622}" destId="{0A50E4C1-2819-4295-8D2A-304603832E24}" srcOrd="2" destOrd="0" presId="urn:microsoft.com/office/officeart/2005/8/layout/orgChart1"/>
    <dgm:cxn modelId="{5D4AF086-E31C-4376-9042-E82931DAFBE5}" type="presParOf" srcId="{89545267-42BD-463E-A5F2-03901792C1B2}" destId="{7170FF47-07F0-4EA2-8341-DB93BBC6BA92}" srcOrd="2" destOrd="0" presId="urn:microsoft.com/office/officeart/2005/8/layout/orgChart1"/>
    <dgm:cxn modelId="{E494672E-118E-4B65-9781-68D6C52CF47F}" type="presParOf" srcId="{89545267-42BD-463E-A5F2-03901792C1B2}" destId="{D76B4850-6727-4F1F-A74F-382FBAC21C8D}" srcOrd="3" destOrd="0" presId="urn:microsoft.com/office/officeart/2005/8/layout/orgChart1"/>
    <dgm:cxn modelId="{9A5A467F-4FD3-4183-865A-2759D5D972A6}" type="presParOf" srcId="{D76B4850-6727-4F1F-A74F-382FBAC21C8D}" destId="{4A8604F6-DB82-4442-B0CE-0ACDB8149B83}" srcOrd="0" destOrd="0" presId="urn:microsoft.com/office/officeart/2005/8/layout/orgChart1"/>
    <dgm:cxn modelId="{F675D1C3-805A-498A-B67C-ACB95B4B8385}" type="presParOf" srcId="{4A8604F6-DB82-4442-B0CE-0ACDB8149B83}" destId="{0241782E-DDFF-4D02-8C3F-9F5722C0050F}" srcOrd="0" destOrd="0" presId="urn:microsoft.com/office/officeart/2005/8/layout/orgChart1"/>
    <dgm:cxn modelId="{2A152EB3-2292-4FE5-A6A4-BD2567053183}" type="presParOf" srcId="{4A8604F6-DB82-4442-B0CE-0ACDB8149B83}" destId="{FC85823C-DA05-4ACF-AE95-9A80F0AEB31F}" srcOrd="1" destOrd="0" presId="urn:microsoft.com/office/officeart/2005/8/layout/orgChart1"/>
    <dgm:cxn modelId="{8B5C9BE6-39B0-40FF-9B68-876E642822D9}" type="presParOf" srcId="{D76B4850-6727-4F1F-A74F-382FBAC21C8D}" destId="{4BDA792F-402D-4C0E-AA78-4208C8E8E992}" srcOrd="1" destOrd="0" presId="urn:microsoft.com/office/officeart/2005/8/layout/orgChart1"/>
    <dgm:cxn modelId="{66CB9580-A1B5-4F13-854D-7794DDDDB151}" type="presParOf" srcId="{4BDA792F-402D-4C0E-AA78-4208C8E8E992}" destId="{E8C78311-DA30-4452-9F37-364499F1E3B2}" srcOrd="0" destOrd="0" presId="urn:microsoft.com/office/officeart/2005/8/layout/orgChart1"/>
    <dgm:cxn modelId="{6D4F8CCB-B80F-43F9-AAC4-8D354C255686}" type="presParOf" srcId="{4BDA792F-402D-4C0E-AA78-4208C8E8E992}" destId="{842AA690-F8EC-425E-9ECA-761689D96E07}" srcOrd="1" destOrd="0" presId="urn:microsoft.com/office/officeart/2005/8/layout/orgChart1"/>
    <dgm:cxn modelId="{F66C7A7E-7BA0-4C9E-9321-A988C6AC174F}" type="presParOf" srcId="{842AA690-F8EC-425E-9ECA-761689D96E07}" destId="{65D2A578-9F7B-4B81-8730-BC29BE67E934}" srcOrd="0" destOrd="0" presId="urn:microsoft.com/office/officeart/2005/8/layout/orgChart1"/>
    <dgm:cxn modelId="{8EA78694-9D4F-4C24-81D4-F4457EC218BB}" type="presParOf" srcId="{65D2A578-9F7B-4B81-8730-BC29BE67E934}" destId="{84BE4484-CA8A-4537-AFCF-459B64F15295}" srcOrd="0" destOrd="0" presId="urn:microsoft.com/office/officeart/2005/8/layout/orgChart1"/>
    <dgm:cxn modelId="{A0E82926-8BF0-464E-B178-A1974F58303E}" type="presParOf" srcId="{65D2A578-9F7B-4B81-8730-BC29BE67E934}" destId="{7E9B28B1-F2C8-4780-A94B-538C4E64FF00}" srcOrd="1" destOrd="0" presId="urn:microsoft.com/office/officeart/2005/8/layout/orgChart1"/>
    <dgm:cxn modelId="{4ABFA3BA-A023-4CB2-BD6D-4A0EF19C1F9D}" type="presParOf" srcId="{842AA690-F8EC-425E-9ECA-761689D96E07}" destId="{F06A3DB5-6DFF-4245-B494-DE2A85C0F004}" srcOrd="1" destOrd="0" presId="urn:microsoft.com/office/officeart/2005/8/layout/orgChart1"/>
    <dgm:cxn modelId="{7658FECC-659B-442E-B492-EF8BF0EA9A57}" type="presParOf" srcId="{F06A3DB5-6DFF-4245-B494-DE2A85C0F004}" destId="{D3B0B291-55F4-4169-90CF-F712178E253A}" srcOrd="0" destOrd="0" presId="urn:microsoft.com/office/officeart/2005/8/layout/orgChart1"/>
    <dgm:cxn modelId="{94AEDB96-59EC-4393-8EF9-FBAA93481875}" type="presParOf" srcId="{F06A3DB5-6DFF-4245-B494-DE2A85C0F004}" destId="{1E455419-C2DD-4EFC-AD9E-CE816510169F}" srcOrd="1" destOrd="0" presId="urn:microsoft.com/office/officeart/2005/8/layout/orgChart1"/>
    <dgm:cxn modelId="{7EC5F58A-F3DF-4CF4-A6A8-110A82140F41}" type="presParOf" srcId="{1E455419-C2DD-4EFC-AD9E-CE816510169F}" destId="{FD079461-FA11-481B-8B94-241305C570EC}" srcOrd="0" destOrd="0" presId="urn:microsoft.com/office/officeart/2005/8/layout/orgChart1"/>
    <dgm:cxn modelId="{2F697765-EDF4-4BF4-AD23-202F78841AEE}" type="presParOf" srcId="{FD079461-FA11-481B-8B94-241305C570EC}" destId="{C39E9DA5-404A-46CA-B819-27197DBFC666}" srcOrd="0" destOrd="0" presId="urn:microsoft.com/office/officeart/2005/8/layout/orgChart1"/>
    <dgm:cxn modelId="{6B38C24B-7A29-4C29-96A1-12AB834608F0}" type="presParOf" srcId="{FD079461-FA11-481B-8B94-241305C570EC}" destId="{21AA22DE-D70C-44B3-89D0-1BAD13F953FC}" srcOrd="1" destOrd="0" presId="urn:microsoft.com/office/officeart/2005/8/layout/orgChart1"/>
    <dgm:cxn modelId="{49C29026-40B6-4198-A484-131F1B9F8BD2}" type="presParOf" srcId="{1E455419-C2DD-4EFC-AD9E-CE816510169F}" destId="{92452D04-E4DF-43DD-87C5-96D796330884}" srcOrd="1" destOrd="0" presId="urn:microsoft.com/office/officeart/2005/8/layout/orgChart1"/>
    <dgm:cxn modelId="{9619A555-8729-49D9-9021-970A7B62BE70}" type="presParOf" srcId="{1E455419-C2DD-4EFC-AD9E-CE816510169F}" destId="{C1350A42-0B0B-4FB9-91D1-CDF98C631940}" srcOrd="2" destOrd="0" presId="urn:microsoft.com/office/officeart/2005/8/layout/orgChart1"/>
    <dgm:cxn modelId="{3A1C9D22-5CDA-4B27-AC7A-1BF87198497C}" type="presParOf" srcId="{F06A3DB5-6DFF-4245-B494-DE2A85C0F004}" destId="{C1548F90-0E72-494B-B012-E3BE94D07969}" srcOrd="2" destOrd="0" presId="urn:microsoft.com/office/officeart/2005/8/layout/orgChart1"/>
    <dgm:cxn modelId="{AC7EC928-D3BF-44E0-AF35-82C2425AFF69}" type="presParOf" srcId="{F06A3DB5-6DFF-4245-B494-DE2A85C0F004}" destId="{CB40FA41-1048-4763-BFA3-ACE2F3AB30AC}" srcOrd="3" destOrd="0" presId="urn:microsoft.com/office/officeart/2005/8/layout/orgChart1"/>
    <dgm:cxn modelId="{9EC274F7-4FE1-4838-B568-6EC01B1D12AF}" type="presParOf" srcId="{CB40FA41-1048-4763-BFA3-ACE2F3AB30AC}" destId="{EA7B0D89-1D0C-4432-9424-CC9CE3DCDAC5}" srcOrd="0" destOrd="0" presId="urn:microsoft.com/office/officeart/2005/8/layout/orgChart1"/>
    <dgm:cxn modelId="{F55F1B0D-79FB-4E3F-868E-B9E5CA213DC1}" type="presParOf" srcId="{EA7B0D89-1D0C-4432-9424-CC9CE3DCDAC5}" destId="{5A2CE5DE-1E84-42D5-B842-E267E4A7BBDE}" srcOrd="0" destOrd="0" presId="urn:microsoft.com/office/officeart/2005/8/layout/orgChart1"/>
    <dgm:cxn modelId="{E7285B14-D334-4107-A9F8-412255C025F3}" type="presParOf" srcId="{EA7B0D89-1D0C-4432-9424-CC9CE3DCDAC5}" destId="{E7A3D90A-530E-4B1C-984F-A424666DCAF5}" srcOrd="1" destOrd="0" presId="urn:microsoft.com/office/officeart/2005/8/layout/orgChart1"/>
    <dgm:cxn modelId="{71AE5E2C-59A6-479B-BDFA-BC25E8E497E6}" type="presParOf" srcId="{CB40FA41-1048-4763-BFA3-ACE2F3AB30AC}" destId="{E3BB6D96-1E4B-479F-864E-CA465C58F48F}" srcOrd="1" destOrd="0" presId="urn:microsoft.com/office/officeart/2005/8/layout/orgChart1"/>
    <dgm:cxn modelId="{8B2601E2-C96C-431B-A897-B9126D2912E3}" type="presParOf" srcId="{CB40FA41-1048-4763-BFA3-ACE2F3AB30AC}" destId="{B7176076-8540-4964-99CF-1E2BC5AD34D1}" srcOrd="2" destOrd="0" presId="urn:microsoft.com/office/officeart/2005/8/layout/orgChart1"/>
    <dgm:cxn modelId="{A0564143-EE82-4625-AA49-3A3E283DB056}" type="presParOf" srcId="{F06A3DB5-6DFF-4245-B494-DE2A85C0F004}" destId="{B03B076F-50C6-4D05-A9F8-4AFE31EA2CAD}" srcOrd="4" destOrd="0" presId="urn:microsoft.com/office/officeart/2005/8/layout/orgChart1"/>
    <dgm:cxn modelId="{559A0BD0-3233-4B27-8AA8-A73FE820203E}" type="presParOf" srcId="{F06A3DB5-6DFF-4245-B494-DE2A85C0F004}" destId="{487256DA-3D16-4520-8B00-AE88F79C9062}" srcOrd="5" destOrd="0" presId="urn:microsoft.com/office/officeart/2005/8/layout/orgChart1"/>
    <dgm:cxn modelId="{4884F961-3ACD-446E-9455-6918F901C2C9}" type="presParOf" srcId="{487256DA-3D16-4520-8B00-AE88F79C9062}" destId="{0D050AC6-53ED-420D-AC42-D1863498840E}" srcOrd="0" destOrd="0" presId="urn:microsoft.com/office/officeart/2005/8/layout/orgChart1"/>
    <dgm:cxn modelId="{3B2C1F4B-5E10-401C-BF6C-9105B174EF7B}" type="presParOf" srcId="{0D050AC6-53ED-420D-AC42-D1863498840E}" destId="{6AC2AD7D-E384-4D9F-8E93-B06A767CF5B4}" srcOrd="0" destOrd="0" presId="urn:microsoft.com/office/officeart/2005/8/layout/orgChart1"/>
    <dgm:cxn modelId="{465DAFB0-03BC-432E-B910-17B795837E66}" type="presParOf" srcId="{0D050AC6-53ED-420D-AC42-D1863498840E}" destId="{B6954DD5-D3E5-4AE3-89E4-173AEE0364CC}" srcOrd="1" destOrd="0" presId="urn:microsoft.com/office/officeart/2005/8/layout/orgChart1"/>
    <dgm:cxn modelId="{E6BB6A73-A757-46D2-BF65-7376327B6524}" type="presParOf" srcId="{487256DA-3D16-4520-8B00-AE88F79C9062}" destId="{BE270CD8-5974-4ED0-BCB4-BBF04F760911}" srcOrd="1" destOrd="0" presId="urn:microsoft.com/office/officeart/2005/8/layout/orgChart1"/>
    <dgm:cxn modelId="{C8A50065-AFB0-4D52-82DE-58AC68D18770}" type="presParOf" srcId="{487256DA-3D16-4520-8B00-AE88F79C9062}" destId="{DC204291-C4C1-4A74-91A4-0C39A1337334}" srcOrd="2" destOrd="0" presId="urn:microsoft.com/office/officeart/2005/8/layout/orgChart1"/>
    <dgm:cxn modelId="{9FB66629-1257-4215-BAA5-793794077EB9}" type="presParOf" srcId="{842AA690-F8EC-425E-9ECA-761689D96E07}" destId="{EFA01D64-1C26-4C33-9C4F-0E8577603A82}" srcOrd="2" destOrd="0" presId="urn:microsoft.com/office/officeart/2005/8/layout/orgChart1"/>
    <dgm:cxn modelId="{F3A85567-FA0B-4D0C-A8C9-B65E06A0E3AC}" type="presParOf" srcId="{D76B4850-6727-4F1F-A74F-382FBAC21C8D}" destId="{6EC42EB6-6275-479F-A039-AFF9AA24CD24}" srcOrd="2" destOrd="0" presId="urn:microsoft.com/office/officeart/2005/8/layout/orgChart1"/>
    <dgm:cxn modelId="{A0DB8A65-D7BE-44CA-9549-D6FF84693985}" type="presParOf" srcId="{89545267-42BD-463E-A5F2-03901792C1B2}" destId="{CACED631-585E-487F-A1AA-06817ECA5A61}" srcOrd="4" destOrd="0" presId="urn:microsoft.com/office/officeart/2005/8/layout/orgChart1"/>
    <dgm:cxn modelId="{42AB672E-EDCC-4620-BB71-2BFEC5A42816}" type="presParOf" srcId="{89545267-42BD-463E-A5F2-03901792C1B2}" destId="{297D6D26-ED80-461C-939E-A150257FBA1E}" srcOrd="5" destOrd="0" presId="urn:microsoft.com/office/officeart/2005/8/layout/orgChart1"/>
    <dgm:cxn modelId="{15174918-CDF0-4389-9643-01658B4DED5A}" type="presParOf" srcId="{297D6D26-ED80-461C-939E-A150257FBA1E}" destId="{F57E1119-5711-4D81-919D-BF1858F01DDF}" srcOrd="0" destOrd="0" presId="urn:microsoft.com/office/officeart/2005/8/layout/orgChart1"/>
    <dgm:cxn modelId="{2854CA55-85E9-4B71-BF94-CB1C981E6B11}" type="presParOf" srcId="{F57E1119-5711-4D81-919D-BF1858F01DDF}" destId="{71718F4B-FEBF-418B-AF81-C128BAFC0C6B}" srcOrd="0" destOrd="0" presId="urn:microsoft.com/office/officeart/2005/8/layout/orgChart1"/>
    <dgm:cxn modelId="{12065AC2-B0D5-4C0B-84C1-EF41E29AD7A3}" type="presParOf" srcId="{F57E1119-5711-4D81-919D-BF1858F01DDF}" destId="{3E38FECF-0380-4108-B260-BCC4D9D51FDA}" srcOrd="1" destOrd="0" presId="urn:microsoft.com/office/officeart/2005/8/layout/orgChart1"/>
    <dgm:cxn modelId="{BD68231D-40A6-43ED-8499-7C719CBAD4E3}" type="presParOf" srcId="{297D6D26-ED80-461C-939E-A150257FBA1E}" destId="{37943ABC-660F-464F-B218-197AA83E693F}" srcOrd="1" destOrd="0" presId="urn:microsoft.com/office/officeart/2005/8/layout/orgChart1"/>
    <dgm:cxn modelId="{11E67F58-9EEA-4B4E-93BB-9332DBE86018}" type="presParOf" srcId="{37943ABC-660F-464F-B218-197AA83E693F}" destId="{136C99D2-726D-40D0-809D-D2E96673667A}" srcOrd="0" destOrd="0" presId="urn:microsoft.com/office/officeart/2005/8/layout/orgChart1"/>
    <dgm:cxn modelId="{D29E51F0-7AB5-4F61-A7CF-9391CFA561A5}" type="presParOf" srcId="{37943ABC-660F-464F-B218-197AA83E693F}" destId="{30BAC1A8-07B2-4912-B2E7-BF8DEC9AD14A}" srcOrd="1" destOrd="0" presId="urn:microsoft.com/office/officeart/2005/8/layout/orgChart1"/>
    <dgm:cxn modelId="{1741EC95-B07F-4640-9D99-BE1B9ABC5938}" type="presParOf" srcId="{30BAC1A8-07B2-4912-B2E7-BF8DEC9AD14A}" destId="{B14FC1A0-E6DA-4E6B-B72B-309B0B658ACF}" srcOrd="0" destOrd="0" presId="urn:microsoft.com/office/officeart/2005/8/layout/orgChart1"/>
    <dgm:cxn modelId="{446B2992-82A4-4333-9520-E423D3D06F1E}" type="presParOf" srcId="{B14FC1A0-E6DA-4E6B-B72B-309B0B658ACF}" destId="{4C583B53-7B46-408A-9F49-D2A1441CB5A8}" srcOrd="0" destOrd="0" presId="urn:microsoft.com/office/officeart/2005/8/layout/orgChart1"/>
    <dgm:cxn modelId="{3D8EF117-18C1-4AAE-A80C-3068B0A46897}" type="presParOf" srcId="{B14FC1A0-E6DA-4E6B-B72B-309B0B658ACF}" destId="{351FD714-F690-45A0-99E1-71EA6C153670}" srcOrd="1" destOrd="0" presId="urn:microsoft.com/office/officeart/2005/8/layout/orgChart1"/>
    <dgm:cxn modelId="{216169CC-0896-4035-9F6F-6311FDCC7F39}" type="presParOf" srcId="{30BAC1A8-07B2-4912-B2E7-BF8DEC9AD14A}" destId="{6E0BCFC3-DF2D-4E2F-83CC-8533D2CF6D51}" srcOrd="1" destOrd="0" presId="urn:microsoft.com/office/officeart/2005/8/layout/orgChart1"/>
    <dgm:cxn modelId="{8FC9EBF4-E953-4E20-A2CE-78F185C4F15A}" type="presParOf" srcId="{30BAC1A8-07B2-4912-B2E7-BF8DEC9AD14A}" destId="{BA6457E2-04DA-4B57-B96B-7890D70F3EB0}" srcOrd="2" destOrd="0" presId="urn:microsoft.com/office/officeart/2005/8/layout/orgChart1"/>
    <dgm:cxn modelId="{C46ABC9C-8720-4D0A-B097-B0807DCA7291}" type="presParOf" srcId="{297D6D26-ED80-461C-939E-A150257FBA1E}" destId="{48A55947-BC2E-49D4-B8DD-8FDBFD9196CE}" srcOrd="2" destOrd="0" presId="urn:microsoft.com/office/officeart/2005/8/layout/orgChart1"/>
    <dgm:cxn modelId="{059C23B3-5CEF-4978-8DD9-6B6E1291B094}" type="presParOf" srcId="{89545267-42BD-463E-A5F2-03901792C1B2}" destId="{9E7D8CAF-53E2-4D4F-8948-57987B83C6E8}" srcOrd="6" destOrd="0" presId="urn:microsoft.com/office/officeart/2005/8/layout/orgChart1"/>
    <dgm:cxn modelId="{D105577E-E0D5-4710-8871-772B2347F14A}" type="presParOf" srcId="{89545267-42BD-463E-A5F2-03901792C1B2}" destId="{BE4CE2C6-B9F9-4C42-9011-390C3AB12848}" srcOrd="7" destOrd="0" presId="urn:microsoft.com/office/officeart/2005/8/layout/orgChart1"/>
    <dgm:cxn modelId="{726BA908-D241-4A06-BD42-C285F1788BD6}" type="presParOf" srcId="{BE4CE2C6-B9F9-4C42-9011-390C3AB12848}" destId="{062C5EED-A01F-4AEC-AAA0-9E89E74AF447}" srcOrd="0" destOrd="0" presId="urn:microsoft.com/office/officeart/2005/8/layout/orgChart1"/>
    <dgm:cxn modelId="{536B6923-294B-4EC6-92BA-B7EC2DC681D8}" type="presParOf" srcId="{062C5EED-A01F-4AEC-AAA0-9E89E74AF447}" destId="{35AF8A87-60E6-4254-A5A3-5EECFCB67A4C}" srcOrd="0" destOrd="0" presId="urn:microsoft.com/office/officeart/2005/8/layout/orgChart1"/>
    <dgm:cxn modelId="{C44A381E-A23C-4228-983D-CD921BC2CE65}" type="presParOf" srcId="{062C5EED-A01F-4AEC-AAA0-9E89E74AF447}" destId="{83AEFFFC-1828-408C-90B2-2E54E4E1A6D1}" srcOrd="1" destOrd="0" presId="urn:microsoft.com/office/officeart/2005/8/layout/orgChart1"/>
    <dgm:cxn modelId="{43EC4CA5-645D-4C9C-967F-1A97C27AEDFD}" type="presParOf" srcId="{BE4CE2C6-B9F9-4C42-9011-390C3AB12848}" destId="{15C48F5C-2580-43B7-86AE-62350B784459}" srcOrd="1" destOrd="0" presId="urn:microsoft.com/office/officeart/2005/8/layout/orgChart1"/>
    <dgm:cxn modelId="{33C23FDF-4A7E-4020-BA7E-586740C9F756}" type="presParOf" srcId="{15C48F5C-2580-43B7-86AE-62350B784459}" destId="{93E86336-6DBC-4F37-A431-79969941BD15}" srcOrd="0" destOrd="0" presId="urn:microsoft.com/office/officeart/2005/8/layout/orgChart1"/>
    <dgm:cxn modelId="{9C06BD78-4971-49C7-9802-654C10DA0F10}" type="presParOf" srcId="{15C48F5C-2580-43B7-86AE-62350B784459}" destId="{C11FBFBB-48F5-4728-BAA6-5DBC4BEFAE33}" srcOrd="1" destOrd="0" presId="urn:microsoft.com/office/officeart/2005/8/layout/orgChart1"/>
    <dgm:cxn modelId="{C0221260-0D91-4DBA-8B21-B61DF8FDDAC3}" type="presParOf" srcId="{C11FBFBB-48F5-4728-BAA6-5DBC4BEFAE33}" destId="{3EF39AAC-C7E3-4B79-A8DF-C6742E50F57A}" srcOrd="0" destOrd="0" presId="urn:microsoft.com/office/officeart/2005/8/layout/orgChart1"/>
    <dgm:cxn modelId="{0EF56E03-F30E-4052-AD4F-0A19392EC52E}" type="presParOf" srcId="{3EF39AAC-C7E3-4B79-A8DF-C6742E50F57A}" destId="{FF777A99-E8F6-4F6F-9F9A-07B7B971D84D}" srcOrd="0" destOrd="0" presId="urn:microsoft.com/office/officeart/2005/8/layout/orgChart1"/>
    <dgm:cxn modelId="{C43AC697-244F-47ED-9518-CF7664D14225}" type="presParOf" srcId="{3EF39AAC-C7E3-4B79-A8DF-C6742E50F57A}" destId="{DC348FDD-25E8-4D8F-B487-1DC38A042935}" srcOrd="1" destOrd="0" presId="urn:microsoft.com/office/officeart/2005/8/layout/orgChart1"/>
    <dgm:cxn modelId="{2C02ACC9-657B-4BFD-AE15-67ED189B21AC}" type="presParOf" srcId="{C11FBFBB-48F5-4728-BAA6-5DBC4BEFAE33}" destId="{A25C0FFF-ACEB-4A7E-8F7B-23B78351D124}" srcOrd="1" destOrd="0" presId="urn:microsoft.com/office/officeart/2005/8/layout/orgChart1"/>
    <dgm:cxn modelId="{4121E00E-3B96-4F46-9049-CC408F4BA38D}" type="presParOf" srcId="{A25C0FFF-ACEB-4A7E-8F7B-23B78351D124}" destId="{56B0DB4B-9F2C-467B-BC4A-C6622C1904BC}" srcOrd="0" destOrd="0" presId="urn:microsoft.com/office/officeart/2005/8/layout/orgChart1"/>
    <dgm:cxn modelId="{5EB57880-A983-4942-9FC9-D68BF629A049}" type="presParOf" srcId="{A25C0FFF-ACEB-4A7E-8F7B-23B78351D124}" destId="{BF0B13F1-CE04-45D8-B643-F2365B8B970F}" srcOrd="1" destOrd="0" presId="urn:microsoft.com/office/officeart/2005/8/layout/orgChart1"/>
    <dgm:cxn modelId="{F9D7B58F-9A10-4B55-AE64-FC8FE024FF7F}" type="presParOf" srcId="{BF0B13F1-CE04-45D8-B643-F2365B8B970F}" destId="{C5236517-BD0D-4520-8130-172D36EE1EE4}" srcOrd="0" destOrd="0" presId="urn:microsoft.com/office/officeart/2005/8/layout/orgChart1"/>
    <dgm:cxn modelId="{1A9884F8-A3E0-43B8-A8CE-0A43E76FFCF7}" type="presParOf" srcId="{C5236517-BD0D-4520-8130-172D36EE1EE4}" destId="{F009B536-1A8B-456D-814C-EF6C77FC5FA0}" srcOrd="0" destOrd="0" presId="urn:microsoft.com/office/officeart/2005/8/layout/orgChart1"/>
    <dgm:cxn modelId="{AFCA58CE-3674-4AF2-9B90-3D875D3E0C70}" type="presParOf" srcId="{C5236517-BD0D-4520-8130-172D36EE1EE4}" destId="{AB1194A0-0928-4D21-B8EA-65372F2A0071}" srcOrd="1" destOrd="0" presId="urn:microsoft.com/office/officeart/2005/8/layout/orgChart1"/>
    <dgm:cxn modelId="{D69F8412-7D5B-46B7-8DB6-CFA7ABD77364}" type="presParOf" srcId="{BF0B13F1-CE04-45D8-B643-F2365B8B970F}" destId="{E5A0999A-C3E9-4CF5-BBA1-690A8B2C60A0}" srcOrd="1" destOrd="0" presId="urn:microsoft.com/office/officeart/2005/8/layout/orgChart1"/>
    <dgm:cxn modelId="{55C3717C-11BF-468A-8A41-B9714D0B6CA6}" type="presParOf" srcId="{BF0B13F1-CE04-45D8-B643-F2365B8B970F}" destId="{40CC057B-55FD-4CB9-B80F-EA34D33541EF}" srcOrd="2" destOrd="0" presId="urn:microsoft.com/office/officeart/2005/8/layout/orgChart1"/>
    <dgm:cxn modelId="{295C0671-D864-4E52-85C5-4C43FA8F5881}" type="presParOf" srcId="{C11FBFBB-48F5-4728-BAA6-5DBC4BEFAE33}" destId="{E8BB51F4-AB32-4202-8615-68186D02EE1B}" srcOrd="2" destOrd="0" presId="urn:microsoft.com/office/officeart/2005/8/layout/orgChart1"/>
    <dgm:cxn modelId="{E4E7D593-19E7-467F-A670-45B1813C891B}" type="presParOf" srcId="{15C48F5C-2580-43B7-86AE-62350B784459}" destId="{2E478A9D-099B-4FDF-8BDE-A706DBA4D59B}" srcOrd="2" destOrd="0" presId="urn:microsoft.com/office/officeart/2005/8/layout/orgChart1"/>
    <dgm:cxn modelId="{C792072C-EA70-4B4A-A79A-555E9764B544}" type="presParOf" srcId="{15C48F5C-2580-43B7-86AE-62350B784459}" destId="{E900F6DE-4B24-4B0D-A279-9DA7F85F1BCA}" srcOrd="3" destOrd="0" presId="urn:microsoft.com/office/officeart/2005/8/layout/orgChart1"/>
    <dgm:cxn modelId="{4256687E-48A7-43DC-8FE5-D89F17D228F5}" type="presParOf" srcId="{E900F6DE-4B24-4B0D-A279-9DA7F85F1BCA}" destId="{352302C8-39B9-4E1F-AE7F-6B8CEFA44054}" srcOrd="0" destOrd="0" presId="urn:microsoft.com/office/officeart/2005/8/layout/orgChart1"/>
    <dgm:cxn modelId="{F8B837CB-1CF9-46FD-BA59-260F01CDC9E0}" type="presParOf" srcId="{352302C8-39B9-4E1F-AE7F-6B8CEFA44054}" destId="{98528288-30A6-49A0-BF5C-FC4D8AE042C8}" srcOrd="0" destOrd="0" presId="urn:microsoft.com/office/officeart/2005/8/layout/orgChart1"/>
    <dgm:cxn modelId="{BFB58A21-BF72-4142-A966-1CF6EED285B6}" type="presParOf" srcId="{352302C8-39B9-4E1F-AE7F-6B8CEFA44054}" destId="{88A01B4C-4C53-4442-A336-7D87F19BDAD3}" srcOrd="1" destOrd="0" presId="urn:microsoft.com/office/officeart/2005/8/layout/orgChart1"/>
    <dgm:cxn modelId="{A68BFAB5-5167-4150-8B69-562A05D76E58}" type="presParOf" srcId="{E900F6DE-4B24-4B0D-A279-9DA7F85F1BCA}" destId="{9F38503F-7269-4179-B45D-19D91054DE92}" srcOrd="1" destOrd="0" presId="urn:microsoft.com/office/officeart/2005/8/layout/orgChart1"/>
    <dgm:cxn modelId="{88371660-411F-4D6D-AA0B-0F82056410B4}" type="presParOf" srcId="{E900F6DE-4B24-4B0D-A279-9DA7F85F1BCA}" destId="{5749D614-4DD6-49EF-9F80-C01A32EAC1AB}" srcOrd="2" destOrd="0" presId="urn:microsoft.com/office/officeart/2005/8/layout/orgChart1"/>
    <dgm:cxn modelId="{2DCC7B49-5874-4C5B-82CD-484C9D16C0DB}" type="presParOf" srcId="{BE4CE2C6-B9F9-4C42-9011-390C3AB12848}" destId="{F05A4037-BFEF-412E-94EC-6F035DDF07EB}" srcOrd="2" destOrd="0" presId="urn:microsoft.com/office/officeart/2005/8/layout/orgChart1"/>
    <dgm:cxn modelId="{0C3E9CB3-3DA4-4FD0-B926-144BBFFAE4DC}" type="presParOf" srcId="{379BCAA2-05B5-43A0-A2E2-9DE2290B1C3E}" destId="{02D5C5F0-7BD2-46BF-AC68-B575486882C3}" srcOrd="2" destOrd="0" presId="urn:microsoft.com/office/officeart/2005/8/layout/orgChart1"/>
    <dgm:cxn modelId="{9E094EAF-4F38-4F48-8DCC-DADF4E330424}" type="presParOf" srcId="{253899C9-B496-4260-813F-A1A352E55DF5}" destId="{62FDD36C-7697-4A07-8044-F249EE66C59A}" srcOrd="2" destOrd="0" presId="urn:microsoft.com/office/officeart/2005/8/layout/orgChart1"/>
  </dgm:cxnLst>
  <dgm:bg/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417BCC0-7688-42C8-B613-83C34B14CC8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17B7C4EA-2AE7-4513-A880-166AA692FDBB}">
      <dgm:prSet phldrT="[Text]" custT="1"/>
      <dgm:spPr>
        <a:noFill/>
        <a:ln>
          <a:solidFill>
            <a:srgbClr val="002060"/>
          </a:solidFill>
        </a:ln>
      </dgm:spPr>
      <dgm:t>
        <a:bodyPr/>
        <a:lstStyle/>
        <a:p>
          <a:r>
            <a:rPr lang="en-GB" sz="1000" b="1">
              <a:solidFill>
                <a:schemeClr val="tx1"/>
              </a:solidFill>
            </a:rPr>
            <a:t>ASIA-PACIFIC AND  AMERICAS</a:t>
          </a:r>
        </a:p>
      </dgm:t>
    </dgm:pt>
    <dgm:pt modelId="{7F0E4601-AD1B-4C30-B1D0-04819ED32796}" type="parTrans" cxnId="{3A408043-9796-4698-B11D-DE9220D6592A}">
      <dgm:prSet/>
      <dgm:spPr/>
      <dgm:t>
        <a:bodyPr/>
        <a:lstStyle/>
        <a:p>
          <a:endParaRPr lang="en-GB"/>
        </a:p>
      </dgm:t>
    </dgm:pt>
    <dgm:pt modelId="{CC3A6638-3C8B-4CD9-968B-3780512DCC68}" type="sibTrans" cxnId="{3A408043-9796-4698-B11D-DE9220D6592A}">
      <dgm:prSet/>
      <dgm:spPr/>
      <dgm:t>
        <a:bodyPr/>
        <a:lstStyle/>
        <a:p>
          <a:endParaRPr lang="en-GB"/>
        </a:p>
      </dgm:t>
    </dgm:pt>
    <dgm:pt modelId="{76F44AEC-BDAB-4D19-BE78-C1F1086EA093}">
      <dgm:prSet custT="1"/>
      <dgm:spPr>
        <a:solidFill>
          <a:schemeClr val="bg2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1000">
              <a:solidFill>
                <a:schemeClr val="tx1"/>
              </a:solidFill>
            </a:rPr>
            <a:t>East Asia and Pacific</a:t>
          </a:r>
          <a:endParaRPr lang="en-GB" sz="1000">
            <a:solidFill>
              <a:schemeClr val="tx1"/>
            </a:solidFill>
          </a:endParaRPr>
        </a:p>
      </dgm:t>
    </dgm:pt>
    <dgm:pt modelId="{3B898D6C-2A8B-41DC-A2DC-795698BD135E}" type="parTrans" cxnId="{0524F943-0D60-4E99-B764-AD9030989798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06554DE0-36F3-4AB4-9FB3-4427826AA3FA}" type="sibTrans" cxnId="{0524F943-0D60-4E99-B764-AD9030989798}">
      <dgm:prSet/>
      <dgm:spPr/>
      <dgm:t>
        <a:bodyPr/>
        <a:lstStyle/>
        <a:p>
          <a:endParaRPr lang="en-GB"/>
        </a:p>
      </dgm:t>
    </dgm:pt>
    <dgm:pt modelId="{1DEF9681-229B-4606-B94B-45900950D942}">
      <dgm:prSet custT="1"/>
      <dgm:spPr>
        <a:noFill/>
        <a:ln>
          <a:solidFill>
            <a:srgbClr val="002060"/>
          </a:solidFill>
        </a:ln>
      </dgm:spPr>
      <dgm:t>
        <a:bodyPr/>
        <a:lstStyle/>
        <a:p>
          <a:r>
            <a:rPr lang="en-US" sz="1000">
              <a:solidFill>
                <a:schemeClr val="tx1"/>
              </a:solidFill>
            </a:rPr>
            <a:t>PHILIPPINES (BANGSAMORO)</a:t>
          </a:r>
          <a:endParaRPr lang="en-GB" sz="1000">
            <a:solidFill>
              <a:schemeClr val="tx1"/>
            </a:solidFill>
          </a:endParaRPr>
        </a:p>
      </dgm:t>
    </dgm:pt>
    <dgm:pt modelId="{744C48B6-AD62-4C90-9942-A5BE6C10E6AF}" type="parTrans" cxnId="{4C4818D5-DB03-4DE3-AB45-667B43CA2E3C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F5321857-02B6-4FBA-B333-63A3C41D4A02}" type="sibTrans" cxnId="{4C4818D5-DB03-4DE3-AB45-667B43CA2E3C}">
      <dgm:prSet/>
      <dgm:spPr/>
      <dgm:t>
        <a:bodyPr/>
        <a:lstStyle/>
        <a:p>
          <a:endParaRPr lang="en-GB"/>
        </a:p>
      </dgm:t>
    </dgm:pt>
    <dgm:pt modelId="{35E63555-64E7-4D58-B614-0D60FFA5A31A}">
      <dgm:prSet custT="1"/>
      <dgm:spPr>
        <a:noFill/>
        <a:ln>
          <a:solidFill>
            <a:srgbClr val="002060"/>
          </a:solidFill>
        </a:ln>
      </dgm:spPr>
      <dgm:t>
        <a:bodyPr/>
        <a:lstStyle/>
        <a:p>
          <a:r>
            <a:rPr lang="en-US" sz="1000">
              <a:solidFill>
                <a:schemeClr val="tx1"/>
              </a:solidFill>
            </a:rPr>
            <a:t>SOLOMON ISLANDS</a:t>
          </a:r>
          <a:endParaRPr lang="en-GB" sz="1000">
            <a:solidFill>
              <a:schemeClr val="tx1"/>
            </a:solidFill>
          </a:endParaRPr>
        </a:p>
      </dgm:t>
    </dgm:pt>
    <dgm:pt modelId="{64FB0CBC-124E-45D5-B1C5-4BA30DB72F9A}" type="parTrans" cxnId="{9A80A23E-F25F-4218-B122-4C6BF056C380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404B0AD7-45B1-4866-90D1-97B198BD7E39}" type="sibTrans" cxnId="{9A80A23E-F25F-4218-B122-4C6BF056C380}">
      <dgm:prSet/>
      <dgm:spPr/>
      <dgm:t>
        <a:bodyPr/>
        <a:lstStyle/>
        <a:p>
          <a:endParaRPr lang="en-GB"/>
        </a:p>
      </dgm:t>
    </dgm:pt>
    <dgm:pt modelId="{9EEFFBDE-1957-4E09-8D4B-52B929CBF9D6}">
      <dgm:prSet custT="1"/>
      <dgm:spPr>
        <a:noFill/>
        <a:ln>
          <a:solidFill>
            <a:srgbClr val="002060"/>
          </a:solidFill>
        </a:ln>
      </dgm:spPr>
      <dgm:t>
        <a:bodyPr/>
        <a:lstStyle/>
        <a:p>
          <a:r>
            <a:rPr lang="en-US" sz="1000">
              <a:solidFill>
                <a:schemeClr val="tx1"/>
              </a:solidFill>
            </a:rPr>
            <a:t>TAIWAN</a:t>
          </a:r>
          <a:endParaRPr lang="en-GB" sz="1000">
            <a:solidFill>
              <a:schemeClr val="tx1"/>
            </a:solidFill>
          </a:endParaRPr>
        </a:p>
      </dgm:t>
    </dgm:pt>
    <dgm:pt modelId="{2803145F-65A8-49D9-937F-6885F83ED8AC}" type="parTrans" cxnId="{0EE9415A-3DD2-40A3-B854-9D699ECEDCF7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60E1FA03-7483-41F2-AC5E-0F8556E0B0EE}" type="sibTrans" cxnId="{0EE9415A-3DD2-40A3-B854-9D699ECEDCF7}">
      <dgm:prSet/>
      <dgm:spPr/>
      <dgm:t>
        <a:bodyPr/>
        <a:lstStyle/>
        <a:p>
          <a:endParaRPr lang="en-GB"/>
        </a:p>
      </dgm:t>
    </dgm:pt>
    <dgm:pt modelId="{8DF91F19-575A-4A85-BC2D-38761DEF16C7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1000"/>
            <a:t>Bangsamoro Representative</a:t>
          </a:r>
          <a:endParaRPr lang="en-GB" sz="1000"/>
        </a:p>
      </dgm:t>
    </dgm:pt>
    <dgm:pt modelId="{9CC82678-4214-465B-8B05-0FC33FA9F43D}" type="parTrans" cxnId="{56F8E1C1-15E9-4C1E-AAF1-43264CA2C40D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1B5DCA28-528C-47DA-9104-664FBE56E60A}" type="sibTrans" cxnId="{56F8E1C1-15E9-4C1E-AAF1-43264CA2C40D}">
      <dgm:prSet/>
      <dgm:spPr/>
      <dgm:t>
        <a:bodyPr/>
        <a:lstStyle/>
        <a:p>
          <a:endParaRPr lang="en-GB"/>
        </a:p>
      </dgm:t>
    </dgm:pt>
    <dgm:pt modelId="{10894BDA-FD90-464D-8DFE-8B25DE56CF30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Communications &amp; Programme Delivery Manager</a:t>
          </a:r>
          <a:endParaRPr lang="en-GB" sz="1000" dirty="0"/>
        </a:p>
      </dgm:t>
    </dgm:pt>
    <dgm:pt modelId="{6C59AF3E-190E-4C5F-A19C-0902A95332E9}" type="parTrans" cxnId="{4B69AD46-A5A7-45B2-897B-19E5A6891657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0A827667-263D-4B46-9163-2BE205425B2D}" type="sibTrans" cxnId="{4B69AD46-A5A7-45B2-897B-19E5A6891657}">
      <dgm:prSet/>
      <dgm:spPr/>
      <dgm:t>
        <a:bodyPr/>
        <a:lstStyle/>
        <a:p>
          <a:endParaRPr lang="en-GB"/>
        </a:p>
      </dgm:t>
    </dgm:pt>
    <dgm:pt modelId="{D6B95256-0C55-4BD1-BCF4-1058ED1C5492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1000"/>
            <a:t>PAFA</a:t>
          </a:r>
          <a:endParaRPr lang="en-GB" sz="1000"/>
        </a:p>
      </dgm:t>
    </dgm:pt>
    <dgm:pt modelId="{69E5ACE1-D9A9-4365-8091-020403D6E8D0}" type="parTrans" cxnId="{07CEAFDE-E353-49D6-B7FE-509C9716CF14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076ABFA6-F074-4F27-B393-53D5FBAB0344}" type="sibTrans" cxnId="{07CEAFDE-E353-49D6-B7FE-509C9716CF14}">
      <dgm:prSet/>
      <dgm:spPr/>
      <dgm:t>
        <a:bodyPr/>
        <a:lstStyle/>
        <a:p>
          <a:endParaRPr lang="en-GB"/>
        </a:p>
      </dgm:t>
    </dgm:pt>
    <dgm:pt modelId="{9E6AD923-BBB7-41A7-815D-0EB625F56AF1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1000"/>
            <a:t>Head of Taiwan Office</a:t>
          </a:r>
          <a:endParaRPr lang="en-GB" sz="1000"/>
        </a:p>
      </dgm:t>
    </dgm:pt>
    <dgm:pt modelId="{6F02D9DA-3022-41A9-8D7C-B262E37842E3}" type="parTrans" cxnId="{3CA0F1EC-115A-409B-A8B8-A3C6AEF75B9C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E714AD0A-C6D1-41D3-819A-2C6C11E10A6F}" type="sibTrans" cxnId="{3CA0F1EC-115A-409B-A8B8-A3C6AEF75B9C}">
      <dgm:prSet/>
      <dgm:spPr/>
      <dgm:t>
        <a:bodyPr/>
        <a:lstStyle/>
        <a:p>
          <a:endParaRPr lang="en-GB"/>
        </a:p>
      </dgm:t>
    </dgm:pt>
    <dgm:pt modelId="{C23CC69D-26E7-4512-8CB6-89FCC8890D76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1000"/>
            <a:t>Programme Coordinator</a:t>
          </a:r>
          <a:endParaRPr lang="en-GB" sz="1000"/>
        </a:p>
      </dgm:t>
    </dgm:pt>
    <dgm:pt modelId="{8D4F5A06-1262-4767-9CE3-17B3F07C1961}" type="parTrans" cxnId="{FD8254EE-DA9B-4332-B32A-03BD8B8ED133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31C9C4B0-3A70-47FC-8F65-ACBB5D1CB312}" type="sibTrans" cxnId="{FD8254EE-DA9B-4332-B32A-03BD8B8ED133}">
      <dgm:prSet/>
      <dgm:spPr/>
      <dgm:t>
        <a:bodyPr/>
        <a:lstStyle/>
        <a:p>
          <a:endParaRPr lang="en-GB"/>
        </a:p>
      </dgm:t>
    </dgm:pt>
    <dgm:pt modelId="{9E1A50F5-45BA-499B-9CEF-C960C1D587C7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1000"/>
            <a:t>Programme and Finance Officer</a:t>
          </a:r>
          <a:endParaRPr lang="en-GB" sz="1000"/>
        </a:p>
      </dgm:t>
    </dgm:pt>
    <dgm:pt modelId="{21DCD16B-AB12-44CC-B342-A1CE146D0F96}" type="parTrans" cxnId="{8877005D-177F-48B6-93B6-D375DCCC563C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061FC70B-A5F4-4B4C-9AD1-D23A3BDAB385}" type="sibTrans" cxnId="{8877005D-177F-48B6-93B6-D375DCCC563C}">
      <dgm:prSet/>
      <dgm:spPr/>
      <dgm:t>
        <a:bodyPr/>
        <a:lstStyle/>
        <a:p>
          <a:endParaRPr lang="en-GB"/>
        </a:p>
      </dgm:t>
    </dgm:pt>
    <dgm:pt modelId="{6B96B079-CDF3-4D25-8B99-895E3BFE9FF7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Programme Assistant</a:t>
          </a:r>
          <a:endParaRPr lang="en-GB" sz="1000" dirty="0"/>
        </a:p>
      </dgm:t>
    </dgm:pt>
    <dgm:pt modelId="{AF2EDA81-7AB8-4E0A-964F-C41CFE6C65C2}" type="parTrans" cxnId="{7528058C-8F13-47B4-9628-3796C45642E2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8B8B0D74-635D-4FE5-A58F-0053B70C7BEF}" type="sibTrans" cxnId="{7528058C-8F13-47B4-9628-3796C45642E2}">
      <dgm:prSet/>
      <dgm:spPr/>
      <dgm:t>
        <a:bodyPr/>
        <a:lstStyle/>
        <a:p>
          <a:endParaRPr lang="en-GB"/>
        </a:p>
      </dgm:t>
    </dgm:pt>
    <dgm:pt modelId="{DB22C18A-215D-4DA6-9243-B8C8A48D3AAC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Senior Engagement Manager</a:t>
          </a:r>
        </a:p>
      </dgm:t>
    </dgm:pt>
    <dgm:pt modelId="{C0159C06-A7FA-42D8-BDEB-7C8B8EC53C1C}" type="parTrans" cxnId="{696178D6-3286-4E53-B727-F0F36513B329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1CD38C23-DB96-4072-8B91-242B3412AE87}" type="sibTrans" cxnId="{696178D6-3286-4E53-B727-F0F36513B329}">
      <dgm:prSet/>
      <dgm:spPr/>
      <dgm:t>
        <a:bodyPr/>
        <a:lstStyle/>
        <a:p>
          <a:endParaRPr lang="en-GB"/>
        </a:p>
      </dgm:t>
    </dgm:pt>
    <dgm:pt modelId="{06DAA3DE-5C3E-499A-AB99-A46FE19010D0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Programme Assistant</a:t>
          </a:r>
        </a:p>
      </dgm:t>
    </dgm:pt>
    <dgm:pt modelId="{9040EDE3-EA0B-4DE2-BB7A-237EC1DA30CB}" type="parTrans" cxnId="{0C623B0C-C39A-4A2E-AC92-B52B37716B0A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E30C13EF-E568-4835-A33C-007E58B77080}" type="sibTrans" cxnId="{0C623B0C-C39A-4A2E-AC92-B52B37716B0A}">
      <dgm:prSet/>
      <dgm:spPr/>
      <dgm:t>
        <a:bodyPr/>
        <a:lstStyle/>
        <a:p>
          <a:endParaRPr lang="en-GB"/>
        </a:p>
      </dgm:t>
    </dgm:pt>
    <dgm:pt modelId="{EEEC3368-A3A7-4589-B1D9-E66F497272AE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1000" dirty="0"/>
            <a:t>Finance Officer</a:t>
          </a:r>
        </a:p>
      </dgm:t>
    </dgm:pt>
    <dgm:pt modelId="{3781D988-D7BD-4144-9A65-1CE0680F12F7}" type="parTrans" cxnId="{52657577-63A3-452E-A760-D11DAF074646}">
      <dgm:prSet/>
      <dgm:spPr/>
      <dgm:t>
        <a:bodyPr/>
        <a:lstStyle/>
        <a:p>
          <a:endParaRPr lang="en-GB"/>
        </a:p>
      </dgm:t>
    </dgm:pt>
    <dgm:pt modelId="{B26EF1D8-E408-4A27-ABDE-35A4452ADBDA}" type="sibTrans" cxnId="{52657577-63A3-452E-A760-D11DAF074646}">
      <dgm:prSet/>
      <dgm:spPr/>
      <dgm:t>
        <a:bodyPr/>
        <a:lstStyle/>
        <a:p>
          <a:endParaRPr lang="en-GB"/>
        </a:p>
      </dgm:t>
    </dgm:pt>
    <dgm:pt modelId="{80513532-F094-4A7A-AB4B-7AA36BF79EEC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1000" dirty="0"/>
            <a:t>PAFA</a:t>
          </a:r>
          <a:endParaRPr lang="en-GB" sz="1000" dirty="0"/>
        </a:p>
      </dgm:t>
    </dgm:pt>
    <dgm:pt modelId="{7D130F7F-1213-4171-9E2B-BE699DC5E960}" type="parTrans" cxnId="{3C3870A9-F568-4CE2-8674-4E229F0A9184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0A0697A0-3DED-45E0-8878-F267452577E2}" type="sibTrans" cxnId="{3C3870A9-F568-4CE2-8674-4E229F0A9184}">
      <dgm:prSet/>
      <dgm:spPr/>
      <dgm:t>
        <a:bodyPr/>
        <a:lstStyle/>
        <a:p>
          <a:endParaRPr lang="en-GB"/>
        </a:p>
      </dgm:t>
    </dgm:pt>
    <dgm:pt modelId="{25D9EAE2-417B-412F-A8AA-6B3680BE3AEE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1000" dirty="0"/>
            <a:t>Programme Officer</a:t>
          </a:r>
          <a:endParaRPr lang="en-GB" sz="1000" dirty="0"/>
        </a:p>
      </dgm:t>
    </dgm:pt>
    <dgm:pt modelId="{483A85EC-34EA-4596-8CEA-E7D49F83B883}" type="parTrans" cxnId="{B10D71D0-0724-4448-B8B9-4719CA82E009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7226658D-A964-481E-85D9-F2A90EDF7C52}" type="sibTrans" cxnId="{B10D71D0-0724-4448-B8B9-4719CA82E009}">
      <dgm:prSet/>
      <dgm:spPr/>
      <dgm:t>
        <a:bodyPr/>
        <a:lstStyle/>
        <a:p>
          <a:endParaRPr lang="en-GB"/>
        </a:p>
      </dgm:t>
    </dgm:pt>
    <dgm:pt modelId="{E1912107-8579-436A-8A15-48AB671FDEAE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PAFA</a:t>
          </a:r>
        </a:p>
      </dgm:t>
    </dgm:pt>
    <dgm:pt modelId="{D7C609D4-8A60-487C-8858-3D22E847FA3D}" type="parTrans" cxnId="{636F4426-FB62-4617-A21C-F739682C6C0B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118D4FCB-6615-4BCB-A69A-ADE3E50334F2}" type="sibTrans" cxnId="{636F4426-FB62-4617-A21C-F739682C6C0B}">
      <dgm:prSet/>
      <dgm:spPr/>
      <dgm:t>
        <a:bodyPr/>
        <a:lstStyle/>
        <a:p>
          <a:endParaRPr lang="en-GB"/>
        </a:p>
      </dgm:t>
    </dgm:pt>
    <dgm:pt modelId="{ACA508BF-1DC5-46AF-840B-C84731A07858}">
      <dgm:prSet custT="1"/>
      <dgm:spPr>
        <a:solidFill>
          <a:schemeClr val="bg1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>
              <a:solidFill>
                <a:schemeClr val="tx1"/>
              </a:solidFill>
            </a:rPr>
            <a:t>VENEZUELA</a:t>
          </a:r>
        </a:p>
      </dgm:t>
    </dgm:pt>
    <dgm:pt modelId="{D1985DD5-D61B-4705-ACBC-A2F57CCB2A10}" type="parTrans" cxnId="{8D579A96-44B1-4C78-B358-6DC2272DC21D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2AD300DB-4B51-4B5D-9F85-A2B4A9604F0A}" type="sibTrans" cxnId="{8D579A96-44B1-4C78-B358-6DC2272DC21D}">
      <dgm:prSet/>
      <dgm:spPr/>
      <dgm:t>
        <a:bodyPr/>
        <a:lstStyle/>
        <a:p>
          <a:endParaRPr lang="en-GB"/>
        </a:p>
      </dgm:t>
    </dgm:pt>
    <dgm:pt modelId="{0CFBF67A-0707-4909-9AEB-A9F58990111F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Country Director</a:t>
          </a:r>
        </a:p>
      </dgm:t>
    </dgm:pt>
    <dgm:pt modelId="{60276CDE-9D7B-4FBF-8F2C-724A0A0729DB}" type="parTrans" cxnId="{E8B5545F-D348-45ED-96DD-BB4E7A015861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F1CB7C27-898F-4ED6-896D-0E9C351F2129}" type="sibTrans" cxnId="{E8B5545F-D348-45ED-96DD-BB4E7A015861}">
      <dgm:prSet/>
      <dgm:spPr/>
      <dgm:t>
        <a:bodyPr/>
        <a:lstStyle/>
        <a:p>
          <a:endParaRPr lang="en-GB"/>
        </a:p>
      </dgm:t>
    </dgm:pt>
    <dgm:pt modelId="{CE7A5C4E-C758-4743-9341-F9D272133DFE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900"/>
            <a:t>Gender &amp; Inclusion Officer</a:t>
          </a:r>
        </a:p>
      </dgm:t>
    </dgm:pt>
    <dgm:pt modelId="{25566E2A-EA8B-497E-BEED-8A4EFE1C0621}" type="parTrans" cxnId="{B00F9AB3-A8AF-4DB1-AD24-446953F4733D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E9A27897-675D-470B-ABAD-E8FEFB7BAD7E}" type="sibTrans" cxnId="{B00F9AB3-A8AF-4DB1-AD24-446953F4733D}">
      <dgm:prSet/>
      <dgm:spPr/>
      <dgm:t>
        <a:bodyPr/>
        <a:lstStyle/>
        <a:p>
          <a:endParaRPr lang="en-GB"/>
        </a:p>
      </dgm:t>
    </dgm:pt>
    <dgm:pt modelId="{645F82D4-3995-4F0E-AA95-425C0154D434}">
      <dgm:prSet custT="1"/>
      <dgm:spPr>
        <a:solidFill>
          <a:srgbClr val="0070C0"/>
        </a:solidFill>
      </dgm:spPr>
      <dgm:t>
        <a:bodyPr/>
        <a:lstStyle/>
        <a:p>
          <a:r>
            <a:rPr lang="en-GB" sz="900"/>
            <a:t>MEL &amp; Communications Coordinator</a:t>
          </a:r>
        </a:p>
      </dgm:t>
    </dgm:pt>
    <dgm:pt modelId="{FC19687F-A408-4830-BEA5-0808D89EA5DC}" type="parTrans" cxnId="{A4BB2F03-7B7C-4E51-A426-32BD04AF9E07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213A5D10-62B1-4893-8396-F71EAA127FB6}" type="sibTrans" cxnId="{A4BB2F03-7B7C-4E51-A426-32BD04AF9E07}">
      <dgm:prSet/>
      <dgm:spPr/>
      <dgm:t>
        <a:bodyPr/>
        <a:lstStyle/>
        <a:p>
          <a:endParaRPr lang="en-GB"/>
        </a:p>
      </dgm:t>
    </dgm:pt>
    <dgm:pt modelId="{AE9CBE73-A390-4A22-A4D9-79CF2383DABE}" type="asst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/>
            <a:t>Programme Officer</a:t>
          </a:r>
        </a:p>
      </dgm:t>
    </dgm:pt>
    <dgm:pt modelId="{3BD58480-23E8-45AE-BDD1-C0169EB6F926}" type="parTrans" cxnId="{5967E0A8-243C-4A35-952A-A93338B9645E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E6F4A1EC-D843-4283-AB5F-EED000197154}" type="sibTrans" cxnId="{5967E0A8-243C-4A35-952A-A93338B9645E}">
      <dgm:prSet/>
      <dgm:spPr/>
      <dgm:t>
        <a:bodyPr/>
        <a:lstStyle/>
        <a:p>
          <a:endParaRPr lang="en-GB"/>
        </a:p>
      </dgm:t>
    </dgm:pt>
    <dgm:pt modelId="{C1EF7FD9-8583-4CF8-9204-65F5B6DFAE5D}" type="asst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GB" sz="1000" dirty="0"/>
            <a:t>Finance Officer</a:t>
          </a:r>
        </a:p>
      </dgm:t>
    </dgm:pt>
    <dgm:pt modelId="{DDCC71A2-A19E-474C-815D-A99E097A66F1}" type="parTrans" cxnId="{6984DA7F-225F-4249-AF1A-75A754144BFF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5C0414AE-8EBF-4BF6-A037-C661F1923DAB}" type="sibTrans" cxnId="{6984DA7F-225F-4249-AF1A-75A754144BFF}">
      <dgm:prSet/>
      <dgm:spPr/>
      <dgm:t>
        <a:bodyPr/>
        <a:lstStyle/>
        <a:p>
          <a:endParaRPr lang="en-GB"/>
        </a:p>
      </dgm:t>
    </dgm:pt>
    <dgm:pt modelId="{71409598-1CF1-483B-BFDB-59532487B13C}">
      <dgm:prSet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1000" dirty="0"/>
            <a:t>Coordinator – Civil Society </a:t>
          </a:r>
          <a:r>
            <a:rPr lang="en-US" sz="1000"/>
            <a:t>and Governance</a:t>
          </a:r>
          <a:endParaRPr lang="en-GB" sz="1000"/>
        </a:p>
      </dgm:t>
    </dgm:pt>
    <dgm:pt modelId="{1EB4D510-E4F7-4E7E-8482-D674CA389DF6}" type="parTrans" cxnId="{4E4DC0FF-C746-447D-999C-2D4FA427486D}">
      <dgm:prSet/>
      <dgm:spPr>
        <a:ln>
          <a:solidFill>
            <a:srgbClr val="002060"/>
          </a:solidFill>
        </a:ln>
      </dgm:spPr>
      <dgm:t>
        <a:bodyPr/>
        <a:lstStyle/>
        <a:p>
          <a:endParaRPr lang="en-GB"/>
        </a:p>
      </dgm:t>
    </dgm:pt>
    <dgm:pt modelId="{C9BCB670-EF1F-4601-995A-7421FB2B5914}" type="sibTrans" cxnId="{4E4DC0FF-C746-447D-999C-2D4FA427486D}">
      <dgm:prSet/>
      <dgm:spPr/>
    </dgm:pt>
    <dgm:pt modelId="{AB8B98BD-1FFC-4EE1-AF1B-66600FC5E3B9}" type="pres">
      <dgm:prSet presAssocID="{E417BCC0-7688-42C8-B613-83C34B14CC8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53899C9-B496-4260-813F-A1A352E55DF5}" type="pres">
      <dgm:prSet presAssocID="{17B7C4EA-2AE7-4513-A880-166AA692FDBB}" presName="hierRoot1" presStyleCnt="0">
        <dgm:presLayoutVars>
          <dgm:hierBranch val="init"/>
        </dgm:presLayoutVars>
      </dgm:prSet>
      <dgm:spPr/>
    </dgm:pt>
    <dgm:pt modelId="{5C5748E0-4427-449D-8B29-50D9AD218CBD}" type="pres">
      <dgm:prSet presAssocID="{17B7C4EA-2AE7-4513-A880-166AA692FDBB}" presName="rootComposite1" presStyleCnt="0"/>
      <dgm:spPr/>
    </dgm:pt>
    <dgm:pt modelId="{09757553-54A6-4BA0-9002-EA569417A8BA}" type="pres">
      <dgm:prSet presAssocID="{17B7C4EA-2AE7-4513-A880-166AA692FDBB}" presName="rootText1" presStyleLbl="node0" presStyleIdx="0" presStyleCnt="1" custScaleX="161438" custScaleY="171335">
        <dgm:presLayoutVars>
          <dgm:chPref val="3"/>
        </dgm:presLayoutVars>
      </dgm:prSet>
      <dgm:spPr>
        <a:prstGeom prst="roundRect">
          <a:avLst/>
        </a:prstGeom>
      </dgm:spPr>
    </dgm:pt>
    <dgm:pt modelId="{52237436-26F8-4C55-86FB-44C5CA97E658}" type="pres">
      <dgm:prSet presAssocID="{17B7C4EA-2AE7-4513-A880-166AA692FDBB}" presName="rootConnector1" presStyleLbl="node1" presStyleIdx="0" presStyleCnt="0"/>
      <dgm:spPr/>
    </dgm:pt>
    <dgm:pt modelId="{0C5366F9-CF6D-48ED-8ABB-1946047E16FE}" type="pres">
      <dgm:prSet presAssocID="{17B7C4EA-2AE7-4513-A880-166AA692FDBB}" presName="hierChild2" presStyleCnt="0"/>
      <dgm:spPr/>
    </dgm:pt>
    <dgm:pt modelId="{62E6B8DE-6C47-4402-9E29-4DA22CE3C30F}" type="pres">
      <dgm:prSet presAssocID="{3B898D6C-2A8B-41DC-A2DC-795698BD135E}" presName="Name37" presStyleLbl="parChTrans1D2" presStyleIdx="0" presStyleCnt="1"/>
      <dgm:spPr/>
    </dgm:pt>
    <dgm:pt modelId="{463D4DAD-B6DD-4DFA-870F-A7B0EB01FBC5}" type="pres">
      <dgm:prSet presAssocID="{76F44AEC-BDAB-4D19-BE78-C1F1086EA093}" presName="hierRoot2" presStyleCnt="0">
        <dgm:presLayoutVars>
          <dgm:hierBranch val="init"/>
        </dgm:presLayoutVars>
      </dgm:prSet>
      <dgm:spPr/>
    </dgm:pt>
    <dgm:pt modelId="{10715E0C-E9B0-4CA4-8BBF-308D62349B0A}" type="pres">
      <dgm:prSet presAssocID="{76F44AEC-BDAB-4D19-BE78-C1F1086EA093}" presName="rootComposite" presStyleCnt="0"/>
      <dgm:spPr/>
    </dgm:pt>
    <dgm:pt modelId="{980276AE-252C-471D-B0A2-5FE3F01959D0}" type="pres">
      <dgm:prSet presAssocID="{76F44AEC-BDAB-4D19-BE78-C1F1086EA093}" presName="rootText" presStyleLbl="node2" presStyleIdx="0" presStyleCnt="1" custScaleX="161400" custScaleY="130022">
        <dgm:presLayoutVars>
          <dgm:chPref val="3"/>
        </dgm:presLayoutVars>
      </dgm:prSet>
      <dgm:spPr>
        <a:prstGeom prst="roundRect">
          <a:avLst/>
        </a:prstGeom>
      </dgm:spPr>
    </dgm:pt>
    <dgm:pt modelId="{33232C87-1D4B-452C-BFDC-0886144E6D5E}" type="pres">
      <dgm:prSet presAssocID="{76F44AEC-BDAB-4D19-BE78-C1F1086EA093}" presName="rootConnector" presStyleLbl="node2" presStyleIdx="0" presStyleCnt="1"/>
      <dgm:spPr/>
    </dgm:pt>
    <dgm:pt modelId="{22056956-7ECE-4A0B-8504-545D62C93AAA}" type="pres">
      <dgm:prSet presAssocID="{76F44AEC-BDAB-4D19-BE78-C1F1086EA093}" presName="hierChild4" presStyleCnt="0"/>
      <dgm:spPr/>
    </dgm:pt>
    <dgm:pt modelId="{37EBF338-A4B9-409C-B316-A70CA9552514}" type="pres">
      <dgm:prSet presAssocID="{744C48B6-AD62-4C90-9942-A5BE6C10E6AF}" presName="Name37" presStyleLbl="parChTrans1D3" presStyleIdx="0" presStyleCnt="4"/>
      <dgm:spPr/>
    </dgm:pt>
    <dgm:pt modelId="{381DD04E-D0D9-4E06-A5E8-EE32064E7BCD}" type="pres">
      <dgm:prSet presAssocID="{1DEF9681-229B-4606-B94B-45900950D942}" presName="hierRoot2" presStyleCnt="0">
        <dgm:presLayoutVars>
          <dgm:hierBranch val="init"/>
        </dgm:presLayoutVars>
      </dgm:prSet>
      <dgm:spPr/>
    </dgm:pt>
    <dgm:pt modelId="{A882B0F4-81E8-4939-8C2E-66ACA22C56C4}" type="pres">
      <dgm:prSet presAssocID="{1DEF9681-229B-4606-B94B-45900950D942}" presName="rootComposite" presStyleCnt="0"/>
      <dgm:spPr/>
    </dgm:pt>
    <dgm:pt modelId="{ACF08AD6-3976-4570-9F30-AAA63B3741DD}" type="pres">
      <dgm:prSet presAssocID="{1DEF9681-229B-4606-B94B-45900950D942}" presName="rootText" presStyleLbl="node3" presStyleIdx="0" presStyleCnt="4" custScaleX="188440">
        <dgm:presLayoutVars>
          <dgm:chPref val="3"/>
        </dgm:presLayoutVars>
      </dgm:prSet>
      <dgm:spPr>
        <a:prstGeom prst="roundRect">
          <a:avLst/>
        </a:prstGeom>
      </dgm:spPr>
    </dgm:pt>
    <dgm:pt modelId="{C47C915A-6BA8-4A93-90EF-E225183923EE}" type="pres">
      <dgm:prSet presAssocID="{1DEF9681-229B-4606-B94B-45900950D942}" presName="rootConnector" presStyleLbl="node3" presStyleIdx="0" presStyleCnt="4"/>
      <dgm:spPr/>
    </dgm:pt>
    <dgm:pt modelId="{0AB8EEE5-9494-4B1F-9511-99F2047C7180}" type="pres">
      <dgm:prSet presAssocID="{1DEF9681-229B-4606-B94B-45900950D942}" presName="hierChild4" presStyleCnt="0"/>
      <dgm:spPr/>
    </dgm:pt>
    <dgm:pt modelId="{DDA47A1D-3565-4104-8A68-F5B415F9316E}" type="pres">
      <dgm:prSet presAssocID="{9CC82678-4214-465B-8B05-0FC33FA9F43D}" presName="Name37" presStyleLbl="parChTrans1D4" presStyleIdx="0" presStyleCnt="19"/>
      <dgm:spPr/>
    </dgm:pt>
    <dgm:pt modelId="{E7F00C1E-5DCD-44ED-B63A-C242B7E2494E}" type="pres">
      <dgm:prSet presAssocID="{8DF91F19-575A-4A85-BC2D-38761DEF16C7}" presName="hierRoot2" presStyleCnt="0">
        <dgm:presLayoutVars>
          <dgm:hierBranch val="init"/>
        </dgm:presLayoutVars>
      </dgm:prSet>
      <dgm:spPr/>
    </dgm:pt>
    <dgm:pt modelId="{971F3AF4-695B-480E-A731-B9CED4BF38AD}" type="pres">
      <dgm:prSet presAssocID="{8DF91F19-575A-4A85-BC2D-38761DEF16C7}" presName="rootComposite" presStyleCnt="0"/>
      <dgm:spPr/>
    </dgm:pt>
    <dgm:pt modelId="{0A4F52E2-D64C-4E88-BA1B-3F7239056E86}" type="pres">
      <dgm:prSet presAssocID="{8DF91F19-575A-4A85-BC2D-38761DEF16C7}" presName="rootText" presStyleLbl="node4" presStyleIdx="0" presStyleCnt="17" custScaleX="151161">
        <dgm:presLayoutVars>
          <dgm:chPref val="3"/>
        </dgm:presLayoutVars>
      </dgm:prSet>
      <dgm:spPr>
        <a:prstGeom prst="roundRect">
          <a:avLst/>
        </a:prstGeom>
      </dgm:spPr>
    </dgm:pt>
    <dgm:pt modelId="{AFBC9167-A6CB-40A2-A47F-3F9968BDCA36}" type="pres">
      <dgm:prSet presAssocID="{8DF91F19-575A-4A85-BC2D-38761DEF16C7}" presName="rootConnector" presStyleLbl="node4" presStyleIdx="0" presStyleCnt="17"/>
      <dgm:spPr/>
    </dgm:pt>
    <dgm:pt modelId="{8859EC5B-E0C0-40AD-A630-73C4DDB7F8FF}" type="pres">
      <dgm:prSet presAssocID="{8DF91F19-575A-4A85-BC2D-38761DEF16C7}" presName="hierChild4" presStyleCnt="0"/>
      <dgm:spPr/>
    </dgm:pt>
    <dgm:pt modelId="{0EDAD40E-4A6B-42A1-8526-C844F49E66B0}" type="pres">
      <dgm:prSet presAssocID="{C0159C06-A7FA-42D8-BDEB-7C8B8EC53C1C}" presName="Name37" presStyleLbl="parChTrans1D4" presStyleIdx="1" presStyleCnt="19"/>
      <dgm:spPr/>
    </dgm:pt>
    <dgm:pt modelId="{4E41C137-F364-4DD1-8F22-3C0C07AEBE10}" type="pres">
      <dgm:prSet presAssocID="{DB22C18A-215D-4DA6-9243-B8C8A48D3AAC}" presName="hierRoot2" presStyleCnt="0">
        <dgm:presLayoutVars>
          <dgm:hierBranch val="init"/>
        </dgm:presLayoutVars>
      </dgm:prSet>
      <dgm:spPr/>
    </dgm:pt>
    <dgm:pt modelId="{435C9CD2-F4CA-4A5D-ABD1-BB4A03605504}" type="pres">
      <dgm:prSet presAssocID="{DB22C18A-215D-4DA6-9243-B8C8A48D3AAC}" presName="rootComposite" presStyleCnt="0"/>
      <dgm:spPr/>
    </dgm:pt>
    <dgm:pt modelId="{A55C74DB-9D26-4A17-A289-2CDA43C5DA59}" type="pres">
      <dgm:prSet presAssocID="{DB22C18A-215D-4DA6-9243-B8C8A48D3AAC}" presName="rootText" presStyleLbl="node4" presStyleIdx="1" presStyleCnt="17">
        <dgm:presLayoutVars>
          <dgm:chPref val="3"/>
        </dgm:presLayoutVars>
      </dgm:prSet>
      <dgm:spPr>
        <a:prstGeom prst="roundRect">
          <a:avLst/>
        </a:prstGeom>
      </dgm:spPr>
    </dgm:pt>
    <dgm:pt modelId="{92386FAE-8771-4714-9ACD-C958614B4E35}" type="pres">
      <dgm:prSet presAssocID="{DB22C18A-215D-4DA6-9243-B8C8A48D3AAC}" presName="rootConnector" presStyleLbl="node4" presStyleIdx="1" presStyleCnt="17"/>
      <dgm:spPr/>
    </dgm:pt>
    <dgm:pt modelId="{01F8612D-4273-40E7-8748-44BC13750316}" type="pres">
      <dgm:prSet presAssocID="{DB22C18A-215D-4DA6-9243-B8C8A48D3AAC}" presName="hierChild4" presStyleCnt="0"/>
      <dgm:spPr/>
    </dgm:pt>
    <dgm:pt modelId="{A017090B-039C-401A-80B8-89E91374B238}" type="pres">
      <dgm:prSet presAssocID="{9040EDE3-EA0B-4DE2-BB7A-237EC1DA30CB}" presName="Name37" presStyleLbl="parChTrans1D4" presStyleIdx="2" presStyleCnt="19"/>
      <dgm:spPr/>
    </dgm:pt>
    <dgm:pt modelId="{505F4B21-7404-4763-9508-87B472FD209D}" type="pres">
      <dgm:prSet presAssocID="{06DAA3DE-5C3E-499A-AB99-A46FE19010D0}" presName="hierRoot2" presStyleCnt="0">
        <dgm:presLayoutVars>
          <dgm:hierBranch val="init"/>
        </dgm:presLayoutVars>
      </dgm:prSet>
      <dgm:spPr/>
    </dgm:pt>
    <dgm:pt modelId="{90A07A4B-D220-4241-8EB9-6E2E11D7A20C}" type="pres">
      <dgm:prSet presAssocID="{06DAA3DE-5C3E-499A-AB99-A46FE19010D0}" presName="rootComposite" presStyleCnt="0"/>
      <dgm:spPr/>
    </dgm:pt>
    <dgm:pt modelId="{7ECC0CE3-7B47-4526-BC56-9B2F10BD1EB1}" type="pres">
      <dgm:prSet presAssocID="{06DAA3DE-5C3E-499A-AB99-A46FE19010D0}" presName="rootText" presStyleLbl="node4" presStyleIdx="2" presStyleCnt="17">
        <dgm:presLayoutVars>
          <dgm:chPref val="3"/>
        </dgm:presLayoutVars>
      </dgm:prSet>
      <dgm:spPr>
        <a:prstGeom prst="roundRect">
          <a:avLst/>
        </a:prstGeom>
      </dgm:spPr>
    </dgm:pt>
    <dgm:pt modelId="{C1F62C8D-7FB7-4362-8027-F8FA0770BE81}" type="pres">
      <dgm:prSet presAssocID="{06DAA3DE-5C3E-499A-AB99-A46FE19010D0}" presName="rootConnector" presStyleLbl="node4" presStyleIdx="2" presStyleCnt="17"/>
      <dgm:spPr/>
    </dgm:pt>
    <dgm:pt modelId="{EBB53632-A677-4D04-8F0C-E5209F7BEF3D}" type="pres">
      <dgm:prSet presAssocID="{06DAA3DE-5C3E-499A-AB99-A46FE19010D0}" presName="hierChild4" presStyleCnt="0"/>
      <dgm:spPr/>
    </dgm:pt>
    <dgm:pt modelId="{A064BF5B-E7C3-4814-95CE-D597F76C6E87}" type="pres">
      <dgm:prSet presAssocID="{06DAA3DE-5C3E-499A-AB99-A46FE19010D0}" presName="hierChild5" presStyleCnt="0"/>
      <dgm:spPr/>
    </dgm:pt>
    <dgm:pt modelId="{B60156E4-00D0-495C-8ABD-9632BF31C45F}" type="pres">
      <dgm:prSet presAssocID="{DB22C18A-215D-4DA6-9243-B8C8A48D3AAC}" presName="hierChild5" presStyleCnt="0"/>
      <dgm:spPr/>
    </dgm:pt>
    <dgm:pt modelId="{274C35F7-945D-4FF6-BA4D-964C4AF2C580}" type="pres">
      <dgm:prSet presAssocID="{3781D988-D7BD-4144-9A65-1CE0680F12F7}" presName="Name37" presStyleLbl="parChTrans1D4" presStyleIdx="3" presStyleCnt="19"/>
      <dgm:spPr/>
    </dgm:pt>
    <dgm:pt modelId="{F017F39B-EC1C-4532-A4E1-AF324ECE560F}" type="pres">
      <dgm:prSet presAssocID="{EEEC3368-A3A7-4589-B1D9-E66F497272AE}" presName="hierRoot2" presStyleCnt="0">
        <dgm:presLayoutVars>
          <dgm:hierBranch val="init"/>
        </dgm:presLayoutVars>
      </dgm:prSet>
      <dgm:spPr/>
    </dgm:pt>
    <dgm:pt modelId="{19BF48E2-7F6D-462A-B3F3-B4C50E78B492}" type="pres">
      <dgm:prSet presAssocID="{EEEC3368-A3A7-4589-B1D9-E66F497272AE}" presName="rootComposite" presStyleCnt="0"/>
      <dgm:spPr/>
    </dgm:pt>
    <dgm:pt modelId="{5108AF82-A5FF-4814-951E-F6EC8BF88533}" type="pres">
      <dgm:prSet presAssocID="{EEEC3368-A3A7-4589-B1D9-E66F497272AE}" presName="rootText" presStyleLbl="node4" presStyleIdx="3" presStyleCnt="17">
        <dgm:presLayoutVars>
          <dgm:chPref val="3"/>
        </dgm:presLayoutVars>
      </dgm:prSet>
      <dgm:spPr>
        <a:prstGeom prst="roundRect">
          <a:avLst/>
        </a:prstGeom>
      </dgm:spPr>
    </dgm:pt>
    <dgm:pt modelId="{E0F189EE-4909-4BA6-AC33-646A5276EC8E}" type="pres">
      <dgm:prSet presAssocID="{EEEC3368-A3A7-4589-B1D9-E66F497272AE}" presName="rootConnector" presStyleLbl="node4" presStyleIdx="3" presStyleCnt="17"/>
      <dgm:spPr/>
    </dgm:pt>
    <dgm:pt modelId="{B04A0952-E423-46AC-A4F1-D0B354095674}" type="pres">
      <dgm:prSet presAssocID="{EEEC3368-A3A7-4589-B1D9-E66F497272AE}" presName="hierChild4" presStyleCnt="0"/>
      <dgm:spPr/>
    </dgm:pt>
    <dgm:pt modelId="{24372B72-CE3E-40DD-9B75-4190D477E209}" type="pres">
      <dgm:prSet presAssocID="{7D130F7F-1213-4171-9E2B-BE699DC5E960}" presName="Name37" presStyleLbl="parChTrans1D4" presStyleIdx="4" presStyleCnt="19"/>
      <dgm:spPr/>
    </dgm:pt>
    <dgm:pt modelId="{3D929EFB-763C-4B7E-B6C0-68E61FCFCD85}" type="pres">
      <dgm:prSet presAssocID="{80513532-F094-4A7A-AB4B-7AA36BF79EEC}" presName="hierRoot2" presStyleCnt="0">
        <dgm:presLayoutVars>
          <dgm:hierBranch val="init"/>
        </dgm:presLayoutVars>
      </dgm:prSet>
      <dgm:spPr/>
    </dgm:pt>
    <dgm:pt modelId="{4ACD4124-6EFD-4172-969B-85A30DA7072D}" type="pres">
      <dgm:prSet presAssocID="{80513532-F094-4A7A-AB4B-7AA36BF79EEC}" presName="rootComposite" presStyleCnt="0"/>
      <dgm:spPr/>
    </dgm:pt>
    <dgm:pt modelId="{900044D3-85CA-4230-AE83-A3EA43438A9E}" type="pres">
      <dgm:prSet presAssocID="{80513532-F094-4A7A-AB4B-7AA36BF79EEC}" presName="rootText" presStyleLbl="node4" presStyleIdx="4" presStyleCnt="17">
        <dgm:presLayoutVars>
          <dgm:chPref val="3"/>
        </dgm:presLayoutVars>
      </dgm:prSet>
      <dgm:spPr>
        <a:prstGeom prst="roundRect">
          <a:avLst/>
        </a:prstGeom>
      </dgm:spPr>
    </dgm:pt>
    <dgm:pt modelId="{52442AED-48EA-4C41-BDB9-540C39D34ED6}" type="pres">
      <dgm:prSet presAssocID="{80513532-F094-4A7A-AB4B-7AA36BF79EEC}" presName="rootConnector" presStyleLbl="node4" presStyleIdx="4" presStyleCnt="17"/>
      <dgm:spPr/>
    </dgm:pt>
    <dgm:pt modelId="{F6C3B2C1-75A3-436F-A01D-2D17176A4F33}" type="pres">
      <dgm:prSet presAssocID="{80513532-F094-4A7A-AB4B-7AA36BF79EEC}" presName="hierChild4" presStyleCnt="0"/>
      <dgm:spPr/>
    </dgm:pt>
    <dgm:pt modelId="{F293352B-8DA0-4ACC-BBB4-011E229C0A9C}" type="pres">
      <dgm:prSet presAssocID="{80513532-F094-4A7A-AB4B-7AA36BF79EEC}" presName="hierChild5" presStyleCnt="0"/>
      <dgm:spPr/>
    </dgm:pt>
    <dgm:pt modelId="{F78D5AC7-3F88-4672-8B2A-079F9360005A}" type="pres">
      <dgm:prSet presAssocID="{EEEC3368-A3A7-4589-B1D9-E66F497272AE}" presName="hierChild5" presStyleCnt="0"/>
      <dgm:spPr/>
    </dgm:pt>
    <dgm:pt modelId="{E2C14166-5725-4DF1-B9BE-A9E508F9F827}" type="pres">
      <dgm:prSet presAssocID="{6C59AF3E-190E-4C5F-A19C-0902A95332E9}" presName="Name37" presStyleLbl="parChTrans1D4" presStyleIdx="5" presStyleCnt="19"/>
      <dgm:spPr/>
    </dgm:pt>
    <dgm:pt modelId="{FC23909E-21D2-48FE-AC83-F688CC8B873D}" type="pres">
      <dgm:prSet presAssocID="{10894BDA-FD90-464D-8DFE-8B25DE56CF30}" presName="hierRoot2" presStyleCnt="0">
        <dgm:presLayoutVars>
          <dgm:hierBranch val="init"/>
        </dgm:presLayoutVars>
      </dgm:prSet>
      <dgm:spPr/>
    </dgm:pt>
    <dgm:pt modelId="{8C259861-C1B1-4901-B8C0-0890B4B80ADC}" type="pres">
      <dgm:prSet presAssocID="{10894BDA-FD90-464D-8DFE-8B25DE56CF30}" presName="rootComposite" presStyleCnt="0"/>
      <dgm:spPr/>
    </dgm:pt>
    <dgm:pt modelId="{B9E15CEB-1DE5-4201-882D-1663531E8B0A}" type="pres">
      <dgm:prSet presAssocID="{10894BDA-FD90-464D-8DFE-8B25DE56CF30}" presName="rootText" presStyleLbl="node4" presStyleIdx="5" presStyleCnt="17" custScaleX="108890" custScaleY="115216">
        <dgm:presLayoutVars>
          <dgm:chPref val="3"/>
        </dgm:presLayoutVars>
      </dgm:prSet>
      <dgm:spPr>
        <a:prstGeom prst="roundRect">
          <a:avLst/>
        </a:prstGeom>
      </dgm:spPr>
    </dgm:pt>
    <dgm:pt modelId="{276ED7CF-E3DB-4A08-8F44-AD0ED3B4EE9A}" type="pres">
      <dgm:prSet presAssocID="{10894BDA-FD90-464D-8DFE-8B25DE56CF30}" presName="rootConnector" presStyleLbl="node4" presStyleIdx="5" presStyleCnt="17"/>
      <dgm:spPr/>
    </dgm:pt>
    <dgm:pt modelId="{EE96BCD7-DB79-4295-BC89-188F9394EAD7}" type="pres">
      <dgm:prSet presAssocID="{10894BDA-FD90-464D-8DFE-8B25DE56CF30}" presName="hierChild4" presStyleCnt="0"/>
      <dgm:spPr/>
    </dgm:pt>
    <dgm:pt modelId="{60A14461-F708-442E-ADAD-C4F577A7AD73}" type="pres">
      <dgm:prSet presAssocID="{483A85EC-34EA-4596-8CEA-E7D49F83B883}" presName="Name37" presStyleLbl="parChTrans1D4" presStyleIdx="6" presStyleCnt="19"/>
      <dgm:spPr/>
    </dgm:pt>
    <dgm:pt modelId="{704E930D-0FC6-4532-AC61-5670FAB8FEF8}" type="pres">
      <dgm:prSet presAssocID="{25D9EAE2-417B-412F-A8AA-6B3680BE3AEE}" presName="hierRoot2" presStyleCnt="0">
        <dgm:presLayoutVars>
          <dgm:hierBranch val="init"/>
        </dgm:presLayoutVars>
      </dgm:prSet>
      <dgm:spPr/>
    </dgm:pt>
    <dgm:pt modelId="{90B3413E-31AE-46A3-A0F0-3A3DF1AAEB03}" type="pres">
      <dgm:prSet presAssocID="{25D9EAE2-417B-412F-A8AA-6B3680BE3AEE}" presName="rootComposite" presStyleCnt="0"/>
      <dgm:spPr/>
    </dgm:pt>
    <dgm:pt modelId="{306D1049-3981-48F8-88BC-03CE160FF7DD}" type="pres">
      <dgm:prSet presAssocID="{25D9EAE2-417B-412F-A8AA-6B3680BE3AEE}" presName="rootText" presStyleLbl="node4" presStyleIdx="6" presStyleCnt="17">
        <dgm:presLayoutVars>
          <dgm:chPref val="3"/>
        </dgm:presLayoutVars>
      </dgm:prSet>
      <dgm:spPr>
        <a:prstGeom prst="roundRect">
          <a:avLst/>
        </a:prstGeom>
      </dgm:spPr>
    </dgm:pt>
    <dgm:pt modelId="{1517C3A2-6E01-410B-BFB5-3F8825E024E1}" type="pres">
      <dgm:prSet presAssocID="{25D9EAE2-417B-412F-A8AA-6B3680BE3AEE}" presName="rootConnector" presStyleLbl="node4" presStyleIdx="6" presStyleCnt="17"/>
      <dgm:spPr/>
    </dgm:pt>
    <dgm:pt modelId="{E5A7232E-A8F6-4A36-889C-CDD4574EA1AC}" type="pres">
      <dgm:prSet presAssocID="{25D9EAE2-417B-412F-A8AA-6B3680BE3AEE}" presName="hierChild4" presStyleCnt="0"/>
      <dgm:spPr/>
    </dgm:pt>
    <dgm:pt modelId="{CD56A7EE-D116-4A1F-9598-392E90E57314}" type="pres">
      <dgm:prSet presAssocID="{25D9EAE2-417B-412F-A8AA-6B3680BE3AEE}" presName="hierChild5" presStyleCnt="0"/>
      <dgm:spPr/>
    </dgm:pt>
    <dgm:pt modelId="{AA5D654D-2F2D-488F-907A-79333E5BF24D}" type="pres">
      <dgm:prSet presAssocID="{10894BDA-FD90-464D-8DFE-8B25DE56CF30}" presName="hierChild5" presStyleCnt="0"/>
      <dgm:spPr/>
    </dgm:pt>
    <dgm:pt modelId="{9F754EFC-1B02-4873-A432-DD632F162782}" type="pres">
      <dgm:prSet presAssocID="{8DF91F19-575A-4A85-BC2D-38761DEF16C7}" presName="hierChild5" presStyleCnt="0"/>
      <dgm:spPr/>
    </dgm:pt>
    <dgm:pt modelId="{1DC56CEF-CEAB-4D0A-8B8E-BDB9CD3A3A8F}" type="pres">
      <dgm:prSet presAssocID="{1DEF9681-229B-4606-B94B-45900950D942}" presName="hierChild5" presStyleCnt="0"/>
      <dgm:spPr/>
    </dgm:pt>
    <dgm:pt modelId="{51C29687-A9F8-478B-BC3F-811382E9F7DA}" type="pres">
      <dgm:prSet presAssocID="{64FB0CBC-124E-45D5-B1C5-4BA30DB72F9A}" presName="Name37" presStyleLbl="parChTrans1D3" presStyleIdx="1" presStyleCnt="4"/>
      <dgm:spPr/>
    </dgm:pt>
    <dgm:pt modelId="{0136BD8B-6F9A-4CE3-B8D9-78886A5C0E28}" type="pres">
      <dgm:prSet presAssocID="{35E63555-64E7-4D58-B614-0D60FFA5A31A}" presName="hierRoot2" presStyleCnt="0">
        <dgm:presLayoutVars>
          <dgm:hierBranch val="init"/>
        </dgm:presLayoutVars>
      </dgm:prSet>
      <dgm:spPr/>
    </dgm:pt>
    <dgm:pt modelId="{C46C056D-E8B9-4057-AB36-C25642966999}" type="pres">
      <dgm:prSet presAssocID="{35E63555-64E7-4D58-B614-0D60FFA5A31A}" presName="rootComposite" presStyleCnt="0"/>
      <dgm:spPr/>
    </dgm:pt>
    <dgm:pt modelId="{7F546D89-D5D2-471D-8CF3-8B9A5A8D577E}" type="pres">
      <dgm:prSet presAssocID="{35E63555-64E7-4D58-B614-0D60FFA5A31A}" presName="rootText" presStyleLbl="node3" presStyleIdx="1" presStyleCnt="4" custScaleX="131103">
        <dgm:presLayoutVars>
          <dgm:chPref val="3"/>
        </dgm:presLayoutVars>
      </dgm:prSet>
      <dgm:spPr>
        <a:prstGeom prst="roundRect">
          <a:avLst/>
        </a:prstGeom>
      </dgm:spPr>
    </dgm:pt>
    <dgm:pt modelId="{4B2D2787-0408-43D3-851A-9B62BDF81309}" type="pres">
      <dgm:prSet presAssocID="{35E63555-64E7-4D58-B614-0D60FFA5A31A}" presName="rootConnector" presStyleLbl="node3" presStyleIdx="1" presStyleCnt="4"/>
      <dgm:spPr/>
    </dgm:pt>
    <dgm:pt modelId="{0CA3FD1C-1CDA-454C-B70D-273E8E3C4908}" type="pres">
      <dgm:prSet presAssocID="{35E63555-64E7-4D58-B614-0D60FFA5A31A}" presName="hierChild4" presStyleCnt="0"/>
      <dgm:spPr/>
    </dgm:pt>
    <dgm:pt modelId="{38CDED38-3E2B-4C49-9B65-06CDC1B98289}" type="pres">
      <dgm:prSet presAssocID="{69E5ACE1-D9A9-4365-8091-020403D6E8D0}" presName="Name37" presStyleLbl="parChTrans1D4" presStyleIdx="7" presStyleCnt="19"/>
      <dgm:spPr/>
    </dgm:pt>
    <dgm:pt modelId="{9352D0DD-1D59-417D-BB26-EC3D0F3EC790}" type="pres">
      <dgm:prSet presAssocID="{D6B95256-0C55-4BD1-BCF4-1058ED1C5492}" presName="hierRoot2" presStyleCnt="0">
        <dgm:presLayoutVars>
          <dgm:hierBranch val="init"/>
        </dgm:presLayoutVars>
      </dgm:prSet>
      <dgm:spPr/>
    </dgm:pt>
    <dgm:pt modelId="{C7ED1B4F-2B5E-4BAF-82CE-99BFCB55C211}" type="pres">
      <dgm:prSet presAssocID="{D6B95256-0C55-4BD1-BCF4-1058ED1C5492}" presName="rootComposite" presStyleCnt="0"/>
      <dgm:spPr/>
    </dgm:pt>
    <dgm:pt modelId="{AA5FAD97-6B53-497B-82ED-39B4C7AFE6AC}" type="pres">
      <dgm:prSet presAssocID="{D6B95256-0C55-4BD1-BCF4-1058ED1C5492}" presName="rootText" presStyleLbl="node4" presStyleIdx="7" presStyleCnt="17">
        <dgm:presLayoutVars>
          <dgm:chPref val="3"/>
        </dgm:presLayoutVars>
      </dgm:prSet>
      <dgm:spPr>
        <a:prstGeom prst="roundRect">
          <a:avLst/>
        </a:prstGeom>
      </dgm:spPr>
    </dgm:pt>
    <dgm:pt modelId="{196969FC-2891-4BC6-ABD9-38588FAE5FF6}" type="pres">
      <dgm:prSet presAssocID="{D6B95256-0C55-4BD1-BCF4-1058ED1C5492}" presName="rootConnector" presStyleLbl="node4" presStyleIdx="7" presStyleCnt="17"/>
      <dgm:spPr/>
    </dgm:pt>
    <dgm:pt modelId="{A1626A4A-B80B-44EF-9AC7-EE685B46A39B}" type="pres">
      <dgm:prSet presAssocID="{D6B95256-0C55-4BD1-BCF4-1058ED1C5492}" presName="hierChild4" presStyleCnt="0"/>
      <dgm:spPr/>
    </dgm:pt>
    <dgm:pt modelId="{D291EA89-F0B2-449C-82D1-966C40C3E259}" type="pres">
      <dgm:prSet presAssocID="{D6B95256-0C55-4BD1-BCF4-1058ED1C5492}" presName="hierChild5" presStyleCnt="0"/>
      <dgm:spPr/>
    </dgm:pt>
    <dgm:pt modelId="{555B4579-0C6A-405C-9BFC-C83CCDC01C1F}" type="pres">
      <dgm:prSet presAssocID="{35E63555-64E7-4D58-B614-0D60FFA5A31A}" presName="hierChild5" presStyleCnt="0"/>
      <dgm:spPr/>
    </dgm:pt>
    <dgm:pt modelId="{291F620A-2C0F-4884-BD48-B6191755D0D8}" type="pres">
      <dgm:prSet presAssocID="{2803145F-65A8-49D9-937F-6885F83ED8AC}" presName="Name37" presStyleLbl="parChTrans1D3" presStyleIdx="2" presStyleCnt="4"/>
      <dgm:spPr/>
    </dgm:pt>
    <dgm:pt modelId="{FF9C14DA-9FB9-4B6F-963E-DDE6061DBF1F}" type="pres">
      <dgm:prSet presAssocID="{9EEFFBDE-1957-4E09-8D4B-52B929CBF9D6}" presName="hierRoot2" presStyleCnt="0">
        <dgm:presLayoutVars>
          <dgm:hierBranch val="init"/>
        </dgm:presLayoutVars>
      </dgm:prSet>
      <dgm:spPr/>
    </dgm:pt>
    <dgm:pt modelId="{844AC584-F5FB-4BF4-8A9B-85C92F5B9F36}" type="pres">
      <dgm:prSet presAssocID="{9EEFFBDE-1957-4E09-8D4B-52B929CBF9D6}" presName="rootComposite" presStyleCnt="0"/>
      <dgm:spPr/>
    </dgm:pt>
    <dgm:pt modelId="{AC05729D-0115-468E-9478-3CE56B15742C}" type="pres">
      <dgm:prSet presAssocID="{9EEFFBDE-1957-4E09-8D4B-52B929CBF9D6}" presName="rootText" presStyleLbl="node3" presStyleIdx="2" presStyleCnt="4">
        <dgm:presLayoutVars>
          <dgm:chPref val="3"/>
        </dgm:presLayoutVars>
      </dgm:prSet>
      <dgm:spPr>
        <a:prstGeom prst="roundRect">
          <a:avLst/>
        </a:prstGeom>
      </dgm:spPr>
    </dgm:pt>
    <dgm:pt modelId="{51703D5F-95EB-4612-91FF-33739EA6252B}" type="pres">
      <dgm:prSet presAssocID="{9EEFFBDE-1957-4E09-8D4B-52B929CBF9D6}" presName="rootConnector" presStyleLbl="node3" presStyleIdx="2" presStyleCnt="4"/>
      <dgm:spPr/>
    </dgm:pt>
    <dgm:pt modelId="{9472C507-6B3C-4A5C-996A-38B0BB88E34E}" type="pres">
      <dgm:prSet presAssocID="{9EEFFBDE-1957-4E09-8D4B-52B929CBF9D6}" presName="hierChild4" presStyleCnt="0"/>
      <dgm:spPr/>
    </dgm:pt>
    <dgm:pt modelId="{627096A6-3340-4924-B899-5E0A4DAC47E6}" type="pres">
      <dgm:prSet presAssocID="{6F02D9DA-3022-41A9-8D7C-B262E37842E3}" presName="Name37" presStyleLbl="parChTrans1D4" presStyleIdx="8" presStyleCnt="19"/>
      <dgm:spPr/>
    </dgm:pt>
    <dgm:pt modelId="{59A5DB09-0FC2-4B8A-8A23-7FC284368695}" type="pres">
      <dgm:prSet presAssocID="{9E6AD923-BBB7-41A7-815D-0EB625F56AF1}" presName="hierRoot2" presStyleCnt="0">
        <dgm:presLayoutVars>
          <dgm:hierBranch val="init"/>
        </dgm:presLayoutVars>
      </dgm:prSet>
      <dgm:spPr/>
    </dgm:pt>
    <dgm:pt modelId="{5087835F-4B82-4E2F-9671-5EDD76D08B7C}" type="pres">
      <dgm:prSet presAssocID="{9E6AD923-BBB7-41A7-815D-0EB625F56AF1}" presName="rootComposite" presStyleCnt="0"/>
      <dgm:spPr/>
    </dgm:pt>
    <dgm:pt modelId="{B3967CF7-C9EE-49DC-A40B-3624A766BBCB}" type="pres">
      <dgm:prSet presAssocID="{9E6AD923-BBB7-41A7-815D-0EB625F56AF1}" presName="rootText" presStyleLbl="node4" presStyleIdx="8" presStyleCnt="17" custScaleX="104539" custScaleY="125928">
        <dgm:presLayoutVars>
          <dgm:chPref val="3"/>
        </dgm:presLayoutVars>
      </dgm:prSet>
      <dgm:spPr>
        <a:prstGeom prst="roundRect">
          <a:avLst/>
        </a:prstGeom>
      </dgm:spPr>
    </dgm:pt>
    <dgm:pt modelId="{7A5407AF-A9CE-415B-A690-9D9D890AD57C}" type="pres">
      <dgm:prSet presAssocID="{9E6AD923-BBB7-41A7-815D-0EB625F56AF1}" presName="rootConnector" presStyleLbl="node4" presStyleIdx="8" presStyleCnt="17"/>
      <dgm:spPr/>
    </dgm:pt>
    <dgm:pt modelId="{ECA463E5-C61D-4B52-AB02-C7BB46393258}" type="pres">
      <dgm:prSet presAssocID="{9E6AD923-BBB7-41A7-815D-0EB625F56AF1}" presName="hierChild4" presStyleCnt="0"/>
      <dgm:spPr/>
    </dgm:pt>
    <dgm:pt modelId="{97622183-E531-4CA5-A704-F06218DD6748}" type="pres">
      <dgm:prSet presAssocID="{8D4F5A06-1262-4767-9CE3-17B3F07C1961}" presName="Name37" presStyleLbl="parChTrans1D4" presStyleIdx="9" presStyleCnt="19"/>
      <dgm:spPr/>
    </dgm:pt>
    <dgm:pt modelId="{8E3E84CD-9A1E-43DD-A61A-FA9F6D176F52}" type="pres">
      <dgm:prSet presAssocID="{C23CC69D-26E7-4512-8CB6-89FCC8890D76}" presName="hierRoot2" presStyleCnt="0">
        <dgm:presLayoutVars>
          <dgm:hierBranch val="init"/>
        </dgm:presLayoutVars>
      </dgm:prSet>
      <dgm:spPr/>
    </dgm:pt>
    <dgm:pt modelId="{55A786F3-F384-46B8-B44E-6BAF9B4F82E5}" type="pres">
      <dgm:prSet presAssocID="{C23CC69D-26E7-4512-8CB6-89FCC8890D76}" presName="rootComposite" presStyleCnt="0"/>
      <dgm:spPr/>
    </dgm:pt>
    <dgm:pt modelId="{35824F6A-455F-464C-A276-4AB446DFEFC4}" type="pres">
      <dgm:prSet presAssocID="{C23CC69D-26E7-4512-8CB6-89FCC8890D76}" presName="rootText" presStyleLbl="node4" presStyleIdx="9" presStyleCnt="17" custScaleX="94461" custScaleY="103043">
        <dgm:presLayoutVars>
          <dgm:chPref val="3"/>
        </dgm:presLayoutVars>
      </dgm:prSet>
      <dgm:spPr>
        <a:prstGeom prst="roundRect">
          <a:avLst/>
        </a:prstGeom>
      </dgm:spPr>
    </dgm:pt>
    <dgm:pt modelId="{EBAAC89C-EEDE-42C9-B98E-7CAE8E3464B0}" type="pres">
      <dgm:prSet presAssocID="{C23CC69D-26E7-4512-8CB6-89FCC8890D76}" presName="rootConnector" presStyleLbl="node4" presStyleIdx="9" presStyleCnt="17"/>
      <dgm:spPr/>
    </dgm:pt>
    <dgm:pt modelId="{C8E29318-9400-45B4-96FB-26D2EA1A6D28}" type="pres">
      <dgm:prSet presAssocID="{C23CC69D-26E7-4512-8CB6-89FCC8890D76}" presName="hierChild4" presStyleCnt="0"/>
      <dgm:spPr/>
    </dgm:pt>
    <dgm:pt modelId="{6DE113F9-38A3-4CF1-A3F9-2F825C7EC093}" type="pres">
      <dgm:prSet presAssocID="{AF2EDA81-7AB8-4E0A-964F-C41CFE6C65C2}" presName="Name37" presStyleLbl="parChTrans1D4" presStyleIdx="10" presStyleCnt="19"/>
      <dgm:spPr/>
    </dgm:pt>
    <dgm:pt modelId="{40A76AA9-4E4A-418F-94ED-33473B12C542}" type="pres">
      <dgm:prSet presAssocID="{6B96B079-CDF3-4D25-8B99-895E3BFE9FF7}" presName="hierRoot2" presStyleCnt="0">
        <dgm:presLayoutVars>
          <dgm:hierBranch val="init"/>
        </dgm:presLayoutVars>
      </dgm:prSet>
      <dgm:spPr/>
    </dgm:pt>
    <dgm:pt modelId="{BB109F0A-8CD9-4028-BCB5-F0937C5A2267}" type="pres">
      <dgm:prSet presAssocID="{6B96B079-CDF3-4D25-8B99-895E3BFE9FF7}" presName="rootComposite" presStyleCnt="0"/>
      <dgm:spPr/>
    </dgm:pt>
    <dgm:pt modelId="{CEA75D17-FA9F-4D69-B8C7-13A1158B2479}" type="pres">
      <dgm:prSet presAssocID="{6B96B079-CDF3-4D25-8B99-895E3BFE9FF7}" presName="rootText" presStyleLbl="node4" presStyleIdx="10" presStyleCnt="17">
        <dgm:presLayoutVars>
          <dgm:chPref val="3"/>
        </dgm:presLayoutVars>
      </dgm:prSet>
      <dgm:spPr>
        <a:prstGeom prst="roundRect">
          <a:avLst/>
        </a:prstGeom>
      </dgm:spPr>
    </dgm:pt>
    <dgm:pt modelId="{422C5C1C-28A4-4ECB-AFFC-51661DDCF0BF}" type="pres">
      <dgm:prSet presAssocID="{6B96B079-CDF3-4D25-8B99-895E3BFE9FF7}" presName="rootConnector" presStyleLbl="node4" presStyleIdx="10" presStyleCnt="17"/>
      <dgm:spPr/>
    </dgm:pt>
    <dgm:pt modelId="{97856D4D-5CDE-430D-B09F-7DB85E730457}" type="pres">
      <dgm:prSet presAssocID="{6B96B079-CDF3-4D25-8B99-895E3BFE9FF7}" presName="hierChild4" presStyleCnt="0"/>
      <dgm:spPr/>
    </dgm:pt>
    <dgm:pt modelId="{244B4C4D-18D1-4FE9-AE65-E051C1154BA4}" type="pres">
      <dgm:prSet presAssocID="{6B96B079-CDF3-4D25-8B99-895E3BFE9FF7}" presName="hierChild5" presStyleCnt="0"/>
      <dgm:spPr/>
    </dgm:pt>
    <dgm:pt modelId="{EDF2C8E1-927B-4D90-9556-C617B65763B4}" type="pres">
      <dgm:prSet presAssocID="{C23CC69D-26E7-4512-8CB6-89FCC8890D76}" presName="hierChild5" presStyleCnt="0"/>
      <dgm:spPr/>
    </dgm:pt>
    <dgm:pt modelId="{2C2C5F1B-5328-4F7E-A4A5-8A1D0C378A44}" type="pres">
      <dgm:prSet presAssocID="{21DCD16B-AB12-44CC-B342-A1CE146D0F96}" presName="Name37" presStyleLbl="parChTrans1D4" presStyleIdx="11" presStyleCnt="19"/>
      <dgm:spPr/>
    </dgm:pt>
    <dgm:pt modelId="{13923AAF-1483-4F3A-9FD6-13174F528661}" type="pres">
      <dgm:prSet presAssocID="{9E1A50F5-45BA-499B-9CEF-C960C1D587C7}" presName="hierRoot2" presStyleCnt="0">
        <dgm:presLayoutVars>
          <dgm:hierBranch val="init"/>
        </dgm:presLayoutVars>
      </dgm:prSet>
      <dgm:spPr/>
    </dgm:pt>
    <dgm:pt modelId="{88236B78-46D9-456B-882C-C7A5E7BAB3F8}" type="pres">
      <dgm:prSet presAssocID="{9E1A50F5-45BA-499B-9CEF-C960C1D587C7}" presName="rootComposite" presStyleCnt="0"/>
      <dgm:spPr/>
    </dgm:pt>
    <dgm:pt modelId="{E3C814D7-8694-44A7-930E-3890D9379EBF}" type="pres">
      <dgm:prSet presAssocID="{9E1A50F5-45BA-499B-9CEF-C960C1D587C7}" presName="rootText" presStyleLbl="node4" presStyleIdx="11" presStyleCnt="17">
        <dgm:presLayoutVars>
          <dgm:chPref val="3"/>
        </dgm:presLayoutVars>
      </dgm:prSet>
      <dgm:spPr>
        <a:prstGeom prst="roundRect">
          <a:avLst/>
        </a:prstGeom>
      </dgm:spPr>
    </dgm:pt>
    <dgm:pt modelId="{46055153-7246-46CE-AE0A-1DFAB55B7D44}" type="pres">
      <dgm:prSet presAssocID="{9E1A50F5-45BA-499B-9CEF-C960C1D587C7}" presName="rootConnector" presStyleLbl="node4" presStyleIdx="11" presStyleCnt="17"/>
      <dgm:spPr/>
    </dgm:pt>
    <dgm:pt modelId="{2A6DEB30-64D2-4E8B-855D-41009CE45C5D}" type="pres">
      <dgm:prSet presAssocID="{9E1A50F5-45BA-499B-9CEF-C960C1D587C7}" presName="hierChild4" presStyleCnt="0"/>
      <dgm:spPr/>
    </dgm:pt>
    <dgm:pt modelId="{206BEAC8-730C-494E-936A-D9A34FE71731}" type="pres">
      <dgm:prSet presAssocID="{D7C609D4-8A60-487C-8858-3D22E847FA3D}" presName="Name37" presStyleLbl="parChTrans1D4" presStyleIdx="12" presStyleCnt="19"/>
      <dgm:spPr/>
    </dgm:pt>
    <dgm:pt modelId="{8DFB04AA-5F5D-45F0-AC58-8A2BB39B2CF7}" type="pres">
      <dgm:prSet presAssocID="{E1912107-8579-436A-8A15-48AB671FDEAE}" presName="hierRoot2" presStyleCnt="0">
        <dgm:presLayoutVars>
          <dgm:hierBranch val="init"/>
        </dgm:presLayoutVars>
      </dgm:prSet>
      <dgm:spPr/>
    </dgm:pt>
    <dgm:pt modelId="{2B5DAAA0-7167-49B2-844E-4BE81AB9A149}" type="pres">
      <dgm:prSet presAssocID="{E1912107-8579-436A-8A15-48AB671FDEAE}" presName="rootComposite" presStyleCnt="0"/>
      <dgm:spPr/>
    </dgm:pt>
    <dgm:pt modelId="{A6BB63B7-4DA6-4275-9034-1E236DFF8718}" type="pres">
      <dgm:prSet presAssocID="{E1912107-8579-436A-8A15-48AB671FDEAE}" presName="rootText" presStyleLbl="node4" presStyleIdx="12" presStyleCnt="17">
        <dgm:presLayoutVars>
          <dgm:chPref val="3"/>
        </dgm:presLayoutVars>
      </dgm:prSet>
      <dgm:spPr>
        <a:prstGeom prst="roundRect">
          <a:avLst/>
        </a:prstGeom>
      </dgm:spPr>
    </dgm:pt>
    <dgm:pt modelId="{3E82A1D4-4DD9-4B84-A486-6C36D0D22DA7}" type="pres">
      <dgm:prSet presAssocID="{E1912107-8579-436A-8A15-48AB671FDEAE}" presName="rootConnector" presStyleLbl="node4" presStyleIdx="12" presStyleCnt="17"/>
      <dgm:spPr/>
    </dgm:pt>
    <dgm:pt modelId="{2033EC9B-2315-4772-9297-D329E26D129B}" type="pres">
      <dgm:prSet presAssocID="{E1912107-8579-436A-8A15-48AB671FDEAE}" presName="hierChild4" presStyleCnt="0"/>
      <dgm:spPr/>
    </dgm:pt>
    <dgm:pt modelId="{2C3DDE93-2EA4-4D51-98D0-DADE5F0013DF}" type="pres">
      <dgm:prSet presAssocID="{E1912107-8579-436A-8A15-48AB671FDEAE}" presName="hierChild5" presStyleCnt="0"/>
      <dgm:spPr/>
    </dgm:pt>
    <dgm:pt modelId="{AAFA4740-D9EC-4229-A0D3-3272D24382C2}" type="pres">
      <dgm:prSet presAssocID="{9E1A50F5-45BA-499B-9CEF-C960C1D587C7}" presName="hierChild5" presStyleCnt="0"/>
      <dgm:spPr/>
    </dgm:pt>
    <dgm:pt modelId="{E1057A73-07EE-4A52-ADFA-7B55A34EA890}" type="pres">
      <dgm:prSet presAssocID="{9E6AD923-BBB7-41A7-815D-0EB625F56AF1}" presName="hierChild5" presStyleCnt="0"/>
      <dgm:spPr/>
    </dgm:pt>
    <dgm:pt modelId="{29DAA3B8-C7A4-4D24-AB5E-D888D248FCC6}" type="pres">
      <dgm:prSet presAssocID="{9EEFFBDE-1957-4E09-8D4B-52B929CBF9D6}" presName="hierChild5" presStyleCnt="0"/>
      <dgm:spPr/>
    </dgm:pt>
    <dgm:pt modelId="{72E85433-9550-4831-AD9E-EDC890D906F9}" type="pres">
      <dgm:prSet presAssocID="{D1985DD5-D61B-4705-ACBC-A2F57CCB2A10}" presName="Name37" presStyleLbl="parChTrans1D3" presStyleIdx="3" presStyleCnt="4"/>
      <dgm:spPr/>
    </dgm:pt>
    <dgm:pt modelId="{3AD5459B-4216-4A20-9895-823DB415295E}" type="pres">
      <dgm:prSet presAssocID="{ACA508BF-1DC5-46AF-840B-C84731A07858}" presName="hierRoot2" presStyleCnt="0">
        <dgm:presLayoutVars>
          <dgm:hierBranch val="init"/>
        </dgm:presLayoutVars>
      </dgm:prSet>
      <dgm:spPr/>
    </dgm:pt>
    <dgm:pt modelId="{3A38914A-BB65-4AF6-BA85-622DC1BA46EA}" type="pres">
      <dgm:prSet presAssocID="{ACA508BF-1DC5-46AF-840B-C84731A07858}" presName="rootComposite" presStyleCnt="0"/>
      <dgm:spPr/>
    </dgm:pt>
    <dgm:pt modelId="{0529246F-578D-491C-AE93-CA7EEB09BD94}" type="pres">
      <dgm:prSet presAssocID="{ACA508BF-1DC5-46AF-840B-C84731A07858}" presName="rootText" presStyleLbl="node3" presStyleIdx="3" presStyleCnt="4">
        <dgm:presLayoutVars>
          <dgm:chPref val="3"/>
        </dgm:presLayoutVars>
      </dgm:prSet>
      <dgm:spPr>
        <a:prstGeom prst="roundRect">
          <a:avLst/>
        </a:prstGeom>
      </dgm:spPr>
    </dgm:pt>
    <dgm:pt modelId="{E1E0BD5A-8030-4220-8E39-C4F63C4F598B}" type="pres">
      <dgm:prSet presAssocID="{ACA508BF-1DC5-46AF-840B-C84731A07858}" presName="rootConnector" presStyleLbl="node3" presStyleIdx="3" presStyleCnt="4"/>
      <dgm:spPr/>
    </dgm:pt>
    <dgm:pt modelId="{F32F9BAA-068F-411B-B90A-45B6F5FBE140}" type="pres">
      <dgm:prSet presAssocID="{ACA508BF-1DC5-46AF-840B-C84731A07858}" presName="hierChild4" presStyleCnt="0"/>
      <dgm:spPr/>
    </dgm:pt>
    <dgm:pt modelId="{D54DDF48-AA35-4CD8-8BDD-298413013BFD}" type="pres">
      <dgm:prSet presAssocID="{60276CDE-9D7B-4FBF-8F2C-724A0A0729DB}" presName="Name37" presStyleLbl="parChTrans1D4" presStyleIdx="13" presStyleCnt="19"/>
      <dgm:spPr/>
    </dgm:pt>
    <dgm:pt modelId="{9E3C8D4E-684C-44D8-8361-4CE57D9ED0FA}" type="pres">
      <dgm:prSet presAssocID="{0CFBF67A-0707-4909-9AEB-A9F58990111F}" presName="hierRoot2" presStyleCnt="0">
        <dgm:presLayoutVars>
          <dgm:hierBranch val="init"/>
        </dgm:presLayoutVars>
      </dgm:prSet>
      <dgm:spPr/>
    </dgm:pt>
    <dgm:pt modelId="{857FFD9F-A92D-4CD6-B3F8-4B17205E9091}" type="pres">
      <dgm:prSet presAssocID="{0CFBF67A-0707-4909-9AEB-A9F58990111F}" presName="rootComposite" presStyleCnt="0"/>
      <dgm:spPr/>
    </dgm:pt>
    <dgm:pt modelId="{A3E0A72A-315A-49EB-83B8-01C453FD41DD}" type="pres">
      <dgm:prSet presAssocID="{0CFBF67A-0707-4909-9AEB-A9F58990111F}" presName="rootText" presStyleLbl="node4" presStyleIdx="13" presStyleCnt="17">
        <dgm:presLayoutVars>
          <dgm:chPref val="3"/>
        </dgm:presLayoutVars>
      </dgm:prSet>
      <dgm:spPr>
        <a:prstGeom prst="roundRect">
          <a:avLst/>
        </a:prstGeom>
      </dgm:spPr>
    </dgm:pt>
    <dgm:pt modelId="{8C25DD8A-B211-44C5-BAC0-62153B5A28A7}" type="pres">
      <dgm:prSet presAssocID="{0CFBF67A-0707-4909-9AEB-A9F58990111F}" presName="rootConnector" presStyleLbl="node4" presStyleIdx="13" presStyleCnt="17"/>
      <dgm:spPr/>
    </dgm:pt>
    <dgm:pt modelId="{95CF5505-A136-4A9E-97A8-DF118472FBA1}" type="pres">
      <dgm:prSet presAssocID="{0CFBF67A-0707-4909-9AEB-A9F58990111F}" presName="hierChild4" presStyleCnt="0"/>
      <dgm:spPr/>
    </dgm:pt>
    <dgm:pt modelId="{CEBF8A81-5B98-47E6-B3F9-F4AD664DB72B}" type="pres">
      <dgm:prSet presAssocID="{25566E2A-EA8B-497E-BEED-8A4EFE1C0621}" presName="Name37" presStyleLbl="parChTrans1D4" presStyleIdx="14" presStyleCnt="19"/>
      <dgm:spPr/>
    </dgm:pt>
    <dgm:pt modelId="{6720AFB7-66E0-4B01-B3D5-F920AB302BA9}" type="pres">
      <dgm:prSet presAssocID="{CE7A5C4E-C758-4743-9341-F9D272133DFE}" presName="hierRoot2" presStyleCnt="0">
        <dgm:presLayoutVars>
          <dgm:hierBranch val="init"/>
        </dgm:presLayoutVars>
      </dgm:prSet>
      <dgm:spPr/>
    </dgm:pt>
    <dgm:pt modelId="{2D285BC5-2E32-487D-A5C2-93DB8F0CEEA9}" type="pres">
      <dgm:prSet presAssocID="{CE7A5C4E-C758-4743-9341-F9D272133DFE}" presName="rootComposite" presStyleCnt="0"/>
      <dgm:spPr/>
    </dgm:pt>
    <dgm:pt modelId="{E8DC1337-1663-4935-8335-B8A0D03AAB3C}" type="pres">
      <dgm:prSet presAssocID="{CE7A5C4E-C758-4743-9341-F9D272133DFE}" presName="rootText" presStyleLbl="node4" presStyleIdx="14" presStyleCnt="17">
        <dgm:presLayoutVars>
          <dgm:chPref val="3"/>
        </dgm:presLayoutVars>
      </dgm:prSet>
      <dgm:spPr>
        <a:prstGeom prst="roundRect">
          <a:avLst/>
        </a:prstGeom>
      </dgm:spPr>
    </dgm:pt>
    <dgm:pt modelId="{71886198-D5D6-423D-B5AA-07A6A1D8BA16}" type="pres">
      <dgm:prSet presAssocID="{CE7A5C4E-C758-4743-9341-F9D272133DFE}" presName="rootConnector" presStyleLbl="node4" presStyleIdx="14" presStyleCnt="17"/>
      <dgm:spPr/>
    </dgm:pt>
    <dgm:pt modelId="{D67D5BD7-A10C-431F-813D-35FB53EB8B3E}" type="pres">
      <dgm:prSet presAssocID="{CE7A5C4E-C758-4743-9341-F9D272133DFE}" presName="hierChild4" presStyleCnt="0"/>
      <dgm:spPr/>
    </dgm:pt>
    <dgm:pt modelId="{3B3D2200-64EB-4279-9B40-1032B63F1016}" type="pres">
      <dgm:prSet presAssocID="{CE7A5C4E-C758-4743-9341-F9D272133DFE}" presName="hierChild5" presStyleCnt="0"/>
      <dgm:spPr/>
    </dgm:pt>
    <dgm:pt modelId="{2668CC6B-06B1-486C-B093-110F2CFAFD58}" type="pres">
      <dgm:prSet presAssocID="{FC19687F-A408-4830-BEA5-0808D89EA5DC}" presName="Name37" presStyleLbl="parChTrans1D4" presStyleIdx="15" presStyleCnt="19"/>
      <dgm:spPr/>
    </dgm:pt>
    <dgm:pt modelId="{C6C66BB3-6CE8-48EA-8E6F-F523757943F3}" type="pres">
      <dgm:prSet presAssocID="{645F82D4-3995-4F0E-AA95-425C0154D434}" presName="hierRoot2" presStyleCnt="0">
        <dgm:presLayoutVars>
          <dgm:hierBranch val="init"/>
        </dgm:presLayoutVars>
      </dgm:prSet>
      <dgm:spPr/>
    </dgm:pt>
    <dgm:pt modelId="{0F71F4EE-C935-4629-8143-71D1351DE826}" type="pres">
      <dgm:prSet presAssocID="{645F82D4-3995-4F0E-AA95-425C0154D434}" presName="rootComposite" presStyleCnt="0"/>
      <dgm:spPr/>
    </dgm:pt>
    <dgm:pt modelId="{C8CF0A9B-B0E4-4A64-97AA-B15ECAF9011D}" type="pres">
      <dgm:prSet presAssocID="{645F82D4-3995-4F0E-AA95-425C0154D434}" presName="rootText" presStyleLbl="node4" presStyleIdx="15" presStyleCnt="17">
        <dgm:presLayoutVars>
          <dgm:chPref val="3"/>
        </dgm:presLayoutVars>
      </dgm:prSet>
      <dgm:spPr>
        <a:prstGeom prst="roundRect">
          <a:avLst/>
        </a:prstGeom>
      </dgm:spPr>
    </dgm:pt>
    <dgm:pt modelId="{6850BCDC-7619-4067-9D8A-0785448C7DDD}" type="pres">
      <dgm:prSet presAssocID="{645F82D4-3995-4F0E-AA95-425C0154D434}" presName="rootConnector" presStyleLbl="node4" presStyleIdx="15" presStyleCnt="17"/>
      <dgm:spPr/>
    </dgm:pt>
    <dgm:pt modelId="{11A958F0-6694-4627-91EF-34889D37B84C}" type="pres">
      <dgm:prSet presAssocID="{645F82D4-3995-4F0E-AA95-425C0154D434}" presName="hierChild4" presStyleCnt="0"/>
      <dgm:spPr/>
    </dgm:pt>
    <dgm:pt modelId="{B45D7F57-657B-448D-884E-3B9A06DF8FBF}" type="pres">
      <dgm:prSet presAssocID="{645F82D4-3995-4F0E-AA95-425C0154D434}" presName="hierChild5" presStyleCnt="0"/>
      <dgm:spPr/>
    </dgm:pt>
    <dgm:pt modelId="{AA8ECAE1-00CC-44C3-A84A-E2A4C0E2EB2C}" type="pres">
      <dgm:prSet presAssocID="{3BD58480-23E8-45AE-BDD1-C0169EB6F926}" presName="Name111" presStyleLbl="parChTrans1D4" presStyleIdx="16" presStyleCnt="19"/>
      <dgm:spPr/>
    </dgm:pt>
    <dgm:pt modelId="{11D5ACDB-3508-4795-90E2-FF385C099EA1}" type="pres">
      <dgm:prSet presAssocID="{AE9CBE73-A390-4A22-A4D9-79CF2383DABE}" presName="hierRoot3" presStyleCnt="0">
        <dgm:presLayoutVars>
          <dgm:hierBranch val="init"/>
        </dgm:presLayoutVars>
      </dgm:prSet>
      <dgm:spPr/>
    </dgm:pt>
    <dgm:pt modelId="{B48BDC9A-0AAD-4EE7-8D9C-A3656AAFF8A2}" type="pres">
      <dgm:prSet presAssocID="{AE9CBE73-A390-4A22-A4D9-79CF2383DABE}" presName="rootComposite3" presStyleCnt="0"/>
      <dgm:spPr/>
    </dgm:pt>
    <dgm:pt modelId="{95AA292C-2DB8-4A97-AEC0-F0092B977329}" type="pres">
      <dgm:prSet presAssocID="{AE9CBE73-A390-4A22-A4D9-79CF2383DABE}" presName="rootText3" presStyleLbl="asst4" presStyleIdx="0" presStyleCnt="2">
        <dgm:presLayoutVars>
          <dgm:chPref val="3"/>
        </dgm:presLayoutVars>
      </dgm:prSet>
      <dgm:spPr>
        <a:prstGeom prst="roundRect">
          <a:avLst/>
        </a:prstGeom>
      </dgm:spPr>
    </dgm:pt>
    <dgm:pt modelId="{0A10B324-F4D1-41E5-AA52-65CEAD621A82}" type="pres">
      <dgm:prSet presAssocID="{AE9CBE73-A390-4A22-A4D9-79CF2383DABE}" presName="rootConnector3" presStyleLbl="asst4" presStyleIdx="0" presStyleCnt="2"/>
      <dgm:spPr/>
    </dgm:pt>
    <dgm:pt modelId="{B5BED50E-DEE7-46A5-9844-F863E5A7DC3E}" type="pres">
      <dgm:prSet presAssocID="{AE9CBE73-A390-4A22-A4D9-79CF2383DABE}" presName="hierChild6" presStyleCnt="0"/>
      <dgm:spPr/>
    </dgm:pt>
    <dgm:pt modelId="{0195E8E4-5042-41A4-B7CE-9ADAE2C723E3}" type="pres">
      <dgm:prSet presAssocID="{AE9CBE73-A390-4A22-A4D9-79CF2383DABE}" presName="hierChild7" presStyleCnt="0"/>
      <dgm:spPr/>
    </dgm:pt>
    <dgm:pt modelId="{D3BEEE62-6C9B-404A-AA18-85C26C8535B1}" type="pres">
      <dgm:prSet presAssocID="{DDCC71A2-A19E-474C-815D-A99E097A66F1}" presName="Name111" presStyleLbl="parChTrans1D4" presStyleIdx="17" presStyleCnt="19"/>
      <dgm:spPr/>
    </dgm:pt>
    <dgm:pt modelId="{D50CB546-D4FD-4A7F-A194-CE71ADA32351}" type="pres">
      <dgm:prSet presAssocID="{C1EF7FD9-8583-4CF8-9204-65F5B6DFAE5D}" presName="hierRoot3" presStyleCnt="0">
        <dgm:presLayoutVars>
          <dgm:hierBranch val="init"/>
        </dgm:presLayoutVars>
      </dgm:prSet>
      <dgm:spPr/>
    </dgm:pt>
    <dgm:pt modelId="{7EAC6542-BDC6-4CAE-911B-2923BC1B7FFF}" type="pres">
      <dgm:prSet presAssocID="{C1EF7FD9-8583-4CF8-9204-65F5B6DFAE5D}" presName="rootComposite3" presStyleCnt="0"/>
      <dgm:spPr/>
    </dgm:pt>
    <dgm:pt modelId="{FB9A79FA-3D6A-47C4-B532-8375203DB6F9}" type="pres">
      <dgm:prSet presAssocID="{C1EF7FD9-8583-4CF8-9204-65F5B6DFAE5D}" presName="rootText3" presStyleLbl="asst4" presStyleIdx="1" presStyleCnt="2">
        <dgm:presLayoutVars>
          <dgm:chPref val="3"/>
        </dgm:presLayoutVars>
      </dgm:prSet>
      <dgm:spPr>
        <a:prstGeom prst="roundRect">
          <a:avLst/>
        </a:prstGeom>
      </dgm:spPr>
    </dgm:pt>
    <dgm:pt modelId="{35DE278E-ABF9-4824-AA93-B53F018E4A08}" type="pres">
      <dgm:prSet presAssocID="{C1EF7FD9-8583-4CF8-9204-65F5B6DFAE5D}" presName="rootConnector3" presStyleLbl="asst4" presStyleIdx="1" presStyleCnt="2"/>
      <dgm:spPr/>
    </dgm:pt>
    <dgm:pt modelId="{5910CAEC-9C85-4EF1-87AE-B1E4A8269F56}" type="pres">
      <dgm:prSet presAssocID="{C1EF7FD9-8583-4CF8-9204-65F5B6DFAE5D}" presName="hierChild6" presStyleCnt="0"/>
      <dgm:spPr/>
    </dgm:pt>
    <dgm:pt modelId="{8B2CE25B-A2D7-43C0-A703-6FF2C9380EDB}" type="pres">
      <dgm:prSet presAssocID="{C1EF7FD9-8583-4CF8-9204-65F5B6DFAE5D}" presName="hierChild7" presStyleCnt="0"/>
      <dgm:spPr/>
    </dgm:pt>
    <dgm:pt modelId="{58F774B9-6B37-4582-A4BF-1B1CBF7B8AE5}" type="pres">
      <dgm:prSet presAssocID="{1EB4D510-E4F7-4E7E-8482-D674CA389DF6}" presName="Name37" presStyleLbl="parChTrans1D4" presStyleIdx="18" presStyleCnt="19"/>
      <dgm:spPr/>
    </dgm:pt>
    <dgm:pt modelId="{E8310A9F-B325-4842-977C-DB44B9C0433B}" type="pres">
      <dgm:prSet presAssocID="{71409598-1CF1-483B-BFDB-59532487B13C}" presName="hierRoot2" presStyleCnt="0">
        <dgm:presLayoutVars>
          <dgm:hierBranch val="init"/>
        </dgm:presLayoutVars>
      </dgm:prSet>
      <dgm:spPr/>
    </dgm:pt>
    <dgm:pt modelId="{BB9CF30B-37BA-4A52-8816-A6CC47A1BCBB}" type="pres">
      <dgm:prSet presAssocID="{71409598-1CF1-483B-BFDB-59532487B13C}" presName="rootComposite" presStyleCnt="0"/>
      <dgm:spPr/>
    </dgm:pt>
    <dgm:pt modelId="{2FF0091E-1B9B-49F4-92EC-77E00C181154}" type="pres">
      <dgm:prSet presAssocID="{71409598-1CF1-483B-BFDB-59532487B13C}" presName="rootText" presStyleLbl="node4" presStyleIdx="16" presStyleCnt="17">
        <dgm:presLayoutVars>
          <dgm:chPref val="3"/>
        </dgm:presLayoutVars>
      </dgm:prSet>
      <dgm:spPr>
        <a:prstGeom prst="roundRect">
          <a:avLst/>
        </a:prstGeom>
      </dgm:spPr>
    </dgm:pt>
    <dgm:pt modelId="{BD79EF81-1430-454C-863B-324BEB601D6B}" type="pres">
      <dgm:prSet presAssocID="{71409598-1CF1-483B-BFDB-59532487B13C}" presName="rootConnector" presStyleLbl="node4" presStyleIdx="16" presStyleCnt="17"/>
      <dgm:spPr/>
    </dgm:pt>
    <dgm:pt modelId="{FAA26060-E0AD-43ED-AAD4-3497E443EC2A}" type="pres">
      <dgm:prSet presAssocID="{71409598-1CF1-483B-BFDB-59532487B13C}" presName="hierChild4" presStyleCnt="0"/>
      <dgm:spPr/>
    </dgm:pt>
    <dgm:pt modelId="{0C9B994A-D684-4D78-9CE5-45E820090A17}" type="pres">
      <dgm:prSet presAssocID="{71409598-1CF1-483B-BFDB-59532487B13C}" presName="hierChild5" presStyleCnt="0"/>
      <dgm:spPr/>
    </dgm:pt>
    <dgm:pt modelId="{A85168D7-5DC8-4725-9290-77C5EEC5FAEA}" type="pres">
      <dgm:prSet presAssocID="{0CFBF67A-0707-4909-9AEB-A9F58990111F}" presName="hierChild5" presStyleCnt="0"/>
      <dgm:spPr/>
    </dgm:pt>
    <dgm:pt modelId="{00C0615D-451D-49EF-824A-5A4952F317B6}" type="pres">
      <dgm:prSet presAssocID="{ACA508BF-1DC5-46AF-840B-C84731A07858}" presName="hierChild5" presStyleCnt="0"/>
      <dgm:spPr/>
    </dgm:pt>
    <dgm:pt modelId="{07F89CF5-B52C-47E6-B94B-8195853D8811}" type="pres">
      <dgm:prSet presAssocID="{76F44AEC-BDAB-4D19-BE78-C1F1086EA093}" presName="hierChild5" presStyleCnt="0"/>
      <dgm:spPr/>
    </dgm:pt>
    <dgm:pt modelId="{62FDD36C-7697-4A07-8044-F249EE66C59A}" type="pres">
      <dgm:prSet presAssocID="{17B7C4EA-2AE7-4513-A880-166AA692FDBB}" presName="hierChild3" presStyleCnt="0"/>
      <dgm:spPr/>
    </dgm:pt>
  </dgm:ptLst>
  <dgm:cxnLst>
    <dgm:cxn modelId="{A4BB2F03-7B7C-4E51-A426-32BD04AF9E07}" srcId="{0CFBF67A-0707-4909-9AEB-A9F58990111F}" destId="{645F82D4-3995-4F0E-AA95-425C0154D434}" srcOrd="1" destOrd="0" parTransId="{FC19687F-A408-4830-BEA5-0808D89EA5DC}" sibTransId="{213A5D10-62B1-4893-8396-F71EAA127FB6}"/>
    <dgm:cxn modelId="{D457DE03-8E4F-4BF5-8096-43DF22AD47C8}" type="presOf" srcId="{35E63555-64E7-4D58-B614-0D60FFA5A31A}" destId="{7F546D89-D5D2-471D-8CF3-8B9A5A8D577E}" srcOrd="0" destOrd="0" presId="urn:microsoft.com/office/officeart/2005/8/layout/orgChart1"/>
    <dgm:cxn modelId="{D8443707-4914-4EA6-8BAF-8A8D49A6089B}" type="presOf" srcId="{FC19687F-A408-4830-BEA5-0808D89EA5DC}" destId="{2668CC6B-06B1-486C-B093-110F2CFAFD58}" srcOrd="0" destOrd="0" presId="urn:microsoft.com/office/officeart/2005/8/layout/orgChart1"/>
    <dgm:cxn modelId="{0C623B0C-C39A-4A2E-AC92-B52B37716B0A}" srcId="{DB22C18A-215D-4DA6-9243-B8C8A48D3AAC}" destId="{06DAA3DE-5C3E-499A-AB99-A46FE19010D0}" srcOrd="0" destOrd="0" parTransId="{9040EDE3-EA0B-4DE2-BB7A-237EC1DA30CB}" sibTransId="{E30C13EF-E568-4835-A33C-007E58B77080}"/>
    <dgm:cxn modelId="{3613740C-B64C-4264-9451-C2CAA82E11C6}" type="presOf" srcId="{D6B95256-0C55-4BD1-BCF4-1058ED1C5492}" destId="{196969FC-2891-4BC6-ABD9-38588FAE5FF6}" srcOrd="1" destOrd="0" presId="urn:microsoft.com/office/officeart/2005/8/layout/orgChart1"/>
    <dgm:cxn modelId="{6538C50D-C346-4E0C-9B31-F58EFCA89BAE}" type="presOf" srcId="{2803145F-65A8-49D9-937F-6885F83ED8AC}" destId="{291F620A-2C0F-4884-BD48-B6191755D0D8}" srcOrd="0" destOrd="0" presId="urn:microsoft.com/office/officeart/2005/8/layout/orgChart1"/>
    <dgm:cxn modelId="{32C10F11-C1CF-4D2E-B51E-9F4CC09473AB}" type="presOf" srcId="{645F82D4-3995-4F0E-AA95-425C0154D434}" destId="{6850BCDC-7619-4067-9D8A-0785448C7DDD}" srcOrd="1" destOrd="0" presId="urn:microsoft.com/office/officeart/2005/8/layout/orgChart1"/>
    <dgm:cxn modelId="{AE0E5313-A334-4E1D-AA17-D5F8D8E337F7}" type="presOf" srcId="{9E6AD923-BBB7-41A7-815D-0EB625F56AF1}" destId="{7A5407AF-A9CE-415B-A690-9D9D890AD57C}" srcOrd="1" destOrd="0" presId="urn:microsoft.com/office/officeart/2005/8/layout/orgChart1"/>
    <dgm:cxn modelId="{443AAC14-1600-4E15-A633-8B671351CF7C}" type="presOf" srcId="{76F44AEC-BDAB-4D19-BE78-C1F1086EA093}" destId="{980276AE-252C-471D-B0A2-5FE3F01959D0}" srcOrd="0" destOrd="0" presId="urn:microsoft.com/office/officeart/2005/8/layout/orgChart1"/>
    <dgm:cxn modelId="{914E9915-C4B9-43B7-879A-323B739CEE8D}" type="presOf" srcId="{AE9CBE73-A390-4A22-A4D9-79CF2383DABE}" destId="{0A10B324-F4D1-41E5-AA52-65CEAD621A82}" srcOrd="1" destOrd="0" presId="urn:microsoft.com/office/officeart/2005/8/layout/orgChart1"/>
    <dgm:cxn modelId="{5AAF0918-FD3D-47F3-AEF3-C17F53669C90}" type="presOf" srcId="{AF2EDA81-7AB8-4E0A-964F-C41CFE6C65C2}" destId="{6DE113F9-38A3-4CF1-A3F9-2F825C7EC093}" srcOrd="0" destOrd="0" presId="urn:microsoft.com/office/officeart/2005/8/layout/orgChart1"/>
    <dgm:cxn modelId="{1BC2F01B-9655-4431-96EC-2DAEF95424B8}" type="presOf" srcId="{DB22C18A-215D-4DA6-9243-B8C8A48D3AAC}" destId="{A55C74DB-9D26-4A17-A289-2CDA43C5DA59}" srcOrd="0" destOrd="0" presId="urn:microsoft.com/office/officeart/2005/8/layout/orgChart1"/>
    <dgm:cxn modelId="{1FEA8C1C-0D7C-43C7-BABA-0F840A8C631D}" type="presOf" srcId="{1DEF9681-229B-4606-B94B-45900950D942}" destId="{ACF08AD6-3976-4570-9F30-AAA63B3741DD}" srcOrd="0" destOrd="0" presId="urn:microsoft.com/office/officeart/2005/8/layout/orgChart1"/>
    <dgm:cxn modelId="{3389501D-6179-4B6C-90E6-FEFF57DC7F45}" type="presOf" srcId="{3BD58480-23E8-45AE-BDD1-C0169EB6F926}" destId="{AA8ECAE1-00CC-44C3-A84A-E2A4C0E2EB2C}" srcOrd="0" destOrd="0" presId="urn:microsoft.com/office/officeart/2005/8/layout/orgChart1"/>
    <dgm:cxn modelId="{EBC99E22-6497-4A93-BDDE-13B544D09968}" type="presOf" srcId="{3781D988-D7BD-4144-9A65-1CE0680F12F7}" destId="{274C35F7-945D-4FF6-BA4D-964C4AF2C580}" srcOrd="0" destOrd="0" presId="urn:microsoft.com/office/officeart/2005/8/layout/orgChart1"/>
    <dgm:cxn modelId="{3EDFB724-A3C9-4433-9D48-ABAC27D0101E}" type="presOf" srcId="{10894BDA-FD90-464D-8DFE-8B25DE56CF30}" destId="{276ED7CF-E3DB-4A08-8F44-AD0ED3B4EE9A}" srcOrd="1" destOrd="0" presId="urn:microsoft.com/office/officeart/2005/8/layout/orgChart1"/>
    <dgm:cxn modelId="{636F4426-FB62-4617-A21C-F739682C6C0B}" srcId="{9E1A50F5-45BA-499B-9CEF-C960C1D587C7}" destId="{E1912107-8579-436A-8A15-48AB671FDEAE}" srcOrd="0" destOrd="0" parTransId="{D7C609D4-8A60-487C-8858-3D22E847FA3D}" sibTransId="{118D4FCB-6615-4BCB-A69A-ADE3E50334F2}"/>
    <dgm:cxn modelId="{550CBE26-651C-4E33-92E8-535BB9B68015}" type="presOf" srcId="{6B96B079-CDF3-4D25-8B99-895E3BFE9FF7}" destId="{422C5C1C-28A4-4ECB-AFFC-51661DDCF0BF}" srcOrd="1" destOrd="0" presId="urn:microsoft.com/office/officeart/2005/8/layout/orgChart1"/>
    <dgm:cxn modelId="{4DA8E229-E861-45BD-8842-5A6B792F8A9B}" type="presOf" srcId="{9EEFFBDE-1957-4E09-8D4B-52B929CBF9D6}" destId="{AC05729D-0115-468E-9478-3CE56B15742C}" srcOrd="0" destOrd="0" presId="urn:microsoft.com/office/officeart/2005/8/layout/orgChart1"/>
    <dgm:cxn modelId="{8E6E442B-8302-4D1B-9E30-25287D52B11E}" type="presOf" srcId="{744C48B6-AD62-4C90-9942-A5BE6C10E6AF}" destId="{37EBF338-A4B9-409C-B316-A70CA9552514}" srcOrd="0" destOrd="0" presId="urn:microsoft.com/office/officeart/2005/8/layout/orgChart1"/>
    <dgm:cxn modelId="{891E1A2E-343D-4C28-8954-F4409752B2FF}" type="presOf" srcId="{25D9EAE2-417B-412F-A8AA-6B3680BE3AEE}" destId="{306D1049-3981-48F8-88BC-03CE160FF7DD}" srcOrd="0" destOrd="0" presId="urn:microsoft.com/office/officeart/2005/8/layout/orgChart1"/>
    <dgm:cxn modelId="{10D75C2E-363F-4501-A492-194711FF05DE}" type="presOf" srcId="{C0159C06-A7FA-42D8-BDEB-7C8B8EC53C1C}" destId="{0EDAD40E-4A6B-42A1-8526-C844F49E66B0}" srcOrd="0" destOrd="0" presId="urn:microsoft.com/office/officeart/2005/8/layout/orgChart1"/>
    <dgm:cxn modelId="{98644F2E-403E-4E00-9AC4-2DD2EB1497AE}" type="presOf" srcId="{6C59AF3E-190E-4C5F-A19C-0902A95332E9}" destId="{E2C14166-5725-4DF1-B9BE-A9E508F9F827}" srcOrd="0" destOrd="0" presId="urn:microsoft.com/office/officeart/2005/8/layout/orgChart1"/>
    <dgm:cxn modelId="{86906835-0E74-44E4-948C-088CD080E870}" type="presOf" srcId="{64FB0CBC-124E-45D5-B1C5-4BA30DB72F9A}" destId="{51C29687-A9F8-478B-BC3F-811382E9F7DA}" srcOrd="0" destOrd="0" presId="urn:microsoft.com/office/officeart/2005/8/layout/orgChart1"/>
    <dgm:cxn modelId="{EBB0033E-6298-4304-8429-BFE14622EC8D}" type="presOf" srcId="{69E5ACE1-D9A9-4365-8091-020403D6E8D0}" destId="{38CDED38-3E2B-4C49-9B65-06CDC1B98289}" srcOrd="0" destOrd="0" presId="urn:microsoft.com/office/officeart/2005/8/layout/orgChart1"/>
    <dgm:cxn modelId="{9A80A23E-F25F-4218-B122-4C6BF056C380}" srcId="{76F44AEC-BDAB-4D19-BE78-C1F1086EA093}" destId="{35E63555-64E7-4D58-B614-0D60FFA5A31A}" srcOrd="1" destOrd="0" parTransId="{64FB0CBC-124E-45D5-B1C5-4BA30DB72F9A}" sibTransId="{404B0AD7-45B1-4866-90D1-97B198BD7E39}"/>
    <dgm:cxn modelId="{8877005D-177F-48B6-93B6-D375DCCC563C}" srcId="{9E6AD923-BBB7-41A7-815D-0EB625F56AF1}" destId="{9E1A50F5-45BA-499B-9CEF-C960C1D587C7}" srcOrd="1" destOrd="0" parTransId="{21DCD16B-AB12-44CC-B342-A1CE146D0F96}" sibTransId="{061FC70B-A5F4-4B4C-9AD1-D23A3BDAB385}"/>
    <dgm:cxn modelId="{2162F55E-A4D2-4D5F-847E-4070C1EBBB2E}" type="presOf" srcId="{6B96B079-CDF3-4D25-8B99-895E3BFE9FF7}" destId="{CEA75D17-FA9F-4D69-B8C7-13A1158B2479}" srcOrd="0" destOrd="0" presId="urn:microsoft.com/office/officeart/2005/8/layout/orgChart1"/>
    <dgm:cxn modelId="{E8B5545F-D348-45ED-96DD-BB4E7A015861}" srcId="{ACA508BF-1DC5-46AF-840B-C84731A07858}" destId="{0CFBF67A-0707-4909-9AEB-A9F58990111F}" srcOrd="0" destOrd="0" parTransId="{60276CDE-9D7B-4FBF-8F2C-724A0A0729DB}" sibTransId="{F1CB7C27-898F-4ED6-896D-0E9C351F2129}"/>
    <dgm:cxn modelId="{46739441-8770-480C-A332-896F8D373B3B}" type="presOf" srcId="{3B898D6C-2A8B-41DC-A2DC-795698BD135E}" destId="{62E6B8DE-6C47-4402-9E29-4DA22CE3C30F}" srcOrd="0" destOrd="0" presId="urn:microsoft.com/office/officeart/2005/8/layout/orgChart1"/>
    <dgm:cxn modelId="{E4D79062-6E82-4BCC-8D75-3B235C787ACB}" type="presOf" srcId="{17B7C4EA-2AE7-4513-A880-166AA692FDBB}" destId="{09757553-54A6-4BA0-9002-EA569417A8BA}" srcOrd="0" destOrd="0" presId="urn:microsoft.com/office/officeart/2005/8/layout/orgChart1"/>
    <dgm:cxn modelId="{A56B6C43-0C3F-434C-99AE-35F9F3B4C4F1}" type="presOf" srcId="{E417BCC0-7688-42C8-B613-83C34B14CC8C}" destId="{AB8B98BD-1FFC-4EE1-AF1B-66600FC5E3B9}" srcOrd="0" destOrd="0" presId="urn:microsoft.com/office/officeart/2005/8/layout/orgChart1"/>
    <dgm:cxn modelId="{3A408043-9796-4698-B11D-DE9220D6592A}" srcId="{E417BCC0-7688-42C8-B613-83C34B14CC8C}" destId="{17B7C4EA-2AE7-4513-A880-166AA692FDBB}" srcOrd="0" destOrd="0" parTransId="{7F0E4601-AD1B-4C30-B1D0-04819ED32796}" sibTransId="{CC3A6638-3C8B-4CD9-968B-3780512DCC68}"/>
    <dgm:cxn modelId="{583A9C63-5354-4DE4-9F9F-5D89C8F274D4}" type="presOf" srcId="{8DF91F19-575A-4A85-BC2D-38761DEF16C7}" destId="{0A4F52E2-D64C-4E88-BA1B-3F7239056E86}" srcOrd="0" destOrd="0" presId="urn:microsoft.com/office/officeart/2005/8/layout/orgChart1"/>
    <dgm:cxn modelId="{0524F943-0D60-4E99-B764-AD9030989798}" srcId="{17B7C4EA-2AE7-4513-A880-166AA692FDBB}" destId="{76F44AEC-BDAB-4D19-BE78-C1F1086EA093}" srcOrd="0" destOrd="0" parTransId="{3B898D6C-2A8B-41DC-A2DC-795698BD135E}" sibTransId="{06554DE0-36F3-4AB4-9FB3-4427826AA3FA}"/>
    <dgm:cxn modelId="{CF0F8845-722E-4FF9-A268-5266BE8CA198}" type="presOf" srcId="{C1EF7FD9-8583-4CF8-9204-65F5B6DFAE5D}" destId="{FB9A79FA-3D6A-47C4-B532-8375203DB6F9}" srcOrd="0" destOrd="0" presId="urn:microsoft.com/office/officeart/2005/8/layout/orgChart1"/>
    <dgm:cxn modelId="{DC943946-1970-4E98-AC7F-981CEB5417AE}" type="presOf" srcId="{D1985DD5-D61B-4705-ACBC-A2F57CCB2A10}" destId="{72E85433-9550-4831-AD9E-EDC890D906F9}" srcOrd="0" destOrd="0" presId="urn:microsoft.com/office/officeart/2005/8/layout/orgChart1"/>
    <dgm:cxn modelId="{4B69AD46-A5A7-45B2-897B-19E5A6891657}" srcId="{8DF91F19-575A-4A85-BC2D-38761DEF16C7}" destId="{10894BDA-FD90-464D-8DFE-8B25DE56CF30}" srcOrd="2" destOrd="0" parTransId="{6C59AF3E-190E-4C5F-A19C-0902A95332E9}" sibTransId="{0A827667-263D-4B46-9163-2BE205425B2D}"/>
    <dgm:cxn modelId="{AFBA8747-48F8-43A6-8D4F-C2688D66C82E}" type="presOf" srcId="{AE9CBE73-A390-4A22-A4D9-79CF2383DABE}" destId="{95AA292C-2DB8-4A97-AEC0-F0092B977329}" srcOrd="0" destOrd="0" presId="urn:microsoft.com/office/officeart/2005/8/layout/orgChart1"/>
    <dgm:cxn modelId="{85701B48-5D9F-419D-B7D0-81299E8E49D5}" type="presOf" srcId="{ACA508BF-1DC5-46AF-840B-C84731A07858}" destId="{E1E0BD5A-8030-4220-8E39-C4F63C4F598B}" srcOrd="1" destOrd="0" presId="urn:microsoft.com/office/officeart/2005/8/layout/orgChart1"/>
    <dgm:cxn modelId="{030E124B-9B0C-4D3D-8EDF-EDA3B28CA04F}" type="presOf" srcId="{06DAA3DE-5C3E-499A-AB99-A46FE19010D0}" destId="{7ECC0CE3-7B47-4526-BC56-9B2F10BD1EB1}" srcOrd="0" destOrd="0" presId="urn:microsoft.com/office/officeart/2005/8/layout/orgChart1"/>
    <dgm:cxn modelId="{E263D94C-D69E-41E9-ACB4-A5F616DAC817}" type="presOf" srcId="{25D9EAE2-417B-412F-A8AA-6B3680BE3AEE}" destId="{1517C3A2-6E01-410B-BFB5-3F8825E024E1}" srcOrd="1" destOrd="0" presId="urn:microsoft.com/office/officeart/2005/8/layout/orgChart1"/>
    <dgm:cxn modelId="{B526B16E-BF9C-4E34-9D95-29CD8474BD1F}" type="presOf" srcId="{17B7C4EA-2AE7-4513-A880-166AA692FDBB}" destId="{52237436-26F8-4C55-86FB-44C5CA97E658}" srcOrd="1" destOrd="0" presId="urn:microsoft.com/office/officeart/2005/8/layout/orgChart1"/>
    <dgm:cxn modelId="{11C3F66F-93F2-41DE-A35E-7FD6363538E5}" type="presOf" srcId="{DDCC71A2-A19E-474C-815D-A99E097A66F1}" destId="{D3BEEE62-6C9B-404A-AA18-85C26C8535B1}" srcOrd="0" destOrd="0" presId="urn:microsoft.com/office/officeart/2005/8/layout/orgChart1"/>
    <dgm:cxn modelId="{80324D70-7CF8-4753-B5B4-AD3A8BA9DB2A}" type="presOf" srcId="{71409598-1CF1-483B-BFDB-59532487B13C}" destId="{BD79EF81-1430-454C-863B-324BEB601D6B}" srcOrd="1" destOrd="0" presId="urn:microsoft.com/office/officeart/2005/8/layout/orgChart1"/>
    <dgm:cxn modelId="{6FA7E151-E9AC-4D1D-9D55-068DE0164900}" type="presOf" srcId="{0CFBF67A-0707-4909-9AEB-A9F58990111F}" destId="{A3E0A72A-315A-49EB-83B8-01C453FD41DD}" srcOrd="0" destOrd="0" presId="urn:microsoft.com/office/officeart/2005/8/layout/orgChart1"/>
    <dgm:cxn modelId="{064A4855-BA68-4466-9328-59357636D123}" type="presOf" srcId="{6F02D9DA-3022-41A9-8D7C-B262E37842E3}" destId="{627096A6-3340-4924-B899-5E0A4DAC47E6}" srcOrd="0" destOrd="0" presId="urn:microsoft.com/office/officeart/2005/8/layout/orgChart1"/>
    <dgm:cxn modelId="{74CB6657-3980-4A4A-8F48-86CAEF3B2DAF}" type="presOf" srcId="{7D130F7F-1213-4171-9E2B-BE699DC5E960}" destId="{24372B72-CE3E-40DD-9B75-4190D477E209}" srcOrd="0" destOrd="0" presId="urn:microsoft.com/office/officeart/2005/8/layout/orgChart1"/>
    <dgm:cxn modelId="{52657577-63A3-452E-A760-D11DAF074646}" srcId="{8DF91F19-575A-4A85-BC2D-38761DEF16C7}" destId="{EEEC3368-A3A7-4589-B1D9-E66F497272AE}" srcOrd="1" destOrd="0" parTransId="{3781D988-D7BD-4144-9A65-1CE0680F12F7}" sibTransId="{B26EF1D8-E408-4A27-ABDE-35A4452ADBDA}"/>
    <dgm:cxn modelId="{0EE9415A-3DD2-40A3-B854-9D699ECEDCF7}" srcId="{76F44AEC-BDAB-4D19-BE78-C1F1086EA093}" destId="{9EEFFBDE-1957-4E09-8D4B-52B929CBF9D6}" srcOrd="2" destOrd="0" parTransId="{2803145F-65A8-49D9-937F-6885F83ED8AC}" sibTransId="{60E1FA03-7483-41F2-AC5E-0F8556E0B0EE}"/>
    <dgm:cxn modelId="{47C66E7A-8B90-44A0-A16C-416BB8E8AF3E}" type="presOf" srcId="{9CC82678-4214-465B-8B05-0FC33FA9F43D}" destId="{DDA47A1D-3565-4104-8A68-F5B415F9316E}" srcOrd="0" destOrd="0" presId="urn:microsoft.com/office/officeart/2005/8/layout/orgChart1"/>
    <dgm:cxn modelId="{6984DA7F-225F-4249-AF1A-75A754144BFF}" srcId="{645F82D4-3995-4F0E-AA95-425C0154D434}" destId="{C1EF7FD9-8583-4CF8-9204-65F5B6DFAE5D}" srcOrd="1" destOrd="0" parTransId="{DDCC71A2-A19E-474C-815D-A99E097A66F1}" sibTransId="{5C0414AE-8EBF-4BF6-A037-C661F1923DAB}"/>
    <dgm:cxn modelId="{7CD05186-C944-4D62-BA6F-25069C74CED7}" type="presOf" srcId="{0CFBF67A-0707-4909-9AEB-A9F58990111F}" destId="{8C25DD8A-B211-44C5-BAC0-62153B5A28A7}" srcOrd="1" destOrd="0" presId="urn:microsoft.com/office/officeart/2005/8/layout/orgChart1"/>
    <dgm:cxn modelId="{35A68589-7517-4123-82C7-5F9D8CA76D86}" type="presOf" srcId="{D6B95256-0C55-4BD1-BCF4-1058ED1C5492}" destId="{AA5FAD97-6B53-497B-82ED-39B4C7AFE6AC}" srcOrd="0" destOrd="0" presId="urn:microsoft.com/office/officeart/2005/8/layout/orgChart1"/>
    <dgm:cxn modelId="{7528058C-8F13-47B4-9628-3796C45642E2}" srcId="{C23CC69D-26E7-4512-8CB6-89FCC8890D76}" destId="{6B96B079-CDF3-4D25-8B99-895E3BFE9FF7}" srcOrd="0" destOrd="0" parTransId="{AF2EDA81-7AB8-4E0A-964F-C41CFE6C65C2}" sibTransId="{8B8B0D74-635D-4FE5-A58F-0053B70C7BEF}"/>
    <dgm:cxn modelId="{0582658D-D42D-48B0-9530-F222ADF44875}" type="presOf" srcId="{80513532-F094-4A7A-AB4B-7AA36BF79EEC}" destId="{52442AED-48EA-4C41-BDB9-540C39D34ED6}" srcOrd="1" destOrd="0" presId="urn:microsoft.com/office/officeart/2005/8/layout/orgChart1"/>
    <dgm:cxn modelId="{F76A808F-7871-4A13-B70D-4D7D2EA87A9F}" type="presOf" srcId="{9E1A50F5-45BA-499B-9CEF-C960C1D587C7}" destId="{E3C814D7-8694-44A7-930E-3890D9379EBF}" srcOrd="0" destOrd="0" presId="urn:microsoft.com/office/officeart/2005/8/layout/orgChart1"/>
    <dgm:cxn modelId="{409E3B92-762D-4D6B-A80F-5CA4D62AC9A2}" type="presOf" srcId="{8DF91F19-575A-4A85-BC2D-38761DEF16C7}" destId="{AFBC9167-A6CB-40A2-A47F-3F9968BDCA36}" srcOrd="1" destOrd="0" presId="urn:microsoft.com/office/officeart/2005/8/layout/orgChart1"/>
    <dgm:cxn modelId="{CC99F392-B748-4109-97FD-E1211BDB67C2}" type="presOf" srcId="{1DEF9681-229B-4606-B94B-45900950D942}" destId="{C47C915A-6BA8-4A93-90EF-E225183923EE}" srcOrd="1" destOrd="0" presId="urn:microsoft.com/office/officeart/2005/8/layout/orgChart1"/>
    <dgm:cxn modelId="{8D579A96-44B1-4C78-B358-6DC2272DC21D}" srcId="{76F44AEC-BDAB-4D19-BE78-C1F1086EA093}" destId="{ACA508BF-1DC5-46AF-840B-C84731A07858}" srcOrd="3" destOrd="0" parTransId="{D1985DD5-D61B-4705-ACBC-A2F57CCB2A10}" sibTransId="{2AD300DB-4B51-4B5D-9F85-A2B4A9604F0A}"/>
    <dgm:cxn modelId="{BE9AB49B-9FBD-4DDE-8BB2-A49B0D960C86}" type="presOf" srcId="{9E1A50F5-45BA-499B-9CEF-C960C1D587C7}" destId="{46055153-7246-46CE-AE0A-1DFAB55B7D44}" srcOrd="1" destOrd="0" presId="urn:microsoft.com/office/officeart/2005/8/layout/orgChart1"/>
    <dgm:cxn modelId="{2D65649D-1D20-42C2-B2D0-995CA559147B}" type="presOf" srcId="{EEEC3368-A3A7-4589-B1D9-E66F497272AE}" destId="{E0F189EE-4909-4BA6-AC33-646A5276EC8E}" srcOrd="1" destOrd="0" presId="urn:microsoft.com/office/officeart/2005/8/layout/orgChart1"/>
    <dgm:cxn modelId="{57D543A2-BBED-4834-88FC-B590A11CF9FE}" type="presOf" srcId="{D7C609D4-8A60-487C-8858-3D22E847FA3D}" destId="{206BEAC8-730C-494E-936A-D9A34FE71731}" srcOrd="0" destOrd="0" presId="urn:microsoft.com/office/officeart/2005/8/layout/orgChart1"/>
    <dgm:cxn modelId="{236A31A6-2AC0-4319-8573-8EC6233BC42A}" type="presOf" srcId="{9EEFFBDE-1957-4E09-8D4B-52B929CBF9D6}" destId="{51703D5F-95EB-4612-91FF-33739EA6252B}" srcOrd="1" destOrd="0" presId="urn:microsoft.com/office/officeart/2005/8/layout/orgChart1"/>
    <dgm:cxn modelId="{D15D4AA7-94B5-4B41-8AB5-2A30A3927003}" type="presOf" srcId="{C23CC69D-26E7-4512-8CB6-89FCC8890D76}" destId="{35824F6A-455F-464C-A276-4AB446DFEFC4}" srcOrd="0" destOrd="0" presId="urn:microsoft.com/office/officeart/2005/8/layout/orgChart1"/>
    <dgm:cxn modelId="{D3EC4AA8-BA55-40FE-8B59-A3330E4D870D}" type="presOf" srcId="{645F82D4-3995-4F0E-AA95-425C0154D434}" destId="{C8CF0A9B-B0E4-4A64-97AA-B15ECAF9011D}" srcOrd="0" destOrd="0" presId="urn:microsoft.com/office/officeart/2005/8/layout/orgChart1"/>
    <dgm:cxn modelId="{4C0891A8-595B-48A0-B4D8-29EF839AACB4}" type="presOf" srcId="{60276CDE-9D7B-4FBF-8F2C-724A0A0729DB}" destId="{D54DDF48-AA35-4CD8-8BDD-298413013BFD}" srcOrd="0" destOrd="0" presId="urn:microsoft.com/office/officeart/2005/8/layout/orgChart1"/>
    <dgm:cxn modelId="{26E3D6A8-6F9B-4CB2-8257-0A813C093EE9}" type="presOf" srcId="{1EB4D510-E4F7-4E7E-8482-D674CA389DF6}" destId="{58F774B9-6B37-4582-A4BF-1B1CBF7B8AE5}" srcOrd="0" destOrd="0" presId="urn:microsoft.com/office/officeart/2005/8/layout/orgChart1"/>
    <dgm:cxn modelId="{5967E0A8-243C-4A35-952A-A93338B9645E}" srcId="{645F82D4-3995-4F0E-AA95-425C0154D434}" destId="{AE9CBE73-A390-4A22-A4D9-79CF2383DABE}" srcOrd="0" destOrd="0" parTransId="{3BD58480-23E8-45AE-BDD1-C0169EB6F926}" sibTransId="{E6F4A1EC-D843-4283-AB5F-EED000197154}"/>
    <dgm:cxn modelId="{3C3870A9-F568-4CE2-8674-4E229F0A9184}" srcId="{EEEC3368-A3A7-4589-B1D9-E66F497272AE}" destId="{80513532-F094-4A7A-AB4B-7AA36BF79EEC}" srcOrd="0" destOrd="0" parTransId="{7D130F7F-1213-4171-9E2B-BE699DC5E960}" sibTransId="{0A0697A0-3DED-45E0-8878-F267452577E2}"/>
    <dgm:cxn modelId="{3B5400AC-C8D7-45B8-9257-BE3CD57E1F07}" type="presOf" srcId="{21DCD16B-AB12-44CC-B342-A1CE146D0F96}" destId="{2C2C5F1B-5328-4F7E-A4A5-8A1D0C378A44}" srcOrd="0" destOrd="0" presId="urn:microsoft.com/office/officeart/2005/8/layout/orgChart1"/>
    <dgm:cxn modelId="{EE3935B3-C97B-41C9-89DE-2C79DA9C8792}" type="presOf" srcId="{25566E2A-EA8B-497E-BEED-8A4EFE1C0621}" destId="{CEBF8A81-5B98-47E6-B3F9-F4AD664DB72B}" srcOrd="0" destOrd="0" presId="urn:microsoft.com/office/officeart/2005/8/layout/orgChart1"/>
    <dgm:cxn modelId="{B00F9AB3-A8AF-4DB1-AD24-446953F4733D}" srcId="{0CFBF67A-0707-4909-9AEB-A9F58990111F}" destId="{CE7A5C4E-C758-4743-9341-F9D272133DFE}" srcOrd="0" destOrd="0" parTransId="{25566E2A-EA8B-497E-BEED-8A4EFE1C0621}" sibTransId="{E9A27897-675D-470B-ABAD-E8FEFB7BAD7E}"/>
    <dgm:cxn modelId="{6D4BC3B7-E7A3-425D-B7FD-7EEDD87C7F1A}" type="presOf" srcId="{CE7A5C4E-C758-4743-9341-F9D272133DFE}" destId="{71886198-D5D6-423D-B5AA-07A6A1D8BA16}" srcOrd="1" destOrd="0" presId="urn:microsoft.com/office/officeart/2005/8/layout/orgChart1"/>
    <dgm:cxn modelId="{56F8E1C1-15E9-4C1E-AAF1-43264CA2C40D}" srcId="{1DEF9681-229B-4606-B94B-45900950D942}" destId="{8DF91F19-575A-4A85-BC2D-38761DEF16C7}" srcOrd="0" destOrd="0" parTransId="{9CC82678-4214-465B-8B05-0FC33FA9F43D}" sibTransId="{1B5DCA28-528C-47DA-9104-664FBE56E60A}"/>
    <dgm:cxn modelId="{0D00C4CB-3314-43BE-B11D-21AB61A7F27F}" type="presOf" srcId="{CE7A5C4E-C758-4743-9341-F9D272133DFE}" destId="{E8DC1337-1663-4935-8335-B8A0D03AAB3C}" srcOrd="0" destOrd="0" presId="urn:microsoft.com/office/officeart/2005/8/layout/orgChart1"/>
    <dgm:cxn modelId="{C00D9BCE-0895-42E6-97B4-A0E45CD650AC}" type="presOf" srcId="{C1EF7FD9-8583-4CF8-9204-65F5B6DFAE5D}" destId="{35DE278E-ABF9-4824-AA93-B53F018E4A08}" srcOrd="1" destOrd="0" presId="urn:microsoft.com/office/officeart/2005/8/layout/orgChart1"/>
    <dgm:cxn modelId="{B10D71D0-0724-4448-B8B9-4719CA82E009}" srcId="{10894BDA-FD90-464D-8DFE-8B25DE56CF30}" destId="{25D9EAE2-417B-412F-A8AA-6B3680BE3AEE}" srcOrd="0" destOrd="0" parTransId="{483A85EC-34EA-4596-8CEA-E7D49F83B883}" sibTransId="{7226658D-A964-481E-85D9-F2A90EDF7C52}"/>
    <dgm:cxn modelId="{4C4818D5-DB03-4DE3-AB45-667B43CA2E3C}" srcId="{76F44AEC-BDAB-4D19-BE78-C1F1086EA093}" destId="{1DEF9681-229B-4606-B94B-45900950D942}" srcOrd="0" destOrd="0" parTransId="{744C48B6-AD62-4C90-9942-A5BE6C10E6AF}" sibTransId="{F5321857-02B6-4FBA-B333-63A3C41D4A02}"/>
    <dgm:cxn modelId="{696178D6-3286-4E53-B727-F0F36513B329}" srcId="{8DF91F19-575A-4A85-BC2D-38761DEF16C7}" destId="{DB22C18A-215D-4DA6-9243-B8C8A48D3AAC}" srcOrd="0" destOrd="0" parTransId="{C0159C06-A7FA-42D8-BDEB-7C8B8EC53C1C}" sibTransId="{1CD38C23-DB96-4072-8B91-242B3412AE87}"/>
    <dgm:cxn modelId="{B677DCD7-6FE9-4C91-A65A-E4577D6357D3}" type="presOf" srcId="{EEEC3368-A3A7-4589-B1D9-E66F497272AE}" destId="{5108AF82-A5FF-4814-951E-F6EC8BF88533}" srcOrd="0" destOrd="0" presId="urn:microsoft.com/office/officeart/2005/8/layout/orgChart1"/>
    <dgm:cxn modelId="{7159E9D7-1E20-4BF7-8B62-E052BF45F488}" type="presOf" srcId="{483A85EC-34EA-4596-8CEA-E7D49F83B883}" destId="{60A14461-F708-442E-ADAD-C4F577A7AD73}" srcOrd="0" destOrd="0" presId="urn:microsoft.com/office/officeart/2005/8/layout/orgChart1"/>
    <dgm:cxn modelId="{26328AD8-1EC6-44B2-971B-9471DD3D5BE1}" type="presOf" srcId="{35E63555-64E7-4D58-B614-0D60FFA5A31A}" destId="{4B2D2787-0408-43D3-851A-9B62BDF81309}" srcOrd="1" destOrd="0" presId="urn:microsoft.com/office/officeart/2005/8/layout/orgChart1"/>
    <dgm:cxn modelId="{07CEAFDE-E353-49D6-B7FE-509C9716CF14}" srcId="{35E63555-64E7-4D58-B614-0D60FFA5A31A}" destId="{D6B95256-0C55-4BD1-BCF4-1058ED1C5492}" srcOrd="0" destOrd="0" parTransId="{69E5ACE1-D9A9-4365-8091-020403D6E8D0}" sibTransId="{076ABFA6-F074-4F27-B393-53D5FBAB0344}"/>
    <dgm:cxn modelId="{0542DBE0-160E-429D-A38F-7E56B7F5121A}" type="presOf" srcId="{8D4F5A06-1262-4767-9CE3-17B3F07C1961}" destId="{97622183-E531-4CA5-A704-F06218DD6748}" srcOrd="0" destOrd="0" presId="urn:microsoft.com/office/officeart/2005/8/layout/orgChart1"/>
    <dgm:cxn modelId="{59F7DDE1-9304-491D-BB47-BEE269029AE3}" type="presOf" srcId="{E1912107-8579-436A-8A15-48AB671FDEAE}" destId="{A6BB63B7-4DA6-4275-9034-1E236DFF8718}" srcOrd="0" destOrd="0" presId="urn:microsoft.com/office/officeart/2005/8/layout/orgChart1"/>
    <dgm:cxn modelId="{BA6FF9E4-6475-4F17-9200-378E13145FA7}" type="presOf" srcId="{ACA508BF-1DC5-46AF-840B-C84731A07858}" destId="{0529246F-578D-491C-AE93-CA7EEB09BD94}" srcOrd="0" destOrd="0" presId="urn:microsoft.com/office/officeart/2005/8/layout/orgChart1"/>
    <dgm:cxn modelId="{A53515E9-4884-402E-AD5C-62A1E23B6DBE}" type="presOf" srcId="{9E6AD923-BBB7-41A7-815D-0EB625F56AF1}" destId="{B3967CF7-C9EE-49DC-A40B-3624A766BBCB}" srcOrd="0" destOrd="0" presId="urn:microsoft.com/office/officeart/2005/8/layout/orgChart1"/>
    <dgm:cxn modelId="{C5682CE9-3129-4C7A-94F7-DA4D08FEBA6D}" type="presOf" srcId="{C23CC69D-26E7-4512-8CB6-89FCC8890D76}" destId="{EBAAC89C-EEDE-42C9-B98E-7CAE8E3464B0}" srcOrd="1" destOrd="0" presId="urn:microsoft.com/office/officeart/2005/8/layout/orgChart1"/>
    <dgm:cxn modelId="{C69B80EA-24E5-4C97-8DAE-E27371986CE2}" type="presOf" srcId="{76F44AEC-BDAB-4D19-BE78-C1F1086EA093}" destId="{33232C87-1D4B-452C-BFDC-0886144E6D5E}" srcOrd="1" destOrd="0" presId="urn:microsoft.com/office/officeart/2005/8/layout/orgChart1"/>
    <dgm:cxn modelId="{746870EB-C3A3-422E-BF4A-ED421CB46497}" type="presOf" srcId="{71409598-1CF1-483B-BFDB-59532487B13C}" destId="{2FF0091E-1B9B-49F4-92EC-77E00C181154}" srcOrd="0" destOrd="0" presId="urn:microsoft.com/office/officeart/2005/8/layout/orgChart1"/>
    <dgm:cxn modelId="{3CA0F1EC-115A-409B-A8B8-A3C6AEF75B9C}" srcId="{9EEFFBDE-1957-4E09-8D4B-52B929CBF9D6}" destId="{9E6AD923-BBB7-41A7-815D-0EB625F56AF1}" srcOrd="0" destOrd="0" parTransId="{6F02D9DA-3022-41A9-8D7C-B262E37842E3}" sibTransId="{E714AD0A-C6D1-41D3-819A-2C6C11E10A6F}"/>
    <dgm:cxn modelId="{FD8254EE-DA9B-4332-B32A-03BD8B8ED133}" srcId="{9E6AD923-BBB7-41A7-815D-0EB625F56AF1}" destId="{C23CC69D-26E7-4512-8CB6-89FCC8890D76}" srcOrd="0" destOrd="0" parTransId="{8D4F5A06-1262-4767-9CE3-17B3F07C1961}" sibTransId="{31C9C4B0-3A70-47FC-8F65-ACBB5D1CB312}"/>
    <dgm:cxn modelId="{67BA3CF1-233E-4706-A06F-A4F3745B7A0B}" type="presOf" srcId="{06DAA3DE-5C3E-499A-AB99-A46FE19010D0}" destId="{C1F62C8D-7FB7-4362-8027-F8FA0770BE81}" srcOrd="1" destOrd="0" presId="urn:microsoft.com/office/officeart/2005/8/layout/orgChart1"/>
    <dgm:cxn modelId="{D943A2F1-63C7-45E2-B873-6674A7A89B4A}" type="presOf" srcId="{DB22C18A-215D-4DA6-9243-B8C8A48D3AAC}" destId="{92386FAE-8771-4714-9ACD-C958614B4E35}" srcOrd="1" destOrd="0" presId="urn:microsoft.com/office/officeart/2005/8/layout/orgChart1"/>
    <dgm:cxn modelId="{4561FAF1-1335-415A-A246-B92760468CB7}" type="presOf" srcId="{10894BDA-FD90-464D-8DFE-8B25DE56CF30}" destId="{B9E15CEB-1DE5-4201-882D-1663531E8B0A}" srcOrd="0" destOrd="0" presId="urn:microsoft.com/office/officeart/2005/8/layout/orgChart1"/>
    <dgm:cxn modelId="{62A797FB-A9AF-4808-8BC3-13666C81F558}" type="presOf" srcId="{9040EDE3-EA0B-4DE2-BB7A-237EC1DA30CB}" destId="{A017090B-039C-401A-80B8-89E91374B238}" srcOrd="0" destOrd="0" presId="urn:microsoft.com/office/officeart/2005/8/layout/orgChart1"/>
    <dgm:cxn modelId="{8EEEDEFE-3414-4D87-9ACB-9CBB2082C423}" type="presOf" srcId="{80513532-F094-4A7A-AB4B-7AA36BF79EEC}" destId="{900044D3-85CA-4230-AE83-A3EA43438A9E}" srcOrd="0" destOrd="0" presId="urn:microsoft.com/office/officeart/2005/8/layout/orgChart1"/>
    <dgm:cxn modelId="{F46321FF-BD9C-4A78-B300-217ED3544D04}" type="presOf" srcId="{E1912107-8579-436A-8A15-48AB671FDEAE}" destId="{3E82A1D4-4DD9-4B84-A486-6C36D0D22DA7}" srcOrd="1" destOrd="0" presId="urn:microsoft.com/office/officeart/2005/8/layout/orgChart1"/>
    <dgm:cxn modelId="{4E4DC0FF-C746-447D-999C-2D4FA427486D}" srcId="{0CFBF67A-0707-4909-9AEB-A9F58990111F}" destId="{71409598-1CF1-483B-BFDB-59532487B13C}" srcOrd="2" destOrd="0" parTransId="{1EB4D510-E4F7-4E7E-8482-D674CA389DF6}" sibTransId="{C9BCB670-EF1F-4601-995A-7421FB2B5914}"/>
    <dgm:cxn modelId="{7CF69B9D-231A-40C1-AACC-647D77A61A32}" type="presParOf" srcId="{AB8B98BD-1FFC-4EE1-AF1B-66600FC5E3B9}" destId="{253899C9-B496-4260-813F-A1A352E55DF5}" srcOrd="0" destOrd="0" presId="urn:microsoft.com/office/officeart/2005/8/layout/orgChart1"/>
    <dgm:cxn modelId="{8208EF9A-62F6-4744-B7B1-FFD04CEB7C6A}" type="presParOf" srcId="{253899C9-B496-4260-813F-A1A352E55DF5}" destId="{5C5748E0-4427-449D-8B29-50D9AD218CBD}" srcOrd="0" destOrd="0" presId="urn:microsoft.com/office/officeart/2005/8/layout/orgChart1"/>
    <dgm:cxn modelId="{7475FF16-02F8-4024-B041-E968FAF63118}" type="presParOf" srcId="{5C5748E0-4427-449D-8B29-50D9AD218CBD}" destId="{09757553-54A6-4BA0-9002-EA569417A8BA}" srcOrd="0" destOrd="0" presId="urn:microsoft.com/office/officeart/2005/8/layout/orgChart1"/>
    <dgm:cxn modelId="{062B4986-B98E-4A62-9E2C-922ED5A15BB2}" type="presParOf" srcId="{5C5748E0-4427-449D-8B29-50D9AD218CBD}" destId="{52237436-26F8-4C55-86FB-44C5CA97E658}" srcOrd="1" destOrd="0" presId="urn:microsoft.com/office/officeart/2005/8/layout/orgChart1"/>
    <dgm:cxn modelId="{FEAD93AF-F475-4B90-B34E-882E54E28C47}" type="presParOf" srcId="{253899C9-B496-4260-813F-A1A352E55DF5}" destId="{0C5366F9-CF6D-48ED-8ABB-1946047E16FE}" srcOrd="1" destOrd="0" presId="urn:microsoft.com/office/officeart/2005/8/layout/orgChart1"/>
    <dgm:cxn modelId="{954DB653-4801-4F66-9B6D-58078D98AECD}" type="presParOf" srcId="{0C5366F9-CF6D-48ED-8ABB-1946047E16FE}" destId="{62E6B8DE-6C47-4402-9E29-4DA22CE3C30F}" srcOrd="0" destOrd="0" presId="urn:microsoft.com/office/officeart/2005/8/layout/orgChart1"/>
    <dgm:cxn modelId="{E9BB0AAC-F107-43DC-914A-6FE82CAFD73C}" type="presParOf" srcId="{0C5366F9-CF6D-48ED-8ABB-1946047E16FE}" destId="{463D4DAD-B6DD-4DFA-870F-A7B0EB01FBC5}" srcOrd="1" destOrd="0" presId="urn:microsoft.com/office/officeart/2005/8/layout/orgChart1"/>
    <dgm:cxn modelId="{A4FFCDD6-A334-4EE7-94DA-ADF2D4F57F39}" type="presParOf" srcId="{463D4DAD-B6DD-4DFA-870F-A7B0EB01FBC5}" destId="{10715E0C-E9B0-4CA4-8BBF-308D62349B0A}" srcOrd="0" destOrd="0" presId="urn:microsoft.com/office/officeart/2005/8/layout/orgChart1"/>
    <dgm:cxn modelId="{EB751D7F-1A5A-4F56-8A1B-E37D5568118A}" type="presParOf" srcId="{10715E0C-E9B0-4CA4-8BBF-308D62349B0A}" destId="{980276AE-252C-471D-B0A2-5FE3F01959D0}" srcOrd="0" destOrd="0" presId="urn:microsoft.com/office/officeart/2005/8/layout/orgChart1"/>
    <dgm:cxn modelId="{382416B8-49BB-4CAD-B0CF-CFCD0E07BE1A}" type="presParOf" srcId="{10715E0C-E9B0-4CA4-8BBF-308D62349B0A}" destId="{33232C87-1D4B-452C-BFDC-0886144E6D5E}" srcOrd="1" destOrd="0" presId="urn:microsoft.com/office/officeart/2005/8/layout/orgChart1"/>
    <dgm:cxn modelId="{FC734349-32EE-4E91-9D48-4BB46E5A9F84}" type="presParOf" srcId="{463D4DAD-B6DD-4DFA-870F-A7B0EB01FBC5}" destId="{22056956-7ECE-4A0B-8504-545D62C93AAA}" srcOrd="1" destOrd="0" presId="urn:microsoft.com/office/officeart/2005/8/layout/orgChart1"/>
    <dgm:cxn modelId="{A611C6ED-6DBC-4997-B456-F7C91E4BF5E4}" type="presParOf" srcId="{22056956-7ECE-4A0B-8504-545D62C93AAA}" destId="{37EBF338-A4B9-409C-B316-A70CA9552514}" srcOrd="0" destOrd="0" presId="urn:microsoft.com/office/officeart/2005/8/layout/orgChart1"/>
    <dgm:cxn modelId="{17AD148B-3C41-4C15-B0ED-C34C9D52BF8C}" type="presParOf" srcId="{22056956-7ECE-4A0B-8504-545D62C93AAA}" destId="{381DD04E-D0D9-4E06-A5E8-EE32064E7BCD}" srcOrd="1" destOrd="0" presId="urn:microsoft.com/office/officeart/2005/8/layout/orgChart1"/>
    <dgm:cxn modelId="{B25C433B-3EDC-4CB6-8BA4-6DAA8C517057}" type="presParOf" srcId="{381DD04E-D0D9-4E06-A5E8-EE32064E7BCD}" destId="{A882B0F4-81E8-4939-8C2E-66ACA22C56C4}" srcOrd="0" destOrd="0" presId="urn:microsoft.com/office/officeart/2005/8/layout/orgChart1"/>
    <dgm:cxn modelId="{A2466D4C-9406-4ACE-84DD-A8F64A3DF936}" type="presParOf" srcId="{A882B0F4-81E8-4939-8C2E-66ACA22C56C4}" destId="{ACF08AD6-3976-4570-9F30-AAA63B3741DD}" srcOrd="0" destOrd="0" presId="urn:microsoft.com/office/officeart/2005/8/layout/orgChart1"/>
    <dgm:cxn modelId="{3882AE0B-B461-475B-8765-1A4FC38626B6}" type="presParOf" srcId="{A882B0F4-81E8-4939-8C2E-66ACA22C56C4}" destId="{C47C915A-6BA8-4A93-90EF-E225183923EE}" srcOrd="1" destOrd="0" presId="urn:microsoft.com/office/officeart/2005/8/layout/orgChart1"/>
    <dgm:cxn modelId="{27B3A621-25FD-40D5-B21D-DC7D09B998A7}" type="presParOf" srcId="{381DD04E-D0D9-4E06-A5E8-EE32064E7BCD}" destId="{0AB8EEE5-9494-4B1F-9511-99F2047C7180}" srcOrd="1" destOrd="0" presId="urn:microsoft.com/office/officeart/2005/8/layout/orgChart1"/>
    <dgm:cxn modelId="{4B9E7A56-4FFC-43AD-8724-837B070761C3}" type="presParOf" srcId="{0AB8EEE5-9494-4B1F-9511-99F2047C7180}" destId="{DDA47A1D-3565-4104-8A68-F5B415F9316E}" srcOrd="0" destOrd="0" presId="urn:microsoft.com/office/officeart/2005/8/layout/orgChart1"/>
    <dgm:cxn modelId="{3209DAE3-B953-4E74-BB2B-1E9226F78CBD}" type="presParOf" srcId="{0AB8EEE5-9494-4B1F-9511-99F2047C7180}" destId="{E7F00C1E-5DCD-44ED-B63A-C242B7E2494E}" srcOrd="1" destOrd="0" presId="urn:microsoft.com/office/officeart/2005/8/layout/orgChart1"/>
    <dgm:cxn modelId="{0657C1BA-248C-4220-B3C0-30F9C285CE65}" type="presParOf" srcId="{E7F00C1E-5DCD-44ED-B63A-C242B7E2494E}" destId="{971F3AF4-695B-480E-A731-B9CED4BF38AD}" srcOrd="0" destOrd="0" presId="urn:microsoft.com/office/officeart/2005/8/layout/orgChart1"/>
    <dgm:cxn modelId="{14051881-45EB-45C3-92FD-9D8D639D38D1}" type="presParOf" srcId="{971F3AF4-695B-480E-A731-B9CED4BF38AD}" destId="{0A4F52E2-D64C-4E88-BA1B-3F7239056E86}" srcOrd="0" destOrd="0" presId="urn:microsoft.com/office/officeart/2005/8/layout/orgChart1"/>
    <dgm:cxn modelId="{647079D9-35F8-454A-ADF4-0A4CFF52DCB0}" type="presParOf" srcId="{971F3AF4-695B-480E-A731-B9CED4BF38AD}" destId="{AFBC9167-A6CB-40A2-A47F-3F9968BDCA36}" srcOrd="1" destOrd="0" presId="urn:microsoft.com/office/officeart/2005/8/layout/orgChart1"/>
    <dgm:cxn modelId="{D0B7DA6B-B279-432E-9D1D-EAA32A9FD3D5}" type="presParOf" srcId="{E7F00C1E-5DCD-44ED-B63A-C242B7E2494E}" destId="{8859EC5B-E0C0-40AD-A630-73C4DDB7F8FF}" srcOrd="1" destOrd="0" presId="urn:microsoft.com/office/officeart/2005/8/layout/orgChart1"/>
    <dgm:cxn modelId="{D3F49340-8D5A-4E76-B37B-AFD84E749BB3}" type="presParOf" srcId="{8859EC5B-E0C0-40AD-A630-73C4DDB7F8FF}" destId="{0EDAD40E-4A6B-42A1-8526-C844F49E66B0}" srcOrd="0" destOrd="0" presId="urn:microsoft.com/office/officeart/2005/8/layout/orgChart1"/>
    <dgm:cxn modelId="{20866370-3335-4841-B9C6-5854156251A9}" type="presParOf" srcId="{8859EC5B-E0C0-40AD-A630-73C4DDB7F8FF}" destId="{4E41C137-F364-4DD1-8F22-3C0C07AEBE10}" srcOrd="1" destOrd="0" presId="urn:microsoft.com/office/officeart/2005/8/layout/orgChart1"/>
    <dgm:cxn modelId="{F2ED7B83-DAE1-4F55-A86B-2188F6153301}" type="presParOf" srcId="{4E41C137-F364-4DD1-8F22-3C0C07AEBE10}" destId="{435C9CD2-F4CA-4A5D-ABD1-BB4A03605504}" srcOrd="0" destOrd="0" presId="urn:microsoft.com/office/officeart/2005/8/layout/orgChart1"/>
    <dgm:cxn modelId="{E4FE5EBD-4A04-4161-A94C-EDCD63A30BE8}" type="presParOf" srcId="{435C9CD2-F4CA-4A5D-ABD1-BB4A03605504}" destId="{A55C74DB-9D26-4A17-A289-2CDA43C5DA59}" srcOrd="0" destOrd="0" presId="urn:microsoft.com/office/officeart/2005/8/layout/orgChart1"/>
    <dgm:cxn modelId="{E6270BFA-247C-414F-8303-5F80699F1EA1}" type="presParOf" srcId="{435C9CD2-F4CA-4A5D-ABD1-BB4A03605504}" destId="{92386FAE-8771-4714-9ACD-C958614B4E35}" srcOrd="1" destOrd="0" presId="urn:microsoft.com/office/officeart/2005/8/layout/orgChart1"/>
    <dgm:cxn modelId="{B9C10431-997D-4D6B-9190-919C8576AC5F}" type="presParOf" srcId="{4E41C137-F364-4DD1-8F22-3C0C07AEBE10}" destId="{01F8612D-4273-40E7-8748-44BC13750316}" srcOrd="1" destOrd="0" presId="urn:microsoft.com/office/officeart/2005/8/layout/orgChart1"/>
    <dgm:cxn modelId="{7E08FAD2-E230-48C6-A4B1-DA42FB528C87}" type="presParOf" srcId="{01F8612D-4273-40E7-8748-44BC13750316}" destId="{A017090B-039C-401A-80B8-89E91374B238}" srcOrd="0" destOrd="0" presId="urn:microsoft.com/office/officeart/2005/8/layout/orgChart1"/>
    <dgm:cxn modelId="{B18AA830-01EC-4D35-BB86-3DED3878AFB1}" type="presParOf" srcId="{01F8612D-4273-40E7-8748-44BC13750316}" destId="{505F4B21-7404-4763-9508-87B472FD209D}" srcOrd="1" destOrd="0" presId="urn:microsoft.com/office/officeart/2005/8/layout/orgChart1"/>
    <dgm:cxn modelId="{204686B1-B8F3-4653-B1A9-19FC416627DD}" type="presParOf" srcId="{505F4B21-7404-4763-9508-87B472FD209D}" destId="{90A07A4B-D220-4241-8EB9-6E2E11D7A20C}" srcOrd="0" destOrd="0" presId="urn:microsoft.com/office/officeart/2005/8/layout/orgChart1"/>
    <dgm:cxn modelId="{369D15E8-B6E1-4CF3-AE1C-9D8E0E404AE5}" type="presParOf" srcId="{90A07A4B-D220-4241-8EB9-6E2E11D7A20C}" destId="{7ECC0CE3-7B47-4526-BC56-9B2F10BD1EB1}" srcOrd="0" destOrd="0" presId="urn:microsoft.com/office/officeart/2005/8/layout/orgChart1"/>
    <dgm:cxn modelId="{95E7BD1F-3C15-4E46-97EA-F34291378E29}" type="presParOf" srcId="{90A07A4B-D220-4241-8EB9-6E2E11D7A20C}" destId="{C1F62C8D-7FB7-4362-8027-F8FA0770BE81}" srcOrd="1" destOrd="0" presId="urn:microsoft.com/office/officeart/2005/8/layout/orgChart1"/>
    <dgm:cxn modelId="{F827AB41-C40D-49E3-A352-9BB21870821D}" type="presParOf" srcId="{505F4B21-7404-4763-9508-87B472FD209D}" destId="{EBB53632-A677-4D04-8F0C-E5209F7BEF3D}" srcOrd="1" destOrd="0" presId="urn:microsoft.com/office/officeart/2005/8/layout/orgChart1"/>
    <dgm:cxn modelId="{19F0B30C-1CCF-4003-8B51-5CAEB9ED2C6C}" type="presParOf" srcId="{505F4B21-7404-4763-9508-87B472FD209D}" destId="{A064BF5B-E7C3-4814-95CE-D597F76C6E87}" srcOrd="2" destOrd="0" presId="urn:microsoft.com/office/officeart/2005/8/layout/orgChart1"/>
    <dgm:cxn modelId="{29247809-85F8-4876-BBF9-CDD44660F617}" type="presParOf" srcId="{4E41C137-F364-4DD1-8F22-3C0C07AEBE10}" destId="{B60156E4-00D0-495C-8ABD-9632BF31C45F}" srcOrd="2" destOrd="0" presId="urn:microsoft.com/office/officeart/2005/8/layout/orgChart1"/>
    <dgm:cxn modelId="{2C86A93A-E877-4F5C-AD12-644AB7F6A53A}" type="presParOf" srcId="{8859EC5B-E0C0-40AD-A630-73C4DDB7F8FF}" destId="{274C35F7-945D-4FF6-BA4D-964C4AF2C580}" srcOrd="2" destOrd="0" presId="urn:microsoft.com/office/officeart/2005/8/layout/orgChart1"/>
    <dgm:cxn modelId="{5CCB5E13-A2E4-4935-BEB6-ABA2020A232B}" type="presParOf" srcId="{8859EC5B-E0C0-40AD-A630-73C4DDB7F8FF}" destId="{F017F39B-EC1C-4532-A4E1-AF324ECE560F}" srcOrd="3" destOrd="0" presId="urn:microsoft.com/office/officeart/2005/8/layout/orgChart1"/>
    <dgm:cxn modelId="{E72F7E5D-9A8C-4523-9928-BF1E88DE1E75}" type="presParOf" srcId="{F017F39B-EC1C-4532-A4E1-AF324ECE560F}" destId="{19BF48E2-7F6D-462A-B3F3-B4C50E78B492}" srcOrd="0" destOrd="0" presId="urn:microsoft.com/office/officeart/2005/8/layout/orgChart1"/>
    <dgm:cxn modelId="{2E272F01-1C5C-45D1-9756-7A34EB10BC6D}" type="presParOf" srcId="{19BF48E2-7F6D-462A-B3F3-B4C50E78B492}" destId="{5108AF82-A5FF-4814-951E-F6EC8BF88533}" srcOrd="0" destOrd="0" presId="urn:microsoft.com/office/officeart/2005/8/layout/orgChart1"/>
    <dgm:cxn modelId="{E758B198-8BE9-4C54-B75F-5949112E2C1A}" type="presParOf" srcId="{19BF48E2-7F6D-462A-B3F3-B4C50E78B492}" destId="{E0F189EE-4909-4BA6-AC33-646A5276EC8E}" srcOrd="1" destOrd="0" presId="urn:microsoft.com/office/officeart/2005/8/layout/orgChart1"/>
    <dgm:cxn modelId="{A219F73C-DCB1-4B0D-8C2E-7DD64C7F2181}" type="presParOf" srcId="{F017F39B-EC1C-4532-A4E1-AF324ECE560F}" destId="{B04A0952-E423-46AC-A4F1-D0B354095674}" srcOrd="1" destOrd="0" presId="urn:microsoft.com/office/officeart/2005/8/layout/orgChart1"/>
    <dgm:cxn modelId="{C2BB54D3-653F-4100-8EBC-828CA1334174}" type="presParOf" srcId="{B04A0952-E423-46AC-A4F1-D0B354095674}" destId="{24372B72-CE3E-40DD-9B75-4190D477E209}" srcOrd="0" destOrd="0" presId="urn:microsoft.com/office/officeart/2005/8/layout/orgChart1"/>
    <dgm:cxn modelId="{445B1DAD-7A24-4D84-8A8C-0217C5143D1B}" type="presParOf" srcId="{B04A0952-E423-46AC-A4F1-D0B354095674}" destId="{3D929EFB-763C-4B7E-B6C0-68E61FCFCD85}" srcOrd="1" destOrd="0" presId="urn:microsoft.com/office/officeart/2005/8/layout/orgChart1"/>
    <dgm:cxn modelId="{E83BC6D9-B57A-49B7-A79E-6B7982ECE14A}" type="presParOf" srcId="{3D929EFB-763C-4B7E-B6C0-68E61FCFCD85}" destId="{4ACD4124-6EFD-4172-969B-85A30DA7072D}" srcOrd="0" destOrd="0" presId="urn:microsoft.com/office/officeart/2005/8/layout/orgChart1"/>
    <dgm:cxn modelId="{4C6E5D27-A684-4A2B-9DAD-16A1F04F00D7}" type="presParOf" srcId="{4ACD4124-6EFD-4172-969B-85A30DA7072D}" destId="{900044D3-85CA-4230-AE83-A3EA43438A9E}" srcOrd="0" destOrd="0" presId="urn:microsoft.com/office/officeart/2005/8/layout/orgChart1"/>
    <dgm:cxn modelId="{CBD9E79A-E13D-44B9-B5AB-7FCB0E5250A7}" type="presParOf" srcId="{4ACD4124-6EFD-4172-969B-85A30DA7072D}" destId="{52442AED-48EA-4C41-BDB9-540C39D34ED6}" srcOrd="1" destOrd="0" presId="urn:microsoft.com/office/officeart/2005/8/layout/orgChart1"/>
    <dgm:cxn modelId="{4BFBB3AE-CF7F-44FB-B2F5-4C4EE2B7C56F}" type="presParOf" srcId="{3D929EFB-763C-4B7E-B6C0-68E61FCFCD85}" destId="{F6C3B2C1-75A3-436F-A01D-2D17176A4F33}" srcOrd="1" destOrd="0" presId="urn:microsoft.com/office/officeart/2005/8/layout/orgChart1"/>
    <dgm:cxn modelId="{280EF22A-4871-4503-BC38-7158740BC1F5}" type="presParOf" srcId="{3D929EFB-763C-4B7E-B6C0-68E61FCFCD85}" destId="{F293352B-8DA0-4ACC-BBB4-011E229C0A9C}" srcOrd="2" destOrd="0" presId="urn:microsoft.com/office/officeart/2005/8/layout/orgChart1"/>
    <dgm:cxn modelId="{14D9C6C0-F176-424A-A9D5-1CBC3D2F0D5A}" type="presParOf" srcId="{F017F39B-EC1C-4532-A4E1-AF324ECE560F}" destId="{F78D5AC7-3F88-4672-8B2A-079F9360005A}" srcOrd="2" destOrd="0" presId="urn:microsoft.com/office/officeart/2005/8/layout/orgChart1"/>
    <dgm:cxn modelId="{39730FBA-C8A4-4BA4-B6BE-C3595517CB7D}" type="presParOf" srcId="{8859EC5B-E0C0-40AD-A630-73C4DDB7F8FF}" destId="{E2C14166-5725-4DF1-B9BE-A9E508F9F827}" srcOrd="4" destOrd="0" presId="urn:microsoft.com/office/officeart/2005/8/layout/orgChart1"/>
    <dgm:cxn modelId="{7BB4FFD7-C79B-4414-A152-E8BFB9ACEB33}" type="presParOf" srcId="{8859EC5B-E0C0-40AD-A630-73C4DDB7F8FF}" destId="{FC23909E-21D2-48FE-AC83-F688CC8B873D}" srcOrd="5" destOrd="0" presId="urn:microsoft.com/office/officeart/2005/8/layout/orgChart1"/>
    <dgm:cxn modelId="{08719B7F-2BD7-464B-B69F-168B93F01192}" type="presParOf" srcId="{FC23909E-21D2-48FE-AC83-F688CC8B873D}" destId="{8C259861-C1B1-4901-B8C0-0890B4B80ADC}" srcOrd="0" destOrd="0" presId="urn:microsoft.com/office/officeart/2005/8/layout/orgChart1"/>
    <dgm:cxn modelId="{AB6E2087-5B2B-4A66-88A0-349A5D389E89}" type="presParOf" srcId="{8C259861-C1B1-4901-B8C0-0890B4B80ADC}" destId="{B9E15CEB-1DE5-4201-882D-1663531E8B0A}" srcOrd="0" destOrd="0" presId="urn:microsoft.com/office/officeart/2005/8/layout/orgChart1"/>
    <dgm:cxn modelId="{A8ABDABF-3042-43E5-8207-4EE4AE219040}" type="presParOf" srcId="{8C259861-C1B1-4901-B8C0-0890B4B80ADC}" destId="{276ED7CF-E3DB-4A08-8F44-AD0ED3B4EE9A}" srcOrd="1" destOrd="0" presId="urn:microsoft.com/office/officeart/2005/8/layout/orgChart1"/>
    <dgm:cxn modelId="{443C7935-0534-487E-9989-269C5E189807}" type="presParOf" srcId="{FC23909E-21D2-48FE-AC83-F688CC8B873D}" destId="{EE96BCD7-DB79-4295-BC89-188F9394EAD7}" srcOrd="1" destOrd="0" presId="urn:microsoft.com/office/officeart/2005/8/layout/orgChart1"/>
    <dgm:cxn modelId="{EA3870A7-DE91-4A47-BCF9-605C0484EB01}" type="presParOf" srcId="{EE96BCD7-DB79-4295-BC89-188F9394EAD7}" destId="{60A14461-F708-442E-ADAD-C4F577A7AD73}" srcOrd="0" destOrd="0" presId="urn:microsoft.com/office/officeart/2005/8/layout/orgChart1"/>
    <dgm:cxn modelId="{F337CB7B-9C5C-4262-B568-ED304F8379EF}" type="presParOf" srcId="{EE96BCD7-DB79-4295-BC89-188F9394EAD7}" destId="{704E930D-0FC6-4532-AC61-5670FAB8FEF8}" srcOrd="1" destOrd="0" presId="urn:microsoft.com/office/officeart/2005/8/layout/orgChart1"/>
    <dgm:cxn modelId="{F699D9BC-265B-4B48-B503-57165BB2DADA}" type="presParOf" srcId="{704E930D-0FC6-4532-AC61-5670FAB8FEF8}" destId="{90B3413E-31AE-46A3-A0F0-3A3DF1AAEB03}" srcOrd="0" destOrd="0" presId="urn:microsoft.com/office/officeart/2005/8/layout/orgChart1"/>
    <dgm:cxn modelId="{9E20AF2E-7AB2-480B-B9A4-37D3BA4FA8D3}" type="presParOf" srcId="{90B3413E-31AE-46A3-A0F0-3A3DF1AAEB03}" destId="{306D1049-3981-48F8-88BC-03CE160FF7DD}" srcOrd="0" destOrd="0" presId="urn:microsoft.com/office/officeart/2005/8/layout/orgChart1"/>
    <dgm:cxn modelId="{B18C9AE1-2774-4F2C-8B1C-4E20C5D254BB}" type="presParOf" srcId="{90B3413E-31AE-46A3-A0F0-3A3DF1AAEB03}" destId="{1517C3A2-6E01-410B-BFB5-3F8825E024E1}" srcOrd="1" destOrd="0" presId="urn:microsoft.com/office/officeart/2005/8/layout/orgChart1"/>
    <dgm:cxn modelId="{5A1A3922-0FD8-4573-9276-C947D733F728}" type="presParOf" srcId="{704E930D-0FC6-4532-AC61-5670FAB8FEF8}" destId="{E5A7232E-A8F6-4A36-889C-CDD4574EA1AC}" srcOrd="1" destOrd="0" presId="urn:microsoft.com/office/officeart/2005/8/layout/orgChart1"/>
    <dgm:cxn modelId="{0E336BFE-A456-4522-8973-1F3A50BD9F16}" type="presParOf" srcId="{704E930D-0FC6-4532-AC61-5670FAB8FEF8}" destId="{CD56A7EE-D116-4A1F-9598-392E90E57314}" srcOrd="2" destOrd="0" presId="urn:microsoft.com/office/officeart/2005/8/layout/orgChart1"/>
    <dgm:cxn modelId="{0B3366B7-9CB3-45EB-9FB5-F5423A9CC992}" type="presParOf" srcId="{FC23909E-21D2-48FE-AC83-F688CC8B873D}" destId="{AA5D654D-2F2D-488F-907A-79333E5BF24D}" srcOrd="2" destOrd="0" presId="urn:microsoft.com/office/officeart/2005/8/layout/orgChart1"/>
    <dgm:cxn modelId="{197B1AD0-5107-424B-AEEC-84CB52CA5512}" type="presParOf" srcId="{E7F00C1E-5DCD-44ED-B63A-C242B7E2494E}" destId="{9F754EFC-1B02-4873-A432-DD632F162782}" srcOrd="2" destOrd="0" presId="urn:microsoft.com/office/officeart/2005/8/layout/orgChart1"/>
    <dgm:cxn modelId="{14647D86-C890-43CA-9CA3-D3723D7EFA2C}" type="presParOf" srcId="{381DD04E-D0D9-4E06-A5E8-EE32064E7BCD}" destId="{1DC56CEF-CEAB-4D0A-8B8E-BDB9CD3A3A8F}" srcOrd="2" destOrd="0" presId="urn:microsoft.com/office/officeart/2005/8/layout/orgChart1"/>
    <dgm:cxn modelId="{9688552A-B5B0-471E-A961-36D3C5A878FB}" type="presParOf" srcId="{22056956-7ECE-4A0B-8504-545D62C93AAA}" destId="{51C29687-A9F8-478B-BC3F-811382E9F7DA}" srcOrd="2" destOrd="0" presId="urn:microsoft.com/office/officeart/2005/8/layout/orgChart1"/>
    <dgm:cxn modelId="{B6D79A03-86FC-4980-98C7-7E023E4C6563}" type="presParOf" srcId="{22056956-7ECE-4A0B-8504-545D62C93AAA}" destId="{0136BD8B-6F9A-4CE3-B8D9-78886A5C0E28}" srcOrd="3" destOrd="0" presId="urn:microsoft.com/office/officeart/2005/8/layout/orgChart1"/>
    <dgm:cxn modelId="{0DE57EA6-4007-4AA5-B856-082A55E26170}" type="presParOf" srcId="{0136BD8B-6F9A-4CE3-B8D9-78886A5C0E28}" destId="{C46C056D-E8B9-4057-AB36-C25642966999}" srcOrd="0" destOrd="0" presId="urn:microsoft.com/office/officeart/2005/8/layout/orgChart1"/>
    <dgm:cxn modelId="{A5049CFB-0F72-41CE-82BD-F7F488AA9C8C}" type="presParOf" srcId="{C46C056D-E8B9-4057-AB36-C25642966999}" destId="{7F546D89-D5D2-471D-8CF3-8B9A5A8D577E}" srcOrd="0" destOrd="0" presId="urn:microsoft.com/office/officeart/2005/8/layout/orgChart1"/>
    <dgm:cxn modelId="{D7D50AEE-27E8-44C3-A09C-39A34B40D16F}" type="presParOf" srcId="{C46C056D-E8B9-4057-AB36-C25642966999}" destId="{4B2D2787-0408-43D3-851A-9B62BDF81309}" srcOrd="1" destOrd="0" presId="urn:microsoft.com/office/officeart/2005/8/layout/orgChart1"/>
    <dgm:cxn modelId="{5D1C37D4-CC67-4E7B-B159-AB0A43E42111}" type="presParOf" srcId="{0136BD8B-6F9A-4CE3-B8D9-78886A5C0E28}" destId="{0CA3FD1C-1CDA-454C-B70D-273E8E3C4908}" srcOrd="1" destOrd="0" presId="urn:microsoft.com/office/officeart/2005/8/layout/orgChart1"/>
    <dgm:cxn modelId="{740D151E-99CC-4CAB-96A4-17DFA87D4E30}" type="presParOf" srcId="{0CA3FD1C-1CDA-454C-B70D-273E8E3C4908}" destId="{38CDED38-3E2B-4C49-9B65-06CDC1B98289}" srcOrd="0" destOrd="0" presId="urn:microsoft.com/office/officeart/2005/8/layout/orgChart1"/>
    <dgm:cxn modelId="{5E93414F-F021-40DF-B63D-20FECAFF6237}" type="presParOf" srcId="{0CA3FD1C-1CDA-454C-B70D-273E8E3C4908}" destId="{9352D0DD-1D59-417D-BB26-EC3D0F3EC790}" srcOrd="1" destOrd="0" presId="urn:microsoft.com/office/officeart/2005/8/layout/orgChart1"/>
    <dgm:cxn modelId="{43386B6F-45F7-4B37-A57A-372BB2EBF873}" type="presParOf" srcId="{9352D0DD-1D59-417D-BB26-EC3D0F3EC790}" destId="{C7ED1B4F-2B5E-4BAF-82CE-99BFCB55C211}" srcOrd="0" destOrd="0" presId="urn:microsoft.com/office/officeart/2005/8/layout/orgChart1"/>
    <dgm:cxn modelId="{0C93FFD0-A500-41DD-B328-417E87C82400}" type="presParOf" srcId="{C7ED1B4F-2B5E-4BAF-82CE-99BFCB55C211}" destId="{AA5FAD97-6B53-497B-82ED-39B4C7AFE6AC}" srcOrd="0" destOrd="0" presId="urn:microsoft.com/office/officeart/2005/8/layout/orgChart1"/>
    <dgm:cxn modelId="{97D7263A-43A9-4A1E-8F60-4AA9B816AD44}" type="presParOf" srcId="{C7ED1B4F-2B5E-4BAF-82CE-99BFCB55C211}" destId="{196969FC-2891-4BC6-ABD9-38588FAE5FF6}" srcOrd="1" destOrd="0" presId="urn:microsoft.com/office/officeart/2005/8/layout/orgChart1"/>
    <dgm:cxn modelId="{2CB52295-3ACE-4521-B2D4-59924B56AEE9}" type="presParOf" srcId="{9352D0DD-1D59-417D-BB26-EC3D0F3EC790}" destId="{A1626A4A-B80B-44EF-9AC7-EE685B46A39B}" srcOrd="1" destOrd="0" presId="urn:microsoft.com/office/officeart/2005/8/layout/orgChart1"/>
    <dgm:cxn modelId="{50D3F95C-05AC-4B34-8946-9878D56BEBDB}" type="presParOf" srcId="{9352D0DD-1D59-417D-BB26-EC3D0F3EC790}" destId="{D291EA89-F0B2-449C-82D1-966C40C3E259}" srcOrd="2" destOrd="0" presId="urn:microsoft.com/office/officeart/2005/8/layout/orgChart1"/>
    <dgm:cxn modelId="{9CED69C8-7254-4A34-824F-474951C632B6}" type="presParOf" srcId="{0136BD8B-6F9A-4CE3-B8D9-78886A5C0E28}" destId="{555B4579-0C6A-405C-9BFC-C83CCDC01C1F}" srcOrd="2" destOrd="0" presId="urn:microsoft.com/office/officeart/2005/8/layout/orgChart1"/>
    <dgm:cxn modelId="{E7F19B5E-C61B-4E92-9F73-72A653361612}" type="presParOf" srcId="{22056956-7ECE-4A0B-8504-545D62C93AAA}" destId="{291F620A-2C0F-4884-BD48-B6191755D0D8}" srcOrd="4" destOrd="0" presId="urn:microsoft.com/office/officeart/2005/8/layout/orgChart1"/>
    <dgm:cxn modelId="{91CC2F19-B58C-4689-B770-74A9B979A70B}" type="presParOf" srcId="{22056956-7ECE-4A0B-8504-545D62C93AAA}" destId="{FF9C14DA-9FB9-4B6F-963E-DDE6061DBF1F}" srcOrd="5" destOrd="0" presId="urn:microsoft.com/office/officeart/2005/8/layout/orgChart1"/>
    <dgm:cxn modelId="{D02AFEAB-CECB-4648-A84B-F640E37F10E8}" type="presParOf" srcId="{FF9C14DA-9FB9-4B6F-963E-DDE6061DBF1F}" destId="{844AC584-F5FB-4BF4-8A9B-85C92F5B9F36}" srcOrd="0" destOrd="0" presId="urn:microsoft.com/office/officeart/2005/8/layout/orgChart1"/>
    <dgm:cxn modelId="{ED2A15D7-ADDD-491E-BFF9-35A94A6E74E3}" type="presParOf" srcId="{844AC584-F5FB-4BF4-8A9B-85C92F5B9F36}" destId="{AC05729D-0115-468E-9478-3CE56B15742C}" srcOrd="0" destOrd="0" presId="urn:microsoft.com/office/officeart/2005/8/layout/orgChart1"/>
    <dgm:cxn modelId="{718DCAF0-1D38-472A-9A4E-FCD866050D7D}" type="presParOf" srcId="{844AC584-F5FB-4BF4-8A9B-85C92F5B9F36}" destId="{51703D5F-95EB-4612-91FF-33739EA6252B}" srcOrd="1" destOrd="0" presId="urn:microsoft.com/office/officeart/2005/8/layout/orgChart1"/>
    <dgm:cxn modelId="{F8A6043A-B99E-477E-BAEF-5FAB69E04374}" type="presParOf" srcId="{FF9C14DA-9FB9-4B6F-963E-DDE6061DBF1F}" destId="{9472C507-6B3C-4A5C-996A-38B0BB88E34E}" srcOrd="1" destOrd="0" presId="urn:microsoft.com/office/officeart/2005/8/layout/orgChart1"/>
    <dgm:cxn modelId="{9773CEBE-16E6-4C64-9124-1361E54A821F}" type="presParOf" srcId="{9472C507-6B3C-4A5C-996A-38B0BB88E34E}" destId="{627096A6-3340-4924-B899-5E0A4DAC47E6}" srcOrd="0" destOrd="0" presId="urn:microsoft.com/office/officeart/2005/8/layout/orgChart1"/>
    <dgm:cxn modelId="{FA161C47-E302-44EE-865A-B3B1647D5EAF}" type="presParOf" srcId="{9472C507-6B3C-4A5C-996A-38B0BB88E34E}" destId="{59A5DB09-0FC2-4B8A-8A23-7FC284368695}" srcOrd="1" destOrd="0" presId="urn:microsoft.com/office/officeart/2005/8/layout/orgChart1"/>
    <dgm:cxn modelId="{87B4EE19-1880-4CA2-B880-5D6030EA87CD}" type="presParOf" srcId="{59A5DB09-0FC2-4B8A-8A23-7FC284368695}" destId="{5087835F-4B82-4E2F-9671-5EDD76D08B7C}" srcOrd="0" destOrd="0" presId="urn:microsoft.com/office/officeart/2005/8/layout/orgChart1"/>
    <dgm:cxn modelId="{E833E04A-C43A-4AEA-8158-C77FC38E99A2}" type="presParOf" srcId="{5087835F-4B82-4E2F-9671-5EDD76D08B7C}" destId="{B3967CF7-C9EE-49DC-A40B-3624A766BBCB}" srcOrd="0" destOrd="0" presId="urn:microsoft.com/office/officeart/2005/8/layout/orgChart1"/>
    <dgm:cxn modelId="{9A54220B-7B45-4C6C-AF35-738CBAAE6595}" type="presParOf" srcId="{5087835F-4B82-4E2F-9671-5EDD76D08B7C}" destId="{7A5407AF-A9CE-415B-A690-9D9D890AD57C}" srcOrd="1" destOrd="0" presId="urn:microsoft.com/office/officeart/2005/8/layout/orgChart1"/>
    <dgm:cxn modelId="{9BED8B53-614E-4C10-B25C-9EF39D650D87}" type="presParOf" srcId="{59A5DB09-0FC2-4B8A-8A23-7FC284368695}" destId="{ECA463E5-C61D-4B52-AB02-C7BB46393258}" srcOrd="1" destOrd="0" presId="urn:microsoft.com/office/officeart/2005/8/layout/orgChart1"/>
    <dgm:cxn modelId="{48DCDAEE-233D-41FD-976E-3C18E5DF35CF}" type="presParOf" srcId="{ECA463E5-C61D-4B52-AB02-C7BB46393258}" destId="{97622183-E531-4CA5-A704-F06218DD6748}" srcOrd="0" destOrd="0" presId="urn:microsoft.com/office/officeart/2005/8/layout/orgChart1"/>
    <dgm:cxn modelId="{828C4E1E-DFAD-4EF2-BF17-48A80629D0B6}" type="presParOf" srcId="{ECA463E5-C61D-4B52-AB02-C7BB46393258}" destId="{8E3E84CD-9A1E-43DD-A61A-FA9F6D176F52}" srcOrd="1" destOrd="0" presId="urn:microsoft.com/office/officeart/2005/8/layout/orgChart1"/>
    <dgm:cxn modelId="{4BE5B07F-8F99-46F4-9D35-04709C8AAE82}" type="presParOf" srcId="{8E3E84CD-9A1E-43DD-A61A-FA9F6D176F52}" destId="{55A786F3-F384-46B8-B44E-6BAF9B4F82E5}" srcOrd="0" destOrd="0" presId="urn:microsoft.com/office/officeart/2005/8/layout/orgChart1"/>
    <dgm:cxn modelId="{28B38E49-4DC0-4BB6-8F44-B1CCCAF8741A}" type="presParOf" srcId="{55A786F3-F384-46B8-B44E-6BAF9B4F82E5}" destId="{35824F6A-455F-464C-A276-4AB446DFEFC4}" srcOrd="0" destOrd="0" presId="urn:microsoft.com/office/officeart/2005/8/layout/orgChart1"/>
    <dgm:cxn modelId="{EAB9B8A6-6934-4A3F-BB76-D4CBC33D55AE}" type="presParOf" srcId="{55A786F3-F384-46B8-B44E-6BAF9B4F82E5}" destId="{EBAAC89C-EEDE-42C9-B98E-7CAE8E3464B0}" srcOrd="1" destOrd="0" presId="urn:microsoft.com/office/officeart/2005/8/layout/orgChart1"/>
    <dgm:cxn modelId="{57194078-B24A-4996-BE9A-75DC3D8954A4}" type="presParOf" srcId="{8E3E84CD-9A1E-43DD-A61A-FA9F6D176F52}" destId="{C8E29318-9400-45B4-96FB-26D2EA1A6D28}" srcOrd="1" destOrd="0" presId="urn:microsoft.com/office/officeart/2005/8/layout/orgChart1"/>
    <dgm:cxn modelId="{9D1520B7-CBEC-4922-806F-7505B01BAB9C}" type="presParOf" srcId="{C8E29318-9400-45B4-96FB-26D2EA1A6D28}" destId="{6DE113F9-38A3-4CF1-A3F9-2F825C7EC093}" srcOrd="0" destOrd="0" presId="urn:microsoft.com/office/officeart/2005/8/layout/orgChart1"/>
    <dgm:cxn modelId="{DAD5CEC5-2C81-4DB6-A6E7-253EE75230B4}" type="presParOf" srcId="{C8E29318-9400-45B4-96FB-26D2EA1A6D28}" destId="{40A76AA9-4E4A-418F-94ED-33473B12C542}" srcOrd="1" destOrd="0" presId="urn:microsoft.com/office/officeart/2005/8/layout/orgChart1"/>
    <dgm:cxn modelId="{59399C42-30C2-4294-9008-82E2820C3811}" type="presParOf" srcId="{40A76AA9-4E4A-418F-94ED-33473B12C542}" destId="{BB109F0A-8CD9-4028-BCB5-F0937C5A2267}" srcOrd="0" destOrd="0" presId="urn:microsoft.com/office/officeart/2005/8/layout/orgChart1"/>
    <dgm:cxn modelId="{7AAC8523-0EF6-48B1-845B-2580E3C52324}" type="presParOf" srcId="{BB109F0A-8CD9-4028-BCB5-F0937C5A2267}" destId="{CEA75D17-FA9F-4D69-B8C7-13A1158B2479}" srcOrd="0" destOrd="0" presId="urn:microsoft.com/office/officeart/2005/8/layout/orgChart1"/>
    <dgm:cxn modelId="{DDFC70A5-E565-4457-A6CA-36F6A7DB1C52}" type="presParOf" srcId="{BB109F0A-8CD9-4028-BCB5-F0937C5A2267}" destId="{422C5C1C-28A4-4ECB-AFFC-51661DDCF0BF}" srcOrd="1" destOrd="0" presId="urn:microsoft.com/office/officeart/2005/8/layout/orgChart1"/>
    <dgm:cxn modelId="{3A22E938-F59D-4019-8FD1-BD0A9F92772B}" type="presParOf" srcId="{40A76AA9-4E4A-418F-94ED-33473B12C542}" destId="{97856D4D-5CDE-430D-B09F-7DB85E730457}" srcOrd="1" destOrd="0" presId="urn:microsoft.com/office/officeart/2005/8/layout/orgChart1"/>
    <dgm:cxn modelId="{ABBAA21C-D265-4996-8829-D065F554DE18}" type="presParOf" srcId="{40A76AA9-4E4A-418F-94ED-33473B12C542}" destId="{244B4C4D-18D1-4FE9-AE65-E051C1154BA4}" srcOrd="2" destOrd="0" presId="urn:microsoft.com/office/officeart/2005/8/layout/orgChart1"/>
    <dgm:cxn modelId="{1020F1F9-5804-404A-8978-B6096E174C91}" type="presParOf" srcId="{8E3E84CD-9A1E-43DD-A61A-FA9F6D176F52}" destId="{EDF2C8E1-927B-4D90-9556-C617B65763B4}" srcOrd="2" destOrd="0" presId="urn:microsoft.com/office/officeart/2005/8/layout/orgChart1"/>
    <dgm:cxn modelId="{B38EE746-C2CA-4417-AFEE-462711C243B4}" type="presParOf" srcId="{ECA463E5-C61D-4B52-AB02-C7BB46393258}" destId="{2C2C5F1B-5328-4F7E-A4A5-8A1D0C378A44}" srcOrd="2" destOrd="0" presId="urn:microsoft.com/office/officeart/2005/8/layout/orgChart1"/>
    <dgm:cxn modelId="{D0D03DB2-E10D-445E-A9CC-E8475B8B4567}" type="presParOf" srcId="{ECA463E5-C61D-4B52-AB02-C7BB46393258}" destId="{13923AAF-1483-4F3A-9FD6-13174F528661}" srcOrd="3" destOrd="0" presId="urn:microsoft.com/office/officeart/2005/8/layout/orgChart1"/>
    <dgm:cxn modelId="{DEA40DAC-CC93-493A-B5C1-5D92368EF9A0}" type="presParOf" srcId="{13923AAF-1483-4F3A-9FD6-13174F528661}" destId="{88236B78-46D9-456B-882C-C7A5E7BAB3F8}" srcOrd="0" destOrd="0" presId="urn:microsoft.com/office/officeart/2005/8/layout/orgChart1"/>
    <dgm:cxn modelId="{81F850F6-3471-4ED3-90FB-E216EBF1E985}" type="presParOf" srcId="{88236B78-46D9-456B-882C-C7A5E7BAB3F8}" destId="{E3C814D7-8694-44A7-930E-3890D9379EBF}" srcOrd="0" destOrd="0" presId="urn:microsoft.com/office/officeart/2005/8/layout/orgChart1"/>
    <dgm:cxn modelId="{C32CC841-2816-4643-8D0B-76F9D5954BC0}" type="presParOf" srcId="{88236B78-46D9-456B-882C-C7A5E7BAB3F8}" destId="{46055153-7246-46CE-AE0A-1DFAB55B7D44}" srcOrd="1" destOrd="0" presId="urn:microsoft.com/office/officeart/2005/8/layout/orgChart1"/>
    <dgm:cxn modelId="{FB950D7E-99E8-44DF-9C02-4A86C5C7C058}" type="presParOf" srcId="{13923AAF-1483-4F3A-9FD6-13174F528661}" destId="{2A6DEB30-64D2-4E8B-855D-41009CE45C5D}" srcOrd="1" destOrd="0" presId="urn:microsoft.com/office/officeart/2005/8/layout/orgChart1"/>
    <dgm:cxn modelId="{10D25B0B-7C0F-4903-9A39-425D1DEF6620}" type="presParOf" srcId="{2A6DEB30-64D2-4E8B-855D-41009CE45C5D}" destId="{206BEAC8-730C-494E-936A-D9A34FE71731}" srcOrd="0" destOrd="0" presId="urn:microsoft.com/office/officeart/2005/8/layout/orgChart1"/>
    <dgm:cxn modelId="{695EB789-AA1F-48B3-B50B-7CE5A75259CE}" type="presParOf" srcId="{2A6DEB30-64D2-4E8B-855D-41009CE45C5D}" destId="{8DFB04AA-5F5D-45F0-AC58-8A2BB39B2CF7}" srcOrd="1" destOrd="0" presId="urn:microsoft.com/office/officeart/2005/8/layout/orgChart1"/>
    <dgm:cxn modelId="{B974875F-0162-4CDA-90D3-056D853EF72D}" type="presParOf" srcId="{8DFB04AA-5F5D-45F0-AC58-8A2BB39B2CF7}" destId="{2B5DAAA0-7167-49B2-844E-4BE81AB9A149}" srcOrd="0" destOrd="0" presId="urn:microsoft.com/office/officeart/2005/8/layout/orgChart1"/>
    <dgm:cxn modelId="{1ADBD85B-A815-4B10-8FF8-A52585D622B6}" type="presParOf" srcId="{2B5DAAA0-7167-49B2-844E-4BE81AB9A149}" destId="{A6BB63B7-4DA6-4275-9034-1E236DFF8718}" srcOrd="0" destOrd="0" presId="urn:microsoft.com/office/officeart/2005/8/layout/orgChart1"/>
    <dgm:cxn modelId="{989A0D89-D8B6-4C95-8D16-34575749C63C}" type="presParOf" srcId="{2B5DAAA0-7167-49B2-844E-4BE81AB9A149}" destId="{3E82A1D4-4DD9-4B84-A486-6C36D0D22DA7}" srcOrd="1" destOrd="0" presId="urn:microsoft.com/office/officeart/2005/8/layout/orgChart1"/>
    <dgm:cxn modelId="{47B531CD-999E-426A-A387-5551FECE6BD9}" type="presParOf" srcId="{8DFB04AA-5F5D-45F0-AC58-8A2BB39B2CF7}" destId="{2033EC9B-2315-4772-9297-D329E26D129B}" srcOrd="1" destOrd="0" presId="urn:microsoft.com/office/officeart/2005/8/layout/orgChart1"/>
    <dgm:cxn modelId="{7C7B8A5A-BCDD-4BFA-AECE-84D3BBCC3E34}" type="presParOf" srcId="{8DFB04AA-5F5D-45F0-AC58-8A2BB39B2CF7}" destId="{2C3DDE93-2EA4-4D51-98D0-DADE5F0013DF}" srcOrd="2" destOrd="0" presId="urn:microsoft.com/office/officeart/2005/8/layout/orgChart1"/>
    <dgm:cxn modelId="{864DC2D1-D8AA-4D79-AF57-147B244E680D}" type="presParOf" srcId="{13923AAF-1483-4F3A-9FD6-13174F528661}" destId="{AAFA4740-D9EC-4229-A0D3-3272D24382C2}" srcOrd="2" destOrd="0" presId="urn:microsoft.com/office/officeart/2005/8/layout/orgChart1"/>
    <dgm:cxn modelId="{53318B10-C857-4F6B-8B1E-122EE43044FF}" type="presParOf" srcId="{59A5DB09-0FC2-4B8A-8A23-7FC284368695}" destId="{E1057A73-07EE-4A52-ADFA-7B55A34EA890}" srcOrd="2" destOrd="0" presId="urn:microsoft.com/office/officeart/2005/8/layout/orgChart1"/>
    <dgm:cxn modelId="{329FD229-4B49-4085-8F7C-9F36D0C3FEBA}" type="presParOf" srcId="{FF9C14DA-9FB9-4B6F-963E-DDE6061DBF1F}" destId="{29DAA3B8-C7A4-4D24-AB5E-D888D248FCC6}" srcOrd="2" destOrd="0" presId="urn:microsoft.com/office/officeart/2005/8/layout/orgChart1"/>
    <dgm:cxn modelId="{D3CA7105-62FE-4075-84C1-6B3E73ABCB83}" type="presParOf" srcId="{22056956-7ECE-4A0B-8504-545D62C93AAA}" destId="{72E85433-9550-4831-AD9E-EDC890D906F9}" srcOrd="6" destOrd="0" presId="urn:microsoft.com/office/officeart/2005/8/layout/orgChart1"/>
    <dgm:cxn modelId="{DAD1528E-991E-418A-966C-17CC2E7473CA}" type="presParOf" srcId="{22056956-7ECE-4A0B-8504-545D62C93AAA}" destId="{3AD5459B-4216-4A20-9895-823DB415295E}" srcOrd="7" destOrd="0" presId="urn:microsoft.com/office/officeart/2005/8/layout/orgChart1"/>
    <dgm:cxn modelId="{71CA2DB6-E569-463C-8FAF-AB5686204F01}" type="presParOf" srcId="{3AD5459B-4216-4A20-9895-823DB415295E}" destId="{3A38914A-BB65-4AF6-BA85-622DC1BA46EA}" srcOrd="0" destOrd="0" presId="urn:microsoft.com/office/officeart/2005/8/layout/orgChart1"/>
    <dgm:cxn modelId="{44DA71A3-8A0A-4CB9-837A-0414799042F0}" type="presParOf" srcId="{3A38914A-BB65-4AF6-BA85-622DC1BA46EA}" destId="{0529246F-578D-491C-AE93-CA7EEB09BD94}" srcOrd="0" destOrd="0" presId="urn:microsoft.com/office/officeart/2005/8/layout/orgChart1"/>
    <dgm:cxn modelId="{B0929A96-DA26-4D3D-9E48-4957A2E4B5DA}" type="presParOf" srcId="{3A38914A-BB65-4AF6-BA85-622DC1BA46EA}" destId="{E1E0BD5A-8030-4220-8E39-C4F63C4F598B}" srcOrd="1" destOrd="0" presId="urn:microsoft.com/office/officeart/2005/8/layout/orgChart1"/>
    <dgm:cxn modelId="{527C2DE1-A7CE-49D7-9F39-92F81594D65A}" type="presParOf" srcId="{3AD5459B-4216-4A20-9895-823DB415295E}" destId="{F32F9BAA-068F-411B-B90A-45B6F5FBE140}" srcOrd="1" destOrd="0" presId="urn:microsoft.com/office/officeart/2005/8/layout/orgChart1"/>
    <dgm:cxn modelId="{F0D09427-5051-453D-B46D-A98EAF4C10F3}" type="presParOf" srcId="{F32F9BAA-068F-411B-B90A-45B6F5FBE140}" destId="{D54DDF48-AA35-4CD8-8BDD-298413013BFD}" srcOrd="0" destOrd="0" presId="urn:microsoft.com/office/officeart/2005/8/layout/orgChart1"/>
    <dgm:cxn modelId="{553A67F5-2944-4D82-9ED0-8AC9FDA8F93A}" type="presParOf" srcId="{F32F9BAA-068F-411B-B90A-45B6F5FBE140}" destId="{9E3C8D4E-684C-44D8-8361-4CE57D9ED0FA}" srcOrd="1" destOrd="0" presId="urn:microsoft.com/office/officeart/2005/8/layout/orgChart1"/>
    <dgm:cxn modelId="{C04E5A22-FDD0-4E7A-94A6-DFB5C493BC9D}" type="presParOf" srcId="{9E3C8D4E-684C-44D8-8361-4CE57D9ED0FA}" destId="{857FFD9F-A92D-4CD6-B3F8-4B17205E9091}" srcOrd="0" destOrd="0" presId="urn:microsoft.com/office/officeart/2005/8/layout/orgChart1"/>
    <dgm:cxn modelId="{23324A73-23F8-4CED-A88D-57C017150CE2}" type="presParOf" srcId="{857FFD9F-A92D-4CD6-B3F8-4B17205E9091}" destId="{A3E0A72A-315A-49EB-83B8-01C453FD41DD}" srcOrd="0" destOrd="0" presId="urn:microsoft.com/office/officeart/2005/8/layout/orgChart1"/>
    <dgm:cxn modelId="{2A36E101-8422-489A-B41E-F0D842D16A5E}" type="presParOf" srcId="{857FFD9F-A92D-4CD6-B3F8-4B17205E9091}" destId="{8C25DD8A-B211-44C5-BAC0-62153B5A28A7}" srcOrd="1" destOrd="0" presId="urn:microsoft.com/office/officeart/2005/8/layout/orgChart1"/>
    <dgm:cxn modelId="{DC566FB7-1A9F-4541-A954-C09A1984DBBE}" type="presParOf" srcId="{9E3C8D4E-684C-44D8-8361-4CE57D9ED0FA}" destId="{95CF5505-A136-4A9E-97A8-DF118472FBA1}" srcOrd="1" destOrd="0" presId="urn:microsoft.com/office/officeart/2005/8/layout/orgChart1"/>
    <dgm:cxn modelId="{0DD739EF-2032-4C93-855A-AACE4832692F}" type="presParOf" srcId="{95CF5505-A136-4A9E-97A8-DF118472FBA1}" destId="{CEBF8A81-5B98-47E6-B3F9-F4AD664DB72B}" srcOrd="0" destOrd="0" presId="urn:microsoft.com/office/officeart/2005/8/layout/orgChart1"/>
    <dgm:cxn modelId="{9E399A68-27E3-4A52-A0D1-BAAF492FA09D}" type="presParOf" srcId="{95CF5505-A136-4A9E-97A8-DF118472FBA1}" destId="{6720AFB7-66E0-4B01-B3D5-F920AB302BA9}" srcOrd="1" destOrd="0" presId="urn:microsoft.com/office/officeart/2005/8/layout/orgChart1"/>
    <dgm:cxn modelId="{E3D14852-5540-4CDB-8AA2-217703F1C0CD}" type="presParOf" srcId="{6720AFB7-66E0-4B01-B3D5-F920AB302BA9}" destId="{2D285BC5-2E32-487D-A5C2-93DB8F0CEEA9}" srcOrd="0" destOrd="0" presId="urn:microsoft.com/office/officeart/2005/8/layout/orgChart1"/>
    <dgm:cxn modelId="{C8637B4A-47FE-48AC-AE0D-AE416B3080E1}" type="presParOf" srcId="{2D285BC5-2E32-487D-A5C2-93DB8F0CEEA9}" destId="{E8DC1337-1663-4935-8335-B8A0D03AAB3C}" srcOrd="0" destOrd="0" presId="urn:microsoft.com/office/officeart/2005/8/layout/orgChart1"/>
    <dgm:cxn modelId="{04A22C56-498E-4FA1-99CD-C1E66D53AD75}" type="presParOf" srcId="{2D285BC5-2E32-487D-A5C2-93DB8F0CEEA9}" destId="{71886198-D5D6-423D-B5AA-07A6A1D8BA16}" srcOrd="1" destOrd="0" presId="urn:microsoft.com/office/officeart/2005/8/layout/orgChart1"/>
    <dgm:cxn modelId="{35CA6451-79E7-41D0-A74E-61F17B887081}" type="presParOf" srcId="{6720AFB7-66E0-4B01-B3D5-F920AB302BA9}" destId="{D67D5BD7-A10C-431F-813D-35FB53EB8B3E}" srcOrd="1" destOrd="0" presId="urn:microsoft.com/office/officeart/2005/8/layout/orgChart1"/>
    <dgm:cxn modelId="{882825E3-7356-4A7A-BA8E-989E5122A724}" type="presParOf" srcId="{6720AFB7-66E0-4B01-B3D5-F920AB302BA9}" destId="{3B3D2200-64EB-4279-9B40-1032B63F1016}" srcOrd="2" destOrd="0" presId="urn:microsoft.com/office/officeart/2005/8/layout/orgChart1"/>
    <dgm:cxn modelId="{D62F1DE7-F1A1-49E2-8EAA-E025B4A1BD7D}" type="presParOf" srcId="{95CF5505-A136-4A9E-97A8-DF118472FBA1}" destId="{2668CC6B-06B1-486C-B093-110F2CFAFD58}" srcOrd="2" destOrd="0" presId="urn:microsoft.com/office/officeart/2005/8/layout/orgChart1"/>
    <dgm:cxn modelId="{C77545CF-1E11-4888-B57C-82F50196C7A1}" type="presParOf" srcId="{95CF5505-A136-4A9E-97A8-DF118472FBA1}" destId="{C6C66BB3-6CE8-48EA-8E6F-F523757943F3}" srcOrd="3" destOrd="0" presId="urn:microsoft.com/office/officeart/2005/8/layout/orgChart1"/>
    <dgm:cxn modelId="{ED61CE81-242A-47D6-BFA7-5A03AB7FC299}" type="presParOf" srcId="{C6C66BB3-6CE8-48EA-8E6F-F523757943F3}" destId="{0F71F4EE-C935-4629-8143-71D1351DE826}" srcOrd="0" destOrd="0" presId="urn:microsoft.com/office/officeart/2005/8/layout/orgChart1"/>
    <dgm:cxn modelId="{EBB5E293-B0B4-4900-81CB-DC91002D42FE}" type="presParOf" srcId="{0F71F4EE-C935-4629-8143-71D1351DE826}" destId="{C8CF0A9B-B0E4-4A64-97AA-B15ECAF9011D}" srcOrd="0" destOrd="0" presId="urn:microsoft.com/office/officeart/2005/8/layout/orgChart1"/>
    <dgm:cxn modelId="{630C9172-92A0-42E0-80BF-E56E8396DEB6}" type="presParOf" srcId="{0F71F4EE-C935-4629-8143-71D1351DE826}" destId="{6850BCDC-7619-4067-9D8A-0785448C7DDD}" srcOrd="1" destOrd="0" presId="urn:microsoft.com/office/officeart/2005/8/layout/orgChart1"/>
    <dgm:cxn modelId="{D36A2F4D-B529-4C09-9A68-EA176BC26522}" type="presParOf" srcId="{C6C66BB3-6CE8-48EA-8E6F-F523757943F3}" destId="{11A958F0-6694-4627-91EF-34889D37B84C}" srcOrd="1" destOrd="0" presId="urn:microsoft.com/office/officeart/2005/8/layout/orgChart1"/>
    <dgm:cxn modelId="{1C758899-E90F-42A5-ADBC-0296960DED75}" type="presParOf" srcId="{C6C66BB3-6CE8-48EA-8E6F-F523757943F3}" destId="{B45D7F57-657B-448D-884E-3B9A06DF8FBF}" srcOrd="2" destOrd="0" presId="urn:microsoft.com/office/officeart/2005/8/layout/orgChart1"/>
    <dgm:cxn modelId="{DA1DE061-C81E-4866-B525-7ABEBC2DAEFB}" type="presParOf" srcId="{B45D7F57-657B-448D-884E-3B9A06DF8FBF}" destId="{AA8ECAE1-00CC-44C3-A84A-E2A4C0E2EB2C}" srcOrd="0" destOrd="0" presId="urn:microsoft.com/office/officeart/2005/8/layout/orgChart1"/>
    <dgm:cxn modelId="{3BF4EA42-BAE2-4810-9C58-2FC7A999CF22}" type="presParOf" srcId="{B45D7F57-657B-448D-884E-3B9A06DF8FBF}" destId="{11D5ACDB-3508-4795-90E2-FF385C099EA1}" srcOrd="1" destOrd="0" presId="urn:microsoft.com/office/officeart/2005/8/layout/orgChart1"/>
    <dgm:cxn modelId="{3CCD4356-E433-428C-8E16-46240FEEFBFD}" type="presParOf" srcId="{11D5ACDB-3508-4795-90E2-FF385C099EA1}" destId="{B48BDC9A-0AAD-4EE7-8D9C-A3656AAFF8A2}" srcOrd="0" destOrd="0" presId="urn:microsoft.com/office/officeart/2005/8/layout/orgChart1"/>
    <dgm:cxn modelId="{9ED581D5-D52B-45C8-99B7-630F08E5268C}" type="presParOf" srcId="{B48BDC9A-0AAD-4EE7-8D9C-A3656AAFF8A2}" destId="{95AA292C-2DB8-4A97-AEC0-F0092B977329}" srcOrd="0" destOrd="0" presId="urn:microsoft.com/office/officeart/2005/8/layout/orgChart1"/>
    <dgm:cxn modelId="{DAED833A-4DC4-40E9-8B18-C87E55490F20}" type="presParOf" srcId="{B48BDC9A-0AAD-4EE7-8D9C-A3656AAFF8A2}" destId="{0A10B324-F4D1-41E5-AA52-65CEAD621A82}" srcOrd="1" destOrd="0" presId="urn:microsoft.com/office/officeart/2005/8/layout/orgChart1"/>
    <dgm:cxn modelId="{6635AE91-9B97-40D5-8BB3-7185F706014D}" type="presParOf" srcId="{11D5ACDB-3508-4795-90E2-FF385C099EA1}" destId="{B5BED50E-DEE7-46A5-9844-F863E5A7DC3E}" srcOrd="1" destOrd="0" presId="urn:microsoft.com/office/officeart/2005/8/layout/orgChart1"/>
    <dgm:cxn modelId="{BB18AAAB-54B9-462C-89BD-6CD82EFFB209}" type="presParOf" srcId="{11D5ACDB-3508-4795-90E2-FF385C099EA1}" destId="{0195E8E4-5042-41A4-B7CE-9ADAE2C723E3}" srcOrd="2" destOrd="0" presId="urn:microsoft.com/office/officeart/2005/8/layout/orgChart1"/>
    <dgm:cxn modelId="{8BF21088-43BD-4C3B-AED5-3AFC40F066C8}" type="presParOf" srcId="{B45D7F57-657B-448D-884E-3B9A06DF8FBF}" destId="{D3BEEE62-6C9B-404A-AA18-85C26C8535B1}" srcOrd="2" destOrd="0" presId="urn:microsoft.com/office/officeart/2005/8/layout/orgChart1"/>
    <dgm:cxn modelId="{6C0D5233-A618-4204-A28C-C3357120FE76}" type="presParOf" srcId="{B45D7F57-657B-448D-884E-3B9A06DF8FBF}" destId="{D50CB546-D4FD-4A7F-A194-CE71ADA32351}" srcOrd="3" destOrd="0" presId="urn:microsoft.com/office/officeart/2005/8/layout/orgChart1"/>
    <dgm:cxn modelId="{1FF375E0-B22B-4E21-8724-4658F876DB7D}" type="presParOf" srcId="{D50CB546-D4FD-4A7F-A194-CE71ADA32351}" destId="{7EAC6542-BDC6-4CAE-911B-2923BC1B7FFF}" srcOrd="0" destOrd="0" presId="urn:microsoft.com/office/officeart/2005/8/layout/orgChart1"/>
    <dgm:cxn modelId="{B57544A0-6D14-43DB-816E-214CCAE33427}" type="presParOf" srcId="{7EAC6542-BDC6-4CAE-911B-2923BC1B7FFF}" destId="{FB9A79FA-3D6A-47C4-B532-8375203DB6F9}" srcOrd="0" destOrd="0" presId="urn:microsoft.com/office/officeart/2005/8/layout/orgChart1"/>
    <dgm:cxn modelId="{2646ADB7-5294-4DB3-8485-1C59CFF09D2B}" type="presParOf" srcId="{7EAC6542-BDC6-4CAE-911B-2923BC1B7FFF}" destId="{35DE278E-ABF9-4824-AA93-B53F018E4A08}" srcOrd="1" destOrd="0" presId="urn:microsoft.com/office/officeart/2005/8/layout/orgChart1"/>
    <dgm:cxn modelId="{A0EB83FE-C6CE-46FE-810E-EB04C84450E7}" type="presParOf" srcId="{D50CB546-D4FD-4A7F-A194-CE71ADA32351}" destId="{5910CAEC-9C85-4EF1-87AE-B1E4A8269F56}" srcOrd="1" destOrd="0" presId="urn:microsoft.com/office/officeart/2005/8/layout/orgChart1"/>
    <dgm:cxn modelId="{7FC5287A-C96D-4F8F-8851-43F3C11D2B77}" type="presParOf" srcId="{D50CB546-D4FD-4A7F-A194-CE71ADA32351}" destId="{8B2CE25B-A2D7-43C0-A703-6FF2C9380EDB}" srcOrd="2" destOrd="0" presId="urn:microsoft.com/office/officeart/2005/8/layout/orgChart1"/>
    <dgm:cxn modelId="{65E650DF-F83A-472C-92C9-6C43F77FC577}" type="presParOf" srcId="{95CF5505-A136-4A9E-97A8-DF118472FBA1}" destId="{58F774B9-6B37-4582-A4BF-1B1CBF7B8AE5}" srcOrd="4" destOrd="0" presId="urn:microsoft.com/office/officeart/2005/8/layout/orgChart1"/>
    <dgm:cxn modelId="{BA7A962A-75F2-4E87-8695-6F4381FCEF75}" type="presParOf" srcId="{95CF5505-A136-4A9E-97A8-DF118472FBA1}" destId="{E8310A9F-B325-4842-977C-DB44B9C0433B}" srcOrd="5" destOrd="0" presId="urn:microsoft.com/office/officeart/2005/8/layout/orgChart1"/>
    <dgm:cxn modelId="{E910B5DF-21AD-47B7-9502-903AD2A173A3}" type="presParOf" srcId="{E8310A9F-B325-4842-977C-DB44B9C0433B}" destId="{BB9CF30B-37BA-4A52-8816-A6CC47A1BCBB}" srcOrd="0" destOrd="0" presId="urn:microsoft.com/office/officeart/2005/8/layout/orgChart1"/>
    <dgm:cxn modelId="{72F71E1A-64EB-4F53-808E-CA44EE45B877}" type="presParOf" srcId="{BB9CF30B-37BA-4A52-8816-A6CC47A1BCBB}" destId="{2FF0091E-1B9B-49F4-92EC-77E00C181154}" srcOrd="0" destOrd="0" presId="urn:microsoft.com/office/officeart/2005/8/layout/orgChart1"/>
    <dgm:cxn modelId="{CB599DFB-8C5C-4726-A37E-EFB468C63918}" type="presParOf" srcId="{BB9CF30B-37BA-4A52-8816-A6CC47A1BCBB}" destId="{BD79EF81-1430-454C-863B-324BEB601D6B}" srcOrd="1" destOrd="0" presId="urn:microsoft.com/office/officeart/2005/8/layout/orgChart1"/>
    <dgm:cxn modelId="{599799B7-3772-4C1A-B92E-91CB80F8EBD6}" type="presParOf" srcId="{E8310A9F-B325-4842-977C-DB44B9C0433B}" destId="{FAA26060-E0AD-43ED-AAD4-3497E443EC2A}" srcOrd="1" destOrd="0" presId="urn:microsoft.com/office/officeart/2005/8/layout/orgChart1"/>
    <dgm:cxn modelId="{7F2FF674-EF32-4C7C-830A-354987B960EA}" type="presParOf" srcId="{E8310A9F-B325-4842-977C-DB44B9C0433B}" destId="{0C9B994A-D684-4D78-9CE5-45E820090A17}" srcOrd="2" destOrd="0" presId="urn:microsoft.com/office/officeart/2005/8/layout/orgChart1"/>
    <dgm:cxn modelId="{8AA7756E-A648-49D3-B80E-5917F8C0A89E}" type="presParOf" srcId="{9E3C8D4E-684C-44D8-8361-4CE57D9ED0FA}" destId="{A85168D7-5DC8-4725-9290-77C5EEC5FAEA}" srcOrd="2" destOrd="0" presId="urn:microsoft.com/office/officeart/2005/8/layout/orgChart1"/>
    <dgm:cxn modelId="{0FE4E996-884E-4F0F-A242-66C78041A221}" type="presParOf" srcId="{3AD5459B-4216-4A20-9895-823DB415295E}" destId="{00C0615D-451D-49EF-824A-5A4952F317B6}" srcOrd="2" destOrd="0" presId="urn:microsoft.com/office/officeart/2005/8/layout/orgChart1"/>
    <dgm:cxn modelId="{39E856AC-5A15-4742-AC6F-3B8A3728DAA5}" type="presParOf" srcId="{463D4DAD-B6DD-4DFA-870F-A7B0EB01FBC5}" destId="{07F89CF5-B52C-47E6-B94B-8195853D8811}" srcOrd="2" destOrd="0" presId="urn:microsoft.com/office/officeart/2005/8/layout/orgChart1"/>
    <dgm:cxn modelId="{F119EB8D-D40F-4B21-9241-1C844133E436}" type="presParOf" srcId="{253899C9-B496-4260-813F-A1A352E55DF5}" destId="{62FDD36C-7697-4A07-8044-F249EE66C59A}" srcOrd="2" destOrd="0" presId="urn:microsoft.com/office/officeart/2005/8/layout/orgChart1"/>
  </dgm:cxnLst>
  <dgm:bg/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DCB7F8-0021-40CF-A78F-36546D19DC05}">
      <dsp:nvSpPr>
        <dsp:cNvPr id="0" name=""/>
        <dsp:cNvSpPr/>
      </dsp:nvSpPr>
      <dsp:spPr>
        <a:xfrm>
          <a:off x="5553075" y="1430400"/>
          <a:ext cx="199648" cy="8746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4649"/>
              </a:lnTo>
              <a:lnTo>
                <a:pt x="199648" y="874649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3FC4B8-6B54-4C42-9929-083EFFCB48E2}">
      <dsp:nvSpPr>
        <dsp:cNvPr id="0" name=""/>
        <dsp:cNvSpPr/>
      </dsp:nvSpPr>
      <dsp:spPr>
        <a:xfrm>
          <a:off x="5353426" y="1430400"/>
          <a:ext cx="199648" cy="874649"/>
        </a:xfrm>
        <a:custGeom>
          <a:avLst/>
          <a:gdLst/>
          <a:ahLst/>
          <a:cxnLst/>
          <a:rect l="0" t="0" r="0" b="0"/>
          <a:pathLst>
            <a:path>
              <a:moveTo>
                <a:pt x="199648" y="0"/>
              </a:moveTo>
              <a:lnTo>
                <a:pt x="199648" y="874649"/>
              </a:lnTo>
              <a:lnTo>
                <a:pt x="0" y="874649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3FAFB6-29F8-4BA5-B8F6-5F3A4EC37B1C}">
      <dsp:nvSpPr>
        <dsp:cNvPr id="0" name=""/>
        <dsp:cNvSpPr/>
      </dsp:nvSpPr>
      <dsp:spPr>
        <a:xfrm>
          <a:off x="5553075" y="1430400"/>
          <a:ext cx="4601419" cy="17492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49651"/>
              </a:lnTo>
              <a:lnTo>
                <a:pt x="4601419" y="1549651"/>
              </a:lnTo>
              <a:lnTo>
                <a:pt x="4601419" y="1749299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D07BE4-A7A9-45FD-97C3-9ADECDE5D9FD}">
      <dsp:nvSpPr>
        <dsp:cNvPr id="0" name=""/>
        <dsp:cNvSpPr/>
      </dsp:nvSpPr>
      <dsp:spPr>
        <a:xfrm>
          <a:off x="5553075" y="1430400"/>
          <a:ext cx="2300709" cy="17492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49651"/>
              </a:lnTo>
              <a:lnTo>
                <a:pt x="2300709" y="1549651"/>
              </a:lnTo>
              <a:lnTo>
                <a:pt x="2300709" y="1749299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2CC480-7174-43EE-9F3C-2321F3C0952C}">
      <dsp:nvSpPr>
        <dsp:cNvPr id="0" name=""/>
        <dsp:cNvSpPr/>
      </dsp:nvSpPr>
      <dsp:spPr>
        <a:xfrm>
          <a:off x="5507354" y="1430400"/>
          <a:ext cx="91440" cy="17492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4929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89434A-DB23-4EE0-B52A-8D3F934C2D12}">
      <dsp:nvSpPr>
        <dsp:cNvPr id="0" name=""/>
        <dsp:cNvSpPr/>
      </dsp:nvSpPr>
      <dsp:spPr>
        <a:xfrm>
          <a:off x="3252365" y="1430400"/>
          <a:ext cx="2300709" cy="1749299"/>
        </a:xfrm>
        <a:custGeom>
          <a:avLst/>
          <a:gdLst/>
          <a:ahLst/>
          <a:cxnLst/>
          <a:rect l="0" t="0" r="0" b="0"/>
          <a:pathLst>
            <a:path>
              <a:moveTo>
                <a:pt x="2300709" y="0"/>
              </a:moveTo>
              <a:lnTo>
                <a:pt x="2300709" y="1549651"/>
              </a:lnTo>
              <a:lnTo>
                <a:pt x="0" y="1549651"/>
              </a:lnTo>
              <a:lnTo>
                <a:pt x="0" y="1749299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76A960-10CF-4966-95FB-CEFB68E8EF52}">
      <dsp:nvSpPr>
        <dsp:cNvPr id="0" name=""/>
        <dsp:cNvSpPr/>
      </dsp:nvSpPr>
      <dsp:spPr>
        <a:xfrm>
          <a:off x="951655" y="1430400"/>
          <a:ext cx="4601419" cy="1749299"/>
        </a:xfrm>
        <a:custGeom>
          <a:avLst/>
          <a:gdLst/>
          <a:ahLst/>
          <a:cxnLst/>
          <a:rect l="0" t="0" r="0" b="0"/>
          <a:pathLst>
            <a:path>
              <a:moveTo>
                <a:pt x="4601419" y="0"/>
              </a:moveTo>
              <a:lnTo>
                <a:pt x="4601419" y="1549651"/>
              </a:lnTo>
              <a:lnTo>
                <a:pt x="0" y="1549651"/>
              </a:lnTo>
              <a:lnTo>
                <a:pt x="0" y="1749299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43AF84-6E86-4FB9-B752-5E67F08BFBD6}">
      <dsp:nvSpPr>
        <dsp:cNvPr id="0" name=""/>
        <dsp:cNvSpPr/>
      </dsp:nvSpPr>
      <dsp:spPr>
        <a:xfrm>
          <a:off x="4602368" y="479693"/>
          <a:ext cx="1901413" cy="950706"/>
        </a:xfrm>
        <a:prstGeom prst="roundRect">
          <a:avLst/>
        </a:pr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>
              <a:solidFill>
                <a:schemeClr val="tx1"/>
              </a:solidFill>
            </a:rPr>
            <a:t>Chief Executive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>
              <a:solidFill>
                <a:schemeClr val="tx1"/>
              </a:solidFill>
            </a:rPr>
            <a:t>(0.9 FTE)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>
              <a:solidFill>
                <a:schemeClr val="tx1"/>
              </a:solidFill>
            </a:rPr>
            <a:t>SCS2</a:t>
          </a:r>
        </a:p>
      </dsp:txBody>
      <dsp:txXfrm>
        <a:off x="4648778" y="526103"/>
        <a:ext cx="1808593" cy="857886"/>
      </dsp:txXfrm>
    </dsp:sp>
    <dsp:sp modelId="{37A256A7-4E12-48A0-8088-E6F70C1BFF56}">
      <dsp:nvSpPr>
        <dsp:cNvPr id="0" name=""/>
        <dsp:cNvSpPr/>
      </dsp:nvSpPr>
      <dsp:spPr>
        <a:xfrm>
          <a:off x="949" y="3179699"/>
          <a:ext cx="1901413" cy="950706"/>
        </a:xfrm>
        <a:prstGeom prst="roundRect">
          <a:avLst/>
        </a:pr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>
              <a:solidFill>
                <a:schemeClr val="tx1"/>
              </a:solidFill>
              <a:hlinkClick xmlns:r="http://schemas.openxmlformats.org/officeDocument/2006/relationships" r:id="" action="ppaction://hlinksldjump"/>
            </a:rPr>
            <a:t>CEO and Communications Directorate</a:t>
          </a:r>
          <a:endParaRPr lang="en-GB" sz="1000" kern="1200">
            <a:solidFill>
              <a:schemeClr val="tx1"/>
            </a:solidFill>
          </a:endParaRPr>
        </a:p>
      </dsp:txBody>
      <dsp:txXfrm>
        <a:off x="47359" y="3226109"/>
        <a:ext cx="1808593" cy="857886"/>
      </dsp:txXfrm>
    </dsp:sp>
    <dsp:sp modelId="{4136B8EB-323F-4DFE-942C-88E64E2CA623}">
      <dsp:nvSpPr>
        <dsp:cNvPr id="0" name=""/>
        <dsp:cNvSpPr/>
      </dsp:nvSpPr>
      <dsp:spPr>
        <a:xfrm>
          <a:off x="2301658" y="3179699"/>
          <a:ext cx="1901413" cy="950706"/>
        </a:xfrm>
        <a:prstGeom prst="roundRect">
          <a:avLst/>
        </a:pr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>
              <a:solidFill>
                <a:schemeClr val="tx1"/>
              </a:solidFill>
              <a:hlinkClick xmlns:r="http://schemas.openxmlformats.org/officeDocument/2006/relationships" r:id="" action="ppaction://hlinksldjump"/>
            </a:rPr>
            <a:t>Policy and Programmes Directorate</a:t>
          </a:r>
          <a:endParaRPr lang="en-GB" sz="1000" kern="1200">
            <a:solidFill>
              <a:schemeClr val="tx1"/>
            </a:solidFill>
          </a:endParaRPr>
        </a:p>
      </dsp:txBody>
      <dsp:txXfrm>
        <a:off x="2348068" y="3226109"/>
        <a:ext cx="1808593" cy="857886"/>
      </dsp:txXfrm>
    </dsp:sp>
    <dsp:sp modelId="{864A8CA1-7434-4659-8F68-00A9BFBB38E1}">
      <dsp:nvSpPr>
        <dsp:cNvPr id="0" name=""/>
        <dsp:cNvSpPr/>
      </dsp:nvSpPr>
      <dsp:spPr>
        <a:xfrm>
          <a:off x="4602368" y="3179699"/>
          <a:ext cx="1901413" cy="950706"/>
        </a:xfrm>
        <a:prstGeom prst="roundRect">
          <a:avLst/>
        </a:pr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>
              <a:solidFill>
                <a:schemeClr val="tx1"/>
              </a:solidFill>
              <a:hlinkClick xmlns:r="http://schemas.openxmlformats.org/officeDocument/2006/relationships" r:id="" action="ppaction://hlinksldjump"/>
            </a:rPr>
            <a:t>Quality and Innovation Directorate</a:t>
          </a:r>
          <a:endParaRPr lang="en-GB" sz="1000" kern="1200">
            <a:solidFill>
              <a:schemeClr val="tx1"/>
            </a:solidFill>
          </a:endParaRPr>
        </a:p>
      </dsp:txBody>
      <dsp:txXfrm>
        <a:off x="4648778" y="3226109"/>
        <a:ext cx="1808593" cy="857886"/>
      </dsp:txXfrm>
    </dsp:sp>
    <dsp:sp modelId="{293C3E74-C9D8-4E9C-B619-092F725F4FCB}">
      <dsp:nvSpPr>
        <dsp:cNvPr id="0" name=""/>
        <dsp:cNvSpPr/>
      </dsp:nvSpPr>
      <dsp:spPr>
        <a:xfrm>
          <a:off x="6903078" y="3179699"/>
          <a:ext cx="1901413" cy="950706"/>
        </a:xfrm>
        <a:prstGeom prst="roundRect">
          <a:avLst/>
        </a:pr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>
              <a:solidFill>
                <a:schemeClr val="tx1"/>
              </a:solidFill>
              <a:hlinkClick xmlns:r="http://schemas.openxmlformats.org/officeDocument/2006/relationships" r:id="" action="ppaction://hlinksldjump"/>
            </a:rPr>
            <a:t>Operations and People Services Directorate</a:t>
          </a:r>
          <a:endParaRPr lang="en-GB" sz="1000" kern="1200">
            <a:solidFill>
              <a:schemeClr val="tx1"/>
            </a:solidFill>
          </a:endParaRPr>
        </a:p>
      </dsp:txBody>
      <dsp:txXfrm>
        <a:off x="6949488" y="3226109"/>
        <a:ext cx="1808593" cy="857886"/>
      </dsp:txXfrm>
    </dsp:sp>
    <dsp:sp modelId="{12F42CB9-2E3A-4F9C-B57B-6F6D82AC1CA7}">
      <dsp:nvSpPr>
        <dsp:cNvPr id="0" name=""/>
        <dsp:cNvSpPr/>
      </dsp:nvSpPr>
      <dsp:spPr>
        <a:xfrm>
          <a:off x="9203787" y="3179699"/>
          <a:ext cx="1901413" cy="950706"/>
        </a:xfrm>
        <a:prstGeom prst="roundRect">
          <a:avLst/>
        </a:pr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>
              <a:solidFill>
                <a:schemeClr val="tx1"/>
              </a:solidFill>
              <a:hlinkClick xmlns:r="http://schemas.openxmlformats.org/officeDocument/2006/relationships" r:id="" action="ppaction://hlinksldjump"/>
            </a:rPr>
            <a:t>Finance Directorate</a:t>
          </a:r>
          <a:endParaRPr lang="en-GB" sz="1000" kern="1200">
            <a:solidFill>
              <a:schemeClr val="tx1"/>
            </a:solidFill>
          </a:endParaRPr>
        </a:p>
      </dsp:txBody>
      <dsp:txXfrm>
        <a:off x="9250197" y="3226109"/>
        <a:ext cx="1808593" cy="857886"/>
      </dsp:txXfrm>
    </dsp:sp>
    <dsp:sp modelId="{90CA71F1-5756-4EEC-8860-B934123468A7}">
      <dsp:nvSpPr>
        <dsp:cNvPr id="0" name=""/>
        <dsp:cNvSpPr/>
      </dsp:nvSpPr>
      <dsp:spPr>
        <a:xfrm>
          <a:off x="3452013" y="1829696"/>
          <a:ext cx="1901413" cy="95070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>
              <a:solidFill>
                <a:schemeClr val="bg1"/>
              </a:solidFill>
            </a:rPr>
            <a:t>Corporate Affairs Manager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>
              <a:solidFill>
                <a:schemeClr val="bg1"/>
              </a:solidFill>
            </a:rPr>
            <a:t>(0.6 FTE)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>
              <a:solidFill>
                <a:schemeClr val="bg1"/>
              </a:solidFill>
            </a:rPr>
            <a:t>C4</a:t>
          </a:r>
        </a:p>
      </dsp:txBody>
      <dsp:txXfrm>
        <a:off x="3498423" y="1876106"/>
        <a:ext cx="1808593" cy="857886"/>
      </dsp:txXfrm>
    </dsp:sp>
    <dsp:sp modelId="{8F492E89-4E4B-4532-B364-4346A815F0F1}">
      <dsp:nvSpPr>
        <dsp:cNvPr id="0" name=""/>
        <dsp:cNvSpPr/>
      </dsp:nvSpPr>
      <dsp:spPr>
        <a:xfrm>
          <a:off x="5752723" y="1829696"/>
          <a:ext cx="1901413" cy="95070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Senior Programme Manager, International Partnerships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C5</a:t>
          </a:r>
          <a:endParaRPr lang="en-GB" sz="1050" kern="1200" dirty="0"/>
        </a:p>
      </dsp:txBody>
      <dsp:txXfrm>
        <a:off x="5799133" y="1876106"/>
        <a:ext cx="1808593" cy="85788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C15C3D-2085-42D9-AFFB-FEEADBA98BA8}">
      <dsp:nvSpPr>
        <dsp:cNvPr id="0" name=""/>
        <dsp:cNvSpPr/>
      </dsp:nvSpPr>
      <dsp:spPr>
        <a:xfrm>
          <a:off x="6731383" y="2867550"/>
          <a:ext cx="138410" cy="19199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19981"/>
              </a:lnTo>
              <a:lnTo>
                <a:pt x="138410" y="1919981"/>
              </a:lnTo>
            </a:path>
          </a:pathLst>
        </a:custGeom>
        <a:noFill/>
        <a:ln w="635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C59039D7-BF46-4FC0-B9DF-4A503790C6FD}">
      <dsp:nvSpPr>
        <dsp:cNvPr id="0" name=""/>
        <dsp:cNvSpPr/>
      </dsp:nvSpPr>
      <dsp:spPr>
        <a:xfrm>
          <a:off x="6731383" y="2867550"/>
          <a:ext cx="138410" cy="11630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3044"/>
              </a:lnTo>
              <a:lnTo>
                <a:pt x="138410" y="1163044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1234F4-EB1D-48E3-80FC-D6BC6D395A58}">
      <dsp:nvSpPr>
        <dsp:cNvPr id="0" name=""/>
        <dsp:cNvSpPr/>
      </dsp:nvSpPr>
      <dsp:spPr>
        <a:xfrm>
          <a:off x="6731383" y="2867550"/>
          <a:ext cx="138410" cy="4407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0732"/>
              </a:lnTo>
              <a:lnTo>
                <a:pt x="138410" y="440732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A06F9F-E8F7-468C-87F1-DB47F874FA99}">
      <dsp:nvSpPr>
        <dsp:cNvPr id="0" name=""/>
        <dsp:cNvSpPr/>
      </dsp:nvSpPr>
      <dsp:spPr>
        <a:xfrm>
          <a:off x="7054757" y="2212408"/>
          <a:ext cx="91440" cy="19377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3774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6E24C6-F905-4F01-A364-11F9BF6F5335}">
      <dsp:nvSpPr>
        <dsp:cNvPr id="0" name=""/>
        <dsp:cNvSpPr/>
      </dsp:nvSpPr>
      <dsp:spPr>
        <a:xfrm>
          <a:off x="5884380" y="1557267"/>
          <a:ext cx="1216097" cy="1937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887"/>
              </a:lnTo>
              <a:lnTo>
                <a:pt x="1216097" y="96887"/>
              </a:lnTo>
              <a:lnTo>
                <a:pt x="1216097" y="193774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0A8FB2-6CEA-4B0D-AC01-246CC881D14A}">
      <dsp:nvSpPr>
        <dsp:cNvPr id="0" name=""/>
        <dsp:cNvSpPr/>
      </dsp:nvSpPr>
      <dsp:spPr>
        <a:xfrm>
          <a:off x="5614874" y="2867550"/>
          <a:ext cx="138410" cy="10795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9599"/>
              </a:lnTo>
              <a:lnTo>
                <a:pt x="138410" y="1079599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0EAF44-31DC-4123-A25A-FCE0B85FB1D4}">
      <dsp:nvSpPr>
        <dsp:cNvPr id="0" name=""/>
        <dsp:cNvSpPr/>
      </dsp:nvSpPr>
      <dsp:spPr>
        <a:xfrm>
          <a:off x="5614874" y="2867550"/>
          <a:ext cx="138410" cy="4244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4457"/>
              </a:lnTo>
              <a:lnTo>
                <a:pt x="138410" y="424457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0BACA7-3A8B-48B6-8F5F-5B236DF9439B}">
      <dsp:nvSpPr>
        <dsp:cNvPr id="0" name=""/>
        <dsp:cNvSpPr/>
      </dsp:nvSpPr>
      <dsp:spPr>
        <a:xfrm>
          <a:off x="5938248" y="2212408"/>
          <a:ext cx="91440" cy="19377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3774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80CFEA-436F-4A02-84FB-9DD978D2AE79}">
      <dsp:nvSpPr>
        <dsp:cNvPr id="0" name=""/>
        <dsp:cNvSpPr/>
      </dsp:nvSpPr>
      <dsp:spPr>
        <a:xfrm>
          <a:off x="5884380" y="1557267"/>
          <a:ext cx="99588" cy="1937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887"/>
              </a:lnTo>
              <a:lnTo>
                <a:pt x="99588" y="96887"/>
              </a:lnTo>
              <a:lnTo>
                <a:pt x="99588" y="19377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F9959B-E421-4287-820F-F8FD40EFABF7}">
      <dsp:nvSpPr>
        <dsp:cNvPr id="0" name=""/>
        <dsp:cNvSpPr/>
      </dsp:nvSpPr>
      <dsp:spPr>
        <a:xfrm>
          <a:off x="4395075" y="2867550"/>
          <a:ext cx="138410" cy="4407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0732"/>
              </a:lnTo>
              <a:lnTo>
                <a:pt x="138410" y="440732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E69EA8-5DF4-4D3E-BC00-813D8E6C7F25}">
      <dsp:nvSpPr>
        <dsp:cNvPr id="0" name=""/>
        <dsp:cNvSpPr/>
      </dsp:nvSpPr>
      <dsp:spPr>
        <a:xfrm>
          <a:off x="4718449" y="2212408"/>
          <a:ext cx="91440" cy="19377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3774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5CBE95-D92B-4868-9086-7E47D89B245E}">
      <dsp:nvSpPr>
        <dsp:cNvPr id="0" name=""/>
        <dsp:cNvSpPr/>
      </dsp:nvSpPr>
      <dsp:spPr>
        <a:xfrm>
          <a:off x="4764169" y="1557267"/>
          <a:ext cx="1120211" cy="193774"/>
        </a:xfrm>
        <a:custGeom>
          <a:avLst/>
          <a:gdLst/>
          <a:ahLst/>
          <a:cxnLst/>
          <a:rect l="0" t="0" r="0" b="0"/>
          <a:pathLst>
            <a:path>
              <a:moveTo>
                <a:pt x="1120211" y="0"/>
              </a:moveTo>
              <a:lnTo>
                <a:pt x="1120211" y="96887"/>
              </a:lnTo>
              <a:lnTo>
                <a:pt x="0" y="96887"/>
              </a:lnTo>
              <a:lnTo>
                <a:pt x="0" y="193774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75A5F9-DF2C-4F6E-93BA-8EE399A64793}">
      <dsp:nvSpPr>
        <dsp:cNvPr id="0" name=""/>
        <dsp:cNvSpPr/>
      </dsp:nvSpPr>
      <dsp:spPr>
        <a:xfrm>
          <a:off x="5838660" y="792708"/>
          <a:ext cx="91440" cy="19377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3774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757553-54A6-4BA0-9002-EA569417A8BA}">
      <dsp:nvSpPr>
        <dsp:cNvPr id="0" name=""/>
        <dsp:cNvSpPr/>
      </dsp:nvSpPr>
      <dsp:spPr>
        <a:xfrm>
          <a:off x="5139558" y="2224"/>
          <a:ext cx="1489643" cy="790483"/>
        </a:xfrm>
        <a:prstGeom prst="roundRect">
          <a:avLst/>
        </a:pr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1" kern="1200">
              <a:solidFill>
                <a:schemeClr val="tx1"/>
              </a:solidFill>
            </a:rPr>
            <a:t>ASIA-PACIFIC AND  AMERICAS</a:t>
          </a:r>
        </a:p>
      </dsp:txBody>
      <dsp:txXfrm>
        <a:off x="5178146" y="40812"/>
        <a:ext cx="1412467" cy="713307"/>
      </dsp:txXfrm>
    </dsp:sp>
    <dsp:sp modelId="{8A368532-AA1F-4D07-8056-C26E1B0E4EDB}">
      <dsp:nvSpPr>
        <dsp:cNvPr id="0" name=""/>
        <dsp:cNvSpPr/>
      </dsp:nvSpPr>
      <dsp:spPr>
        <a:xfrm>
          <a:off x="5100544" y="986482"/>
          <a:ext cx="1567670" cy="570785"/>
        </a:xfrm>
        <a:prstGeom prst="roundRect">
          <a:avLst/>
        </a:prstGeom>
        <a:solidFill>
          <a:schemeClr val="bg2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>
              <a:solidFill>
                <a:schemeClr val="tx1"/>
              </a:solidFill>
            </a:rPr>
            <a:t>South Asia and Americas</a:t>
          </a:r>
          <a:endParaRPr lang="en-GB" sz="1000" kern="1200">
            <a:solidFill>
              <a:schemeClr val="tx1"/>
            </a:solidFill>
          </a:endParaRPr>
        </a:p>
      </dsp:txBody>
      <dsp:txXfrm>
        <a:off x="5128407" y="1014345"/>
        <a:ext cx="1511944" cy="515059"/>
      </dsp:txXfrm>
    </dsp:sp>
    <dsp:sp modelId="{CB8C5CC4-049F-41CC-B008-49863C2C604D}">
      <dsp:nvSpPr>
        <dsp:cNvPr id="0" name=""/>
        <dsp:cNvSpPr/>
      </dsp:nvSpPr>
      <dsp:spPr>
        <a:xfrm>
          <a:off x="4206915" y="1751041"/>
          <a:ext cx="1114506" cy="461367"/>
        </a:xfrm>
        <a:prstGeom prst="roundRect">
          <a:avLst/>
        </a:pr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>
              <a:solidFill>
                <a:schemeClr val="tx1"/>
              </a:solidFill>
            </a:rPr>
            <a:t>MALDIVES</a:t>
          </a:r>
          <a:endParaRPr lang="en-GB" sz="1000" kern="1200">
            <a:solidFill>
              <a:schemeClr val="tx1"/>
            </a:solidFill>
          </a:endParaRPr>
        </a:p>
      </dsp:txBody>
      <dsp:txXfrm>
        <a:off x="4229437" y="1773563"/>
        <a:ext cx="1069462" cy="416323"/>
      </dsp:txXfrm>
    </dsp:sp>
    <dsp:sp modelId="{93EE6EC9-528C-487D-B464-45D4E2F426B3}">
      <dsp:nvSpPr>
        <dsp:cNvPr id="0" name=""/>
        <dsp:cNvSpPr/>
      </dsp:nvSpPr>
      <dsp:spPr>
        <a:xfrm>
          <a:off x="4302801" y="2406183"/>
          <a:ext cx="922734" cy="461367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Country Director</a:t>
          </a:r>
          <a:endParaRPr lang="en-GB" sz="1000" kern="1200"/>
        </a:p>
      </dsp:txBody>
      <dsp:txXfrm>
        <a:off x="4325323" y="2428705"/>
        <a:ext cx="877690" cy="416323"/>
      </dsp:txXfrm>
    </dsp:sp>
    <dsp:sp modelId="{8B032C1E-3A10-4219-BA1D-346FA65B8160}">
      <dsp:nvSpPr>
        <dsp:cNvPr id="0" name=""/>
        <dsp:cNvSpPr/>
      </dsp:nvSpPr>
      <dsp:spPr>
        <a:xfrm>
          <a:off x="4533485" y="3061324"/>
          <a:ext cx="1026025" cy="49391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Programme Coordinator</a:t>
          </a:r>
          <a:endParaRPr lang="en-GB" sz="1000" kern="1200"/>
        </a:p>
      </dsp:txBody>
      <dsp:txXfrm>
        <a:off x="4557596" y="3085435"/>
        <a:ext cx="977803" cy="445694"/>
      </dsp:txXfrm>
    </dsp:sp>
    <dsp:sp modelId="{ABEE1618-15BC-40CE-870B-3792209C687F}">
      <dsp:nvSpPr>
        <dsp:cNvPr id="0" name=""/>
        <dsp:cNvSpPr/>
      </dsp:nvSpPr>
      <dsp:spPr>
        <a:xfrm>
          <a:off x="5522601" y="1751041"/>
          <a:ext cx="922734" cy="461367"/>
        </a:xfrm>
        <a:prstGeom prst="roundRect">
          <a:avLst/>
        </a:pr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>
              <a:solidFill>
                <a:schemeClr val="tx1"/>
              </a:solidFill>
            </a:rPr>
            <a:t>NEPAL</a:t>
          </a:r>
          <a:endParaRPr lang="en-GB" sz="1000" kern="1200">
            <a:solidFill>
              <a:schemeClr val="tx1"/>
            </a:solidFill>
          </a:endParaRPr>
        </a:p>
      </dsp:txBody>
      <dsp:txXfrm>
        <a:off x="5545123" y="1773563"/>
        <a:ext cx="877690" cy="416323"/>
      </dsp:txXfrm>
    </dsp:sp>
    <dsp:sp modelId="{1973860C-5417-4C43-B98B-9D01D68AE5F7}">
      <dsp:nvSpPr>
        <dsp:cNvPr id="0" name=""/>
        <dsp:cNvSpPr/>
      </dsp:nvSpPr>
      <dsp:spPr>
        <a:xfrm>
          <a:off x="5522601" y="2406183"/>
          <a:ext cx="922734" cy="461367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Country Director</a:t>
          </a:r>
          <a:endParaRPr lang="en-GB" sz="1000" kern="1200"/>
        </a:p>
      </dsp:txBody>
      <dsp:txXfrm>
        <a:off x="5545123" y="2428705"/>
        <a:ext cx="877690" cy="416323"/>
      </dsp:txXfrm>
    </dsp:sp>
    <dsp:sp modelId="{0AB1A4DC-17AD-449E-BC74-29B27544A7E1}">
      <dsp:nvSpPr>
        <dsp:cNvPr id="0" name=""/>
        <dsp:cNvSpPr/>
      </dsp:nvSpPr>
      <dsp:spPr>
        <a:xfrm>
          <a:off x="5753284" y="3061324"/>
          <a:ext cx="922734" cy="461367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Programme Manager</a:t>
          </a:r>
          <a:endParaRPr lang="en-GB" sz="1000" kern="1200"/>
        </a:p>
      </dsp:txBody>
      <dsp:txXfrm>
        <a:off x="5775806" y="3083846"/>
        <a:ext cx="877690" cy="416323"/>
      </dsp:txXfrm>
    </dsp:sp>
    <dsp:sp modelId="{EF5B2462-FE2D-4360-AF54-B85ACC422782}">
      <dsp:nvSpPr>
        <dsp:cNvPr id="0" name=""/>
        <dsp:cNvSpPr/>
      </dsp:nvSpPr>
      <dsp:spPr>
        <a:xfrm>
          <a:off x="5753284" y="3716465"/>
          <a:ext cx="922734" cy="461367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/>
            <a:t>PAFA</a:t>
          </a:r>
          <a:endParaRPr lang="en-GB" sz="1050" kern="1200"/>
        </a:p>
      </dsp:txBody>
      <dsp:txXfrm>
        <a:off x="5775806" y="3738987"/>
        <a:ext cx="877690" cy="416323"/>
      </dsp:txXfrm>
    </dsp:sp>
    <dsp:sp modelId="{A4A5D6B9-5D0B-4C5C-B63E-8C9F1B9AC113}">
      <dsp:nvSpPr>
        <dsp:cNvPr id="0" name=""/>
        <dsp:cNvSpPr/>
      </dsp:nvSpPr>
      <dsp:spPr>
        <a:xfrm>
          <a:off x="6639109" y="1751041"/>
          <a:ext cx="922734" cy="461367"/>
        </a:xfrm>
        <a:prstGeom prst="roundRect">
          <a:avLst/>
        </a:pr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>
              <a:solidFill>
                <a:schemeClr val="tx1"/>
              </a:solidFill>
            </a:rPr>
            <a:t>SRI LANKA</a:t>
          </a:r>
          <a:endParaRPr lang="en-GB" sz="1000" kern="1200">
            <a:solidFill>
              <a:schemeClr val="tx1"/>
            </a:solidFill>
          </a:endParaRPr>
        </a:p>
      </dsp:txBody>
      <dsp:txXfrm>
        <a:off x="6661631" y="1773563"/>
        <a:ext cx="877690" cy="416323"/>
      </dsp:txXfrm>
    </dsp:sp>
    <dsp:sp modelId="{FC1D95CC-FE75-47E2-9DF1-B9DF360C2FBE}">
      <dsp:nvSpPr>
        <dsp:cNvPr id="0" name=""/>
        <dsp:cNvSpPr/>
      </dsp:nvSpPr>
      <dsp:spPr>
        <a:xfrm>
          <a:off x="6639109" y="2406183"/>
          <a:ext cx="922734" cy="461367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Country Director</a:t>
          </a:r>
          <a:endParaRPr lang="en-GB" sz="1000" kern="1200"/>
        </a:p>
      </dsp:txBody>
      <dsp:txXfrm>
        <a:off x="6661631" y="2428705"/>
        <a:ext cx="877690" cy="416323"/>
      </dsp:txXfrm>
    </dsp:sp>
    <dsp:sp modelId="{33F539BE-49BB-4A26-AE11-6DB337936238}">
      <dsp:nvSpPr>
        <dsp:cNvPr id="0" name=""/>
        <dsp:cNvSpPr/>
      </dsp:nvSpPr>
      <dsp:spPr>
        <a:xfrm>
          <a:off x="6869793" y="3061324"/>
          <a:ext cx="1014260" cy="49391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Programme Coordinator</a:t>
          </a:r>
          <a:endParaRPr lang="en-GB" sz="1000" kern="1200"/>
        </a:p>
      </dsp:txBody>
      <dsp:txXfrm>
        <a:off x="6893904" y="3085435"/>
        <a:ext cx="966038" cy="445694"/>
      </dsp:txXfrm>
    </dsp:sp>
    <dsp:sp modelId="{E82F9ADE-3EEB-4749-8F59-10F8B51CFEC5}">
      <dsp:nvSpPr>
        <dsp:cNvPr id="0" name=""/>
        <dsp:cNvSpPr/>
      </dsp:nvSpPr>
      <dsp:spPr>
        <a:xfrm>
          <a:off x="6869793" y="3749015"/>
          <a:ext cx="1115290" cy="563158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Senior Programme Officer, Global Programmes</a:t>
          </a:r>
          <a:endParaRPr lang="en-GB" sz="1000" kern="1200" dirty="0"/>
        </a:p>
      </dsp:txBody>
      <dsp:txXfrm>
        <a:off x="6897284" y="3776506"/>
        <a:ext cx="1060308" cy="508176"/>
      </dsp:txXfrm>
    </dsp:sp>
    <dsp:sp modelId="{C9C9BB5A-4B6E-45E7-9992-947A6E5C83A4}">
      <dsp:nvSpPr>
        <dsp:cNvPr id="0" name=""/>
        <dsp:cNvSpPr/>
      </dsp:nvSpPr>
      <dsp:spPr>
        <a:xfrm>
          <a:off x="6869793" y="4505948"/>
          <a:ext cx="1046353" cy="563167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Finance &amp; Administrative Officer</a:t>
          </a:r>
        </a:p>
      </dsp:txBody>
      <dsp:txXfrm>
        <a:off x="6897285" y="4533440"/>
        <a:ext cx="991369" cy="50818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3529B5-480E-4AE6-8A4D-B124E45A8C74}">
      <dsp:nvSpPr>
        <dsp:cNvPr id="0" name=""/>
        <dsp:cNvSpPr/>
      </dsp:nvSpPr>
      <dsp:spPr>
        <a:xfrm>
          <a:off x="6747070" y="718448"/>
          <a:ext cx="91440" cy="27698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6983"/>
              </a:lnTo>
              <a:lnTo>
                <a:pt x="108006" y="276983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CF7F3B-4EB6-4D80-86B6-F9CD3A262C68}">
      <dsp:nvSpPr>
        <dsp:cNvPr id="0" name=""/>
        <dsp:cNvSpPr/>
      </dsp:nvSpPr>
      <dsp:spPr>
        <a:xfrm>
          <a:off x="5863329" y="1155091"/>
          <a:ext cx="107138" cy="3135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3566"/>
              </a:lnTo>
              <a:lnTo>
                <a:pt x="107138" y="313566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DC6F09-4CA0-4564-9B61-1EA7B93CF411}">
      <dsp:nvSpPr>
        <dsp:cNvPr id="0" name=""/>
        <dsp:cNvSpPr/>
      </dsp:nvSpPr>
      <dsp:spPr>
        <a:xfrm>
          <a:off x="6220458" y="718448"/>
          <a:ext cx="572332" cy="277031"/>
        </a:xfrm>
        <a:custGeom>
          <a:avLst/>
          <a:gdLst/>
          <a:ahLst/>
          <a:cxnLst/>
          <a:rect l="0" t="0" r="0" b="0"/>
          <a:pathLst>
            <a:path>
              <a:moveTo>
                <a:pt x="572332" y="0"/>
              </a:moveTo>
              <a:lnTo>
                <a:pt x="572332" y="277031"/>
              </a:lnTo>
              <a:lnTo>
                <a:pt x="0" y="277031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0793A9-5F5E-4AE3-8D42-9E67857BA09A}">
      <dsp:nvSpPr>
        <dsp:cNvPr id="0" name=""/>
        <dsp:cNvSpPr/>
      </dsp:nvSpPr>
      <dsp:spPr>
        <a:xfrm>
          <a:off x="8183346" y="2492852"/>
          <a:ext cx="91440" cy="254309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43094"/>
              </a:lnTo>
              <a:lnTo>
                <a:pt x="134701" y="2543094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766F4A-3113-4D04-BB52-75AF3ADF6CB3}">
      <dsp:nvSpPr>
        <dsp:cNvPr id="0" name=""/>
        <dsp:cNvSpPr/>
      </dsp:nvSpPr>
      <dsp:spPr>
        <a:xfrm>
          <a:off x="8183346" y="2492852"/>
          <a:ext cx="91440" cy="200711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07113"/>
              </a:lnTo>
              <a:lnTo>
                <a:pt x="134701" y="2007113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FA362D-D458-457C-92C0-96A275A09507}">
      <dsp:nvSpPr>
        <dsp:cNvPr id="0" name=""/>
        <dsp:cNvSpPr/>
      </dsp:nvSpPr>
      <dsp:spPr>
        <a:xfrm>
          <a:off x="8183346" y="2492852"/>
          <a:ext cx="91440" cy="153640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36408"/>
              </a:lnTo>
              <a:lnTo>
                <a:pt x="134701" y="1536408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FAC8BA-C6BB-4366-A9CB-381E0823D1FD}">
      <dsp:nvSpPr>
        <dsp:cNvPr id="0" name=""/>
        <dsp:cNvSpPr/>
      </dsp:nvSpPr>
      <dsp:spPr>
        <a:xfrm>
          <a:off x="8183346" y="2492852"/>
          <a:ext cx="91440" cy="11152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115230"/>
              </a:lnTo>
              <a:lnTo>
                <a:pt x="134701" y="1115230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8AFFA0-66C0-46DA-BE2F-D6B6AA77BCD6}">
      <dsp:nvSpPr>
        <dsp:cNvPr id="0" name=""/>
        <dsp:cNvSpPr/>
      </dsp:nvSpPr>
      <dsp:spPr>
        <a:xfrm>
          <a:off x="8183346" y="2492852"/>
          <a:ext cx="91440" cy="69405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94053"/>
              </a:lnTo>
              <a:lnTo>
                <a:pt x="134701" y="694053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6A8807-A8FF-4E11-8CD4-057A4FAAE511}">
      <dsp:nvSpPr>
        <dsp:cNvPr id="0" name=""/>
        <dsp:cNvSpPr/>
      </dsp:nvSpPr>
      <dsp:spPr>
        <a:xfrm>
          <a:off x="8183346" y="2492852"/>
          <a:ext cx="91440" cy="2728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2875"/>
              </a:lnTo>
              <a:lnTo>
                <a:pt x="134701" y="272875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A8ED13-857D-4CB7-970E-0E109B927D17}">
      <dsp:nvSpPr>
        <dsp:cNvPr id="0" name=""/>
        <dsp:cNvSpPr/>
      </dsp:nvSpPr>
      <dsp:spPr>
        <a:xfrm>
          <a:off x="8420629" y="2071674"/>
          <a:ext cx="91440" cy="12457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4573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2255A0-FC9D-4E14-8B6E-8E8DA13DE4AC}">
      <dsp:nvSpPr>
        <dsp:cNvPr id="0" name=""/>
        <dsp:cNvSpPr/>
      </dsp:nvSpPr>
      <dsp:spPr>
        <a:xfrm>
          <a:off x="6792790" y="718448"/>
          <a:ext cx="1673558" cy="10566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4335"/>
              </a:lnTo>
              <a:lnTo>
                <a:pt x="1673558" y="994335"/>
              </a:lnTo>
              <a:lnTo>
                <a:pt x="1673558" y="1056622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6E9815-230E-4C59-835F-21BFB79DF92B}">
      <dsp:nvSpPr>
        <dsp:cNvPr id="0" name=""/>
        <dsp:cNvSpPr/>
      </dsp:nvSpPr>
      <dsp:spPr>
        <a:xfrm>
          <a:off x="7383962" y="2492852"/>
          <a:ext cx="91440" cy="207818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78181"/>
              </a:lnTo>
              <a:lnTo>
                <a:pt x="134701" y="2078181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5A25D1-C9C6-4380-B069-166FC5DC04AB}">
      <dsp:nvSpPr>
        <dsp:cNvPr id="0" name=""/>
        <dsp:cNvSpPr/>
      </dsp:nvSpPr>
      <dsp:spPr>
        <a:xfrm>
          <a:off x="7383962" y="2492852"/>
          <a:ext cx="91440" cy="158593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85935"/>
              </a:lnTo>
              <a:lnTo>
                <a:pt x="134701" y="1585935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8247F6-DC77-4AC3-ACB1-F56ABCBFA868}">
      <dsp:nvSpPr>
        <dsp:cNvPr id="0" name=""/>
        <dsp:cNvSpPr/>
      </dsp:nvSpPr>
      <dsp:spPr>
        <a:xfrm>
          <a:off x="7383962" y="2492852"/>
          <a:ext cx="91440" cy="11152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115230"/>
              </a:lnTo>
              <a:lnTo>
                <a:pt x="134701" y="1115230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F71D41-030E-4D6B-BE54-88E747A4E607}">
      <dsp:nvSpPr>
        <dsp:cNvPr id="0" name=""/>
        <dsp:cNvSpPr/>
      </dsp:nvSpPr>
      <dsp:spPr>
        <a:xfrm>
          <a:off x="7383962" y="2492852"/>
          <a:ext cx="91440" cy="69405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94053"/>
              </a:lnTo>
              <a:lnTo>
                <a:pt x="134701" y="694053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82A5A4-C6B5-46C9-8DB2-A79A83D19EC1}">
      <dsp:nvSpPr>
        <dsp:cNvPr id="0" name=""/>
        <dsp:cNvSpPr/>
      </dsp:nvSpPr>
      <dsp:spPr>
        <a:xfrm>
          <a:off x="7383962" y="2492852"/>
          <a:ext cx="91440" cy="2728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2875"/>
              </a:lnTo>
              <a:lnTo>
                <a:pt x="134701" y="272875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FABDAB-8618-4BDD-9784-BD458748CBE0}">
      <dsp:nvSpPr>
        <dsp:cNvPr id="0" name=""/>
        <dsp:cNvSpPr/>
      </dsp:nvSpPr>
      <dsp:spPr>
        <a:xfrm>
          <a:off x="7621245" y="2071674"/>
          <a:ext cx="91440" cy="12457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4573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67D346-186D-4A67-B46D-87D769A964FC}">
      <dsp:nvSpPr>
        <dsp:cNvPr id="0" name=""/>
        <dsp:cNvSpPr/>
      </dsp:nvSpPr>
      <dsp:spPr>
        <a:xfrm>
          <a:off x="6792790" y="718448"/>
          <a:ext cx="874175" cy="10566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4335"/>
              </a:lnTo>
              <a:lnTo>
                <a:pt x="874175" y="994335"/>
              </a:lnTo>
              <a:lnTo>
                <a:pt x="874175" y="1056622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CA0351-3EA3-487C-9597-D17569856D5F}">
      <dsp:nvSpPr>
        <dsp:cNvPr id="0" name=""/>
        <dsp:cNvSpPr/>
      </dsp:nvSpPr>
      <dsp:spPr>
        <a:xfrm>
          <a:off x="6520939" y="2492852"/>
          <a:ext cx="91440" cy="118428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184281"/>
              </a:lnTo>
              <a:lnTo>
                <a:pt x="134701" y="1184281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E90704-63EE-4805-BFCD-354C86878172}">
      <dsp:nvSpPr>
        <dsp:cNvPr id="0" name=""/>
        <dsp:cNvSpPr/>
      </dsp:nvSpPr>
      <dsp:spPr>
        <a:xfrm>
          <a:off x="6520939" y="2492852"/>
          <a:ext cx="91440" cy="70811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08110"/>
              </a:lnTo>
              <a:lnTo>
                <a:pt x="134701" y="708110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5B497B-C131-40FC-968A-5E3386BDB13C}">
      <dsp:nvSpPr>
        <dsp:cNvPr id="0" name=""/>
        <dsp:cNvSpPr/>
      </dsp:nvSpPr>
      <dsp:spPr>
        <a:xfrm>
          <a:off x="6520939" y="2492852"/>
          <a:ext cx="91440" cy="2728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2875"/>
              </a:lnTo>
              <a:lnTo>
                <a:pt x="134701" y="272875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53B2A9-2C5C-4D09-AF0C-7E81746DEAF1}">
      <dsp:nvSpPr>
        <dsp:cNvPr id="0" name=""/>
        <dsp:cNvSpPr/>
      </dsp:nvSpPr>
      <dsp:spPr>
        <a:xfrm>
          <a:off x="6758223" y="2071674"/>
          <a:ext cx="91440" cy="12457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4573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ECE528-2703-404D-B83E-0B67059F3356}">
      <dsp:nvSpPr>
        <dsp:cNvPr id="0" name=""/>
        <dsp:cNvSpPr/>
      </dsp:nvSpPr>
      <dsp:spPr>
        <a:xfrm>
          <a:off x="6747070" y="718448"/>
          <a:ext cx="91440" cy="105662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94335"/>
              </a:lnTo>
              <a:lnTo>
                <a:pt x="56872" y="994335"/>
              </a:lnTo>
              <a:lnTo>
                <a:pt x="56872" y="1056622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701DC6-52FB-4B35-A56A-5B8622B00FB4}">
      <dsp:nvSpPr>
        <dsp:cNvPr id="0" name=""/>
        <dsp:cNvSpPr/>
      </dsp:nvSpPr>
      <dsp:spPr>
        <a:xfrm>
          <a:off x="5657715" y="2492852"/>
          <a:ext cx="91440" cy="170147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01479"/>
              </a:lnTo>
              <a:lnTo>
                <a:pt x="134701" y="1701479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BAEAE9-3C6F-4CB1-8A44-70AFCDB2E335}">
      <dsp:nvSpPr>
        <dsp:cNvPr id="0" name=""/>
        <dsp:cNvSpPr/>
      </dsp:nvSpPr>
      <dsp:spPr>
        <a:xfrm>
          <a:off x="5657715" y="2492852"/>
          <a:ext cx="91440" cy="122599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25991"/>
              </a:lnTo>
              <a:lnTo>
                <a:pt x="134701" y="1225991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0ADF4D-10F6-4A51-8479-8EF6EE0C2D4D}">
      <dsp:nvSpPr>
        <dsp:cNvPr id="0" name=""/>
        <dsp:cNvSpPr/>
      </dsp:nvSpPr>
      <dsp:spPr>
        <a:xfrm>
          <a:off x="5657715" y="2492852"/>
          <a:ext cx="91440" cy="7730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73021"/>
              </a:lnTo>
              <a:lnTo>
                <a:pt x="134701" y="773021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7C2D5D-6039-43DC-BA7C-69972C64AF27}">
      <dsp:nvSpPr>
        <dsp:cNvPr id="0" name=""/>
        <dsp:cNvSpPr/>
      </dsp:nvSpPr>
      <dsp:spPr>
        <a:xfrm>
          <a:off x="5657715" y="2492852"/>
          <a:ext cx="91440" cy="31235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2359"/>
              </a:lnTo>
              <a:lnTo>
                <a:pt x="134701" y="312359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62393A-25FA-4370-A4A1-E3F5475423E6}">
      <dsp:nvSpPr>
        <dsp:cNvPr id="0" name=""/>
        <dsp:cNvSpPr/>
      </dsp:nvSpPr>
      <dsp:spPr>
        <a:xfrm>
          <a:off x="5894998" y="2071674"/>
          <a:ext cx="91440" cy="12457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4573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39B3D9-F2AD-4FD6-BC14-3EB2DBF56125}">
      <dsp:nvSpPr>
        <dsp:cNvPr id="0" name=""/>
        <dsp:cNvSpPr/>
      </dsp:nvSpPr>
      <dsp:spPr>
        <a:xfrm>
          <a:off x="5940718" y="718448"/>
          <a:ext cx="852072" cy="1056622"/>
        </a:xfrm>
        <a:custGeom>
          <a:avLst/>
          <a:gdLst/>
          <a:ahLst/>
          <a:cxnLst/>
          <a:rect l="0" t="0" r="0" b="0"/>
          <a:pathLst>
            <a:path>
              <a:moveTo>
                <a:pt x="852072" y="0"/>
              </a:moveTo>
              <a:lnTo>
                <a:pt x="852072" y="994335"/>
              </a:lnTo>
              <a:lnTo>
                <a:pt x="0" y="994335"/>
              </a:lnTo>
              <a:lnTo>
                <a:pt x="0" y="1056622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B290DF-8621-4E74-BC5C-3E980903584A}">
      <dsp:nvSpPr>
        <dsp:cNvPr id="0" name=""/>
        <dsp:cNvSpPr/>
      </dsp:nvSpPr>
      <dsp:spPr>
        <a:xfrm>
          <a:off x="4836229" y="2492852"/>
          <a:ext cx="91440" cy="257154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71543"/>
              </a:lnTo>
              <a:lnTo>
                <a:pt x="134701" y="2571543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E522D8-8C70-4735-90FD-160352BB8886}">
      <dsp:nvSpPr>
        <dsp:cNvPr id="0" name=""/>
        <dsp:cNvSpPr/>
      </dsp:nvSpPr>
      <dsp:spPr>
        <a:xfrm>
          <a:off x="4836229" y="2492852"/>
          <a:ext cx="91440" cy="207942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79420"/>
              </a:lnTo>
              <a:lnTo>
                <a:pt x="134701" y="2079420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78852E-EB50-412E-B474-165CCA870BEF}">
      <dsp:nvSpPr>
        <dsp:cNvPr id="0" name=""/>
        <dsp:cNvSpPr/>
      </dsp:nvSpPr>
      <dsp:spPr>
        <a:xfrm>
          <a:off x="4836229" y="2492852"/>
          <a:ext cx="91440" cy="158198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81983"/>
              </a:lnTo>
              <a:lnTo>
                <a:pt x="134701" y="1581983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F39D03-A391-4B26-BF4E-D6AD53A174C2}">
      <dsp:nvSpPr>
        <dsp:cNvPr id="0" name=""/>
        <dsp:cNvSpPr/>
      </dsp:nvSpPr>
      <dsp:spPr>
        <a:xfrm>
          <a:off x="4836229" y="2492852"/>
          <a:ext cx="91440" cy="11152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115230"/>
              </a:lnTo>
              <a:lnTo>
                <a:pt x="134701" y="1115230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AB163B-4AFC-4E4B-BB24-E89CDE9EC1A0}">
      <dsp:nvSpPr>
        <dsp:cNvPr id="0" name=""/>
        <dsp:cNvSpPr/>
      </dsp:nvSpPr>
      <dsp:spPr>
        <a:xfrm>
          <a:off x="4836229" y="2492852"/>
          <a:ext cx="91440" cy="69405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94053"/>
              </a:lnTo>
              <a:lnTo>
                <a:pt x="134701" y="694053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78BC02-3A57-4CBD-8E0E-70E8D9B9F07F}">
      <dsp:nvSpPr>
        <dsp:cNvPr id="0" name=""/>
        <dsp:cNvSpPr/>
      </dsp:nvSpPr>
      <dsp:spPr>
        <a:xfrm>
          <a:off x="4836229" y="2492852"/>
          <a:ext cx="91440" cy="2728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2875"/>
              </a:lnTo>
              <a:lnTo>
                <a:pt x="134701" y="272875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24515E-3406-4A02-90DC-E5F785320985}">
      <dsp:nvSpPr>
        <dsp:cNvPr id="0" name=""/>
        <dsp:cNvSpPr/>
      </dsp:nvSpPr>
      <dsp:spPr>
        <a:xfrm>
          <a:off x="5073512" y="2071674"/>
          <a:ext cx="91440" cy="12457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4573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0C72A7-DC2C-4FBF-ABE8-9DAE4435E069}">
      <dsp:nvSpPr>
        <dsp:cNvPr id="0" name=""/>
        <dsp:cNvSpPr/>
      </dsp:nvSpPr>
      <dsp:spPr>
        <a:xfrm>
          <a:off x="5119232" y="718448"/>
          <a:ext cx="1673558" cy="1056622"/>
        </a:xfrm>
        <a:custGeom>
          <a:avLst/>
          <a:gdLst/>
          <a:ahLst/>
          <a:cxnLst/>
          <a:rect l="0" t="0" r="0" b="0"/>
          <a:pathLst>
            <a:path>
              <a:moveTo>
                <a:pt x="1673558" y="0"/>
              </a:moveTo>
              <a:lnTo>
                <a:pt x="1673558" y="994335"/>
              </a:lnTo>
              <a:lnTo>
                <a:pt x="0" y="994335"/>
              </a:lnTo>
              <a:lnTo>
                <a:pt x="0" y="1056622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86137D-7F1D-408D-B896-3BCB5F30176F}">
      <dsp:nvSpPr>
        <dsp:cNvPr id="0" name=""/>
        <dsp:cNvSpPr/>
      </dsp:nvSpPr>
      <dsp:spPr>
        <a:xfrm>
          <a:off x="5026056" y="297270"/>
          <a:ext cx="1766734" cy="1245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286"/>
              </a:lnTo>
              <a:lnTo>
                <a:pt x="1766734" y="62286"/>
              </a:lnTo>
              <a:lnTo>
                <a:pt x="1766734" y="124573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BD028A-518E-4CAE-90D3-6257F8D20124}">
      <dsp:nvSpPr>
        <dsp:cNvPr id="0" name=""/>
        <dsp:cNvSpPr/>
      </dsp:nvSpPr>
      <dsp:spPr>
        <a:xfrm>
          <a:off x="4583225" y="718448"/>
          <a:ext cx="451879" cy="1245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286"/>
              </a:lnTo>
              <a:lnTo>
                <a:pt x="451879" y="62286"/>
              </a:lnTo>
              <a:lnTo>
                <a:pt x="451879" y="124573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98FFE1-4682-49C3-AB9C-52BD8A4C9126}">
      <dsp:nvSpPr>
        <dsp:cNvPr id="0" name=""/>
        <dsp:cNvSpPr/>
      </dsp:nvSpPr>
      <dsp:spPr>
        <a:xfrm>
          <a:off x="3862742" y="1218516"/>
          <a:ext cx="116877" cy="20238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23892"/>
              </a:lnTo>
              <a:lnTo>
                <a:pt x="116877" y="2023892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7AEF11-ADCA-4D1F-9D2B-50321D89CD06}">
      <dsp:nvSpPr>
        <dsp:cNvPr id="0" name=""/>
        <dsp:cNvSpPr/>
      </dsp:nvSpPr>
      <dsp:spPr>
        <a:xfrm>
          <a:off x="3862742" y="1218516"/>
          <a:ext cx="116877" cy="16027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02714"/>
              </a:lnTo>
              <a:lnTo>
                <a:pt x="116877" y="1602714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DF0562-D5C7-4159-80FB-AEF2F4092E94}">
      <dsp:nvSpPr>
        <dsp:cNvPr id="0" name=""/>
        <dsp:cNvSpPr/>
      </dsp:nvSpPr>
      <dsp:spPr>
        <a:xfrm>
          <a:off x="3862742" y="1218516"/>
          <a:ext cx="116877" cy="11815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1536"/>
              </a:lnTo>
              <a:lnTo>
                <a:pt x="116877" y="1181536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59D329-B359-48BB-91F3-1AA9657591DE}">
      <dsp:nvSpPr>
        <dsp:cNvPr id="0" name=""/>
        <dsp:cNvSpPr/>
      </dsp:nvSpPr>
      <dsp:spPr>
        <a:xfrm>
          <a:off x="3862742" y="1218516"/>
          <a:ext cx="116877" cy="7603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0359"/>
              </a:lnTo>
              <a:lnTo>
                <a:pt x="116877" y="760359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8E746B-C9C0-4DF0-AE43-4F9675AD467C}">
      <dsp:nvSpPr>
        <dsp:cNvPr id="0" name=""/>
        <dsp:cNvSpPr/>
      </dsp:nvSpPr>
      <dsp:spPr>
        <a:xfrm>
          <a:off x="3862742" y="1218516"/>
          <a:ext cx="116877" cy="3060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6028"/>
              </a:lnTo>
              <a:lnTo>
                <a:pt x="116877" y="306028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7E777D-E22D-4835-BF87-4075CD34D7B5}">
      <dsp:nvSpPr>
        <dsp:cNvPr id="0" name=""/>
        <dsp:cNvSpPr/>
      </dsp:nvSpPr>
      <dsp:spPr>
        <a:xfrm>
          <a:off x="4174415" y="718448"/>
          <a:ext cx="408809" cy="124573"/>
        </a:xfrm>
        <a:custGeom>
          <a:avLst/>
          <a:gdLst/>
          <a:ahLst/>
          <a:cxnLst/>
          <a:rect l="0" t="0" r="0" b="0"/>
          <a:pathLst>
            <a:path>
              <a:moveTo>
                <a:pt x="408809" y="0"/>
              </a:moveTo>
              <a:lnTo>
                <a:pt x="408809" y="62286"/>
              </a:lnTo>
              <a:lnTo>
                <a:pt x="0" y="62286"/>
              </a:lnTo>
              <a:lnTo>
                <a:pt x="0" y="124573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D841C4-5233-4FCE-9E4A-362BB49DF83D}">
      <dsp:nvSpPr>
        <dsp:cNvPr id="0" name=""/>
        <dsp:cNvSpPr/>
      </dsp:nvSpPr>
      <dsp:spPr>
        <a:xfrm>
          <a:off x="4583225" y="297270"/>
          <a:ext cx="442830" cy="124573"/>
        </a:xfrm>
        <a:custGeom>
          <a:avLst/>
          <a:gdLst/>
          <a:ahLst/>
          <a:cxnLst/>
          <a:rect l="0" t="0" r="0" b="0"/>
          <a:pathLst>
            <a:path>
              <a:moveTo>
                <a:pt x="442830" y="0"/>
              </a:moveTo>
              <a:lnTo>
                <a:pt x="442830" y="62286"/>
              </a:lnTo>
              <a:lnTo>
                <a:pt x="0" y="62286"/>
              </a:lnTo>
              <a:lnTo>
                <a:pt x="0" y="124573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CA70B6-6614-4221-A3A3-5D51BF863B00}">
      <dsp:nvSpPr>
        <dsp:cNvPr id="0" name=""/>
        <dsp:cNvSpPr/>
      </dsp:nvSpPr>
      <dsp:spPr>
        <a:xfrm>
          <a:off x="2938578" y="1145365"/>
          <a:ext cx="120278" cy="18436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3691"/>
              </a:lnTo>
              <a:lnTo>
                <a:pt x="120278" y="1843691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ACDA07-CC39-4480-9DA6-85D2D0502C34}">
      <dsp:nvSpPr>
        <dsp:cNvPr id="0" name=""/>
        <dsp:cNvSpPr/>
      </dsp:nvSpPr>
      <dsp:spPr>
        <a:xfrm>
          <a:off x="2938578" y="1145365"/>
          <a:ext cx="120278" cy="13221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2190"/>
              </a:lnTo>
              <a:lnTo>
                <a:pt x="120278" y="1322190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C10DD1-B793-4757-9019-08EB0C1D5D12}">
      <dsp:nvSpPr>
        <dsp:cNvPr id="0" name=""/>
        <dsp:cNvSpPr/>
      </dsp:nvSpPr>
      <dsp:spPr>
        <a:xfrm>
          <a:off x="2938578" y="1145365"/>
          <a:ext cx="120278" cy="8140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4060"/>
              </a:lnTo>
              <a:lnTo>
                <a:pt x="120278" y="81406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015A5A-C9E2-4D45-841C-ED27280F7E1D}">
      <dsp:nvSpPr>
        <dsp:cNvPr id="0" name=""/>
        <dsp:cNvSpPr/>
      </dsp:nvSpPr>
      <dsp:spPr>
        <a:xfrm>
          <a:off x="2938578" y="1145365"/>
          <a:ext cx="120278" cy="3132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3244"/>
              </a:lnTo>
              <a:lnTo>
                <a:pt x="120278" y="313244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1D9B45-20A9-44A0-B734-40A38D717F99}">
      <dsp:nvSpPr>
        <dsp:cNvPr id="0" name=""/>
        <dsp:cNvSpPr/>
      </dsp:nvSpPr>
      <dsp:spPr>
        <a:xfrm>
          <a:off x="3213601" y="718448"/>
          <a:ext cx="91440" cy="12457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4573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24C737-1D78-471B-A015-FBCE0E01B283}">
      <dsp:nvSpPr>
        <dsp:cNvPr id="0" name=""/>
        <dsp:cNvSpPr/>
      </dsp:nvSpPr>
      <dsp:spPr>
        <a:xfrm>
          <a:off x="3259321" y="297270"/>
          <a:ext cx="1766734" cy="124573"/>
        </a:xfrm>
        <a:custGeom>
          <a:avLst/>
          <a:gdLst/>
          <a:ahLst/>
          <a:cxnLst/>
          <a:rect l="0" t="0" r="0" b="0"/>
          <a:pathLst>
            <a:path>
              <a:moveTo>
                <a:pt x="1766734" y="0"/>
              </a:moveTo>
              <a:lnTo>
                <a:pt x="1766734" y="62286"/>
              </a:lnTo>
              <a:lnTo>
                <a:pt x="0" y="62286"/>
              </a:lnTo>
              <a:lnTo>
                <a:pt x="0" y="124573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431AAB-99FC-4052-AE0D-464523378EFF}">
      <dsp:nvSpPr>
        <dsp:cNvPr id="0" name=""/>
        <dsp:cNvSpPr/>
      </dsp:nvSpPr>
      <dsp:spPr>
        <a:xfrm>
          <a:off x="4625714" y="666"/>
          <a:ext cx="800682" cy="296603"/>
        </a:xfrm>
        <a:prstGeom prst="roundRect">
          <a:avLst/>
        </a:pr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b="1" kern="1200" dirty="0">
              <a:solidFill>
                <a:schemeClr val="tx1"/>
              </a:solidFill>
            </a:rPr>
            <a:t>EUROPE AND CENTRAL ASIA</a:t>
          </a:r>
          <a:endParaRPr lang="en-GB" sz="900" b="1" kern="1200" dirty="0">
            <a:solidFill>
              <a:schemeClr val="tx1"/>
            </a:solidFill>
          </a:endParaRPr>
        </a:p>
      </dsp:txBody>
      <dsp:txXfrm>
        <a:off x="4640193" y="15145"/>
        <a:ext cx="771724" cy="267645"/>
      </dsp:txXfrm>
    </dsp:sp>
    <dsp:sp modelId="{56A1BBC1-4AF5-4B27-8605-9822E25E7B88}">
      <dsp:nvSpPr>
        <dsp:cNvPr id="0" name=""/>
        <dsp:cNvSpPr/>
      </dsp:nvSpPr>
      <dsp:spPr>
        <a:xfrm>
          <a:off x="2962717" y="421844"/>
          <a:ext cx="593207" cy="296603"/>
        </a:xfrm>
        <a:prstGeom prst="roundRect">
          <a:avLst/>
        </a:pr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>
              <a:solidFill>
                <a:schemeClr val="tx1"/>
              </a:solidFill>
            </a:rPr>
            <a:t>GEORGIA</a:t>
          </a:r>
        </a:p>
      </dsp:txBody>
      <dsp:txXfrm>
        <a:off x="2977196" y="436323"/>
        <a:ext cx="564249" cy="267645"/>
      </dsp:txXfrm>
    </dsp:sp>
    <dsp:sp modelId="{DF71B94A-6E66-42B8-9BAB-F9F3B6038584}">
      <dsp:nvSpPr>
        <dsp:cNvPr id="0" name=""/>
        <dsp:cNvSpPr/>
      </dsp:nvSpPr>
      <dsp:spPr>
        <a:xfrm>
          <a:off x="2858392" y="843022"/>
          <a:ext cx="801857" cy="302343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Country Representative</a:t>
          </a:r>
        </a:p>
      </dsp:txBody>
      <dsp:txXfrm>
        <a:off x="2873151" y="857781"/>
        <a:ext cx="772339" cy="272825"/>
      </dsp:txXfrm>
    </dsp:sp>
    <dsp:sp modelId="{DB6B5C3C-D748-42E6-870D-C1351A5D79D9}">
      <dsp:nvSpPr>
        <dsp:cNvPr id="0" name=""/>
        <dsp:cNvSpPr/>
      </dsp:nvSpPr>
      <dsp:spPr>
        <a:xfrm>
          <a:off x="3058857" y="1269939"/>
          <a:ext cx="767593" cy="377342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MEL and Communications Officer</a:t>
          </a:r>
          <a:endParaRPr lang="en-GB" sz="700" kern="1200" dirty="0"/>
        </a:p>
      </dsp:txBody>
      <dsp:txXfrm>
        <a:off x="3077277" y="1288359"/>
        <a:ext cx="730753" cy="340502"/>
      </dsp:txXfrm>
    </dsp:sp>
    <dsp:sp modelId="{1C499FC6-66C7-4EE2-A756-D31EBC48AC45}">
      <dsp:nvSpPr>
        <dsp:cNvPr id="0" name=""/>
        <dsp:cNvSpPr/>
      </dsp:nvSpPr>
      <dsp:spPr>
        <a:xfrm>
          <a:off x="3058857" y="1771855"/>
          <a:ext cx="684526" cy="375141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Programme Manager</a:t>
          </a:r>
        </a:p>
      </dsp:txBody>
      <dsp:txXfrm>
        <a:off x="3077170" y="1790168"/>
        <a:ext cx="647900" cy="338515"/>
      </dsp:txXfrm>
    </dsp:sp>
    <dsp:sp modelId="{B0B923DF-B619-4C8B-B8F8-37CB098C200A}">
      <dsp:nvSpPr>
        <dsp:cNvPr id="0" name=""/>
        <dsp:cNvSpPr/>
      </dsp:nvSpPr>
      <dsp:spPr>
        <a:xfrm>
          <a:off x="3058857" y="2271570"/>
          <a:ext cx="750645" cy="391971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Programme Coordinator</a:t>
          </a:r>
        </a:p>
      </dsp:txBody>
      <dsp:txXfrm>
        <a:off x="3077991" y="2290704"/>
        <a:ext cx="712377" cy="353703"/>
      </dsp:txXfrm>
    </dsp:sp>
    <dsp:sp modelId="{CB82358B-6615-45DC-8F3D-234D53F1214A}">
      <dsp:nvSpPr>
        <dsp:cNvPr id="0" name=""/>
        <dsp:cNvSpPr/>
      </dsp:nvSpPr>
      <dsp:spPr>
        <a:xfrm>
          <a:off x="3058857" y="2788115"/>
          <a:ext cx="740388" cy="401883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/>
            <a:t>Programme &amp; Finance Officer</a:t>
          </a:r>
          <a:endParaRPr lang="en-GB" sz="800" kern="1200" dirty="0"/>
        </a:p>
      </dsp:txBody>
      <dsp:txXfrm>
        <a:off x="3078475" y="2807733"/>
        <a:ext cx="701152" cy="362647"/>
      </dsp:txXfrm>
    </dsp:sp>
    <dsp:sp modelId="{19F4C962-6675-4EF7-8684-660056634652}">
      <dsp:nvSpPr>
        <dsp:cNvPr id="0" name=""/>
        <dsp:cNvSpPr/>
      </dsp:nvSpPr>
      <dsp:spPr>
        <a:xfrm>
          <a:off x="4286621" y="421844"/>
          <a:ext cx="593207" cy="296603"/>
        </a:xfrm>
        <a:prstGeom prst="roundRect">
          <a:avLst/>
        </a:pr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>
              <a:solidFill>
                <a:schemeClr val="tx1"/>
              </a:solidFill>
            </a:rPr>
            <a:t>UKRAINE</a:t>
          </a:r>
        </a:p>
      </dsp:txBody>
      <dsp:txXfrm>
        <a:off x="4301100" y="436323"/>
        <a:ext cx="564249" cy="267645"/>
      </dsp:txXfrm>
    </dsp:sp>
    <dsp:sp modelId="{E65881F1-695A-49C7-A168-B1C1C2B2B2E1}">
      <dsp:nvSpPr>
        <dsp:cNvPr id="0" name=""/>
        <dsp:cNvSpPr/>
      </dsp:nvSpPr>
      <dsp:spPr>
        <a:xfrm>
          <a:off x="3784823" y="843022"/>
          <a:ext cx="779184" cy="375494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Country Representative</a:t>
          </a:r>
        </a:p>
      </dsp:txBody>
      <dsp:txXfrm>
        <a:off x="3803153" y="861352"/>
        <a:ext cx="742524" cy="338834"/>
      </dsp:txXfrm>
    </dsp:sp>
    <dsp:sp modelId="{BBCDC60E-18D5-4050-A3D8-BAF16ED6B012}">
      <dsp:nvSpPr>
        <dsp:cNvPr id="0" name=""/>
        <dsp:cNvSpPr/>
      </dsp:nvSpPr>
      <dsp:spPr>
        <a:xfrm>
          <a:off x="3979619" y="1343090"/>
          <a:ext cx="646478" cy="362909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Programme Manager</a:t>
          </a:r>
        </a:p>
      </dsp:txBody>
      <dsp:txXfrm>
        <a:off x="3997335" y="1360806"/>
        <a:ext cx="611046" cy="327477"/>
      </dsp:txXfrm>
    </dsp:sp>
    <dsp:sp modelId="{E39D1A63-B58B-4784-9A63-009C356E5F10}">
      <dsp:nvSpPr>
        <dsp:cNvPr id="0" name=""/>
        <dsp:cNvSpPr/>
      </dsp:nvSpPr>
      <dsp:spPr>
        <a:xfrm>
          <a:off x="3979619" y="1830574"/>
          <a:ext cx="593207" cy="296603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Programme Manager</a:t>
          </a:r>
          <a:endParaRPr lang="en-GB" sz="800" kern="1200" dirty="0"/>
        </a:p>
      </dsp:txBody>
      <dsp:txXfrm>
        <a:off x="3994098" y="1845053"/>
        <a:ext cx="564249" cy="267645"/>
      </dsp:txXfrm>
    </dsp:sp>
    <dsp:sp modelId="{8FCEBB36-7549-41C3-8142-11EA23CE0313}">
      <dsp:nvSpPr>
        <dsp:cNvPr id="0" name=""/>
        <dsp:cNvSpPr/>
      </dsp:nvSpPr>
      <dsp:spPr>
        <a:xfrm>
          <a:off x="3979619" y="2251751"/>
          <a:ext cx="593207" cy="296603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Programme Manager</a:t>
          </a:r>
          <a:endParaRPr lang="en-GB" sz="800" kern="1200" dirty="0"/>
        </a:p>
      </dsp:txBody>
      <dsp:txXfrm>
        <a:off x="3994098" y="2266230"/>
        <a:ext cx="564249" cy="267645"/>
      </dsp:txXfrm>
    </dsp:sp>
    <dsp:sp modelId="{D356AF32-FC90-492C-AEB4-533DAD97A955}">
      <dsp:nvSpPr>
        <dsp:cNvPr id="0" name=""/>
        <dsp:cNvSpPr/>
      </dsp:nvSpPr>
      <dsp:spPr>
        <a:xfrm>
          <a:off x="3979619" y="2672929"/>
          <a:ext cx="593207" cy="296603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PFO</a:t>
          </a:r>
          <a:endParaRPr lang="en-GB" sz="900" kern="1200" dirty="0"/>
        </a:p>
      </dsp:txBody>
      <dsp:txXfrm>
        <a:off x="3994098" y="2687408"/>
        <a:ext cx="564249" cy="267645"/>
      </dsp:txXfrm>
    </dsp:sp>
    <dsp:sp modelId="{279EF8A0-922C-4849-976C-C91970FD0ADA}">
      <dsp:nvSpPr>
        <dsp:cNvPr id="0" name=""/>
        <dsp:cNvSpPr/>
      </dsp:nvSpPr>
      <dsp:spPr>
        <a:xfrm>
          <a:off x="3979619" y="3094107"/>
          <a:ext cx="593207" cy="296603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PAFA</a:t>
          </a:r>
        </a:p>
      </dsp:txBody>
      <dsp:txXfrm>
        <a:off x="3994098" y="3108586"/>
        <a:ext cx="564249" cy="267645"/>
      </dsp:txXfrm>
    </dsp:sp>
    <dsp:sp modelId="{EA26F4A7-9530-45D6-88D8-3F96FF660617}">
      <dsp:nvSpPr>
        <dsp:cNvPr id="0" name=""/>
        <dsp:cNvSpPr/>
      </dsp:nvSpPr>
      <dsp:spPr>
        <a:xfrm>
          <a:off x="4688581" y="843022"/>
          <a:ext cx="693044" cy="358217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Programme Director, RUD</a:t>
          </a:r>
          <a:endParaRPr lang="en-GB" sz="800" kern="1200" dirty="0"/>
        </a:p>
      </dsp:txBody>
      <dsp:txXfrm>
        <a:off x="4706068" y="860509"/>
        <a:ext cx="658070" cy="323243"/>
      </dsp:txXfrm>
    </dsp:sp>
    <dsp:sp modelId="{9BC59FE6-16B5-49DF-9CE1-F5F269FFBD0D}">
      <dsp:nvSpPr>
        <dsp:cNvPr id="0" name=""/>
        <dsp:cNvSpPr/>
      </dsp:nvSpPr>
      <dsp:spPr>
        <a:xfrm>
          <a:off x="6496186" y="421844"/>
          <a:ext cx="593207" cy="296603"/>
        </a:xfrm>
        <a:prstGeom prst="roundRect">
          <a:avLst/>
        </a:prstGeom>
        <a:solidFill>
          <a:schemeClr val="bg2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solidFill>
                <a:schemeClr val="tx1"/>
              </a:solidFill>
            </a:rPr>
            <a:t>WESTERN BALKANS</a:t>
          </a:r>
        </a:p>
      </dsp:txBody>
      <dsp:txXfrm>
        <a:off x="6510665" y="436323"/>
        <a:ext cx="564249" cy="267645"/>
      </dsp:txXfrm>
    </dsp:sp>
    <dsp:sp modelId="{9E2D6709-66A5-44C0-9072-3334664950AC}">
      <dsp:nvSpPr>
        <dsp:cNvPr id="0" name=""/>
        <dsp:cNvSpPr/>
      </dsp:nvSpPr>
      <dsp:spPr>
        <a:xfrm>
          <a:off x="4822628" y="1775070"/>
          <a:ext cx="593207" cy="296603"/>
        </a:xfrm>
        <a:prstGeom prst="roundRect">
          <a:avLst/>
        </a:pr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>
              <a:solidFill>
                <a:schemeClr val="tx1"/>
              </a:solidFill>
            </a:rPr>
            <a:t>ALBANIA</a:t>
          </a:r>
        </a:p>
      </dsp:txBody>
      <dsp:txXfrm>
        <a:off x="4837107" y="1789549"/>
        <a:ext cx="564249" cy="267645"/>
      </dsp:txXfrm>
    </dsp:sp>
    <dsp:sp modelId="{BE465CEB-D07F-4E73-85FE-BEA8B03FECDA}">
      <dsp:nvSpPr>
        <dsp:cNvPr id="0" name=""/>
        <dsp:cNvSpPr/>
      </dsp:nvSpPr>
      <dsp:spPr>
        <a:xfrm>
          <a:off x="4822628" y="2196248"/>
          <a:ext cx="593207" cy="296603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Country Director</a:t>
          </a:r>
        </a:p>
      </dsp:txBody>
      <dsp:txXfrm>
        <a:off x="4837107" y="2210727"/>
        <a:ext cx="564249" cy="267645"/>
      </dsp:txXfrm>
    </dsp:sp>
    <dsp:sp modelId="{812FC070-6FBB-4E3A-822F-460617B5D416}">
      <dsp:nvSpPr>
        <dsp:cNvPr id="0" name=""/>
        <dsp:cNvSpPr/>
      </dsp:nvSpPr>
      <dsp:spPr>
        <a:xfrm>
          <a:off x="4970930" y="2617425"/>
          <a:ext cx="593207" cy="296603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Programme Manager</a:t>
          </a:r>
        </a:p>
      </dsp:txBody>
      <dsp:txXfrm>
        <a:off x="4985409" y="2631904"/>
        <a:ext cx="564249" cy="267645"/>
      </dsp:txXfrm>
    </dsp:sp>
    <dsp:sp modelId="{1F78281E-5CA5-4861-9475-BF485AA5D3EB}">
      <dsp:nvSpPr>
        <dsp:cNvPr id="0" name=""/>
        <dsp:cNvSpPr/>
      </dsp:nvSpPr>
      <dsp:spPr>
        <a:xfrm>
          <a:off x="4970930" y="3038603"/>
          <a:ext cx="593207" cy="296603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Programme Manager</a:t>
          </a:r>
        </a:p>
      </dsp:txBody>
      <dsp:txXfrm>
        <a:off x="4985409" y="3053082"/>
        <a:ext cx="564249" cy="267645"/>
      </dsp:txXfrm>
    </dsp:sp>
    <dsp:sp modelId="{6C23CE36-FEF4-48EB-99F3-3CF09A0BEB3D}">
      <dsp:nvSpPr>
        <dsp:cNvPr id="0" name=""/>
        <dsp:cNvSpPr/>
      </dsp:nvSpPr>
      <dsp:spPr>
        <a:xfrm>
          <a:off x="4970930" y="3459781"/>
          <a:ext cx="593207" cy="296603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Programme Manager</a:t>
          </a:r>
          <a:endParaRPr lang="en-GB" sz="800" kern="1200" dirty="0"/>
        </a:p>
      </dsp:txBody>
      <dsp:txXfrm>
        <a:off x="4985409" y="3474260"/>
        <a:ext cx="564249" cy="267645"/>
      </dsp:txXfrm>
    </dsp:sp>
    <dsp:sp modelId="{F8A74EAE-5FCE-47CB-89F7-63D632CDE458}">
      <dsp:nvSpPr>
        <dsp:cNvPr id="0" name=""/>
        <dsp:cNvSpPr/>
      </dsp:nvSpPr>
      <dsp:spPr>
        <a:xfrm>
          <a:off x="4970930" y="3880958"/>
          <a:ext cx="696912" cy="387753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Programme Coordinator</a:t>
          </a:r>
          <a:endParaRPr lang="en-GB" sz="900" kern="1200" dirty="0"/>
        </a:p>
      </dsp:txBody>
      <dsp:txXfrm>
        <a:off x="4989859" y="3899887"/>
        <a:ext cx="659054" cy="349895"/>
      </dsp:txXfrm>
    </dsp:sp>
    <dsp:sp modelId="{94B1B065-CAD0-4FC0-8811-DFCB3ADE7E5E}">
      <dsp:nvSpPr>
        <dsp:cNvPr id="0" name=""/>
        <dsp:cNvSpPr/>
      </dsp:nvSpPr>
      <dsp:spPr>
        <a:xfrm>
          <a:off x="4970930" y="4393285"/>
          <a:ext cx="706575" cy="357974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Programme Coordinator</a:t>
          </a:r>
          <a:endParaRPr lang="en-GB" sz="900" kern="1200" dirty="0"/>
        </a:p>
      </dsp:txBody>
      <dsp:txXfrm>
        <a:off x="4988405" y="4410760"/>
        <a:ext cx="671625" cy="323024"/>
      </dsp:txXfrm>
    </dsp:sp>
    <dsp:sp modelId="{6DBBB91F-2804-4B9B-8021-7612B40B27D6}">
      <dsp:nvSpPr>
        <dsp:cNvPr id="0" name=""/>
        <dsp:cNvSpPr/>
      </dsp:nvSpPr>
      <dsp:spPr>
        <a:xfrm>
          <a:off x="4970930" y="4875833"/>
          <a:ext cx="714133" cy="377123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Programme &amp; Finance Officer</a:t>
          </a:r>
        </a:p>
      </dsp:txBody>
      <dsp:txXfrm>
        <a:off x="4989340" y="4894243"/>
        <a:ext cx="677313" cy="340303"/>
      </dsp:txXfrm>
    </dsp:sp>
    <dsp:sp modelId="{88E381FB-FADC-437B-BD6E-E9C81458195D}">
      <dsp:nvSpPr>
        <dsp:cNvPr id="0" name=""/>
        <dsp:cNvSpPr/>
      </dsp:nvSpPr>
      <dsp:spPr>
        <a:xfrm>
          <a:off x="5571292" y="1775070"/>
          <a:ext cx="738852" cy="296603"/>
        </a:xfrm>
        <a:prstGeom prst="roundRect">
          <a:avLst/>
        </a:pr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>
              <a:solidFill>
                <a:schemeClr val="tx1"/>
              </a:solidFill>
            </a:rPr>
            <a:t>BOSNIA AND HERZEGOVINA</a:t>
          </a:r>
        </a:p>
      </dsp:txBody>
      <dsp:txXfrm>
        <a:off x="5585771" y="1789549"/>
        <a:ext cx="709894" cy="267645"/>
      </dsp:txXfrm>
    </dsp:sp>
    <dsp:sp modelId="{4AD276AB-F92F-4243-B092-9F7AE01832E9}">
      <dsp:nvSpPr>
        <dsp:cNvPr id="0" name=""/>
        <dsp:cNvSpPr/>
      </dsp:nvSpPr>
      <dsp:spPr>
        <a:xfrm>
          <a:off x="5644114" y="2196248"/>
          <a:ext cx="593207" cy="296603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Country Director</a:t>
          </a:r>
        </a:p>
      </dsp:txBody>
      <dsp:txXfrm>
        <a:off x="5658593" y="2210727"/>
        <a:ext cx="564249" cy="267645"/>
      </dsp:txXfrm>
    </dsp:sp>
    <dsp:sp modelId="{791A9AB7-10DF-4E32-B8D3-267542D632C4}">
      <dsp:nvSpPr>
        <dsp:cNvPr id="0" name=""/>
        <dsp:cNvSpPr/>
      </dsp:nvSpPr>
      <dsp:spPr>
        <a:xfrm>
          <a:off x="5792416" y="2617425"/>
          <a:ext cx="612392" cy="375571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/>
            <a:t>Acting Country Director</a:t>
          </a:r>
        </a:p>
      </dsp:txBody>
      <dsp:txXfrm>
        <a:off x="5810750" y="2635759"/>
        <a:ext cx="575724" cy="338903"/>
      </dsp:txXfrm>
    </dsp:sp>
    <dsp:sp modelId="{930DC7CC-BF3F-4791-B0EE-F2470F00EEA9}">
      <dsp:nvSpPr>
        <dsp:cNvPr id="0" name=""/>
        <dsp:cNvSpPr/>
      </dsp:nvSpPr>
      <dsp:spPr>
        <a:xfrm>
          <a:off x="5792416" y="3117571"/>
          <a:ext cx="593207" cy="296603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/>
            <a:t>Programme Manager</a:t>
          </a:r>
        </a:p>
      </dsp:txBody>
      <dsp:txXfrm>
        <a:off x="5806895" y="3132050"/>
        <a:ext cx="564249" cy="267645"/>
      </dsp:txXfrm>
    </dsp:sp>
    <dsp:sp modelId="{6D57647A-0B34-4F7C-A8FA-73A977F19AE6}">
      <dsp:nvSpPr>
        <dsp:cNvPr id="0" name=""/>
        <dsp:cNvSpPr/>
      </dsp:nvSpPr>
      <dsp:spPr>
        <a:xfrm>
          <a:off x="5792416" y="3538749"/>
          <a:ext cx="661563" cy="360189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Programme Coordinator</a:t>
          </a:r>
          <a:endParaRPr lang="en-GB" sz="800" kern="1200" dirty="0"/>
        </a:p>
      </dsp:txBody>
      <dsp:txXfrm>
        <a:off x="5809999" y="3556332"/>
        <a:ext cx="626397" cy="325023"/>
      </dsp:txXfrm>
    </dsp:sp>
    <dsp:sp modelId="{98D33C3C-989E-4698-9E0D-AE36C6057F02}">
      <dsp:nvSpPr>
        <dsp:cNvPr id="0" name=""/>
        <dsp:cNvSpPr/>
      </dsp:nvSpPr>
      <dsp:spPr>
        <a:xfrm>
          <a:off x="5792416" y="4023512"/>
          <a:ext cx="661563" cy="341637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Programme and Finance Officer</a:t>
          </a:r>
          <a:endParaRPr lang="en-GB" sz="800" kern="1200" dirty="0"/>
        </a:p>
      </dsp:txBody>
      <dsp:txXfrm>
        <a:off x="5809093" y="4040189"/>
        <a:ext cx="628209" cy="308283"/>
      </dsp:txXfrm>
    </dsp:sp>
    <dsp:sp modelId="{AE92BBDE-E03A-4C7A-AF56-6094F94EDE3C}">
      <dsp:nvSpPr>
        <dsp:cNvPr id="0" name=""/>
        <dsp:cNvSpPr/>
      </dsp:nvSpPr>
      <dsp:spPr>
        <a:xfrm>
          <a:off x="6434718" y="1775070"/>
          <a:ext cx="738449" cy="296603"/>
        </a:xfrm>
        <a:prstGeom prst="roundRect">
          <a:avLst/>
        </a:pr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>
              <a:solidFill>
                <a:schemeClr val="tx1"/>
              </a:solidFill>
            </a:rPr>
            <a:t>MONTENEGRO</a:t>
          </a:r>
        </a:p>
      </dsp:txBody>
      <dsp:txXfrm>
        <a:off x="6449197" y="1789549"/>
        <a:ext cx="709491" cy="267645"/>
      </dsp:txXfrm>
    </dsp:sp>
    <dsp:sp modelId="{7D03CF85-E3B2-4D14-83F6-E6B2E2D6E85F}">
      <dsp:nvSpPr>
        <dsp:cNvPr id="0" name=""/>
        <dsp:cNvSpPr/>
      </dsp:nvSpPr>
      <dsp:spPr>
        <a:xfrm>
          <a:off x="6507339" y="2196248"/>
          <a:ext cx="593207" cy="296603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Country Director</a:t>
          </a:r>
        </a:p>
      </dsp:txBody>
      <dsp:txXfrm>
        <a:off x="6521818" y="2210727"/>
        <a:ext cx="564249" cy="267645"/>
      </dsp:txXfrm>
    </dsp:sp>
    <dsp:sp modelId="{C4377CCF-3C01-490B-9204-B11B9A256812}">
      <dsp:nvSpPr>
        <dsp:cNvPr id="0" name=""/>
        <dsp:cNvSpPr/>
      </dsp:nvSpPr>
      <dsp:spPr>
        <a:xfrm>
          <a:off x="6655641" y="2617425"/>
          <a:ext cx="593207" cy="296603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Programme Manager</a:t>
          </a:r>
        </a:p>
      </dsp:txBody>
      <dsp:txXfrm>
        <a:off x="6670120" y="2631904"/>
        <a:ext cx="564249" cy="267645"/>
      </dsp:txXfrm>
    </dsp:sp>
    <dsp:sp modelId="{6674F4ED-84A5-4332-836E-7060CE1DD2B7}">
      <dsp:nvSpPr>
        <dsp:cNvPr id="0" name=""/>
        <dsp:cNvSpPr/>
      </dsp:nvSpPr>
      <dsp:spPr>
        <a:xfrm>
          <a:off x="6655641" y="3038603"/>
          <a:ext cx="672472" cy="324719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Programme Coordinator</a:t>
          </a:r>
        </a:p>
      </dsp:txBody>
      <dsp:txXfrm>
        <a:off x="6671492" y="3054454"/>
        <a:ext cx="640770" cy="293017"/>
      </dsp:txXfrm>
    </dsp:sp>
    <dsp:sp modelId="{6B1A3015-684E-442C-9BF6-433263DE906A}">
      <dsp:nvSpPr>
        <dsp:cNvPr id="0" name=""/>
        <dsp:cNvSpPr/>
      </dsp:nvSpPr>
      <dsp:spPr>
        <a:xfrm>
          <a:off x="6655641" y="3487896"/>
          <a:ext cx="672472" cy="378475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Programme &amp; Finance Officer</a:t>
          </a:r>
          <a:endParaRPr lang="en-GB" sz="800" kern="1200" dirty="0"/>
        </a:p>
      </dsp:txBody>
      <dsp:txXfrm>
        <a:off x="6674117" y="3506372"/>
        <a:ext cx="635520" cy="341523"/>
      </dsp:txXfrm>
    </dsp:sp>
    <dsp:sp modelId="{750E0F90-1B85-43FF-BFB6-F7E28B784280}">
      <dsp:nvSpPr>
        <dsp:cNvPr id="0" name=""/>
        <dsp:cNvSpPr/>
      </dsp:nvSpPr>
      <dsp:spPr>
        <a:xfrm>
          <a:off x="7297741" y="1775070"/>
          <a:ext cx="738449" cy="296603"/>
        </a:xfrm>
        <a:prstGeom prst="roundRect">
          <a:avLst/>
        </a:pr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>
              <a:solidFill>
                <a:schemeClr val="tx1"/>
              </a:solidFill>
            </a:rPr>
            <a:t>NORTH MACEDONIA</a:t>
          </a:r>
          <a:endParaRPr lang="en-GB" sz="800" kern="1200" dirty="0">
            <a:solidFill>
              <a:schemeClr val="tx1"/>
            </a:solidFill>
          </a:endParaRPr>
        </a:p>
      </dsp:txBody>
      <dsp:txXfrm>
        <a:off x="7312220" y="1789549"/>
        <a:ext cx="709491" cy="267645"/>
      </dsp:txXfrm>
    </dsp:sp>
    <dsp:sp modelId="{2555B138-74F0-49F4-961E-590C59DE8C69}">
      <dsp:nvSpPr>
        <dsp:cNvPr id="0" name=""/>
        <dsp:cNvSpPr/>
      </dsp:nvSpPr>
      <dsp:spPr>
        <a:xfrm>
          <a:off x="7370361" y="2196248"/>
          <a:ext cx="593207" cy="296603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Country Director</a:t>
          </a:r>
        </a:p>
      </dsp:txBody>
      <dsp:txXfrm>
        <a:off x="7384840" y="2210727"/>
        <a:ext cx="564249" cy="267645"/>
      </dsp:txXfrm>
    </dsp:sp>
    <dsp:sp modelId="{6BAF7ADF-0297-4621-A6F6-DF61CD344DBE}">
      <dsp:nvSpPr>
        <dsp:cNvPr id="0" name=""/>
        <dsp:cNvSpPr/>
      </dsp:nvSpPr>
      <dsp:spPr>
        <a:xfrm>
          <a:off x="7518663" y="2617425"/>
          <a:ext cx="593207" cy="296603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Programme Manager</a:t>
          </a:r>
        </a:p>
      </dsp:txBody>
      <dsp:txXfrm>
        <a:off x="7533142" y="2631904"/>
        <a:ext cx="564249" cy="267645"/>
      </dsp:txXfrm>
    </dsp:sp>
    <dsp:sp modelId="{9E4DF005-90F2-4FC9-A21A-BCDEAA6A5945}">
      <dsp:nvSpPr>
        <dsp:cNvPr id="0" name=""/>
        <dsp:cNvSpPr/>
      </dsp:nvSpPr>
      <dsp:spPr>
        <a:xfrm>
          <a:off x="7518663" y="3038603"/>
          <a:ext cx="593207" cy="296603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Programme Manager</a:t>
          </a:r>
        </a:p>
      </dsp:txBody>
      <dsp:txXfrm>
        <a:off x="7533142" y="3053082"/>
        <a:ext cx="564249" cy="267645"/>
      </dsp:txXfrm>
    </dsp:sp>
    <dsp:sp modelId="{0047F783-DB99-4A57-AB26-EE125613DF02}">
      <dsp:nvSpPr>
        <dsp:cNvPr id="0" name=""/>
        <dsp:cNvSpPr/>
      </dsp:nvSpPr>
      <dsp:spPr>
        <a:xfrm>
          <a:off x="7518663" y="3459781"/>
          <a:ext cx="593207" cy="296603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Programme Manager</a:t>
          </a:r>
        </a:p>
      </dsp:txBody>
      <dsp:txXfrm>
        <a:off x="7533142" y="3474260"/>
        <a:ext cx="564249" cy="267645"/>
      </dsp:txXfrm>
    </dsp:sp>
    <dsp:sp modelId="{47F05F93-10B3-4AB4-B84F-47BBA73C2C7B}">
      <dsp:nvSpPr>
        <dsp:cNvPr id="0" name=""/>
        <dsp:cNvSpPr/>
      </dsp:nvSpPr>
      <dsp:spPr>
        <a:xfrm>
          <a:off x="7518663" y="3880958"/>
          <a:ext cx="665496" cy="395657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Programme Coordinator</a:t>
          </a:r>
          <a:endParaRPr lang="en-GB" sz="800" kern="1200" dirty="0"/>
        </a:p>
      </dsp:txBody>
      <dsp:txXfrm>
        <a:off x="7537977" y="3900272"/>
        <a:ext cx="626868" cy="357029"/>
      </dsp:txXfrm>
    </dsp:sp>
    <dsp:sp modelId="{9B2026A5-2491-4B56-B54E-ED60B2D3B604}">
      <dsp:nvSpPr>
        <dsp:cNvPr id="0" name=""/>
        <dsp:cNvSpPr/>
      </dsp:nvSpPr>
      <dsp:spPr>
        <a:xfrm>
          <a:off x="7518663" y="4401190"/>
          <a:ext cx="674809" cy="339685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Programme &amp; Finance Officer</a:t>
          </a:r>
        </a:p>
      </dsp:txBody>
      <dsp:txXfrm>
        <a:off x="7535245" y="4417772"/>
        <a:ext cx="641645" cy="306521"/>
      </dsp:txXfrm>
    </dsp:sp>
    <dsp:sp modelId="{8BA484A3-26FE-4696-A062-48451EC8DA68}">
      <dsp:nvSpPr>
        <dsp:cNvPr id="0" name=""/>
        <dsp:cNvSpPr/>
      </dsp:nvSpPr>
      <dsp:spPr>
        <a:xfrm>
          <a:off x="8169745" y="1775070"/>
          <a:ext cx="593207" cy="296603"/>
        </a:xfrm>
        <a:prstGeom prst="roundRect">
          <a:avLst/>
        </a:pr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>
              <a:solidFill>
                <a:schemeClr val="tx1"/>
              </a:solidFill>
            </a:rPr>
            <a:t>SERBIA</a:t>
          </a:r>
        </a:p>
      </dsp:txBody>
      <dsp:txXfrm>
        <a:off x="8184224" y="1789549"/>
        <a:ext cx="564249" cy="267645"/>
      </dsp:txXfrm>
    </dsp:sp>
    <dsp:sp modelId="{98346995-46BA-40E6-8E4B-DF9456567E12}">
      <dsp:nvSpPr>
        <dsp:cNvPr id="0" name=""/>
        <dsp:cNvSpPr/>
      </dsp:nvSpPr>
      <dsp:spPr>
        <a:xfrm>
          <a:off x="8169745" y="2196248"/>
          <a:ext cx="593207" cy="296603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Country Director</a:t>
          </a:r>
        </a:p>
      </dsp:txBody>
      <dsp:txXfrm>
        <a:off x="8184224" y="2210727"/>
        <a:ext cx="564249" cy="267645"/>
      </dsp:txXfrm>
    </dsp:sp>
    <dsp:sp modelId="{5AD9188D-1526-459C-8317-E96C0C0E8EB5}">
      <dsp:nvSpPr>
        <dsp:cNvPr id="0" name=""/>
        <dsp:cNvSpPr/>
      </dsp:nvSpPr>
      <dsp:spPr>
        <a:xfrm>
          <a:off x="8318047" y="2617425"/>
          <a:ext cx="593207" cy="296603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Programme Manager</a:t>
          </a:r>
        </a:p>
      </dsp:txBody>
      <dsp:txXfrm>
        <a:off x="8332526" y="2631904"/>
        <a:ext cx="564249" cy="267645"/>
      </dsp:txXfrm>
    </dsp:sp>
    <dsp:sp modelId="{9AFA80F1-FE05-4CC7-808D-20B216C7FD1F}">
      <dsp:nvSpPr>
        <dsp:cNvPr id="0" name=""/>
        <dsp:cNvSpPr/>
      </dsp:nvSpPr>
      <dsp:spPr>
        <a:xfrm>
          <a:off x="8318047" y="3038603"/>
          <a:ext cx="593207" cy="296603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Programme Manager</a:t>
          </a:r>
          <a:endParaRPr lang="en-GB" sz="800" kern="1200" dirty="0"/>
        </a:p>
      </dsp:txBody>
      <dsp:txXfrm>
        <a:off x="8332526" y="3053082"/>
        <a:ext cx="564249" cy="267645"/>
      </dsp:txXfrm>
    </dsp:sp>
    <dsp:sp modelId="{84798020-D716-4DED-9DF9-C157D440544C}">
      <dsp:nvSpPr>
        <dsp:cNvPr id="0" name=""/>
        <dsp:cNvSpPr/>
      </dsp:nvSpPr>
      <dsp:spPr>
        <a:xfrm>
          <a:off x="8318047" y="3459781"/>
          <a:ext cx="593207" cy="296603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Programme Coordinator</a:t>
          </a:r>
        </a:p>
      </dsp:txBody>
      <dsp:txXfrm>
        <a:off x="8332526" y="3474260"/>
        <a:ext cx="564249" cy="267645"/>
      </dsp:txXfrm>
    </dsp:sp>
    <dsp:sp modelId="{972D52A6-57BF-4105-A855-476B895D4046}">
      <dsp:nvSpPr>
        <dsp:cNvPr id="0" name=""/>
        <dsp:cNvSpPr/>
      </dsp:nvSpPr>
      <dsp:spPr>
        <a:xfrm>
          <a:off x="8318047" y="3880958"/>
          <a:ext cx="593207" cy="296603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Programme Coordinator</a:t>
          </a:r>
          <a:endParaRPr lang="en-GB" sz="800" kern="1200" dirty="0"/>
        </a:p>
      </dsp:txBody>
      <dsp:txXfrm>
        <a:off x="8332526" y="3895437"/>
        <a:ext cx="564249" cy="267645"/>
      </dsp:txXfrm>
    </dsp:sp>
    <dsp:sp modelId="{F66371FE-20B1-4D04-A1CA-37CFE3882090}">
      <dsp:nvSpPr>
        <dsp:cNvPr id="0" name=""/>
        <dsp:cNvSpPr/>
      </dsp:nvSpPr>
      <dsp:spPr>
        <a:xfrm>
          <a:off x="8318047" y="4302136"/>
          <a:ext cx="712288" cy="395657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Programme &amp; Finance Officer</a:t>
          </a:r>
          <a:endParaRPr lang="en-GB" sz="800" kern="1200" dirty="0"/>
        </a:p>
      </dsp:txBody>
      <dsp:txXfrm>
        <a:off x="8337361" y="4321450"/>
        <a:ext cx="673660" cy="357029"/>
      </dsp:txXfrm>
    </dsp:sp>
    <dsp:sp modelId="{6D4242C7-1C18-473D-906B-DA5C3391CE88}">
      <dsp:nvSpPr>
        <dsp:cNvPr id="0" name=""/>
        <dsp:cNvSpPr/>
      </dsp:nvSpPr>
      <dsp:spPr>
        <a:xfrm>
          <a:off x="8318047" y="4822368"/>
          <a:ext cx="748859" cy="427157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Programme &amp; Finance Officer</a:t>
          </a:r>
          <a:endParaRPr lang="en-GB" sz="800" kern="1200" dirty="0"/>
        </a:p>
      </dsp:txBody>
      <dsp:txXfrm>
        <a:off x="8338899" y="4843220"/>
        <a:ext cx="707155" cy="385453"/>
      </dsp:txXfrm>
    </dsp:sp>
    <dsp:sp modelId="{DE7536C7-844D-42F6-A335-F659B090807B}">
      <dsp:nvSpPr>
        <dsp:cNvPr id="0" name=""/>
        <dsp:cNvSpPr/>
      </dsp:nvSpPr>
      <dsp:spPr>
        <a:xfrm>
          <a:off x="5506200" y="835868"/>
          <a:ext cx="714257" cy="319223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Deputy Regional Director, ECA</a:t>
          </a:r>
        </a:p>
      </dsp:txBody>
      <dsp:txXfrm>
        <a:off x="5521783" y="851451"/>
        <a:ext cx="683091" cy="288057"/>
      </dsp:txXfrm>
    </dsp:sp>
    <dsp:sp modelId="{940D68AE-83C6-45F8-A923-2FF748A2772B}">
      <dsp:nvSpPr>
        <dsp:cNvPr id="0" name=""/>
        <dsp:cNvSpPr/>
      </dsp:nvSpPr>
      <dsp:spPr>
        <a:xfrm>
          <a:off x="5970468" y="1286818"/>
          <a:ext cx="760035" cy="363678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Regional Programme Manager, WB</a:t>
          </a:r>
          <a:endParaRPr lang="en-GB" sz="800" kern="1200" dirty="0"/>
        </a:p>
      </dsp:txBody>
      <dsp:txXfrm>
        <a:off x="5988221" y="1304571"/>
        <a:ext cx="724529" cy="328172"/>
      </dsp:txXfrm>
    </dsp:sp>
    <dsp:sp modelId="{A0C925E1-C33A-47F8-892B-94A5B58013D3}">
      <dsp:nvSpPr>
        <dsp:cNvPr id="0" name=""/>
        <dsp:cNvSpPr/>
      </dsp:nvSpPr>
      <dsp:spPr>
        <a:xfrm>
          <a:off x="6855077" y="821557"/>
          <a:ext cx="814183" cy="347750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MEL and Communications Coordinator</a:t>
          </a:r>
        </a:p>
      </dsp:txBody>
      <dsp:txXfrm>
        <a:off x="6872053" y="838533"/>
        <a:ext cx="780231" cy="313798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562A10-22C6-401C-9E47-35B888BEC6E0}">
      <dsp:nvSpPr>
        <dsp:cNvPr id="0" name=""/>
        <dsp:cNvSpPr/>
      </dsp:nvSpPr>
      <dsp:spPr>
        <a:xfrm>
          <a:off x="7304239" y="2185652"/>
          <a:ext cx="170567" cy="13304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0429"/>
              </a:lnTo>
              <a:lnTo>
                <a:pt x="170567" y="1330429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41764A-5340-4F70-A131-5DB8769C7E7E}">
      <dsp:nvSpPr>
        <dsp:cNvPr id="0" name=""/>
        <dsp:cNvSpPr/>
      </dsp:nvSpPr>
      <dsp:spPr>
        <a:xfrm>
          <a:off x="7304239" y="2185652"/>
          <a:ext cx="170567" cy="5230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3074"/>
              </a:lnTo>
              <a:lnTo>
                <a:pt x="170567" y="523074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788A15-0DAF-4D31-8277-F6155A3F6117}">
      <dsp:nvSpPr>
        <dsp:cNvPr id="0" name=""/>
        <dsp:cNvSpPr/>
      </dsp:nvSpPr>
      <dsp:spPr>
        <a:xfrm>
          <a:off x="7713366" y="1378297"/>
          <a:ext cx="91440" cy="23879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8795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3AF77B-924F-41D9-BED8-402A50A72A97}">
      <dsp:nvSpPr>
        <dsp:cNvPr id="0" name=""/>
        <dsp:cNvSpPr/>
      </dsp:nvSpPr>
      <dsp:spPr>
        <a:xfrm>
          <a:off x="5410935" y="570942"/>
          <a:ext cx="2348151" cy="2387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9397"/>
              </a:lnTo>
              <a:lnTo>
                <a:pt x="2348151" y="119397"/>
              </a:lnTo>
              <a:lnTo>
                <a:pt x="2348151" y="238795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A96158-8F94-43EE-BB3A-F30B5FCD7B41}">
      <dsp:nvSpPr>
        <dsp:cNvPr id="0" name=""/>
        <dsp:cNvSpPr/>
      </dsp:nvSpPr>
      <dsp:spPr>
        <a:xfrm>
          <a:off x="5644044" y="1378297"/>
          <a:ext cx="170567" cy="5230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3074"/>
              </a:lnTo>
              <a:lnTo>
                <a:pt x="170567" y="523074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3B8DD0-8664-478F-BDB8-B88A797BE8A4}">
      <dsp:nvSpPr>
        <dsp:cNvPr id="0" name=""/>
        <dsp:cNvSpPr/>
      </dsp:nvSpPr>
      <dsp:spPr>
        <a:xfrm>
          <a:off x="5410935" y="570942"/>
          <a:ext cx="687957" cy="2387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9397"/>
              </a:lnTo>
              <a:lnTo>
                <a:pt x="687957" y="119397"/>
              </a:lnTo>
              <a:lnTo>
                <a:pt x="687957" y="238795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1BAE97-8F55-4890-9700-2D313B5297CF}">
      <dsp:nvSpPr>
        <dsp:cNvPr id="0" name=""/>
        <dsp:cNvSpPr/>
      </dsp:nvSpPr>
      <dsp:spPr>
        <a:xfrm>
          <a:off x="4268129" y="2185652"/>
          <a:ext cx="170567" cy="21377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37784"/>
              </a:lnTo>
              <a:lnTo>
                <a:pt x="170567" y="2137784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1B7403-86B8-495A-9D8D-8C07EA70B8FB}">
      <dsp:nvSpPr>
        <dsp:cNvPr id="0" name=""/>
        <dsp:cNvSpPr/>
      </dsp:nvSpPr>
      <dsp:spPr>
        <a:xfrm>
          <a:off x="4268129" y="2185652"/>
          <a:ext cx="170567" cy="13304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0429"/>
              </a:lnTo>
              <a:lnTo>
                <a:pt x="170567" y="1330429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E32E77-1BCF-461E-841F-6C877B415755}">
      <dsp:nvSpPr>
        <dsp:cNvPr id="0" name=""/>
        <dsp:cNvSpPr/>
      </dsp:nvSpPr>
      <dsp:spPr>
        <a:xfrm>
          <a:off x="4268129" y="2185652"/>
          <a:ext cx="170567" cy="5230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3074"/>
              </a:lnTo>
              <a:lnTo>
                <a:pt x="170567" y="523074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6DEB7D-77DD-416A-8412-B56CA9F5A87D}">
      <dsp:nvSpPr>
        <dsp:cNvPr id="0" name=""/>
        <dsp:cNvSpPr/>
      </dsp:nvSpPr>
      <dsp:spPr>
        <a:xfrm>
          <a:off x="4677257" y="1378297"/>
          <a:ext cx="91440" cy="23879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8795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F82FC3-FD27-479F-B5AF-DD7F1FDD0BBB}">
      <dsp:nvSpPr>
        <dsp:cNvPr id="0" name=""/>
        <dsp:cNvSpPr/>
      </dsp:nvSpPr>
      <dsp:spPr>
        <a:xfrm>
          <a:off x="4722977" y="570942"/>
          <a:ext cx="687957" cy="238795"/>
        </a:xfrm>
        <a:custGeom>
          <a:avLst/>
          <a:gdLst/>
          <a:ahLst/>
          <a:cxnLst/>
          <a:rect l="0" t="0" r="0" b="0"/>
          <a:pathLst>
            <a:path>
              <a:moveTo>
                <a:pt x="687957" y="0"/>
              </a:moveTo>
              <a:lnTo>
                <a:pt x="687957" y="119397"/>
              </a:lnTo>
              <a:lnTo>
                <a:pt x="0" y="119397"/>
              </a:lnTo>
              <a:lnTo>
                <a:pt x="0" y="238795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6D822B-EF4F-4761-BF12-D11625469492}">
      <dsp:nvSpPr>
        <dsp:cNvPr id="0" name=""/>
        <dsp:cNvSpPr/>
      </dsp:nvSpPr>
      <dsp:spPr>
        <a:xfrm>
          <a:off x="2607935" y="1378297"/>
          <a:ext cx="170567" cy="5230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3074"/>
              </a:lnTo>
              <a:lnTo>
                <a:pt x="170567" y="523074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866E84-A97B-43CD-8199-E279B77EB9B0}">
      <dsp:nvSpPr>
        <dsp:cNvPr id="0" name=""/>
        <dsp:cNvSpPr/>
      </dsp:nvSpPr>
      <dsp:spPr>
        <a:xfrm>
          <a:off x="3062783" y="570942"/>
          <a:ext cx="2348151" cy="238795"/>
        </a:xfrm>
        <a:custGeom>
          <a:avLst/>
          <a:gdLst/>
          <a:ahLst/>
          <a:cxnLst/>
          <a:rect l="0" t="0" r="0" b="0"/>
          <a:pathLst>
            <a:path>
              <a:moveTo>
                <a:pt x="2348151" y="0"/>
              </a:moveTo>
              <a:lnTo>
                <a:pt x="2348151" y="119397"/>
              </a:lnTo>
              <a:lnTo>
                <a:pt x="0" y="119397"/>
              </a:lnTo>
              <a:lnTo>
                <a:pt x="0" y="238795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F2D92C-DBF1-4315-AF15-92B86B5466E4}">
      <dsp:nvSpPr>
        <dsp:cNvPr id="0" name=""/>
        <dsp:cNvSpPr/>
      </dsp:nvSpPr>
      <dsp:spPr>
        <a:xfrm>
          <a:off x="4842375" y="2382"/>
          <a:ext cx="1137119" cy="568559"/>
        </a:xfrm>
        <a:prstGeom prst="roundRect">
          <a:avLst/>
        </a:pr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1" kern="1200">
              <a:solidFill>
                <a:schemeClr val="tx1"/>
              </a:solidFill>
            </a:rPr>
            <a:t>MENA</a:t>
          </a:r>
        </a:p>
      </dsp:txBody>
      <dsp:txXfrm>
        <a:off x="4870130" y="30137"/>
        <a:ext cx="1081609" cy="513049"/>
      </dsp:txXfrm>
    </dsp:sp>
    <dsp:sp modelId="{27F91497-2741-4D5D-B151-FB323858EF37}">
      <dsp:nvSpPr>
        <dsp:cNvPr id="0" name=""/>
        <dsp:cNvSpPr/>
      </dsp:nvSpPr>
      <dsp:spPr>
        <a:xfrm>
          <a:off x="2494223" y="809737"/>
          <a:ext cx="1137119" cy="568559"/>
        </a:xfrm>
        <a:prstGeom prst="roundRect">
          <a:avLst/>
        </a:pr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>
              <a:solidFill>
                <a:schemeClr val="tx1"/>
              </a:solidFill>
            </a:rPr>
            <a:t>ALGERIA</a:t>
          </a:r>
        </a:p>
      </dsp:txBody>
      <dsp:txXfrm>
        <a:off x="2521978" y="837492"/>
        <a:ext cx="1081609" cy="513049"/>
      </dsp:txXfrm>
    </dsp:sp>
    <dsp:sp modelId="{9D61B15A-FAD2-4463-AE97-37597BEB8DCF}">
      <dsp:nvSpPr>
        <dsp:cNvPr id="0" name=""/>
        <dsp:cNvSpPr/>
      </dsp:nvSpPr>
      <dsp:spPr>
        <a:xfrm>
          <a:off x="2778503" y="1617092"/>
          <a:ext cx="1137119" cy="568559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Country Director</a:t>
          </a:r>
        </a:p>
      </dsp:txBody>
      <dsp:txXfrm>
        <a:off x="2806258" y="1644847"/>
        <a:ext cx="1081609" cy="513049"/>
      </dsp:txXfrm>
    </dsp:sp>
    <dsp:sp modelId="{C177B9FD-7227-4593-B19B-FF21F11B8A45}">
      <dsp:nvSpPr>
        <dsp:cNvPr id="0" name=""/>
        <dsp:cNvSpPr/>
      </dsp:nvSpPr>
      <dsp:spPr>
        <a:xfrm>
          <a:off x="4154417" y="809737"/>
          <a:ext cx="1137119" cy="568559"/>
        </a:xfrm>
        <a:prstGeom prst="roundRect">
          <a:avLst/>
        </a:prstGeom>
        <a:solidFill>
          <a:schemeClr val="bg1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>
              <a:solidFill>
                <a:schemeClr val="tx1"/>
              </a:solidFill>
            </a:rPr>
            <a:t>JORDAN</a:t>
          </a:r>
        </a:p>
      </dsp:txBody>
      <dsp:txXfrm>
        <a:off x="4182172" y="837492"/>
        <a:ext cx="1081609" cy="513049"/>
      </dsp:txXfrm>
    </dsp:sp>
    <dsp:sp modelId="{A27F16FD-296B-49B2-B8BD-44395670B0E6}">
      <dsp:nvSpPr>
        <dsp:cNvPr id="0" name=""/>
        <dsp:cNvSpPr/>
      </dsp:nvSpPr>
      <dsp:spPr>
        <a:xfrm>
          <a:off x="4154417" y="1617092"/>
          <a:ext cx="1137119" cy="568559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Country Representative</a:t>
          </a:r>
        </a:p>
      </dsp:txBody>
      <dsp:txXfrm>
        <a:off x="4182172" y="1644847"/>
        <a:ext cx="1081609" cy="513049"/>
      </dsp:txXfrm>
    </dsp:sp>
    <dsp:sp modelId="{499D5781-D68D-4730-8E67-877C84265A36}">
      <dsp:nvSpPr>
        <dsp:cNvPr id="0" name=""/>
        <dsp:cNvSpPr/>
      </dsp:nvSpPr>
      <dsp:spPr>
        <a:xfrm>
          <a:off x="4438697" y="2424447"/>
          <a:ext cx="1137119" cy="568559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Programme Manager</a:t>
          </a:r>
        </a:p>
      </dsp:txBody>
      <dsp:txXfrm>
        <a:off x="4466452" y="2452202"/>
        <a:ext cx="1081609" cy="513049"/>
      </dsp:txXfrm>
    </dsp:sp>
    <dsp:sp modelId="{677CC8F2-6330-42AD-9A0E-3D49EF458517}">
      <dsp:nvSpPr>
        <dsp:cNvPr id="0" name=""/>
        <dsp:cNvSpPr/>
      </dsp:nvSpPr>
      <dsp:spPr>
        <a:xfrm>
          <a:off x="4438697" y="3231802"/>
          <a:ext cx="1137119" cy="568559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Programme Assistant</a:t>
          </a:r>
        </a:p>
      </dsp:txBody>
      <dsp:txXfrm>
        <a:off x="4466452" y="3259557"/>
        <a:ext cx="1081609" cy="513049"/>
      </dsp:txXfrm>
    </dsp:sp>
    <dsp:sp modelId="{0B408C6C-EFDB-4925-966D-E83A7393EE35}">
      <dsp:nvSpPr>
        <dsp:cNvPr id="0" name=""/>
        <dsp:cNvSpPr/>
      </dsp:nvSpPr>
      <dsp:spPr>
        <a:xfrm>
          <a:off x="4438697" y="4039157"/>
          <a:ext cx="1137119" cy="568559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Finance Officer</a:t>
          </a:r>
        </a:p>
      </dsp:txBody>
      <dsp:txXfrm>
        <a:off x="4466452" y="4066912"/>
        <a:ext cx="1081609" cy="513049"/>
      </dsp:txXfrm>
    </dsp:sp>
    <dsp:sp modelId="{910879CC-62BA-480D-9B34-C46E94B84BAF}">
      <dsp:nvSpPr>
        <dsp:cNvPr id="0" name=""/>
        <dsp:cNvSpPr/>
      </dsp:nvSpPr>
      <dsp:spPr>
        <a:xfrm>
          <a:off x="5530332" y="809737"/>
          <a:ext cx="1137119" cy="568559"/>
        </a:xfrm>
        <a:prstGeom prst="roundRect">
          <a:avLst/>
        </a:prstGeom>
        <a:solidFill>
          <a:schemeClr val="bg1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tx1"/>
              </a:solidFill>
            </a:rPr>
            <a:t>LEBANON</a:t>
          </a:r>
          <a:endParaRPr lang="en-GB" sz="1000" kern="1200" dirty="0">
            <a:solidFill>
              <a:schemeClr val="tx1"/>
            </a:solidFill>
          </a:endParaRPr>
        </a:p>
      </dsp:txBody>
      <dsp:txXfrm>
        <a:off x="5558087" y="837492"/>
        <a:ext cx="1081609" cy="513049"/>
      </dsp:txXfrm>
    </dsp:sp>
    <dsp:sp modelId="{037D318F-FE7C-4A57-96B4-19DCF0F983E3}">
      <dsp:nvSpPr>
        <dsp:cNvPr id="0" name=""/>
        <dsp:cNvSpPr/>
      </dsp:nvSpPr>
      <dsp:spPr>
        <a:xfrm>
          <a:off x="5814612" y="1617092"/>
          <a:ext cx="1137119" cy="568559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Programme Director</a:t>
          </a:r>
          <a:endParaRPr lang="en-GB" sz="1000" kern="1200" dirty="0"/>
        </a:p>
      </dsp:txBody>
      <dsp:txXfrm>
        <a:off x="5842367" y="1644847"/>
        <a:ext cx="1081609" cy="513049"/>
      </dsp:txXfrm>
    </dsp:sp>
    <dsp:sp modelId="{320EBD63-3F0F-4595-986A-282579E98760}">
      <dsp:nvSpPr>
        <dsp:cNvPr id="0" name=""/>
        <dsp:cNvSpPr/>
      </dsp:nvSpPr>
      <dsp:spPr>
        <a:xfrm>
          <a:off x="7190527" y="809737"/>
          <a:ext cx="1137119" cy="568559"/>
        </a:xfrm>
        <a:prstGeom prst="roundRect">
          <a:avLst/>
        </a:pr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>
              <a:solidFill>
                <a:schemeClr val="tx1"/>
              </a:solidFill>
            </a:rPr>
            <a:t>MOROCCO</a:t>
          </a:r>
        </a:p>
      </dsp:txBody>
      <dsp:txXfrm>
        <a:off x="7218282" y="837492"/>
        <a:ext cx="1081609" cy="513049"/>
      </dsp:txXfrm>
    </dsp:sp>
    <dsp:sp modelId="{8CDCDA34-A4DC-4E45-9170-B44C93B73B16}">
      <dsp:nvSpPr>
        <dsp:cNvPr id="0" name=""/>
        <dsp:cNvSpPr/>
      </dsp:nvSpPr>
      <dsp:spPr>
        <a:xfrm>
          <a:off x="7190527" y="1617092"/>
          <a:ext cx="1137119" cy="568559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Country Director</a:t>
          </a:r>
        </a:p>
      </dsp:txBody>
      <dsp:txXfrm>
        <a:off x="7218282" y="1644847"/>
        <a:ext cx="1081609" cy="513049"/>
      </dsp:txXfrm>
    </dsp:sp>
    <dsp:sp modelId="{72FA4C73-A309-4240-8EA4-A6CF1D1F3507}">
      <dsp:nvSpPr>
        <dsp:cNvPr id="0" name=""/>
        <dsp:cNvSpPr/>
      </dsp:nvSpPr>
      <dsp:spPr>
        <a:xfrm>
          <a:off x="7474807" y="2424447"/>
          <a:ext cx="1137119" cy="568559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Programme Manager</a:t>
          </a:r>
          <a:endParaRPr lang="en-GB" sz="1000" kern="1200" dirty="0"/>
        </a:p>
      </dsp:txBody>
      <dsp:txXfrm>
        <a:off x="7502562" y="2452202"/>
        <a:ext cx="1081609" cy="513049"/>
      </dsp:txXfrm>
    </dsp:sp>
    <dsp:sp modelId="{458F2305-3874-4C70-9D2B-1A0F3AF66353}">
      <dsp:nvSpPr>
        <dsp:cNvPr id="0" name=""/>
        <dsp:cNvSpPr/>
      </dsp:nvSpPr>
      <dsp:spPr>
        <a:xfrm>
          <a:off x="7474807" y="3231802"/>
          <a:ext cx="1137119" cy="568559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PAFA</a:t>
          </a:r>
          <a:endParaRPr lang="en-GB" sz="1000" kern="1200" dirty="0"/>
        </a:p>
      </dsp:txBody>
      <dsp:txXfrm>
        <a:off x="7502562" y="3259557"/>
        <a:ext cx="1081609" cy="5130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94FCEA-8735-4A52-8F37-5BB04A4B83E0}">
      <dsp:nvSpPr>
        <dsp:cNvPr id="0" name=""/>
        <dsp:cNvSpPr/>
      </dsp:nvSpPr>
      <dsp:spPr>
        <a:xfrm>
          <a:off x="5553075" y="930152"/>
          <a:ext cx="3134255" cy="3626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1320"/>
              </a:lnTo>
              <a:lnTo>
                <a:pt x="3134255" y="181320"/>
              </a:lnTo>
              <a:lnTo>
                <a:pt x="3134255" y="362641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3AF91A-396C-4722-BA4E-12FB3DCF5397}">
      <dsp:nvSpPr>
        <dsp:cNvPr id="0" name=""/>
        <dsp:cNvSpPr/>
      </dsp:nvSpPr>
      <dsp:spPr>
        <a:xfrm>
          <a:off x="5907081" y="2156224"/>
          <a:ext cx="259029" cy="7943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4356"/>
              </a:lnTo>
              <a:lnTo>
                <a:pt x="259029" y="794356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5E6AD8-0E53-4CC7-B8E4-3F0F85B07B76}">
      <dsp:nvSpPr>
        <dsp:cNvPr id="0" name=""/>
        <dsp:cNvSpPr/>
      </dsp:nvSpPr>
      <dsp:spPr>
        <a:xfrm>
          <a:off x="5553075" y="930152"/>
          <a:ext cx="1044751" cy="3626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1320"/>
              </a:lnTo>
              <a:lnTo>
                <a:pt x="1044751" y="181320"/>
              </a:lnTo>
              <a:lnTo>
                <a:pt x="1044751" y="362641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DE0C91-758A-4F50-B2EF-C70118FE6086}">
      <dsp:nvSpPr>
        <dsp:cNvPr id="0" name=""/>
        <dsp:cNvSpPr/>
      </dsp:nvSpPr>
      <dsp:spPr>
        <a:xfrm>
          <a:off x="4508323" y="930152"/>
          <a:ext cx="1044751" cy="362641"/>
        </a:xfrm>
        <a:custGeom>
          <a:avLst/>
          <a:gdLst/>
          <a:ahLst/>
          <a:cxnLst/>
          <a:rect l="0" t="0" r="0" b="0"/>
          <a:pathLst>
            <a:path>
              <a:moveTo>
                <a:pt x="1044751" y="0"/>
              </a:moveTo>
              <a:lnTo>
                <a:pt x="1044751" y="181320"/>
              </a:lnTo>
              <a:lnTo>
                <a:pt x="0" y="181320"/>
              </a:lnTo>
              <a:lnTo>
                <a:pt x="0" y="3626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5338E4-0C72-4B85-8DC4-BB426CD90EF1}">
      <dsp:nvSpPr>
        <dsp:cNvPr id="0" name=""/>
        <dsp:cNvSpPr/>
      </dsp:nvSpPr>
      <dsp:spPr>
        <a:xfrm>
          <a:off x="1728074" y="2156224"/>
          <a:ext cx="259029" cy="20204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20429"/>
              </a:lnTo>
              <a:lnTo>
                <a:pt x="259029" y="2020429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9F316A-A1E3-436B-B254-D07BEC3E08A4}">
      <dsp:nvSpPr>
        <dsp:cNvPr id="0" name=""/>
        <dsp:cNvSpPr/>
      </dsp:nvSpPr>
      <dsp:spPr>
        <a:xfrm>
          <a:off x="1728074" y="2156224"/>
          <a:ext cx="259029" cy="7943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4356"/>
              </a:lnTo>
              <a:lnTo>
                <a:pt x="259029" y="794356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C87538-3133-47DC-B5CF-BE893B790149}">
      <dsp:nvSpPr>
        <dsp:cNvPr id="0" name=""/>
        <dsp:cNvSpPr/>
      </dsp:nvSpPr>
      <dsp:spPr>
        <a:xfrm>
          <a:off x="2418819" y="930152"/>
          <a:ext cx="3134255" cy="362641"/>
        </a:xfrm>
        <a:custGeom>
          <a:avLst/>
          <a:gdLst/>
          <a:ahLst/>
          <a:cxnLst/>
          <a:rect l="0" t="0" r="0" b="0"/>
          <a:pathLst>
            <a:path>
              <a:moveTo>
                <a:pt x="3134255" y="0"/>
              </a:moveTo>
              <a:lnTo>
                <a:pt x="3134255" y="181320"/>
              </a:lnTo>
              <a:lnTo>
                <a:pt x="0" y="181320"/>
              </a:lnTo>
              <a:lnTo>
                <a:pt x="0" y="362641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878853-2658-4F82-B969-8862702AC2DB}">
      <dsp:nvSpPr>
        <dsp:cNvPr id="0" name=""/>
        <dsp:cNvSpPr/>
      </dsp:nvSpPr>
      <dsp:spPr>
        <a:xfrm>
          <a:off x="4665942" y="1730"/>
          <a:ext cx="1774264" cy="928421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Directors of Communications and External Affairs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(1.14 FTE)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D7</a:t>
          </a:r>
        </a:p>
      </dsp:txBody>
      <dsp:txXfrm>
        <a:off x="4711264" y="47052"/>
        <a:ext cx="1683620" cy="837777"/>
      </dsp:txXfrm>
    </dsp:sp>
    <dsp:sp modelId="{93DE861D-8BF6-41F1-9B75-C6A55CBB4716}">
      <dsp:nvSpPr>
        <dsp:cNvPr id="0" name=""/>
        <dsp:cNvSpPr/>
      </dsp:nvSpPr>
      <dsp:spPr>
        <a:xfrm>
          <a:off x="1555388" y="1292793"/>
          <a:ext cx="1726862" cy="863431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Head of Campaigns and Strategic Communications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D6</a:t>
          </a:r>
        </a:p>
      </dsp:txBody>
      <dsp:txXfrm>
        <a:off x="1597537" y="1334942"/>
        <a:ext cx="1642564" cy="779133"/>
      </dsp:txXfrm>
    </dsp:sp>
    <dsp:sp modelId="{B9AE9F6D-5F44-4AD8-8D78-EEA80C7333BE}">
      <dsp:nvSpPr>
        <dsp:cNvPr id="0" name=""/>
        <dsp:cNvSpPr/>
      </dsp:nvSpPr>
      <dsp:spPr>
        <a:xfrm>
          <a:off x="1987103" y="2518865"/>
          <a:ext cx="1726862" cy="863431"/>
        </a:xfrm>
        <a:prstGeom prst="roundRect">
          <a:avLst/>
        </a:prstGeom>
        <a:solidFill>
          <a:schemeClr val="accent3">
            <a:lumMod val="40000"/>
            <a:lumOff val="6000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>
              <a:solidFill>
                <a:schemeClr val="tx1"/>
              </a:solidFill>
            </a:rPr>
            <a:t>Regional Communications Officer, ECA</a:t>
          </a:r>
          <a:endParaRPr lang="en-GB" sz="1000" kern="1200" dirty="0">
            <a:solidFill>
              <a:schemeClr val="tx1"/>
            </a:solidFill>
          </a:endParaRPr>
        </a:p>
      </dsp:txBody>
      <dsp:txXfrm>
        <a:off x="2029252" y="2561014"/>
        <a:ext cx="1642564" cy="779133"/>
      </dsp:txXfrm>
    </dsp:sp>
    <dsp:sp modelId="{760E41FA-6067-4114-B13B-173FD5839586}">
      <dsp:nvSpPr>
        <dsp:cNvPr id="0" name=""/>
        <dsp:cNvSpPr/>
      </dsp:nvSpPr>
      <dsp:spPr>
        <a:xfrm>
          <a:off x="1987103" y="3744938"/>
          <a:ext cx="1726862" cy="863431"/>
        </a:xfrm>
        <a:prstGeom prst="roundRect">
          <a:avLst/>
        </a:prstGeom>
        <a:solidFill>
          <a:schemeClr val="accent3">
            <a:lumMod val="40000"/>
            <a:lumOff val="6000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>
              <a:solidFill>
                <a:schemeClr val="tx1"/>
              </a:solidFill>
            </a:rPr>
            <a:t>Regional Communications Officer, APA and Europe</a:t>
          </a:r>
        </a:p>
      </dsp:txBody>
      <dsp:txXfrm>
        <a:off x="2029252" y="3787087"/>
        <a:ext cx="1642564" cy="779133"/>
      </dsp:txXfrm>
    </dsp:sp>
    <dsp:sp modelId="{9C9E70B0-A9E6-4696-9C46-6EDA4B12A383}">
      <dsp:nvSpPr>
        <dsp:cNvPr id="0" name=""/>
        <dsp:cNvSpPr/>
      </dsp:nvSpPr>
      <dsp:spPr>
        <a:xfrm>
          <a:off x="3644891" y="1292793"/>
          <a:ext cx="1726862" cy="863431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Senior Designer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(0.6 FTE)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C5</a:t>
          </a:r>
        </a:p>
      </dsp:txBody>
      <dsp:txXfrm>
        <a:off x="3687040" y="1334942"/>
        <a:ext cx="1642564" cy="779133"/>
      </dsp:txXfrm>
    </dsp:sp>
    <dsp:sp modelId="{6B2F0F65-F58F-42AB-B501-0C0FE08B0312}">
      <dsp:nvSpPr>
        <dsp:cNvPr id="0" name=""/>
        <dsp:cNvSpPr/>
      </dsp:nvSpPr>
      <dsp:spPr>
        <a:xfrm>
          <a:off x="5734395" y="1292793"/>
          <a:ext cx="1726862" cy="863431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Communications Manager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C4</a:t>
          </a:r>
          <a:endParaRPr lang="en-GB" sz="1000" kern="1200"/>
        </a:p>
      </dsp:txBody>
      <dsp:txXfrm>
        <a:off x="5776544" y="1334942"/>
        <a:ext cx="1642564" cy="779133"/>
      </dsp:txXfrm>
    </dsp:sp>
    <dsp:sp modelId="{B8F00DA4-4D77-44CE-A12B-4E7433CFA980}">
      <dsp:nvSpPr>
        <dsp:cNvPr id="0" name=""/>
        <dsp:cNvSpPr/>
      </dsp:nvSpPr>
      <dsp:spPr>
        <a:xfrm>
          <a:off x="6166111" y="2518865"/>
          <a:ext cx="1726862" cy="863431"/>
        </a:xfrm>
        <a:prstGeom prst="roundRect">
          <a:avLst/>
        </a:prstGeom>
        <a:solidFill>
          <a:schemeClr val="accent3">
            <a:lumMod val="40000"/>
            <a:lumOff val="6000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tx1"/>
              </a:solidFill>
            </a:rPr>
            <a:t>Regional Communications Officer, Africa and Middle East</a:t>
          </a:r>
          <a:endParaRPr lang="en-GB" sz="1000" kern="1200" dirty="0">
            <a:solidFill>
              <a:schemeClr val="tx1"/>
            </a:solidFill>
          </a:endParaRPr>
        </a:p>
      </dsp:txBody>
      <dsp:txXfrm>
        <a:off x="6208260" y="2561014"/>
        <a:ext cx="1642564" cy="779133"/>
      </dsp:txXfrm>
    </dsp:sp>
    <dsp:sp modelId="{ED12DBD5-73D2-441B-ADC0-9544884EC1C2}">
      <dsp:nvSpPr>
        <dsp:cNvPr id="0" name=""/>
        <dsp:cNvSpPr/>
      </dsp:nvSpPr>
      <dsp:spPr>
        <a:xfrm>
          <a:off x="7823899" y="1292793"/>
          <a:ext cx="1726862" cy="863431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External Affairs and Events Manager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C4</a:t>
          </a:r>
          <a:endParaRPr lang="en-GB" sz="1000" kern="1200"/>
        </a:p>
      </dsp:txBody>
      <dsp:txXfrm>
        <a:off x="7866048" y="1334942"/>
        <a:ext cx="1642564" cy="77913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9173BC-22C7-45B0-B556-9F60BBE96FD1}">
      <dsp:nvSpPr>
        <dsp:cNvPr id="0" name=""/>
        <dsp:cNvSpPr/>
      </dsp:nvSpPr>
      <dsp:spPr>
        <a:xfrm>
          <a:off x="5678885" y="964051"/>
          <a:ext cx="109073" cy="4778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7844"/>
              </a:lnTo>
              <a:lnTo>
                <a:pt x="109073" y="477844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86ED3A-9AF7-4A1C-B30E-43E26DFD3703}">
      <dsp:nvSpPr>
        <dsp:cNvPr id="0" name=""/>
        <dsp:cNvSpPr/>
      </dsp:nvSpPr>
      <dsp:spPr>
        <a:xfrm>
          <a:off x="5569812" y="964051"/>
          <a:ext cx="109073" cy="477844"/>
        </a:xfrm>
        <a:custGeom>
          <a:avLst/>
          <a:gdLst/>
          <a:ahLst/>
          <a:cxnLst/>
          <a:rect l="0" t="0" r="0" b="0"/>
          <a:pathLst>
            <a:path>
              <a:moveTo>
                <a:pt x="109073" y="0"/>
              </a:moveTo>
              <a:lnTo>
                <a:pt x="109073" y="477844"/>
              </a:lnTo>
              <a:lnTo>
                <a:pt x="0" y="477844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5DE87-DD9B-4994-BD2B-2D06118701AD}">
      <dsp:nvSpPr>
        <dsp:cNvPr id="0" name=""/>
        <dsp:cNvSpPr/>
      </dsp:nvSpPr>
      <dsp:spPr>
        <a:xfrm>
          <a:off x="10420977" y="3176682"/>
          <a:ext cx="155819" cy="4778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7844"/>
              </a:lnTo>
              <a:lnTo>
                <a:pt x="155819" y="477844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868B41-B3CC-4732-BEB5-4E80F8D3A19C}">
      <dsp:nvSpPr>
        <dsp:cNvPr id="0" name=""/>
        <dsp:cNvSpPr/>
      </dsp:nvSpPr>
      <dsp:spPr>
        <a:xfrm>
          <a:off x="10790774" y="2439138"/>
          <a:ext cx="91440" cy="2181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8146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8C944B-262C-4E78-9240-0CFA69F6A13D}">
      <dsp:nvSpPr>
        <dsp:cNvPr id="0" name=""/>
        <dsp:cNvSpPr/>
      </dsp:nvSpPr>
      <dsp:spPr>
        <a:xfrm>
          <a:off x="5678885" y="964051"/>
          <a:ext cx="5157609" cy="9556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6616"/>
              </a:lnTo>
              <a:lnTo>
                <a:pt x="5157609" y="846616"/>
              </a:lnTo>
              <a:lnTo>
                <a:pt x="5157609" y="955689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47D3AA-B36C-4967-8F9E-141C3390883E}">
      <dsp:nvSpPr>
        <dsp:cNvPr id="0" name=""/>
        <dsp:cNvSpPr/>
      </dsp:nvSpPr>
      <dsp:spPr>
        <a:xfrm>
          <a:off x="8904339" y="2439138"/>
          <a:ext cx="155819" cy="12153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15388"/>
              </a:lnTo>
              <a:lnTo>
                <a:pt x="155819" y="1215388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9CE915-19DD-4AD5-BAB8-131981537AFE}">
      <dsp:nvSpPr>
        <dsp:cNvPr id="0" name=""/>
        <dsp:cNvSpPr/>
      </dsp:nvSpPr>
      <dsp:spPr>
        <a:xfrm>
          <a:off x="8904339" y="2439138"/>
          <a:ext cx="155819" cy="4778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7844"/>
              </a:lnTo>
              <a:lnTo>
                <a:pt x="155819" y="477844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B90C20-3465-4936-AC04-B8D1A9214605}">
      <dsp:nvSpPr>
        <dsp:cNvPr id="0" name=""/>
        <dsp:cNvSpPr/>
      </dsp:nvSpPr>
      <dsp:spPr>
        <a:xfrm>
          <a:off x="5678885" y="964051"/>
          <a:ext cx="3640971" cy="9556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6616"/>
              </a:lnTo>
              <a:lnTo>
                <a:pt x="3640971" y="846616"/>
              </a:lnTo>
              <a:lnTo>
                <a:pt x="3640971" y="955689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39C858-CF25-424E-92FD-BAD9AC0A09E4}">
      <dsp:nvSpPr>
        <dsp:cNvPr id="0" name=""/>
        <dsp:cNvSpPr/>
      </dsp:nvSpPr>
      <dsp:spPr>
        <a:xfrm>
          <a:off x="7065674" y="2476737"/>
          <a:ext cx="1256940" cy="2181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073"/>
              </a:lnTo>
              <a:lnTo>
                <a:pt x="1256940" y="109073"/>
              </a:lnTo>
              <a:lnTo>
                <a:pt x="1256940" y="218146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49B99B-5393-4EDC-9A4D-894F26E35A19}">
      <dsp:nvSpPr>
        <dsp:cNvPr id="0" name=""/>
        <dsp:cNvSpPr/>
      </dsp:nvSpPr>
      <dsp:spPr>
        <a:xfrm>
          <a:off x="7019954" y="2476737"/>
          <a:ext cx="91440" cy="2181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8146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C183E5-A3F3-472C-B4D1-9068818F42C3}">
      <dsp:nvSpPr>
        <dsp:cNvPr id="0" name=""/>
        <dsp:cNvSpPr/>
      </dsp:nvSpPr>
      <dsp:spPr>
        <a:xfrm>
          <a:off x="5393217" y="3214281"/>
          <a:ext cx="155819" cy="4778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7844"/>
              </a:lnTo>
              <a:lnTo>
                <a:pt x="155819" y="477844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0B2DCD-CE88-4F19-B8C4-4372EDAF53AE}">
      <dsp:nvSpPr>
        <dsp:cNvPr id="0" name=""/>
        <dsp:cNvSpPr/>
      </dsp:nvSpPr>
      <dsp:spPr>
        <a:xfrm>
          <a:off x="5808734" y="2476737"/>
          <a:ext cx="1256940" cy="218146"/>
        </a:xfrm>
        <a:custGeom>
          <a:avLst/>
          <a:gdLst/>
          <a:ahLst/>
          <a:cxnLst/>
          <a:rect l="0" t="0" r="0" b="0"/>
          <a:pathLst>
            <a:path>
              <a:moveTo>
                <a:pt x="1256940" y="0"/>
              </a:moveTo>
              <a:lnTo>
                <a:pt x="1256940" y="109073"/>
              </a:lnTo>
              <a:lnTo>
                <a:pt x="0" y="109073"/>
              </a:lnTo>
              <a:lnTo>
                <a:pt x="0" y="218146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D964DC-096F-420B-AD89-A504D8EAFD5B}">
      <dsp:nvSpPr>
        <dsp:cNvPr id="0" name=""/>
        <dsp:cNvSpPr/>
      </dsp:nvSpPr>
      <dsp:spPr>
        <a:xfrm>
          <a:off x="5678885" y="964051"/>
          <a:ext cx="1386789" cy="9556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6616"/>
              </a:lnTo>
              <a:lnTo>
                <a:pt x="1386789" y="846616"/>
              </a:lnTo>
              <a:lnTo>
                <a:pt x="1386789" y="95568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738F85-99A3-4D2F-BBCD-871E72F135CE}">
      <dsp:nvSpPr>
        <dsp:cNvPr id="0" name=""/>
        <dsp:cNvSpPr/>
      </dsp:nvSpPr>
      <dsp:spPr>
        <a:xfrm>
          <a:off x="3876578" y="2439138"/>
          <a:ext cx="155819" cy="19529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52931"/>
              </a:lnTo>
              <a:lnTo>
                <a:pt x="155819" y="1952931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88C2D4-204A-42FE-B725-595F6D9B26AD}">
      <dsp:nvSpPr>
        <dsp:cNvPr id="0" name=""/>
        <dsp:cNvSpPr/>
      </dsp:nvSpPr>
      <dsp:spPr>
        <a:xfrm>
          <a:off x="3876578" y="2439138"/>
          <a:ext cx="155819" cy="12153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15388"/>
              </a:lnTo>
              <a:lnTo>
                <a:pt x="155819" y="1215388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96F7D2-44B5-4514-ABFE-B01815547BDF}">
      <dsp:nvSpPr>
        <dsp:cNvPr id="0" name=""/>
        <dsp:cNvSpPr/>
      </dsp:nvSpPr>
      <dsp:spPr>
        <a:xfrm>
          <a:off x="3876578" y="2439138"/>
          <a:ext cx="155819" cy="4778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7844"/>
              </a:lnTo>
              <a:lnTo>
                <a:pt x="155819" y="477844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B4DA58-0DDC-467D-98BB-1EE865B00210}">
      <dsp:nvSpPr>
        <dsp:cNvPr id="0" name=""/>
        <dsp:cNvSpPr/>
      </dsp:nvSpPr>
      <dsp:spPr>
        <a:xfrm>
          <a:off x="4292096" y="964051"/>
          <a:ext cx="1386789" cy="955689"/>
        </a:xfrm>
        <a:custGeom>
          <a:avLst/>
          <a:gdLst/>
          <a:ahLst/>
          <a:cxnLst/>
          <a:rect l="0" t="0" r="0" b="0"/>
          <a:pathLst>
            <a:path>
              <a:moveTo>
                <a:pt x="1386789" y="0"/>
              </a:moveTo>
              <a:lnTo>
                <a:pt x="1386789" y="846616"/>
              </a:lnTo>
              <a:lnTo>
                <a:pt x="0" y="846616"/>
              </a:lnTo>
              <a:lnTo>
                <a:pt x="0" y="95568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259DC1-F016-4BBF-9E7F-3E34AD1EF033}">
      <dsp:nvSpPr>
        <dsp:cNvPr id="0" name=""/>
        <dsp:cNvSpPr/>
      </dsp:nvSpPr>
      <dsp:spPr>
        <a:xfrm>
          <a:off x="2619638" y="3176682"/>
          <a:ext cx="155819" cy="12153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15388"/>
              </a:lnTo>
              <a:lnTo>
                <a:pt x="155819" y="1215388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AAEB6E-B96B-4729-82B2-85E315434742}">
      <dsp:nvSpPr>
        <dsp:cNvPr id="0" name=""/>
        <dsp:cNvSpPr/>
      </dsp:nvSpPr>
      <dsp:spPr>
        <a:xfrm>
          <a:off x="2619638" y="3176682"/>
          <a:ext cx="155819" cy="4778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7844"/>
              </a:lnTo>
              <a:lnTo>
                <a:pt x="155819" y="477844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D45E7C-31B9-4CC1-906C-3AFBA3A0364E}">
      <dsp:nvSpPr>
        <dsp:cNvPr id="0" name=""/>
        <dsp:cNvSpPr/>
      </dsp:nvSpPr>
      <dsp:spPr>
        <a:xfrm>
          <a:off x="2989435" y="2439138"/>
          <a:ext cx="91440" cy="2181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8146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6D2934-9EB4-4937-B262-A8B54D14042A}">
      <dsp:nvSpPr>
        <dsp:cNvPr id="0" name=""/>
        <dsp:cNvSpPr/>
      </dsp:nvSpPr>
      <dsp:spPr>
        <a:xfrm>
          <a:off x="3035155" y="964051"/>
          <a:ext cx="2643729" cy="955689"/>
        </a:xfrm>
        <a:custGeom>
          <a:avLst/>
          <a:gdLst/>
          <a:ahLst/>
          <a:cxnLst/>
          <a:rect l="0" t="0" r="0" b="0"/>
          <a:pathLst>
            <a:path>
              <a:moveTo>
                <a:pt x="2643729" y="0"/>
              </a:moveTo>
              <a:lnTo>
                <a:pt x="2643729" y="846616"/>
              </a:lnTo>
              <a:lnTo>
                <a:pt x="0" y="846616"/>
              </a:lnTo>
              <a:lnTo>
                <a:pt x="0" y="95568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C2CB9D-8065-435E-9FB9-4019AE0555EB}">
      <dsp:nvSpPr>
        <dsp:cNvPr id="0" name=""/>
        <dsp:cNvSpPr/>
      </dsp:nvSpPr>
      <dsp:spPr>
        <a:xfrm>
          <a:off x="1778215" y="964051"/>
          <a:ext cx="3900669" cy="955689"/>
        </a:xfrm>
        <a:custGeom>
          <a:avLst/>
          <a:gdLst/>
          <a:ahLst/>
          <a:cxnLst/>
          <a:rect l="0" t="0" r="0" b="0"/>
          <a:pathLst>
            <a:path>
              <a:moveTo>
                <a:pt x="3900669" y="0"/>
              </a:moveTo>
              <a:lnTo>
                <a:pt x="3900669" y="846616"/>
              </a:lnTo>
              <a:lnTo>
                <a:pt x="0" y="846616"/>
              </a:lnTo>
              <a:lnTo>
                <a:pt x="0" y="955689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A301B2-847F-41FD-AA2E-0904B0A69FB5}">
      <dsp:nvSpPr>
        <dsp:cNvPr id="0" name=""/>
        <dsp:cNvSpPr/>
      </dsp:nvSpPr>
      <dsp:spPr>
        <a:xfrm>
          <a:off x="105758" y="2439138"/>
          <a:ext cx="155819" cy="4778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7844"/>
              </a:lnTo>
              <a:lnTo>
                <a:pt x="155819" y="477844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23176E-1471-43F7-9A6A-890CFC324AD8}">
      <dsp:nvSpPr>
        <dsp:cNvPr id="0" name=""/>
        <dsp:cNvSpPr/>
      </dsp:nvSpPr>
      <dsp:spPr>
        <a:xfrm>
          <a:off x="521275" y="964051"/>
          <a:ext cx="5157609" cy="955689"/>
        </a:xfrm>
        <a:custGeom>
          <a:avLst/>
          <a:gdLst/>
          <a:ahLst/>
          <a:cxnLst/>
          <a:rect l="0" t="0" r="0" b="0"/>
          <a:pathLst>
            <a:path>
              <a:moveTo>
                <a:pt x="5157609" y="0"/>
              </a:moveTo>
              <a:lnTo>
                <a:pt x="5157609" y="846616"/>
              </a:lnTo>
              <a:lnTo>
                <a:pt x="0" y="846616"/>
              </a:lnTo>
              <a:lnTo>
                <a:pt x="0" y="955689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DFF77F-5D1C-4A3D-9AF1-8B2FAAC5E6D7}">
      <dsp:nvSpPr>
        <dsp:cNvPr id="0" name=""/>
        <dsp:cNvSpPr/>
      </dsp:nvSpPr>
      <dsp:spPr>
        <a:xfrm>
          <a:off x="5159488" y="444655"/>
          <a:ext cx="1038793" cy="51939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Director of Policy and Programmes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SCS1</a:t>
          </a:r>
          <a:endParaRPr lang="en-GB" sz="900" kern="1200" dirty="0"/>
        </a:p>
      </dsp:txBody>
      <dsp:txXfrm>
        <a:off x="5184843" y="470010"/>
        <a:ext cx="988083" cy="468686"/>
      </dsp:txXfrm>
    </dsp:sp>
    <dsp:sp modelId="{DCE6A813-8576-46D5-86E9-2A056CBFA1B9}">
      <dsp:nvSpPr>
        <dsp:cNvPr id="0" name=""/>
        <dsp:cNvSpPr/>
      </dsp:nvSpPr>
      <dsp:spPr>
        <a:xfrm>
          <a:off x="1879" y="1919741"/>
          <a:ext cx="1038793" cy="51939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SPM, Global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C5</a:t>
          </a:r>
        </a:p>
      </dsp:txBody>
      <dsp:txXfrm>
        <a:off x="27234" y="1945096"/>
        <a:ext cx="988083" cy="468686"/>
      </dsp:txXfrm>
    </dsp:sp>
    <dsp:sp modelId="{35329C8D-B731-4A2C-BED5-ED6D0CEC1E76}">
      <dsp:nvSpPr>
        <dsp:cNvPr id="0" name=""/>
        <dsp:cNvSpPr/>
      </dsp:nvSpPr>
      <dsp:spPr>
        <a:xfrm>
          <a:off x="261577" y="2657285"/>
          <a:ext cx="1038793" cy="51939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Senior Practice Support Officer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B3</a:t>
          </a:r>
        </a:p>
      </dsp:txBody>
      <dsp:txXfrm>
        <a:off x="286932" y="2682640"/>
        <a:ext cx="988083" cy="468686"/>
      </dsp:txXfrm>
    </dsp:sp>
    <dsp:sp modelId="{B1EEAC2A-9D6A-4A1E-AC05-D9165C9416AC}">
      <dsp:nvSpPr>
        <dsp:cNvPr id="0" name=""/>
        <dsp:cNvSpPr/>
      </dsp:nvSpPr>
      <dsp:spPr>
        <a:xfrm>
          <a:off x="1258819" y="1919741"/>
          <a:ext cx="1038793" cy="51939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Head of Multi-Party Office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C5</a:t>
          </a:r>
          <a:endParaRPr lang="en-GB" sz="1000" kern="1200" dirty="0"/>
        </a:p>
      </dsp:txBody>
      <dsp:txXfrm>
        <a:off x="1284174" y="1945096"/>
        <a:ext cx="988083" cy="468686"/>
      </dsp:txXfrm>
    </dsp:sp>
    <dsp:sp modelId="{9D481591-14C0-401F-96AB-AC3CDCFD0A5F}">
      <dsp:nvSpPr>
        <dsp:cNvPr id="0" name=""/>
        <dsp:cNvSpPr/>
      </dsp:nvSpPr>
      <dsp:spPr>
        <a:xfrm>
          <a:off x="2515759" y="1919741"/>
          <a:ext cx="1038793" cy="519396"/>
        </a:xfrm>
        <a:prstGeom prst="roundRect">
          <a:avLst/>
        </a:pr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>
              <a:ln w="0" cmpd="sng">
                <a:noFill/>
              </a:ln>
              <a:solidFill>
                <a:schemeClr val="tx1"/>
              </a:solidFill>
            </a:rPr>
            <a:t>Global Equality Project</a:t>
          </a:r>
        </a:p>
      </dsp:txBody>
      <dsp:txXfrm>
        <a:off x="2541114" y="1945096"/>
        <a:ext cx="988083" cy="468686"/>
      </dsp:txXfrm>
    </dsp:sp>
    <dsp:sp modelId="{93AC47E0-4279-4B1D-89B0-02C19B41DCED}">
      <dsp:nvSpPr>
        <dsp:cNvPr id="0" name=""/>
        <dsp:cNvSpPr/>
      </dsp:nvSpPr>
      <dsp:spPr>
        <a:xfrm>
          <a:off x="2515759" y="2657285"/>
          <a:ext cx="1038793" cy="51939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Director, GEP Strategy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D6</a:t>
          </a:r>
        </a:p>
      </dsp:txBody>
      <dsp:txXfrm>
        <a:off x="2541114" y="2682640"/>
        <a:ext cx="988083" cy="468686"/>
      </dsp:txXfrm>
    </dsp:sp>
    <dsp:sp modelId="{EE9D2DC2-9987-4314-A9DE-BE32DAFCDE39}">
      <dsp:nvSpPr>
        <dsp:cNvPr id="0" name=""/>
        <dsp:cNvSpPr/>
      </dsp:nvSpPr>
      <dsp:spPr>
        <a:xfrm>
          <a:off x="2775457" y="3394828"/>
          <a:ext cx="1038793" cy="51939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LGBT+ Technical Adviser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D7</a:t>
          </a:r>
          <a:endParaRPr lang="en-GB" sz="900" kern="1200" dirty="0"/>
        </a:p>
      </dsp:txBody>
      <dsp:txXfrm>
        <a:off x="2800812" y="3420183"/>
        <a:ext cx="988083" cy="468686"/>
      </dsp:txXfrm>
    </dsp:sp>
    <dsp:sp modelId="{34DB1727-B6F7-4D62-A181-AF1A91EFFA71}">
      <dsp:nvSpPr>
        <dsp:cNvPr id="0" name=""/>
        <dsp:cNvSpPr/>
      </dsp:nvSpPr>
      <dsp:spPr>
        <a:xfrm>
          <a:off x="2775457" y="4132372"/>
          <a:ext cx="1038793" cy="51939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SPO, Global LGBT+ Programme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B3</a:t>
          </a:r>
        </a:p>
      </dsp:txBody>
      <dsp:txXfrm>
        <a:off x="2800812" y="4157727"/>
        <a:ext cx="988083" cy="468686"/>
      </dsp:txXfrm>
    </dsp:sp>
    <dsp:sp modelId="{38BF00E8-7AA7-4C5A-BF8F-C7594E17DB7B}">
      <dsp:nvSpPr>
        <dsp:cNvPr id="0" name=""/>
        <dsp:cNvSpPr/>
      </dsp:nvSpPr>
      <dsp:spPr>
        <a:xfrm>
          <a:off x="3772699" y="1919741"/>
          <a:ext cx="1038793" cy="51939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Regional Director, Africa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D7</a:t>
          </a:r>
        </a:p>
      </dsp:txBody>
      <dsp:txXfrm>
        <a:off x="3798054" y="1945096"/>
        <a:ext cx="988083" cy="468686"/>
      </dsp:txXfrm>
    </dsp:sp>
    <dsp:sp modelId="{7745179A-1207-4F8C-9045-83C6C727CEC6}">
      <dsp:nvSpPr>
        <dsp:cNvPr id="0" name=""/>
        <dsp:cNvSpPr/>
      </dsp:nvSpPr>
      <dsp:spPr>
        <a:xfrm>
          <a:off x="4032397" y="2657285"/>
          <a:ext cx="1038793" cy="51939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SPM, Africa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C5</a:t>
          </a:r>
        </a:p>
      </dsp:txBody>
      <dsp:txXfrm>
        <a:off x="4057752" y="2682640"/>
        <a:ext cx="988083" cy="468686"/>
      </dsp:txXfrm>
    </dsp:sp>
    <dsp:sp modelId="{096290C4-8E3A-4026-A226-5AF3604FDFD3}">
      <dsp:nvSpPr>
        <dsp:cNvPr id="0" name=""/>
        <dsp:cNvSpPr/>
      </dsp:nvSpPr>
      <dsp:spPr>
        <a:xfrm>
          <a:off x="4032397" y="3394828"/>
          <a:ext cx="1038793" cy="51939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SPM, Africa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C5</a:t>
          </a:r>
          <a:endParaRPr lang="en-GB" sz="1000" kern="1200"/>
        </a:p>
      </dsp:txBody>
      <dsp:txXfrm>
        <a:off x="4057752" y="3420183"/>
        <a:ext cx="988083" cy="468686"/>
      </dsp:txXfrm>
    </dsp:sp>
    <dsp:sp modelId="{CB35697D-983F-4F35-A4FD-548980E35BF8}">
      <dsp:nvSpPr>
        <dsp:cNvPr id="0" name=""/>
        <dsp:cNvSpPr/>
      </dsp:nvSpPr>
      <dsp:spPr>
        <a:xfrm>
          <a:off x="4032397" y="4132372"/>
          <a:ext cx="1038793" cy="51939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SPO, Africa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B3</a:t>
          </a:r>
          <a:endParaRPr lang="en-GB" sz="1000" kern="1200" dirty="0"/>
        </a:p>
      </dsp:txBody>
      <dsp:txXfrm>
        <a:off x="4057752" y="4157727"/>
        <a:ext cx="988083" cy="468686"/>
      </dsp:txXfrm>
    </dsp:sp>
    <dsp:sp modelId="{CEBFC21E-BCEB-499E-A71F-AD3BA83B6AAA}">
      <dsp:nvSpPr>
        <dsp:cNvPr id="0" name=""/>
        <dsp:cNvSpPr/>
      </dsp:nvSpPr>
      <dsp:spPr>
        <a:xfrm>
          <a:off x="6491684" y="1919741"/>
          <a:ext cx="1147981" cy="556995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Regional Director, Asia-Pacific and Americas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D7</a:t>
          </a:r>
        </a:p>
      </dsp:txBody>
      <dsp:txXfrm>
        <a:off x="6518874" y="1946931"/>
        <a:ext cx="1093601" cy="502615"/>
      </dsp:txXfrm>
    </dsp:sp>
    <dsp:sp modelId="{89EDEB86-95ED-4FA9-9FA1-330C5D7743EF}">
      <dsp:nvSpPr>
        <dsp:cNvPr id="0" name=""/>
        <dsp:cNvSpPr/>
      </dsp:nvSpPr>
      <dsp:spPr>
        <a:xfrm>
          <a:off x="5289337" y="2694884"/>
          <a:ext cx="1038793" cy="51939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SPM, Asia-Pacific and Americas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C5</a:t>
          </a:r>
        </a:p>
      </dsp:txBody>
      <dsp:txXfrm>
        <a:off x="5314692" y="2720239"/>
        <a:ext cx="988083" cy="468686"/>
      </dsp:txXfrm>
    </dsp:sp>
    <dsp:sp modelId="{B6D1B85A-0736-46F5-9A1F-26AE17724C47}">
      <dsp:nvSpPr>
        <dsp:cNvPr id="0" name=""/>
        <dsp:cNvSpPr/>
      </dsp:nvSpPr>
      <dsp:spPr>
        <a:xfrm>
          <a:off x="5549036" y="3432427"/>
          <a:ext cx="1038793" cy="51939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PO, Asia-Pacific and Americas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A2</a:t>
          </a:r>
        </a:p>
      </dsp:txBody>
      <dsp:txXfrm>
        <a:off x="5574391" y="3457782"/>
        <a:ext cx="988083" cy="468686"/>
      </dsp:txXfrm>
    </dsp:sp>
    <dsp:sp modelId="{628517E2-81DC-483C-8DFF-346239D520FC}">
      <dsp:nvSpPr>
        <dsp:cNvPr id="0" name=""/>
        <dsp:cNvSpPr/>
      </dsp:nvSpPr>
      <dsp:spPr>
        <a:xfrm>
          <a:off x="6546277" y="2694884"/>
          <a:ext cx="1038793" cy="51939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SPM, Asia-Pacific and Americas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C5</a:t>
          </a:r>
        </a:p>
      </dsp:txBody>
      <dsp:txXfrm>
        <a:off x="6571632" y="2720239"/>
        <a:ext cx="988083" cy="468686"/>
      </dsp:txXfrm>
    </dsp:sp>
    <dsp:sp modelId="{1517AE94-74F7-4075-BECA-C51BAC51729A}">
      <dsp:nvSpPr>
        <dsp:cNvPr id="0" name=""/>
        <dsp:cNvSpPr/>
      </dsp:nvSpPr>
      <dsp:spPr>
        <a:xfrm>
          <a:off x="7803217" y="2694884"/>
          <a:ext cx="1038793" cy="51939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/>
            <a:t>Global Programmes Adviser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/>
            <a:t>D6</a:t>
          </a:r>
          <a:endParaRPr lang="en-GB" sz="800" kern="1200"/>
        </a:p>
      </dsp:txBody>
      <dsp:txXfrm>
        <a:off x="7828572" y="2720239"/>
        <a:ext cx="988083" cy="468686"/>
      </dsp:txXfrm>
    </dsp:sp>
    <dsp:sp modelId="{3C512FC6-85D0-48DD-AF9A-B0DBE165DC31}">
      <dsp:nvSpPr>
        <dsp:cNvPr id="0" name=""/>
        <dsp:cNvSpPr/>
      </dsp:nvSpPr>
      <dsp:spPr>
        <a:xfrm>
          <a:off x="8800459" y="1919741"/>
          <a:ext cx="1038793" cy="51939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Regional Director, ECA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D7</a:t>
          </a:r>
        </a:p>
      </dsp:txBody>
      <dsp:txXfrm>
        <a:off x="8825814" y="1945096"/>
        <a:ext cx="988083" cy="468686"/>
      </dsp:txXfrm>
    </dsp:sp>
    <dsp:sp modelId="{D2E04A60-0B2A-466B-80B3-BCD13AB63597}">
      <dsp:nvSpPr>
        <dsp:cNvPr id="0" name=""/>
        <dsp:cNvSpPr/>
      </dsp:nvSpPr>
      <dsp:spPr>
        <a:xfrm>
          <a:off x="9060158" y="2657285"/>
          <a:ext cx="1038793" cy="51939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SPM, ECA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C5</a:t>
          </a:r>
        </a:p>
      </dsp:txBody>
      <dsp:txXfrm>
        <a:off x="9085513" y="2682640"/>
        <a:ext cx="988083" cy="468686"/>
      </dsp:txXfrm>
    </dsp:sp>
    <dsp:sp modelId="{52052874-4F61-4076-A3B4-1A33321680C0}">
      <dsp:nvSpPr>
        <dsp:cNvPr id="0" name=""/>
        <dsp:cNvSpPr/>
      </dsp:nvSpPr>
      <dsp:spPr>
        <a:xfrm>
          <a:off x="9060158" y="3394828"/>
          <a:ext cx="1038793" cy="51939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/>
            <a:t>PO, ECA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/>
            <a:t>A2</a:t>
          </a:r>
          <a:endParaRPr lang="en-GB" sz="1050" kern="1200"/>
        </a:p>
      </dsp:txBody>
      <dsp:txXfrm>
        <a:off x="9085513" y="3420183"/>
        <a:ext cx="988083" cy="468686"/>
      </dsp:txXfrm>
    </dsp:sp>
    <dsp:sp modelId="{6F558205-85CE-4DA2-A3FA-9B5DA48D40CC}">
      <dsp:nvSpPr>
        <dsp:cNvPr id="0" name=""/>
        <dsp:cNvSpPr/>
      </dsp:nvSpPr>
      <dsp:spPr>
        <a:xfrm>
          <a:off x="10317098" y="1919741"/>
          <a:ext cx="1038793" cy="51939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Head of MENA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D6</a:t>
          </a:r>
        </a:p>
      </dsp:txBody>
      <dsp:txXfrm>
        <a:off x="10342453" y="1945096"/>
        <a:ext cx="988083" cy="468686"/>
      </dsp:txXfrm>
    </dsp:sp>
    <dsp:sp modelId="{87DF1973-6689-460A-8066-529AB5A958DA}">
      <dsp:nvSpPr>
        <dsp:cNvPr id="0" name=""/>
        <dsp:cNvSpPr/>
      </dsp:nvSpPr>
      <dsp:spPr>
        <a:xfrm>
          <a:off x="10317098" y="2657285"/>
          <a:ext cx="1038793" cy="51939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PM, MENA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C4</a:t>
          </a:r>
        </a:p>
      </dsp:txBody>
      <dsp:txXfrm>
        <a:off x="10342453" y="2682640"/>
        <a:ext cx="988083" cy="468686"/>
      </dsp:txXfrm>
    </dsp:sp>
    <dsp:sp modelId="{646029CC-E2B4-4A6B-86DC-FC536180FC0C}">
      <dsp:nvSpPr>
        <dsp:cNvPr id="0" name=""/>
        <dsp:cNvSpPr/>
      </dsp:nvSpPr>
      <dsp:spPr>
        <a:xfrm>
          <a:off x="10576796" y="3394828"/>
          <a:ext cx="1038793" cy="519396"/>
        </a:xfrm>
        <a:prstGeom prst="roundRect">
          <a:avLst/>
        </a:prstGeom>
        <a:solidFill>
          <a:schemeClr val="accent3">
            <a:lumMod val="40000"/>
            <a:lumOff val="6000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>
              <a:solidFill>
                <a:schemeClr val="tx1"/>
              </a:solidFill>
            </a:rPr>
            <a:t>Regional Programme and Finance Officer</a:t>
          </a:r>
          <a:endParaRPr lang="en-GB" sz="800" kern="1200" dirty="0">
            <a:solidFill>
              <a:schemeClr val="tx1"/>
            </a:solidFill>
          </a:endParaRPr>
        </a:p>
      </dsp:txBody>
      <dsp:txXfrm>
        <a:off x="10602151" y="3420183"/>
        <a:ext cx="988083" cy="468686"/>
      </dsp:txXfrm>
    </dsp:sp>
    <dsp:sp modelId="{4A8148B6-96C9-491B-94C7-FFC4AE201155}">
      <dsp:nvSpPr>
        <dsp:cNvPr id="0" name=""/>
        <dsp:cNvSpPr/>
      </dsp:nvSpPr>
      <dsp:spPr>
        <a:xfrm>
          <a:off x="4531018" y="1182198"/>
          <a:ext cx="1038793" cy="51939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/>
            <a:t>Practice Lead, Women, Peace and Security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/>
            <a:t>D6</a:t>
          </a:r>
        </a:p>
      </dsp:txBody>
      <dsp:txXfrm>
        <a:off x="4556373" y="1207553"/>
        <a:ext cx="988083" cy="468686"/>
      </dsp:txXfrm>
    </dsp:sp>
    <dsp:sp modelId="{2C061FD3-7963-4B14-A1D6-AB0AC5F50862}">
      <dsp:nvSpPr>
        <dsp:cNvPr id="0" name=""/>
        <dsp:cNvSpPr/>
      </dsp:nvSpPr>
      <dsp:spPr>
        <a:xfrm>
          <a:off x="5787958" y="1182198"/>
          <a:ext cx="1038793" cy="51939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/>
            <a:t>Head of Practice (Political Parties &amp; Movements)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/>
            <a:t>D7</a:t>
          </a:r>
        </a:p>
      </dsp:txBody>
      <dsp:txXfrm>
        <a:off x="5813313" y="1207553"/>
        <a:ext cx="988083" cy="46868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05BA1F-E422-4AC8-92B8-D2898E403E18}">
      <dsp:nvSpPr>
        <dsp:cNvPr id="0" name=""/>
        <dsp:cNvSpPr/>
      </dsp:nvSpPr>
      <dsp:spPr>
        <a:xfrm>
          <a:off x="4171415" y="1275270"/>
          <a:ext cx="110322" cy="1975300"/>
        </a:xfrm>
        <a:custGeom>
          <a:avLst/>
          <a:gdLst/>
          <a:ahLst/>
          <a:cxnLst/>
          <a:rect l="0" t="0" r="0" b="0"/>
          <a:pathLst>
            <a:path>
              <a:moveTo>
                <a:pt x="110322" y="0"/>
              </a:moveTo>
              <a:lnTo>
                <a:pt x="110322" y="1975300"/>
              </a:lnTo>
              <a:lnTo>
                <a:pt x="0" y="1975300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EAE7CF-E503-4212-AE19-3F1711E44863}">
      <dsp:nvSpPr>
        <dsp:cNvPr id="0" name=""/>
        <dsp:cNvSpPr/>
      </dsp:nvSpPr>
      <dsp:spPr>
        <a:xfrm>
          <a:off x="4281738" y="1275270"/>
          <a:ext cx="110322" cy="12293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9309"/>
              </a:lnTo>
              <a:lnTo>
                <a:pt x="110322" y="1229309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4F8BF6-AD91-4BDE-98F2-92CD0FE2473B}">
      <dsp:nvSpPr>
        <dsp:cNvPr id="0" name=""/>
        <dsp:cNvSpPr/>
      </dsp:nvSpPr>
      <dsp:spPr>
        <a:xfrm>
          <a:off x="4171415" y="1275270"/>
          <a:ext cx="110322" cy="1229309"/>
        </a:xfrm>
        <a:custGeom>
          <a:avLst/>
          <a:gdLst/>
          <a:ahLst/>
          <a:cxnLst/>
          <a:rect l="0" t="0" r="0" b="0"/>
          <a:pathLst>
            <a:path>
              <a:moveTo>
                <a:pt x="110322" y="0"/>
              </a:moveTo>
              <a:lnTo>
                <a:pt x="110322" y="1229309"/>
              </a:lnTo>
              <a:lnTo>
                <a:pt x="0" y="1229309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4282FA-37B2-4155-85C2-9D4D7FF882E1}">
      <dsp:nvSpPr>
        <dsp:cNvPr id="0" name=""/>
        <dsp:cNvSpPr/>
      </dsp:nvSpPr>
      <dsp:spPr>
        <a:xfrm>
          <a:off x="4281738" y="1275270"/>
          <a:ext cx="110322" cy="4833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3318"/>
              </a:lnTo>
              <a:lnTo>
                <a:pt x="110322" y="483318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766D03-5BC9-4C51-926A-33BFBDDAFF09}">
      <dsp:nvSpPr>
        <dsp:cNvPr id="0" name=""/>
        <dsp:cNvSpPr/>
      </dsp:nvSpPr>
      <dsp:spPr>
        <a:xfrm>
          <a:off x="4171415" y="1275270"/>
          <a:ext cx="110322" cy="483318"/>
        </a:xfrm>
        <a:custGeom>
          <a:avLst/>
          <a:gdLst/>
          <a:ahLst/>
          <a:cxnLst/>
          <a:rect l="0" t="0" r="0" b="0"/>
          <a:pathLst>
            <a:path>
              <a:moveTo>
                <a:pt x="110322" y="0"/>
              </a:moveTo>
              <a:lnTo>
                <a:pt x="110322" y="483318"/>
              </a:lnTo>
              <a:lnTo>
                <a:pt x="0" y="483318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949FB6-7372-44CA-ACD7-B3ABE0940DFE}">
      <dsp:nvSpPr>
        <dsp:cNvPr id="0" name=""/>
        <dsp:cNvSpPr/>
      </dsp:nvSpPr>
      <dsp:spPr>
        <a:xfrm>
          <a:off x="4807083" y="529279"/>
          <a:ext cx="745991" cy="483318"/>
        </a:xfrm>
        <a:custGeom>
          <a:avLst/>
          <a:gdLst/>
          <a:ahLst/>
          <a:cxnLst/>
          <a:rect l="0" t="0" r="0" b="0"/>
          <a:pathLst>
            <a:path>
              <a:moveTo>
                <a:pt x="745991" y="0"/>
              </a:moveTo>
              <a:lnTo>
                <a:pt x="745991" y="483318"/>
              </a:lnTo>
              <a:lnTo>
                <a:pt x="0" y="483318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F345E7-335B-4648-8973-6234DCF8F7B8}">
      <dsp:nvSpPr>
        <dsp:cNvPr id="0" name=""/>
        <dsp:cNvSpPr/>
      </dsp:nvSpPr>
      <dsp:spPr>
        <a:xfrm>
          <a:off x="5553075" y="529279"/>
          <a:ext cx="4527997" cy="32046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4287"/>
              </a:lnTo>
              <a:lnTo>
                <a:pt x="4527997" y="3094287"/>
              </a:lnTo>
              <a:lnTo>
                <a:pt x="4527997" y="3204609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E6BA7D-D8A6-486C-8E73-97C84E7238E8}">
      <dsp:nvSpPr>
        <dsp:cNvPr id="0" name=""/>
        <dsp:cNvSpPr/>
      </dsp:nvSpPr>
      <dsp:spPr>
        <a:xfrm>
          <a:off x="8389459" y="4259234"/>
          <a:ext cx="157603" cy="4833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3318"/>
              </a:lnTo>
              <a:lnTo>
                <a:pt x="157603" y="483318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D991CE-DA81-4B74-9F08-2F7FB47D376C}">
      <dsp:nvSpPr>
        <dsp:cNvPr id="0" name=""/>
        <dsp:cNvSpPr/>
      </dsp:nvSpPr>
      <dsp:spPr>
        <a:xfrm>
          <a:off x="5553075" y="529279"/>
          <a:ext cx="3256660" cy="32046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4287"/>
              </a:lnTo>
              <a:lnTo>
                <a:pt x="3256660" y="3094287"/>
              </a:lnTo>
              <a:lnTo>
                <a:pt x="3256660" y="3204609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C14DC5-D221-4646-B0B8-9AC1471DF422}">
      <dsp:nvSpPr>
        <dsp:cNvPr id="0" name=""/>
        <dsp:cNvSpPr/>
      </dsp:nvSpPr>
      <dsp:spPr>
        <a:xfrm>
          <a:off x="5553075" y="529279"/>
          <a:ext cx="1985323" cy="32046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4287"/>
              </a:lnTo>
              <a:lnTo>
                <a:pt x="1985323" y="3094287"/>
              </a:lnTo>
              <a:lnTo>
                <a:pt x="1985323" y="3204609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E03139-CB1A-4D2B-9D9F-6FE461AE74A1}">
      <dsp:nvSpPr>
        <dsp:cNvPr id="0" name=""/>
        <dsp:cNvSpPr/>
      </dsp:nvSpPr>
      <dsp:spPr>
        <a:xfrm>
          <a:off x="5553075" y="529279"/>
          <a:ext cx="713987" cy="32046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4287"/>
              </a:lnTo>
              <a:lnTo>
                <a:pt x="713987" y="3094287"/>
              </a:lnTo>
              <a:lnTo>
                <a:pt x="713987" y="3204609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FA8BE2-8BD6-46E4-A924-57B5D2EDFA4C}">
      <dsp:nvSpPr>
        <dsp:cNvPr id="0" name=""/>
        <dsp:cNvSpPr/>
      </dsp:nvSpPr>
      <dsp:spPr>
        <a:xfrm>
          <a:off x="4917406" y="529279"/>
          <a:ext cx="635668" cy="3204609"/>
        </a:xfrm>
        <a:custGeom>
          <a:avLst/>
          <a:gdLst/>
          <a:ahLst/>
          <a:cxnLst/>
          <a:rect l="0" t="0" r="0" b="0"/>
          <a:pathLst>
            <a:path>
              <a:moveTo>
                <a:pt x="635668" y="0"/>
              </a:moveTo>
              <a:lnTo>
                <a:pt x="635668" y="3094287"/>
              </a:lnTo>
              <a:lnTo>
                <a:pt x="0" y="3094287"/>
              </a:lnTo>
              <a:lnTo>
                <a:pt x="0" y="3204609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315AC9-868D-4A6E-8F0B-A6E70C12F841}">
      <dsp:nvSpPr>
        <dsp:cNvPr id="0" name=""/>
        <dsp:cNvSpPr/>
      </dsp:nvSpPr>
      <dsp:spPr>
        <a:xfrm>
          <a:off x="3567751" y="529279"/>
          <a:ext cx="1985323" cy="3204609"/>
        </a:xfrm>
        <a:custGeom>
          <a:avLst/>
          <a:gdLst/>
          <a:ahLst/>
          <a:cxnLst/>
          <a:rect l="0" t="0" r="0" b="0"/>
          <a:pathLst>
            <a:path>
              <a:moveTo>
                <a:pt x="1985323" y="0"/>
              </a:moveTo>
              <a:lnTo>
                <a:pt x="1985323" y="3094287"/>
              </a:lnTo>
              <a:lnTo>
                <a:pt x="0" y="3094287"/>
              </a:lnTo>
              <a:lnTo>
                <a:pt x="0" y="3204609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DE0C91-758A-4F50-B2EF-C70118FE6086}">
      <dsp:nvSpPr>
        <dsp:cNvPr id="0" name=""/>
        <dsp:cNvSpPr/>
      </dsp:nvSpPr>
      <dsp:spPr>
        <a:xfrm>
          <a:off x="2296414" y="529279"/>
          <a:ext cx="3256660" cy="3204609"/>
        </a:xfrm>
        <a:custGeom>
          <a:avLst/>
          <a:gdLst/>
          <a:ahLst/>
          <a:cxnLst/>
          <a:rect l="0" t="0" r="0" b="0"/>
          <a:pathLst>
            <a:path>
              <a:moveTo>
                <a:pt x="3256660" y="0"/>
              </a:moveTo>
              <a:lnTo>
                <a:pt x="3256660" y="3094287"/>
              </a:lnTo>
              <a:lnTo>
                <a:pt x="0" y="3094287"/>
              </a:lnTo>
              <a:lnTo>
                <a:pt x="0" y="3204609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C87538-3133-47DC-B5CF-BE893B790149}">
      <dsp:nvSpPr>
        <dsp:cNvPr id="0" name=""/>
        <dsp:cNvSpPr/>
      </dsp:nvSpPr>
      <dsp:spPr>
        <a:xfrm>
          <a:off x="1025077" y="529279"/>
          <a:ext cx="4527997" cy="3204609"/>
        </a:xfrm>
        <a:custGeom>
          <a:avLst/>
          <a:gdLst/>
          <a:ahLst/>
          <a:cxnLst/>
          <a:rect l="0" t="0" r="0" b="0"/>
          <a:pathLst>
            <a:path>
              <a:moveTo>
                <a:pt x="4527997" y="0"/>
              </a:moveTo>
              <a:lnTo>
                <a:pt x="4527997" y="3094287"/>
              </a:lnTo>
              <a:lnTo>
                <a:pt x="0" y="3094287"/>
              </a:lnTo>
              <a:lnTo>
                <a:pt x="0" y="3204609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878853-2658-4F82-B969-8862702AC2DB}">
      <dsp:nvSpPr>
        <dsp:cNvPr id="0" name=""/>
        <dsp:cNvSpPr/>
      </dsp:nvSpPr>
      <dsp:spPr>
        <a:xfrm>
          <a:off x="5027729" y="3933"/>
          <a:ext cx="1050691" cy="525345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Director of Quality and Innovation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D7</a:t>
          </a:r>
          <a:endParaRPr lang="en-GB" sz="900" kern="1200" dirty="0"/>
        </a:p>
      </dsp:txBody>
      <dsp:txXfrm>
        <a:off x="5053374" y="29578"/>
        <a:ext cx="999401" cy="474055"/>
      </dsp:txXfrm>
    </dsp:sp>
    <dsp:sp modelId="{93DE861D-8BF6-41F1-9B75-C6A55CBB4716}">
      <dsp:nvSpPr>
        <dsp:cNvPr id="0" name=""/>
        <dsp:cNvSpPr/>
      </dsp:nvSpPr>
      <dsp:spPr>
        <a:xfrm>
          <a:off x="499731" y="3733888"/>
          <a:ext cx="1050691" cy="525345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Head of Practice (Accountability)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D7</a:t>
          </a:r>
          <a:endParaRPr lang="en-GB" sz="900" kern="1200" dirty="0"/>
        </a:p>
      </dsp:txBody>
      <dsp:txXfrm>
        <a:off x="525376" y="3759533"/>
        <a:ext cx="999401" cy="474055"/>
      </dsp:txXfrm>
    </dsp:sp>
    <dsp:sp modelId="{9C9E70B0-A9E6-4696-9C46-6EDA4B12A383}">
      <dsp:nvSpPr>
        <dsp:cNvPr id="0" name=""/>
        <dsp:cNvSpPr/>
      </dsp:nvSpPr>
      <dsp:spPr>
        <a:xfrm>
          <a:off x="1771068" y="3733888"/>
          <a:ext cx="1050691" cy="525345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Head of Practice (Elections)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D7</a:t>
          </a:r>
          <a:endParaRPr lang="en-GB" sz="900" kern="1200" dirty="0"/>
        </a:p>
      </dsp:txBody>
      <dsp:txXfrm>
        <a:off x="1796713" y="3759533"/>
        <a:ext cx="999401" cy="474055"/>
      </dsp:txXfrm>
    </dsp:sp>
    <dsp:sp modelId="{EC78A552-1A41-43B0-828A-020F4692DF30}">
      <dsp:nvSpPr>
        <dsp:cNvPr id="0" name=""/>
        <dsp:cNvSpPr/>
      </dsp:nvSpPr>
      <dsp:spPr>
        <a:xfrm>
          <a:off x="3042405" y="3733888"/>
          <a:ext cx="1050691" cy="525345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Head of Practice (Inclusion)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D7</a:t>
          </a:r>
          <a:endParaRPr lang="en-GB" sz="900" kern="1200" dirty="0"/>
        </a:p>
      </dsp:txBody>
      <dsp:txXfrm>
        <a:off x="3068050" y="3759533"/>
        <a:ext cx="999401" cy="474055"/>
      </dsp:txXfrm>
    </dsp:sp>
    <dsp:sp modelId="{4F3CF5A3-DC77-4784-AACD-4577F8856F89}">
      <dsp:nvSpPr>
        <dsp:cNvPr id="0" name=""/>
        <dsp:cNvSpPr/>
      </dsp:nvSpPr>
      <dsp:spPr>
        <a:xfrm>
          <a:off x="4313742" y="3733888"/>
          <a:ext cx="1207328" cy="598731"/>
        </a:xfrm>
        <a:prstGeom prst="roundRect">
          <a:avLst/>
        </a:prstGeom>
        <a:solidFill>
          <a:srgbClr val="00B05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/>
            <a:t>Practice Lead – Environmental Democracy &amp; Participation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/>
            <a:t>D6</a:t>
          </a:r>
        </a:p>
      </dsp:txBody>
      <dsp:txXfrm>
        <a:off x="4342970" y="3763116"/>
        <a:ext cx="1148872" cy="540275"/>
      </dsp:txXfrm>
    </dsp:sp>
    <dsp:sp modelId="{4FDE63B7-3FC6-4488-946B-A53B492990BC}">
      <dsp:nvSpPr>
        <dsp:cNvPr id="0" name=""/>
        <dsp:cNvSpPr/>
      </dsp:nvSpPr>
      <dsp:spPr>
        <a:xfrm>
          <a:off x="5741716" y="3733888"/>
          <a:ext cx="1050691" cy="525345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Senior MEL Manager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C5</a:t>
          </a:r>
        </a:p>
      </dsp:txBody>
      <dsp:txXfrm>
        <a:off x="5767361" y="3759533"/>
        <a:ext cx="999401" cy="474055"/>
      </dsp:txXfrm>
    </dsp:sp>
    <dsp:sp modelId="{48D046CF-E6B2-44BB-85EB-65640FE648C5}">
      <dsp:nvSpPr>
        <dsp:cNvPr id="0" name=""/>
        <dsp:cNvSpPr/>
      </dsp:nvSpPr>
      <dsp:spPr>
        <a:xfrm>
          <a:off x="7013053" y="3733888"/>
          <a:ext cx="1050691" cy="525345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Senior MEL Manager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C5</a:t>
          </a:r>
        </a:p>
      </dsp:txBody>
      <dsp:txXfrm>
        <a:off x="7038698" y="3759533"/>
        <a:ext cx="999401" cy="474055"/>
      </dsp:txXfrm>
    </dsp:sp>
    <dsp:sp modelId="{EB0DEFF6-5E1D-4036-8A47-0681D74996A4}">
      <dsp:nvSpPr>
        <dsp:cNvPr id="0" name=""/>
        <dsp:cNvSpPr/>
      </dsp:nvSpPr>
      <dsp:spPr>
        <a:xfrm>
          <a:off x="8284390" y="3733888"/>
          <a:ext cx="1050691" cy="525345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Head of Systems Improvement Project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D6</a:t>
          </a:r>
          <a:endParaRPr lang="en-GB" sz="900" kern="1200" dirty="0"/>
        </a:p>
      </dsp:txBody>
      <dsp:txXfrm>
        <a:off x="8310035" y="3759533"/>
        <a:ext cx="999401" cy="474055"/>
      </dsp:txXfrm>
    </dsp:sp>
    <dsp:sp modelId="{A5F08A1C-FB3B-4F1C-A5E8-436581A72172}">
      <dsp:nvSpPr>
        <dsp:cNvPr id="0" name=""/>
        <dsp:cNvSpPr/>
      </dsp:nvSpPr>
      <dsp:spPr>
        <a:xfrm>
          <a:off x="8547062" y="4479879"/>
          <a:ext cx="1050691" cy="525345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Data Systems Manager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C4</a:t>
          </a:r>
          <a:endParaRPr lang="en-GB" sz="900" kern="1200" dirty="0"/>
        </a:p>
      </dsp:txBody>
      <dsp:txXfrm>
        <a:off x="8572707" y="4505524"/>
        <a:ext cx="999401" cy="474055"/>
      </dsp:txXfrm>
    </dsp:sp>
    <dsp:sp modelId="{6830FCF8-E665-4AFB-80CB-5AF824027E80}">
      <dsp:nvSpPr>
        <dsp:cNvPr id="0" name=""/>
        <dsp:cNvSpPr/>
      </dsp:nvSpPr>
      <dsp:spPr>
        <a:xfrm>
          <a:off x="9555726" y="3733888"/>
          <a:ext cx="1050691" cy="525345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Evidence and Learning Manager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C4</a:t>
          </a:r>
          <a:endParaRPr lang="en-GB" sz="900" kern="1200" dirty="0"/>
        </a:p>
      </dsp:txBody>
      <dsp:txXfrm>
        <a:off x="9581371" y="3759533"/>
        <a:ext cx="999401" cy="474055"/>
      </dsp:txXfrm>
    </dsp:sp>
    <dsp:sp modelId="{F55BA6BB-571B-4690-BABB-5ED23D04A647}">
      <dsp:nvSpPr>
        <dsp:cNvPr id="0" name=""/>
        <dsp:cNvSpPr/>
      </dsp:nvSpPr>
      <dsp:spPr>
        <a:xfrm>
          <a:off x="3756392" y="749924"/>
          <a:ext cx="1050691" cy="525345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Head of </a:t>
          </a:r>
          <a:r>
            <a:rPr lang="en-GB" sz="1000" kern="1200" err="1"/>
            <a:t>CoE</a:t>
          </a:r>
          <a:endParaRPr lang="en-GB" sz="1000" kern="120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D6</a:t>
          </a:r>
        </a:p>
      </dsp:txBody>
      <dsp:txXfrm>
        <a:off x="3782037" y="775569"/>
        <a:ext cx="999401" cy="474055"/>
      </dsp:txXfrm>
    </dsp:sp>
    <dsp:sp modelId="{01CB18B1-2F96-44D8-BF37-7B29AE62B180}">
      <dsp:nvSpPr>
        <dsp:cNvPr id="0" name=""/>
        <dsp:cNvSpPr/>
      </dsp:nvSpPr>
      <dsp:spPr>
        <a:xfrm>
          <a:off x="3120723" y="1495915"/>
          <a:ext cx="1050691" cy="525345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Programme Finance Officer, CoE</a:t>
          </a:r>
        </a:p>
      </dsp:txBody>
      <dsp:txXfrm>
        <a:off x="3146368" y="1521560"/>
        <a:ext cx="999401" cy="474055"/>
      </dsp:txXfrm>
    </dsp:sp>
    <dsp:sp modelId="{7A7670C9-2D73-4513-B620-134FBC1C3F6C}">
      <dsp:nvSpPr>
        <dsp:cNvPr id="0" name=""/>
        <dsp:cNvSpPr/>
      </dsp:nvSpPr>
      <dsp:spPr>
        <a:xfrm>
          <a:off x="4392060" y="1495915"/>
          <a:ext cx="1050691" cy="525345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PM, Evidence &amp; Learning</a:t>
          </a:r>
          <a:endParaRPr lang="en-GB" sz="1000" kern="1200"/>
        </a:p>
      </dsp:txBody>
      <dsp:txXfrm>
        <a:off x="4417705" y="1521560"/>
        <a:ext cx="999401" cy="474055"/>
      </dsp:txXfrm>
    </dsp:sp>
    <dsp:sp modelId="{B8112695-E58C-44A9-B1E6-F872F49A3AC0}">
      <dsp:nvSpPr>
        <dsp:cNvPr id="0" name=""/>
        <dsp:cNvSpPr/>
      </dsp:nvSpPr>
      <dsp:spPr>
        <a:xfrm>
          <a:off x="3120723" y="2241906"/>
          <a:ext cx="1050691" cy="525345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PM, Centre of Expertise</a:t>
          </a:r>
          <a:endParaRPr lang="en-GB" sz="1000" kern="1200" dirty="0"/>
        </a:p>
      </dsp:txBody>
      <dsp:txXfrm>
        <a:off x="3146368" y="2267551"/>
        <a:ext cx="999401" cy="474055"/>
      </dsp:txXfrm>
    </dsp:sp>
    <dsp:sp modelId="{9C12756B-34EF-4239-9FCC-59011B409D86}">
      <dsp:nvSpPr>
        <dsp:cNvPr id="0" name=""/>
        <dsp:cNvSpPr/>
      </dsp:nvSpPr>
      <dsp:spPr>
        <a:xfrm>
          <a:off x="4392060" y="2241906"/>
          <a:ext cx="1050691" cy="525345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PM, Centre of Expertise</a:t>
          </a:r>
          <a:endParaRPr lang="en-GB" sz="1000" kern="1200" dirty="0"/>
        </a:p>
      </dsp:txBody>
      <dsp:txXfrm>
        <a:off x="4417705" y="2267551"/>
        <a:ext cx="999401" cy="474055"/>
      </dsp:txXfrm>
    </dsp:sp>
    <dsp:sp modelId="{DAEC6E92-FB8B-4A9D-8D04-3024D149C305}">
      <dsp:nvSpPr>
        <dsp:cNvPr id="0" name=""/>
        <dsp:cNvSpPr/>
      </dsp:nvSpPr>
      <dsp:spPr>
        <a:xfrm>
          <a:off x="3120723" y="2987897"/>
          <a:ext cx="1050691" cy="525345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SPO, </a:t>
          </a:r>
          <a:r>
            <a:rPr lang="en-GB" sz="1000" kern="1200" err="1"/>
            <a:t>CoE</a:t>
          </a:r>
          <a:endParaRPr lang="en-GB" sz="1000" kern="1200"/>
        </a:p>
      </dsp:txBody>
      <dsp:txXfrm>
        <a:off x="3146368" y="3013542"/>
        <a:ext cx="999401" cy="47405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FA5A1C-769B-45B0-95F9-D6C1AFBB5FF8}">
      <dsp:nvSpPr>
        <dsp:cNvPr id="0" name=""/>
        <dsp:cNvSpPr/>
      </dsp:nvSpPr>
      <dsp:spPr>
        <a:xfrm>
          <a:off x="7994713" y="1670500"/>
          <a:ext cx="206918" cy="6345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4549"/>
              </a:lnTo>
              <a:lnTo>
                <a:pt x="206918" y="634549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732D9D-B1E5-467B-92AE-C864C8C18DE5}">
      <dsp:nvSpPr>
        <dsp:cNvPr id="0" name=""/>
        <dsp:cNvSpPr/>
      </dsp:nvSpPr>
      <dsp:spPr>
        <a:xfrm>
          <a:off x="7711924" y="691085"/>
          <a:ext cx="834571" cy="2896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842"/>
              </a:lnTo>
              <a:lnTo>
                <a:pt x="834571" y="144842"/>
              </a:lnTo>
              <a:lnTo>
                <a:pt x="834571" y="289685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45AC7E-9C46-4468-A8F5-AF5F6B6E05E8}">
      <dsp:nvSpPr>
        <dsp:cNvPr id="0" name=""/>
        <dsp:cNvSpPr/>
      </dsp:nvSpPr>
      <dsp:spPr>
        <a:xfrm>
          <a:off x="6877353" y="691085"/>
          <a:ext cx="834571" cy="289685"/>
        </a:xfrm>
        <a:custGeom>
          <a:avLst/>
          <a:gdLst/>
          <a:ahLst/>
          <a:cxnLst/>
          <a:rect l="0" t="0" r="0" b="0"/>
          <a:pathLst>
            <a:path>
              <a:moveTo>
                <a:pt x="834571" y="0"/>
              </a:moveTo>
              <a:lnTo>
                <a:pt x="834571" y="144842"/>
              </a:lnTo>
              <a:lnTo>
                <a:pt x="0" y="144842"/>
              </a:lnTo>
              <a:lnTo>
                <a:pt x="0" y="289685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055B4C-F6A9-4DA2-B889-0FC49C3BDDF7}">
      <dsp:nvSpPr>
        <dsp:cNvPr id="0" name=""/>
        <dsp:cNvSpPr/>
      </dsp:nvSpPr>
      <dsp:spPr>
        <a:xfrm>
          <a:off x="4656428" y="1670500"/>
          <a:ext cx="206918" cy="16139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3964"/>
              </a:lnTo>
              <a:lnTo>
                <a:pt x="206918" y="1613964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4AF3E2-AD27-4A13-BB9F-0A7624501944}">
      <dsp:nvSpPr>
        <dsp:cNvPr id="0" name=""/>
        <dsp:cNvSpPr/>
      </dsp:nvSpPr>
      <dsp:spPr>
        <a:xfrm>
          <a:off x="4656428" y="1670500"/>
          <a:ext cx="206918" cy="6345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4549"/>
              </a:lnTo>
              <a:lnTo>
                <a:pt x="206918" y="634549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DE0C91-758A-4F50-B2EF-C70118FE6086}">
      <dsp:nvSpPr>
        <dsp:cNvPr id="0" name=""/>
        <dsp:cNvSpPr/>
      </dsp:nvSpPr>
      <dsp:spPr>
        <a:xfrm>
          <a:off x="4128786" y="691085"/>
          <a:ext cx="1079424" cy="2896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842"/>
              </a:lnTo>
              <a:lnTo>
                <a:pt x="1079424" y="144842"/>
              </a:lnTo>
              <a:lnTo>
                <a:pt x="1079424" y="289685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0CACC0-D9D2-4C0F-AA08-9817C7CF77CC}">
      <dsp:nvSpPr>
        <dsp:cNvPr id="0" name=""/>
        <dsp:cNvSpPr/>
      </dsp:nvSpPr>
      <dsp:spPr>
        <a:xfrm>
          <a:off x="2904518" y="1670500"/>
          <a:ext cx="144842" cy="2593378"/>
        </a:xfrm>
        <a:custGeom>
          <a:avLst/>
          <a:gdLst/>
          <a:ahLst/>
          <a:cxnLst/>
          <a:rect l="0" t="0" r="0" b="0"/>
          <a:pathLst>
            <a:path>
              <a:moveTo>
                <a:pt x="144842" y="0"/>
              </a:moveTo>
              <a:lnTo>
                <a:pt x="144842" y="2593378"/>
              </a:lnTo>
              <a:lnTo>
                <a:pt x="0" y="2593378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7BC912-F231-4C96-A8FE-0FCACD94AA77}">
      <dsp:nvSpPr>
        <dsp:cNvPr id="0" name=""/>
        <dsp:cNvSpPr/>
      </dsp:nvSpPr>
      <dsp:spPr>
        <a:xfrm>
          <a:off x="3049361" y="1670500"/>
          <a:ext cx="144842" cy="16139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3964"/>
              </a:lnTo>
              <a:lnTo>
                <a:pt x="144842" y="1613964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CD61DE-C6E7-4324-9E38-0E87FA7D4F31}">
      <dsp:nvSpPr>
        <dsp:cNvPr id="0" name=""/>
        <dsp:cNvSpPr/>
      </dsp:nvSpPr>
      <dsp:spPr>
        <a:xfrm>
          <a:off x="2904518" y="1670500"/>
          <a:ext cx="144842" cy="1613964"/>
        </a:xfrm>
        <a:custGeom>
          <a:avLst/>
          <a:gdLst/>
          <a:ahLst/>
          <a:cxnLst/>
          <a:rect l="0" t="0" r="0" b="0"/>
          <a:pathLst>
            <a:path>
              <a:moveTo>
                <a:pt x="144842" y="0"/>
              </a:moveTo>
              <a:lnTo>
                <a:pt x="144842" y="1613964"/>
              </a:lnTo>
              <a:lnTo>
                <a:pt x="0" y="1613964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D0816C-0CFA-486D-A99D-BDDC91F62C27}">
      <dsp:nvSpPr>
        <dsp:cNvPr id="0" name=""/>
        <dsp:cNvSpPr/>
      </dsp:nvSpPr>
      <dsp:spPr>
        <a:xfrm>
          <a:off x="3049361" y="1670500"/>
          <a:ext cx="144842" cy="6345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4549"/>
              </a:lnTo>
              <a:lnTo>
                <a:pt x="144842" y="634549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685960-38A9-4823-AD21-09FEB8EE8BB2}">
      <dsp:nvSpPr>
        <dsp:cNvPr id="0" name=""/>
        <dsp:cNvSpPr/>
      </dsp:nvSpPr>
      <dsp:spPr>
        <a:xfrm>
          <a:off x="2904518" y="1670500"/>
          <a:ext cx="144842" cy="634549"/>
        </a:xfrm>
        <a:custGeom>
          <a:avLst/>
          <a:gdLst/>
          <a:ahLst/>
          <a:cxnLst/>
          <a:rect l="0" t="0" r="0" b="0"/>
          <a:pathLst>
            <a:path>
              <a:moveTo>
                <a:pt x="144842" y="0"/>
              </a:moveTo>
              <a:lnTo>
                <a:pt x="144842" y="634549"/>
              </a:lnTo>
              <a:lnTo>
                <a:pt x="0" y="634549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E59063-15E7-4F24-B978-2164552F31AB}">
      <dsp:nvSpPr>
        <dsp:cNvPr id="0" name=""/>
        <dsp:cNvSpPr/>
      </dsp:nvSpPr>
      <dsp:spPr>
        <a:xfrm>
          <a:off x="3049361" y="691085"/>
          <a:ext cx="1079424" cy="289685"/>
        </a:xfrm>
        <a:custGeom>
          <a:avLst/>
          <a:gdLst/>
          <a:ahLst/>
          <a:cxnLst/>
          <a:rect l="0" t="0" r="0" b="0"/>
          <a:pathLst>
            <a:path>
              <a:moveTo>
                <a:pt x="1079424" y="0"/>
              </a:moveTo>
              <a:lnTo>
                <a:pt x="1079424" y="144842"/>
              </a:lnTo>
              <a:lnTo>
                <a:pt x="0" y="144842"/>
              </a:lnTo>
              <a:lnTo>
                <a:pt x="0" y="289685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AC65CD-8D54-42D7-BB73-1E41A0C694B6}">
      <dsp:nvSpPr>
        <dsp:cNvPr id="0" name=""/>
        <dsp:cNvSpPr/>
      </dsp:nvSpPr>
      <dsp:spPr>
        <a:xfrm>
          <a:off x="3439057" y="1357"/>
          <a:ext cx="1379456" cy="689728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Director of Operations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D7</a:t>
          </a:r>
        </a:p>
      </dsp:txBody>
      <dsp:txXfrm>
        <a:off x="3472727" y="35027"/>
        <a:ext cx="1312116" cy="622388"/>
      </dsp:txXfrm>
    </dsp:sp>
    <dsp:sp modelId="{A0C5CE2B-5158-445C-B91F-FFDA9E476EEB}">
      <dsp:nvSpPr>
        <dsp:cNvPr id="0" name=""/>
        <dsp:cNvSpPr/>
      </dsp:nvSpPr>
      <dsp:spPr>
        <a:xfrm>
          <a:off x="2359633" y="980771"/>
          <a:ext cx="1379456" cy="689728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Head of Business Development &amp; Funding Partnerships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D6</a:t>
          </a:r>
        </a:p>
      </dsp:txBody>
      <dsp:txXfrm>
        <a:off x="2393303" y="1014441"/>
        <a:ext cx="1312116" cy="622388"/>
      </dsp:txXfrm>
    </dsp:sp>
    <dsp:sp modelId="{5060F195-8EFC-42F2-80BD-47B1934FD669}">
      <dsp:nvSpPr>
        <dsp:cNvPr id="0" name=""/>
        <dsp:cNvSpPr/>
      </dsp:nvSpPr>
      <dsp:spPr>
        <a:xfrm>
          <a:off x="1525062" y="1960185"/>
          <a:ext cx="1379456" cy="689728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Bid Manager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C5</a:t>
          </a:r>
        </a:p>
      </dsp:txBody>
      <dsp:txXfrm>
        <a:off x="1558732" y="1993855"/>
        <a:ext cx="1312116" cy="622388"/>
      </dsp:txXfrm>
    </dsp:sp>
    <dsp:sp modelId="{482D7949-7AAE-4AC2-8904-184AEA45B053}">
      <dsp:nvSpPr>
        <dsp:cNvPr id="0" name=""/>
        <dsp:cNvSpPr/>
      </dsp:nvSpPr>
      <dsp:spPr>
        <a:xfrm>
          <a:off x="3194204" y="1960185"/>
          <a:ext cx="1379456" cy="689728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Contracts and Grants Manager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C5</a:t>
          </a:r>
        </a:p>
      </dsp:txBody>
      <dsp:txXfrm>
        <a:off x="3227874" y="1993855"/>
        <a:ext cx="1312116" cy="622388"/>
      </dsp:txXfrm>
    </dsp:sp>
    <dsp:sp modelId="{1256C4E9-BE59-42E0-956F-6B6C4921FCA4}">
      <dsp:nvSpPr>
        <dsp:cNvPr id="0" name=""/>
        <dsp:cNvSpPr/>
      </dsp:nvSpPr>
      <dsp:spPr>
        <a:xfrm>
          <a:off x="1525062" y="2939599"/>
          <a:ext cx="1379456" cy="689728"/>
        </a:xfrm>
        <a:prstGeom prst="roundRect">
          <a:avLst/>
        </a:prstGeom>
        <a:solidFill>
          <a:schemeClr val="accent3">
            <a:lumMod val="40000"/>
            <a:lumOff val="6000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>
              <a:solidFill>
                <a:schemeClr val="tx1"/>
              </a:solidFill>
            </a:rPr>
            <a:t>Regional BD Manager, Africa and APA</a:t>
          </a:r>
          <a:endParaRPr lang="en-GB" sz="1000" kern="1200" dirty="0">
            <a:solidFill>
              <a:schemeClr val="tx1"/>
            </a:solidFill>
          </a:endParaRPr>
        </a:p>
      </dsp:txBody>
      <dsp:txXfrm>
        <a:off x="1558732" y="2973269"/>
        <a:ext cx="1312116" cy="622388"/>
      </dsp:txXfrm>
    </dsp:sp>
    <dsp:sp modelId="{A952C120-25D2-44F0-96DF-737FD2C38CF4}">
      <dsp:nvSpPr>
        <dsp:cNvPr id="0" name=""/>
        <dsp:cNvSpPr/>
      </dsp:nvSpPr>
      <dsp:spPr>
        <a:xfrm>
          <a:off x="3194204" y="2939599"/>
          <a:ext cx="1379456" cy="689728"/>
        </a:xfrm>
        <a:prstGeom prst="roundRect">
          <a:avLst/>
        </a:prstGeom>
        <a:solidFill>
          <a:schemeClr val="accent3">
            <a:lumMod val="40000"/>
            <a:lumOff val="6000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>
              <a:solidFill>
                <a:schemeClr val="tx1"/>
              </a:solidFill>
            </a:rPr>
            <a:t>Regional BD Manager, MENA</a:t>
          </a:r>
          <a:endParaRPr lang="en-GB" sz="1000" kern="1200" dirty="0">
            <a:solidFill>
              <a:schemeClr val="tx1"/>
            </a:solidFill>
          </a:endParaRPr>
        </a:p>
      </dsp:txBody>
      <dsp:txXfrm>
        <a:off x="3227874" y="2973269"/>
        <a:ext cx="1312116" cy="622388"/>
      </dsp:txXfrm>
    </dsp:sp>
    <dsp:sp modelId="{8C2ADF20-215F-4FA1-A9A0-349A8F8B1FD4}">
      <dsp:nvSpPr>
        <dsp:cNvPr id="0" name=""/>
        <dsp:cNvSpPr/>
      </dsp:nvSpPr>
      <dsp:spPr>
        <a:xfrm>
          <a:off x="1525062" y="3919014"/>
          <a:ext cx="1379456" cy="689728"/>
        </a:xfrm>
        <a:prstGeom prst="roundRect">
          <a:avLst/>
        </a:prstGeom>
        <a:solidFill>
          <a:schemeClr val="accent3">
            <a:lumMod val="40000"/>
            <a:lumOff val="6000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>
              <a:solidFill>
                <a:schemeClr val="tx1"/>
              </a:solidFill>
            </a:rPr>
            <a:t>Regional BD Manager, ECA</a:t>
          </a:r>
          <a:endParaRPr lang="en-GB" sz="1000" kern="1200" dirty="0">
            <a:solidFill>
              <a:schemeClr val="tx1"/>
            </a:solidFill>
          </a:endParaRPr>
        </a:p>
      </dsp:txBody>
      <dsp:txXfrm>
        <a:off x="1558732" y="3952684"/>
        <a:ext cx="1312116" cy="622388"/>
      </dsp:txXfrm>
    </dsp:sp>
    <dsp:sp modelId="{9C9E70B0-A9E6-4696-9C46-6EDA4B12A383}">
      <dsp:nvSpPr>
        <dsp:cNvPr id="0" name=""/>
        <dsp:cNvSpPr/>
      </dsp:nvSpPr>
      <dsp:spPr>
        <a:xfrm>
          <a:off x="4518482" y="980771"/>
          <a:ext cx="1379456" cy="689728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Head of Operations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D6</a:t>
          </a:r>
        </a:p>
      </dsp:txBody>
      <dsp:txXfrm>
        <a:off x="4552152" y="1014441"/>
        <a:ext cx="1312116" cy="622388"/>
      </dsp:txXfrm>
    </dsp:sp>
    <dsp:sp modelId="{74F37DBD-6C75-4448-BBA6-02036820718E}">
      <dsp:nvSpPr>
        <dsp:cNvPr id="0" name=""/>
        <dsp:cNvSpPr/>
      </dsp:nvSpPr>
      <dsp:spPr>
        <a:xfrm>
          <a:off x="4863346" y="1960185"/>
          <a:ext cx="1379456" cy="689728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International Operations Manager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C4</a:t>
          </a:r>
        </a:p>
      </dsp:txBody>
      <dsp:txXfrm>
        <a:off x="4897016" y="1993855"/>
        <a:ext cx="1312116" cy="622388"/>
      </dsp:txXfrm>
    </dsp:sp>
    <dsp:sp modelId="{8DCA2BB9-6213-4B4E-8824-B1C8FDFC5EF4}">
      <dsp:nvSpPr>
        <dsp:cNvPr id="0" name=""/>
        <dsp:cNvSpPr/>
      </dsp:nvSpPr>
      <dsp:spPr>
        <a:xfrm>
          <a:off x="4863346" y="2939599"/>
          <a:ext cx="1379456" cy="689728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IT Operations Adviser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C4</a:t>
          </a:r>
        </a:p>
      </dsp:txBody>
      <dsp:txXfrm>
        <a:off x="4897016" y="2973269"/>
        <a:ext cx="1312116" cy="622388"/>
      </dsp:txXfrm>
    </dsp:sp>
    <dsp:sp modelId="{830A7945-0598-43A5-9554-FE866260AE8A}">
      <dsp:nvSpPr>
        <dsp:cNvPr id="0" name=""/>
        <dsp:cNvSpPr/>
      </dsp:nvSpPr>
      <dsp:spPr>
        <a:xfrm>
          <a:off x="7022196" y="1357"/>
          <a:ext cx="1379456" cy="689728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People and Culture Director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D7</a:t>
          </a:r>
        </a:p>
      </dsp:txBody>
      <dsp:txXfrm>
        <a:off x="7055866" y="35027"/>
        <a:ext cx="1312116" cy="622388"/>
      </dsp:txXfrm>
    </dsp:sp>
    <dsp:sp modelId="{43BDB9CD-924F-4507-B992-7901F3B708A8}">
      <dsp:nvSpPr>
        <dsp:cNvPr id="0" name=""/>
        <dsp:cNvSpPr/>
      </dsp:nvSpPr>
      <dsp:spPr>
        <a:xfrm>
          <a:off x="6187624" y="980771"/>
          <a:ext cx="1379456" cy="689728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Resourcing Manager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C5</a:t>
          </a:r>
        </a:p>
      </dsp:txBody>
      <dsp:txXfrm>
        <a:off x="6221294" y="1014441"/>
        <a:ext cx="1312116" cy="622388"/>
      </dsp:txXfrm>
    </dsp:sp>
    <dsp:sp modelId="{7F8A24B7-16F1-40AC-ACA1-D5986049CF6A}">
      <dsp:nvSpPr>
        <dsp:cNvPr id="0" name=""/>
        <dsp:cNvSpPr/>
      </dsp:nvSpPr>
      <dsp:spPr>
        <a:xfrm>
          <a:off x="7856767" y="980771"/>
          <a:ext cx="1379456" cy="689728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HR Manager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C5</a:t>
          </a:r>
        </a:p>
      </dsp:txBody>
      <dsp:txXfrm>
        <a:off x="7890437" y="1014441"/>
        <a:ext cx="1312116" cy="622388"/>
      </dsp:txXfrm>
    </dsp:sp>
    <dsp:sp modelId="{8AD8663F-5601-4C6F-B792-A255FD446C98}">
      <dsp:nvSpPr>
        <dsp:cNvPr id="0" name=""/>
        <dsp:cNvSpPr/>
      </dsp:nvSpPr>
      <dsp:spPr>
        <a:xfrm>
          <a:off x="8201631" y="1960185"/>
          <a:ext cx="1379456" cy="689728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HR and Operations Assistant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B3</a:t>
          </a:r>
        </a:p>
      </dsp:txBody>
      <dsp:txXfrm>
        <a:off x="8235301" y="1993855"/>
        <a:ext cx="1312116" cy="62238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E8E82B-FA06-49C9-8A29-D0A401E1A3E2}">
      <dsp:nvSpPr>
        <dsp:cNvPr id="0" name=""/>
        <dsp:cNvSpPr/>
      </dsp:nvSpPr>
      <dsp:spPr>
        <a:xfrm>
          <a:off x="7160141" y="1670500"/>
          <a:ext cx="206918" cy="6345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4549"/>
              </a:lnTo>
              <a:lnTo>
                <a:pt x="206918" y="634549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914B04-2B35-4BBA-AACE-FEFD48F3791F}">
      <dsp:nvSpPr>
        <dsp:cNvPr id="0" name=""/>
        <dsp:cNvSpPr/>
      </dsp:nvSpPr>
      <dsp:spPr>
        <a:xfrm>
          <a:off x="5797928" y="691085"/>
          <a:ext cx="1913995" cy="2896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842"/>
              </a:lnTo>
              <a:lnTo>
                <a:pt x="1913995" y="144842"/>
              </a:lnTo>
              <a:lnTo>
                <a:pt x="1913995" y="289685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F6BAC7-7F63-473A-9B9E-5F0749A037FF}">
      <dsp:nvSpPr>
        <dsp:cNvPr id="0" name=""/>
        <dsp:cNvSpPr/>
      </dsp:nvSpPr>
      <dsp:spPr>
        <a:xfrm>
          <a:off x="5490999" y="1670500"/>
          <a:ext cx="206918" cy="16139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3964"/>
              </a:lnTo>
              <a:lnTo>
                <a:pt x="206918" y="1613964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AA8567-91E3-4A3C-9856-4E1FD1F9B5D7}">
      <dsp:nvSpPr>
        <dsp:cNvPr id="0" name=""/>
        <dsp:cNvSpPr/>
      </dsp:nvSpPr>
      <dsp:spPr>
        <a:xfrm>
          <a:off x="5490999" y="1670500"/>
          <a:ext cx="206918" cy="6345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4549"/>
              </a:lnTo>
              <a:lnTo>
                <a:pt x="206918" y="634549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DE0C91-758A-4F50-B2EF-C70118FE6086}">
      <dsp:nvSpPr>
        <dsp:cNvPr id="0" name=""/>
        <dsp:cNvSpPr/>
      </dsp:nvSpPr>
      <dsp:spPr>
        <a:xfrm>
          <a:off x="5797928" y="691085"/>
          <a:ext cx="244853" cy="2896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842"/>
              </a:lnTo>
              <a:lnTo>
                <a:pt x="244853" y="144842"/>
              </a:lnTo>
              <a:lnTo>
                <a:pt x="244853" y="289685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AF5823-8E65-4B6A-8F83-25EF90F5BE05}">
      <dsp:nvSpPr>
        <dsp:cNvPr id="0" name=""/>
        <dsp:cNvSpPr/>
      </dsp:nvSpPr>
      <dsp:spPr>
        <a:xfrm>
          <a:off x="3883932" y="1670500"/>
          <a:ext cx="156251" cy="16606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60686"/>
              </a:lnTo>
              <a:lnTo>
                <a:pt x="156251" y="1660686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E85A25-BF85-48D8-B821-F70AF1040B65}">
      <dsp:nvSpPr>
        <dsp:cNvPr id="0" name=""/>
        <dsp:cNvSpPr/>
      </dsp:nvSpPr>
      <dsp:spPr>
        <a:xfrm>
          <a:off x="3729943" y="1670500"/>
          <a:ext cx="153988" cy="2594735"/>
        </a:xfrm>
        <a:custGeom>
          <a:avLst/>
          <a:gdLst/>
          <a:ahLst/>
          <a:cxnLst/>
          <a:rect l="0" t="0" r="0" b="0"/>
          <a:pathLst>
            <a:path>
              <a:moveTo>
                <a:pt x="153988" y="0"/>
              </a:moveTo>
              <a:lnTo>
                <a:pt x="153988" y="2594735"/>
              </a:lnTo>
              <a:lnTo>
                <a:pt x="0" y="2594735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690D95-7397-4DDC-A712-684CCAD1BD93}">
      <dsp:nvSpPr>
        <dsp:cNvPr id="0" name=""/>
        <dsp:cNvSpPr/>
      </dsp:nvSpPr>
      <dsp:spPr>
        <a:xfrm>
          <a:off x="3727998" y="1670500"/>
          <a:ext cx="155933" cy="1650533"/>
        </a:xfrm>
        <a:custGeom>
          <a:avLst/>
          <a:gdLst/>
          <a:ahLst/>
          <a:cxnLst/>
          <a:rect l="0" t="0" r="0" b="0"/>
          <a:pathLst>
            <a:path>
              <a:moveTo>
                <a:pt x="155933" y="0"/>
              </a:moveTo>
              <a:lnTo>
                <a:pt x="155933" y="1650533"/>
              </a:lnTo>
              <a:lnTo>
                <a:pt x="0" y="1650533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D483DA-7BFE-43A4-A1ED-682C40786E70}">
      <dsp:nvSpPr>
        <dsp:cNvPr id="0" name=""/>
        <dsp:cNvSpPr/>
      </dsp:nvSpPr>
      <dsp:spPr>
        <a:xfrm>
          <a:off x="3883932" y="1670500"/>
          <a:ext cx="124040" cy="25947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94735"/>
              </a:lnTo>
              <a:lnTo>
                <a:pt x="124040" y="2594735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8F160D-A9EC-464D-9086-58CE7AAD4F6F}">
      <dsp:nvSpPr>
        <dsp:cNvPr id="0" name=""/>
        <dsp:cNvSpPr/>
      </dsp:nvSpPr>
      <dsp:spPr>
        <a:xfrm>
          <a:off x="3883932" y="1670500"/>
          <a:ext cx="144842" cy="6345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4549"/>
              </a:lnTo>
              <a:lnTo>
                <a:pt x="144842" y="634549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E356C7-DF64-41B1-A2BF-19E3F6AE147D}">
      <dsp:nvSpPr>
        <dsp:cNvPr id="0" name=""/>
        <dsp:cNvSpPr/>
      </dsp:nvSpPr>
      <dsp:spPr>
        <a:xfrm>
          <a:off x="3739089" y="1670500"/>
          <a:ext cx="144842" cy="634549"/>
        </a:xfrm>
        <a:custGeom>
          <a:avLst/>
          <a:gdLst/>
          <a:ahLst/>
          <a:cxnLst/>
          <a:rect l="0" t="0" r="0" b="0"/>
          <a:pathLst>
            <a:path>
              <a:moveTo>
                <a:pt x="144842" y="0"/>
              </a:moveTo>
              <a:lnTo>
                <a:pt x="144842" y="634549"/>
              </a:lnTo>
              <a:lnTo>
                <a:pt x="0" y="634549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C87538-3133-47DC-B5CF-BE893B790149}">
      <dsp:nvSpPr>
        <dsp:cNvPr id="0" name=""/>
        <dsp:cNvSpPr/>
      </dsp:nvSpPr>
      <dsp:spPr>
        <a:xfrm>
          <a:off x="3883932" y="691085"/>
          <a:ext cx="1913995" cy="289685"/>
        </a:xfrm>
        <a:custGeom>
          <a:avLst/>
          <a:gdLst/>
          <a:ahLst/>
          <a:cxnLst/>
          <a:rect l="0" t="0" r="0" b="0"/>
          <a:pathLst>
            <a:path>
              <a:moveTo>
                <a:pt x="1913995" y="0"/>
              </a:moveTo>
              <a:lnTo>
                <a:pt x="1913995" y="144842"/>
              </a:lnTo>
              <a:lnTo>
                <a:pt x="0" y="144842"/>
              </a:lnTo>
              <a:lnTo>
                <a:pt x="0" y="289685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878853-2658-4F82-B969-8862702AC2DB}">
      <dsp:nvSpPr>
        <dsp:cNvPr id="0" name=""/>
        <dsp:cNvSpPr/>
      </dsp:nvSpPr>
      <dsp:spPr>
        <a:xfrm>
          <a:off x="5108200" y="1357"/>
          <a:ext cx="1379456" cy="689728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Finance Director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D7</a:t>
          </a:r>
        </a:p>
      </dsp:txBody>
      <dsp:txXfrm>
        <a:off x="5141870" y="35027"/>
        <a:ext cx="1312116" cy="622388"/>
      </dsp:txXfrm>
    </dsp:sp>
    <dsp:sp modelId="{93DE861D-8BF6-41F1-9B75-C6A55CBB4716}">
      <dsp:nvSpPr>
        <dsp:cNvPr id="0" name=""/>
        <dsp:cNvSpPr/>
      </dsp:nvSpPr>
      <dsp:spPr>
        <a:xfrm>
          <a:off x="3194204" y="980771"/>
          <a:ext cx="1379456" cy="689728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Head of Regional Finance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D6</a:t>
          </a:r>
        </a:p>
      </dsp:txBody>
      <dsp:txXfrm>
        <a:off x="3227874" y="1014441"/>
        <a:ext cx="1312116" cy="622388"/>
      </dsp:txXfrm>
    </dsp:sp>
    <dsp:sp modelId="{CDCE2595-EE2D-4130-867C-F80E55D3013D}">
      <dsp:nvSpPr>
        <dsp:cNvPr id="0" name=""/>
        <dsp:cNvSpPr/>
      </dsp:nvSpPr>
      <dsp:spPr>
        <a:xfrm>
          <a:off x="2359633" y="1960185"/>
          <a:ext cx="1379456" cy="689728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/>
            <a:t>Finance Officer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/>
            <a:t>B3</a:t>
          </a:r>
        </a:p>
      </dsp:txBody>
      <dsp:txXfrm>
        <a:off x="2393303" y="1993855"/>
        <a:ext cx="1312116" cy="622388"/>
      </dsp:txXfrm>
    </dsp:sp>
    <dsp:sp modelId="{D5968E55-C5B3-42E4-A21D-F7902BDED8DB}">
      <dsp:nvSpPr>
        <dsp:cNvPr id="0" name=""/>
        <dsp:cNvSpPr/>
      </dsp:nvSpPr>
      <dsp:spPr>
        <a:xfrm>
          <a:off x="4028775" y="1960185"/>
          <a:ext cx="1379456" cy="689728"/>
        </a:xfrm>
        <a:prstGeom prst="roundRect">
          <a:avLst/>
        </a:prstGeom>
        <a:solidFill>
          <a:schemeClr val="accent3">
            <a:lumMod val="40000"/>
            <a:lumOff val="6000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tx1"/>
              </a:solidFill>
            </a:rPr>
            <a:t>Regional Finance Business Partner, South Asia and Americas</a:t>
          </a:r>
          <a:endParaRPr lang="en-GB" sz="1000" kern="1200" dirty="0">
            <a:solidFill>
              <a:schemeClr val="tx1"/>
            </a:solidFill>
          </a:endParaRPr>
        </a:p>
      </dsp:txBody>
      <dsp:txXfrm>
        <a:off x="4062445" y="1993855"/>
        <a:ext cx="1312116" cy="622388"/>
      </dsp:txXfrm>
    </dsp:sp>
    <dsp:sp modelId="{487B47E6-F613-4257-BE61-3102F3401A90}">
      <dsp:nvSpPr>
        <dsp:cNvPr id="0" name=""/>
        <dsp:cNvSpPr/>
      </dsp:nvSpPr>
      <dsp:spPr>
        <a:xfrm>
          <a:off x="4007973" y="3920371"/>
          <a:ext cx="1379456" cy="689728"/>
        </a:xfrm>
        <a:prstGeom prst="roundRect">
          <a:avLst/>
        </a:prstGeom>
        <a:solidFill>
          <a:schemeClr val="accent3">
            <a:lumMod val="40000"/>
            <a:lumOff val="6000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>
              <a:solidFill>
                <a:schemeClr val="tx1"/>
              </a:solidFill>
            </a:rPr>
            <a:t>Regional Finance Business Partner, MENA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>
              <a:solidFill>
                <a:schemeClr val="tx1"/>
              </a:solidFill>
            </a:rPr>
            <a:t>(0.6 FTE)</a:t>
          </a:r>
        </a:p>
      </dsp:txBody>
      <dsp:txXfrm>
        <a:off x="4041643" y="3954041"/>
        <a:ext cx="1312116" cy="622388"/>
      </dsp:txXfrm>
    </dsp:sp>
    <dsp:sp modelId="{60A69697-94DE-4859-A109-D2D1F285866D}">
      <dsp:nvSpPr>
        <dsp:cNvPr id="0" name=""/>
        <dsp:cNvSpPr/>
      </dsp:nvSpPr>
      <dsp:spPr>
        <a:xfrm>
          <a:off x="2348542" y="2976169"/>
          <a:ext cx="1379456" cy="689728"/>
        </a:xfrm>
        <a:prstGeom prst="roundRect">
          <a:avLst/>
        </a:prstGeom>
        <a:solidFill>
          <a:schemeClr val="accent3">
            <a:lumMod val="40000"/>
            <a:lumOff val="6000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>
              <a:solidFill>
                <a:schemeClr val="tx1"/>
              </a:solidFill>
            </a:rPr>
            <a:t>Regional Finance Business Partner, Africa</a:t>
          </a:r>
        </a:p>
      </dsp:txBody>
      <dsp:txXfrm>
        <a:off x="2382212" y="3009839"/>
        <a:ext cx="1312116" cy="622388"/>
      </dsp:txXfrm>
    </dsp:sp>
    <dsp:sp modelId="{08C56045-CFE4-4F53-B526-2A195C549DEF}">
      <dsp:nvSpPr>
        <dsp:cNvPr id="0" name=""/>
        <dsp:cNvSpPr/>
      </dsp:nvSpPr>
      <dsp:spPr>
        <a:xfrm>
          <a:off x="2350487" y="3920371"/>
          <a:ext cx="1379456" cy="689728"/>
        </a:xfrm>
        <a:prstGeom prst="roundRect">
          <a:avLst/>
        </a:prstGeom>
        <a:solidFill>
          <a:schemeClr val="accent3">
            <a:lumMod val="40000"/>
            <a:lumOff val="6000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>
              <a:solidFill>
                <a:schemeClr val="tx1"/>
              </a:solidFill>
            </a:rPr>
            <a:t>Regional Finance Business Partner, APA</a:t>
          </a:r>
        </a:p>
      </dsp:txBody>
      <dsp:txXfrm>
        <a:off x="2384157" y="3954041"/>
        <a:ext cx="1312116" cy="622388"/>
      </dsp:txXfrm>
    </dsp:sp>
    <dsp:sp modelId="{3EB7635A-08C5-43DC-AFCF-764C144498D6}">
      <dsp:nvSpPr>
        <dsp:cNvPr id="0" name=""/>
        <dsp:cNvSpPr/>
      </dsp:nvSpPr>
      <dsp:spPr>
        <a:xfrm>
          <a:off x="4040183" y="2986322"/>
          <a:ext cx="1379456" cy="689728"/>
        </a:xfrm>
        <a:prstGeom prst="roundRect">
          <a:avLst/>
        </a:prstGeom>
        <a:solidFill>
          <a:schemeClr val="accent3">
            <a:lumMod val="40000"/>
            <a:lumOff val="6000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>
              <a:solidFill>
                <a:schemeClr val="tx1"/>
              </a:solidFill>
            </a:rPr>
            <a:t>Regional Finance Business Partner, ECA</a:t>
          </a:r>
        </a:p>
      </dsp:txBody>
      <dsp:txXfrm>
        <a:off x="4073853" y="3019992"/>
        <a:ext cx="1312116" cy="622388"/>
      </dsp:txXfrm>
    </dsp:sp>
    <dsp:sp modelId="{9C9E70B0-A9E6-4696-9C46-6EDA4B12A383}">
      <dsp:nvSpPr>
        <dsp:cNvPr id="0" name=""/>
        <dsp:cNvSpPr/>
      </dsp:nvSpPr>
      <dsp:spPr>
        <a:xfrm>
          <a:off x="5353053" y="980771"/>
          <a:ext cx="1379456" cy="689728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Finance Manager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C5</a:t>
          </a:r>
        </a:p>
      </dsp:txBody>
      <dsp:txXfrm>
        <a:off x="5386723" y="1014441"/>
        <a:ext cx="1312116" cy="622388"/>
      </dsp:txXfrm>
    </dsp:sp>
    <dsp:sp modelId="{2674FE7E-A181-4190-95AB-297643239982}">
      <dsp:nvSpPr>
        <dsp:cNvPr id="0" name=""/>
        <dsp:cNvSpPr/>
      </dsp:nvSpPr>
      <dsp:spPr>
        <a:xfrm>
          <a:off x="5697917" y="1960185"/>
          <a:ext cx="1379456" cy="689728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Senior Finance Officer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C4</a:t>
          </a:r>
          <a:endParaRPr lang="en-GB" sz="1000" kern="1200"/>
        </a:p>
      </dsp:txBody>
      <dsp:txXfrm>
        <a:off x="5731587" y="1993855"/>
        <a:ext cx="1312116" cy="622388"/>
      </dsp:txXfrm>
    </dsp:sp>
    <dsp:sp modelId="{3D87EB20-FF2F-4732-92A4-A1C38D368DF0}">
      <dsp:nvSpPr>
        <dsp:cNvPr id="0" name=""/>
        <dsp:cNvSpPr/>
      </dsp:nvSpPr>
      <dsp:spPr>
        <a:xfrm>
          <a:off x="5697917" y="2939599"/>
          <a:ext cx="1379456" cy="689728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Finance Officer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B3</a:t>
          </a:r>
          <a:endParaRPr lang="en-GB" sz="1200" kern="1200"/>
        </a:p>
      </dsp:txBody>
      <dsp:txXfrm>
        <a:off x="5731587" y="2973269"/>
        <a:ext cx="1312116" cy="622388"/>
      </dsp:txXfrm>
    </dsp:sp>
    <dsp:sp modelId="{143CF805-A97A-484B-8C3F-C13ADDBB591F}">
      <dsp:nvSpPr>
        <dsp:cNvPr id="0" name=""/>
        <dsp:cNvSpPr/>
      </dsp:nvSpPr>
      <dsp:spPr>
        <a:xfrm>
          <a:off x="7022196" y="980771"/>
          <a:ext cx="1379456" cy="689728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Head of Strategic Finance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(Temp)</a:t>
          </a:r>
        </a:p>
      </dsp:txBody>
      <dsp:txXfrm>
        <a:off x="7055866" y="1014441"/>
        <a:ext cx="1312116" cy="622388"/>
      </dsp:txXfrm>
    </dsp:sp>
    <dsp:sp modelId="{36212F80-8E40-45F7-A623-FFCF680A4351}">
      <dsp:nvSpPr>
        <dsp:cNvPr id="0" name=""/>
        <dsp:cNvSpPr/>
      </dsp:nvSpPr>
      <dsp:spPr>
        <a:xfrm>
          <a:off x="7367060" y="1960185"/>
          <a:ext cx="1379456" cy="689728"/>
        </a:xfrm>
        <a:prstGeom prst="roundRect">
          <a:avLst/>
        </a:prstGeom>
        <a:solidFill>
          <a:schemeClr val="accent3">
            <a:lumMod val="40000"/>
            <a:lumOff val="6000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>
              <a:solidFill>
                <a:schemeClr val="tx1"/>
              </a:solidFill>
            </a:rPr>
            <a:t>Senior Finance Officer</a:t>
          </a:r>
        </a:p>
      </dsp:txBody>
      <dsp:txXfrm>
        <a:off x="7400730" y="1993855"/>
        <a:ext cx="1312116" cy="62238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3E26E4-06C7-4AF4-8792-E6321F29C3DA}">
      <dsp:nvSpPr>
        <dsp:cNvPr id="0" name=""/>
        <dsp:cNvSpPr/>
      </dsp:nvSpPr>
      <dsp:spPr>
        <a:xfrm>
          <a:off x="7914148" y="1859929"/>
          <a:ext cx="101603" cy="2506221"/>
        </a:xfrm>
        <a:custGeom>
          <a:avLst/>
          <a:gdLst/>
          <a:ahLst/>
          <a:cxnLst/>
          <a:rect l="0" t="0" r="0" b="0"/>
          <a:pathLst>
            <a:path>
              <a:moveTo>
                <a:pt x="101603" y="0"/>
              </a:moveTo>
              <a:lnTo>
                <a:pt x="101603" y="2506221"/>
              </a:lnTo>
              <a:lnTo>
                <a:pt x="0" y="2506221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9BDB2B-0685-47CA-B65F-F053217FD83D}">
      <dsp:nvSpPr>
        <dsp:cNvPr id="0" name=""/>
        <dsp:cNvSpPr/>
      </dsp:nvSpPr>
      <dsp:spPr>
        <a:xfrm>
          <a:off x="8015752" y="1859929"/>
          <a:ext cx="101603" cy="18191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19187"/>
              </a:lnTo>
              <a:lnTo>
                <a:pt x="101603" y="1819187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80EA9C-A39F-4E73-8128-21A37F9C43CE}">
      <dsp:nvSpPr>
        <dsp:cNvPr id="0" name=""/>
        <dsp:cNvSpPr/>
      </dsp:nvSpPr>
      <dsp:spPr>
        <a:xfrm>
          <a:off x="7914148" y="1859929"/>
          <a:ext cx="101603" cy="1819187"/>
        </a:xfrm>
        <a:custGeom>
          <a:avLst/>
          <a:gdLst/>
          <a:ahLst/>
          <a:cxnLst/>
          <a:rect l="0" t="0" r="0" b="0"/>
          <a:pathLst>
            <a:path>
              <a:moveTo>
                <a:pt x="101603" y="0"/>
              </a:moveTo>
              <a:lnTo>
                <a:pt x="101603" y="1819187"/>
              </a:lnTo>
              <a:lnTo>
                <a:pt x="0" y="1819187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A6FC82-07A3-4D31-B580-CE7E90AC8EDC}">
      <dsp:nvSpPr>
        <dsp:cNvPr id="0" name=""/>
        <dsp:cNvSpPr/>
      </dsp:nvSpPr>
      <dsp:spPr>
        <a:xfrm>
          <a:off x="8015752" y="1859929"/>
          <a:ext cx="101603" cy="11321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2154"/>
              </a:lnTo>
              <a:lnTo>
                <a:pt x="101603" y="1132154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91F3A4-CAB2-432A-A346-2755166FE8A5}">
      <dsp:nvSpPr>
        <dsp:cNvPr id="0" name=""/>
        <dsp:cNvSpPr/>
      </dsp:nvSpPr>
      <dsp:spPr>
        <a:xfrm>
          <a:off x="7914148" y="1859929"/>
          <a:ext cx="101603" cy="1132154"/>
        </a:xfrm>
        <a:custGeom>
          <a:avLst/>
          <a:gdLst/>
          <a:ahLst/>
          <a:cxnLst/>
          <a:rect l="0" t="0" r="0" b="0"/>
          <a:pathLst>
            <a:path>
              <a:moveTo>
                <a:pt x="101603" y="0"/>
              </a:moveTo>
              <a:lnTo>
                <a:pt x="101603" y="1132154"/>
              </a:lnTo>
              <a:lnTo>
                <a:pt x="0" y="1132154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953C7E-DE6A-4C21-976A-5779B23D8FC8}">
      <dsp:nvSpPr>
        <dsp:cNvPr id="0" name=""/>
        <dsp:cNvSpPr/>
      </dsp:nvSpPr>
      <dsp:spPr>
        <a:xfrm>
          <a:off x="8015752" y="1859929"/>
          <a:ext cx="101603" cy="4451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5120"/>
              </a:lnTo>
              <a:lnTo>
                <a:pt x="101603" y="445120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227C8F-9B7B-4CD4-962A-14C8080B2AA5}">
      <dsp:nvSpPr>
        <dsp:cNvPr id="0" name=""/>
        <dsp:cNvSpPr/>
      </dsp:nvSpPr>
      <dsp:spPr>
        <a:xfrm>
          <a:off x="7914148" y="1859929"/>
          <a:ext cx="101603" cy="445120"/>
        </a:xfrm>
        <a:custGeom>
          <a:avLst/>
          <a:gdLst/>
          <a:ahLst/>
          <a:cxnLst/>
          <a:rect l="0" t="0" r="0" b="0"/>
          <a:pathLst>
            <a:path>
              <a:moveTo>
                <a:pt x="101603" y="0"/>
              </a:moveTo>
              <a:lnTo>
                <a:pt x="101603" y="445120"/>
              </a:lnTo>
              <a:lnTo>
                <a:pt x="0" y="445120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F6CB01-C622-44B2-9DC7-6D031F2CBAEE}">
      <dsp:nvSpPr>
        <dsp:cNvPr id="0" name=""/>
        <dsp:cNvSpPr/>
      </dsp:nvSpPr>
      <dsp:spPr>
        <a:xfrm>
          <a:off x="7970032" y="1172895"/>
          <a:ext cx="91440" cy="20320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3207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F59D0B-EFD2-4AFA-931A-C38DE777FBB3}">
      <dsp:nvSpPr>
        <dsp:cNvPr id="0" name=""/>
        <dsp:cNvSpPr/>
      </dsp:nvSpPr>
      <dsp:spPr>
        <a:xfrm>
          <a:off x="5260359" y="485862"/>
          <a:ext cx="2755392" cy="2032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603"/>
              </a:lnTo>
              <a:lnTo>
                <a:pt x="2755392" y="101603"/>
              </a:lnTo>
              <a:lnTo>
                <a:pt x="2755392" y="203207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67333F-F093-4440-926A-0B51488B945C}">
      <dsp:nvSpPr>
        <dsp:cNvPr id="0" name=""/>
        <dsp:cNvSpPr/>
      </dsp:nvSpPr>
      <dsp:spPr>
        <a:xfrm>
          <a:off x="5630487" y="1859929"/>
          <a:ext cx="145147" cy="11321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2154"/>
              </a:lnTo>
              <a:lnTo>
                <a:pt x="145147" y="1132154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EF0953-203D-4A31-859A-6790B414E284}">
      <dsp:nvSpPr>
        <dsp:cNvPr id="0" name=""/>
        <dsp:cNvSpPr/>
      </dsp:nvSpPr>
      <dsp:spPr>
        <a:xfrm>
          <a:off x="5630487" y="1859929"/>
          <a:ext cx="145147" cy="4451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5120"/>
              </a:lnTo>
              <a:lnTo>
                <a:pt x="145147" y="445120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A63B93-F134-4880-8B50-68D2A2628085}">
      <dsp:nvSpPr>
        <dsp:cNvPr id="0" name=""/>
        <dsp:cNvSpPr/>
      </dsp:nvSpPr>
      <dsp:spPr>
        <a:xfrm>
          <a:off x="5971828" y="1172895"/>
          <a:ext cx="91440" cy="20320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3207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0B8185-AA5A-483D-90B6-8EEF16FED2EC}">
      <dsp:nvSpPr>
        <dsp:cNvPr id="0" name=""/>
        <dsp:cNvSpPr/>
      </dsp:nvSpPr>
      <dsp:spPr>
        <a:xfrm>
          <a:off x="5260359" y="485862"/>
          <a:ext cx="757188" cy="2032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603"/>
              </a:lnTo>
              <a:lnTo>
                <a:pt x="757188" y="101603"/>
              </a:lnTo>
              <a:lnTo>
                <a:pt x="757188" y="203207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E303C0-75BD-4BEE-B00D-7D6E31CC3584}">
      <dsp:nvSpPr>
        <dsp:cNvPr id="0" name=""/>
        <dsp:cNvSpPr/>
      </dsp:nvSpPr>
      <dsp:spPr>
        <a:xfrm>
          <a:off x="4459626" y="1859929"/>
          <a:ext cx="145147" cy="18191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19187"/>
              </a:lnTo>
              <a:lnTo>
                <a:pt x="145147" y="1819187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EC9566-A81E-448D-A51D-5C02B224657E}">
      <dsp:nvSpPr>
        <dsp:cNvPr id="0" name=""/>
        <dsp:cNvSpPr/>
      </dsp:nvSpPr>
      <dsp:spPr>
        <a:xfrm>
          <a:off x="4459626" y="1859929"/>
          <a:ext cx="145147" cy="11321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2154"/>
              </a:lnTo>
              <a:lnTo>
                <a:pt x="145147" y="1132154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94F61F-39BB-4DE0-A1DC-AC7340E10EA8}">
      <dsp:nvSpPr>
        <dsp:cNvPr id="0" name=""/>
        <dsp:cNvSpPr/>
      </dsp:nvSpPr>
      <dsp:spPr>
        <a:xfrm>
          <a:off x="4459626" y="1859929"/>
          <a:ext cx="145147" cy="4451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5120"/>
              </a:lnTo>
              <a:lnTo>
                <a:pt x="145147" y="445120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A82196-8244-44BA-8D3F-2EFDF18ADF51}">
      <dsp:nvSpPr>
        <dsp:cNvPr id="0" name=""/>
        <dsp:cNvSpPr/>
      </dsp:nvSpPr>
      <dsp:spPr>
        <a:xfrm>
          <a:off x="4800968" y="1172895"/>
          <a:ext cx="91440" cy="20320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3207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A15571-FA27-41BC-BD04-753F12D5F066}">
      <dsp:nvSpPr>
        <dsp:cNvPr id="0" name=""/>
        <dsp:cNvSpPr/>
      </dsp:nvSpPr>
      <dsp:spPr>
        <a:xfrm>
          <a:off x="4846688" y="485862"/>
          <a:ext cx="413671" cy="203207"/>
        </a:xfrm>
        <a:custGeom>
          <a:avLst/>
          <a:gdLst/>
          <a:ahLst/>
          <a:cxnLst/>
          <a:rect l="0" t="0" r="0" b="0"/>
          <a:pathLst>
            <a:path>
              <a:moveTo>
                <a:pt x="413671" y="0"/>
              </a:moveTo>
              <a:lnTo>
                <a:pt x="413671" y="101603"/>
              </a:lnTo>
              <a:lnTo>
                <a:pt x="0" y="101603"/>
              </a:lnTo>
              <a:lnTo>
                <a:pt x="0" y="203207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073EF6-484A-409C-9F0F-AB0EE711AB5C}">
      <dsp:nvSpPr>
        <dsp:cNvPr id="0" name=""/>
        <dsp:cNvSpPr/>
      </dsp:nvSpPr>
      <dsp:spPr>
        <a:xfrm>
          <a:off x="3288766" y="1859929"/>
          <a:ext cx="145147" cy="25062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06221"/>
              </a:lnTo>
              <a:lnTo>
                <a:pt x="145147" y="2506221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3D8BD7-2119-4F09-9749-1BD903EC24AE}">
      <dsp:nvSpPr>
        <dsp:cNvPr id="0" name=""/>
        <dsp:cNvSpPr/>
      </dsp:nvSpPr>
      <dsp:spPr>
        <a:xfrm>
          <a:off x="3288766" y="1859929"/>
          <a:ext cx="145147" cy="18191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19187"/>
              </a:lnTo>
              <a:lnTo>
                <a:pt x="145147" y="1819187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607E29-B819-4DDA-9909-27B6F018EE3F}">
      <dsp:nvSpPr>
        <dsp:cNvPr id="0" name=""/>
        <dsp:cNvSpPr/>
      </dsp:nvSpPr>
      <dsp:spPr>
        <a:xfrm>
          <a:off x="3288766" y="1859929"/>
          <a:ext cx="145147" cy="11321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2154"/>
              </a:lnTo>
              <a:lnTo>
                <a:pt x="145147" y="1132154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9C477F-38B2-4861-8D6B-8A62173E55D4}">
      <dsp:nvSpPr>
        <dsp:cNvPr id="0" name=""/>
        <dsp:cNvSpPr/>
      </dsp:nvSpPr>
      <dsp:spPr>
        <a:xfrm>
          <a:off x="3288766" y="1859929"/>
          <a:ext cx="145147" cy="4451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5120"/>
              </a:lnTo>
              <a:lnTo>
                <a:pt x="145147" y="445120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667819-4EC7-4B8F-A410-40683072A822}">
      <dsp:nvSpPr>
        <dsp:cNvPr id="0" name=""/>
        <dsp:cNvSpPr/>
      </dsp:nvSpPr>
      <dsp:spPr>
        <a:xfrm>
          <a:off x="3630107" y="1172895"/>
          <a:ext cx="91440" cy="20320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3207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6D4B04-BCD5-4CE3-A68A-1D2BA6922F2B}">
      <dsp:nvSpPr>
        <dsp:cNvPr id="0" name=""/>
        <dsp:cNvSpPr/>
      </dsp:nvSpPr>
      <dsp:spPr>
        <a:xfrm>
          <a:off x="3675827" y="485862"/>
          <a:ext cx="1584532" cy="203207"/>
        </a:xfrm>
        <a:custGeom>
          <a:avLst/>
          <a:gdLst/>
          <a:ahLst/>
          <a:cxnLst/>
          <a:rect l="0" t="0" r="0" b="0"/>
          <a:pathLst>
            <a:path>
              <a:moveTo>
                <a:pt x="1584532" y="0"/>
              </a:moveTo>
              <a:lnTo>
                <a:pt x="1584532" y="101603"/>
              </a:lnTo>
              <a:lnTo>
                <a:pt x="0" y="101603"/>
              </a:lnTo>
              <a:lnTo>
                <a:pt x="0" y="20320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7594BE-D8A5-4722-9B09-36FABEF91478}">
      <dsp:nvSpPr>
        <dsp:cNvPr id="0" name=""/>
        <dsp:cNvSpPr/>
      </dsp:nvSpPr>
      <dsp:spPr>
        <a:xfrm>
          <a:off x="2117906" y="1859929"/>
          <a:ext cx="145147" cy="4451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5120"/>
              </a:lnTo>
              <a:lnTo>
                <a:pt x="145147" y="445120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8DDD04-B7D9-4468-97AD-5525194CEEF3}">
      <dsp:nvSpPr>
        <dsp:cNvPr id="0" name=""/>
        <dsp:cNvSpPr/>
      </dsp:nvSpPr>
      <dsp:spPr>
        <a:xfrm>
          <a:off x="2459247" y="1172895"/>
          <a:ext cx="91440" cy="20320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320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44EC0D-DF5E-410E-98DE-D23829AC5CF9}">
      <dsp:nvSpPr>
        <dsp:cNvPr id="0" name=""/>
        <dsp:cNvSpPr/>
      </dsp:nvSpPr>
      <dsp:spPr>
        <a:xfrm>
          <a:off x="2504967" y="485862"/>
          <a:ext cx="2755392" cy="203207"/>
        </a:xfrm>
        <a:custGeom>
          <a:avLst/>
          <a:gdLst/>
          <a:ahLst/>
          <a:cxnLst/>
          <a:rect l="0" t="0" r="0" b="0"/>
          <a:pathLst>
            <a:path>
              <a:moveTo>
                <a:pt x="2755392" y="0"/>
              </a:moveTo>
              <a:lnTo>
                <a:pt x="2755392" y="101603"/>
              </a:lnTo>
              <a:lnTo>
                <a:pt x="0" y="101603"/>
              </a:lnTo>
              <a:lnTo>
                <a:pt x="0" y="203207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C268A2-0E2D-4C06-8A9C-9FE224BE3301}">
      <dsp:nvSpPr>
        <dsp:cNvPr id="0" name=""/>
        <dsp:cNvSpPr/>
      </dsp:nvSpPr>
      <dsp:spPr>
        <a:xfrm>
          <a:off x="4776533" y="2035"/>
          <a:ext cx="967653" cy="483826"/>
        </a:xfrm>
        <a:prstGeom prst="roundRect">
          <a:avLst/>
        </a:pr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1" kern="1200">
              <a:solidFill>
                <a:schemeClr val="tx1"/>
              </a:solidFill>
            </a:rPr>
            <a:t>AFRICA</a:t>
          </a:r>
        </a:p>
      </dsp:txBody>
      <dsp:txXfrm>
        <a:off x="4800151" y="25653"/>
        <a:ext cx="920417" cy="436590"/>
      </dsp:txXfrm>
    </dsp:sp>
    <dsp:sp modelId="{27D6C61D-5FEC-4802-8DAD-3666575DA62C}">
      <dsp:nvSpPr>
        <dsp:cNvPr id="0" name=""/>
        <dsp:cNvSpPr/>
      </dsp:nvSpPr>
      <dsp:spPr>
        <a:xfrm>
          <a:off x="2021141" y="689069"/>
          <a:ext cx="967653" cy="483826"/>
        </a:xfrm>
        <a:prstGeom prst="roundRect">
          <a:avLst/>
        </a:pr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>
              <a:solidFill>
                <a:schemeClr val="tx1"/>
              </a:solidFill>
            </a:rPr>
            <a:t>THE GAMBIA</a:t>
          </a:r>
        </a:p>
      </dsp:txBody>
      <dsp:txXfrm>
        <a:off x="2044759" y="712687"/>
        <a:ext cx="920417" cy="436590"/>
      </dsp:txXfrm>
    </dsp:sp>
    <dsp:sp modelId="{F906213E-26F5-402A-8EA7-92ED8BFF449A}">
      <dsp:nvSpPr>
        <dsp:cNvPr id="0" name=""/>
        <dsp:cNvSpPr/>
      </dsp:nvSpPr>
      <dsp:spPr>
        <a:xfrm>
          <a:off x="2021141" y="1376102"/>
          <a:ext cx="967653" cy="48382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Country Director</a:t>
          </a:r>
        </a:p>
      </dsp:txBody>
      <dsp:txXfrm>
        <a:off x="2044759" y="1399720"/>
        <a:ext cx="920417" cy="436590"/>
      </dsp:txXfrm>
    </dsp:sp>
    <dsp:sp modelId="{148E2C5C-5AA8-4E25-97C0-71010B9658D1}">
      <dsp:nvSpPr>
        <dsp:cNvPr id="0" name=""/>
        <dsp:cNvSpPr/>
      </dsp:nvSpPr>
      <dsp:spPr>
        <a:xfrm>
          <a:off x="2263054" y="2063136"/>
          <a:ext cx="967653" cy="48382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Programme, Administrative &amp; Finance Officer</a:t>
          </a:r>
        </a:p>
      </dsp:txBody>
      <dsp:txXfrm>
        <a:off x="2286672" y="2086754"/>
        <a:ext cx="920417" cy="436590"/>
      </dsp:txXfrm>
    </dsp:sp>
    <dsp:sp modelId="{ECB30BF7-6064-4F19-BE48-E020A21D9894}">
      <dsp:nvSpPr>
        <dsp:cNvPr id="0" name=""/>
        <dsp:cNvSpPr/>
      </dsp:nvSpPr>
      <dsp:spPr>
        <a:xfrm>
          <a:off x="3192001" y="689069"/>
          <a:ext cx="967653" cy="483826"/>
        </a:xfrm>
        <a:prstGeom prst="roundRect">
          <a:avLst/>
        </a:pr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>
              <a:solidFill>
                <a:schemeClr val="tx1"/>
              </a:solidFill>
            </a:rPr>
            <a:t>KENYA</a:t>
          </a:r>
        </a:p>
      </dsp:txBody>
      <dsp:txXfrm>
        <a:off x="3215619" y="712687"/>
        <a:ext cx="920417" cy="436590"/>
      </dsp:txXfrm>
    </dsp:sp>
    <dsp:sp modelId="{C589CE3D-C07D-4056-9DFF-BD66BF22AC4C}">
      <dsp:nvSpPr>
        <dsp:cNvPr id="0" name=""/>
        <dsp:cNvSpPr/>
      </dsp:nvSpPr>
      <dsp:spPr>
        <a:xfrm>
          <a:off x="3192001" y="1376102"/>
          <a:ext cx="967653" cy="48382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>
              <a:solidFill>
                <a:schemeClr val="bg1"/>
              </a:solidFill>
            </a:rPr>
            <a:t>Country Director</a:t>
          </a:r>
        </a:p>
      </dsp:txBody>
      <dsp:txXfrm>
        <a:off x="3215619" y="1399720"/>
        <a:ext cx="920417" cy="436590"/>
      </dsp:txXfrm>
    </dsp:sp>
    <dsp:sp modelId="{635C9717-3AD9-4444-9601-5759CE888B0E}">
      <dsp:nvSpPr>
        <dsp:cNvPr id="0" name=""/>
        <dsp:cNvSpPr/>
      </dsp:nvSpPr>
      <dsp:spPr>
        <a:xfrm>
          <a:off x="3433914" y="2063136"/>
          <a:ext cx="967653" cy="48382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Programme Coordinator</a:t>
          </a:r>
        </a:p>
      </dsp:txBody>
      <dsp:txXfrm>
        <a:off x="3457532" y="2086754"/>
        <a:ext cx="920417" cy="436590"/>
      </dsp:txXfrm>
    </dsp:sp>
    <dsp:sp modelId="{2E3C3CD4-A3AC-4FD6-A4E2-A5EBF7A18CA2}">
      <dsp:nvSpPr>
        <dsp:cNvPr id="0" name=""/>
        <dsp:cNvSpPr/>
      </dsp:nvSpPr>
      <dsp:spPr>
        <a:xfrm>
          <a:off x="3433914" y="2750170"/>
          <a:ext cx="967653" cy="48382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Programme Coordinator</a:t>
          </a:r>
        </a:p>
      </dsp:txBody>
      <dsp:txXfrm>
        <a:off x="3457532" y="2773788"/>
        <a:ext cx="920417" cy="436590"/>
      </dsp:txXfrm>
    </dsp:sp>
    <dsp:sp modelId="{1F38D15B-C452-44C2-98A3-EB1677FD2A00}">
      <dsp:nvSpPr>
        <dsp:cNvPr id="0" name=""/>
        <dsp:cNvSpPr/>
      </dsp:nvSpPr>
      <dsp:spPr>
        <a:xfrm>
          <a:off x="3433914" y="3437204"/>
          <a:ext cx="967653" cy="48382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Finance Officer</a:t>
          </a:r>
          <a:endParaRPr lang="en-GB" sz="1000" kern="1200"/>
        </a:p>
      </dsp:txBody>
      <dsp:txXfrm>
        <a:off x="3457532" y="3460822"/>
        <a:ext cx="920417" cy="436590"/>
      </dsp:txXfrm>
    </dsp:sp>
    <dsp:sp modelId="{5EF37E28-A0B9-463F-9188-8E1622C8C7E2}">
      <dsp:nvSpPr>
        <dsp:cNvPr id="0" name=""/>
        <dsp:cNvSpPr/>
      </dsp:nvSpPr>
      <dsp:spPr>
        <a:xfrm>
          <a:off x="3433914" y="4124237"/>
          <a:ext cx="967653" cy="48382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Temporary Programme Administrator</a:t>
          </a:r>
        </a:p>
      </dsp:txBody>
      <dsp:txXfrm>
        <a:off x="3457532" y="4147855"/>
        <a:ext cx="920417" cy="436590"/>
      </dsp:txXfrm>
    </dsp:sp>
    <dsp:sp modelId="{EA52C967-D148-484D-9946-5A545C7A2A09}">
      <dsp:nvSpPr>
        <dsp:cNvPr id="0" name=""/>
        <dsp:cNvSpPr/>
      </dsp:nvSpPr>
      <dsp:spPr>
        <a:xfrm>
          <a:off x="4362861" y="689069"/>
          <a:ext cx="967653" cy="483826"/>
        </a:xfrm>
        <a:prstGeom prst="roundRect">
          <a:avLst/>
        </a:pr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>
              <a:solidFill>
                <a:schemeClr val="tx1"/>
              </a:solidFill>
            </a:rPr>
            <a:t>NIGERIA</a:t>
          </a:r>
        </a:p>
      </dsp:txBody>
      <dsp:txXfrm>
        <a:off x="4386479" y="712687"/>
        <a:ext cx="920417" cy="436590"/>
      </dsp:txXfrm>
    </dsp:sp>
    <dsp:sp modelId="{FCE4716F-707A-437A-A37D-55FD664EEF12}">
      <dsp:nvSpPr>
        <dsp:cNvPr id="0" name=""/>
        <dsp:cNvSpPr/>
      </dsp:nvSpPr>
      <dsp:spPr>
        <a:xfrm>
          <a:off x="4362861" y="1376102"/>
          <a:ext cx="967653" cy="48382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Country Director</a:t>
          </a:r>
        </a:p>
      </dsp:txBody>
      <dsp:txXfrm>
        <a:off x="4386479" y="1399720"/>
        <a:ext cx="920417" cy="436590"/>
      </dsp:txXfrm>
    </dsp:sp>
    <dsp:sp modelId="{CB7B2D87-B9CD-4DA7-BA45-E166A59E0FFD}">
      <dsp:nvSpPr>
        <dsp:cNvPr id="0" name=""/>
        <dsp:cNvSpPr/>
      </dsp:nvSpPr>
      <dsp:spPr>
        <a:xfrm>
          <a:off x="4604774" y="2063136"/>
          <a:ext cx="967653" cy="48382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Programme Manager</a:t>
          </a:r>
        </a:p>
      </dsp:txBody>
      <dsp:txXfrm>
        <a:off x="4628392" y="2086754"/>
        <a:ext cx="920417" cy="436590"/>
      </dsp:txXfrm>
    </dsp:sp>
    <dsp:sp modelId="{02B11805-CE12-4689-B7B0-5F470DC3F374}">
      <dsp:nvSpPr>
        <dsp:cNvPr id="0" name=""/>
        <dsp:cNvSpPr/>
      </dsp:nvSpPr>
      <dsp:spPr>
        <a:xfrm>
          <a:off x="4604774" y="2750170"/>
          <a:ext cx="967653" cy="48382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Programme Manager</a:t>
          </a:r>
          <a:endParaRPr lang="en-GB" sz="1000" kern="1200" dirty="0"/>
        </a:p>
      </dsp:txBody>
      <dsp:txXfrm>
        <a:off x="4628392" y="2773788"/>
        <a:ext cx="920417" cy="436590"/>
      </dsp:txXfrm>
    </dsp:sp>
    <dsp:sp modelId="{F3031C6E-E44C-49B7-A074-3B8D3EDF4086}">
      <dsp:nvSpPr>
        <dsp:cNvPr id="0" name=""/>
        <dsp:cNvSpPr/>
      </dsp:nvSpPr>
      <dsp:spPr>
        <a:xfrm>
          <a:off x="4604774" y="3437204"/>
          <a:ext cx="967653" cy="48382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Finance Officer</a:t>
          </a:r>
        </a:p>
      </dsp:txBody>
      <dsp:txXfrm>
        <a:off x="4628392" y="3460822"/>
        <a:ext cx="920417" cy="436590"/>
      </dsp:txXfrm>
    </dsp:sp>
    <dsp:sp modelId="{8D731856-CAF2-4865-B0E3-85259BB662E1}">
      <dsp:nvSpPr>
        <dsp:cNvPr id="0" name=""/>
        <dsp:cNvSpPr/>
      </dsp:nvSpPr>
      <dsp:spPr>
        <a:xfrm>
          <a:off x="5533721" y="689069"/>
          <a:ext cx="967653" cy="483826"/>
        </a:xfrm>
        <a:prstGeom prst="roundRect">
          <a:avLst/>
        </a:pr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>
              <a:solidFill>
                <a:schemeClr val="tx1"/>
              </a:solidFill>
            </a:rPr>
            <a:t>SIERRA LEONE</a:t>
          </a:r>
        </a:p>
      </dsp:txBody>
      <dsp:txXfrm>
        <a:off x="5557339" y="712687"/>
        <a:ext cx="920417" cy="436590"/>
      </dsp:txXfrm>
    </dsp:sp>
    <dsp:sp modelId="{99099AE2-E5DB-4890-969B-B7354738214F}">
      <dsp:nvSpPr>
        <dsp:cNvPr id="0" name=""/>
        <dsp:cNvSpPr/>
      </dsp:nvSpPr>
      <dsp:spPr>
        <a:xfrm>
          <a:off x="5533721" y="1376102"/>
          <a:ext cx="967653" cy="48382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Country Director</a:t>
          </a:r>
        </a:p>
      </dsp:txBody>
      <dsp:txXfrm>
        <a:off x="5557339" y="1399720"/>
        <a:ext cx="920417" cy="436590"/>
      </dsp:txXfrm>
    </dsp:sp>
    <dsp:sp modelId="{8D1569A6-DB70-4429-8DE8-38212284882D}">
      <dsp:nvSpPr>
        <dsp:cNvPr id="0" name=""/>
        <dsp:cNvSpPr/>
      </dsp:nvSpPr>
      <dsp:spPr>
        <a:xfrm>
          <a:off x="5775635" y="2063136"/>
          <a:ext cx="967653" cy="48382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Programme Coordinator</a:t>
          </a:r>
        </a:p>
      </dsp:txBody>
      <dsp:txXfrm>
        <a:off x="5799253" y="2086754"/>
        <a:ext cx="920417" cy="436590"/>
      </dsp:txXfrm>
    </dsp:sp>
    <dsp:sp modelId="{D795D756-525B-4C88-82A9-CA55D16C14B3}">
      <dsp:nvSpPr>
        <dsp:cNvPr id="0" name=""/>
        <dsp:cNvSpPr/>
      </dsp:nvSpPr>
      <dsp:spPr>
        <a:xfrm>
          <a:off x="5775635" y="2750170"/>
          <a:ext cx="967653" cy="48382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PAFA</a:t>
          </a:r>
        </a:p>
      </dsp:txBody>
      <dsp:txXfrm>
        <a:off x="5799253" y="2773788"/>
        <a:ext cx="920417" cy="436590"/>
      </dsp:txXfrm>
    </dsp:sp>
    <dsp:sp modelId="{2C69A7EC-BE4B-47E2-87F5-B4B5C594D57C}">
      <dsp:nvSpPr>
        <dsp:cNvPr id="0" name=""/>
        <dsp:cNvSpPr/>
      </dsp:nvSpPr>
      <dsp:spPr>
        <a:xfrm>
          <a:off x="7531925" y="689069"/>
          <a:ext cx="967653" cy="483826"/>
        </a:xfrm>
        <a:prstGeom prst="roundRect">
          <a:avLst/>
        </a:pr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>
              <a:solidFill>
                <a:schemeClr val="tx1"/>
              </a:solidFill>
            </a:rPr>
            <a:t>UGANDA</a:t>
          </a:r>
        </a:p>
      </dsp:txBody>
      <dsp:txXfrm>
        <a:off x="7555543" y="712687"/>
        <a:ext cx="920417" cy="436590"/>
      </dsp:txXfrm>
    </dsp:sp>
    <dsp:sp modelId="{A6A37EA7-6175-40FC-A296-1FDC657E976A}">
      <dsp:nvSpPr>
        <dsp:cNvPr id="0" name=""/>
        <dsp:cNvSpPr/>
      </dsp:nvSpPr>
      <dsp:spPr>
        <a:xfrm>
          <a:off x="7531925" y="1376102"/>
          <a:ext cx="967653" cy="48382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Country Director</a:t>
          </a:r>
        </a:p>
      </dsp:txBody>
      <dsp:txXfrm>
        <a:off x="7555543" y="1399720"/>
        <a:ext cx="920417" cy="436590"/>
      </dsp:txXfrm>
    </dsp:sp>
    <dsp:sp modelId="{9DF8D2B1-C224-4865-BB55-03E4C1A8A78D}">
      <dsp:nvSpPr>
        <dsp:cNvPr id="0" name=""/>
        <dsp:cNvSpPr/>
      </dsp:nvSpPr>
      <dsp:spPr>
        <a:xfrm>
          <a:off x="6946495" y="2063136"/>
          <a:ext cx="967653" cy="48382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Programme Coordinator</a:t>
          </a:r>
        </a:p>
      </dsp:txBody>
      <dsp:txXfrm>
        <a:off x="6970113" y="2086754"/>
        <a:ext cx="920417" cy="436590"/>
      </dsp:txXfrm>
    </dsp:sp>
    <dsp:sp modelId="{1A04BE1D-C2C6-4007-BCF9-8FA91F8920C8}">
      <dsp:nvSpPr>
        <dsp:cNvPr id="0" name=""/>
        <dsp:cNvSpPr/>
      </dsp:nvSpPr>
      <dsp:spPr>
        <a:xfrm>
          <a:off x="8117355" y="2063136"/>
          <a:ext cx="967653" cy="48382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Programme Assistant</a:t>
          </a:r>
        </a:p>
      </dsp:txBody>
      <dsp:txXfrm>
        <a:off x="8140973" y="2086754"/>
        <a:ext cx="920417" cy="436590"/>
      </dsp:txXfrm>
    </dsp:sp>
    <dsp:sp modelId="{8FA6BE80-1F04-4B8A-8F7A-5FFA379A1DD2}">
      <dsp:nvSpPr>
        <dsp:cNvPr id="0" name=""/>
        <dsp:cNvSpPr/>
      </dsp:nvSpPr>
      <dsp:spPr>
        <a:xfrm>
          <a:off x="6946495" y="2750170"/>
          <a:ext cx="967653" cy="48382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Finance Officer</a:t>
          </a:r>
        </a:p>
      </dsp:txBody>
      <dsp:txXfrm>
        <a:off x="6970113" y="2773788"/>
        <a:ext cx="920417" cy="436590"/>
      </dsp:txXfrm>
    </dsp:sp>
    <dsp:sp modelId="{8BF6F5EC-F25A-43F7-B1D4-3452E025323D}">
      <dsp:nvSpPr>
        <dsp:cNvPr id="0" name=""/>
        <dsp:cNvSpPr/>
      </dsp:nvSpPr>
      <dsp:spPr>
        <a:xfrm>
          <a:off x="8117355" y="2750170"/>
          <a:ext cx="967653" cy="48382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Administrative Assistant</a:t>
          </a:r>
        </a:p>
      </dsp:txBody>
      <dsp:txXfrm>
        <a:off x="8140973" y="2773788"/>
        <a:ext cx="920417" cy="436590"/>
      </dsp:txXfrm>
    </dsp:sp>
    <dsp:sp modelId="{0B262143-14D0-4D0F-BAB4-820D167A5B55}">
      <dsp:nvSpPr>
        <dsp:cNvPr id="0" name=""/>
        <dsp:cNvSpPr/>
      </dsp:nvSpPr>
      <dsp:spPr>
        <a:xfrm>
          <a:off x="6946495" y="3437204"/>
          <a:ext cx="967653" cy="48382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PAFA</a:t>
          </a:r>
          <a:endParaRPr lang="en-GB" sz="1000" kern="1200"/>
        </a:p>
      </dsp:txBody>
      <dsp:txXfrm>
        <a:off x="6970113" y="3460822"/>
        <a:ext cx="920417" cy="436590"/>
      </dsp:txXfrm>
    </dsp:sp>
    <dsp:sp modelId="{5B7B5F81-3F1D-4B36-AD27-496836262435}">
      <dsp:nvSpPr>
        <dsp:cNvPr id="0" name=""/>
        <dsp:cNvSpPr/>
      </dsp:nvSpPr>
      <dsp:spPr>
        <a:xfrm>
          <a:off x="8117355" y="3437204"/>
          <a:ext cx="967653" cy="48382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PAFA</a:t>
          </a:r>
        </a:p>
      </dsp:txBody>
      <dsp:txXfrm>
        <a:off x="8140973" y="3460822"/>
        <a:ext cx="920417" cy="436590"/>
      </dsp:txXfrm>
    </dsp:sp>
    <dsp:sp modelId="{BC899919-5443-42CE-A74B-99BAFF5147DE}">
      <dsp:nvSpPr>
        <dsp:cNvPr id="0" name=""/>
        <dsp:cNvSpPr/>
      </dsp:nvSpPr>
      <dsp:spPr>
        <a:xfrm>
          <a:off x="6946495" y="4124237"/>
          <a:ext cx="967653" cy="48382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Project Expert Officer</a:t>
          </a:r>
        </a:p>
      </dsp:txBody>
      <dsp:txXfrm>
        <a:off x="6970113" y="4147855"/>
        <a:ext cx="920417" cy="43659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478A9D-099B-4FDF-8BDE-A706DBA4D59B}">
      <dsp:nvSpPr>
        <dsp:cNvPr id="0" name=""/>
        <dsp:cNvSpPr/>
      </dsp:nvSpPr>
      <dsp:spPr>
        <a:xfrm>
          <a:off x="7785273" y="1834938"/>
          <a:ext cx="487346" cy="1691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580"/>
              </a:lnTo>
              <a:lnTo>
                <a:pt x="487346" y="84580"/>
              </a:lnTo>
              <a:lnTo>
                <a:pt x="487346" y="169161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B0DB4B-9F2C-467B-BC4A-C6622C1904BC}">
      <dsp:nvSpPr>
        <dsp:cNvPr id="0" name=""/>
        <dsp:cNvSpPr/>
      </dsp:nvSpPr>
      <dsp:spPr>
        <a:xfrm>
          <a:off x="6866918" y="2406865"/>
          <a:ext cx="120829" cy="5893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9345"/>
              </a:lnTo>
              <a:lnTo>
                <a:pt x="120829" y="589345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E86336-6DBC-4F37-A431-79969941BD15}">
      <dsp:nvSpPr>
        <dsp:cNvPr id="0" name=""/>
        <dsp:cNvSpPr/>
      </dsp:nvSpPr>
      <dsp:spPr>
        <a:xfrm>
          <a:off x="7189131" y="1834938"/>
          <a:ext cx="596142" cy="169161"/>
        </a:xfrm>
        <a:custGeom>
          <a:avLst/>
          <a:gdLst/>
          <a:ahLst/>
          <a:cxnLst/>
          <a:rect l="0" t="0" r="0" b="0"/>
          <a:pathLst>
            <a:path>
              <a:moveTo>
                <a:pt x="596142" y="0"/>
              </a:moveTo>
              <a:lnTo>
                <a:pt x="596142" y="84580"/>
              </a:lnTo>
              <a:lnTo>
                <a:pt x="0" y="84580"/>
              </a:lnTo>
              <a:lnTo>
                <a:pt x="0" y="169161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7D8CAF-53E2-4D4F-8948-57987B83C6E8}">
      <dsp:nvSpPr>
        <dsp:cNvPr id="0" name=""/>
        <dsp:cNvSpPr/>
      </dsp:nvSpPr>
      <dsp:spPr>
        <a:xfrm>
          <a:off x="5837965" y="1263010"/>
          <a:ext cx="1947307" cy="1691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580"/>
              </a:lnTo>
              <a:lnTo>
                <a:pt x="1947307" y="84580"/>
              </a:lnTo>
              <a:lnTo>
                <a:pt x="1947307" y="169161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6C99D2-726D-40D0-809D-D2E96673667A}">
      <dsp:nvSpPr>
        <dsp:cNvPr id="0" name=""/>
        <dsp:cNvSpPr/>
      </dsp:nvSpPr>
      <dsp:spPr>
        <a:xfrm>
          <a:off x="5690841" y="1834938"/>
          <a:ext cx="120829" cy="3705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0544"/>
              </a:lnTo>
              <a:lnTo>
                <a:pt x="120829" y="370544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CED631-585E-487F-A1AA-06817ECA5A61}">
      <dsp:nvSpPr>
        <dsp:cNvPr id="0" name=""/>
        <dsp:cNvSpPr/>
      </dsp:nvSpPr>
      <dsp:spPr>
        <a:xfrm>
          <a:off x="5837965" y="1263010"/>
          <a:ext cx="175088" cy="1691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580"/>
              </a:lnTo>
              <a:lnTo>
                <a:pt x="175088" y="84580"/>
              </a:lnTo>
              <a:lnTo>
                <a:pt x="175088" y="169161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3B076F-50C6-4D05-A9F8-4AFE31EA2CAD}">
      <dsp:nvSpPr>
        <dsp:cNvPr id="0" name=""/>
        <dsp:cNvSpPr/>
      </dsp:nvSpPr>
      <dsp:spPr>
        <a:xfrm>
          <a:off x="4716147" y="2406865"/>
          <a:ext cx="120829" cy="14846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84656"/>
              </a:lnTo>
              <a:lnTo>
                <a:pt x="120829" y="1484656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548F90-0E72-494B-B012-E3BE94D07969}">
      <dsp:nvSpPr>
        <dsp:cNvPr id="0" name=""/>
        <dsp:cNvSpPr/>
      </dsp:nvSpPr>
      <dsp:spPr>
        <a:xfrm>
          <a:off x="4716147" y="2406865"/>
          <a:ext cx="120829" cy="9127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12728"/>
              </a:lnTo>
              <a:lnTo>
                <a:pt x="120829" y="912728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B0B291-55F4-4169-90CF-F712178E253A}">
      <dsp:nvSpPr>
        <dsp:cNvPr id="0" name=""/>
        <dsp:cNvSpPr/>
      </dsp:nvSpPr>
      <dsp:spPr>
        <a:xfrm>
          <a:off x="4716147" y="2406865"/>
          <a:ext cx="120829" cy="3556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5672"/>
              </a:lnTo>
              <a:lnTo>
                <a:pt x="120829" y="355672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C78311-DA30-4452-9F37-364499F1E3B2}">
      <dsp:nvSpPr>
        <dsp:cNvPr id="0" name=""/>
        <dsp:cNvSpPr/>
      </dsp:nvSpPr>
      <dsp:spPr>
        <a:xfrm>
          <a:off x="4992640" y="1834938"/>
          <a:ext cx="91440" cy="1691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9161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70FF47-07F0-4EA2-8341-DB93BBC6BA92}">
      <dsp:nvSpPr>
        <dsp:cNvPr id="0" name=""/>
        <dsp:cNvSpPr/>
      </dsp:nvSpPr>
      <dsp:spPr>
        <a:xfrm>
          <a:off x="5038360" y="1263010"/>
          <a:ext cx="799605" cy="169161"/>
        </a:xfrm>
        <a:custGeom>
          <a:avLst/>
          <a:gdLst/>
          <a:ahLst/>
          <a:cxnLst/>
          <a:rect l="0" t="0" r="0" b="0"/>
          <a:pathLst>
            <a:path>
              <a:moveTo>
                <a:pt x="799605" y="0"/>
              </a:moveTo>
              <a:lnTo>
                <a:pt x="799605" y="84580"/>
              </a:lnTo>
              <a:lnTo>
                <a:pt x="0" y="84580"/>
              </a:lnTo>
              <a:lnTo>
                <a:pt x="0" y="169161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CBD40F-A3AE-4860-9F69-79B5387A3CC0}">
      <dsp:nvSpPr>
        <dsp:cNvPr id="0" name=""/>
        <dsp:cNvSpPr/>
      </dsp:nvSpPr>
      <dsp:spPr>
        <a:xfrm>
          <a:off x="3614912" y="2383739"/>
          <a:ext cx="120829" cy="24904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90441"/>
              </a:lnTo>
              <a:lnTo>
                <a:pt x="120829" y="2490441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1D24C5-FAC8-4CF4-9C29-E5DC185834A3}">
      <dsp:nvSpPr>
        <dsp:cNvPr id="0" name=""/>
        <dsp:cNvSpPr/>
      </dsp:nvSpPr>
      <dsp:spPr>
        <a:xfrm>
          <a:off x="3614912" y="2383739"/>
          <a:ext cx="120829" cy="18744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4467"/>
              </a:lnTo>
              <a:lnTo>
                <a:pt x="120829" y="1874467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A0C0CF-FB16-446E-AF80-87B181EF808B}">
      <dsp:nvSpPr>
        <dsp:cNvPr id="0" name=""/>
        <dsp:cNvSpPr/>
      </dsp:nvSpPr>
      <dsp:spPr>
        <a:xfrm>
          <a:off x="3614912" y="2383739"/>
          <a:ext cx="120829" cy="11487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48783"/>
              </a:lnTo>
              <a:lnTo>
                <a:pt x="120829" y="114878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28B89E-9D10-4F5A-A632-BE6C9DF02139}">
      <dsp:nvSpPr>
        <dsp:cNvPr id="0" name=""/>
        <dsp:cNvSpPr/>
      </dsp:nvSpPr>
      <dsp:spPr>
        <a:xfrm>
          <a:off x="3614912" y="2383739"/>
          <a:ext cx="120829" cy="4214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1458"/>
              </a:lnTo>
              <a:lnTo>
                <a:pt x="120829" y="421458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9F503C-65D1-4E37-8F7F-D3C3C6EF4764}">
      <dsp:nvSpPr>
        <dsp:cNvPr id="0" name=""/>
        <dsp:cNvSpPr/>
      </dsp:nvSpPr>
      <dsp:spPr>
        <a:xfrm>
          <a:off x="3891405" y="1811811"/>
          <a:ext cx="91440" cy="1691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9161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EB6B00-D9BD-490F-8524-EF828F7D8251}">
      <dsp:nvSpPr>
        <dsp:cNvPr id="0" name=""/>
        <dsp:cNvSpPr/>
      </dsp:nvSpPr>
      <dsp:spPr>
        <a:xfrm>
          <a:off x="3937125" y="1263010"/>
          <a:ext cx="1900840" cy="169161"/>
        </a:xfrm>
        <a:custGeom>
          <a:avLst/>
          <a:gdLst/>
          <a:ahLst/>
          <a:cxnLst/>
          <a:rect l="0" t="0" r="0" b="0"/>
          <a:pathLst>
            <a:path>
              <a:moveTo>
                <a:pt x="1900840" y="0"/>
              </a:moveTo>
              <a:lnTo>
                <a:pt x="1900840" y="84580"/>
              </a:lnTo>
              <a:lnTo>
                <a:pt x="0" y="84580"/>
              </a:lnTo>
              <a:lnTo>
                <a:pt x="0" y="169161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A18F33-1E23-4646-982E-0760325D0ACE}">
      <dsp:nvSpPr>
        <dsp:cNvPr id="0" name=""/>
        <dsp:cNvSpPr/>
      </dsp:nvSpPr>
      <dsp:spPr>
        <a:xfrm>
          <a:off x="5792245" y="691082"/>
          <a:ext cx="91440" cy="1691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9161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757553-54A6-4BA0-9002-EA569417A8BA}">
      <dsp:nvSpPr>
        <dsp:cNvPr id="0" name=""/>
        <dsp:cNvSpPr/>
      </dsp:nvSpPr>
      <dsp:spPr>
        <a:xfrm>
          <a:off x="5187748" y="1002"/>
          <a:ext cx="1300435" cy="690079"/>
        </a:xfrm>
        <a:prstGeom prst="roundRect">
          <a:avLst/>
        </a:pr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1" kern="1200">
              <a:solidFill>
                <a:schemeClr val="tx1"/>
              </a:solidFill>
            </a:rPr>
            <a:t>ASIA-PACIFIC AND  AMERICAS</a:t>
          </a:r>
        </a:p>
      </dsp:txBody>
      <dsp:txXfrm>
        <a:off x="5221435" y="34689"/>
        <a:ext cx="1233061" cy="622705"/>
      </dsp:txXfrm>
    </dsp:sp>
    <dsp:sp modelId="{CAB28ECD-F177-4BEB-BB2A-F82CD839E393}">
      <dsp:nvSpPr>
        <dsp:cNvPr id="0" name=""/>
        <dsp:cNvSpPr/>
      </dsp:nvSpPr>
      <dsp:spPr>
        <a:xfrm>
          <a:off x="5435199" y="860244"/>
          <a:ext cx="805532" cy="402766"/>
        </a:xfrm>
        <a:prstGeom prst="roundRect">
          <a:avLst/>
        </a:prstGeom>
        <a:solidFill>
          <a:schemeClr val="bg2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>
              <a:solidFill>
                <a:schemeClr val="tx1"/>
              </a:solidFill>
            </a:rPr>
            <a:t>ASEAN</a:t>
          </a:r>
          <a:endParaRPr lang="en-GB" sz="1000" kern="1200">
            <a:solidFill>
              <a:schemeClr val="tx1"/>
            </a:solidFill>
          </a:endParaRPr>
        </a:p>
      </dsp:txBody>
      <dsp:txXfrm>
        <a:off x="5454860" y="879905"/>
        <a:ext cx="766210" cy="363444"/>
      </dsp:txXfrm>
    </dsp:sp>
    <dsp:sp modelId="{D799FDD5-D689-4F63-A8ED-DCDFA6CD37D5}">
      <dsp:nvSpPr>
        <dsp:cNvPr id="0" name=""/>
        <dsp:cNvSpPr/>
      </dsp:nvSpPr>
      <dsp:spPr>
        <a:xfrm>
          <a:off x="3407818" y="1432171"/>
          <a:ext cx="1058614" cy="379639"/>
        </a:xfrm>
        <a:prstGeom prst="roundRect">
          <a:avLst/>
        </a:pr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>
              <a:solidFill>
                <a:schemeClr val="tx1"/>
              </a:solidFill>
            </a:rPr>
            <a:t>INDONESIA</a:t>
          </a:r>
          <a:endParaRPr lang="en-GB" sz="1000" kern="1200">
            <a:solidFill>
              <a:schemeClr val="tx1"/>
            </a:solidFill>
          </a:endParaRPr>
        </a:p>
      </dsp:txBody>
      <dsp:txXfrm>
        <a:off x="3426350" y="1450703"/>
        <a:ext cx="1021550" cy="342575"/>
      </dsp:txXfrm>
    </dsp:sp>
    <dsp:sp modelId="{223DA878-E08E-43BD-9CA5-249E376D69EB}">
      <dsp:nvSpPr>
        <dsp:cNvPr id="0" name=""/>
        <dsp:cNvSpPr/>
      </dsp:nvSpPr>
      <dsp:spPr>
        <a:xfrm>
          <a:off x="3534359" y="1980972"/>
          <a:ext cx="805532" cy="40276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Country Director</a:t>
          </a:r>
          <a:endParaRPr lang="en-GB" sz="1000" kern="1200" dirty="0"/>
        </a:p>
      </dsp:txBody>
      <dsp:txXfrm>
        <a:off x="3554020" y="2000633"/>
        <a:ext cx="766210" cy="363444"/>
      </dsp:txXfrm>
    </dsp:sp>
    <dsp:sp modelId="{2A6C555C-DBB9-43F8-9D8F-7883929FE65B}">
      <dsp:nvSpPr>
        <dsp:cNvPr id="0" name=""/>
        <dsp:cNvSpPr/>
      </dsp:nvSpPr>
      <dsp:spPr>
        <a:xfrm>
          <a:off x="3735742" y="2552900"/>
          <a:ext cx="886874" cy="504593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Programme &amp; Finance Officer</a:t>
          </a:r>
          <a:endParaRPr lang="en-GB" sz="1000" kern="1200"/>
        </a:p>
      </dsp:txBody>
      <dsp:txXfrm>
        <a:off x="3760374" y="2577532"/>
        <a:ext cx="837610" cy="455329"/>
      </dsp:txXfrm>
    </dsp:sp>
    <dsp:sp modelId="{F500DD24-D279-4244-ACD4-A555D5FECBC0}">
      <dsp:nvSpPr>
        <dsp:cNvPr id="0" name=""/>
        <dsp:cNvSpPr/>
      </dsp:nvSpPr>
      <dsp:spPr>
        <a:xfrm>
          <a:off x="3735742" y="3226656"/>
          <a:ext cx="903694" cy="611733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/>
            <a:t>Senior Programme Coordinator, Indonesia &amp; Malaysia</a:t>
          </a:r>
          <a:endParaRPr lang="en-GB" sz="900" kern="1200" dirty="0"/>
        </a:p>
      </dsp:txBody>
      <dsp:txXfrm>
        <a:off x="3765604" y="3256518"/>
        <a:ext cx="843970" cy="552009"/>
      </dsp:txXfrm>
    </dsp:sp>
    <dsp:sp modelId="{5AFCC524-F705-4424-BDFB-B0FDB1A728F6}">
      <dsp:nvSpPr>
        <dsp:cNvPr id="0" name=""/>
        <dsp:cNvSpPr/>
      </dsp:nvSpPr>
      <dsp:spPr>
        <a:xfrm>
          <a:off x="3735742" y="4007551"/>
          <a:ext cx="899996" cy="501310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Programme Coordinator</a:t>
          </a:r>
          <a:endParaRPr lang="en-GB" sz="1000" kern="1200"/>
        </a:p>
      </dsp:txBody>
      <dsp:txXfrm>
        <a:off x="3760214" y="4032023"/>
        <a:ext cx="851052" cy="452366"/>
      </dsp:txXfrm>
    </dsp:sp>
    <dsp:sp modelId="{85A8775F-6E56-49A8-8FB6-91661BF9DF6C}">
      <dsp:nvSpPr>
        <dsp:cNvPr id="0" name=""/>
        <dsp:cNvSpPr/>
      </dsp:nvSpPr>
      <dsp:spPr>
        <a:xfrm>
          <a:off x="3735742" y="4678023"/>
          <a:ext cx="879915" cy="392314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/>
            <a:t>Programme &amp; Finance Coordinator</a:t>
          </a:r>
          <a:endParaRPr lang="en-GB" sz="900" kern="1200" dirty="0"/>
        </a:p>
      </dsp:txBody>
      <dsp:txXfrm>
        <a:off x="3754893" y="4697174"/>
        <a:ext cx="841613" cy="354012"/>
      </dsp:txXfrm>
    </dsp:sp>
    <dsp:sp modelId="{0241782E-DDFF-4D02-8C3F-9F5722C0050F}">
      <dsp:nvSpPr>
        <dsp:cNvPr id="0" name=""/>
        <dsp:cNvSpPr/>
      </dsp:nvSpPr>
      <dsp:spPr>
        <a:xfrm>
          <a:off x="4635594" y="1432171"/>
          <a:ext cx="805532" cy="402766"/>
        </a:xfrm>
        <a:prstGeom prst="roundRect">
          <a:avLst/>
        </a:pr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>
              <a:solidFill>
                <a:schemeClr val="tx1"/>
              </a:solidFill>
            </a:rPr>
            <a:t>LAOS</a:t>
          </a:r>
          <a:endParaRPr lang="en-GB" sz="1000" kern="1200">
            <a:solidFill>
              <a:schemeClr val="tx1"/>
            </a:solidFill>
          </a:endParaRPr>
        </a:p>
      </dsp:txBody>
      <dsp:txXfrm>
        <a:off x="4655255" y="1451832"/>
        <a:ext cx="766210" cy="363444"/>
      </dsp:txXfrm>
    </dsp:sp>
    <dsp:sp modelId="{84BE4484-CA8A-4537-AFCF-459B64F15295}">
      <dsp:nvSpPr>
        <dsp:cNvPr id="0" name=""/>
        <dsp:cNvSpPr/>
      </dsp:nvSpPr>
      <dsp:spPr>
        <a:xfrm>
          <a:off x="4635594" y="2004099"/>
          <a:ext cx="805532" cy="40276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Country Director</a:t>
          </a:r>
          <a:endParaRPr lang="en-GB" sz="1000" kern="1200" dirty="0"/>
        </a:p>
      </dsp:txBody>
      <dsp:txXfrm>
        <a:off x="4655255" y="2023760"/>
        <a:ext cx="766210" cy="363444"/>
      </dsp:txXfrm>
    </dsp:sp>
    <dsp:sp modelId="{C39E9DA5-404A-46CA-B819-27197DBFC666}">
      <dsp:nvSpPr>
        <dsp:cNvPr id="0" name=""/>
        <dsp:cNvSpPr/>
      </dsp:nvSpPr>
      <dsp:spPr>
        <a:xfrm>
          <a:off x="4836977" y="2576027"/>
          <a:ext cx="835143" cy="373021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/>
            <a:t>Programme Coordinator</a:t>
          </a:r>
          <a:endParaRPr lang="en-GB" sz="900" kern="1200" dirty="0"/>
        </a:p>
      </dsp:txBody>
      <dsp:txXfrm>
        <a:off x="4855186" y="2594236"/>
        <a:ext cx="798725" cy="336603"/>
      </dsp:txXfrm>
    </dsp:sp>
    <dsp:sp modelId="{5A2CE5DE-1E84-42D5-B842-E267E4A7BBDE}">
      <dsp:nvSpPr>
        <dsp:cNvPr id="0" name=""/>
        <dsp:cNvSpPr/>
      </dsp:nvSpPr>
      <dsp:spPr>
        <a:xfrm>
          <a:off x="4836977" y="3118211"/>
          <a:ext cx="805532" cy="40276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/>
            <a:t>Programme &amp; Finance Officer</a:t>
          </a:r>
          <a:endParaRPr lang="en-GB" sz="900" kern="1200"/>
        </a:p>
      </dsp:txBody>
      <dsp:txXfrm>
        <a:off x="4856638" y="3137872"/>
        <a:ext cx="766210" cy="363444"/>
      </dsp:txXfrm>
    </dsp:sp>
    <dsp:sp modelId="{6AC2AD7D-E384-4D9F-8E93-B06A767CF5B4}">
      <dsp:nvSpPr>
        <dsp:cNvPr id="0" name=""/>
        <dsp:cNvSpPr/>
      </dsp:nvSpPr>
      <dsp:spPr>
        <a:xfrm>
          <a:off x="4836977" y="3690139"/>
          <a:ext cx="805532" cy="40276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/>
            <a:t>PAFA</a:t>
          </a:r>
          <a:endParaRPr lang="en-GB" sz="900" kern="1200" dirty="0"/>
        </a:p>
      </dsp:txBody>
      <dsp:txXfrm>
        <a:off x="4856638" y="3709800"/>
        <a:ext cx="766210" cy="363444"/>
      </dsp:txXfrm>
    </dsp:sp>
    <dsp:sp modelId="{71718F4B-FEBF-418B-AF81-C128BAFC0C6B}">
      <dsp:nvSpPr>
        <dsp:cNvPr id="0" name=""/>
        <dsp:cNvSpPr/>
      </dsp:nvSpPr>
      <dsp:spPr>
        <a:xfrm>
          <a:off x="5610288" y="1432171"/>
          <a:ext cx="805532" cy="402766"/>
        </a:xfrm>
        <a:prstGeom prst="roundRect">
          <a:avLst/>
        </a:prstGeom>
        <a:solidFill>
          <a:schemeClr val="bg1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tx1"/>
              </a:solidFill>
            </a:rPr>
            <a:t>MALAYSIA</a:t>
          </a:r>
          <a:endParaRPr lang="en-GB" sz="1000" kern="1200" dirty="0">
            <a:solidFill>
              <a:schemeClr val="tx1"/>
            </a:solidFill>
          </a:endParaRPr>
        </a:p>
      </dsp:txBody>
      <dsp:txXfrm>
        <a:off x="5629949" y="1451832"/>
        <a:ext cx="766210" cy="363444"/>
      </dsp:txXfrm>
    </dsp:sp>
    <dsp:sp modelId="{4C583B53-7B46-408A-9F49-D2A1441CB5A8}">
      <dsp:nvSpPr>
        <dsp:cNvPr id="0" name=""/>
        <dsp:cNvSpPr/>
      </dsp:nvSpPr>
      <dsp:spPr>
        <a:xfrm>
          <a:off x="5811671" y="2004099"/>
          <a:ext cx="805532" cy="40276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Programme and Finance Officer</a:t>
          </a:r>
          <a:endParaRPr lang="en-GB" sz="900" kern="1200" dirty="0"/>
        </a:p>
      </dsp:txBody>
      <dsp:txXfrm>
        <a:off x="5831332" y="2023760"/>
        <a:ext cx="766210" cy="363444"/>
      </dsp:txXfrm>
    </dsp:sp>
    <dsp:sp modelId="{35AF8A87-60E6-4254-A5A3-5EECFCB67A4C}">
      <dsp:nvSpPr>
        <dsp:cNvPr id="0" name=""/>
        <dsp:cNvSpPr/>
      </dsp:nvSpPr>
      <dsp:spPr>
        <a:xfrm>
          <a:off x="7302433" y="1432171"/>
          <a:ext cx="965680" cy="402766"/>
        </a:xfrm>
        <a:prstGeom prst="roundRect">
          <a:avLst/>
        </a:pr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>
              <a:solidFill>
                <a:schemeClr val="tx1"/>
              </a:solidFill>
            </a:rPr>
            <a:t>THAILAND</a:t>
          </a:r>
          <a:endParaRPr lang="en-GB" sz="1000" kern="1200">
            <a:solidFill>
              <a:schemeClr val="tx1"/>
            </a:solidFill>
          </a:endParaRPr>
        </a:p>
      </dsp:txBody>
      <dsp:txXfrm>
        <a:off x="7322094" y="1451832"/>
        <a:ext cx="926358" cy="363444"/>
      </dsp:txXfrm>
    </dsp:sp>
    <dsp:sp modelId="{FF777A99-E8F6-4F6F-9F9A-07B7B971D84D}">
      <dsp:nvSpPr>
        <dsp:cNvPr id="0" name=""/>
        <dsp:cNvSpPr/>
      </dsp:nvSpPr>
      <dsp:spPr>
        <a:xfrm>
          <a:off x="6786365" y="2004099"/>
          <a:ext cx="805532" cy="402766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Country Director</a:t>
          </a:r>
          <a:endParaRPr lang="en-GB" sz="1000" kern="1200"/>
        </a:p>
      </dsp:txBody>
      <dsp:txXfrm>
        <a:off x="6806026" y="2023760"/>
        <a:ext cx="766210" cy="363444"/>
      </dsp:txXfrm>
    </dsp:sp>
    <dsp:sp modelId="{F009B536-1A8B-456D-814C-EF6C77FC5FA0}">
      <dsp:nvSpPr>
        <dsp:cNvPr id="0" name=""/>
        <dsp:cNvSpPr/>
      </dsp:nvSpPr>
      <dsp:spPr>
        <a:xfrm>
          <a:off x="6987748" y="2701436"/>
          <a:ext cx="1040787" cy="589548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Finance and Administrative Officer</a:t>
          </a:r>
          <a:endParaRPr lang="en-GB" sz="1000" kern="1200"/>
        </a:p>
      </dsp:txBody>
      <dsp:txXfrm>
        <a:off x="7016527" y="2730215"/>
        <a:ext cx="983229" cy="531990"/>
      </dsp:txXfrm>
    </dsp:sp>
    <dsp:sp modelId="{98528288-30A6-49A0-BF5C-FC4D8AE042C8}">
      <dsp:nvSpPr>
        <dsp:cNvPr id="0" name=""/>
        <dsp:cNvSpPr/>
      </dsp:nvSpPr>
      <dsp:spPr>
        <a:xfrm>
          <a:off x="7761059" y="2004099"/>
          <a:ext cx="1023122" cy="564919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WPL ASEAN Phase II Regional Programme Manager</a:t>
          </a:r>
        </a:p>
      </dsp:txBody>
      <dsp:txXfrm>
        <a:off x="7788636" y="2031676"/>
        <a:ext cx="967968" cy="50976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F774B9-6B37-4582-A4BF-1B1CBF7B8AE5}">
      <dsp:nvSpPr>
        <dsp:cNvPr id="0" name=""/>
        <dsp:cNvSpPr/>
      </dsp:nvSpPr>
      <dsp:spPr>
        <a:xfrm>
          <a:off x="9475634" y="3382267"/>
          <a:ext cx="1303343" cy="2262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100"/>
              </a:lnTo>
              <a:lnTo>
                <a:pt x="1303343" y="113100"/>
              </a:lnTo>
              <a:lnTo>
                <a:pt x="1303343" y="226200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BEEE62-6C9B-404A-AA18-85C26C8535B1}">
      <dsp:nvSpPr>
        <dsp:cNvPr id="0" name=""/>
        <dsp:cNvSpPr/>
      </dsp:nvSpPr>
      <dsp:spPr>
        <a:xfrm>
          <a:off x="9475634" y="4147039"/>
          <a:ext cx="113100" cy="4954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5486"/>
              </a:lnTo>
              <a:lnTo>
                <a:pt x="113100" y="495486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8ECAE1-00CC-44C3-A84A-E2A4C0E2EB2C}">
      <dsp:nvSpPr>
        <dsp:cNvPr id="0" name=""/>
        <dsp:cNvSpPr/>
      </dsp:nvSpPr>
      <dsp:spPr>
        <a:xfrm>
          <a:off x="9362534" y="4147039"/>
          <a:ext cx="113100" cy="495486"/>
        </a:xfrm>
        <a:custGeom>
          <a:avLst/>
          <a:gdLst/>
          <a:ahLst/>
          <a:cxnLst/>
          <a:rect l="0" t="0" r="0" b="0"/>
          <a:pathLst>
            <a:path>
              <a:moveTo>
                <a:pt x="113100" y="0"/>
              </a:moveTo>
              <a:lnTo>
                <a:pt x="113100" y="495486"/>
              </a:lnTo>
              <a:lnTo>
                <a:pt x="0" y="495486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68CC6B-06B1-486C-B093-110F2CFAFD58}">
      <dsp:nvSpPr>
        <dsp:cNvPr id="0" name=""/>
        <dsp:cNvSpPr/>
      </dsp:nvSpPr>
      <dsp:spPr>
        <a:xfrm>
          <a:off x="9429914" y="3382267"/>
          <a:ext cx="91440" cy="22620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6200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BF8A81-5B98-47E6-B3F9-F4AD664DB72B}">
      <dsp:nvSpPr>
        <dsp:cNvPr id="0" name=""/>
        <dsp:cNvSpPr/>
      </dsp:nvSpPr>
      <dsp:spPr>
        <a:xfrm>
          <a:off x="8172290" y="3382267"/>
          <a:ext cx="1303343" cy="226200"/>
        </a:xfrm>
        <a:custGeom>
          <a:avLst/>
          <a:gdLst/>
          <a:ahLst/>
          <a:cxnLst/>
          <a:rect l="0" t="0" r="0" b="0"/>
          <a:pathLst>
            <a:path>
              <a:moveTo>
                <a:pt x="1303343" y="0"/>
              </a:moveTo>
              <a:lnTo>
                <a:pt x="1303343" y="113100"/>
              </a:lnTo>
              <a:lnTo>
                <a:pt x="0" y="113100"/>
              </a:lnTo>
              <a:lnTo>
                <a:pt x="0" y="226200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4DDF48-AA35-4CD8-8BDD-298413013BFD}">
      <dsp:nvSpPr>
        <dsp:cNvPr id="0" name=""/>
        <dsp:cNvSpPr/>
      </dsp:nvSpPr>
      <dsp:spPr>
        <a:xfrm>
          <a:off x="9429914" y="2617495"/>
          <a:ext cx="91440" cy="22620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6200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E85433-9550-4831-AD9E-EDC890D906F9}">
      <dsp:nvSpPr>
        <dsp:cNvPr id="0" name=""/>
        <dsp:cNvSpPr/>
      </dsp:nvSpPr>
      <dsp:spPr>
        <a:xfrm>
          <a:off x="5881783" y="1852723"/>
          <a:ext cx="3593851" cy="2262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100"/>
              </a:lnTo>
              <a:lnTo>
                <a:pt x="3593851" y="113100"/>
              </a:lnTo>
              <a:lnTo>
                <a:pt x="3593851" y="226200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6BEAC8-730C-494E-936A-D9A34FE71731}">
      <dsp:nvSpPr>
        <dsp:cNvPr id="0" name=""/>
        <dsp:cNvSpPr/>
      </dsp:nvSpPr>
      <dsp:spPr>
        <a:xfrm>
          <a:off x="6438089" y="4286680"/>
          <a:ext cx="161571" cy="4954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5486"/>
              </a:lnTo>
              <a:lnTo>
                <a:pt x="161571" y="495486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2C5F1B-5328-4F7E-A4A5-8A1D0C378A44}">
      <dsp:nvSpPr>
        <dsp:cNvPr id="0" name=""/>
        <dsp:cNvSpPr/>
      </dsp:nvSpPr>
      <dsp:spPr>
        <a:xfrm>
          <a:off x="6224732" y="3521908"/>
          <a:ext cx="644213" cy="2262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100"/>
              </a:lnTo>
              <a:lnTo>
                <a:pt x="644213" y="113100"/>
              </a:lnTo>
              <a:lnTo>
                <a:pt x="644213" y="226200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E113F9-38A3-4CF1-A3F9-2F825C7EC093}">
      <dsp:nvSpPr>
        <dsp:cNvPr id="0" name=""/>
        <dsp:cNvSpPr/>
      </dsp:nvSpPr>
      <dsp:spPr>
        <a:xfrm>
          <a:off x="5143695" y="4303069"/>
          <a:ext cx="152622" cy="4954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5486"/>
              </a:lnTo>
              <a:lnTo>
                <a:pt x="152622" y="495486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622183-E531-4CA5-A704-F06218DD6748}">
      <dsp:nvSpPr>
        <dsp:cNvPr id="0" name=""/>
        <dsp:cNvSpPr/>
      </dsp:nvSpPr>
      <dsp:spPr>
        <a:xfrm>
          <a:off x="5550687" y="3521908"/>
          <a:ext cx="674045" cy="226200"/>
        </a:xfrm>
        <a:custGeom>
          <a:avLst/>
          <a:gdLst/>
          <a:ahLst/>
          <a:cxnLst/>
          <a:rect l="0" t="0" r="0" b="0"/>
          <a:pathLst>
            <a:path>
              <a:moveTo>
                <a:pt x="674045" y="0"/>
              </a:moveTo>
              <a:lnTo>
                <a:pt x="674045" y="113100"/>
              </a:lnTo>
              <a:lnTo>
                <a:pt x="0" y="113100"/>
              </a:lnTo>
              <a:lnTo>
                <a:pt x="0" y="226200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7096A6-3340-4924-B899-5E0A4DAC47E6}">
      <dsp:nvSpPr>
        <dsp:cNvPr id="0" name=""/>
        <dsp:cNvSpPr/>
      </dsp:nvSpPr>
      <dsp:spPr>
        <a:xfrm>
          <a:off x="6179012" y="2617495"/>
          <a:ext cx="91440" cy="22620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6200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1F620A-2C0F-4884-BD48-B6191755D0D8}">
      <dsp:nvSpPr>
        <dsp:cNvPr id="0" name=""/>
        <dsp:cNvSpPr/>
      </dsp:nvSpPr>
      <dsp:spPr>
        <a:xfrm>
          <a:off x="5881783" y="1852723"/>
          <a:ext cx="342949" cy="2262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100"/>
              </a:lnTo>
              <a:lnTo>
                <a:pt x="342949" y="113100"/>
              </a:lnTo>
              <a:lnTo>
                <a:pt x="342949" y="226200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CDED38-3E2B-4C49-9B65-06CDC1B98289}">
      <dsp:nvSpPr>
        <dsp:cNvPr id="0" name=""/>
        <dsp:cNvSpPr/>
      </dsp:nvSpPr>
      <dsp:spPr>
        <a:xfrm>
          <a:off x="4146546" y="2617495"/>
          <a:ext cx="211825" cy="4954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5486"/>
              </a:lnTo>
              <a:lnTo>
                <a:pt x="211825" y="495486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C29687-A9F8-478B-BC3F-811382E9F7DA}">
      <dsp:nvSpPr>
        <dsp:cNvPr id="0" name=""/>
        <dsp:cNvSpPr/>
      </dsp:nvSpPr>
      <dsp:spPr>
        <a:xfrm>
          <a:off x="4711413" y="1852723"/>
          <a:ext cx="1170369" cy="226200"/>
        </a:xfrm>
        <a:custGeom>
          <a:avLst/>
          <a:gdLst/>
          <a:ahLst/>
          <a:cxnLst/>
          <a:rect l="0" t="0" r="0" b="0"/>
          <a:pathLst>
            <a:path>
              <a:moveTo>
                <a:pt x="1170369" y="0"/>
              </a:moveTo>
              <a:lnTo>
                <a:pt x="1170369" y="113100"/>
              </a:lnTo>
              <a:lnTo>
                <a:pt x="0" y="113100"/>
              </a:lnTo>
              <a:lnTo>
                <a:pt x="0" y="226200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A14461-F708-442E-ADAD-C4F577A7AD73}">
      <dsp:nvSpPr>
        <dsp:cNvPr id="0" name=""/>
        <dsp:cNvSpPr/>
      </dsp:nvSpPr>
      <dsp:spPr>
        <a:xfrm>
          <a:off x="3598427" y="4228988"/>
          <a:ext cx="175935" cy="4954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5486"/>
              </a:lnTo>
              <a:lnTo>
                <a:pt x="175935" y="495486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C14166-5725-4DF1-B9BE-A9E508F9F827}">
      <dsp:nvSpPr>
        <dsp:cNvPr id="0" name=""/>
        <dsp:cNvSpPr/>
      </dsp:nvSpPr>
      <dsp:spPr>
        <a:xfrm>
          <a:off x="2764244" y="3382267"/>
          <a:ext cx="1303343" cy="2262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100"/>
              </a:lnTo>
              <a:lnTo>
                <a:pt x="1303343" y="113100"/>
              </a:lnTo>
              <a:lnTo>
                <a:pt x="1303343" y="226200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372B72-CE3E-40DD-9B75-4190D477E209}">
      <dsp:nvSpPr>
        <dsp:cNvPr id="0" name=""/>
        <dsp:cNvSpPr/>
      </dsp:nvSpPr>
      <dsp:spPr>
        <a:xfrm>
          <a:off x="2285508" y="4147039"/>
          <a:ext cx="161571" cy="4954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5486"/>
              </a:lnTo>
              <a:lnTo>
                <a:pt x="161571" y="495486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4C35F7-945D-4FF6-BA4D-964C4AF2C580}">
      <dsp:nvSpPr>
        <dsp:cNvPr id="0" name=""/>
        <dsp:cNvSpPr/>
      </dsp:nvSpPr>
      <dsp:spPr>
        <a:xfrm>
          <a:off x="2670645" y="3382267"/>
          <a:ext cx="91440" cy="226200"/>
        </a:xfrm>
        <a:custGeom>
          <a:avLst/>
          <a:gdLst/>
          <a:ahLst/>
          <a:cxnLst/>
          <a:rect l="0" t="0" r="0" b="0"/>
          <a:pathLst>
            <a:path>
              <a:moveTo>
                <a:pt x="93599" y="0"/>
              </a:moveTo>
              <a:lnTo>
                <a:pt x="93599" y="113100"/>
              </a:lnTo>
              <a:lnTo>
                <a:pt x="45720" y="113100"/>
              </a:lnTo>
              <a:lnTo>
                <a:pt x="45720" y="22620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17090B-039C-401A-80B8-89E91374B238}">
      <dsp:nvSpPr>
        <dsp:cNvPr id="0" name=""/>
        <dsp:cNvSpPr/>
      </dsp:nvSpPr>
      <dsp:spPr>
        <a:xfrm>
          <a:off x="982164" y="4147039"/>
          <a:ext cx="161571" cy="4954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5486"/>
              </a:lnTo>
              <a:lnTo>
                <a:pt x="161571" y="495486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DAD40E-4A6B-42A1-8526-C844F49E66B0}">
      <dsp:nvSpPr>
        <dsp:cNvPr id="0" name=""/>
        <dsp:cNvSpPr/>
      </dsp:nvSpPr>
      <dsp:spPr>
        <a:xfrm>
          <a:off x="1413022" y="3382267"/>
          <a:ext cx="1351222" cy="226200"/>
        </a:xfrm>
        <a:custGeom>
          <a:avLst/>
          <a:gdLst/>
          <a:ahLst/>
          <a:cxnLst/>
          <a:rect l="0" t="0" r="0" b="0"/>
          <a:pathLst>
            <a:path>
              <a:moveTo>
                <a:pt x="1351222" y="0"/>
              </a:moveTo>
              <a:lnTo>
                <a:pt x="1351222" y="113100"/>
              </a:lnTo>
              <a:lnTo>
                <a:pt x="0" y="113100"/>
              </a:lnTo>
              <a:lnTo>
                <a:pt x="0" y="226200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A47A1D-3565-4104-8A68-F5B415F9316E}">
      <dsp:nvSpPr>
        <dsp:cNvPr id="0" name=""/>
        <dsp:cNvSpPr/>
      </dsp:nvSpPr>
      <dsp:spPr>
        <a:xfrm>
          <a:off x="2718524" y="2617495"/>
          <a:ext cx="91440" cy="22620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6200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EBF338-A4B9-409C-B316-A70CA9552514}">
      <dsp:nvSpPr>
        <dsp:cNvPr id="0" name=""/>
        <dsp:cNvSpPr/>
      </dsp:nvSpPr>
      <dsp:spPr>
        <a:xfrm>
          <a:off x="2764244" y="1852723"/>
          <a:ext cx="3117538" cy="226200"/>
        </a:xfrm>
        <a:custGeom>
          <a:avLst/>
          <a:gdLst/>
          <a:ahLst/>
          <a:cxnLst/>
          <a:rect l="0" t="0" r="0" b="0"/>
          <a:pathLst>
            <a:path>
              <a:moveTo>
                <a:pt x="3117538" y="0"/>
              </a:moveTo>
              <a:lnTo>
                <a:pt x="3117538" y="113100"/>
              </a:lnTo>
              <a:lnTo>
                <a:pt x="0" y="113100"/>
              </a:lnTo>
              <a:lnTo>
                <a:pt x="0" y="226200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E6B8DE-6C47-4402-9E29-4DA22CE3C30F}">
      <dsp:nvSpPr>
        <dsp:cNvPr id="0" name=""/>
        <dsp:cNvSpPr/>
      </dsp:nvSpPr>
      <dsp:spPr>
        <a:xfrm>
          <a:off x="5836063" y="926261"/>
          <a:ext cx="91440" cy="22620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6200"/>
              </a:lnTo>
            </a:path>
          </a:pathLst>
        </a:cu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757553-54A6-4BA0-9002-EA569417A8BA}">
      <dsp:nvSpPr>
        <dsp:cNvPr id="0" name=""/>
        <dsp:cNvSpPr/>
      </dsp:nvSpPr>
      <dsp:spPr>
        <a:xfrm>
          <a:off x="5012323" y="3499"/>
          <a:ext cx="1738919" cy="922761"/>
        </a:xfrm>
        <a:prstGeom prst="roundRect">
          <a:avLst/>
        </a:pr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1" kern="1200">
              <a:solidFill>
                <a:schemeClr val="tx1"/>
              </a:solidFill>
            </a:rPr>
            <a:t>ASIA-PACIFIC AND  AMERICAS</a:t>
          </a:r>
        </a:p>
      </dsp:txBody>
      <dsp:txXfrm>
        <a:off x="5057368" y="48544"/>
        <a:ext cx="1648829" cy="832671"/>
      </dsp:txXfrm>
    </dsp:sp>
    <dsp:sp modelId="{980276AE-252C-471D-B0A2-5FE3F01959D0}">
      <dsp:nvSpPr>
        <dsp:cNvPr id="0" name=""/>
        <dsp:cNvSpPr/>
      </dsp:nvSpPr>
      <dsp:spPr>
        <a:xfrm>
          <a:off x="5012528" y="1152461"/>
          <a:ext cx="1738509" cy="700261"/>
        </a:xfrm>
        <a:prstGeom prst="roundRect">
          <a:avLst/>
        </a:prstGeom>
        <a:solidFill>
          <a:schemeClr val="bg2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>
              <a:solidFill>
                <a:schemeClr val="tx1"/>
              </a:solidFill>
            </a:rPr>
            <a:t>East Asia and Pacific</a:t>
          </a:r>
          <a:endParaRPr lang="en-GB" sz="1000" kern="1200">
            <a:solidFill>
              <a:schemeClr val="tx1"/>
            </a:solidFill>
          </a:endParaRPr>
        </a:p>
      </dsp:txBody>
      <dsp:txXfrm>
        <a:off x="5046712" y="1186645"/>
        <a:ext cx="1670141" cy="631893"/>
      </dsp:txXfrm>
    </dsp:sp>
    <dsp:sp modelId="{ACF08AD6-3976-4570-9F30-AAA63B3741DD}">
      <dsp:nvSpPr>
        <dsp:cNvPr id="0" name=""/>
        <dsp:cNvSpPr/>
      </dsp:nvSpPr>
      <dsp:spPr>
        <a:xfrm>
          <a:off x="1749360" y="2078923"/>
          <a:ext cx="2029769" cy="538571"/>
        </a:xfrm>
        <a:prstGeom prst="roundRect">
          <a:avLst/>
        </a:pr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>
              <a:solidFill>
                <a:schemeClr val="tx1"/>
              </a:solidFill>
            </a:rPr>
            <a:t>PHILIPPINES (BANGSAMORO)</a:t>
          </a:r>
          <a:endParaRPr lang="en-GB" sz="1000" kern="1200">
            <a:solidFill>
              <a:schemeClr val="tx1"/>
            </a:solidFill>
          </a:endParaRPr>
        </a:p>
      </dsp:txBody>
      <dsp:txXfrm>
        <a:off x="1775651" y="2105214"/>
        <a:ext cx="1977187" cy="485989"/>
      </dsp:txXfrm>
    </dsp:sp>
    <dsp:sp modelId="{0A4F52E2-D64C-4E88-BA1B-3F7239056E86}">
      <dsp:nvSpPr>
        <dsp:cNvPr id="0" name=""/>
        <dsp:cNvSpPr/>
      </dsp:nvSpPr>
      <dsp:spPr>
        <a:xfrm>
          <a:off x="1950134" y="2843695"/>
          <a:ext cx="1628220" cy="538571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Bangsamoro Representative</a:t>
          </a:r>
          <a:endParaRPr lang="en-GB" sz="1000" kern="1200"/>
        </a:p>
      </dsp:txBody>
      <dsp:txXfrm>
        <a:off x="1976425" y="2869986"/>
        <a:ext cx="1575638" cy="485989"/>
      </dsp:txXfrm>
    </dsp:sp>
    <dsp:sp modelId="{A55C74DB-9D26-4A17-A289-2CDA43C5DA59}">
      <dsp:nvSpPr>
        <dsp:cNvPr id="0" name=""/>
        <dsp:cNvSpPr/>
      </dsp:nvSpPr>
      <dsp:spPr>
        <a:xfrm>
          <a:off x="874450" y="3608467"/>
          <a:ext cx="1077143" cy="538571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Senior Engagement Manager</a:t>
          </a:r>
        </a:p>
      </dsp:txBody>
      <dsp:txXfrm>
        <a:off x="900741" y="3634758"/>
        <a:ext cx="1024561" cy="485989"/>
      </dsp:txXfrm>
    </dsp:sp>
    <dsp:sp modelId="{7ECC0CE3-7B47-4526-BC56-9B2F10BD1EB1}">
      <dsp:nvSpPr>
        <dsp:cNvPr id="0" name=""/>
        <dsp:cNvSpPr/>
      </dsp:nvSpPr>
      <dsp:spPr>
        <a:xfrm>
          <a:off x="1143736" y="4373239"/>
          <a:ext cx="1077143" cy="538571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Programme Assistant</a:t>
          </a:r>
        </a:p>
      </dsp:txBody>
      <dsp:txXfrm>
        <a:off x="1170027" y="4399530"/>
        <a:ext cx="1024561" cy="485989"/>
      </dsp:txXfrm>
    </dsp:sp>
    <dsp:sp modelId="{5108AF82-A5FF-4814-951E-F6EC8BF88533}">
      <dsp:nvSpPr>
        <dsp:cNvPr id="0" name=""/>
        <dsp:cNvSpPr/>
      </dsp:nvSpPr>
      <dsp:spPr>
        <a:xfrm>
          <a:off x="2177794" y="3608467"/>
          <a:ext cx="1077143" cy="538571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Finance Officer</a:t>
          </a:r>
        </a:p>
      </dsp:txBody>
      <dsp:txXfrm>
        <a:off x="2204085" y="3634758"/>
        <a:ext cx="1024561" cy="485989"/>
      </dsp:txXfrm>
    </dsp:sp>
    <dsp:sp modelId="{900044D3-85CA-4230-AE83-A3EA43438A9E}">
      <dsp:nvSpPr>
        <dsp:cNvPr id="0" name=""/>
        <dsp:cNvSpPr/>
      </dsp:nvSpPr>
      <dsp:spPr>
        <a:xfrm>
          <a:off x="2447079" y="4373239"/>
          <a:ext cx="1077143" cy="538571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PAFA</a:t>
          </a:r>
          <a:endParaRPr lang="en-GB" sz="1000" kern="1200" dirty="0"/>
        </a:p>
      </dsp:txBody>
      <dsp:txXfrm>
        <a:off x="2473370" y="4399530"/>
        <a:ext cx="1024561" cy="485989"/>
      </dsp:txXfrm>
    </dsp:sp>
    <dsp:sp modelId="{B9E15CEB-1DE5-4201-882D-1663531E8B0A}">
      <dsp:nvSpPr>
        <dsp:cNvPr id="0" name=""/>
        <dsp:cNvSpPr/>
      </dsp:nvSpPr>
      <dsp:spPr>
        <a:xfrm>
          <a:off x="3481137" y="3608467"/>
          <a:ext cx="1172901" cy="620520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Communications &amp; Programme Delivery Manager</a:t>
          </a:r>
          <a:endParaRPr lang="en-GB" sz="1000" kern="1200" dirty="0"/>
        </a:p>
      </dsp:txBody>
      <dsp:txXfrm>
        <a:off x="3511428" y="3638758"/>
        <a:ext cx="1112319" cy="559938"/>
      </dsp:txXfrm>
    </dsp:sp>
    <dsp:sp modelId="{306D1049-3981-48F8-88BC-03CE160FF7DD}">
      <dsp:nvSpPr>
        <dsp:cNvPr id="0" name=""/>
        <dsp:cNvSpPr/>
      </dsp:nvSpPr>
      <dsp:spPr>
        <a:xfrm>
          <a:off x="3774363" y="4455188"/>
          <a:ext cx="1077143" cy="538571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Programme Officer</a:t>
          </a:r>
          <a:endParaRPr lang="en-GB" sz="1000" kern="1200" dirty="0"/>
        </a:p>
      </dsp:txBody>
      <dsp:txXfrm>
        <a:off x="3800654" y="4481479"/>
        <a:ext cx="1024561" cy="485989"/>
      </dsp:txXfrm>
    </dsp:sp>
    <dsp:sp modelId="{7F546D89-D5D2-471D-8CF3-8B9A5A8D577E}">
      <dsp:nvSpPr>
        <dsp:cNvPr id="0" name=""/>
        <dsp:cNvSpPr/>
      </dsp:nvSpPr>
      <dsp:spPr>
        <a:xfrm>
          <a:off x="4005329" y="2078923"/>
          <a:ext cx="1412167" cy="538571"/>
        </a:xfrm>
        <a:prstGeom prst="roundRect">
          <a:avLst/>
        </a:pr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>
              <a:solidFill>
                <a:schemeClr val="tx1"/>
              </a:solidFill>
            </a:rPr>
            <a:t>SOLOMON ISLANDS</a:t>
          </a:r>
          <a:endParaRPr lang="en-GB" sz="1000" kern="1200">
            <a:solidFill>
              <a:schemeClr val="tx1"/>
            </a:solidFill>
          </a:endParaRPr>
        </a:p>
      </dsp:txBody>
      <dsp:txXfrm>
        <a:off x="4031620" y="2105214"/>
        <a:ext cx="1359585" cy="485989"/>
      </dsp:txXfrm>
    </dsp:sp>
    <dsp:sp modelId="{AA5FAD97-6B53-497B-82ED-39B4C7AFE6AC}">
      <dsp:nvSpPr>
        <dsp:cNvPr id="0" name=""/>
        <dsp:cNvSpPr/>
      </dsp:nvSpPr>
      <dsp:spPr>
        <a:xfrm>
          <a:off x="4358371" y="2843695"/>
          <a:ext cx="1077143" cy="538571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PAFA</a:t>
          </a:r>
          <a:endParaRPr lang="en-GB" sz="1000" kern="1200"/>
        </a:p>
      </dsp:txBody>
      <dsp:txXfrm>
        <a:off x="4384662" y="2869986"/>
        <a:ext cx="1024561" cy="485989"/>
      </dsp:txXfrm>
    </dsp:sp>
    <dsp:sp modelId="{AC05729D-0115-468E-9478-3CE56B15742C}">
      <dsp:nvSpPr>
        <dsp:cNvPr id="0" name=""/>
        <dsp:cNvSpPr/>
      </dsp:nvSpPr>
      <dsp:spPr>
        <a:xfrm>
          <a:off x="5686161" y="2078923"/>
          <a:ext cx="1077143" cy="538571"/>
        </a:xfrm>
        <a:prstGeom prst="roundRect">
          <a:avLst/>
        </a:prstGeom>
        <a:noFill/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>
              <a:solidFill>
                <a:schemeClr val="tx1"/>
              </a:solidFill>
            </a:rPr>
            <a:t>TAIWAN</a:t>
          </a:r>
          <a:endParaRPr lang="en-GB" sz="1000" kern="1200">
            <a:solidFill>
              <a:schemeClr val="tx1"/>
            </a:solidFill>
          </a:endParaRPr>
        </a:p>
      </dsp:txBody>
      <dsp:txXfrm>
        <a:off x="5712452" y="2105214"/>
        <a:ext cx="1024561" cy="485989"/>
      </dsp:txXfrm>
    </dsp:sp>
    <dsp:sp modelId="{B3967CF7-C9EE-49DC-A40B-3624A766BBCB}">
      <dsp:nvSpPr>
        <dsp:cNvPr id="0" name=""/>
        <dsp:cNvSpPr/>
      </dsp:nvSpPr>
      <dsp:spPr>
        <a:xfrm>
          <a:off x="5661715" y="2843695"/>
          <a:ext cx="1126035" cy="678212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Head of Taiwan Office</a:t>
          </a:r>
          <a:endParaRPr lang="en-GB" sz="1000" kern="1200"/>
        </a:p>
      </dsp:txBody>
      <dsp:txXfrm>
        <a:off x="5694823" y="2876803"/>
        <a:ext cx="1059819" cy="611996"/>
      </dsp:txXfrm>
    </dsp:sp>
    <dsp:sp modelId="{35824F6A-455F-464C-A276-4AB446DFEFC4}">
      <dsp:nvSpPr>
        <dsp:cNvPr id="0" name=""/>
        <dsp:cNvSpPr/>
      </dsp:nvSpPr>
      <dsp:spPr>
        <a:xfrm>
          <a:off x="5041947" y="3748108"/>
          <a:ext cx="1017480" cy="554960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Programme Coordinator</a:t>
          </a:r>
          <a:endParaRPr lang="en-GB" sz="1000" kern="1200"/>
        </a:p>
      </dsp:txBody>
      <dsp:txXfrm>
        <a:off x="5069038" y="3775199"/>
        <a:ext cx="963298" cy="500778"/>
      </dsp:txXfrm>
    </dsp:sp>
    <dsp:sp modelId="{CEA75D17-FA9F-4D69-B8C7-13A1158B2479}">
      <dsp:nvSpPr>
        <dsp:cNvPr id="0" name=""/>
        <dsp:cNvSpPr/>
      </dsp:nvSpPr>
      <dsp:spPr>
        <a:xfrm>
          <a:off x="5296317" y="4529269"/>
          <a:ext cx="1077143" cy="538571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Programme Assistant</a:t>
          </a:r>
          <a:endParaRPr lang="en-GB" sz="1000" kern="1200" dirty="0"/>
        </a:p>
      </dsp:txBody>
      <dsp:txXfrm>
        <a:off x="5322608" y="4555560"/>
        <a:ext cx="1024561" cy="485989"/>
      </dsp:txXfrm>
    </dsp:sp>
    <dsp:sp modelId="{E3C814D7-8694-44A7-930E-3890D9379EBF}">
      <dsp:nvSpPr>
        <dsp:cNvPr id="0" name=""/>
        <dsp:cNvSpPr/>
      </dsp:nvSpPr>
      <dsp:spPr>
        <a:xfrm>
          <a:off x="6330374" y="3748108"/>
          <a:ext cx="1077143" cy="538571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Programme and Finance Officer</a:t>
          </a:r>
          <a:endParaRPr lang="en-GB" sz="1000" kern="1200"/>
        </a:p>
      </dsp:txBody>
      <dsp:txXfrm>
        <a:off x="6356665" y="3774399"/>
        <a:ext cx="1024561" cy="485989"/>
      </dsp:txXfrm>
    </dsp:sp>
    <dsp:sp modelId="{A6BB63B7-4DA6-4275-9034-1E236DFF8718}">
      <dsp:nvSpPr>
        <dsp:cNvPr id="0" name=""/>
        <dsp:cNvSpPr/>
      </dsp:nvSpPr>
      <dsp:spPr>
        <a:xfrm>
          <a:off x="6599660" y="4512880"/>
          <a:ext cx="1077143" cy="538571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PAFA</a:t>
          </a:r>
        </a:p>
      </dsp:txBody>
      <dsp:txXfrm>
        <a:off x="6625951" y="4539171"/>
        <a:ext cx="1024561" cy="485989"/>
      </dsp:txXfrm>
    </dsp:sp>
    <dsp:sp modelId="{0529246F-578D-491C-AE93-CA7EEB09BD94}">
      <dsp:nvSpPr>
        <dsp:cNvPr id="0" name=""/>
        <dsp:cNvSpPr/>
      </dsp:nvSpPr>
      <dsp:spPr>
        <a:xfrm>
          <a:off x="8937062" y="2078923"/>
          <a:ext cx="1077143" cy="538571"/>
        </a:xfrm>
        <a:prstGeom prst="roundRect">
          <a:avLst/>
        </a:prstGeom>
        <a:solidFill>
          <a:schemeClr val="bg1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>
              <a:solidFill>
                <a:schemeClr val="tx1"/>
              </a:solidFill>
            </a:rPr>
            <a:t>VENEZUELA</a:t>
          </a:r>
        </a:p>
      </dsp:txBody>
      <dsp:txXfrm>
        <a:off x="8963353" y="2105214"/>
        <a:ext cx="1024561" cy="485989"/>
      </dsp:txXfrm>
    </dsp:sp>
    <dsp:sp modelId="{A3E0A72A-315A-49EB-83B8-01C453FD41DD}">
      <dsp:nvSpPr>
        <dsp:cNvPr id="0" name=""/>
        <dsp:cNvSpPr/>
      </dsp:nvSpPr>
      <dsp:spPr>
        <a:xfrm>
          <a:off x="8937062" y="2843695"/>
          <a:ext cx="1077143" cy="538571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Country Director</a:t>
          </a:r>
        </a:p>
      </dsp:txBody>
      <dsp:txXfrm>
        <a:off x="8963353" y="2869986"/>
        <a:ext cx="1024561" cy="485989"/>
      </dsp:txXfrm>
    </dsp:sp>
    <dsp:sp modelId="{E8DC1337-1663-4935-8335-B8A0D03AAB3C}">
      <dsp:nvSpPr>
        <dsp:cNvPr id="0" name=""/>
        <dsp:cNvSpPr/>
      </dsp:nvSpPr>
      <dsp:spPr>
        <a:xfrm>
          <a:off x="7633718" y="3608467"/>
          <a:ext cx="1077143" cy="538571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Gender &amp; Inclusion Officer</a:t>
          </a:r>
        </a:p>
      </dsp:txBody>
      <dsp:txXfrm>
        <a:off x="7660009" y="3634758"/>
        <a:ext cx="1024561" cy="485989"/>
      </dsp:txXfrm>
    </dsp:sp>
    <dsp:sp modelId="{C8CF0A9B-B0E4-4A64-97AA-B15ECAF9011D}">
      <dsp:nvSpPr>
        <dsp:cNvPr id="0" name=""/>
        <dsp:cNvSpPr/>
      </dsp:nvSpPr>
      <dsp:spPr>
        <a:xfrm>
          <a:off x="8937062" y="3608467"/>
          <a:ext cx="1077143" cy="538571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MEL &amp; Communications Coordinator</a:t>
          </a:r>
        </a:p>
      </dsp:txBody>
      <dsp:txXfrm>
        <a:off x="8963353" y="3634758"/>
        <a:ext cx="1024561" cy="485989"/>
      </dsp:txXfrm>
    </dsp:sp>
    <dsp:sp modelId="{95AA292C-2DB8-4A97-AEC0-F0092B977329}">
      <dsp:nvSpPr>
        <dsp:cNvPr id="0" name=""/>
        <dsp:cNvSpPr/>
      </dsp:nvSpPr>
      <dsp:spPr>
        <a:xfrm>
          <a:off x="8285390" y="4373239"/>
          <a:ext cx="1077143" cy="538571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Programme Officer</a:t>
          </a:r>
        </a:p>
      </dsp:txBody>
      <dsp:txXfrm>
        <a:off x="8311681" y="4399530"/>
        <a:ext cx="1024561" cy="485989"/>
      </dsp:txXfrm>
    </dsp:sp>
    <dsp:sp modelId="{FB9A79FA-3D6A-47C4-B532-8375203DB6F9}">
      <dsp:nvSpPr>
        <dsp:cNvPr id="0" name=""/>
        <dsp:cNvSpPr/>
      </dsp:nvSpPr>
      <dsp:spPr>
        <a:xfrm>
          <a:off x="9588734" y="4373239"/>
          <a:ext cx="1077143" cy="538571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Finance Officer</a:t>
          </a:r>
        </a:p>
      </dsp:txBody>
      <dsp:txXfrm>
        <a:off x="9615025" y="4399530"/>
        <a:ext cx="1024561" cy="485989"/>
      </dsp:txXfrm>
    </dsp:sp>
    <dsp:sp modelId="{2FF0091E-1B9B-49F4-92EC-77E00C181154}">
      <dsp:nvSpPr>
        <dsp:cNvPr id="0" name=""/>
        <dsp:cNvSpPr/>
      </dsp:nvSpPr>
      <dsp:spPr>
        <a:xfrm>
          <a:off x="10240406" y="3608467"/>
          <a:ext cx="1077143" cy="538571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Coordinator – Civil Society </a:t>
          </a:r>
          <a:r>
            <a:rPr lang="en-US" sz="1000" kern="1200"/>
            <a:t>and Governance</a:t>
          </a:r>
          <a:endParaRPr lang="en-GB" sz="1000" kern="1200"/>
        </a:p>
      </dsp:txBody>
      <dsp:txXfrm>
        <a:off x="10266697" y="3634758"/>
        <a:ext cx="1024561" cy="4859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2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48973A-D6B7-4A02-84DC-491551ED4C2F}" type="datetimeFigureOut">
              <a:rPr lang="en-US" smtClean="0"/>
              <a:t>8/20/2024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DEBA70-41A4-404B-8AAE-188ED9C7E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048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v1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8" name="Group 757">
            <a:extLst>
              <a:ext uri="{FF2B5EF4-FFF2-40B4-BE49-F238E27FC236}">
                <a16:creationId xmlns:a16="http://schemas.microsoft.com/office/drawing/2014/main" id="{4173EA58-98D9-450B-A9FE-6677485216BF}"/>
              </a:ext>
            </a:extLst>
          </p:cNvPr>
          <p:cNvGrpSpPr/>
          <p:nvPr userDrawn="1"/>
        </p:nvGrpSpPr>
        <p:grpSpPr>
          <a:xfrm>
            <a:off x="7710111" y="0"/>
            <a:ext cx="4481890" cy="3978366"/>
            <a:chOff x="7710111" y="0"/>
            <a:chExt cx="4481890" cy="3978366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CE9D426E-F322-41E7-93D3-B82B8E8571B2}"/>
                </a:ext>
              </a:extLst>
            </p:cNvPr>
            <p:cNvSpPr/>
            <p:nvPr/>
          </p:nvSpPr>
          <p:spPr>
            <a:xfrm>
              <a:off x="11385751" y="162537"/>
              <a:ext cx="125896" cy="125896"/>
            </a:xfrm>
            <a:custGeom>
              <a:avLst/>
              <a:gdLst>
                <a:gd name="connsiteX0" fmla="*/ 125897 w 125896"/>
                <a:gd name="connsiteY0" fmla="*/ 63498 h 125896"/>
                <a:gd name="connsiteX1" fmla="*/ 62948 w 125896"/>
                <a:gd name="connsiteY1" fmla="*/ 126447 h 125896"/>
                <a:gd name="connsiteX2" fmla="*/ 0 w 125896"/>
                <a:gd name="connsiteY2" fmla="*/ 63498 h 125896"/>
                <a:gd name="connsiteX3" fmla="*/ 62948 w 125896"/>
                <a:gd name="connsiteY3" fmla="*/ 550 h 125896"/>
                <a:gd name="connsiteX4" fmla="*/ 125897 w 125896"/>
                <a:gd name="connsiteY4" fmla="*/ 63498 h 125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5896" h="125896">
                  <a:moveTo>
                    <a:pt x="125897" y="63498"/>
                  </a:moveTo>
                  <a:cubicBezTo>
                    <a:pt x="125897" y="98264"/>
                    <a:pt x="97714" y="126447"/>
                    <a:pt x="62948" y="126447"/>
                  </a:cubicBezTo>
                  <a:cubicBezTo>
                    <a:pt x="28183" y="126447"/>
                    <a:pt x="0" y="98264"/>
                    <a:pt x="0" y="63498"/>
                  </a:cubicBezTo>
                  <a:cubicBezTo>
                    <a:pt x="0" y="28733"/>
                    <a:pt x="28183" y="550"/>
                    <a:pt x="62948" y="550"/>
                  </a:cubicBezTo>
                  <a:cubicBezTo>
                    <a:pt x="97714" y="550"/>
                    <a:pt x="125897" y="28733"/>
                    <a:pt x="125897" y="63498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52" name="Freeform: Shape 751">
              <a:extLst>
                <a:ext uri="{FF2B5EF4-FFF2-40B4-BE49-F238E27FC236}">
                  <a16:creationId xmlns:a16="http://schemas.microsoft.com/office/drawing/2014/main" id="{4E6BECFD-35D5-49ED-8135-9D75B3308E2C}"/>
                </a:ext>
              </a:extLst>
            </p:cNvPr>
            <p:cNvSpPr/>
            <p:nvPr userDrawn="1"/>
          </p:nvSpPr>
          <p:spPr>
            <a:xfrm>
              <a:off x="11167343" y="0"/>
              <a:ext cx="140933" cy="128172"/>
            </a:xfrm>
            <a:custGeom>
              <a:avLst/>
              <a:gdLst>
                <a:gd name="connsiteX0" fmla="*/ 32763 w 140933"/>
                <a:gd name="connsiteY0" fmla="*/ 0 h 128172"/>
                <a:gd name="connsiteX1" fmla="*/ 108605 w 140933"/>
                <a:gd name="connsiteY1" fmla="*/ 0 h 128172"/>
                <a:gd name="connsiteX2" fmla="*/ 120023 w 140933"/>
                <a:gd name="connsiteY2" fmla="*/ 7608 h 128172"/>
                <a:gd name="connsiteX3" fmla="*/ 140932 w 140933"/>
                <a:gd name="connsiteY3" fmla="*/ 57323 h 128172"/>
                <a:gd name="connsiteX4" fmla="*/ 70849 w 140933"/>
                <a:gd name="connsiteY4" fmla="*/ 128171 h 128172"/>
                <a:gd name="connsiteX5" fmla="*/ 1 w 140933"/>
                <a:gd name="connsiteY5" fmla="*/ 58088 h 128172"/>
                <a:gd name="connsiteX6" fmla="*/ 0 w 140933"/>
                <a:gd name="connsiteY6" fmla="*/ 57643 h 128172"/>
                <a:gd name="connsiteX7" fmla="*/ 20638 w 140933"/>
                <a:gd name="connsiteY7" fmla="*/ 8197 h 1281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40933" h="128172">
                  <a:moveTo>
                    <a:pt x="32763" y="0"/>
                  </a:moveTo>
                  <a:lnTo>
                    <a:pt x="108605" y="0"/>
                  </a:lnTo>
                  <a:lnTo>
                    <a:pt x="120023" y="7608"/>
                  </a:lnTo>
                  <a:cubicBezTo>
                    <a:pt x="132844" y="20291"/>
                    <a:pt x="140827" y="37865"/>
                    <a:pt x="140932" y="57323"/>
                  </a:cubicBezTo>
                  <a:cubicBezTo>
                    <a:pt x="141143" y="96240"/>
                    <a:pt x="109766" y="127960"/>
                    <a:pt x="70849" y="128171"/>
                  </a:cubicBezTo>
                  <a:cubicBezTo>
                    <a:pt x="31932" y="128382"/>
                    <a:pt x="212" y="97005"/>
                    <a:pt x="1" y="58088"/>
                  </a:cubicBezTo>
                  <a:cubicBezTo>
                    <a:pt x="0" y="57939"/>
                    <a:pt x="0" y="57791"/>
                    <a:pt x="0" y="57643"/>
                  </a:cubicBezTo>
                  <a:cubicBezTo>
                    <a:pt x="105" y="38333"/>
                    <a:pt x="7971" y="20864"/>
                    <a:pt x="20638" y="8197"/>
                  </a:cubicBezTo>
                  <a:close/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BBA7D2A-D24B-4ADA-BC33-7C6B75911E27}"/>
                </a:ext>
              </a:extLst>
            </p:cNvPr>
            <p:cNvSpPr/>
            <p:nvPr/>
          </p:nvSpPr>
          <p:spPr>
            <a:xfrm>
              <a:off x="11120833" y="221280"/>
              <a:ext cx="128954" cy="128954"/>
            </a:xfrm>
            <a:custGeom>
              <a:avLst/>
              <a:gdLst>
                <a:gd name="connsiteX0" fmla="*/ 64414 w 128954"/>
                <a:gd name="connsiteY0" fmla="*/ 550 h 128954"/>
                <a:gd name="connsiteX1" fmla="*/ 128955 w 128954"/>
                <a:gd name="connsiteY1" fmla="*/ 64964 h 128954"/>
                <a:gd name="connsiteX2" fmla="*/ 64541 w 128954"/>
                <a:gd name="connsiteY2" fmla="*/ 129505 h 128954"/>
                <a:gd name="connsiteX3" fmla="*/ 0 w 128954"/>
                <a:gd name="connsiteY3" fmla="*/ 65091 h 128954"/>
                <a:gd name="connsiteX4" fmla="*/ 0 w 128954"/>
                <a:gd name="connsiteY4" fmla="*/ 64964 h 128954"/>
                <a:gd name="connsiteX5" fmla="*/ 64414 w 128954"/>
                <a:gd name="connsiteY5" fmla="*/ 550 h 1289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8954" h="128954">
                  <a:moveTo>
                    <a:pt x="64414" y="550"/>
                  </a:moveTo>
                  <a:cubicBezTo>
                    <a:pt x="100024" y="515"/>
                    <a:pt x="128920" y="29354"/>
                    <a:pt x="128955" y="64964"/>
                  </a:cubicBezTo>
                  <a:cubicBezTo>
                    <a:pt x="128990" y="100574"/>
                    <a:pt x="100151" y="129470"/>
                    <a:pt x="64541" y="129505"/>
                  </a:cubicBezTo>
                  <a:cubicBezTo>
                    <a:pt x="28931" y="129540"/>
                    <a:pt x="35" y="100701"/>
                    <a:pt x="0" y="65091"/>
                  </a:cubicBezTo>
                  <a:cubicBezTo>
                    <a:pt x="0" y="65049"/>
                    <a:pt x="0" y="65006"/>
                    <a:pt x="0" y="64964"/>
                  </a:cubicBezTo>
                  <a:cubicBezTo>
                    <a:pt x="35" y="29404"/>
                    <a:pt x="28854" y="585"/>
                    <a:pt x="64414" y="55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9D47A8BF-53FE-43B3-8B0F-3B19ADD97378}"/>
                </a:ext>
              </a:extLst>
            </p:cNvPr>
            <p:cNvSpPr/>
            <p:nvPr/>
          </p:nvSpPr>
          <p:spPr>
            <a:xfrm>
              <a:off x="11274508" y="412100"/>
              <a:ext cx="113918" cy="113918"/>
            </a:xfrm>
            <a:custGeom>
              <a:avLst/>
              <a:gdLst>
                <a:gd name="connsiteX0" fmla="*/ 113919 w 113918"/>
                <a:gd name="connsiteY0" fmla="*/ 57446 h 113918"/>
                <a:gd name="connsiteX1" fmla="*/ 57023 w 113918"/>
                <a:gd name="connsiteY1" fmla="*/ 114469 h 113918"/>
                <a:gd name="connsiteX2" fmla="*/ 0 w 113918"/>
                <a:gd name="connsiteY2" fmla="*/ 57573 h 113918"/>
                <a:gd name="connsiteX3" fmla="*/ 56896 w 113918"/>
                <a:gd name="connsiteY3" fmla="*/ 550 h 113918"/>
                <a:gd name="connsiteX4" fmla="*/ 56960 w 113918"/>
                <a:gd name="connsiteY4" fmla="*/ 550 h 113918"/>
                <a:gd name="connsiteX5" fmla="*/ 113919 w 113918"/>
                <a:gd name="connsiteY5" fmla="*/ 57446 h 113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918" h="113918">
                  <a:moveTo>
                    <a:pt x="113919" y="57446"/>
                  </a:moveTo>
                  <a:cubicBezTo>
                    <a:pt x="113954" y="88903"/>
                    <a:pt x="88481" y="114433"/>
                    <a:pt x="57023" y="114469"/>
                  </a:cubicBezTo>
                  <a:cubicBezTo>
                    <a:pt x="25565" y="114504"/>
                    <a:pt x="35" y="89031"/>
                    <a:pt x="0" y="57573"/>
                  </a:cubicBezTo>
                  <a:cubicBezTo>
                    <a:pt x="-35" y="26115"/>
                    <a:pt x="25438" y="585"/>
                    <a:pt x="56896" y="550"/>
                  </a:cubicBezTo>
                  <a:cubicBezTo>
                    <a:pt x="56917" y="550"/>
                    <a:pt x="56939" y="550"/>
                    <a:pt x="56960" y="550"/>
                  </a:cubicBezTo>
                  <a:cubicBezTo>
                    <a:pt x="88392" y="550"/>
                    <a:pt x="113884" y="26013"/>
                    <a:pt x="113919" y="57446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82451833-F19D-4767-BD19-A4BC0EE20FBC}"/>
                </a:ext>
              </a:extLst>
            </p:cNvPr>
            <p:cNvSpPr/>
            <p:nvPr/>
          </p:nvSpPr>
          <p:spPr>
            <a:xfrm>
              <a:off x="11500753" y="403881"/>
              <a:ext cx="130356" cy="130356"/>
            </a:xfrm>
            <a:custGeom>
              <a:avLst/>
              <a:gdLst>
                <a:gd name="connsiteX0" fmla="*/ 130356 w 130356"/>
                <a:gd name="connsiteY0" fmla="*/ 65665 h 130356"/>
                <a:gd name="connsiteX1" fmla="*/ 65242 w 130356"/>
                <a:gd name="connsiteY1" fmla="*/ 130907 h 130356"/>
                <a:gd name="connsiteX2" fmla="*/ 0 w 130356"/>
                <a:gd name="connsiteY2" fmla="*/ 65792 h 130356"/>
                <a:gd name="connsiteX3" fmla="*/ 65114 w 130356"/>
                <a:gd name="connsiteY3" fmla="*/ 550 h 130356"/>
                <a:gd name="connsiteX4" fmla="*/ 65178 w 130356"/>
                <a:gd name="connsiteY4" fmla="*/ 550 h 130356"/>
                <a:gd name="connsiteX5" fmla="*/ 130356 w 130356"/>
                <a:gd name="connsiteY5" fmla="*/ 65728 h 130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0356" h="130356">
                  <a:moveTo>
                    <a:pt x="130356" y="65665"/>
                  </a:moveTo>
                  <a:cubicBezTo>
                    <a:pt x="130391" y="101662"/>
                    <a:pt x="101239" y="130871"/>
                    <a:pt x="65242" y="130907"/>
                  </a:cubicBezTo>
                  <a:cubicBezTo>
                    <a:pt x="29245" y="130942"/>
                    <a:pt x="35" y="101789"/>
                    <a:pt x="0" y="65792"/>
                  </a:cubicBezTo>
                  <a:cubicBezTo>
                    <a:pt x="-35" y="29795"/>
                    <a:pt x="29117" y="585"/>
                    <a:pt x="65114" y="550"/>
                  </a:cubicBezTo>
                  <a:cubicBezTo>
                    <a:pt x="65135" y="550"/>
                    <a:pt x="65157" y="550"/>
                    <a:pt x="65178" y="550"/>
                  </a:cubicBezTo>
                  <a:cubicBezTo>
                    <a:pt x="101161" y="585"/>
                    <a:pt x="130321" y="29746"/>
                    <a:pt x="130356" y="65728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9F728E37-4E85-4464-B77C-93DB29C65D8C}"/>
                </a:ext>
              </a:extLst>
            </p:cNvPr>
            <p:cNvSpPr/>
            <p:nvPr/>
          </p:nvSpPr>
          <p:spPr>
            <a:xfrm>
              <a:off x="11647611" y="221280"/>
              <a:ext cx="128954" cy="128954"/>
            </a:xfrm>
            <a:custGeom>
              <a:avLst/>
              <a:gdLst>
                <a:gd name="connsiteX0" fmla="*/ 128955 w 128954"/>
                <a:gd name="connsiteY0" fmla="*/ 64964 h 128954"/>
                <a:gd name="connsiteX1" fmla="*/ 64541 w 128954"/>
                <a:gd name="connsiteY1" fmla="*/ 129505 h 128954"/>
                <a:gd name="connsiteX2" fmla="*/ 0 w 128954"/>
                <a:gd name="connsiteY2" fmla="*/ 65091 h 128954"/>
                <a:gd name="connsiteX3" fmla="*/ 64414 w 128954"/>
                <a:gd name="connsiteY3" fmla="*/ 550 h 128954"/>
                <a:gd name="connsiteX4" fmla="*/ 64477 w 128954"/>
                <a:gd name="connsiteY4" fmla="*/ 550 h 128954"/>
                <a:gd name="connsiteX5" fmla="*/ 128955 w 128954"/>
                <a:gd name="connsiteY5" fmla="*/ 64964 h 1289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8954" h="128954">
                  <a:moveTo>
                    <a:pt x="128955" y="64964"/>
                  </a:moveTo>
                  <a:cubicBezTo>
                    <a:pt x="128990" y="100574"/>
                    <a:pt x="100151" y="129470"/>
                    <a:pt x="64541" y="129505"/>
                  </a:cubicBezTo>
                  <a:cubicBezTo>
                    <a:pt x="28931" y="129540"/>
                    <a:pt x="35" y="100701"/>
                    <a:pt x="0" y="65091"/>
                  </a:cubicBezTo>
                  <a:cubicBezTo>
                    <a:pt x="-35" y="29481"/>
                    <a:pt x="28804" y="585"/>
                    <a:pt x="64414" y="550"/>
                  </a:cubicBezTo>
                  <a:cubicBezTo>
                    <a:pt x="64435" y="550"/>
                    <a:pt x="64456" y="550"/>
                    <a:pt x="64477" y="550"/>
                  </a:cubicBezTo>
                  <a:cubicBezTo>
                    <a:pt x="100062" y="550"/>
                    <a:pt x="128920" y="29379"/>
                    <a:pt x="128955" y="64964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53" name="Freeform: Shape 752">
              <a:extLst>
                <a:ext uri="{FF2B5EF4-FFF2-40B4-BE49-F238E27FC236}">
                  <a16:creationId xmlns:a16="http://schemas.microsoft.com/office/drawing/2014/main" id="{CB3C1ED5-DCFD-4C59-AEDE-93168E5314B0}"/>
                </a:ext>
              </a:extLst>
            </p:cNvPr>
            <p:cNvSpPr/>
            <p:nvPr/>
          </p:nvSpPr>
          <p:spPr>
            <a:xfrm>
              <a:off x="11595430" y="0"/>
              <a:ext cx="128955" cy="122184"/>
            </a:xfrm>
            <a:custGeom>
              <a:avLst/>
              <a:gdLst>
                <a:gd name="connsiteX0" fmla="*/ 36836 w 128955"/>
                <a:gd name="connsiteY0" fmla="*/ 0 h 122184"/>
                <a:gd name="connsiteX1" fmla="*/ 92111 w 128955"/>
                <a:gd name="connsiteY1" fmla="*/ 0 h 122184"/>
                <a:gd name="connsiteX2" fmla="*/ 110070 w 128955"/>
                <a:gd name="connsiteY2" fmla="*/ 12114 h 122184"/>
                <a:gd name="connsiteX3" fmla="*/ 128955 w 128955"/>
                <a:gd name="connsiteY3" fmla="*/ 57643 h 122184"/>
                <a:gd name="connsiteX4" fmla="*/ 64541 w 128955"/>
                <a:gd name="connsiteY4" fmla="*/ 122184 h 122184"/>
                <a:gd name="connsiteX5" fmla="*/ 0 w 128955"/>
                <a:gd name="connsiteY5" fmla="*/ 57770 h 122184"/>
                <a:gd name="connsiteX6" fmla="*/ 18840 w 128955"/>
                <a:gd name="connsiteY6" fmla="*/ 12159 h 1221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8955" h="122184">
                  <a:moveTo>
                    <a:pt x="36836" y="0"/>
                  </a:moveTo>
                  <a:lnTo>
                    <a:pt x="92111" y="0"/>
                  </a:lnTo>
                  <a:lnTo>
                    <a:pt x="110070" y="12114"/>
                  </a:lnTo>
                  <a:cubicBezTo>
                    <a:pt x="121724" y="23768"/>
                    <a:pt x="128938" y="39863"/>
                    <a:pt x="128955" y="57643"/>
                  </a:cubicBezTo>
                  <a:cubicBezTo>
                    <a:pt x="128990" y="93253"/>
                    <a:pt x="100151" y="122149"/>
                    <a:pt x="64541" y="122184"/>
                  </a:cubicBezTo>
                  <a:cubicBezTo>
                    <a:pt x="28931" y="122219"/>
                    <a:pt x="35" y="93380"/>
                    <a:pt x="0" y="57770"/>
                  </a:cubicBezTo>
                  <a:cubicBezTo>
                    <a:pt x="-17" y="39965"/>
                    <a:pt x="7184" y="23839"/>
                    <a:pt x="18840" y="12159"/>
                  </a:cubicBezTo>
                  <a:close/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87F787EF-764F-4DB5-AB93-A2C586481C1A}"/>
                </a:ext>
              </a:extLst>
            </p:cNvPr>
            <p:cNvSpPr/>
            <p:nvPr/>
          </p:nvSpPr>
          <p:spPr>
            <a:xfrm>
              <a:off x="10850690" y="34346"/>
              <a:ext cx="142335" cy="142334"/>
            </a:xfrm>
            <a:custGeom>
              <a:avLst/>
              <a:gdLst>
                <a:gd name="connsiteX0" fmla="*/ 71168 w 142335"/>
                <a:gd name="connsiteY0" fmla="*/ 550 h 142334"/>
                <a:gd name="connsiteX1" fmla="*/ 142335 w 142335"/>
                <a:gd name="connsiteY1" fmla="*/ 71717 h 142334"/>
                <a:gd name="connsiteX2" fmla="*/ 71168 w 142335"/>
                <a:gd name="connsiteY2" fmla="*/ 142885 h 142334"/>
                <a:gd name="connsiteX3" fmla="*/ 0 w 142335"/>
                <a:gd name="connsiteY3" fmla="*/ 71717 h 142334"/>
                <a:gd name="connsiteX4" fmla="*/ 71168 w 142335"/>
                <a:gd name="connsiteY4" fmla="*/ 550 h 1423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2335" h="142334">
                  <a:moveTo>
                    <a:pt x="71168" y="550"/>
                  </a:moveTo>
                  <a:cubicBezTo>
                    <a:pt x="110473" y="550"/>
                    <a:pt x="142335" y="32413"/>
                    <a:pt x="142335" y="71717"/>
                  </a:cubicBezTo>
                  <a:cubicBezTo>
                    <a:pt x="142335" y="111022"/>
                    <a:pt x="110473" y="142885"/>
                    <a:pt x="71168" y="142885"/>
                  </a:cubicBezTo>
                  <a:cubicBezTo>
                    <a:pt x="31863" y="142885"/>
                    <a:pt x="0" y="111022"/>
                    <a:pt x="0" y="71717"/>
                  </a:cubicBezTo>
                  <a:cubicBezTo>
                    <a:pt x="0" y="32413"/>
                    <a:pt x="31863" y="550"/>
                    <a:pt x="71168" y="55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640495B9-40CA-452F-95D0-C7354CFBBB5C}"/>
                </a:ext>
              </a:extLst>
            </p:cNvPr>
            <p:cNvSpPr/>
            <p:nvPr/>
          </p:nvSpPr>
          <p:spPr>
            <a:xfrm>
              <a:off x="10856679" y="280661"/>
              <a:ext cx="130356" cy="130356"/>
            </a:xfrm>
            <a:custGeom>
              <a:avLst/>
              <a:gdLst>
                <a:gd name="connsiteX0" fmla="*/ 0 w 130356"/>
                <a:gd name="connsiteY0" fmla="*/ 65728 h 130356"/>
                <a:gd name="connsiteX1" fmla="*/ 65178 w 130356"/>
                <a:gd name="connsiteY1" fmla="*/ 550 h 130356"/>
                <a:gd name="connsiteX2" fmla="*/ 130356 w 130356"/>
                <a:gd name="connsiteY2" fmla="*/ 65728 h 130356"/>
                <a:gd name="connsiteX3" fmla="*/ 65178 w 130356"/>
                <a:gd name="connsiteY3" fmla="*/ 130907 h 130356"/>
                <a:gd name="connsiteX4" fmla="*/ 0 w 130356"/>
                <a:gd name="connsiteY4" fmla="*/ 65728 h 130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356" h="130356">
                  <a:moveTo>
                    <a:pt x="0" y="65728"/>
                  </a:moveTo>
                  <a:cubicBezTo>
                    <a:pt x="0" y="29731"/>
                    <a:pt x="29181" y="550"/>
                    <a:pt x="65178" y="550"/>
                  </a:cubicBezTo>
                  <a:cubicBezTo>
                    <a:pt x="101175" y="550"/>
                    <a:pt x="130356" y="29731"/>
                    <a:pt x="130356" y="65728"/>
                  </a:cubicBezTo>
                  <a:cubicBezTo>
                    <a:pt x="130356" y="101725"/>
                    <a:pt x="101175" y="130907"/>
                    <a:pt x="65178" y="130907"/>
                  </a:cubicBezTo>
                  <a:cubicBezTo>
                    <a:pt x="29181" y="130907"/>
                    <a:pt x="0" y="101725"/>
                    <a:pt x="0" y="65728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A05D5C8-297B-46CC-865D-AF1251E273B8}"/>
                </a:ext>
              </a:extLst>
            </p:cNvPr>
            <p:cNvSpPr/>
            <p:nvPr/>
          </p:nvSpPr>
          <p:spPr>
            <a:xfrm>
              <a:off x="10969259" y="505822"/>
              <a:ext cx="113918" cy="113918"/>
            </a:xfrm>
            <a:custGeom>
              <a:avLst/>
              <a:gdLst>
                <a:gd name="connsiteX0" fmla="*/ 56896 w 113918"/>
                <a:gd name="connsiteY0" fmla="*/ 550 h 113918"/>
                <a:gd name="connsiteX1" fmla="*/ 113919 w 113918"/>
                <a:gd name="connsiteY1" fmla="*/ 57446 h 113918"/>
                <a:gd name="connsiteX2" fmla="*/ 57023 w 113918"/>
                <a:gd name="connsiteY2" fmla="*/ 114469 h 113918"/>
                <a:gd name="connsiteX3" fmla="*/ 0 w 113918"/>
                <a:gd name="connsiteY3" fmla="*/ 57573 h 113918"/>
                <a:gd name="connsiteX4" fmla="*/ 0 w 113918"/>
                <a:gd name="connsiteY4" fmla="*/ 57509 h 113918"/>
                <a:gd name="connsiteX5" fmla="*/ 56896 w 113918"/>
                <a:gd name="connsiteY5" fmla="*/ 550 h 113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918" h="113918">
                  <a:moveTo>
                    <a:pt x="56896" y="550"/>
                  </a:moveTo>
                  <a:cubicBezTo>
                    <a:pt x="88353" y="515"/>
                    <a:pt x="113884" y="25988"/>
                    <a:pt x="113919" y="57446"/>
                  </a:cubicBezTo>
                  <a:cubicBezTo>
                    <a:pt x="113954" y="88903"/>
                    <a:pt x="88481" y="114433"/>
                    <a:pt x="57023" y="114469"/>
                  </a:cubicBezTo>
                  <a:cubicBezTo>
                    <a:pt x="25565" y="114504"/>
                    <a:pt x="35" y="89031"/>
                    <a:pt x="0" y="57573"/>
                  </a:cubicBezTo>
                  <a:cubicBezTo>
                    <a:pt x="0" y="57552"/>
                    <a:pt x="0" y="57531"/>
                    <a:pt x="0" y="57509"/>
                  </a:cubicBezTo>
                  <a:cubicBezTo>
                    <a:pt x="0" y="26076"/>
                    <a:pt x="25463" y="585"/>
                    <a:pt x="56896" y="55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B431AE32-843B-4E78-9C95-50D8F6A21896}"/>
                </a:ext>
              </a:extLst>
            </p:cNvPr>
            <p:cNvSpPr/>
            <p:nvPr/>
          </p:nvSpPr>
          <p:spPr>
            <a:xfrm>
              <a:off x="11157277" y="655484"/>
              <a:ext cx="113917" cy="113918"/>
            </a:xfrm>
            <a:custGeom>
              <a:avLst/>
              <a:gdLst>
                <a:gd name="connsiteX0" fmla="*/ 0 w 113917"/>
                <a:gd name="connsiteY0" fmla="*/ 57509 h 113918"/>
                <a:gd name="connsiteX1" fmla="*/ 56959 w 113917"/>
                <a:gd name="connsiteY1" fmla="*/ 550 h 113918"/>
                <a:gd name="connsiteX2" fmla="*/ 113918 w 113917"/>
                <a:gd name="connsiteY2" fmla="*/ 57509 h 113918"/>
                <a:gd name="connsiteX3" fmla="*/ 56959 w 113917"/>
                <a:gd name="connsiteY3" fmla="*/ 114469 h 113918"/>
                <a:gd name="connsiteX4" fmla="*/ 0 w 113917"/>
                <a:gd name="connsiteY4" fmla="*/ 57637 h 113918"/>
                <a:gd name="connsiteX5" fmla="*/ 0 w 113917"/>
                <a:gd name="connsiteY5" fmla="*/ 57509 h 113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917" h="113918">
                  <a:moveTo>
                    <a:pt x="0" y="57509"/>
                  </a:moveTo>
                  <a:cubicBezTo>
                    <a:pt x="0" y="26052"/>
                    <a:pt x="25501" y="550"/>
                    <a:pt x="56959" y="550"/>
                  </a:cubicBezTo>
                  <a:cubicBezTo>
                    <a:pt x="88416" y="550"/>
                    <a:pt x="113918" y="26052"/>
                    <a:pt x="113918" y="57509"/>
                  </a:cubicBezTo>
                  <a:cubicBezTo>
                    <a:pt x="113918" y="88967"/>
                    <a:pt x="88416" y="114469"/>
                    <a:pt x="56959" y="114469"/>
                  </a:cubicBezTo>
                  <a:cubicBezTo>
                    <a:pt x="25536" y="114504"/>
                    <a:pt x="35" y="89059"/>
                    <a:pt x="0" y="57637"/>
                  </a:cubicBezTo>
                  <a:cubicBezTo>
                    <a:pt x="0" y="57594"/>
                    <a:pt x="0" y="57552"/>
                    <a:pt x="0" y="57509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E61764EA-E916-4DAC-BC8D-31D25C22F130}"/>
                </a:ext>
              </a:extLst>
            </p:cNvPr>
            <p:cNvSpPr/>
            <p:nvPr/>
          </p:nvSpPr>
          <p:spPr>
            <a:xfrm>
              <a:off x="11384286" y="701930"/>
              <a:ext cx="128826" cy="128827"/>
            </a:xfrm>
            <a:custGeom>
              <a:avLst/>
              <a:gdLst>
                <a:gd name="connsiteX0" fmla="*/ 0 w 128826"/>
                <a:gd name="connsiteY0" fmla="*/ 64581 h 128827"/>
                <a:gd name="connsiteX1" fmla="*/ 64795 w 128826"/>
                <a:gd name="connsiteY1" fmla="*/ 551 h 128827"/>
                <a:gd name="connsiteX2" fmla="*/ 128825 w 128826"/>
                <a:gd name="connsiteY2" fmla="*/ 65346 h 128827"/>
                <a:gd name="connsiteX3" fmla="*/ 64414 w 128826"/>
                <a:gd name="connsiteY3" fmla="*/ 129378 h 128827"/>
                <a:gd name="connsiteX4" fmla="*/ 0 w 128826"/>
                <a:gd name="connsiteY4" fmla="*/ 64964 h 128827"/>
                <a:gd name="connsiteX5" fmla="*/ 0 w 128826"/>
                <a:gd name="connsiteY5" fmla="*/ 64900 h 1288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8826" h="128827">
                  <a:moveTo>
                    <a:pt x="0" y="64581"/>
                  </a:moveTo>
                  <a:cubicBezTo>
                    <a:pt x="211" y="29007"/>
                    <a:pt x="29221" y="340"/>
                    <a:pt x="64795" y="551"/>
                  </a:cubicBezTo>
                  <a:cubicBezTo>
                    <a:pt x="100369" y="762"/>
                    <a:pt x="129037" y="29772"/>
                    <a:pt x="128825" y="65346"/>
                  </a:cubicBezTo>
                  <a:cubicBezTo>
                    <a:pt x="128615" y="100771"/>
                    <a:pt x="99838" y="129377"/>
                    <a:pt x="64414" y="129378"/>
                  </a:cubicBezTo>
                  <a:cubicBezTo>
                    <a:pt x="28839" y="129378"/>
                    <a:pt x="0" y="100539"/>
                    <a:pt x="0" y="64964"/>
                  </a:cubicBezTo>
                  <a:cubicBezTo>
                    <a:pt x="0" y="64943"/>
                    <a:pt x="0" y="64921"/>
                    <a:pt x="0" y="6490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1C524D38-2072-43C6-B5A7-BCB1A260AF19}"/>
                </a:ext>
              </a:extLst>
            </p:cNvPr>
            <p:cNvSpPr/>
            <p:nvPr/>
          </p:nvSpPr>
          <p:spPr>
            <a:xfrm>
              <a:off x="11618303" y="647265"/>
              <a:ext cx="130357" cy="130355"/>
            </a:xfrm>
            <a:custGeom>
              <a:avLst/>
              <a:gdLst>
                <a:gd name="connsiteX0" fmla="*/ 64860 w 130357"/>
                <a:gd name="connsiteY0" fmla="*/ 130906 h 130355"/>
                <a:gd name="connsiteX1" fmla="*/ 1 w 130357"/>
                <a:gd name="connsiteY1" fmla="*/ 65410 h 130355"/>
                <a:gd name="connsiteX2" fmla="*/ 65497 w 130357"/>
                <a:gd name="connsiteY2" fmla="*/ 551 h 130355"/>
                <a:gd name="connsiteX3" fmla="*/ 130357 w 130357"/>
                <a:gd name="connsiteY3" fmla="*/ 65728 h 130355"/>
                <a:gd name="connsiteX4" fmla="*/ 65179 w 130357"/>
                <a:gd name="connsiteY4" fmla="*/ 130906 h 130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357" h="130355">
                  <a:moveTo>
                    <a:pt x="64860" y="130906"/>
                  </a:moveTo>
                  <a:cubicBezTo>
                    <a:pt x="28864" y="130730"/>
                    <a:pt x="-175" y="101406"/>
                    <a:pt x="1" y="65410"/>
                  </a:cubicBezTo>
                  <a:cubicBezTo>
                    <a:pt x="177" y="29413"/>
                    <a:pt x="29501" y="375"/>
                    <a:pt x="65497" y="551"/>
                  </a:cubicBezTo>
                  <a:cubicBezTo>
                    <a:pt x="101369" y="726"/>
                    <a:pt x="130356" y="29855"/>
                    <a:pt x="130357" y="65728"/>
                  </a:cubicBezTo>
                  <a:cubicBezTo>
                    <a:pt x="130357" y="101725"/>
                    <a:pt x="101176" y="130906"/>
                    <a:pt x="65179" y="130906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9A04BFFD-7318-47E0-A24A-2535630BE815}"/>
                </a:ext>
              </a:extLst>
            </p:cNvPr>
            <p:cNvSpPr/>
            <p:nvPr/>
          </p:nvSpPr>
          <p:spPr>
            <a:xfrm>
              <a:off x="11806766" y="497922"/>
              <a:ext cx="128955" cy="128954"/>
            </a:xfrm>
            <a:custGeom>
              <a:avLst/>
              <a:gdLst>
                <a:gd name="connsiteX0" fmla="*/ 0 w 128955"/>
                <a:gd name="connsiteY0" fmla="*/ 65155 h 128954"/>
                <a:gd name="connsiteX1" fmla="*/ 64350 w 128955"/>
                <a:gd name="connsiteY1" fmla="*/ 550 h 128954"/>
                <a:gd name="connsiteX2" fmla="*/ 128955 w 128955"/>
                <a:gd name="connsiteY2" fmla="*/ 64900 h 128954"/>
                <a:gd name="connsiteX3" fmla="*/ 64605 w 128955"/>
                <a:gd name="connsiteY3" fmla="*/ 129505 h 128954"/>
                <a:gd name="connsiteX4" fmla="*/ 64414 w 128955"/>
                <a:gd name="connsiteY4" fmla="*/ 129505 h 128954"/>
                <a:gd name="connsiteX5" fmla="*/ 0 w 128955"/>
                <a:gd name="connsiteY5" fmla="*/ 65091 h 1289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8955" h="128954">
                  <a:moveTo>
                    <a:pt x="0" y="65155"/>
                  </a:moveTo>
                  <a:cubicBezTo>
                    <a:pt x="-70" y="29545"/>
                    <a:pt x="28740" y="621"/>
                    <a:pt x="64350" y="550"/>
                  </a:cubicBezTo>
                  <a:cubicBezTo>
                    <a:pt x="99960" y="480"/>
                    <a:pt x="128884" y="29290"/>
                    <a:pt x="128955" y="64900"/>
                  </a:cubicBezTo>
                  <a:cubicBezTo>
                    <a:pt x="129025" y="100510"/>
                    <a:pt x="100215" y="129434"/>
                    <a:pt x="64605" y="129505"/>
                  </a:cubicBezTo>
                  <a:cubicBezTo>
                    <a:pt x="64541" y="129505"/>
                    <a:pt x="64478" y="129505"/>
                    <a:pt x="64414" y="129505"/>
                  </a:cubicBezTo>
                  <a:cubicBezTo>
                    <a:pt x="28839" y="129505"/>
                    <a:pt x="0" y="100666"/>
                    <a:pt x="0" y="65091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9B91C511-378E-4603-9186-D6DAE267F816}"/>
                </a:ext>
              </a:extLst>
            </p:cNvPr>
            <p:cNvSpPr/>
            <p:nvPr/>
          </p:nvSpPr>
          <p:spPr>
            <a:xfrm>
              <a:off x="11911128" y="281425"/>
              <a:ext cx="128827" cy="128827"/>
            </a:xfrm>
            <a:custGeom>
              <a:avLst/>
              <a:gdLst>
                <a:gd name="connsiteX0" fmla="*/ 128827 w 128827"/>
                <a:gd name="connsiteY0" fmla="*/ 64964 h 128827"/>
                <a:gd name="connsiteX1" fmla="*/ 64414 w 128827"/>
                <a:gd name="connsiteY1" fmla="*/ 129378 h 128827"/>
                <a:gd name="connsiteX2" fmla="*/ 0 w 128827"/>
                <a:gd name="connsiteY2" fmla="*/ 64964 h 128827"/>
                <a:gd name="connsiteX3" fmla="*/ 64414 w 128827"/>
                <a:gd name="connsiteY3" fmla="*/ 550 h 128827"/>
                <a:gd name="connsiteX4" fmla="*/ 128827 w 128827"/>
                <a:gd name="connsiteY4" fmla="*/ 64836 h 128827"/>
                <a:gd name="connsiteX5" fmla="*/ 128827 w 128827"/>
                <a:gd name="connsiteY5" fmla="*/ 64964 h 1288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8827" h="128827">
                  <a:moveTo>
                    <a:pt x="128827" y="64964"/>
                  </a:moveTo>
                  <a:cubicBezTo>
                    <a:pt x="128827" y="100539"/>
                    <a:pt x="99989" y="129378"/>
                    <a:pt x="64414" y="129378"/>
                  </a:cubicBezTo>
                  <a:cubicBezTo>
                    <a:pt x="28839" y="129378"/>
                    <a:pt x="0" y="100539"/>
                    <a:pt x="0" y="64964"/>
                  </a:cubicBezTo>
                  <a:cubicBezTo>
                    <a:pt x="0" y="29389"/>
                    <a:pt x="28839" y="550"/>
                    <a:pt x="64414" y="550"/>
                  </a:cubicBezTo>
                  <a:cubicBezTo>
                    <a:pt x="99954" y="515"/>
                    <a:pt x="128792" y="29297"/>
                    <a:pt x="128827" y="64836"/>
                  </a:cubicBezTo>
                  <a:cubicBezTo>
                    <a:pt x="128827" y="64879"/>
                    <a:pt x="128827" y="64921"/>
                    <a:pt x="128827" y="64964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72F66355-7BC8-442F-BDD3-5EE5183028FA}"/>
                </a:ext>
              </a:extLst>
            </p:cNvPr>
            <p:cNvSpPr/>
            <p:nvPr/>
          </p:nvSpPr>
          <p:spPr>
            <a:xfrm>
              <a:off x="11914823" y="44668"/>
              <a:ext cx="121437" cy="121436"/>
            </a:xfrm>
            <a:custGeom>
              <a:avLst/>
              <a:gdLst>
                <a:gd name="connsiteX0" fmla="*/ 121437 w 121437"/>
                <a:gd name="connsiteY0" fmla="*/ 61205 h 121436"/>
                <a:gd name="connsiteX1" fmla="*/ 60782 w 121437"/>
                <a:gd name="connsiteY1" fmla="*/ 121987 h 121436"/>
                <a:gd name="connsiteX2" fmla="*/ 0 w 121437"/>
                <a:gd name="connsiteY2" fmla="*/ 61332 h 121436"/>
                <a:gd name="connsiteX3" fmla="*/ 60655 w 121437"/>
                <a:gd name="connsiteY3" fmla="*/ 550 h 121436"/>
                <a:gd name="connsiteX4" fmla="*/ 60719 w 121437"/>
                <a:gd name="connsiteY4" fmla="*/ 550 h 121436"/>
                <a:gd name="connsiteX5" fmla="*/ 121437 w 121437"/>
                <a:gd name="connsiteY5" fmla="*/ 61205 h 1214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1437" h="121436">
                  <a:moveTo>
                    <a:pt x="121437" y="61205"/>
                  </a:moveTo>
                  <a:cubicBezTo>
                    <a:pt x="121472" y="94739"/>
                    <a:pt x="94316" y="121952"/>
                    <a:pt x="60782" y="121987"/>
                  </a:cubicBezTo>
                  <a:cubicBezTo>
                    <a:pt x="27248" y="122022"/>
                    <a:pt x="36" y="94866"/>
                    <a:pt x="0" y="61332"/>
                  </a:cubicBezTo>
                  <a:cubicBezTo>
                    <a:pt x="-35" y="27798"/>
                    <a:pt x="27121" y="585"/>
                    <a:pt x="60655" y="550"/>
                  </a:cubicBezTo>
                  <a:cubicBezTo>
                    <a:pt x="60676" y="550"/>
                    <a:pt x="60698" y="550"/>
                    <a:pt x="60719" y="550"/>
                  </a:cubicBezTo>
                  <a:cubicBezTo>
                    <a:pt x="94228" y="550"/>
                    <a:pt x="121402" y="27696"/>
                    <a:pt x="121437" y="61205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7A623A7F-49EB-4892-A736-50D5D2B72397}"/>
                </a:ext>
              </a:extLst>
            </p:cNvPr>
            <p:cNvSpPr/>
            <p:nvPr/>
          </p:nvSpPr>
          <p:spPr>
            <a:xfrm>
              <a:off x="10569970" y="94491"/>
              <a:ext cx="140933" cy="140932"/>
            </a:xfrm>
            <a:custGeom>
              <a:avLst/>
              <a:gdLst>
                <a:gd name="connsiteX0" fmla="*/ 1 w 140933"/>
                <a:gd name="connsiteY0" fmla="*/ 71080 h 140932"/>
                <a:gd name="connsiteX1" fmla="*/ 70404 w 140933"/>
                <a:gd name="connsiteY1" fmla="*/ 550 h 140932"/>
                <a:gd name="connsiteX2" fmla="*/ 140934 w 140933"/>
                <a:gd name="connsiteY2" fmla="*/ 70953 h 140932"/>
                <a:gd name="connsiteX3" fmla="*/ 70531 w 140933"/>
                <a:gd name="connsiteY3" fmla="*/ 141483 h 140932"/>
                <a:gd name="connsiteX4" fmla="*/ 70467 w 140933"/>
                <a:gd name="connsiteY4" fmla="*/ 141483 h 140932"/>
                <a:gd name="connsiteX5" fmla="*/ 0 w 140933"/>
                <a:gd name="connsiteY5" fmla="*/ 71399 h 1409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0933" h="140932">
                  <a:moveTo>
                    <a:pt x="1" y="71080"/>
                  </a:moveTo>
                  <a:cubicBezTo>
                    <a:pt x="-34" y="32163"/>
                    <a:pt x="31486" y="585"/>
                    <a:pt x="70404" y="550"/>
                  </a:cubicBezTo>
                  <a:cubicBezTo>
                    <a:pt x="109321" y="515"/>
                    <a:pt x="140899" y="32035"/>
                    <a:pt x="140934" y="70953"/>
                  </a:cubicBezTo>
                  <a:cubicBezTo>
                    <a:pt x="140969" y="109870"/>
                    <a:pt x="109448" y="141448"/>
                    <a:pt x="70531" y="141483"/>
                  </a:cubicBezTo>
                  <a:cubicBezTo>
                    <a:pt x="70510" y="141483"/>
                    <a:pt x="70488" y="141483"/>
                    <a:pt x="70467" y="141483"/>
                  </a:cubicBezTo>
                  <a:cubicBezTo>
                    <a:pt x="31698" y="141484"/>
                    <a:pt x="211" y="110167"/>
                    <a:pt x="0" y="71399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B41B82CC-15BA-49AE-8649-3CB823070338}"/>
                </a:ext>
              </a:extLst>
            </p:cNvPr>
            <p:cNvSpPr/>
            <p:nvPr/>
          </p:nvSpPr>
          <p:spPr>
            <a:xfrm>
              <a:off x="10593991" y="341506"/>
              <a:ext cx="128954" cy="128954"/>
            </a:xfrm>
            <a:custGeom>
              <a:avLst/>
              <a:gdLst>
                <a:gd name="connsiteX0" fmla="*/ 64414 w 128954"/>
                <a:gd name="connsiteY0" fmla="*/ 550 h 128954"/>
                <a:gd name="connsiteX1" fmla="*/ 128955 w 128954"/>
                <a:gd name="connsiteY1" fmla="*/ 64964 h 128954"/>
                <a:gd name="connsiteX2" fmla="*/ 64541 w 128954"/>
                <a:gd name="connsiteY2" fmla="*/ 129505 h 128954"/>
                <a:gd name="connsiteX3" fmla="*/ 0 w 128954"/>
                <a:gd name="connsiteY3" fmla="*/ 65091 h 128954"/>
                <a:gd name="connsiteX4" fmla="*/ 0 w 128954"/>
                <a:gd name="connsiteY4" fmla="*/ 65028 h 128954"/>
                <a:gd name="connsiteX5" fmla="*/ 64414 w 128954"/>
                <a:gd name="connsiteY5" fmla="*/ 550 h 1289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8954" h="128954">
                  <a:moveTo>
                    <a:pt x="64414" y="550"/>
                  </a:moveTo>
                  <a:cubicBezTo>
                    <a:pt x="100024" y="515"/>
                    <a:pt x="128920" y="29354"/>
                    <a:pt x="128955" y="64964"/>
                  </a:cubicBezTo>
                  <a:cubicBezTo>
                    <a:pt x="128990" y="100574"/>
                    <a:pt x="100151" y="129470"/>
                    <a:pt x="64541" y="129505"/>
                  </a:cubicBezTo>
                  <a:cubicBezTo>
                    <a:pt x="28931" y="129540"/>
                    <a:pt x="35" y="100701"/>
                    <a:pt x="0" y="65091"/>
                  </a:cubicBezTo>
                  <a:cubicBezTo>
                    <a:pt x="0" y="65070"/>
                    <a:pt x="0" y="65049"/>
                    <a:pt x="0" y="65028"/>
                  </a:cubicBezTo>
                  <a:cubicBezTo>
                    <a:pt x="0" y="29442"/>
                    <a:pt x="28829" y="585"/>
                    <a:pt x="64414" y="55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3F817B6C-0951-4036-AB00-E1D65AC631CA}"/>
                </a:ext>
              </a:extLst>
            </p:cNvPr>
            <p:cNvSpPr/>
            <p:nvPr/>
          </p:nvSpPr>
          <p:spPr>
            <a:xfrm>
              <a:off x="10689752" y="573931"/>
              <a:ext cx="113917" cy="113918"/>
            </a:xfrm>
            <a:custGeom>
              <a:avLst/>
              <a:gdLst>
                <a:gd name="connsiteX0" fmla="*/ 56959 w 113917"/>
                <a:gd name="connsiteY0" fmla="*/ 550 h 113918"/>
                <a:gd name="connsiteX1" fmla="*/ 113918 w 113917"/>
                <a:gd name="connsiteY1" fmla="*/ 57509 h 113918"/>
                <a:gd name="connsiteX2" fmla="*/ 56959 w 113917"/>
                <a:gd name="connsiteY2" fmla="*/ 114469 h 113918"/>
                <a:gd name="connsiteX3" fmla="*/ 0 w 113917"/>
                <a:gd name="connsiteY3" fmla="*/ 57509 h 113918"/>
                <a:gd name="connsiteX4" fmla="*/ 56832 w 113917"/>
                <a:gd name="connsiteY4" fmla="*/ 550 h 113918"/>
                <a:gd name="connsiteX5" fmla="*/ 56960 w 113917"/>
                <a:gd name="connsiteY5" fmla="*/ 550 h 113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917" h="113918">
                  <a:moveTo>
                    <a:pt x="56959" y="550"/>
                  </a:moveTo>
                  <a:cubicBezTo>
                    <a:pt x="88416" y="550"/>
                    <a:pt x="113918" y="26052"/>
                    <a:pt x="113918" y="57509"/>
                  </a:cubicBezTo>
                  <a:cubicBezTo>
                    <a:pt x="113918" y="88967"/>
                    <a:pt x="88416" y="114469"/>
                    <a:pt x="56959" y="114469"/>
                  </a:cubicBezTo>
                  <a:cubicBezTo>
                    <a:pt x="25502" y="114469"/>
                    <a:pt x="0" y="88967"/>
                    <a:pt x="0" y="57509"/>
                  </a:cubicBezTo>
                  <a:cubicBezTo>
                    <a:pt x="-35" y="26087"/>
                    <a:pt x="25409" y="585"/>
                    <a:pt x="56832" y="550"/>
                  </a:cubicBezTo>
                  <a:cubicBezTo>
                    <a:pt x="56875" y="550"/>
                    <a:pt x="56917" y="550"/>
                    <a:pt x="56960" y="55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82CC7EA1-1935-4630-91BC-8241619C35AD}"/>
                </a:ext>
              </a:extLst>
            </p:cNvPr>
            <p:cNvSpPr/>
            <p:nvPr/>
          </p:nvSpPr>
          <p:spPr>
            <a:xfrm>
              <a:off x="10853111" y="775582"/>
              <a:ext cx="88432" cy="88433"/>
            </a:xfrm>
            <a:custGeom>
              <a:avLst/>
              <a:gdLst>
                <a:gd name="connsiteX0" fmla="*/ 0 w 88432"/>
                <a:gd name="connsiteY0" fmla="*/ 44767 h 88433"/>
                <a:gd name="connsiteX1" fmla="*/ 44216 w 88432"/>
                <a:gd name="connsiteY1" fmla="*/ 550 h 88433"/>
                <a:gd name="connsiteX2" fmla="*/ 88433 w 88432"/>
                <a:gd name="connsiteY2" fmla="*/ 44767 h 88433"/>
                <a:gd name="connsiteX3" fmla="*/ 44216 w 88432"/>
                <a:gd name="connsiteY3" fmla="*/ 88984 h 88433"/>
                <a:gd name="connsiteX4" fmla="*/ 0 w 88432"/>
                <a:gd name="connsiteY4" fmla="*/ 44767 h 88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432" h="88433">
                  <a:moveTo>
                    <a:pt x="0" y="44767"/>
                  </a:moveTo>
                  <a:cubicBezTo>
                    <a:pt x="0" y="20347"/>
                    <a:pt x="19797" y="550"/>
                    <a:pt x="44216" y="550"/>
                  </a:cubicBezTo>
                  <a:cubicBezTo>
                    <a:pt x="68637" y="550"/>
                    <a:pt x="88433" y="20347"/>
                    <a:pt x="88433" y="44767"/>
                  </a:cubicBezTo>
                  <a:cubicBezTo>
                    <a:pt x="88433" y="69187"/>
                    <a:pt x="68636" y="88984"/>
                    <a:pt x="44216" y="88984"/>
                  </a:cubicBezTo>
                  <a:cubicBezTo>
                    <a:pt x="19796" y="88984"/>
                    <a:pt x="0" y="69187"/>
                    <a:pt x="0" y="44767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A2680E1F-FAD1-440F-9D9F-8929FA34FD94}"/>
                </a:ext>
              </a:extLst>
            </p:cNvPr>
            <p:cNvSpPr/>
            <p:nvPr/>
          </p:nvSpPr>
          <p:spPr>
            <a:xfrm>
              <a:off x="11052724" y="911673"/>
              <a:ext cx="88433" cy="88433"/>
            </a:xfrm>
            <a:custGeom>
              <a:avLst/>
              <a:gdLst>
                <a:gd name="connsiteX0" fmla="*/ 44280 w 88433"/>
                <a:gd name="connsiteY0" fmla="*/ 88984 h 88433"/>
                <a:gd name="connsiteX1" fmla="*/ 0 w 88433"/>
                <a:gd name="connsiteY1" fmla="*/ 44831 h 88433"/>
                <a:gd name="connsiteX2" fmla="*/ 44153 w 88433"/>
                <a:gd name="connsiteY2" fmla="*/ 550 h 88433"/>
                <a:gd name="connsiteX3" fmla="*/ 88434 w 88433"/>
                <a:gd name="connsiteY3" fmla="*/ 44703 h 88433"/>
                <a:gd name="connsiteX4" fmla="*/ 88434 w 88433"/>
                <a:gd name="connsiteY4" fmla="*/ 44767 h 88433"/>
                <a:gd name="connsiteX5" fmla="*/ 44280 w 88433"/>
                <a:gd name="connsiteY5" fmla="*/ 88984 h 88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8433" h="88433">
                  <a:moveTo>
                    <a:pt x="44280" y="88984"/>
                  </a:moveTo>
                  <a:cubicBezTo>
                    <a:pt x="19860" y="89019"/>
                    <a:pt x="35" y="69251"/>
                    <a:pt x="0" y="44831"/>
                  </a:cubicBezTo>
                  <a:cubicBezTo>
                    <a:pt x="-35" y="20410"/>
                    <a:pt x="19733" y="585"/>
                    <a:pt x="44153" y="550"/>
                  </a:cubicBezTo>
                  <a:cubicBezTo>
                    <a:pt x="68574" y="515"/>
                    <a:pt x="88399" y="20283"/>
                    <a:pt x="88434" y="44703"/>
                  </a:cubicBezTo>
                  <a:cubicBezTo>
                    <a:pt x="88434" y="44724"/>
                    <a:pt x="88434" y="44746"/>
                    <a:pt x="88434" y="44767"/>
                  </a:cubicBezTo>
                  <a:cubicBezTo>
                    <a:pt x="88434" y="69162"/>
                    <a:pt x="68676" y="88948"/>
                    <a:pt x="44280" y="88984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3CA4E39A-14EC-4C30-8893-DD87DB3EAE87}"/>
                </a:ext>
              </a:extLst>
            </p:cNvPr>
            <p:cNvSpPr/>
            <p:nvPr/>
          </p:nvSpPr>
          <p:spPr>
            <a:xfrm>
              <a:off x="11280943" y="979910"/>
              <a:ext cx="94422" cy="94422"/>
            </a:xfrm>
            <a:custGeom>
              <a:avLst/>
              <a:gdLst>
                <a:gd name="connsiteX0" fmla="*/ 47211 w 94422"/>
                <a:gd name="connsiteY0" fmla="*/ 550 h 94422"/>
                <a:gd name="connsiteX1" fmla="*/ 94423 w 94422"/>
                <a:gd name="connsiteY1" fmla="*/ 47761 h 94422"/>
                <a:gd name="connsiteX2" fmla="*/ 47211 w 94422"/>
                <a:gd name="connsiteY2" fmla="*/ 94973 h 94422"/>
                <a:gd name="connsiteX3" fmla="*/ 0 w 94422"/>
                <a:gd name="connsiteY3" fmla="*/ 47761 h 94422"/>
                <a:gd name="connsiteX4" fmla="*/ 47211 w 94422"/>
                <a:gd name="connsiteY4" fmla="*/ 550 h 944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422" h="94422">
                  <a:moveTo>
                    <a:pt x="47211" y="550"/>
                  </a:moveTo>
                  <a:cubicBezTo>
                    <a:pt x="73285" y="550"/>
                    <a:pt x="94423" y="21687"/>
                    <a:pt x="94423" y="47761"/>
                  </a:cubicBezTo>
                  <a:cubicBezTo>
                    <a:pt x="94423" y="73835"/>
                    <a:pt x="73285" y="94973"/>
                    <a:pt x="47211" y="94973"/>
                  </a:cubicBezTo>
                  <a:cubicBezTo>
                    <a:pt x="21138" y="94973"/>
                    <a:pt x="0" y="73835"/>
                    <a:pt x="0" y="47761"/>
                  </a:cubicBezTo>
                  <a:cubicBezTo>
                    <a:pt x="0" y="21687"/>
                    <a:pt x="21138" y="550"/>
                    <a:pt x="47211" y="55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9ADF9EB7-4AC9-4E0F-8C3A-A8E5BEFDE09E}"/>
                </a:ext>
              </a:extLst>
            </p:cNvPr>
            <p:cNvSpPr/>
            <p:nvPr/>
          </p:nvSpPr>
          <p:spPr>
            <a:xfrm>
              <a:off x="11505022" y="962644"/>
              <a:ext cx="128954" cy="128954"/>
            </a:xfrm>
            <a:custGeom>
              <a:avLst/>
              <a:gdLst>
                <a:gd name="connsiteX0" fmla="*/ 64477 w 128954"/>
                <a:gd name="connsiteY0" fmla="*/ 129505 h 128954"/>
                <a:gd name="connsiteX1" fmla="*/ 0 w 128954"/>
                <a:gd name="connsiteY1" fmla="*/ 65027 h 128954"/>
                <a:gd name="connsiteX2" fmla="*/ 64477 w 128954"/>
                <a:gd name="connsiteY2" fmla="*/ 550 h 128954"/>
                <a:gd name="connsiteX3" fmla="*/ 128955 w 128954"/>
                <a:gd name="connsiteY3" fmla="*/ 65027 h 128954"/>
                <a:gd name="connsiteX4" fmla="*/ 64605 w 128954"/>
                <a:gd name="connsiteY4" fmla="*/ 129505 h 128954"/>
                <a:gd name="connsiteX5" fmla="*/ 64541 w 128954"/>
                <a:gd name="connsiteY5" fmla="*/ 129505 h 1289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8954" h="128954">
                  <a:moveTo>
                    <a:pt x="64477" y="129505"/>
                  </a:moveTo>
                  <a:cubicBezTo>
                    <a:pt x="28868" y="129505"/>
                    <a:pt x="0" y="100637"/>
                    <a:pt x="0" y="65027"/>
                  </a:cubicBezTo>
                  <a:cubicBezTo>
                    <a:pt x="0" y="29417"/>
                    <a:pt x="28868" y="550"/>
                    <a:pt x="64477" y="550"/>
                  </a:cubicBezTo>
                  <a:cubicBezTo>
                    <a:pt x="100087" y="550"/>
                    <a:pt x="128955" y="29418"/>
                    <a:pt x="128955" y="65027"/>
                  </a:cubicBezTo>
                  <a:cubicBezTo>
                    <a:pt x="128990" y="100602"/>
                    <a:pt x="100180" y="129470"/>
                    <a:pt x="64605" y="129505"/>
                  </a:cubicBezTo>
                  <a:cubicBezTo>
                    <a:pt x="64584" y="129505"/>
                    <a:pt x="64562" y="129505"/>
                    <a:pt x="64541" y="129505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A818700D-4EF3-49AA-9D8C-7307977F4021}"/>
                </a:ext>
              </a:extLst>
            </p:cNvPr>
            <p:cNvSpPr/>
            <p:nvPr/>
          </p:nvSpPr>
          <p:spPr>
            <a:xfrm>
              <a:off x="11735217" y="890712"/>
              <a:ext cx="130356" cy="130356"/>
            </a:xfrm>
            <a:custGeom>
              <a:avLst/>
              <a:gdLst>
                <a:gd name="connsiteX0" fmla="*/ 65178 w 130356"/>
                <a:gd name="connsiteY0" fmla="*/ 550 h 130356"/>
                <a:gd name="connsiteX1" fmla="*/ 130356 w 130356"/>
                <a:gd name="connsiteY1" fmla="*/ 65728 h 130356"/>
                <a:gd name="connsiteX2" fmla="*/ 65178 w 130356"/>
                <a:gd name="connsiteY2" fmla="*/ 130907 h 130356"/>
                <a:gd name="connsiteX3" fmla="*/ 0 w 130356"/>
                <a:gd name="connsiteY3" fmla="*/ 65728 h 130356"/>
                <a:gd name="connsiteX4" fmla="*/ 65178 w 130356"/>
                <a:gd name="connsiteY4" fmla="*/ 550 h 130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356" h="130356">
                  <a:moveTo>
                    <a:pt x="65178" y="550"/>
                  </a:moveTo>
                  <a:cubicBezTo>
                    <a:pt x="101175" y="550"/>
                    <a:pt x="130356" y="29731"/>
                    <a:pt x="130356" y="65728"/>
                  </a:cubicBezTo>
                  <a:cubicBezTo>
                    <a:pt x="130356" y="101725"/>
                    <a:pt x="101175" y="130907"/>
                    <a:pt x="65178" y="130907"/>
                  </a:cubicBezTo>
                  <a:cubicBezTo>
                    <a:pt x="29181" y="130907"/>
                    <a:pt x="0" y="101725"/>
                    <a:pt x="0" y="65728"/>
                  </a:cubicBezTo>
                  <a:cubicBezTo>
                    <a:pt x="0" y="29731"/>
                    <a:pt x="29181" y="550"/>
                    <a:pt x="65178" y="55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0DF87717-D28F-4BE6-A790-326188D96B9F}"/>
                </a:ext>
              </a:extLst>
            </p:cNvPr>
            <p:cNvSpPr/>
            <p:nvPr/>
          </p:nvSpPr>
          <p:spPr>
            <a:xfrm>
              <a:off x="11926610" y="746275"/>
              <a:ext cx="146922" cy="146921"/>
            </a:xfrm>
            <a:custGeom>
              <a:avLst/>
              <a:gdLst>
                <a:gd name="connsiteX0" fmla="*/ 0 w 146922"/>
                <a:gd name="connsiteY0" fmla="*/ 74075 h 146921"/>
                <a:gd name="connsiteX1" fmla="*/ 73397 w 146922"/>
                <a:gd name="connsiteY1" fmla="*/ 550 h 146921"/>
                <a:gd name="connsiteX2" fmla="*/ 146922 w 146922"/>
                <a:gd name="connsiteY2" fmla="*/ 73947 h 146921"/>
                <a:gd name="connsiteX3" fmla="*/ 73525 w 146922"/>
                <a:gd name="connsiteY3" fmla="*/ 147472 h 146921"/>
                <a:gd name="connsiteX4" fmla="*/ 73461 w 146922"/>
                <a:gd name="connsiteY4" fmla="*/ 147472 h 146921"/>
                <a:gd name="connsiteX5" fmla="*/ 0 w 146922"/>
                <a:gd name="connsiteY5" fmla="*/ 74075 h 146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6922" h="146921">
                  <a:moveTo>
                    <a:pt x="0" y="74075"/>
                  </a:moveTo>
                  <a:cubicBezTo>
                    <a:pt x="-35" y="33503"/>
                    <a:pt x="32826" y="585"/>
                    <a:pt x="73397" y="550"/>
                  </a:cubicBezTo>
                  <a:cubicBezTo>
                    <a:pt x="113969" y="515"/>
                    <a:pt x="146887" y="33376"/>
                    <a:pt x="146922" y="73947"/>
                  </a:cubicBezTo>
                  <a:cubicBezTo>
                    <a:pt x="146957" y="114519"/>
                    <a:pt x="114097" y="147437"/>
                    <a:pt x="73525" y="147472"/>
                  </a:cubicBezTo>
                  <a:cubicBezTo>
                    <a:pt x="73504" y="147472"/>
                    <a:pt x="73482" y="147472"/>
                    <a:pt x="73461" y="147472"/>
                  </a:cubicBezTo>
                  <a:cubicBezTo>
                    <a:pt x="32915" y="147472"/>
                    <a:pt x="35" y="114621"/>
                    <a:pt x="0" y="74075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45" name="Freeform: Shape 744">
              <a:extLst>
                <a:ext uri="{FF2B5EF4-FFF2-40B4-BE49-F238E27FC236}">
                  <a16:creationId xmlns:a16="http://schemas.microsoft.com/office/drawing/2014/main" id="{B6657C1A-2917-4944-8DB9-5A706F32D48F}"/>
                </a:ext>
              </a:extLst>
            </p:cNvPr>
            <p:cNvSpPr/>
            <p:nvPr/>
          </p:nvSpPr>
          <p:spPr>
            <a:xfrm>
              <a:off x="12080604" y="560974"/>
              <a:ext cx="111397" cy="140932"/>
            </a:xfrm>
            <a:custGeom>
              <a:avLst/>
              <a:gdLst>
                <a:gd name="connsiteX0" fmla="*/ 70085 w 111397"/>
                <a:gd name="connsiteY0" fmla="*/ 0 h 140932"/>
                <a:gd name="connsiteX1" fmla="*/ 111397 w 111397"/>
                <a:gd name="connsiteY1" fmla="*/ 16850 h 140932"/>
                <a:gd name="connsiteX2" fmla="*/ 111397 w 111397"/>
                <a:gd name="connsiteY2" fmla="*/ 123878 h 140932"/>
                <a:gd name="connsiteX3" fmla="*/ 70850 w 111397"/>
                <a:gd name="connsiteY3" fmla="*/ 140931 h 140932"/>
                <a:gd name="connsiteX4" fmla="*/ 2 w 111397"/>
                <a:gd name="connsiteY4" fmla="*/ 70848 h 140932"/>
                <a:gd name="connsiteX5" fmla="*/ 1 w 111397"/>
                <a:gd name="connsiteY5" fmla="*/ 70467 h 140932"/>
                <a:gd name="connsiteX6" fmla="*/ 69702 w 111397"/>
                <a:gd name="connsiteY6" fmla="*/ 1 h 140932"/>
                <a:gd name="connsiteX7" fmla="*/ 70085 w 111397"/>
                <a:gd name="connsiteY7" fmla="*/ 0 h 1409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1397" h="140932">
                  <a:moveTo>
                    <a:pt x="70085" y="0"/>
                  </a:moveTo>
                  <a:lnTo>
                    <a:pt x="111397" y="16850"/>
                  </a:lnTo>
                  <a:lnTo>
                    <a:pt x="111397" y="123878"/>
                  </a:lnTo>
                  <a:lnTo>
                    <a:pt x="70850" y="140931"/>
                  </a:lnTo>
                  <a:cubicBezTo>
                    <a:pt x="31933" y="141142"/>
                    <a:pt x="213" y="109765"/>
                    <a:pt x="2" y="70848"/>
                  </a:cubicBezTo>
                  <a:cubicBezTo>
                    <a:pt x="1" y="70721"/>
                    <a:pt x="1" y="70594"/>
                    <a:pt x="1" y="70467"/>
                  </a:cubicBezTo>
                  <a:cubicBezTo>
                    <a:pt x="-210" y="31761"/>
                    <a:pt x="30996" y="212"/>
                    <a:pt x="69702" y="1"/>
                  </a:cubicBezTo>
                  <a:cubicBezTo>
                    <a:pt x="69829" y="0"/>
                    <a:pt x="69958" y="0"/>
                    <a:pt x="70085" y="0"/>
                  </a:cubicBezTo>
                  <a:close/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54" name="Freeform: Shape 753">
              <a:extLst>
                <a:ext uri="{FF2B5EF4-FFF2-40B4-BE49-F238E27FC236}">
                  <a16:creationId xmlns:a16="http://schemas.microsoft.com/office/drawing/2014/main" id="{82E463A6-0A20-4B4C-A2B5-C0BBC5B1C6FF}"/>
                </a:ext>
              </a:extLst>
            </p:cNvPr>
            <p:cNvSpPr/>
            <p:nvPr/>
          </p:nvSpPr>
          <p:spPr>
            <a:xfrm>
              <a:off x="10322988" y="0"/>
              <a:ext cx="144057" cy="60574"/>
            </a:xfrm>
            <a:custGeom>
              <a:avLst/>
              <a:gdLst>
                <a:gd name="connsiteX0" fmla="*/ 0 w 144057"/>
                <a:gd name="connsiteY0" fmla="*/ 0 h 60574"/>
                <a:gd name="connsiteX1" fmla="*/ 144057 w 144057"/>
                <a:gd name="connsiteY1" fmla="*/ 0 h 60574"/>
                <a:gd name="connsiteX2" fmla="*/ 141067 w 144057"/>
                <a:gd name="connsiteY2" fmla="*/ 14812 h 60574"/>
                <a:gd name="connsiteX3" fmla="*/ 72028 w 144057"/>
                <a:gd name="connsiteY3" fmla="*/ 60574 h 60574"/>
                <a:gd name="connsiteX4" fmla="*/ 2990 w 144057"/>
                <a:gd name="connsiteY4" fmla="*/ 14812 h 60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057" h="60574">
                  <a:moveTo>
                    <a:pt x="0" y="0"/>
                  </a:moveTo>
                  <a:lnTo>
                    <a:pt x="144057" y="0"/>
                  </a:lnTo>
                  <a:lnTo>
                    <a:pt x="141067" y="14812"/>
                  </a:lnTo>
                  <a:cubicBezTo>
                    <a:pt x="129692" y="41704"/>
                    <a:pt x="103064" y="60574"/>
                    <a:pt x="72028" y="60574"/>
                  </a:cubicBezTo>
                  <a:cubicBezTo>
                    <a:pt x="40993" y="60574"/>
                    <a:pt x="14365" y="41704"/>
                    <a:pt x="2990" y="14812"/>
                  </a:cubicBezTo>
                  <a:close/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1254476E-8BA6-43D5-81C4-52244D92C269}"/>
                </a:ext>
              </a:extLst>
            </p:cNvPr>
            <p:cNvSpPr/>
            <p:nvPr/>
          </p:nvSpPr>
          <p:spPr>
            <a:xfrm>
              <a:off x="10303460" y="161071"/>
              <a:ext cx="128954" cy="129018"/>
            </a:xfrm>
            <a:custGeom>
              <a:avLst/>
              <a:gdLst>
                <a:gd name="connsiteX0" fmla="*/ 64414 w 128954"/>
                <a:gd name="connsiteY0" fmla="*/ 614 h 129018"/>
                <a:gd name="connsiteX1" fmla="*/ 128955 w 128954"/>
                <a:gd name="connsiteY1" fmla="*/ 65028 h 129018"/>
                <a:gd name="connsiteX2" fmla="*/ 64541 w 128954"/>
                <a:gd name="connsiteY2" fmla="*/ 129569 h 129018"/>
                <a:gd name="connsiteX3" fmla="*/ 0 w 128954"/>
                <a:gd name="connsiteY3" fmla="*/ 65155 h 129018"/>
                <a:gd name="connsiteX4" fmla="*/ 0 w 128954"/>
                <a:gd name="connsiteY4" fmla="*/ 64964 h 129018"/>
                <a:gd name="connsiteX5" fmla="*/ 64414 w 128954"/>
                <a:gd name="connsiteY5" fmla="*/ 550 h 1290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8954" h="129018">
                  <a:moveTo>
                    <a:pt x="64414" y="614"/>
                  </a:moveTo>
                  <a:cubicBezTo>
                    <a:pt x="100024" y="579"/>
                    <a:pt x="128920" y="29418"/>
                    <a:pt x="128955" y="65028"/>
                  </a:cubicBezTo>
                  <a:cubicBezTo>
                    <a:pt x="128990" y="100637"/>
                    <a:pt x="100151" y="129533"/>
                    <a:pt x="64541" y="129569"/>
                  </a:cubicBezTo>
                  <a:cubicBezTo>
                    <a:pt x="28931" y="129604"/>
                    <a:pt x="35" y="100765"/>
                    <a:pt x="0" y="65155"/>
                  </a:cubicBezTo>
                  <a:cubicBezTo>
                    <a:pt x="0" y="65091"/>
                    <a:pt x="0" y="65027"/>
                    <a:pt x="0" y="64964"/>
                  </a:cubicBezTo>
                  <a:cubicBezTo>
                    <a:pt x="35" y="29404"/>
                    <a:pt x="28854" y="585"/>
                    <a:pt x="64414" y="55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A8EE743A-954E-4156-AAE3-7A695C5912CD}"/>
                </a:ext>
              </a:extLst>
            </p:cNvPr>
            <p:cNvSpPr/>
            <p:nvPr/>
          </p:nvSpPr>
          <p:spPr>
            <a:xfrm>
              <a:off x="10344045" y="415095"/>
              <a:ext cx="101940" cy="101940"/>
            </a:xfrm>
            <a:custGeom>
              <a:avLst/>
              <a:gdLst>
                <a:gd name="connsiteX0" fmla="*/ 0 w 101940"/>
                <a:gd name="connsiteY0" fmla="*/ 51520 h 101940"/>
                <a:gd name="connsiteX1" fmla="*/ 50970 w 101940"/>
                <a:gd name="connsiteY1" fmla="*/ 550 h 101940"/>
                <a:gd name="connsiteX2" fmla="*/ 101941 w 101940"/>
                <a:gd name="connsiteY2" fmla="*/ 51520 h 101940"/>
                <a:gd name="connsiteX3" fmla="*/ 50970 w 101940"/>
                <a:gd name="connsiteY3" fmla="*/ 102491 h 101940"/>
                <a:gd name="connsiteX4" fmla="*/ 0 w 101940"/>
                <a:gd name="connsiteY4" fmla="*/ 51520 h 101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940" h="101940">
                  <a:moveTo>
                    <a:pt x="0" y="51520"/>
                  </a:moveTo>
                  <a:cubicBezTo>
                    <a:pt x="0" y="23370"/>
                    <a:pt x="22820" y="550"/>
                    <a:pt x="50970" y="550"/>
                  </a:cubicBezTo>
                  <a:cubicBezTo>
                    <a:pt x="79121" y="550"/>
                    <a:pt x="101941" y="23370"/>
                    <a:pt x="101941" y="51520"/>
                  </a:cubicBezTo>
                  <a:cubicBezTo>
                    <a:pt x="101941" y="79670"/>
                    <a:pt x="79121" y="102491"/>
                    <a:pt x="50970" y="102491"/>
                  </a:cubicBezTo>
                  <a:cubicBezTo>
                    <a:pt x="22820" y="102491"/>
                    <a:pt x="0" y="79670"/>
                    <a:pt x="0" y="5152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FA69BFEC-4DC3-49A3-8B61-96A238278AB8}"/>
                </a:ext>
              </a:extLst>
            </p:cNvPr>
            <p:cNvSpPr/>
            <p:nvPr/>
          </p:nvSpPr>
          <p:spPr>
            <a:xfrm>
              <a:off x="10424005" y="643569"/>
              <a:ext cx="101940" cy="101940"/>
            </a:xfrm>
            <a:custGeom>
              <a:avLst/>
              <a:gdLst>
                <a:gd name="connsiteX0" fmla="*/ 0 w 101940"/>
                <a:gd name="connsiteY0" fmla="*/ 51520 h 101940"/>
                <a:gd name="connsiteX1" fmla="*/ 50970 w 101940"/>
                <a:gd name="connsiteY1" fmla="*/ 550 h 101940"/>
                <a:gd name="connsiteX2" fmla="*/ 101941 w 101940"/>
                <a:gd name="connsiteY2" fmla="*/ 51520 h 101940"/>
                <a:gd name="connsiteX3" fmla="*/ 50970 w 101940"/>
                <a:gd name="connsiteY3" fmla="*/ 102491 h 101940"/>
                <a:gd name="connsiteX4" fmla="*/ 0 w 101940"/>
                <a:gd name="connsiteY4" fmla="*/ 51520 h 101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940" h="101940">
                  <a:moveTo>
                    <a:pt x="0" y="51520"/>
                  </a:moveTo>
                  <a:cubicBezTo>
                    <a:pt x="0" y="23370"/>
                    <a:pt x="22820" y="550"/>
                    <a:pt x="50970" y="550"/>
                  </a:cubicBezTo>
                  <a:cubicBezTo>
                    <a:pt x="79121" y="550"/>
                    <a:pt x="101941" y="23370"/>
                    <a:pt x="101941" y="51520"/>
                  </a:cubicBezTo>
                  <a:cubicBezTo>
                    <a:pt x="101941" y="79670"/>
                    <a:pt x="79121" y="102491"/>
                    <a:pt x="50970" y="102491"/>
                  </a:cubicBezTo>
                  <a:cubicBezTo>
                    <a:pt x="22820" y="102491"/>
                    <a:pt x="0" y="79670"/>
                    <a:pt x="0" y="5152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EA6408D0-5822-4E46-A111-368B57242C2E}"/>
                </a:ext>
              </a:extLst>
            </p:cNvPr>
            <p:cNvSpPr/>
            <p:nvPr/>
          </p:nvSpPr>
          <p:spPr>
            <a:xfrm>
              <a:off x="10565448" y="861213"/>
              <a:ext cx="76455" cy="76455"/>
            </a:xfrm>
            <a:custGeom>
              <a:avLst/>
              <a:gdLst>
                <a:gd name="connsiteX0" fmla="*/ 0 w 76455"/>
                <a:gd name="connsiteY0" fmla="*/ 38778 h 76455"/>
                <a:gd name="connsiteX1" fmla="*/ 38228 w 76455"/>
                <a:gd name="connsiteY1" fmla="*/ 550 h 76455"/>
                <a:gd name="connsiteX2" fmla="*/ 76455 w 76455"/>
                <a:gd name="connsiteY2" fmla="*/ 38778 h 76455"/>
                <a:gd name="connsiteX3" fmla="*/ 38228 w 76455"/>
                <a:gd name="connsiteY3" fmla="*/ 77006 h 76455"/>
                <a:gd name="connsiteX4" fmla="*/ 0 w 76455"/>
                <a:gd name="connsiteY4" fmla="*/ 38778 h 76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455" h="76455">
                  <a:moveTo>
                    <a:pt x="0" y="38778"/>
                  </a:moveTo>
                  <a:cubicBezTo>
                    <a:pt x="0" y="17665"/>
                    <a:pt x="17115" y="550"/>
                    <a:pt x="38228" y="550"/>
                  </a:cubicBezTo>
                  <a:cubicBezTo>
                    <a:pt x="59340" y="550"/>
                    <a:pt x="76455" y="17665"/>
                    <a:pt x="76455" y="38778"/>
                  </a:cubicBezTo>
                  <a:cubicBezTo>
                    <a:pt x="76455" y="59890"/>
                    <a:pt x="59340" y="77006"/>
                    <a:pt x="38228" y="77006"/>
                  </a:cubicBezTo>
                  <a:cubicBezTo>
                    <a:pt x="17115" y="77006"/>
                    <a:pt x="0" y="59890"/>
                    <a:pt x="0" y="38778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0BFBE242-6316-458C-86EA-D00B66CF4049}"/>
                </a:ext>
              </a:extLst>
            </p:cNvPr>
            <p:cNvSpPr/>
            <p:nvPr/>
          </p:nvSpPr>
          <p:spPr>
            <a:xfrm>
              <a:off x="10740339" y="1036105"/>
              <a:ext cx="68937" cy="68937"/>
            </a:xfrm>
            <a:custGeom>
              <a:avLst/>
              <a:gdLst>
                <a:gd name="connsiteX0" fmla="*/ 0 w 68937"/>
                <a:gd name="connsiteY0" fmla="*/ 35019 h 68937"/>
                <a:gd name="connsiteX1" fmla="*/ 34469 w 68937"/>
                <a:gd name="connsiteY1" fmla="*/ 550 h 68937"/>
                <a:gd name="connsiteX2" fmla="*/ 68938 w 68937"/>
                <a:gd name="connsiteY2" fmla="*/ 35019 h 68937"/>
                <a:gd name="connsiteX3" fmla="*/ 34469 w 68937"/>
                <a:gd name="connsiteY3" fmla="*/ 69487 h 68937"/>
                <a:gd name="connsiteX4" fmla="*/ 0 w 68937"/>
                <a:gd name="connsiteY4" fmla="*/ 35019 h 68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937" h="68937">
                  <a:moveTo>
                    <a:pt x="0" y="35019"/>
                  </a:moveTo>
                  <a:cubicBezTo>
                    <a:pt x="0" y="15982"/>
                    <a:pt x="15432" y="550"/>
                    <a:pt x="34469" y="550"/>
                  </a:cubicBezTo>
                  <a:cubicBezTo>
                    <a:pt x="53506" y="550"/>
                    <a:pt x="68938" y="15982"/>
                    <a:pt x="68938" y="35019"/>
                  </a:cubicBezTo>
                  <a:cubicBezTo>
                    <a:pt x="68938" y="54055"/>
                    <a:pt x="53506" y="69487"/>
                    <a:pt x="34469" y="69487"/>
                  </a:cubicBezTo>
                  <a:cubicBezTo>
                    <a:pt x="15432" y="69487"/>
                    <a:pt x="0" y="54055"/>
                    <a:pt x="0" y="35019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AD27BC7F-3E2A-4D43-AF8A-8995E5F500AF}"/>
                </a:ext>
              </a:extLst>
            </p:cNvPr>
            <p:cNvSpPr/>
            <p:nvPr/>
          </p:nvSpPr>
          <p:spPr>
            <a:xfrm>
              <a:off x="10941544" y="1161109"/>
              <a:ext cx="76455" cy="76455"/>
            </a:xfrm>
            <a:custGeom>
              <a:avLst/>
              <a:gdLst>
                <a:gd name="connsiteX0" fmla="*/ 38228 w 76455"/>
                <a:gd name="connsiteY0" fmla="*/ 550 h 76455"/>
                <a:gd name="connsiteX1" fmla="*/ 76455 w 76455"/>
                <a:gd name="connsiteY1" fmla="*/ 38778 h 76455"/>
                <a:gd name="connsiteX2" fmla="*/ 38228 w 76455"/>
                <a:gd name="connsiteY2" fmla="*/ 77006 h 76455"/>
                <a:gd name="connsiteX3" fmla="*/ 0 w 76455"/>
                <a:gd name="connsiteY3" fmla="*/ 38778 h 76455"/>
                <a:gd name="connsiteX4" fmla="*/ 38228 w 76455"/>
                <a:gd name="connsiteY4" fmla="*/ 550 h 76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455" h="76455">
                  <a:moveTo>
                    <a:pt x="38228" y="550"/>
                  </a:moveTo>
                  <a:cubicBezTo>
                    <a:pt x="59340" y="550"/>
                    <a:pt x="76455" y="17665"/>
                    <a:pt x="76455" y="38778"/>
                  </a:cubicBezTo>
                  <a:cubicBezTo>
                    <a:pt x="76455" y="59890"/>
                    <a:pt x="59340" y="77006"/>
                    <a:pt x="38228" y="77006"/>
                  </a:cubicBezTo>
                  <a:cubicBezTo>
                    <a:pt x="17115" y="77006"/>
                    <a:pt x="0" y="59890"/>
                    <a:pt x="0" y="38778"/>
                  </a:cubicBezTo>
                  <a:cubicBezTo>
                    <a:pt x="0" y="17665"/>
                    <a:pt x="17115" y="550"/>
                    <a:pt x="38228" y="55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CBC028A5-3D94-4F26-8205-60F5E5E123F7}"/>
                </a:ext>
              </a:extLst>
            </p:cNvPr>
            <p:cNvSpPr/>
            <p:nvPr/>
          </p:nvSpPr>
          <p:spPr>
            <a:xfrm>
              <a:off x="11167726" y="1238839"/>
              <a:ext cx="80915" cy="80915"/>
            </a:xfrm>
            <a:custGeom>
              <a:avLst/>
              <a:gdLst>
                <a:gd name="connsiteX0" fmla="*/ 40458 w 80915"/>
                <a:gd name="connsiteY0" fmla="*/ 550 h 80915"/>
                <a:gd name="connsiteX1" fmla="*/ 80915 w 80915"/>
                <a:gd name="connsiteY1" fmla="*/ 41008 h 80915"/>
                <a:gd name="connsiteX2" fmla="*/ 40458 w 80915"/>
                <a:gd name="connsiteY2" fmla="*/ 81465 h 80915"/>
                <a:gd name="connsiteX3" fmla="*/ 0 w 80915"/>
                <a:gd name="connsiteY3" fmla="*/ 41008 h 80915"/>
                <a:gd name="connsiteX4" fmla="*/ 40458 w 80915"/>
                <a:gd name="connsiteY4" fmla="*/ 550 h 809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915" h="80915">
                  <a:moveTo>
                    <a:pt x="40458" y="550"/>
                  </a:moveTo>
                  <a:cubicBezTo>
                    <a:pt x="62801" y="550"/>
                    <a:pt x="80915" y="18664"/>
                    <a:pt x="80915" y="41008"/>
                  </a:cubicBezTo>
                  <a:cubicBezTo>
                    <a:pt x="80915" y="63352"/>
                    <a:pt x="62801" y="81465"/>
                    <a:pt x="40458" y="81465"/>
                  </a:cubicBezTo>
                  <a:cubicBezTo>
                    <a:pt x="18114" y="81465"/>
                    <a:pt x="0" y="63352"/>
                    <a:pt x="0" y="41008"/>
                  </a:cubicBezTo>
                  <a:cubicBezTo>
                    <a:pt x="0" y="18664"/>
                    <a:pt x="18114" y="550"/>
                    <a:pt x="40458" y="55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8690EE9A-EB85-4D57-8A82-B445055D882B}"/>
                </a:ext>
              </a:extLst>
            </p:cNvPr>
            <p:cNvSpPr/>
            <p:nvPr/>
          </p:nvSpPr>
          <p:spPr>
            <a:xfrm>
              <a:off x="11383967" y="1241898"/>
              <a:ext cx="128955" cy="128955"/>
            </a:xfrm>
            <a:custGeom>
              <a:avLst/>
              <a:gdLst>
                <a:gd name="connsiteX0" fmla="*/ 64732 w 128955"/>
                <a:gd name="connsiteY0" fmla="*/ 129505 h 128955"/>
                <a:gd name="connsiteX1" fmla="*/ 1 w 128955"/>
                <a:gd name="connsiteY1" fmla="*/ 65282 h 128955"/>
                <a:gd name="connsiteX2" fmla="*/ 64223 w 128955"/>
                <a:gd name="connsiteY2" fmla="*/ 551 h 128955"/>
                <a:gd name="connsiteX3" fmla="*/ 128955 w 128955"/>
                <a:gd name="connsiteY3" fmla="*/ 64773 h 128955"/>
                <a:gd name="connsiteX4" fmla="*/ 128955 w 128955"/>
                <a:gd name="connsiteY4" fmla="*/ 65027 h 128955"/>
                <a:gd name="connsiteX5" fmla="*/ 64605 w 128955"/>
                <a:gd name="connsiteY5" fmla="*/ 129504 h 128955"/>
                <a:gd name="connsiteX6" fmla="*/ 64542 w 128955"/>
                <a:gd name="connsiteY6" fmla="*/ 129504 h 1289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8955" h="128955">
                  <a:moveTo>
                    <a:pt x="64732" y="129505"/>
                  </a:moveTo>
                  <a:cubicBezTo>
                    <a:pt x="29122" y="129645"/>
                    <a:pt x="141" y="100892"/>
                    <a:pt x="1" y="65282"/>
                  </a:cubicBezTo>
                  <a:cubicBezTo>
                    <a:pt x="-140" y="29673"/>
                    <a:pt x="28613" y="691"/>
                    <a:pt x="64223" y="551"/>
                  </a:cubicBezTo>
                  <a:cubicBezTo>
                    <a:pt x="99833" y="410"/>
                    <a:pt x="128814" y="29163"/>
                    <a:pt x="128955" y="64773"/>
                  </a:cubicBezTo>
                  <a:cubicBezTo>
                    <a:pt x="128955" y="64857"/>
                    <a:pt x="128955" y="64942"/>
                    <a:pt x="128955" y="65027"/>
                  </a:cubicBezTo>
                  <a:cubicBezTo>
                    <a:pt x="128990" y="100602"/>
                    <a:pt x="100180" y="129469"/>
                    <a:pt x="64605" y="129504"/>
                  </a:cubicBezTo>
                  <a:cubicBezTo>
                    <a:pt x="64585" y="129504"/>
                    <a:pt x="64563" y="129504"/>
                    <a:pt x="64542" y="129504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E534157C-A8AF-4887-B91B-0758541AF5CA}"/>
                </a:ext>
              </a:extLst>
            </p:cNvPr>
            <p:cNvSpPr/>
            <p:nvPr/>
          </p:nvSpPr>
          <p:spPr>
            <a:xfrm>
              <a:off x="11622509" y="1212589"/>
              <a:ext cx="133414" cy="133414"/>
            </a:xfrm>
            <a:custGeom>
              <a:avLst/>
              <a:gdLst>
                <a:gd name="connsiteX0" fmla="*/ 66707 w 133414"/>
                <a:gd name="connsiteY0" fmla="*/ 550 h 133414"/>
                <a:gd name="connsiteX1" fmla="*/ 133414 w 133414"/>
                <a:gd name="connsiteY1" fmla="*/ 67257 h 133414"/>
                <a:gd name="connsiteX2" fmla="*/ 66707 w 133414"/>
                <a:gd name="connsiteY2" fmla="*/ 133965 h 133414"/>
                <a:gd name="connsiteX3" fmla="*/ 0 w 133414"/>
                <a:gd name="connsiteY3" fmla="*/ 67257 h 133414"/>
                <a:gd name="connsiteX4" fmla="*/ 66580 w 133414"/>
                <a:gd name="connsiteY4" fmla="*/ 550 h 133414"/>
                <a:gd name="connsiteX5" fmla="*/ 66707 w 133414"/>
                <a:gd name="connsiteY5" fmla="*/ 550 h 1334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3414" h="133414">
                  <a:moveTo>
                    <a:pt x="66707" y="550"/>
                  </a:moveTo>
                  <a:cubicBezTo>
                    <a:pt x="103549" y="550"/>
                    <a:pt x="133414" y="30416"/>
                    <a:pt x="133414" y="67257"/>
                  </a:cubicBezTo>
                  <a:cubicBezTo>
                    <a:pt x="133414" y="104099"/>
                    <a:pt x="103548" y="133965"/>
                    <a:pt x="66707" y="133965"/>
                  </a:cubicBezTo>
                  <a:cubicBezTo>
                    <a:pt x="29865" y="133965"/>
                    <a:pt x="0" y="104099"/>
                    <a:pt x="0" y="67257"/>
                  </a:cubicBezTo>
                  <a:cubicBezTo>
                    <a:pt x="-35" y="30451"/>
                    <a:pt x="29774" y="585"/>
                    <a:pt x="66580" y="550"/>
                  </a:cubicBezTo>
                  <a:cubicBezTo>
                    <a:pt x="66622" y="550"/>
                    <a:pt x="66664" y="550"/>
                    <a:pt x="66707" y="55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DCF0E3E7-8C30-4547-8489-BBF31B0E502E}"/>
                </a:ext>
              </a:extLst>
            </p:cNvPr>
            <p:cNvSpPr/>
            <p:nvPr/>
          </p:nvSpPr>
          <p:spPr>
            <a:xfrm>
              <a:off x="11850919" y="1132693"/>
              <a:ext cx="133414" cy="133414"/>
            </a:xfrm>
            <a:custGeom>
              <a:avLst/>
              <a:gdLst>
                <a:gd name="connsiteX0" fmla="*/ 66707 w 133414"/>
                <a:gd name="connsiteY0" fmla="*/ 550 h 133414"/>
                <a:gd name="connsiteX1" fmla="*/ 133414 w 133414"/>
                <a:gd name="connsiteY1" fmla="*/ 67257 h 133414"/>
                <a:gd name="connsiteX2" fmla="*/ 66707 w 133414"/>
                <a:gd name="connsiteY2" fmla="*/ 133965 h 133414"/>
                <a:gd name="connsiteX3" fmla="*/ 0 w 133414"/>
                <a:gd name="connsiteY3" fmla="*/ 67257 h 133414"/>
                <a:gd name="connsiteX4" fmla="*/ 0 w 133414"/>
                <a:gd name="connsiteY4" fmla="*/ 67194 h 133414"/>
                <a:gd name="connsiteX5" fmla="*/ 66643 w 133414"/>
                <a:gd name="connsiteY5" fmla="*/ 550 h 133414"/>
                <a:gd name="connsiteX6" fmla="*/ 66707 w 133414"/>
                <a:gd name="connsiteY6" fmla="*/ 550 h 1334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3414" h="133414">
                  <a:moveTo>
                    <a:pt x="66707" y="550"/>
                  </a:moveTo>
                  <a:cubicBezTo>
                    <a:pt x="103549" y="550"/>
                    <a:pt x="133414" y="30416"/>
                    <a:pt x="133414" y="67257"/>
                  </a:cubicBezTo>
                  <a:cubicBezTo>
                    <a:pt x="133414" y="104099"/>
                    <a:pt x="103548" y="133965"/>
                    <a:pt x="66707" y="133965"/>
                  </a:cubicBezTo>
                  <a:cubicBezTo>
                    <a:pt x="29865" y="133965"/>
                    <a:pt x="0" y="104099"/>
                    <a:pt x="0" y="67257"/>
                  </a:cubicBezTo>
                  <a:cubicBezTo>
                    <a:pt x="0" y="67236"/>
                    <a:pt x="0" y="67215"/>
                    <a:pt x="0" y="67194"/>
                  </a:cubicBezTo>
                  <a:cubicBezTo>
                    <a:pt x="0" y="30387"/>
                    <a:pt x="29837" y="550"/>
                    <a:pt x="66643" y="550"/>
                  </a:cubicBezTo>
                  <a:cubicBezTo>
                    <a:pt x="66664" y="550"/>
                    <a:pt x="66686" y="550"/>
                    <a:pt x="66707" y="55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43" name="Freeform: Shape 742">
              <a:extLst>
                <a:ext uri="{FF2B5EF4-FFF2-40B4-BE49-F238E27FC236}">
                  <a16:creationId xmlns:a16="http://schemas.microsoft.com/office/drawing/2014/main" id="{B6DCAB85-DE15-4EE7-A6A2-B73E1F5D865F}"/>
                </a:ext>
              </a:extLst>
            </p:cNvPr>
            <p:cNvSpPr/>
            <p:nvPr/>
          </p:nvSpPr>
          <p:spPr>
            <a:xfrm>
              <a:off x="12046136" y="994668"/>
              <a:ext cx="145865" cy="152911"/>
            </a:xfrm>
            <a:custGeom>
              <a:avLst/>
              <a:gdLst>
                <a:gd name="connsiteX0" fmla="*/ 76455 w 145865"/>
                <a:gd name="connsiteY0" fmla="*/ 0 h 152911"/>
                <a:gd name="connsiteX1" fmla="*/ 130518 w 145865"/>
                <a:gd name="connsiteY1" fmla="*/ 22393 h 152911"/>
                <a:gd name="connsiteX2" fmla="*/ 145865 w 145865"/>
                <a:gd name="connsiteY2" fmla="*/ 45156 h 152911"/>
                <a:gd name="connsiteX3" fmla="*/ 145865 w 145865"/>
                <a:gd name="connsiteY3" fmla="*/ 107755 h 152911"/>
                <a:gd name="connsiteX4" fmla="*/ 130518 w 145865"/>
                <a:gd name="connsiteY4" fmla="*/ 130518 h 152911"/>
                <a:gd name="connsiteX5" fmla="*/ 76455 w 145865"/>
                <a:gd name="connsiteY5" fmla="*/ 152911 h 152911"/>
                <a:gd name="connsiteX6" fmla="*/ 0 w 145865"/>
                <a:gd name="connsiteY6" fmla="*/ 76456 h 152911"/>
                <a:gd name="connsiteX7" fmla="*/ 76455 w 145865"/>
                <a:gd name="connsiteY7" fmla="*/ 0 h 152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45865" h="152911">
                  <a:moveTo>
                    <a:pt x="76455" y="0"/>
                  </a:moveTo>
                  <a:cubicBezTo>
                    <a:pt x="97568" y="0"/>
                    <a:pt x="116682" y="8558"/>
                    <a:pt x="130518" y="22393"/>
                  </a:cubicBezTo>
                  <a:lnTo>
                    <a:pt x="145865" y="45156"/>
                  </a:lnTo>
                  <a:lnTo>
                    <a:pt x="145865" y="107755"/>
                  </a:lnTo>
                  <a:lnTo>
                    <a:pt x="130518" y="130518"/>
                  </a:lnTo>
                  <a:cubicBezTo>
                    <a:pt x="116682" y="144354"/>
                    <a:pt x="97568" y="152911"/>
                    <a:pt x="76455" y="152911"/>
                  </a:cubicBezTo>
                  <a:cubicBezTo>
                    <a:pt x="34230" y="152911"/>
                    <a:pt x="0" y="118681"/>
                    <a:pt x="0" y="76456"/>
                  </a:cubicBezTo>
                  <a:cubicBezTo>
                    <a:pt x="0" y="34230"/>
                    <a:pt x="34230" y="0"/>
                    <a:pt x="76455" y="0"/>
                  </a:cubicBezTo>
                  <a:close/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55" name="Freeform: Shape 754">
              <a:extLst>
                <a:ext uri="{FF2B5EF4-FFF2-40B4-BE49-F238E27FC236}">
                  <a16:creationId xmlns:a16="http://schemas.microsoft.com/office/drawing/2014/main" id="{98C6D11F-10A2-4983-94A4-9F265ABE2352}"/>
                </a:ext>
              </a:extLst>
            </p:cNvPr>
            <p:cNvSpPr/>
            <p:nvPr/>
          </p:nvSpPr>
          <p:spPr>
            <a:xfrm>
              <a:off x="10032744" y="0"/>
              <a:ext cx="154312" cy="121930"/>
            </a:xfrm>
            <a:custGeom>
              <a:avLst/>
              <a:gdLst>
                <a:gd name="connsiteX0" fmla="*/ 16002 w 154312"/>
                <a:gd name="connsiteY0" fmla="*/ 0 h 121930"/>
                <a:gd name="connsiteX1" fmla="*/ 138310 w 154312"/>
                <a:gd name="connsiteY1" fmla="*/ 0 h 121930"/>
                <a:gd name="connsiteX2" fmla="*/ 148249 w 154312"/>
                <a:gd name="connsiteY2" fmla="*/ 14740 h 121930"/>
                <a:gd name="connsiteX3" fmla="*/ 154312 w 154312"/>
                <a:gd name="connsiteY3" fmla="*/ 44773 h 121930"/>
                <a:gd name="connsiteX4" fmla="*/ 77156 w 154312"/>
                <a:gd name="connsiteY4" fmla="*/ 121930 h 121930"/>
                <a:gd name="connsiteX5" fmla="*/ 0 w 154312"/>
                <a:gd name="connsiteY5" fmla="*/ 44773 h 121930"/>
                <a:gd name="connsiteX6" fmla="*/ 6063 w 154312"/>
                <a:gd name="connsiteY6" fmla="*/ 14740 h 121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4312" h="121930">
                  <a:moveTo>
                    <a:pt x="16002" y="0"/>
                  </a:moveTo>
                  <a:lnTo>
                    <a:pt x="138310" y="0"/>
                  </a:lnTo>
                  <a:lnTo>
                    <a:pt x="148249" y="14740"/>
                  </a:lnTo>
                  <a:cubicBezTo>
                    <a:pt x="152153" y="23971"/>
                    <a:pt x="154312" y="34120"/>
                    <a:pt x="154312" y="44773"/>
                  </a:cubicBezTo>
                  <a:cubicBezTo>
                    <a:pt x="154312" y="87386"/>
                    <a:pt x="119768" y="121930"/>
                    <a:pt x="77156" y="121930"/>
                  </a:cubicBezTo>
                  <a:cubicBezTo>
                    <a:pt x="34544" y="121930"/>
                    <a:pt x="0" y="87386"/>
                    <a:pt x="0" y="44773"/>
                  </a:cubicBezTo>
                  <a:cubicBezTo>
                    <a:pt x="0" y="34120"/>
                    <a:pt x="2159" y="23971"/>
                    <a:pt x="6063" y="14740"/>
                  </a:cubicBezTo>
                  <a:close/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C48B2E0B-49D9-49C9-966A-2B10C35AED71}"/>
                </a:ext>
              </a:extLst>
            </p:cNvPr>
            <p:cNvSpPr/>
            <p:nvPr/>
          </p:nvSpPr>
          <p:spPr>
            <a:xfrm>
              <a:off x="10033891" y="221025"/>
              <a:ext cx="130356" cy="130356"/>
            </a:xfrm>
            <a:custGeom>
              <a:avLst/>
              <a:gdLst>
                <a:gd name="connsiteX0" fmla="*/ 0 w 130356"/>
                <a:gd name="connsiteY0" fmla="*/ 65728 h 130356"/>
                <a:gd name="connsiteX1" fmla="*/ 65178 w 130356"/>
                <a:gd name="connsiteY1" fmla="*/ 550 h 130356"/>
                <a:gd name="connsiteX2" fmla="*/ 130356 w 130356"/>
                <a:gd name="connsiteY2" fmla="*/ 65728 h 130356"/>
                <a:gd name="connsiteX3" fmla="*/ 65178 w 130356"/>
                <a:gd name="connsiteY3" fmla="*/ 130907 h 130356"/>
                <a:gd name="connsiteX4" fmla="*/ 0 w 130356"/>
                <a:gd name="connsiteY4" fmla="*/ 65728 h 130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356" h="130356">
                  <a:moveTo>
                    <a:pt x="0" y="65728"/>
                  </a:moveTo>
                  <a:cubicBezTo>
                    <a:pt x="0" y="29731"/>
                    <a:pt x="29181" y="550"/>
                    <a:pt x="65178" y="550"/>
                  </a:cubicBezTo>
                  <a:cubicBezTo>
                    <a:pt x="101175" y="550"/>
                    <a:pt x="130356" y="29731"/>
                    <a:pt x="130356" y="65728"/>
                  </a:cubicBezTo>
                  <a:cubicBezTo>
                    <a:pt x="130356" y="101725"/>
                    <a:pt x="101175" y="130907"/>
                    <a:pt x="65178" y="130907"/>
                  </a:cubicBezTo>
                  <a:cubicBezTo>
                    <a:pt x="29181" y="130907"/>
                    <a:pt x="0" y="101725"/>
                    <a:pt x="0" y="65728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DB5A8F15-1F19-4753-ACDB-2902786BB883}"/>
                </a:ext>
              </a:extLst>
            </p:cNvPr>
            <p:cNvSpPr/>
            <p:nvPr/>
          </p:nvSpPr>
          <p:spPr>
            <a:xfrm>
              <a:off x="10078362" y="473010"/>
              <a:ext cx="106400" cy="106400"/>
            </a:xfrm>
            <a:custGeom>
              <a:avLst/>
              <a:gdLst>
                <a:gd name="connsiteX0" fmla="*/ 53200 w 106400"/>
                <a:gd name="connsiteY0" fmla="*/ 550 h 106400"/>
                <a:gd name="connsiteX1" fmla="*/ 106400 w 106400"/>
                <a:gd name="connsiteY1" fmla="*/ 53750 h 106400"/>
                <a:gd name="connsiteX2" fmla="*/ 53200 w 106400"/>
                <a:gd name="connsiteY2" fmla="*/ 106951 h 106400"/>
                <a:gd name="connsiteX3" fmla="*/ 0 w 106400"/>
                <a:gd name="connsiteY3" fmla="*/ 53750 h 106400"/>
                <a:gd name="connsiteX4" fmla="*/ 53200 w 106400"/>
                <a:gd name="connsiteY4" fmla="*/ 550 h 106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6400" h="106400">
                  <a:moveTo>
                    <a:pt x="53200" y="550"/>
                  </a:moveTo>
                  <a:cubicBezTo>
                    <a:pt x="82582" y="550"/>
                    <a:pt x="106400" y="24369"/>
                    <a:pt x="106400" y="53750"/>
                  </a:cubicBezTo>
                  <a:cubicBezTo>
                    <a:pt x="106400" y="83132"/>
                    <a:pt x="82582" y="106951"/>
                    <a:pt x="53200" y="106951"/>
                  </a:cubicBezTo>
                  <a:cubicBezTo>
                    <a:pt x="23818" y="106951"/>
                    <a:pt x="0" y="83132"/>
                    <a:pt x="0" y="53750"/>
                  </a:cubicBezTo>
                  <a:cubicBezTo>
                    <a:pt x="0" y="24369"/>
                    <a:pt x="23818" y="550"/>
                    <a:pt x="53200" y="55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FD8A9EF5-C89D-4AA2-AC71-491AE3A28918}"/>
                </a:ext>
              </a:extLst>
            </p:cNvPr>
            <p:cNvSpPr/>
            <p:nvPr/>
          </p:nvSpPr>
          <p:spPr>
            <a:xfrm>
              <a:off x="10169663" y="719770"/>
              <a:ext cx="73524" cy="73524"/>
            </a:xfrm>
            <a:custGeom>
              <a:avLst/>
              <a:gdLst>
                <a:gd name="connsiteX0" fmla="*/ 0 w 73524"/>
                <a:gd name="connsiteY0" fmla="*/ 37312 h 73524"/>
                <a:gd name="connsiteX1" fmla="*/ 36762 w 73524"/>
                <a:gd name="connsiteY1" fmla="*/ 550 h 73524"/>
                <a:gd name="connsiteX2" fmla="*/ 73525 w 73524"/>
                <a:gd name="connsiteY2" fmla="*/ 37312 h 73524"/>
                <a:gd name="connsiteX3" fmla="*/ 36762 w 73524"/>
                <a:gd name="connsiteY3" fmla="*/ 74075 h 73524"/>
                <a:gd name="connsiteX4" fmla="*/ 0 w 73524"/>
                <a:gd name="connsiteY4" fmla="*/ 37440 h 73524"/>
                <a:gd name="connsiteX5" fmla="*/ 0 w 73524"/>
                <a:gd name="connsiteY5" fmla="*/ 37312 h 735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3524" h="73524">
                  <a:moveTo>
                    <a:pt x="0" y="37312"/>
                  </a:moveTo>
                  <a:cubicBezTo>
                    <a:pt x="0" y="17009"/>
                    <a:pt x="16459" y="550"/>
                    <a:pt x="36762" y="550"/>
                  </a:cubicBezTo>
                  <a:cubicBezTo>
                    <a:pt x="57066" y="550"/>
                    <a:pt x="73525" y="17009"/>
                    <a:pt x="73525" y="37312"/>
                  </a:cubicBezTo>
                  <a:cubicBezTo>
                    <a:pt x="73525" y="57616"/>
                    <a:pt x="57066" y="74075"/>
                    <a:pt x="36762" y="74075"/>
                  </a:cubicBezTo>
                  <a:cubicBezTo>
                    <a:pt x="16494" y="74110"/>
                    <a:pt x="35" y="57708"/>
                    <a:pt x="0" y="37440"/>
                  </a:cubicBezTo>
                  <a:cubicBezTo>
                    <a:pt x="0" y="37397"/>
                    <a:pt x="0" y="37355"/>
                    <a:pt x="0" y="37312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B2D9C46E-8C96-4B6E-BC43-7B7FAB7ACAB3}"/>
                </a:ext>
              </a:extLst>
            </p:cNvPr>
            <p:cNvSpPr/>
            <p:nvPr/>
          </p:nvSpPr>
          <p:spPr>
            <a:xfrm>
              <a:off x="10284473" y="933145"/>
              <a:ext cx="73397" cy="73397"/>
            </a:xfrm>
            <a:custGeom>
              <a:avLst/>
              <a:gdLst>
                <a:gd name="connsiteX0" fmla="*/ 0 w 73397"/>
                <a:gd name="connsiteY0" fmla="*/ 37249 h 73397"/>
                <a:gd name="connsiteX1" fmla="*/ 36699 w 73397"/>
                <a:gd name="connsiteY1" fmla="*/ 550 h 73397"/>
                <a:gd name="connsiteX2" fmla="*/ 73397 w 73397"/>
                <a:gd name="connsiteY2" fmla="*/ 37249 h 73397"/>
                <a:gd name="connsiteX3" fmla="*/ 36699 w 73397"/>
                <a:gd name="connsiteY3" fmla="*/ 73947 h 73397"/>
                <a:gd name="connsiteX4" fmla="*/ 0 w 73397"/>
                <a:gd name="connsiteY4" fmla="*/ 37249 h 73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3397" h="73397">
                  <a:moveTo>
                    <a:pt x="0" y="37249"/>
                  </a:moveTo>
                  <a:cubicBezTo>
                    <a:pt x="0" y="16980"/>
                    <a:pt x="16431" y="550"/>
                    <a:pt x="36699" y="550"/>
                  </a:cubicBezTo>
                  <a:cubicBezTo>
                    <a:pt x="56967" y="550"/>
                    <a:pt x="73397" y="16981"/>
                    <a:pt x="73397" y="37249"/>
                  </a:cubicBezTo>
                  <a:cubicBezTo>
                    <a:pt x="73397" y="57517"/>
                    <a:pt x="56967" y="73947"/>
                    <a:pt x="36699" y="73947"/>
                  </a:cubicBezTo>
                  <a:cubicBezTo>
                    <a:pt x="16431" y="73947"/>
                    <a:pt x="0" y="57517"/>
                    <a:pt x="0" y="37249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D13A018F-3151-4701-A1A9-968E45FC3FAC}"/>
                </a:ext>
              </a:extLst>
            </p:cNvPr>
            <p:cNvSpPr/>
            <p:nvPr/>
          </p:nvSpPr>
          <p:spPr>
            <a:xfrm>
              <a:off x="10447451" y="1134477"/>
              <a:ext cx="49441" cy="49441"/>
            </a:xfrm>
            <a:custGeom>
              <a:avLst/>
              <a:gdLst>
                <a:gd name="connsiteX0" fmla="*/ 49441 w 49441"/>
                <a:gd name="connsiteY0" fmla="*/ 25271 h 49441"/>
                <a:gd name="connsiteX1" fmla="*/ 24721 w 49441"/>
                <a:gd name="connsiteY1" fmla="*/ 49991 h 49441"/>
                <a:gd name="connsiteX2" fmla="*/ 0 w 49441"/>
                <a:gd name="connsiteY2" fmla="*/ 25271 h 49441"/>
                <a:gd name="connsiteX3" fmla="*/ 24721 w 49441"/>
                <a:gd name="connsiteY3" fmla="*/ 550 h 49441"/>
                <a:gd name="connsiteX4" fmla="*/ 49441 w 49441"/>
                <a:gd name="connsiteY4" fmla="*/ 25271 h 49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441" h="49441">
                  <a:moveTo>
                    <a:pt x="49441" y="25271"/>
                  </a:moveTo>
                  <a:cubicBezTo>
                    <a:pt x="49441" y="38923"/>
                    <a:pt x="38373" y="49991"/>
                    <a:pt x="24721" y="49991"/>
                  </a:cubicBezTo>
                  <a:cubicBezTo>
                    <a:pt x="11068" y="49991"/>
                    <a:pt x="0" y="38923"/>
                    <a:pt x="0" y="25271"/>
                  </a:cubicBezTo>
                  <a:cubicBezTo>
                    <a:pt x="0" y="11618"/>
                    <a:pt x="11068" y="550"/>
                    <a:pt x="24721" y="550"/>
                  </a:cubicBezTo>
                  <a:cubicBezTo>
                    <a:pt x="38373" y="550"/>
                    <a:pt x="49441" y="11618"/>
                    <a:pt x="49441" y="25271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86C900AC-A0A6-42A0-ABE4-8C77DAC873C2}"/>
                </a:ext>
              </a:extLst>
            </p:cNvPr>
            <p:cNvSpPr/>
            <p:nvPr/>
          </p:nvSpPr>
          <p:spPr>
            <a:xfrm>
              <a:off x="10629861" y="1293823"/>
              <a:ext cx="49441" cy="49441"/>
            </a:xfrm>
            <a:custGeom>
              <a:avLst/>
              <a:gdLst>
                <a:gd name="connsiteX0" fmla="*/ 49441 w 49441"/>
                <a:gd name="connsiteY0" fmla="*/ 25271 h 49441"/>
                <a:gd name="connsiteX1" fmla="*/ 24721 w 49441"/>
                <a:gd name="connsiteY1" fmla="*/ 49991 h 49441"/>
                <a:gd name="connsiteX2" fmla="*/ 0 w 49441"/>
                <a:gd name="connsiteY2" fmla="*/ 25271 h 49441"/>
                <a:gd name="connsiteX3" fmla="*/ 24721 w 49441"/>
                <a:gd name="connsiteY3" fmla="*/ 550 h 49441"/>
                <a:gd name="connsiteX4" fmla="*/ 49441 w 49441"/>
                <a:gd name="connsiteY4" fmla="*/ 25271 h 49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441" h="49441">
                  <a:moveTo>
                    <a:pt x="49441" y="25271"/>
                  </a:moveTo>
                  <a:cubicBezTo>
                    <a:pt x="49441" y="38923"/>
                    <a:pt x="38373" y="49991"/>
                    <a:pt x="24721" y="49991"/>
                  </a:cubicBezTo>
                  <a:cubicBezTo>
                    <a:pt x="11068" y="49991"/>
                    <a:pt x="0" y="38923"/>
                    <a:pt x="0" y="25271"/>
                  </a:cubicBezTo>
                  <a:cubicBezTo>
                    <a:pt x="0" y="11618"/>
                    <a:pt x="11068" y="550"/>
                    <a:pt x="24721" y="550"/>
                  </a:cubicBezTo>
                  <a:cubicBezTo>
                    <a:pt x="38373" y="550"/>
                    <a:pt x="49441" y="11618"/>
                    <a:pt x="49441" y="25271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924AEB4F-2ABF-4932-B497-6E62FBDF2554}"/>
                </a:ext>
              </a:extLst>
            </p:cNvPr>
            <p:cNvSpPr/>
            <p:nvPr/>
          </p:nvSpPr>
          <p:spPr>
            <a:xfrm>
              <a:off x="10837757" y="1418063"/>
              <a:ext cx="49441" cy="49441"/>
            </a:xfrm>
            <a:custGeom>
              <a:avLst/>
              <a:gdLst>
                <a:gd name="connsiteX0" fmla="*/ 24784 w 49441"/>
                <a:gd name="connsiteY0" fmla="*/ 550 h 49441"/>
                <a:gd name="connsiteX1" fmla="*/ 49441 w 49441"/>
                <a:gd name="connsiteY1" fmla="*/ 25334 h 49441"/>
                <a:gd name="connsiteX2" fmla="*/ 24657 w 49441"/>
                <a:gd name="connsiteY2" fmla="*/ 49991 h 49441"/>
                <a:gd name="connsiteX3" fmla="*/ 0 w 49441"/>
                <a:gd name="connsiteY3" fmla="*/ 25271 h 49441"/>
                <a:gd name="connsiteX4" fmla="*/ 24721 w 49441"/>
                <a:gd name="connsiteY4" fmla="*/ 550 h 49441"/>
                <a:gd name="connsiteX5" fmla="*/ 24784 w 49441"/>
                <a:gd name="connsiteY5" fmla="*/ 550 h 49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9441" h="49441">
                  <a:moveTo>
                    <a:pt x="24784" y="550"/>
                  </a:moveTo>
                  <a:cubicBezTo>
                    <a:pt x="38437" y="585"/>
                    <a:pt x="49476" y="11682"/>
                    <a:pt x="49441" y="25334"/>
                  </a:cubicBezTo>
                  <a:cubicBezTo>
                    <a:pt x="49406" y="38987"/>
                    <a:pt x="38310" y="50026"/>
                    <a:pt x="24657" y="49991"/>
                  </a:cubicBezTo>
                  <a:cubicBezTo>
                    <a:pt x="11029" y="49956"/>
                    <a:pt x="0" y="38899"/>
                    <a:pt x="0" y="25271"/>
                  </a:cubicBezTo>
                  <a:cubicBezTo>
                    <a:pt x="0" y="11618"/>
                    <a:pt x="11068" y="550"/>
                    <a:pt x="24721" y="550"/>
                  </a:cubicBezTo>
                  <a:cubicBezTo>
                    <a:pt x="24742" y="550"/>
                    <a:pt x="24763" y="550"/>
                    <a:pt x="24784" y="55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621A3AB1-52DD-4CEE-92BC-B4A6BFEB4591}"/>
                </a:ext>
              </a:extLst>
            </p:cNvPr>
            <p:cNvSpPr/>
            <p:nvPr/>
          </p:nvSpPr>
          <p:spPr>
            <a:xfrm>
              <a:off x="11061580" y="1500189"/>
              <a:ext cx="55429" cy="55430"/>
            </a:xfrm>
            <a:custGeom>
              <a:avLst/>
              <a:gdLst>
                <a:gd name="connsiteX0" fmla="*/ 27715 w 55429"/>
                <a:gd name="connsiteY0" fmla="*/ 550 h 55430"/>
                <a:gd name="connsiteX1" fmla="*/ 55430 w 55429"/>
                <a:gd name="connsiteY1" fmla="*/ 28265 h 55430"/>
                <a:gd name="connsiteX2" fmla="*/ 27715 w 55429"/>
                <a:gd name="connsiteY2" fmla="*/ 55980 h 55430"/>
                <a:gd name="connsiteX3" fmla="*/ 0 w 55429"/>
                <a:gd name="connsiteY3" fmla="*/ 28265 h 55430"/>
                <a:gd name="connsiteX4" fmla="*/ 27715 w 55429"/>
                <a:gd name="connsiteY4" fmla="*/ 550 h 554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429" h="55430">
                  <a:moveTo>
                    <a:pt x="27715" y="550"/>
                  </a:moveTo>
                  <a:cubicBezTo>
                    <a:pt x="43022" y="550"/>
                    <a:pt x="55430" y="12958"/>
                    <a:pt x="55430" y="28265"/>
                  </a:cubicBezTo>
                  <a:cubicBezTo>
                    <a:pt x="55430" y="43572"/>
                    <a:pt x="43022" y="55980"/>
                    <a:pt x="27715" y="55980"/>
                  </a:cubicBezTo>
                  <a:cubicBezTo>
                    <a:pt x="12408" y="55980"/>
                    <a:pt x="0" y="43572"/>
                    <a:pt x="0" y="28265"/>
                  </a:cubicBezTo>
                  <a:cubicBezTo>
                    <a:pt x="0" y="12959"/>
                    <a:pt x="12408" y="550"/>
                    <a:pt x="27715" y="55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3429772-7D42-49A4-92E9-7FD9AE22561E}"/>
                </a:ext>
              </a:extLst>
            </p:cNvPr>
            <p:cNvSpPr/>
            <p:nvPr/>
          </p:nvSpPr>
          <p:spPr>
            <a:xfrm>
              <a:off x="11274381" y="1517965"/>
              <a:ext cx="106400" cy="106400"/>
            </a:xfrm>
            <a:custGeom>
              <a:avLst/>
              <a:gdLst>
                <a:gd name="connsiteX0" fmla="*/ 53200 w 106400"/>
                <a:gd name="connsiteY0" fmla="*/ 550 h 106400"/>
                <a:gd name="connsiteX1" fmla="*/ 106400 w 106400"/>
                <a:gd name="connsiteY1" fmla="*/ 53750 h 106400"/>
                <a:gd name="connsiteX2" fmla="*/ 53200 w 106400"/>
                <a:gd name="connsiteY2" fmla="*/ 106951 h 106400"/>
                <a:gd name="connsiteX3" fmla="*/ 0 w 106400"/>
                <a:gd name="connsiteY3" fmla="*/ 53750 h 106400"/>
                <a:gd name="connsiteX4" fmla="*/ 53200 w 106400"/>
                <a:gd name="connsiteY4" fmla="*/ 550 h 106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6400" h="106400">
                  <a:moveTo>
                    <a:pt x="53200" y="550"/>
                  </a:moveTo>
                  <a:cubicBezTo>
                    <a:pt x="82582" y="550"/>
                    <a:pt x="106400" y="24369"/>
                    <a:pt x="106400" y="53750"/>
                  </a:cubicBezTo>
                  <a:cubicBezTo>
                    <a:pt x="106400" y="83132"/>
                    <a:pt x="82582" y="106951"/>
                    <a:pt x="53200" y="106951"/>
                  </a:cubicBezTo>
                  <a:cubicBezTo>
                    <a:pt x="23818" y="106951"/>
                    <a:pt x="0" y="83132"/>
                    <a:pt x="0" y="53750"/>
                  </a:cubicBezTo>
                  <a:cubicBezTo>
                    <a:pt x="0" y="24369"/>
                    <a:pt x="23818" y="550"/>
                    <a:pt x="53200" y="55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334E4582-7C6A-45C2-918A-5164EE3BF80B}"/>
                </a:ext>
              </a:extLst>
            </p:cNvPr>
            <p:cNvSpPr/>
            <p:nvPr/>
          </p:nvSpPr>
          <p:spPr>
            <a:xfrm>
              <a:off x="11504639" y="1505987"/>
              <a:ext cx="130356" cy="130356"/>
            </a:xfrm>
            <a:custGeom>
              <a:avLst/>
              <a:gdLst>
                <a:gd name="connsiteX0" fmla="*/ 0 w 130356"/>
                <a:gd name="connsiteY0" fmla="*/ 65728 h 130356"/>
                <a:gd name="connsiteX1" fmla="*/ 65178 w 130356"/>
                <a:gd name="connsiteY1" fmla="*/ 550 h 130356"/>
                <a:gd name="connsiteX2" fmla="*/ 130356 w 130356"/>
                <a:gd name="connsiteY2" fmla="*/ 65728 h 130356"/>
                <a:gd name="connsiteX3" fmla="*/ 65178 w 130356"/>
                <a:gd name="connsiteY3" fmla="*/ 130907 h 130356"/>
                <a:gd name="connsiteX4" fmla="*/ 0 w 130356"/>
                <a:gd name="connsiteY4" fmla="*/ 65728 h 130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356" h="130356">
                  <a:moveTo>
                    <a:pt x="0" y="65728"/>
                  </a:moveTo>
                  <a:cubicBezTo>
                    <a:pt x="0" y="29731"/>
                    <a:pt x="29181" y="550"/>
                    <a:pt x="65178" y="550"/>
                  </a:cubicBezTo>
                  <a:cubicBezTo>
                    <a:pt x="101175" y="550"/>
                    <a:pt x="130356" y="29731"/>
                    <a:pt x="130356" y="65728"/>
                  </a:cubicBezTo>
                  <a:cubicBezTo>
                    <a:pt x="130356" y="101725"/>
                    <a:pt x="101175" y="130907"/>
                    <a:pt x="65178" y="130907"/>
                  </a:cubicBezTo>
                  <a:cubicBezTo>
                    <a:pt x="29181" y="130907"/>
                    <a:pt x="0" y="101725"/>
                    <a:pt x="0" y="65728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DFC626A4-0F0D-4E48-AF7C-4BCC32DD3CB0}"/>
                </a:ext>
              </a:extLst>
            </p:cNvPr>
            <p:cNvSpPr/>
            <p:nvPr/>
          </p:nvSpPr>
          <p:spPr>
            <a:xfrm>
              <a:off x="11741397" y="1461516"/>
              <a:ext cx="133415" cy="133414"/>
            </a:xfrm>
            <a:custGeom>
              <a:avLst/>
              <a:gdLst>
                <a:gd name="connsiteX0" fmla="*/ 133414 w 133415"/>
                <a:gd name="connsiteY0" fmla="*/ 66939 h 133414"/>
                <a:gd name="connsiteX1" fmla="*/ 67026 w 133415"/>
                <a:gd name="connsiteY1" fmla="*/ 133964 h 133414"/>
                <a:gd name="connsiteX2" fmla="*/ 1 w 133415"/>
                <a:gd name="connsiteY2" fmla="*/ 67576 h 133414"/>
                <a:gd name="connsiteX3" fmla="*/ 66389 w 133415"/>
                <a:gd name="connsiteY3" fmla="*/ 551 h 133414"/>
                <a:gd name="connsiteX4" fmla="*/ 66707 w 133415"/>
                <a:gd name="connsiteY4" fmla="*/ 550 h 133414"/>
                <a:gd name="connsiteX5" fmla="*/ 133414 w 133415"/>
                <a:gd name="connsiteY5" fmla="*/ 67257 h 1334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3415" h="133414">
                  <a:moveTo>
                    <a:pt x="133414" y="66939"/>
                  </a:moveTo>
                  <a:cubicBezTo>
                    <a:pt x="133590" y="103780"/>
                    <a:pt x="103867" y="133788"/>
                    <a:pt x="67026" y="133964"/>
                  </a:cubicBezTo>
                  <a:cubicBezTo>
                    <a:pt x="30185" y="134140"/>
                    <a:pt x="177" y="104417"/>
                    <a:pt x="1" y="67576"/>
                  </a:cubicBezTo>
                  <a:cubicBezTo>
                    <a:pt x="-175" y="30735"/>
                    <a:pt x="29548" y="727"/>
                    <a:pt x="66389" y="551"/>
                  </a:cubicBezTo>
                  <a:cubicBezTo>
                    <a:pt x="66495" y="550"/>
                    <a:pt x="66601" y="550"/>
                    <a:pt x="66707" y="550"/>
                  </a:cubicBezTo>
                  <a:cubicBezTo>
                    <a:pt x="103549" y="550"/>
                    <a:pt x="133414" y="30416"/>
                    <a:pt x="133414" y="67257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8C9DE57F-BC2F-4066-AE32-FF2BFC8173BC}"/>
                </a:ext>
              </a:extLst>
            </p:cNvPr>
            <p:cNvSpPr/>
            <p:nvPr/>
          </p:nvSpPr>
          <p:spPr>
            <a:xfrm>
              <a:off x="11955409" y="1363398"/>
              <a:ext cx="158899" cy="158899"/>
            </a:xfrm>
            <a:custGeom>
              <a:avLst/>
              <a:gdLst>
                <a:gd name="connsiteX0" fmla="*/ 158900 w 158899"/>
                <a:gd name="connsiteY0" fmla="*/ 79936 h 158899"/>
                <a:gd name="connsiteX1" fmla="*/ 79514 w 158899"/>
                <a:gd name="connsiteY1" fmla="*/ 159450 h 158899"/>
                <a:gd name="connsiteX2" fmla="*/ 0 w 158899"/>
                <a:gd name="connsiteY2" fmla="*/ 80064 h 158899"/>
                <a:gd name="connsiteX3" fmla="*/ 79386 w 158899"/>
                <a:gd name="connsiteY3" fmla="*/ 550 h 158899"/>
                <a:gd name="connsiteX4" fmla="*/ 79450 w 158899"/>
                <a:gd name="connsiteY4" fmla="*/ 550 h 158899"/>
                <a:gd name="connsiteX5" fmla="*/ 158900 w 158899"/>
                <a:gd name="connsiteY5" fmla="*/ 79936 h 1588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8899" h="158899">
                  <a:moveTo>
                    <a:pt x="158900" y="79936"/>
                  </a:moveTo>
                  <a:cubicBezTo>
                    <a:pt x="158935" y="123815"/>
                    <a:pt x="123392" y="159415"/>
                    <a:pt x="79514" y="159450"/>
                  </a:cubicBezTo>
                  <a:cubicBezTo>
                    <a:pt x="35635" y="159485"/>
                    <a:pt x="35" y="123943"/>
                    <a:pt x="0" y="80064"/>
                  </a:cubicBezTo>
                  <a:cubicBezTo>
                    <a:pt x="-35" y="36185"/>
                    <a:pt x="35507" y="585"/>
                    <a:pt x="79386" y="550"/>
                  </a:cubicBezTo>
                  <a:cubicBezTo>
                    <a:pt x="79407" y="550"/>
                    <a:pt x="79429" y="550"/>
                    <a:pt x="79450" y="550"/>
                  </a:cubicBezTo>
                  <a:cubicBezTo>
                    <a:pt x="123304" y="550"/>
                    <a:pt x="158865" y="36082"/>
                    <a:pt x="158900" y="79936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41" name="Freeform: Shape 740">
              <a:extLst>
                <a:ext uri="{FF2B5EF4-FFF2-40B4-BE49-F238E27FC236}">
                  <a16:creationId xmlns:a16="http://schemas.microsoft.com/office/drawing/2014/main" id="{CB7BECE4-61AF-4785-AD33-6E94277C71FE}"/>
                </a:ext>
              </a:extLst>
            </p:cNvPr>
            <p:cNvSpPr/>
            <p:nvPr userDrawn="1"/>
          </p:nvSpPr>
          <p:spPr>
            <a:xfrm>
              <a:off x="12144636" y="1237123"/>
              <a:ext cx="47364" cy="163972"/>
            </a:xfrm>
            <a:custGeom>
              <a:avLst/>
              <a:gdLst>
                <a:gd name="connsiteX0" fmla="*/ 47364 w 47364"/>
                <a:gd name="connsiteY0" fmla="*/ 0 h 163972"/>
                <a:gd name="connsiteX1" fmla="*/ 47364 w 47364"/>
                <a:gd name="connsiteY1" fmla="*/ 163972 h 163972"/>
                <a:gd name="connsiteX2" fmla="*/ 28738 w 47364"/>
                <a:gd name="connsiteY2" fmla="*/ 151414 h 163972"/>
                <a:gd name="connsiteX3" fmla="*/ 0 w 47364"/>
                <a:gd name="connsiteY3" fmla="*/ 82034 h 163972"/>
                <a:gd name="connsiteX4" fmla="*/ 0 w 47364"/>
                <a:gd name="connsiteY4" fmla="*/ 81971 h 163972"/>
                <a:gd name="connsiteX5" fmla="*/ 28757 w 47364"/>
                <a:gd name="connsiteY5" fmla="*/ 12546 h 1639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7364" h="163972">
                  <a:moveTo>
                    <a:pt x="47364" y="0"/>
                  </a:moveTo>
                  <a:lnTo>
                    <a:pt x="47364" y="163972"/>
                  </a:lnTo>
                  <a:lnTo>
                    <a:pt x="28738" y="151414"/>
                  </a:lnTo>
                  <a:cubicBezTo>
                    <a:pt x="10982" y="133658"/>
                    <a:pt x="0" y="109129"/>
                    <a:pt x="0" y="82034"/>
                  </a:cubicBezTo>
                  <a:cubicBezTo>
                    <a:pt x="0" y="82013"/>
                    <a:pt x="0" y="81992"/>
                    <a:pt x="0" y="81971"/>
                  </a:cubicBezTo>
                  <a:cubicBezTo>
                    <a:pt x="0" y="54859"/>
                    <a:pt x="10989" y="30313"/>
                    <a:pt x="28757" y="12546"/>
                  </a:cubicBezTo>
                  <a:close/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26DAE8EB-54FD-4E4A-A797-4667C20B3F2C}"/>
                </a:ext>
              </a:extLst>
            </p:cNvPr>
            <p:cNvSpPr/>
            <p:nvPr/>
          </p:nvSpPr>
          <p:spPr>
            <a:xfrm>
              <a:off x="9754828" y="27147"/>
              <a:ext cx="154440" cy="154440"/>
            </a:xfrm>
            <a:custGeom>
              <a:avLst/>
              <a:gdLst>
                <a:gd name="connsiteX0" fmla="*/ 0 w 154440"/>
                <a:gd name="connsiteY0" fmla="*/ 77834 h 154440"/>
                <a:gd name="connsiteX1" fmla="*/ 77156 w 154440"/>
                <a:gd name="connsiteY1" fmla="*/ 550 h 154440"/>
                <a:gd name="connsiteX2" fmla="*/ 154440 w 154440"/>
                <a:gd name="connsiteY2" fmla="*/ 77706 h 154440"/>
                <a:gd name="connsiteX3" fmla="*/ 77284 w 154440"/>
                <a:gd name="connsiteY3" fmla="*/ 154990 h 154440"/>
                <a:gd name="connsiteX4" fmla="*/ 77156 w 154440"/>
                <a:gd name="connsiteY4" fmla="*/ 154990 h 154440"/>
                <a:gd name="connsiteX5" fmla="*/ 0 w 154440"/>
                <a:gd name="connsiteY5" fmla="*/ 77834 h 154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4440" h="154440">
                  <a:moveTo>
                    <a:pt x="0" y="77834"/>
                  </a:moveTo>
                  <a:cubicBezTo>
                    <a:pt x="-35" y="35186"/>
                    <a:pt x="34509" y="585"/>
                    <a:pt x="77156" y="550"/>
                  </a:cubicBezTo>
                  <a:cubicBezTo>
                    <a:pt x="119804" y="515"/>
                    <a:pt x="154405" y="35059"/>
                    <a:pt x="154440" y="77706"/>
                  </a:cubicBezTo>
                  <a:cubicBezTo>
                    <a:pt x="154475" y="120354"/>
                    <a:pt x="119931" y="154955"/>
                    <a:pt x="77284" y="154990"/>
                  </a:cubicBezTo>
                  <a:cubicBezTo>
                    <a:pt x="77241" y="154990"/>
                    <a:pt x="77199" y="154990"/>
                    <a:pt x="77156" y="154990"/>
                  </a:cubicBezTo>
                  <a:cubicBezTo>
                    <a:pt x="34544" y="154990"/>
                    <a:pt x="0" y="120446"/>
                    <a:pt x="0" y="77834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62716843-363D-4C43-9856-03A6736D574F}"/>
                </a:ext>
              </a:extLst>
            </p:cNvPr>
            <p:cNvSpPr/>
            <p:nvPr/>
          </p:nvSpPr>
          <p:spPr>
            <a:xfrm>
              <a:off x="9767570" y="282126"/>
              <a:ext cx="128954" cy="129146"/>
            </a:xfrm>
            <a:custGeom>
              <a:avLst/>
              <a:gdLst>
                <a:gd name="connsiteX0" fmla="*/ 64478 w 128954"/>
                <a:gd name="connsiteY0" fmla="*/ 741 h 129146"/>
                <a:gd name="connsiteX1" fmla="*/ 128955 w 128954"/>
                <a:gd name="connsiteY1" fmla="*/ 65219 h 129146"/>
                <a:gd name="connsiteX2" fmla="*/ 64477 w 128954"/>
                <a:gd name="connsiteY2" fmla="*/ 129696 h 129146"/>
                <a:gd name="connsiteX3" fmla="*/ 0 w 128954"/>
                <a:gd name="connsiteY3" fmla="*/ 65218 h 129146"/>
                <a:gd name="connsiteX4" fmla="*/ 1 w 128954"/>
                <a:gd name="connsiteY4" fmla="*/ 64964 h 129146"/>
                <a:gd name="connsiteX5" fmla="*/ 64414 w 128954"/>
                <a:gd name="connsiteY5" fmla="*/ 550 h 129146"/>
                <a:gd name="connsiteX6" fmla="*/ 64478 w 128954"/>
                <a:gd name="connsiteY6" fmla="*/ 550 h 129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8954" h="129146">
                  <a:moveTo>
                    <a:pt x="64478" y="741"/>
                  </a:moveTo>
                  <a:cubicBezTo>
                    <a:pt x="100088" y="741"/>
                    <a:pt x="128956" y="29609"/>
                    <a:pt x="128955" y="65219"/>
                  </a:cubicBezTo>
                  <a:cubicBezTo>
                    <a:pt x="128955" y="100829"/>
                    <a:pt x="100087" y="129696"/>
                    <a:pt x="64477" y="129696"/>
                  </a:cubicBezTo>
                  <a:cubicBezTo>
                    <a:pt x="28867" y="129696"/>
                    <a:pt x="-1" y="100828"/>
                    <a:pt x="0" y="65218"/>
                  </a:cubicBezTo>
                  <a:cubicBezTo>
                    <a:pt x="0" y="65133"/>
                    <a:pt x="0" y="65049"/>
                    <a:pt x="1" y="64964"/>
                  </a:cubicBezTo>
                  <a:cubicBezTo>
                    <a:pt x="1" y="29389"/>
                    <a:pt x="28840" y="550"/>
                    <a:pt x="64414" y="550"/>
                  </a:cubicBezTo>
                  <a:cubicBezTo>
                    <a:pt x="64435" y="550"/>
                    <a:pt x="64457" y="550"/>
                    <a:pt x="64478" y="55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id="{6ECCDCB5-97E5-4D6F-9202-34D02D575D83}"/>
                </a:ext>
              </a:extLst>
            </p:cNvPr>
            <p:cNvSpPr/>
            <p:nvPr/>
          </p:nvSpPr>
          <p:spPr>
            <a:xfrm>
              <a:off x="9818668" y="536914"/>
              <a:ext cx="98882" cy="98882"/>
            </a:xfrm>
            <a:custGeom>
              <a:avLst/>
              <a:gdLst>
                <a:gd name="connsiteX0" fmla="*/ 49441 w 98882"/>
                <a:gd name="connsiteY0" fmla="*/ 550 h 98882"/>
                <a:gd name="connsiteX1" fmla="*/ 98883 w 98882"/>
                <a:gd name="connsiteY1" fmla="*/ 49991 h 98882"/>
                <a:gd name="connsiteX2" fmla="*/ 49441 w 98882"/>
                <a:gd name="connsiteY2" fmla="*/ 99432 h 98882"/>
                <a:gd name="connsiteX3" fmla="*/ 0 w 98882"/>
                <a:gd name="connsiteY3" fmla="*/ 49991 h 98882"/>
                <a:gd name="connsiteX4" fmla="*/ 49441 w 98882"/>
                <a:gd name="connsiteY4" fmla="*/ 550 h 98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8882" h="98882">
                  <a:moveTo>
                    <a:pt x="49441" y="550"/>
                  </a:moveTo>
                  <a:cubicBezTo>
                    <a:pt x="76747" y="550"/>
                    <a:pt x="98883" y="22686"/>
                    <a:pt x="98883" y="49991"/>
                  </a:cubicBezTo>
                  <a:cubicBezTo>
                    <a:pt x="98883" y="77297"/>
                    <a:pt x="76747" y="99432"/>
                    <a:pt x="49441" y="99432"/>
                  </a:cubicBezTo>
                  <a:cubicBezTo>
                    <a:pt x="22135" y="99432"/>
                    <a:pt x="0" y="77297"/>
                    <a:pt x="0" y="49991"/>
                  </a:cubicBezTo>
                  <a:cubicBezTo>
                    <a:pt x="0" y="22686"/>
                    <a:pt x="22135" y="550"/>
                    <a:pt x="49441" y="55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3A9CDE55-32AC-479B-B38C-972EEC11B197}"/>
                </a:ext>
              </a:extLst>
            </p:cNvPr>
            <p:cNvSpPr/>
            <p:nvPr/>
          </p:nvSpPr>
          <p:spPr>
            <a:xfrm>
              <a:off x="9904362" y="782718"/>
              <a:ext cx="70466" cy="70466"/>
            </a:xfrm>
            <a:custGeom>
              <a:avLst/>
              <a:gdLst>
                <a:gd name="connsiteX0" fmla="*/ 0 w 70466"/>
                <a:gd name="connsiteY0" fmla="*/ 35847 h 70466"/>
                <a:gd name="connsiteX1" fmla="*/ 35170 w 70466"/>
                <a:gd name="connsiteY1" fmla="*/ 550 h 70466"/>
                <a:gd name="connsiteX2" fmla="*/ 70467 w 70466"/>
                <a:gd name="connsiteY2" fmla="*/ 35720 h 70466"/>
                <a:gd name="connsiteX3" fmla="*/ 35297 w 70466"/>
                <a:gd name="connsiteY3" fmla="*/ 71016 h 70466"/>
                <a:gd name="connsiteX4" fmla="*/ 35170 w 70466"/>
                <a:gd name="connsiteY4" fmla="*/ 71016 h 70466"/>
                <a:gd name="connsiteX5" fmla="*/ 0 w 70466"/>
                <a:gd name="connsiteY5" fmla="*/ 35847 h 70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0466" h="70466">
                  <a:moveTo>
                    <a:pt x="0" y="35847"/>
                  </a:moveTo>
                  <a:cubicBezTo>
                    <a:pt x="-35" y="16388"/>
                    <a:pt x="15711" y="585"/>
                    <a:pt x="35170" y="550"/>
                  </a:cubicBezTo>
                  <a:cubicBezTo>
                    <a:pt x="54628" y="515"/>
                    <a:pt x="70431" y="16261"/>
                    <a:pt x="70467" y="35720"/>
                  </a:cubicBezTo>
                  <a:cubicBezTo>
                    <a:pt x="70502" y="55178"/>
                    <a:pt x="54756" y="70981"/>
                    <a:pt x="35297" y="71016"/>
                  </a:cubicBezTo>
                  <a:cubicBezTo>
                    <a:pt x="35254" y="71016"/>
                    <a:pt x="35212" y="71016"/>
                    <a:pt x="35170" y="71016"/>
                  </a:cubicBezTo>
                  <a:cubicBezTo>
                    <a:pt x="15760" y="70981"/>
                    <a:pt x="35" y="55256"/>
                    <a:pt x="0" y="35847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E8E49208-98EE-4FB9-B6BE-BC7C5D0F875F}"/>
                </a:ext>
              </a:extLst>
            </p:cNvPr>
            <p:cNvSpPr/>
            <p:nvPr/>
          </p:nvSpPr>
          <p:spPr>
            <a:xfrm>
              <a:off x="10023697" y="1015525"/>
              <a:ext cx="42050" cy="42050"/>
            </a:xfrm>
            <a:custGeom>
              <a:avLst/>
              <a:gdLst>
                <a:gd name="connsiteX0" fmla="*/ 20962 w 42050"/>
                <a:gd name="connsiteY0" fmla="*/ 550 h 42050"/>
                <a:gd name="connsiteX1" fmla="*/ 42050 w 42050"/>
                <a:gd name="connsiteY1" fmla="*/ 21512 h 42050"/>
                <a:gd name="connsiteX2" fmla="*/ 21089 w 42050"/>
                <a:gd name="connsiteY2" fmla="*/ 42600 h 42050"/>
                <a:gd name="connsiteX3" fmla="*/ 0 w 42050"/>
                <a:gd name="connsiteY3" fmla="*/ 21639 h 42050"/>
                <a:gd name="connsiteX4" fmla="*/ 0 w 42050"/>
                <a:gd name="connsiteY4" fmla="*/ 21512 h 42050"/>
                <a:gd name="connsiteX5" fmla="*/ 20962 w 42050"/>
                <a:gd name="connsiteY5" fmla="*/ 550 h 42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2050" h="42050">
                  <a:moveTo>
                    <a:pt x="20962" y="550"/>
                  </a:moveTo>
                  <a:cubicBezTo>
                    <a:pt x="32574" y="515"/>
                    <a:pt x="42015" y="9900"/>
                    <a:pt x="42050" y="21512"/>
                  </a:cubicBezTo>
                  <a:cubicBezTo>
                    <a:pt x="42085" y="33123"/>
                    <a:pt x="32700" y="42565"/>
                    <a:pt x="21089" y="42600"/>
                  </a:cubicBezTo>
                  <a:cubicBezTo>
                    <a:pt x="9477" y="42635"/>
                    <a:pt x="35" y="33251"/>
                    <a:pt x="0" y="21639"/>
                  </a:cubicBezTo>
                  <a:cubicBezTo>
                    <a:pt x="0" y="21596"/>
                    <a:pt x="0" y="21554"/>
                    <a:pt x="0" y="21512"/>
                  </a:cubicBezTo>
                  <a:cubicBezTo>
                    <a:pt x="0" y="9935"/>
                    <a:pt x="9385" y="550"/>
                    <a:pt x="20962" y="55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1B750222-4F61-453B-B011-F24B33EC954F}"/>
                </a:ext>
              </a:extLst>
            </p:cNvPr>
            <p:cNvSpPr/>
            <p:nvPr/>
          </p:nvSpPr>
          <p:spPr>
            <a:xfrm>
              <a:off x="10157302" y="1212398"/>
              <a:ext cx="48039" cy="48039"/>
            </a:xfrm>
            <a:custGeom>
              <a:avLst/>
              <a:gdLst>
                <a:gd name="connsiteX0" fmla="*/ 24020 w 48039"/>
                <a:gd name="connsiteY0" fmla="*/ 550 h 48039"/>
                <a:gd name="connsiteX1" fmla="*/ 48040 w 48039"/>
                <a:gd name="connsiteY1" fmla="*/ 24570 h 48039"/>
                <a:gd name="connsiteX2" fmla="*/ 24020 w 48039"/>
                <a:gd name="connsiteY2" fmla="*/ 48590 h 48039"/>
                <a:gd name="connsiteX3" fmla="*/ 0 w 48039"/>
                <a:gd name="connsiteY3" fmla="*/ 24570 h 48039"/>
                <a:gd name="connsiteX4" fmla="*/ 0 w 48039"/>
                <a:gd name="connsiteY4" fmla="*/ 24506 h 48039"/>
                <a:gd name="connsiteX5" fmla="*/ 23956 w 48039"/>
                <a:gd name="connsiteY5" fmla="*/ 550 h 48039"/>
                <a:gd name="connsiteX6" fmla="*/ 24020 w 48039"/>
                <a:gd name="connsiteY6" fmla="*/ 550 h 48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039" h="48039">
                  <a:moveTo>
                    <a:pt x="24020" y="550"/>
                  </a:moveTo>
                  <a:cubicBezTo>
                    <a:pt x="37286" y="550"/>
                    <a:pt x="48040" y="11304"/>
                    <a:pt x="48040" y="24570"/>
                  </a:cubicBezTo>
                  <a:cubicBezTo>
                    <a:pt x="48040" y="37836"/>
                    <a:pt x="37286" y="48590"/>
                    <a:pt x="24020" y="48590"/>
                  </a:cubicBezTo>
                  <a:cubicBezTo>
                    <a:pt x="10754" y="48590"/>
                    <a:pt x="0" y="37836"/>
                    <a:pt x="0" y="24570"/>
                  </a:cubicBezTo>
                  <a:cubicBezTo>
                    <a:pt x="0" y="24549"/>
                    <a:pt x="0" y="24527"/>
                    <a:pt x="0" y="24506"/>
                  </a:cubicBezTo>
                  <a:cubicBezTo>
                    <a:pt x="0" y="11276"/>
                    <a:pt x="10725" y="550"/>
                    <a:pt x="23956" y="550"/>
                  </a:cubicBezTo>
                  <a:cubicBezTo>
                    <a:pt x="23977" y="550"/>
                    <a:pt x="23999" y="550"/>
                    <a:pt x="24020" y="55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254A9CE3-47B6-4A24-9DD9-010ADBDA55E0}"/>
                </a:ext>
              </a:extLst>
            </p:cNvPr>
            <p:cNvSpPr/>
            <p:nvPr/>
          </p:nvSpPr>
          <p:spPr>
            <a:xfrm>
              <a:off x="10333915" y="1402008"/>
              <a:ext cx="24083" cy="24083"/>
            </a:xfrm>
            <a:custGeom>
              <a:avLst/>
              <a:gdLst>
                <a:gd name="connsiteX0" fmla="*/ 24083 w 24083"/>
                <a:gd name="connsiteY0" fmla="*/ 12528 h 24083"/>
                <a:gd name="connsiteX1" fmla="*/ 12105 w 24083"/>
                <a:gd name="connsiteY1" fmla="*/ 24633 h 24083"/>
                <a:gd name="connsiteX2" fmla="*/ 0 w 24083"/>
                <a:gd name="connsiteY2" fmla="*/ 12655 h 24083"/>
                <a:gd name="connsiteX3" fmla="*/ 11978 w 24083"/>
                <a:gd name="connsiteY3" fmla="*/ 550 h 24083"/>
                <a:gd name="connsiteX4" fmla="*/ 12105 w 24083"/>
                <a:gd name="connsiteY4" fmla="*/ 550 h 24083"/>
                <a:gd name="connsiteX5" fmla="*/ 24083 w 24083"/>
                <a:gd name="connsiteY5" fmla="*/ 12528 h 24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083" h="24083">
                  <a:moveTo>
                    <a:pt x="24083" y="12528"/>
                  </a:moveTo>
                  <a:cubicBezTo>
                    <a:pt x="24118" y="19179"/>
                    <a:pt x="18756" y="24598"/>
                    <a:pt x="12105" y="24633"/>
                  </a:cubicBezTo>
                  <a:cubicBezTo>
                    <a:pt x="5454" y="24668"/>
                    <a:pt x="35" y="19306"/>
                    <a:pt x="0" y="12655"/>
                  </a:cubicBezTo>
                  <a:cubicBezTo>
                    <a:pt x="-35" y="6005"/>
                    <a:pt x="5328" y="585"/>
                    <a:pt x="11978" y="550"/>
                  </a:cubicBezTo>
                  <a:cubicBezTo>
                    <a:pt x="12020" y="550"/>
                    <a:pt x="12063" y="550"/>
                    <a:pt x="12105" y="550"/>
                  </a:cubicBezTo>
                  <a:cubicBezTo>
                    <a:pt x="18721" y="550"/>
                    <a:pt x="24083" y="5913"/>
                    <a:pt x="24083" y="12528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45213978-D17F-4E2B-B4D6-1A6CAE938A41}"/>
                </a:ext>
              </a:extLst>
            </p:cNvPr>
            <p:cNvSpPr/>
            <p:nvPr/>
          </p:nvSpPr>
          <p:spPr>
            <a:xfrm>
              <a:off x="10523460" y="1553071"/>
              <a:ext cx="23956" cy="23955"/>
            </a:xfrm>
            <a:custGeom>
              <a:avLst/>
              <a:gdLst>
                <a:gd name="connsiteX0" fmla="*/ 23956 w 23956"/>
                <a:gd name="connsiteY0" fmla="*/ 12592 h 23955"/>
                <a:gd name="connsiteX1" fmla="*/ 11914 w 23956"/>
                <a:gd name="connsiteY1" fmla="*/ 24506 h 23955"/>
                <a:gd name="connsiteX2" fmla="*/ 0 w 23956"/>
                <a:gd name="connsiteY2" fmla="*/ 12464 h 23955"/>
                <a:gd name="connsiteX3" fmla="*/ 11978 w 23956"/>
                <a:gd name="connsiteY3" fmla="*/ 550 h 23955"/>
                <a:gd name="connsiteX4" fmla="*/ 23956 w 23956"/>
                <a:gd name="connsiteY4" fmla="*/ 12528 h 23955"/>
                <a:gd name="connsiteX5" fmla="*/ 23956 w 23956"/>
                <a:gd name="connsiteY5" fmla="*/ 12592 h 239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956" h="23955">
                  <a:moveTo>
                    <a:pt x="23956" y="12592"/>
                  </a:moveTo>
                  <a:cubicBezTo>
                    <a:pt x="23921" y="19207"/>
                    <a:pt x="18530" y="24541"/>
                    <a:pt x="11914" y="24506"/>
                  </a:cubicBezTo>
                  <a:cubicBezTo>
                    <a:pt x="5299" y="24471"/>
                    <a:pt x="-35" y="19079"/>
                    <a:pt x="0" y="12464"/>
                  </a:cubicBezTo>
                  <a:cubicBezTo>
                    <a:pt x="35" y="5874"/>
                    <a:pt x="5388" y="550"/>
                    <a:pt x="11978" y="550"/>
                  </a:cubicBezTo>
                  <a:cubicBezTo>
                    <a:pt x="18594" y="550"/>
                    <a:pt x="23956" y="5913"/>
                    <a:pt x="23956" y="12528"/>
                  </a:cubicBezTo>
                  <a:cubicBezTo>
                    <a:pt x="23956" y="12549"/>
                    <a:pt x="23956" y="12570"/>
                    <a:pt x="23956" y="12592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AB5BB70B-88AC-4527-AB37-5025D7C2D916}"/>
                </a:ext>
              </a:extLst>
            </p:cNvPr>
            <p:cNvSpPr/>
            <p:nvPr/>
          </p:nvSpPr>
          <p:spPr>
            <a:xfrm>
              <a:off x="10721289" y="1662275"/>
              <a:ext cx="47912" cy="47912"/>
            </a:xfrm>
            <a:custGeom>
              <a:avLst/>
              <a:gdLst>
                <a:gd name="connsiteX0" fmla="*/ 24020 w 47912"/>
                <a:gd name="connsiteY0" fmla="*/ 550 h 47912"/>
                <a:gd name="connsiteX1" fmla="*/ 47912 w 47912"/>
                <a:gd name="connsiteY1" fmla="*/ 24570 h 47912"/>
                <a:gd name="connsiteX2" fmla="*/ 23892 w 47912"/>
                <a:gd name="connsiteY2" fmla="*/ 48462 h 47912"/>
                <a:gd name="connsiteX3" fmla="*/ 0 w 47912"/>
                <a:gd name="connsiteY3" fmla="*/ 24506 h 47912"/>
                <a:gd name="connsiteX4" fmla="*/ 23956 w 47912"/>
                <a:gd name="connsiteY4" fmla="*/ 550 h 47912"/>
                <a:gd name="connsiteX5" fmla="*/ 24020 w 47912"/>
                <a:gd name="connsiteY5" fmla="*/ 550 h 47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7912" h="47912">
                  <a:moveTo>
                    <a:pt x="24020" y="550"/>
                  </a:moveTo>
                  <a:cubicBezTo>
                    <a:pt x="37250" y="585"/>
                    <a:pt x="47947" y="11339"/>
                    <a:pt x="47912" y="24570"/>
                  </a:cubicBezTo>
                  <a:cubicBezTo>
                    <a:pt x="47877" y="37800"/>
                    <a:pt x="37123" y="48497"/>
                    <a:pt x="23892" y="48462"/>
                  </a:cubicBezTo>
                  <a:cubicBezTo>
                    <a:pt x="10687" y="48427"/>
                    <a:pt x="0" y="37712"/>
                    <a:pt x="0" y="24506"/>
                  </a:cubicBezTo>
                  <a:cubicBezTo>
                    <a:pt x="0" y="11276"/>
                    <a:pt x="10725" y="550"/>
                    <a:pt x="23956" y="550"/>
                  </a:cubicBezTo>
                  <a:cubicBezTo>
                    <a:pt x="23977" y="550"/>
                    <a:pt x="23999" y="550"/>
                    <a:pt x="24020" y="55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59C3D3BA-F93C-4841-B79F-053B42230471}"/>
                </a:ext>
              </a:extLst>
            </p:cNvPr>
            <p:cNvSpPr/>
            <p:nvPr/>
          </p:nvSpPr>
          <p:spPr>
            <a:xfrm>
              <a:off x="10931606" y="1735800"/>
              <a:ext cx="77984" cy="77984"/>
            </a:xfrm>
            <a:custGeom>
              <a:avLst/>
              <a:gdLst>
                <a:gd name="connsiteX0" fmla="*/ 77985 w 77984"/>
                <a:gd name="connsiteY0" fmla="*/ 39542 h 77984"/>
                <a:gd name="connsiteX1" fmla="*/ 38992 w 77984"/>
                <a:gd name="connsiteY1" fmla="*/ 78535 h 77984"/>
                <a:gd name="connsiteX2" fmla="*/ 0 w 77984"/>
                <a:gd name="connsiteY2" fmla="*/ 39542 h 77984"/>
                <a:gd name="connsiteX3" fmla="*/ 38992 w 77984"/>
                <a:gd name="connsiteY3" fmla="*/ 550 h 77984"/>
                <a:gd name="connsiteX4" fmla="*/ 39056 w 77984"/>
                <a:gd name="connsiteY4" fmla="*/ 550 h 77984"/>
                <a:gd name="connsiteX5" fmla="*/ 77985 w 77984"/>
                <a:gd name="connsiteY5" fmla="*/ 39542 h 77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7984" h="77984">
                  <a:moveTo>
                    <a:pt x="77985" y="39542"/>
                  </a:moveTo>
                  <a:cubicBezTo>
                    <a:pt x="77985" y="61077"/>
                    <a:pt x="60527" y="78535"/>
                    <a:pt x="38992" y="78535"/>
                  </a:cubicBezTo>
                  <a:cubicBezTo>
                    <a:pt x="17457" y="78535"/>
                    <a:pt x="0" y="61077"/>
                    <a:pt x="0" y="39542"/>
                  </a:cubicBezTo>
                  <a:cubicBezTo>
                    <a:pt x="0" y="18007"/>
                    <a:pt x="17457" y="550"/>
                    <a:pt x="38992" y="550"/>
                  </a:cubicBezTo>
                  <a:cubicBezTo>
                    <a:pt x="39013" y="550"/>
                    <a:pt x="39035" y="550"/>
                    <a:pt x="39056" y="550"/>
                  </a:cubicBezTo>
                  <a:cubicBezTo>
                    <a:pt x="60566" y="585"/>
                    <a:pt x="77985" y="18032"/>
                    <a:pt x="77985" y="39542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6" name="Freeform: Shape 145">
              <a:extLst>
                <a:ext uri="{FF2B5EF4-FFF2-40B4-BE49-F238E27FC236}">
                  <a16:creationId xmlns:a16="http://schemas.microsoft.com/office/drawing/2014/main" id="{EB45C53E-CE9D-4F65-9F7D-B0DB6A32AD90}"/>
                </a:ext>
              </a:extLst>
            </p:cNvPr>
            <p:cNvSpPr/>
            <p:nvPr/>
          </p:nvSpPr>
          <p:spPr>
            <a:xfrm>
              <a:off x="11153900" y="1775493"/>
              <a:ext cx="106400" cy="106400"/>
            </a:xfrm>
            <a:custGeom>
              <a:avLst/>
              <a:gdLst>
                <a:gd name="connsiteX0" fmla="*/ 53200 w 106400"/>
                <a:gd name="connsiteY0" fmla="*/ 550 h 106400"/>
                <a:gd name="connsiteX1" fmla="*/ 106400 w 106400"/>
                <a:gd name="connsiteY1" fmla="*/ 53750 h 106400"/>
                <a:gd name="connsiteX2" fmla="*/ 53200 w 106400"/>
                <a:gd name="connsiteY2" fmla="*/ 106951 h 106400"/>
                <a:gd name="connsiteX3" fmla="*/ 0 w 106400"/>
                <a:gd name="connsiteY3" fmla="*/ 53750 h 106400"/>
                <a:gd name="connsiteX4" fmla="*/ 53200 w 106400"/>
                <a:gd name="connsiteY4" fmla="*/ 550 h 106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6400" h="106400">
                  <a:moveTo>
                    <a:pt x="53200" y="550"/>
                  </a:moveTo>
                  <a:cubicBezTo>
                    <a:pt x="82582" y="550"/>
                    <a:pt x="106400" y="24369"/>
                    <a:pt x="106400" y="53750"/>
                  </a:cubicBezTo>
                  <a:cubicBezTo>
                    <a:pt x="106400" y="83132"/>
                    <a:pt x="82582" y="106951"/>
                    <a:pt x="53200" y="106951"/>
                  </a:cubicBezTo>
                  <a:cubicBezTo>
                    <a:pt x="23818" y="106951"/>
                    <a:pt x="0" y="83132"/>
                    <a:pt x="0" y="53750"/>
                  </a:cubicBezTo>
                  <a:cubicBezTo>
                    <a:pt x="0" y="24369"/>
                    <a:pt x="23818" y="550"/>
                    <a:pt x="53200" y="55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C5185AA3-440D-4841-8ED5-78297FC725EF}"/>
                </a:ext>
              </a:extLst>
            </p:cNvPr>
            <p:cNvSpPr/>
            <p:nvPr/>
          </p:nvSpPr>
          <p:spPr>
            <a:xfrm>
              <a:off x="11384286" y="1782374"/>
              <a:ext cx="128827" cy="128827"/>
            </a:xfrm>
            <a:custGeom>
              <a:avLst/>
              <a:gdLst>
                <a:gd name="connsiteX0" fmla="*/ 64414 w 128827"/>
                <a:gd name="connsiteY0" fmla="*/ 550 h 128827"/>
                <a:gd name="connsiteX1" fmla="*/ 128827 w 128827"/>
                <a:gd name="connsiteY1" fmla="*/ 64964 h 128827"/>
                <a:gd name="connsiteX2" fmla="*/ 64414 w 128827"/>
                <a:gd name="connsiteY2" fmla="*/ 129377 h 128827"/>
                <a:gd name="connsiteX3" fmla="*/ 0 w 128827"/>
                <a:gd name="connsiteY3" fmla="*/ 64964 h 128827"/>
                <a:gd name="connsiteX4" fmla="*/ 64414 w 128827"/>
                <a:gd name="connsiteY4" fmla="*/ 550 h 1288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827" h="128827">
                  <a:moveTo>
                    <a:pt x="64414" y="550"/>
                  </a:moveTo>
                  <a:cubicBezTo>
                    <a:pt x="99989" y="550"/>
                    <a:pt x="128827" y="29389"/>
                    <a:pt x="128827" y="64964"/>
                  </a:cubicBezTo>
                  <a:cubicBezTo>
                    <a:pt x="128827" y="100538"/>
                    <a:pt x="99989" y="129377"/>
                    <a:pt x="64414" y="129377"/>
                  </a:cubicBezTo>
                  <a:cubicBezTo>
                    <a:pt x="28839" y="129377"/>
                    <a:pt x="0" y="100538"/>
                    <a:pt x="0" y="64964"/>
                  </a:cubicBezTo>
                  <a:cubicBezTo>
                    <a:pt x="0" y="29389"/>
                    <a:pt x="28839" y="550"/>
                    <a:pt x="64414" y="55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F53311B3-1AFF-46F6-B3A4-EBBFBA01B70B}"/>
                </a:ext>
              </a:extLst>
            </p:cNvPr>
            <p:cNvSpPr/>
            <p:nvPr/>
          </p:nvSpPr>
          <p:spPr>
            <a:xfrm>
              <a:off x="11622126" y="1760520"/>
              <a:ext cx="136345" cy="136345"/>
            </a:xfrm>
            <a:custGeom>
              <a:avLst/>
              <a:gdLst>
                <a:gd name="connsiteX0" fmla="*/ 0 w 136345"/>
                <a:gd name="connsiteY0" fmla="*/ 68723 h 136345"/>
                <a:gd name="connsiteX1" fmla="*/ 68173 w 136345"/>
                <a:gd name="connsiteY1" fmla="*/ 550 h 136345"/>
                <a:gd name="connsiteX2" fmla="*/ 136345 w 136345"/>
                <a:gd name="connsiteY2" fmla="*/ 68723 h 136345"/>
                <a:gd name="connsiteX3" fmla="*/ 68173 w 136345"/>
                <a:gd name="connsiteY3" fmla="*/ 136896 h 136345"/>
                <a:gd name="connsiteX4" fmla="*/ 0 w 136345"/>
                <a:gd name="connsiteY4" fmla="*/ 68723 h 1363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345" h="136345">
                  <a:moveTo>
                    <a:pt x="0" y="68723"/>
                  </a:moveTo>
                  <a:cubicBezTo>
                    <a:pt x="0" y="31072"/>
                    <a:pt x="30522" y="550"/>
                    <a:pt x="68173" y="550"/>
                  </a:cubicBezTo>
                  <a:cubicBezTo>
                    <a:pt x="105823" y="550"/>
                    <a:pt x="136345" y="31072"/>
                    <a:pt x="136345" y="68723"/>
                  </a:cubicBezTo>
                  <a:cubicBezTo>
                    <a:pt x="136345" y="106374"/>
                    <a:pt x="105823" y="136896"/>
                    <a:pt x="68173" y="136896"/>
                  </a:cubicBezTo>
                  <a:cubicBezTo>
                    <a:pt x="30522" y="136896"/>
                    <a:pt x="0" y="106374"/>
                    <a:pt x="0" y="68723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F02069DD-62C6-47A7-8C9D-8CF1A7693DC7}"/>
                </a:ext>
              </a:extLst>
            </p:cNvPr>
            <p:cNvSpPr/>
            <p:nvPr/>
          </p:nvSpPr>
          <p:spPr>
            <a:xfrm>
              <a:off x="11847097" y="1695342"/>
              <a:ext cx="158899" cy="158900"/>
            </a:xfrm>
            <a:custGeom>
              <a:avLst/>
              <a:gdLst>
                <a:gd name="connsiteX0" fmla="*/ 158900 w 158899"/>
                <a:gd name="connsiteY0" fmla="*/ 80000 h 158900"/>
                <a:gd name="connsiteX1" fmla="*/ 79450 w 158899"/>
                <a:gd name="connsiteY1" fmla="*/ 159450 h 158900"/>
                <a:gd name="connsiteX2" fmla="*/ 0 w 158899"/>
                <a:gd name="connsiteY2" fmla="*/ 80000 h 158900"/>
                <a:gd name="connsiteX3" fmla="*/ 79450 w 158899"/>
                <a:gd name="connsiteY3" fmla="*/ 550 h 158900"/>
                <a:gd name="connsiteX4" fmla="*/ 158900 w 158899"/>
                <a:gd name="connsiteY4" fmla="*/ 79872 h 158900"/>
                <a:gd name="connsiteX5" fmla="*/ 158900 w 158899"/>
                <a:gd name="connsiteY5" fmla="*/ 80000 h 158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8899" h="158900">
                  <a:moveTo>
                    <a:pt x="158900" y="80000"/>
                  </a:moveTo>
                  <a:cubicBezTo>
                    <a:pt x="158900" y="123879"/>
                    <a:pt x="123329" y="159450"/>
                    <a:pt x="79450" y="159450"/>
                  </a:cubicBezTo>
                  <a:cubicBezTo>
                    <a:pt x="35571" y="159450"/>
                    <a:pt x="0" y="123879"/>
                    <a:pt x="0" y="80000"/>
                  </a:cubicBezTo>
                  <a:cubicBezTo>
                    <a:pt x="0" y="36121"/>
                    <a:pt x="35571" y="550"/>
                    <a:pt x="79450" y="550"/>
                  </a:cubicBezTo>
                  <a:cubicBezTo>
                    <a:pt x="123294" y="515"/>
                    <a:pt x="158865" y="36029"/>
                    <a:pt x="158900" y="79872"/>
                  </a:cubicBezTo>
                  <a:cubicBezTo>
                    <a:pt x="158900" y="79915"/>
                    <a:pt x="158900" y="79957"/>
                    <a:pt x="158900" y="8000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39" name="Freeform: Shape 738">
              <a:extLst>
                <a:ext uri="{FF2B5EF4-FFF2-40B4-BE49-F238E27FC236}">
                  <a16:creationId xmlns:a16="http://schemas.microsoft.com/office/drawing/2014/main" id="{15F29382-8AB4-472D-82A2-E82D76887A73}"/>
                </a:ext>
              </a:extLst>
            </p:cNvPr>
            <p:cNvSpPr/>
            <p:nvPr userDrawn="1"/>
          </p:nvSpPr>
          <p:spPr>
            <a:xfrm>
              <a:off x="12059196" y="1593759"/>
              <a:ext cx="132804" cy="185915"/>
            </a:xfrm>
            <a:custGeom>
              <a:avLst/>
              <a:gdLst>
                <a:gd name="connsiteX0" fmla="*/ 92893 w 132804"/>
                <a:gd name="connsiteY0" fmla="*/ 1 h 185915"/>
                <a:gd name="connsiteX1" fmla="*/ 129081 w 132804"/>
                <a:gd name="connsiteY1" fmla="*/ 7281 h 185915"/>
                <a:gd name="connsiteX2" fmla="*/ 132804 w 132804"/>
                <a:gd name="connsiteY2" fmla="*/ 9788 h 185915"/>
                <a:gd name="connsiteX3" fmla="*/ 132804 w 132804"/>
                <a:gd name="connsiteY3" fmla="*/ 176151 h 185915"/>
                <a:gd name="connsiteX4" fmla="*/ 129199 w 132804"/>
                <a:gd name="connsiteY4" fmla="*/ 178585 h 185915"/>
                <a:gd name="connsiteX5" fmla="*/ 93021 w 132804"/>
                <a:gd name="connsiteY5" fmla="*/ 185915 h 185915"/>
                <a:gd name="connsiteX6" fmla="*/ 92893 w 132804"/>
                <a:gd name="connsiteY6" fmla="*/ 185915 h 185915"/>
                <a:gd name="connsiteX7" fmla="*/ 0 w 132804"/>
                <a:gd name="connsiteY7" fmla="*/ 93022 h 185915"/>
                <a:gd name="connsiteX8" fmla="*/ 92893 w 132804"/>
                <a:gd name="connsiteY8" fmla="*/ 1 h 1859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2804" h="185915">
                  <a:moveTo>
                    <a:pt x="92893" y="1"/>
                  </a:moveTo>
                  <a:cubicBezTo>
                    <a:pt x="105728" y="-8"/>
                    <a:pt x="117957" y="2585"/>
                    <a:pt x="129081" y="7281"/>
                  </a:cubicBezTo>
                  <a:lnTo>
                    <a:pt x="132804" y="9788"/>
                  </a:lnTo>
                  <a:lnTo>
                    <a:pt x="132804" y="176151"/>
                  </a:lnTo>
                  <a:lnTo>
                    <a:pt x="129199" y="178585"/>
                  </a:lnTo>
                  <a:cubicBezTo>
                    <a:pt x="118081" y="183297"/>
                    <a:pt x="105856" y="185906"/>
                    <a:pt x="93021" y="185915"/>
                  </a:cubicBezTo>
                  <a:cubicBezTo>
                    <a:pt x="92978" y="185915"/>
                    <a:pt x="92936" y="185915"/>
                    <a:pt x="92893" y="185915"/>
                  </a:cubicBezTo>
                  <a:cubicBezTo>
                    <a:pt x="41589" y="185915"/>
                    <a:pt x="0" y="144326"/>
                    <a:pt x="0" y="93022"/>
                  </a:cubicBezTo>
                  <a:cubicBezTo>
                    <a:pt x="-35" y="41683"/>
                    <a:pt x="41555" y="36"/>
                    <a:pt x="92893" y="1"/>
                  </a:cubicBezTo>
                  <a:close/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80" name="Freeform: Shape 179">
              <a:extLst>
                <a:ext uri="{FF2B5EF4-FFF2-40B4-BE49-F238E27FC236}">
                  <a16:creationId xmlns:a16="http://schemas.microsoft.com/office/drawing/2014/main" id="{DC77CBF6-EFF9-4E46-AF25-679E3543D8BF}"/>
                </a:ext>
              </a:extLst>
            </p:cNvPr>
            <p:cNvSpPr/>
            <p:nvPr/>
          </p:nvSpPr>
          <p:spPr>
            <a:xfrm>
              <a:off x="9481818" y="88502"/>
              <a:ext cx="152910" cy="152910"/>
            </a:xfrm>
            <a:custGeom>
              <a:avLst/>
              <a:gdLst>
                <a:gd name="connsiteX0" fmla="*/ 76455 w 152910"/>
                <a:gd name="connsiteY0" fmla="*/ 550 h 152910"/>
                <a:gd name="connsiteX1" fmla="*/ 152911 w 152910"/>
                <a:gd name="connsiteY1" fmla="*/ 77006 h 152910"/>
                <a:gd name="connsiteX2" fmla="*/ 76455 w 152910"/>
                <a:gd name="connsiteY2" fmla="*/ 153461 h 152910"/>
                <a:gd name="connsiteX3" fmla="*/ 0 w 152910"/>
                <a:gd name="connsiteY3" fmla="*/ 77006 h 152910"/>
                <a:gd name="connsiteX4" fmla="*/ 76455 w 152910"/>
                <a:gd name="connsiteY4" fmla="*/ 550 h 1529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2910" h="152910">
                  <a:moveTo>
                    <a:pt x="76455" y="550"/>
                  </a:moveTo>
                  <a:cubicBezTo>
                    <a:pt x="118681" y="550"/>
                    <a:pt x="152911" y="34780"/>
                    <a:pt x="152911" y="77006"/>
                  </a:cubicBezTo>
                  <a:cubicBezTo>
                    <a:pt x="152911" y="119231"/>
                    <a:pt x="118681" y="153461"/>
                    <a:pt x="76455" y="153461"/>
                  </a:cubicBezTo>
                  <a:cubicBezTo>
                    <a:pt x="34230" y="153461"/>
                    <a:pt x="0" y="119231"/>
                    <a:pt x="0" y="77006"/>
                  </a:cubicBezTo>
                  <a:cubicBezTo>
                    <a:pt x="0" y="34780"/>
                    <a:pt x="34230" y="550"/>
                    <a:pt x="76455" y="55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81" name="Freeform: Shape 180">
              <a:extLst>
                <a:ext uri="{FF2B5EF4-FFF2-40B4-BE49-F238E27FC236}">
                  <a16:creationId xmlns:a16="http://schemas.microsoft.com/office/drawing/2014/main" id="{83B2DC7C-919B-4100-9F95-923C3696FBC0}"/>
                </a:ext>
              </a:extLst>
            </p:cNvPr>
            <p:cNvSpPr/>
            <p:nvPr/>
          </p:nvSpPr>
          <p:spPr>
            <a:xfrm>
              <a:off x="9501570" y="342781"/>
              <a:ext cx="128827" cy="128827"/>
            </a:xfrm>
            <a:custGeom>
              <a:avLst/>
              <a:gdLst>
                <a:gd name="connsiteX0" fmla="*/ 64477 w 128827"/>
                <a:gd name="connsiteY0" fmla="*/ 550 h 128827"/>
                <a:gd name="connsiteX1" fmla="*/ 128827 w 128827"/>
                <a:gd name="connsiteY1" fmla="*/ 65027 h 128827"/>
                <a:gd name="connsiteX2" fmla="*/ 64350 w 128827"/>
                <a:gd name="connsiteY2" fmla="*/ 129377 h 128827"/>
                <a:gd name="connsiteX3" fmla="*/ 0 w 128827"/>
                <a:gd name="connsiteY3" fmla="*/ 64964 h 128827"/>
                <a:gd name="connsiteX4" fmla="*/ 64414 w 128827"/>
                <a:gd name="connsiteY4" fmla="*/ 550 h 128827"/>
                <a:gd name="connsiteX5" fmla="*/ 64477 w 128827"/>
                <a:gd name="connsiteY5" fmla="*/ 550 h 1288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8827" h="128827">
                  <a:moveTo>
                    <a:pt x="64477" y="550"/>
                  </a:moveTo>
                  <a:cubicBezTo>
                    <a:pt x="100052" y="585"/>
                    <a:pt x="128862" y="29453"/>
                    <a:pt x="128827" y="65027"/>
                  </a:cubicBezTo>
                  <a:cubicBezTo>
                    <a:pt x="128792" y="100602"/>
                    <a:pt x="99925" y="129413"/>
                    <a:pt x="64350" y="129377"/>
                  </a:cubicBezTo>
                  <a:cubicBezTo>
                    <a:pt x="28800" y="129342"/>
                    <a:pt x="0" y="100514"/>
                    <a:pt x="0" y="64964"/>
                  </a:cubicBezTo>
                  <a:cubicBezTo>
                    <a:pt x="0" y="29389"/>
                    <a:pt x="28839" y="550"/>
                    <a:pt x="64414" y="550"/>
                  </a:cubicBezTo>
                  <a:cubicBezTo>
                    <a:pt x="64435" y="550"/>
                    <a:pt x="64456" y="550"/>
                    <a:pt x="64477" y="55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82" name="Freeform: Shape 181">
              <a:extLst>
                <a:ext uri="{FF2B5EF4-FFF2-40B4-BE49-F238E27FC236}">
                  <a16:creationId xmlns:a16="http://schemas.microsoft.com/office/drawing/2014/main" id="{95D510DF-83EC-4B4C-AD35-9247C2B2ADFD}"/>
                </a:ext>
              </a:extLst>
            </p:cNvPr>
            <p:cNvSpPr/>
            <p:nvPr/>
          </p:nvSpPr>
          <p:spPr>
            <a:xfrm>
              <a:off x="9558974" y="600754"/>
              <a:ext cx="91492" cy="91491"/>
            </a:xfrm>
            <a:custGeom>
              <a:avLst/>
              <a:gdLst>
                <a:gd name="connsiteX0" fmla="*/ 45746 w 91492"/>
                <a:gd name="connsiteY0" fmla="*/ 550 h 91491"/>
                <a:gd name="connsiteX1" fmla="*/ 91492 w 91492"/>
                <a:gd name="connsiteY1" fmla="*/ 46296 h 91491"/>
                <a:gd name="connsiteX2" fmla="*/ 45746 w 91492"/>
                <a:gd name="connsiteY2" fmla="*/ 92042 h 91491"/>
                <a:gd name="connsiteX3" fmla="*/ 0 w 91492"/>
                <a:gd name="connsiteY3" fmla="*/ 46296 h 91491"/>
                <a:gd name="connsiteX4" fmla="*/ 0 w 91492"/>
                <a:gd name="connsiteY4" fmla="*/ 46232 h 91491"/>
                <a:gd name="connsiteX5" fmla="*/ 45682 w 91492"/>
                <a:gd name="connsiteY5" fmla="*/ 550 h 91491"/>
                <a:gd name="connsiteX6" fmla="*/ 45746 w 91492"/>
                <a:gd name="connsiteY6" fmla="*/ 550 h 914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92" h="91491">
                  <a:moveTo>
                    <a:pt x="45746" y="550"/>
                  </a:moveTo>
                  <a:cubicBezTo>
                    <a:pt x="71011" y="550"/>
                    <a:pt x="91492" y="21031"/>
                    <a:pt x="91492" y="46296"/>
                  </a:cubicBezTo>
                  <a:cubicBezTo>
                    <a:pt x="91492" y="71561"/>
                    <a:pt x="71011" y="92042"/>
                    <a:pt x="45746" y="92042"/>
                  </a:cubicBezTo>
                  <a:cubicBezTo>
                    <a:pt x="20481" y="92042"/>
                    <a:pt x="0" y="71561"/>
                    <a:pt x="0" y="46296"/>
                  </a:cubicBezTo>
                  <a:cubicBezTo>
                    <a:pt x="0" y="46275"/>
                    <a:pt x="0" y="46253"/>
                    <a:pt x="0" y="46232"/>
                  </a:cubicBezTo>
                  <a:cubicBezTo>
                    <a:pt x="0" y="21003"/>
                    <a:pt x="20452" y="550"/>
                    <a:pt x="45682" y="550"/>
                  </a:cubicBezTo>
                  <a:cubicBezTo>
                    <a:pt x="45703" y="550"/>
                    <a:pt x="45725" y="550"/>
                    <a:pt x="45746" y="55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83" name="Freeform: Shape 182">
              <a:extLst>
                <a:ext uri="{FF2B5EF4-FFF2-40B4-BE49-F238E27FC236}">
                  <a16:creationId xmlns:a16="http://schemas.microsoft.com/office/drawing/2014/main" id="{170AE76D-08F7-4D6E-89FF-929426DD2BC1}"/>
                </a:ext>
              </a:extLst>
            </p:cNvPr>
            <p:cNvSpPr/>
            <p:nvPr/>
          </p:nvSpPr>
          <p:spPr>
            <a:xfrm>
              <a:off x="9640655" y="845858"/>
              <a:ext cx="66007" cy="66006"/>
            </a:xfrm>
            <a:custGeom>
              <a:avLst/>
              <a:gdLst>
                <a:gd name="connsiteX0" fmla="*/ 66007 w 66007"/>
                <a:gd name="connsiteY0" fmla="*/ 33490 h 66006"/>
                <a:gd name="connsiteX1" fmla="*/ 33067 w 66007"/>
                <a:gd name="connsiteY1" fmla="*/ 66556 h 66006"/>
                <a:gd name="connsiteX2" fmla="*/ 0 w 66007"/>
                <a:gd name="connsiteY2" fmla="*/ 33617 h 66006"/>
                <a:gd name="connsiteX3" fmla="*/ 32940 w 66007"/>
                <a:gd name="connsiteY3" fmla="*/ 550 h 66006"/>
                <a:gd name="connsiteX4" fmla="*/ 33004 w 66007"/>
                <a:gd name="connsiteY4" fmla="*/ 550 h 66006"/>
                <a:gd name="connsiteX5" fmla="*/ 66007 w 66007"/>
                <a:gd name="connsiteY5" fmla="*/ 33490 h 660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007" h="66006">
                  <a:moveTo>
                    <a:pt x="66007" y="33490"/>
                  </a:moveTo>
                  <a:cubicBezTo>
                    <a:pt x="66042" y="51717"/>
                    <a:pt x="51294" y="66521"/>
                    <a:pt x="33067" y="66556"/>
                  </a:cubicBezTo>
                  <a:cubicBezTo>
                    <a:pt x="14839" y="66592"/>
                    <a:pt x="35" y="51844"/>
                    <a:pt x="0" y="33617"/>
                  </a:cubicBezTo>
                  <a:cubicBezTo>
                    <a:pt x="-35" y="15390"/>
                    <a:pt x="14713" y="585"/>
                    <a:pt x="32940" y="550"/>
                  </a:cubicBezTo>
                  <a:cubicBezTo>
                    <a:pt x="32961" y="550"/>
                    <a:pt x="32983" y="550"/>
                    <a:pt x="33004" y="550"/>
                  </a:cubicBezTo>
                  <a:cubicBezTo>
                    <a:pt x="51206" y="550"/>
                    <a:pt x="65972" y="15287"/>
                    <a:pt x="66007" y="3349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84" name="Freeform: Shape 183">
              <a:extLst>
                <a:ext uri="{FF2B5EF4-FFF2-40B4-BE49-F238E27FC236}">
                  <a16:creationId xmlns:a16="http://schemas.microsoft.com/office/drawing/2014/main" id="{3676CBDB-4800-4BF2-BB43-0A6FCB842295}"/>
                </a:ext>
              </a:extLst>
            </p:cNvPr>
            <p:cNvSpPr/>
            <p:nvPr/>
          </p:nvSpPr>
          <p:spPr>
            <a:xfrm>
              <a:off x="9752279" y="1080958"/>
              <a:ext cx="38993" cy="38992"/>
            </a:xfrm>
            <a:custGeom>
              <a:avLst/>
              <a:gdLst>
                <a:gd name="connsiteX0" fmla="*/ 38993 w 38993"/>
                <a:gd name="connsiteY0" fmla="*/ 20046 h 38992"/>
                <a:gd name="connsiteX1" fmla="*/ 19497 w 38993"/>
                <a:gd name="connsiteY1" fmla="*/ 39542 h 38992"/>
                <a:gd name="connsiteX2" fmla="*/ 0 w 38993"/>
                <a:gd name="connsiteY2" fmla="*/ 20046 h 38992"/>
                <a:gd name="connsiteX3" fmla="*/ 19497 w 38993"/>
                <a:gd name="connsiteY3" fmla="*/ 550 h 38992"/>
                <a:gd name="connsiteX4" fmla="*/ 38993 w 38993"/>
                <a:gd name="connsiteY4" fmla="*/ 20046 h 389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993" h="38992">
                  <a:moveTo>
                    <a:pt x="38993" y="20046"/>
                  </a:moveTo>
                  <a:cubicBezTo>
                    <a:pt x="38993" y="30814"/>
                    <a:pt x="30264" y="39542"/>
                    <a:pt x="19497" y="39542"/>
                  </a:cubicBezTo>
                  <a:cubicBezTo>
                    <a:pt x="8729" y="39542"/>
                    <a:pt x="0" y="30814"/>
                    <a:pt x="0" y="20046"/>
                  </a:cubicBezTo>
                  <a:cubicBezTo>
                    <a:pt x="0" y="9279"/>
                    <a:pt x="8729" y="550"/>
                    <a:pt x="19497" y="550"/>
                  </a:cubicBezTo>
                  <a:cubicBezTo>
                    <a:pt x="30264" y="550"/>
                    <a:pt x="38993" y="9279"/>
                    <a:pt x="38993" y="20046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85" name="Freeform: Shape 184">
              <a:extLst>
                <a:ext uri="{FF2B5EF4-FFF2-40B4-BE49-F238E27FC236}">
                  <a16:creationId xmlns:a16="http://schemas.microsoft.com/office/drawing/2014/main" id="{C9C53330-CEF1-49A8-87EC-D58E5042B62C}"/>
                </a:ext>
              </a:extLst>
            </p:cNvPr>
            <p:cNvSpPr/>
            <p:nvPr/>
          </p:nvSpPr>
          <p:spPr>
            <a:xfrm>
              <a:off x="9890663" y="1300959"/>
              <a:ext cx="13507" cy="13507"/>
            </a:xfrm>
            <a:custGeom>
              <a:avLst/>
              <a:gdLst>
                <a:gd name="connsiteX0" fmla="*/ 6754 w 13507"/>
                <a:gd name="connsiteY0" fmla="*/ 550 h 13507"/>
                <a:gd name="connsiteX1" fmla="*/ 13508 w 13507"/>
                <a:gd name="connsiteY1" fmla="*/ 7304 h 13507"/>
                <a:gd name="connsiteX2" fmla="*/ 6754 w 13507"/>
                <a:gd name="connsiteY2" fmla="*/ 14057 h 13507"/>
                <a:gd name="connsiteX3" fmla="*/ 0 w 13507"/>
                <a:gd name="connsiteY3" fmla="*/ 7304 h 13507"/>
                <a:gd name="connsiteX4" fmla="*/ 6754 w 13507"/>
                <a:gd name="connsiteY4" fmla="*/ 550 h 135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507" h="13507">
                  <a:moveTo>
                    <a:pt x="6754" y="550"/>
                  </a:moveTo>
                  <a:cubicBezTo>
                    <a:pt x="10484" y="550"/>
                    <a:pt x="13508" y="3574"/>
                    <a:pt x="13508" y="7304"/>
                  </a:cubicBezTo>
                  <a:cubicBezTo>
                    <a:pt x="13508" y="11033"/>
                    <a:pt x="10484" y="14057"/>
                    <a:pt x="6754" y="14057"/>
                  </a:cubicBezTo>
                  <a:cubicBezTo>
                    <a:pt x="3024" y="14057"/>
                    <a:pt x="0" y="11033"/>
                    <a:pt x="0" y="7304"/>
                  </a:cubicBezTo>
                  <a:cubicBezTo>
                    <a:pt x="0" y="3574"/>
                    <a:pt x="3024" y="550"/>
                    <a:pt x="6754" y="55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86" name="Freeform: Shape 185">
              <a:extLst>
                <a:ext uri="{FF2B5EF4-FFF2-40B4-BE49-F238E27FC236}">
                  <a16:creationId xmlns:a16="http://schemas.microsoft.com/office/drawing/2014/main" id="{A5A0C1C1-E6B7-4B41-8124-DA8EDCE7BF01}"/>
                </a:ext>
              </a:extLst>
            </p:cNvPr>
            <p:cNvSpPr/>
            <p:nvPr/>
          </p:nvSpPr>
          <p:spPr>
            <a:xfrm>
              <a:off x="10041790" y="1490441"/>
              <a:ext cx="13507" cy="13507"/>
            </a:xfrm>
            <a:custGeom>
              <a:avLst/>
              <a:gdLst>
                <a:gd name="connsiteX0" fmla="*/ 13508 w 13507"/>
                <a:gd name="connsiteY0" fmla="*/ 7304 h 13507"/>
                <a:gd name="connsiteX1" fmla="*/ 6754 w 13507"/>
                <a:gd name="connsiteY1" fmla="*/ 14057 h 13507"/>
                <a:gd name="connsiteX2" fmla="*/ 0 w 13507"/>
                <a:gd name="connsiteY2" fmla="*/ 7304 h 13507"/>
                <a:gd name="connsiteX3" fmla="*/ 6754 w 13507"/>
                <a:gd name="connsiteY3" fmla="*/ 550 h 13507"/>
                <a:gd name="connsiteX4" fmla="*/ 13508 w 13507"/>
                <a:gd name="connsiteY4" fmla="*/ 7304 h 135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507" h="13507">
                  <a:moveTo>
                    <a:pt x="13508" y="7304"/>
                  </a:moveTo>
                  <a:cubicBezTo>
                    <a:pt x="13508" y="11033"/>
                    <a:pt x="10484" y="14057"/>
                    <a:pt x="6754" y="14057"/>
                  </a:cubicBezTo>
                  <a:cubicBezTo>
                    <a:pt x="3024" y="14057"/>
                    <a:pt x="0" y="11033"/>
                    <a:pt x="0" y="7304"/>
                  </a:cubicBezTo>
                  <a:cubicBezTo>
                    <a:pt x="0" y="3574"/>
                    <a:pt x="3024" y="550"/>
                    <a:pt x="6754" y="550"/>
                  </a:cubicBezTo>
                  <a:cubicBezTo>
                    <a:pt x="10484" y="550"/>
                    <a:pt x="13508" y="3574"/>
                    <a:pt x="13508" y="7304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87" name="Freeform: Shape 186">
              <a:extLst>
                <a:ext uri="{FF2B5EF4-FFF2-40B4-BE49-F238E27FC236}">
                  <a16:creationId xmlns:a16="http://schemas.microsoft.com/office/drawing/2014/main" id="{6CF5F83D-54FF-4198-BB78-823076D76BA8}"/>
                </a:ext>
              </a:extLst>
            </p:cNvPr>
            <p:cNvSpPr/>
            <p:nvPr/>
          </p:nvSpPr>
          <p:spPr>
            <a:xfrm>
              <a:off x="10213624" y="1656796"/>
              <a:ext cx="17967" cy="17967"/>
            </a:xfrm>
            <a:custGeom>
              <a:avLst/>
              <a:gdLst>
                <a:gd name="connsiteX0" fmla="*/ 17967 w 17967"/>
                <a:gd name="connsiteY0" fmla="*/ 9534 h 17967"/>
                <a:gd name="connsiteX1" fmla="*/ 8984 w 17967"/>
                <a:gd name="connsiteY1" fmla="*/ 18517 h 17967"/>
                <a:gd name="connsiteX2" fmla="*/ 0 w 17967"/>
                <a:gd name="connsiteY2" fmla="*/ 9534 h 17967"/>
                <a:gd name="connsiteX3" fmla="*/ 8984 w 17967"/>
                <a:gd name="connsiteY3" fmla="*/ 550 h 17967"/>
                <a:gd name="connsiteX4" fmla="*/ 17967 w 17967"/>
                <a:gd name="connsiteY4" fmla="*/ 9534 h 179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967" h="17967">
                  <a:moveTo>
                    <a:pt x="17967" y="9534"/>
                  </a:moveTo>
                  <a:cubicBezTo>
                    <a:pt x="17967" y="14495"/>
                    <a:pt x="13946" y="18517"/>
                    <a:pt x="8984" y="18517"/>
                  </a:cubicBezTo>
                  <a:cubicBezTo>
                    <a:pt x="4022" y="18517"/>
                    <a:pt x="0" y="14495"/>
                    <a:pt x="0" y="9534"/>
                  </a:cubicBezTo>
                  <a:cubicBezTo>
                    <a:pt x="0" y="4572"/>
                    <a:pt x="4022" y="550"/>
                    <a:pt x="8984" y="550"/>
                  </a:cubicBezTo>
                  <a:cubicBezTo>
                    <a:pt x="13945" y="550"/>
                    <a:pt x="17967" y="4572"/>
                    <a:pt x="17967" y="9534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88" name="Freeform: Shape 187">
              <a:extLst>
                <a:ext uri="{FF2B5EF4-FFF2-40B4-BE49-F238E27FC236}">
                  <a16:creationId xmlns:a16="http://schemas.microsoft.com/office/drawing/2014/main" id="{A817C9B3-77AF-42DE-9CB7-6D70B1FFCCB9}"/>
                </a:ext>
              </a:extLst>
            </p:cNvPr>
            <p:cNvSpPr/>
            <p:nvPr/>
          </p:nvSpPr>
          <p:spPr>
            <a:xfrm>
              <a:off x="10404891" y="1798748"/>
              <a:ext cx="23956" cy="23956"/>
            </a:xfrm>
            <a:custGeom>
              <a:avLst/>
              <a:gdLst>
                <a:gd name="connsiteX0" fmla="*/ 23956 w 23956"/>
                <a:gd name="connsiteY0" fmla="*/ 12528 h 23956"/>
                <a:gd name="connsiteX1" fmla="*/ 11978 w 23956"/>
                <a:gd name="connsiteY1" fmla="*/ 24506 h 23956"/>
                <a:gd name="connsiteX2" fmla="*/ 0 w 23956"/>
                <a:gd name="connsiteY2" fmla="*/ 12528 h 23956"/>
                <a:gd name="connsiteX3" fmla="*/ 11978 w 23956"/>
                <a:gd name="connsiteY3" fmla="*/ 550 h 23956"/>
                <a:gd name="connsiteX4" fmla="*/ 23956 w 23956"/>
                <a:gd name="connsiteY4" fmla="*/ 12528 h 23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956" h="23956">
                  <a:moveTo>
                    <a:pt x="23956" y="12528"/>
                  </a:moveTo>
                  <a:cubicBezTo>
                    <a:pt x="23956" y="19143"/>
                    <a:pt x="18594" y="24506"/>
                    <a:pt x="11978" y="24506"/>
                  </a:cubicBezTo>
                  <a:cubicBezTo>
                    <a:pt x="5363" y="24506"/>
                    <a:pt x="0" y="19143"/>
                    <a:pt x="0" y="12528"/>
                  </a:cubicBezTo>
                  <a:cubicBezTo>
                    <a:pt x="0" y="5913"/>
                    <a:pt x="5363" y="550"/>
                    <a:pt x="11978" y="550"/>
                  </a:cubicBezTo>
                  <a:cubicBezTo>
                    <a:pt x="18594" y="550"/>
                    <a:pt x="23956" y="5913"/>
                    <a:pt x="23956" y="12528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89" name="Freeform: Shape 188">
              <a:extLst>
                <a:ext uri="{FF2B5EF4-FFF2-40B4-BE49-F238E27FC236}">
                  <a16:creationId xmlns:a16="http://schemas.microsoft.com/office/drawing/2014/main" id="{C6E8EA87-9CCD-4747-96E4-8686B2BCDDF0}"/>
                </a:ext>
              </a:extLst>
            </p:cNvPr>
            <p:cNvSpPr/>
            <p:nvPr/>
          </p:nvSpPr>
          <p:spPr>
            <a:xfrm>
              <a:off x="10606989" y="1908717"/>
              <a:ext cx="42050" cy="42050"/>
            </a:xfrm>
            <a:custGeom>
              <a:avLst/>
              <a:gdLst>
                <a:gd name="connsiteX0" fmla="*/ 42050 w 42050"/>
                <a:gd name="connsiteY0" fmla="*/ 21512 h 42050"/>
                <a:gd name="connsiteX1" fmla="*/ 21089 w 42050"/>
                <a:gd name="connsiteY1" fmla="*/ 42600 h 42050"/>
                <a:gd name="connsiteX2" fmla="*/ 0 w 42050"/>
                <a:gd name="connsiteY2" fmla="*/ 21639 h 42050"/>
                <a:gd name="connsiteX3" fmla="*/ 20962 w 42050"/>
                <a:gd name="connsiteY3" fmla="*/ 550 h 42050"/>
                <a:gd name="connsiteX4" fmla="*/ 21026 w 42050"/>
                <a:gd name="connsiteY4" fmla="*/ 550 h 42050"/>
                <a:gd name="connsiteX5" fmla="*/ 42050 w 42050"/>
                <a:gd name="connsiteY5" fmla="*/ 21448 h 42050"/>
                <a:gd name="connsiteX6" fmla="*/ 42050 w 42050"/>
                <a:gd name="connsiteY6" fmla="*/ 21512 h 42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2050" h="42050">
                  <a:moveTo>
                    <a:pt x="42050" y="21512"/>
                  </a:moveTo>
                  <a:cubicBezTo>
                    <a:pt x="42085" y="33123"/>
                    <a:pt x="32701" y="42565"/>
                    <a:pt x="21089" y="42600"/>
                  </a:cubicBezTo>
                  <a:cubicBezTo>
                    <a:pt x="9477" y="42636"/>
                    <a:pt x="35" y="33251"/>
                    <a:pt x="0" y="21639"/>
                  </a:cubicBezTo>
                  <a:cubicBezTo>
                    <a:pt x="-35" y="10027"/>
                    <a:pt x="9349" y="585"/>
                    <a:pt x="20962" y="550"/>
                  </a:cubicBezTo>
                  <a:cubicBezTo>
                    <a:pt x="20983" y="550"/>
                    <a:pt x="21005" y="550"/>
                    <a:pt x="21026" y="550"/>
                  </a:cubicBezTo>
                  <a:cubicBezTo>
                    <a:pt x="32602" y="515"/>
                    <a:pt x="42015" y="9871"/>
                    <a:pt x="42050" y="21448"/>
                  </a:cubicBezTo>
                  <a:cubicBezTo>
                    <a:pt x="42050" y="21469"/>
                    <a:pt x="42050" y="21491"/>
                    <a:pt x="42050" y="21512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90" name="Freeform: Shape 189">
              <a:extLst>
                <a:ext uri="{FF2B5EF4-FFF2-40B4-BE49-F238E27FC236}">
                  <a16:creationId xmlns:a16="http://schemas.microsoft.com/office/drawing/2014/main" id="{3D036BA4-CE80-4ED3-A1EA-53DE1624D7C6}"/>
                </a:ext>
              </a:extLst>
            </p:cNvPr>
            <p:cNvSpPr/>
            <p:nvPr/>
          </p:nvSpPr>
          <p:spPr>
            <a:xfrm>
              <a:off x="10831640" y="1999635"/>
              <a:ext cx="42051" cy="42050"/>
            </a:xfrm>
            <a:custGeom>
              <a:avLst/>
              <a:gdLst>
                <a:gd name="connsiteX0" fmla="*/ 42051 w 42051"/>
                <a:gd name="connsiteY0" fmla="*/ 21575 h 42050"/>
                <a:gd name="connsiteX1" fmla="*/ 21026 w 42051"/>
                <a:gd name="connsiteY1" fmla="*/ 42600 h 42050"/>
                <a:gd name="connsiteX2" fmla="*/ 0 w 42051"/>
                <a:gd name="connsiteY2" fmla="*/ 21575 h 42050"/>
                <a:gd name="connsiteX3" fmla="*/ 21026 w 42051"/>
                <a:gd name="connsiteY3" fmla="*/ 550 h 42050"/>
                <a:gd name="connsiteX4" fmla="*/ 42051 w 42051"/>
                <a:gd name="connsiteY4" fmla="*/ 21575 h 42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051" h="42050">
                  <a:moveTo>
                    <a:pt x="42051" y="21575"/>
                  </a:moveTo>
                  <a:cubicBezTo>
                    <a:pt x="42051" y="33187"/>
                    <a:pt x="32638" y="42600"/>
                    <a:pt x="21026" y="42600"/>
                  </a:cubicBezTo>
                  <a:cubicBezTo>
                    <a:pt x="9414" y="42600"/>
                    <a:pt x="0" y="33187"/>
                    <a:pt x="0" y="21575"/>
                  </a:cubicBezTo>
                  <a:cubicBezTo>
                    <a:pt x="0" y="9963"/>
                    <a:pt x="9413" y="550"/>
                    <a:pt x="21026" y="550"/>
                  </a:cubicBezTo>
                  <a:cubicBezTo>
                    <a:pt x="32637" y="550"/>
                    <a:pt x="42051" y="9963"/>
                    <a:pt x="42051" y="21575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91" name="Freeform: Shape 190">
              <a:extLst>
                <a:ext uri="{FF2B5EF4-FFF2-40B4-BE49-F238E27FC236}">
                  <a16:creationId xmlns:a16="http://schemas.microsoft.com/office/drawing/2014/main" id="{94602FF5-BBD1-4661-BB4B-81BEA564C716}"/>
                </a:ext>
              </a:extLst>
            </p:cNvPr>
            <p:cNvSpPr/>
            <p:nvPr/>
          </p:nvSpPr>
          <p:spPr>
            <a:xfrm>
              <a:off x="11063173" y="2058123"/>
              <a:ext cx="47912" cy="47912"/>
            </a:xfrm>
            <a:custGeom>
              <a:avLst/>
              <a:gdLst>
                <a:gd name="connsiteX0" fmla="*/ 47912 w 47912"/>
                <a:gd name="connsiteY0" fmla="*/ 24506 h 47912"/>
                <a:gd name="connsiteX1" fmla="*/ 23956 w 47912"/>
                <a:gd name="connsiteY1" fmla="*/ 48462 h 47912"/>
                <a:gd name="connsiteX2" fmla="*/ 0 w 47912"/>
                <a:gd name="connsiteY2" fmla="*/ 24506 h 47912"/>
                <a:gd name="connsiteX3" fmla="*/ 23956 w 47912"/>
                <a:gd name="connsiteY3" fmla="*/ 550 h 47912"/>
                <a:gd name="connsiteX4" fmla="*/ 47912 w 47912"/>
                <a:gd name="connsiteY4" fmla="*/ 24506 h 47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912" h="47912">
                  <a:moveTo>
                    <a:pt x="47912" y="24506"/>
                  </a:moveTo>
                  <a:cubicBezTo>
                    <a:pt x="47912" y="37737"/>
                    <a:pt x="37187" y="48462"/>
                    <a:pt x="23956" y="48462"/>
                  </a:cubicBezTo>
                  <a:cubicBezTo>
                    <a:pt x="10726" y="48462"/>
                    <a:pt x="0" y="37737"/>
                    <a:pt x="0" y="24506"/>
                  </a:cubicBezTo>
                  <a:cubicBezTo>
                    <a:pt x="0" y="11276"/>
                    <a:pt x="10725" y="550"/>
                    <a:pt x="23956" y="550"/>
                  </a:cubicBezTo>
                  <a:cubicBezTo>
                    <a:pt x="37186" y="550"/>
                    <a:pt x="47912" y="11276"/>
                    <a:pt x="47912" y="24506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92" name="Freeform: Shape 191">
              <a:extLst>
                <a:ext uri="{FF2B5EF4-FFF2-40B4-BE49-F238E27FC236}">
                  <a16:creationId xmlns:a16="http://schemas.microsoft.com/office/drawing/2014/main" id="{B0BD4C9E-6E61-41C1-89E9-BF797BAA2745}"/>
                </a:ext>
              </a:extLst>
            </p:cNvPr>
            <p:cNvSpPr/>
            <p:nvPr/>
          </p:nvSpPr>
          <p:spPr>
            <a:xfrm>
              <a:off x="11289290" y="2074880"/>
              <a:ext cx="76455" cy="76455"/>
            </a:xfrm>
            <a:custGeom>
              <a:avLst/>
              <a:gdLst>
                <a:gd name="connsiteX0" fmla="*/ 38228 w 76455"/>
                <a:gd name="connsiteY0" fmla="*/ 550 h 76455"/>
                <a:gd name="connsiteX1" fmla="*/ 76455 w 76455"/>
                <a:gd name="connsiteY1" fmla="*/ 38778 h 76455"/>
                <a:gd name="connsiteX2" fmla="*/ 38228 w 76455"/>
                <a:gd name="connsiteY2" fmla="*/ 77006 h 76455"/>
                <a:gd name="connsiteX3" fmla="*/ 0 w 76455"/>
                <a:gd name="connsiteY3" fmla="*/ 38778 h 76455"/>
                <a:gd name="connsiteX4" fmla="*/ 38228 w 76455"/>
                <a:gd name="connsiteY4" fmla="*/ 550 h 76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455" h="76455">
                  <a:moveTo>
                    <a:pt x="38228" y="550"/>
                  </a:moveTo>
                  <a:cubicBezTo>
                    <a:pt x="59340" y="550"/>
                    <a:pt x="76455" y="17665"/>
                    <a:pt x="76455" y="38778"/>
                  </a:cubicBezTo>
                  <a:cubicBezTo>
                    <a:pt x="76455" y="59890"/>
                    <a:pt x="59340" y="77006"/>
                    <a:pt x="38228" y="77006"/>
                  </a:cubicBezTo>
                  <a:cubicBezTo>
                    <a:pt x="17115" y="77006"/>
                    <a:pt x="0" y="59890"/>
                    <a:pt x="0" y="38778"/>
                  </a:cubicBezTo>
                  <a:cubicBezTo>
                    <a:pt x="0" y="17665"/>
                    <a:pt x="17115" y="550"/>
                    <a:pt x="38228" y="55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93" name="Freeform: Shape 192">
              <a:extLst>
                <a:ext uri="{FF2B5EF4-FFF2-40B4-BE49-F238E27FC236}">
                  <a16:creationId xmlns:a16="http://schemas.microsoft.com/office/drawing/2014/main" id="{E302163B-4BDC-4E7D-8815-B66B24907B29}"/>
                </a:ext>
              </a:extLst>
            </p:cNvPr>
            <p:cNvSpPr/>
            <p:nvPr/>
          </p:nvSpPr>
          <p:spPr>
            <a:xfrm>
              <a:off x="11508462" y="2051688"/>
              <a:ext cx="122838" cy="122838"/>
            </a:xfrm>
            <a:custGeom>
              <a:avLst/>
              <a:gdLst>
                <a:gd name="connsiteX0" fmla="*/ 61419 w 122838"/>
                <a:gd name="connsiteY0" fmla="*/ 550 h 122838"/>
                <a:gd name="connsiteX1" fmla="*/ 122839 w 122838"/>
                <a:gd name="connsiteY1" fmla="*/ 61969 h 122838"/>
                <a:gd name="connsiteX2" fmla="*/ 61419 w 122838"/>
                <a:gd name="connsiteY2" fmla="*/ 123389 h 122838"/>
                <a:gd name="connsiteX3" fmla="*/ 0 w 122838"/>
                <a:gd name="connsiteY3" fmla="*/ 61969 h 122838"/>
                <a:gd name="connsiteX4" fmla="*/ 61419 w 122838"/>
                <a:gd name="connsiteY4" fmla="*/ 550 h 1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838" h="122838">
                  <a:moveTo>
                    <a:pt x="61419" y="550"/>
                  </a:moveTo>
                  <a:cubicBezTo>
                    <a:pt x="95340" y="550"/>
                    <a:pt x="122839" y="28048"/>
                    <a:pt x="122839" y="61969"/>
                  </a:cubicBezTo>
                  <a:cubicBezTo>
                    <a:pt x="122839" y="95890"/>
                    <a:pt x="95341" y="123389"/>
                    <a:pt x="61419" y="123389"/>
                  </a:cubicBezTo>
                  <a:cubicBezTo>
                    <a:pt x="27499" y="123389"/>
                    <a:pt x="0" y="95890"/>
                    <a:pt x="0" y="61969"/>
                  </a:cubicBezTo>
                  <a:cubicBezTo>
                    <a:pt x="0" y="28048"/>
                    <a:pt x="27498" y="550"/>
                    <a:pt x="61419" y="55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94" name="Freeform: Shape 193">
              <a:extLst>
                <a:ext uri="{FF2B5EF4-FFF2-40B4-BE49-F238E27FC236}">
                  <a16:creationId xmlns:a16="http://schemas.microsoft.com/office/drawing/2014/main" id="{DDFA9CC2-4FD9-4F3B-94A1-7D56DFB9EBE7}"/>
                </a:ext>
              </a:extLst>
            </p:cNvPr>
            <p:cNvSpPr/>
            <p:nvPr/>
          </p:nvSpPr>
          <p:spPr>
            <a:xfrm>
              <a:off x="11742289" y="2013970"/>
              <a:ext cx="136345" cy="136345"/>
            </a:xfrm>
            <a:custGeom>
              <a:avLst/>
              <a:gdLst>
                <a:gd name="connsiteX0" fmla="*/ 0 w 136345"/>
                <a:gd name="connsiteY0" fmla="*/ 68659 h 136345"/>
                <a:gd name="connsiteX1" fmla="*/ 68236 w 136345"/>
                <a:gd name="connsiteY1" fmla="*/ 550 h 136345"/>
                <a:gd name="connsiteX2" fmla="*/ 136345 w 136345"/>
                <a:gd name="connsiteY2" fmla="*/ 68787 h 136345"/>
                <a:gd name="connsiteX3" fmla="*/ 68173 w 136345"/>
                <a:gd name="connsiteY3" fmla="*/ 136896 h 136345"/>
                <a:gd name="connsiteX4" fmla="*/ 0 w 136345"/>
                <a:gd name="connsiteY4" fmla="*/ 68723 h 136345"/>
                <a:gd name="connsiteX5" fmla="*/ 0 w 136345"/>
                <a:gd name="connsiteY5" fmla="*/ 68659 h 1363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6345" h="136345">
                  <a:moveTo>
                    <a:pt x="0" y="68659"/>
                  </a:moveTo>
                  <a:cubicBezTo>
                    <a:pt x="35" y="31008"/>
                    <a:pt x="30586" y="515"/>
                    <a:pt x="68236" y="550"/>
                  </a:cubicBezTo>
                  <a:cubicBezTo>
                    <a:pt x="105887" y="585"/>
                    <a:pt x="136381" y="31136"/>
                    <a:pt x="136345" y="68787"/>
                  </a:cubicBezTo>
                  <a:cubicBezTo>
                    <a:pt x="136310" y="106412"/>
                    <a:pt x="105798" y="136896"/>
                    <a:pt x="68173" y="136896"/>
                  </a:cubicBezTo>
                  <a:cubicBezTo>
                    <a:pt x="30522" y="136896"/>
                    <a:pt x="0" y="106374"/>
                    <a:pt x="0" y="68723"/>
                  </a:cubicBezTo>
                  <a:cubicBezTo>
                    <a:pt x="0" y="68702"/>
                    <a:pt x="0" y="68680"/>
                    <a:pt x="0" y="68659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95" name="Freeform: Shape 194">
              <a:extLst>
                <a:ext uri="{FF2B5EF4-FFF2-40B4-BE49-F238E27FC236}">
                  <a16:creationId xmlns:a16="http://schemas.microsoft.com/office/drawing/2014/main" id="{709BAEAC-7F55-4BE2-9711-194DC565745B}"/>
                </a:ext>
              </a:extLst>
            </p:cNvPr>
            <p:cNvSpPr/>
            <p:nvPr/>
          </p:nvSpPr>
          <p:spPr>
            <a:xfrm>
              <a:off x="11951013" y="1926939"/>
              <a:ext cx="187315" cy="187315"/>
            </a:xfrm>
            <a:custGeom>
              <a:avLst/>
              <a:gdLst>
                <a:gd name="connsiteX0" fmla="*/ 187315 w 187315"/>
                <a:gd name="connsiteY0" fmla="*/ 94272 h 187315"/>
                <a:gd name="connsiteX1" fmla="*/ 93594 w 187315"/>
                <a:gd name="connsiteY1" fmla="*/ 187866 h 187315"/>
                <a:gd name="connsiteX2" fmla="*/ 0 w 187315"/>
                <a:gd name="connsiteY2" fmla="*/ 94144 h 187315"/>
                <a:gd name="connsiteX3" fmla="*/ 93658 w 187315"/>
                <a:gd name="connsiteY3" fmla="*/ 550 h 187315"/>
                <a:gd name="connsiteX4" fmla="*/ 187315 w 187315"/>
                <a:gd name="connsiteY4" fmla="*/ 94208 h 187315"/>
                <a:gd name="connsiteX5" fmla="*/ 187315 w 187315"/>
                <a:gd name="connsiteY5" fmla="*/ 94272 h 1873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7315" h="187315">
                  <a:moveTo>
                    <a:pt x="187315" y="94272"/>
                  </a:moveTo>
                  <a:cubicBezTo>
                    <a:pt x="187280" y="145998"/>
                    <a:pt x="145319" y="187901"/>
                    <a:pt x="93594" y="187866"/>
                  </a:cubicBezTo>
                  <a:cubicBezTo>
                    <a:pt x="41868" y="187831"/>
                    <a:pt x="-36" y="145870"/>
                    <a:pt x="0" y="94144"/>
                  </a:cubicBezTo>
                  <a:cubicBezTo>
                    <a:pt x="35" y="42443"/>
                    <a:pt x="41957" y="550"/>
                    <a:pt x="93658" y="550"/>
                  </a:cubicBezTo>
                  <a:cubicBezTo>
                    <a:pt x="145383" y="550"/>
                    <a:pt x="187315" y="42482"/>
                    <a:pt x="187315" y="94208"/>
                  </a:cubicBezTo>
                  <a:cubicBezTo>
                    <a:pt x="187315" y="94229"/>
                    <a:pt x="187315" y="94250"/>
                    <a:pt x="187315" y="94272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56" name="Freeform: Shape 755">
              <a:extLst>
                <a:ext uri="{FF2B5EF4-FFF2-40B4-BE49-F238E27FC236}">
                  <a16:creationId xmlns:a16="http://schemas.microsoft.com/office/drawing/2014/main" id="{041E90DB-A557-4FF6-8FC6-B79C3185A36F}"/>
                </a:ext>
              </a:extLst>
            </p:cNvPr>
            <p:cNvSpPr/>
            <p:nvPr/>
          </p:nvSpPr>
          <p:spPr>
            <a:xfrm>
              <a:off x="9231193" y="1"/>
              <a:ext cx="138981" cy="56815"/>
            </a:xfrm>
            <a:custGeom>
              <a:avLst/>
              <a:gdLst>
                <a:gd name="connsiteX0" fmla="*/ 0 w 138981"/>
                <a:gd name="connsiteY0" fmla="*/ 0 h 56815"/>
                <a:gd name="connsiteX1" fmla="*/ 138981 w 138981"/>
                <a:gd name="connsiteY1" fmla="*/ 0 h 56815"/>
                <a:gd name="connsiteX2" fmla="*/ 136474 w 138981"/>
                <a:gd name="connsiteY2" fmla="*/ 12416 h 56815"/>
                <a:gd name="connsiteX3" fmla="*/ 69490 w 138981"/>
                <a:gd name="connsiteY3" fmla="*/ 56815 h 56815"/>
                <a:gd name="connsiteX4" fmla="*/ 2506 w 138981"/>
                <a:gd name="connsiteY4" fmla="*/ 12415 h 56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8981" h="56815">
                  <a:moveTo>
                    <a:pt x="0" y="0"/>
                  </a:moveTo>
                  <a:lnTo>
                    <a:pt x="138981" y="0"/>
                  </a:lnTo>
                  <a:lnTo>
                    <a:pt x="136474" y="12416"/>
                  </a:lnTo>
                  <a:cubicBezTo>
                    <a:pt x="125438" y="38507"/>
                    <a:pt x="99602" y="56815"/>
                    <a:pt x="69490" y="56815"/>
                  </a:cubicBezTo>
                  <a:cubicBezTo>
                    <a:pt x="39378" y="56815"/>
                    <a:pt x="13542" y="38507"/>
                    <a:pt x="2506" y="12415"/>
                  </a:cubicBezTo>
                  <a:close/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31" name="Freeform: Shape 230">
              <a:extLst>
                <a:ext uri="{FF2B5EF4-FFF2-40B4-BE49-F238E27FC236}">
                  <a16:creationId xmlns:a16="http://schemas.microsoft.com/office/drawing/2014/main" id="{89E6D782-449B-46BB-8AA8-D70DB910FF20}"/>
                </a:ext>
              </a:extLst>
            </p:cNvPr>
            <p:cNvSpPr/>
            <p:nvPr/>
          </p:nvSpPr>
          <p:spPr>
            <a:xfrm>
              <a:off x="9227858" y="166360"/>
              <a:ext cx="118506" cy="118506"/>
            </a:xfrm>
            <a:custGeom>
              <a:avLst/>
              <a:gdLst>
                <a:gd name="connsiteX0" fmla="*/ 59253 w 118506"/>
                <a:gd name="connsiteY0" fmla="*/ 550 h 118506"/>
                <a:gd name="connsiteX1" fmla="*/ 118507 w 118506"/>
                <a:gd name="connsiteY1" fmla="*/ 59803 h 118506"/>
                <a:gd name="connsiteX2" fmla="*/ 59253 w 118506"/>
                <a:gd name="connsiteY2" fmla="*/ 119056 h 118506"/>
                <a:gd name="connsiteX3" fmla="*/ 0 w 118506"/>
                <a:gd name="connsiteY3" fmla="*/ 59803 h 118506"/>
                <a:gd name="connsiteX4" fmla="*/ 59126 w 118506"/>
                <a:gd name="connsiteY4" fmla="*/ 550 h 118506"/>
                <a:gd name="connsiteX5" fmla="*/ 59253 w 118506"/>
                <a:gd name="connsiteY5" fmla="*/ 550 h 118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8506" h="118506">
                  <a:moveTo>
                    <a:pt x="59253" y="550"/>
                  </a:moveTo>
                  <a:cubicBezTo>
                    <a:pt x="91978" y="550"/>
                    <a:pt x="118507" y="27079"/>
                    <a:pt x="118507" y="59803"/>
                  </a:cubicBezTo>
                  <a:cubicBezTo>
                    <a:pt x="118507" y="92528"/>
                    <a:pt x="91979" y="119056"/>
                    <a:pt x="59253" y="119056"/>
                  </a:cubicBezTo>
                  <a:cubicBezTo>
                    <a:pt x="26529" y="119056"/>
                    <a:pt x="0" y="92528"/>
                    <a:pt x="0" y="59803"/>
                  </a:cubicBezTo>
                  <a:cubicBezTo>
                    <a:pt x="-35" y="27114"/>
                    <a:pt x="26436" y="585"/>
                    <a:pt x="59126" y="550"/>
                  </a:cubicBezTo>
                  <a:cubicBezTo>
                    <a:pt x="59169" y="550"/>
                    <a:pt x="59211" y="550"/>
                    <a:pt x="59253" y="55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32" name="Freeform: Shape 231">
              <a:extLst>
                <a:ext uri="{FF2B5EF4-FFF2-40B4-BE49-F238E27FC236}">
                  <a16:creationId xmlns:a16="http://schemas.microsoft.com/office/drawing/2014/main" id="{58273D5F-D266-4A24-9B7D-5AB5DCD50D2E}"/>
                </a:ext>
              </a:extLst>
            </p:cNvPr>
            <p:cNvSpPr/>
            <p:nvPr/>
          </p:nvSpPr>
          <p:spPr>
            <a:xfrm>
              <a:off x="9253471" y="420383"/>
              <a:ext cx="94422" cy="94422"/>
            </a:xfrm>
            <a:custGeom>
              <a:avLst/>
              <a:gdLst>
                <a:gd name="connsiteX0" fmla="*/ 0 w 94422"/>
                <a:gd name="connsiteY0" fmla="*/ 47761 h 94422"/>
                <a:gd name="connsiteX1" fmla="*/ 47211 w 94422"/>
                <a:gd name="connsiteY1" fmla="*/ 550 h 94422"/>
                <a:gd name="connsiteX2" fmla="*/ 94423 w 94422"/>
                <a:gd name="connsiteY2" fmla="*/ 47761 h 94422"/>
                <a:gd name="connsiteX3" fmla="*/ 47211 w 94422"/>
                <a:gd name="connsiteY3" fmla="*/ 94973 h 94422"/>
                <a:gd name="connsiteX4" fmla="*/ 0 w 94422"/>
                <a:gd name="connsiteY4" fmla="*/ 47761 h 944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422" h="94422">
                  <a:moveTo>
                    <a:pt x="0" y="47761"/>
                  </a:moveTo>
                  <a:cubicBezTo>
                    <a:pt x="0" y="21687"/>
                    <a:pt x="21138" y="550"/>
                    <a:pt x="47211" y="550"/>
                  </a:cubicBezTo>
                  <a:cubicBezTo>
                    <a:pt x="73285" y="550"/>
                    <a:pt x="94423" y="21687"/>
                    <a:pt x="94423" y="47761"/>
                  </a:cubicBezTo>
                  <a:cubicBezTo>
                    <a:pt x="94423" y="73835"/>
                    <a:pt x="73285" y="94973"/>
                    <a:pt x="47211" y="94973"/>
                  </a:cubicBezTo>
                  <a:cubicBezTo>
                    <a:pt x="21138" y="94973"/>
                    <a:pt x="0" y="73835"/>
                    <a:pt x="0" y="47761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33" name="Freeform: Shape 232">
              <a:extLst>
                <a:ext uri="{FF2B5EF4-FFF2-40B4-BE49-F238E27FC236}">
                  <a16:creationId xmlns:a16="http://schemas.microsoft.com/office/drawing/2014/main" id="{5F74C2FC-7E49-48F6-884F-58875DB0A869}"/>
                </a:ext>
              </a:extLst>
            </p:cNvPr>
            <p:cNvSpPr/>
            <p:nvPr/>
          </p:nvSpPr>
          <p:spPr>
            <a:xfrm>
              <a:off x="9294056" y="659370"/>
              <a:ext cx="94422" cy="94422"/>
            </a:xfrm>
            <a:custGeom>
              <a:avLst/>
              <a:gdLst>
                <a:gd name="connsiteX0" fmla="*/ 0 w 94422"/>
                <a:gd name="connsiteY0" fmla="*/ 47761 h 94422"/>
                <a:gd name="connsiteX1" fmla="*/ 47211 w 94422"/>
                <a:gd name="connsiteY1" fmla="*/ 550 h 94422"/>
                <a:gd name="connsiteX2" fmla="*/ 94423 w 94422"/>
                <a:gd name="connsiteY2" fmla="*/ 47761 h 94422"/>
                <a:gd name="connsiteX3" fmla="*/ 47211 w 94422"/>
                <a:gd name="connsiteY3" fmla="*/ 94973 h 94422"/>
                <a:gd name="connsiteX4" fmla="*/ 0 w 94422"/>
                <a:gd name="connsiteY4" fmla="*/ 47761 h 944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422" h="94422">
                  <a:moveTo>
                    <a:pt x="0" y="47761"/>
                  </a:moveTo>
                  <a:cubicBezTo>
                    <a:pt x="0" y="21687"/>
                    <a:pt x="21138" y="550"/>
                    <a:pt x="47211" y="550"/>
                  </a:cubicBezTo>
                  <a:cubicBezTo>
                    <a:pt x="73285" y="550"/>
                    <a:pt x="94423" y="21687"/>
                    <a:pt x="94423" y="47761"/>
                  </a:cubicBezTo>
                  <a:cubicBezTo>
                    <a:pt x="94423" y="73835"/>
                    <a:pt x="73285" y="94973"/>
                    <a:pt x="47211" y="94973"/>
                  </a:cubicBezTo>
                  <a:cubicBezTo>
                    <a:pt x="21138" y="94973"/>
                    <a:pt x="0" y="73835"/>
                    <a:pt x="0" y="47761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34" name="Freeform: Shape 233">
              <a:extLst>
                <a:ext uri="{FF2B5EF4-FFF2-40B4-BE49-F238E27FC236}">
                  <a16:creationId xmlns:a16="http://schemas.microsoft.com/office/drawing/2014/main" id="{0A3CF083-B91F-4163-AB9D-18FFBF76D84C}"/>
                </a:ext>
              </a:extLst>
            </p:cNvPr>
            <p:cNvSpPr/>
            <p:nvPr/>
          </p:nvSpPr>
          <p:spPr>
            <a:xfrm>
              <a:off x="9375354" y="906576"/>
              <a:ext cx="66006" cy="66006"/>
            </a:xfrm>
            <a:custGeom>
              <a:avLst/>
              <a:gdLst>
                <a:gd name="connsiteX0" fmla="*/ 66007 w 66006"/>
                <a:gd name="connsiteY0" fmla="*/ 33490 h 66006"/>
                <a:gd name="connsiteX1" fmla="*/ 33067 w 66006"/>
                <a:gd name="connsiteY1" fmla="*/ 66557 h 66006"/>
                <a:gd name="connsiteX2" fmla="*/ 0 w 66006"/>
                <a:gd name="connsiteY2" fmla="*/ 33617 h 66006"/>
                <a:gd name="connsiteX3" fmla="*/ 32940 w 66006"/>
                <a:gd name="connsiteY3" fmla="*/ 550 h 66006"/>
                <a:gd name="connsiteX4" fmla="*/ 33004 w 66006"/>
                <a:gd name="connsiteY4" fmla="*/ 550 h 66006"/>
                <a:gd name="connsiteX5" fmla="*/ 66007 w 66006"/>
                <a:gd name="connsiteY5" fmla="*/ 33426 h 66006"/>
                <a:gd name="connsiteX6" fmla="*/ 66007 w 66006"/>
                <a:gd name="connsiteY6" fmla="*/ 33490 h 660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6006" h="66006">
                  <a:moveTo>
                    <a:pt x="66007" y="33490"/>
                  </a:moveTo>
                  <a:cubicBezTo>
                    <a:pt x="66042" y="51717"/>
                    <a:pt x="51294" y="66521"/>
                    <a:pt x="33067" y="66557"/>
                  </a:cubicBezTo>
                  <a:cubicBezTo>
                    <a:pt x="14839" y="66592"/>
                    <a:pt x="35" y="51844"/>
                    <a:pt x="0" y="33617"/>
                  </a:cubicBezTo>
                  <a:cubicBezTo>
                    <a:pt x="-35" y="15390"/>
                    <a:pt x="14713" y="585"/>
                    <a:pt x="32940" y="550"/>
                  </a:cubicBezTo>
                  <a:cubicBezTo>
                    <a:pt x="32961" y="550"/>
                    <a:pt x="32983" y="550"/>
                    <a:pt x="33004" y="550"/>
                  </a:cubicBezTo>
                  <a:cubicBezTo>
                    <a:pt x="51196" y="515"/>
                    <a:pt x="65972" y="15234"/>
                    <a:pt x="66007" y="33426"/>
                  </a:cubicBezTo>
                  <a:cubicBezTo>
                    <a:pt x="66007" y="33447"/>
                    <a:pt x="66007" y="33468"/>
                    <a:pt x="66007" y="3349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35" name="Freeform: Shape 234">
              <a:extLst>
                <a:ext uri="{FF2B5EF4-FFF2-40B4-BE49-F238E27FC236}">
                  <a16:creationId xmlns:a16="http://schemas.microsoft.com/office/drawing/2014/main" id="{092E76A5-8C80-4773-A1FA-A1EC828BC949}"/>
                </a:ext>
              </a:extLst>
            </p:cNvPr>
            <p:cNvSpPr/>
            <p:nvPr/>
          </p:nvSpPr>
          <p:spPr>
            <a:xfrm>
              <a:off x="9481627" y="1143971"/>
              <a:ext cx="38993" cy="38992"/>
            </a:xfrm>
            <a:custGeom>
              <a:avLst/>
              <a:gdLst>
                <a:gd name="connsiteX0" fmla="*/ 38993 w 38993"/>
                <a:gd name="connsiteY0" fmla="*/ 20046 h 38992"/>
                <a:gd name="connsiteX1" fmla="*/ 19497 w 38993"/>
                <a:gd name="connsiteY1" fmla="*/ 39542 h 38992"/>
                <a:gd name="connsiteX2" fmla="*/ 0 w 38993"/>
                <a:gd name="connsiteY2" fmla="*/ 20046 h 38992"/>
                <a:gd name="connsiteX3" fmla="*/ 19497 w 38993"/>
                <a:gd name="connsiteY3" fmla="*/ 550 h 38992"/>
                <a:gd name="connsiteX4" fmla="*/ 38993 w 38993"/>
                <a:gd name="connsiteY4" fmla="*/ 20046 h 389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993" h="38992">
                  <a:moveTo>
                    <a:pt x="38993" y="20046"/>
                  </a:moveTo>
                  <a:cubicBezTo>
                    <a:pt x="38993" y="30814"/>
                    <a:pt x="30264" y="39542"/>
                    <a:pt x="19497" y="39542"/>
                  </a:cubicBezTo>
                  <a:cubicBezTo>
                    <a:pt x="8729" y="39542"/>
                    <a:pt x="0" y="30814"/>
                    <a:pt x="0" y="20046"/>
                  </a:cubicBezTo>
                  <a:cubicBezTo>
                    <a:pt x="0" y="9279"/>
                    <a:pt x="8729" y="550"/>
                    <a:pt x="19497" y="550"/>
                  </a:cubicBezTo>
                  <a:cubicBezTo>
                    <a:pt x="30264" y="550"/>
                    <a:pt x="38993" y="9279"/>
                    <a:pt x="38993" y="20046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36" name="Freeform: Shape 235">
              <a:extLst>
                <a:ext uri="{FF2B5EF4-FFF2-40B4-BE49-F238E27FC236}">
                  <a16:creationId xmlns:a16="http://schemas.microsoft.com/office/drawing/2014/main" id="{DF129DF7-08CB-42D5-961B-1BBF5A919EA3}"/>
                </a:ext>
              </a:extLst>
            </p:cNvPr>
            <p:cNvSpPr/>
            <p:nvPr/>
          </p:nvSpPr>
          <p:spPr>
            <a:xfrm>
              <a:off x="9613068" y="1370406"/>
              <a:ext cx="10575" cy="10576"/>
            </a:xfrm>
            <a:custGeom>
              <a:avLst/>
              <a:gdLst>
                <a:gd name="connsiteX0" fmla="*/ 10575 w 10575"/>
                <a:gd name="connsiteY0" fmla="*/ 5775 h 10576"/>
                <a:gd name="connsiteX1" fmla="*/ 5351 w 10575"/>
                <a:gd name="connsiteY1" fmla="*/ 11126 h 10576"/>
                <a:gd name="connsiteX2" fmla="*/ 0 w 10575"/>
                <a:gd name="connsiteY2" fmla="*/ 5901 h 10576"/>
                <a:gd name="connsiteX3" fmla="*/ 5225 w 10575"/>
                <a:gd name="connsiteY3" fmla="*/ 550 h 10576"/>
                <a:gd name="connsiteX4" fmla="*/ 5351 w 10575"/>
                <a:gd name="connsiteY4" fmla="*/ 550 h 10576"/>
                <a:gd name="connsiteX5" fmla="*/ 10575 w 10575"/>
                <a:gd name="connsiteY5" fmla="*/ 5775 h 10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575" h="10576">
                  <a:moveTo>
                    <a:pt x="10575" y="5775"/>
                  </a:moveTo>
                  <a:cubicBezTo>
                    <a:pt x="10610" y="8695"/>
                    <a:pt x="8271" y="11091"/>
                    <a:pt x="5351" y="11126"/>
                  </a:cubicBezTo>
                  <a:cubicBezTo>
                    <a:pt x="2431" y="11161"/>
                    <a:pt x="35" y="8822"/>
                    <a:pt x="0" y="5901"/>
                  </a:cubicBezTo>
                  <a:cubicBezTo>
                    <a:pt x="-35" y="2981"/>
                    <a:pt x="2305" y="585"/>
                    <a:pt x="5225" y="550"/>
                  </a:cubicBezTo>
                  <a:cubicBezTo>
                    <a:pt x="5267" y="550"/>
                    <a:pt x="5309" y="550"/>
                    <a:pt x="5351" y="550"/>
                  </a:cubicBezTo>
                  <a:cubicBezTo>
                    <a:pt x="8237" y="550"/>
                    <a:pt x="10575" y="2889"/>
                    <a:pt x="10575" y="5775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37" name="Freeform: Shape 236">
              <a:extLst>
                <a:ext uri="{FF2B5EF4-FFF2-40B4-BE49-F238E27FC236}">
                  <a16:creationId xmlns:a16="http://schemas.microsoft.com/office/drawing/2014/main" id="{EA445417-6BEE-42B7-A2F4-61F195E67AE4}"/>
                </a:ext>
              </a:extLst>
            </p:cNvPr>
            <p:cNvSpPr/>
            <p:nvPr/>
          </p:nvSpPr>
          <p:spPr>
            <a:xfrm>
              <a:off x="9753427" y="1568044"/>
              <a:ext cx="10575" cy="10576"/>
            </a:xfrm>
            <a:custGeom>
              <a:avLst/>
              <a:gdLst>
                <a:gd name="connsiteX0" fmla="*/ 5288 w 10575"/>
                <a:gd name="connsiteY0" fmla="*/ 550 h 10576"/>
                <a:gd name="connsiteX1" fmla="*/ 10576 w 10575"/>
                <a:gd name="connsiteY1" fmla="*/ 5838 h 10576"/>
                <a:gd name="connsiteX2" fmla="*/ 5288 w 10575"/>
                <a:gd name="connsiteY2" fmla="*/ 11126 h 10576"/>
                <a:gd name="connsiteX3" fmla="*/ 0 w 10575"/>
                <a:gd name="connsiteY3" fmla="*/ 5838 h 10576"/>
                <a:gd name="connsiteX4" fmla="*/ 5288 w 10575"/>
                <a:gd name="connsiteY4" fmla="*/ 550 h 10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575" h="10576">
                  <a:moveTo>
                    <a:pt x="5288" y="550"/>
                  </a:moveTo>
                  <a:cubicBezTo>
                    <a:pt x="8208" y="550"/>
                    <a:pt x="10576" y="2918"/>
                    <a:pt x="10576" y="5838"/>
                  </a:cubicBezTo>
                  <a:cubicBezTo>
                    <a:pt x="10576" y="8759"/>
                    <a:pt x="8208" y="11126"/>
                    <a:pt x="5288" y="11126"/>
                  </a:cubicBezTo>
                  <a:cubicBezTo>
                    <a:pt x="2367" y="11126"/>
                    <a:pt x="0" y="8759"/>
                    <a:pt x="0" y="5838"/>
                  </a:cubicBezTo>
                  <a:cubicBezTo>
                    <a:pt x="0" y="2918"/>
                    <a:pt x="2367" y="550"/>
                    <a:pt x="5288" y="55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38" name="Freeform: Shape 237">
              <a:extLst>
                <a:ext uri="{FF2B5EF4-FFF2-40B4-BE49-F238E27FC236}">
                  <a16:creationId xmlns:a16="http://schemas.microsoft.com/office/drawing/2014/main" id="{48CB4EB5-CC8C-41D5-B587-030C63D5E5AE}"/>
                </a:ext>
              </a:extLst>
            </p:cNvPr>
            <p:cNvSpPr/>
            <p:nvPr/>
          </p:nvSpPr>
          <p:spPr>
            <a:xfrm>
              <a:off x="9916404" y="1750326"/>
              <a:ext cx="7518" cy="7518"/>
            </a:xfrm>
            <a:custGeom>
              <a:avLst/>
              <a:gdLst>
                <a:gd name="connsiteX0" fmla="*/ 7518 w 7518"/>
                <a:gd name="connsiteY0" fmla="*/ 4310 h 7518"/>
                <a:gd name="connsiteX1" fmla="*/ 3759 w 7518"/>
                <a:gd name="connsiteY1" fmla="*/ 8068 h 7518"/>
                <a:gd name="connsiteX2" fmla="*/ 0 w 7518"/>
                <a:gd name="connsiteY2" fmla="*/ 4308 h 7518"/>
                <a:gd name="connsiteX3" fmla="*/ 3760 w 7518"/>
                <a:gd name="connsiteY3" fmla="*/ 550 h 7518"/>
                <a:gd name="connsiteX4" fmla="*/ 3823 w 7518"/>
                <a:gd name="connsiteY4" fmla="*/ 551 h 7518"/>
                <a:gd name="connsiteX5" fmla="*/ 7518 w 7518"/>
                <a:gd name="connsiteY5" fmla="*/ 4245 h 7518"/>
                <a:gd name="connsiteX6" fmla="*/ 7518 w 7518"/>
                <a:gd name="connsiteY6" fmla="*/ 4310 h 75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518" h="7518">
                  <a:moveTo>
                    <a:pt x="7518" y="4310"/>
                  </a:moveTo>
                  <a:cubicBezTo>
                    <a:pt x="7518" y="6386"/>
                    <a:pt x="5835" y="8068"/>
                    <a:pt x="3759" y="8068"/>
                  </a:cubicBezTo>
                  <a:cubicBezTo>
                    <a:pt x="1683" y="8068"/>
                    <a:pt x="0" y="6384"/>
                    <a:pt x="0" y="4308"/>
                  </a:cubicBezTo>
                  <a:cubicBezTo>
                    <a:pt x="0" y="2232"/>
                    <a:pt x="1684" y="550"/>
                    <a:pt x="3760" y="550"/>
                  </a:cubicBezTo>
                  <a:cubicBezTo>
                    <a:pt x="3781" y="550"/>
                    <a:pt x="3802" y="550"/>
                    <a:pt x="3823" y="551"/>
                  </a:cubicBezTo>
                  <a:cubicBezTo>
                    <a:pt x="5863" y="550"/>
                    <a:pt x="7518" y="2204"/>
                    <a:pt x="7518" y="4245"/>
                  </a:cubicBezTo>
                  <a:cubicBezTo>
                    <a:pt x="7518" y="4267"/>
                    <a:pt x="7518" y="4288"/>
                    <a:pt x="7518" y="431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39" name="Freeform: Shape 238">
              <a:extLst>
                <a:ext uri="{FF2B5EF4-FFF2-40B4-BE49-F238E27FC236}">
                  <a16:creationId xmlns:a16="http://schemas.microsoft.com/office/drawing/2014/main" id="{FE65CBB1-1346-4E2F-85CE-0938610DD6F7}"/>
                </a:ext>
              </a:extLst>
            </p:cNvPr>
            <p:cNvSpPr/>
            <p:nvPr/>
          </p:nvSpPr>
          <p:spPr>
            <a:xfrm>
              <a:off x="10099388" y="1914067"/>
              <a:ext cx="3058" cy="3058"/>
            </a:xfrm>
            <a:custGeom>
              <a:avLst/>
              <a:gdLst>
                <a:gd name="connsiteX0" fmla="*/ 3058 w 3058"/>
                <a:gd name="connsiteY0" fmla="*/ 2080 h 3058"/>
                <a:gd name="connsiteX1" fmla="*/ 1527 w 3058"/>
                <a:gd name="connsiteY1" fmla="*/ 3608 h 3058"/>
                <a:gd name="connsiteX2" fmla="*/ 0 w 3058"/>
                <a:gd name="connsiteY2" fmla="*/ 2078 h 3058"/>
                <a:gd name="connsiteX3" fmla="*/ 1531 w 3058"/>
                <a:gd name="connsiteY3" fmla="*/ 550 h 3058"/>
                <a:gd name="connsiteX4" fmla="*/ 1593 w 3058"/>
                <a:gd name="connsiteY4" fmla="*/ 551 h 3058"/>
                <a:gd name="connsiteX5" fmla="*/ 3058 w 3058"/>
                <a:gd name="connsiteY5" fmla="*/ 2080 h 30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058" h="3058">
                  <a:moveTo>
                    <a:pt x="3058" y="2080"/>
                  </a:moveTo>
                  <a:cubicBezTo>
                    <a:pt x="3057" y="2925"/>
                    <a:pt x="2372" y="3609"/>
                    <a:pt x="1527" y="3608"/>
                  </a:cubicBezTo>
                  <a:cubicBezTo>
                    <a:pt x="683" y="3607"/>
                    <a:pt x="-1" y="2922"/>
                    <a:pt x="0" y="2078"/>
                  </a:cubicBezTo>
                  <a:cubicBezTo>
                    <a:pt x="1" y="1233"/>
                    <a:pt x="686" y="549"/>
                    <a:pt x="1531" y="550"/>
                  </a:cubicBezTo>
                  <a:cubicBezTo>
                    <a:pt x="1552" y="550"/>
                    <a:pt x="1572" y="550"/>
                    <a:pt x="1593" y="551"/>
                  </a:cubicBezTo>
                  <a:cubicBezTo>
                    <a:pt x="2413" y="586"/>
                    <a:pt x="3059" y="1260"/>
                    <a:pt x="3058" y="208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40" name="Freeform: Shape 239">
              <a:extLst>
                <a:ext uri="{FF2B5EF4-FFF2-40B4-BE49-F238E27FC236}">
                  <a16:creationId xmlns:a16="http://schemas.microsoft.com/office/drawing/2014/main" id="{7FDF0903-CEF4-487E-874E-F4C9DE61190B}"/>
                </a:ext>
              </a:extLst>
            </p:cNvPr>
            <p:cNvSpPr/>
            <p:nvPr/>
          </p:nvSpPr>
          <p:spPr>
            <a:xfrm>
              <a:off x="10297153" y="2054364"/>
              <a:ext cx="2994" cy="2995"/>
            </a:xfrm>
            <a:custGeom>
              <a:avLst/>
              <a:gdLst>
                <a:gd name="connsiteX0" fmla="*/ 2994 w 2994"/>
                <a:gd name="connsiteY0" fmla="*/ 2079 h 2995"/>
                <a:gd name="connsiteX1" fmla="*/ 1529 w 2994"/>
                <a:gd name="connsiteY1" fmla="*/ 3545 h 2995"/>
                <a:gd name="connsiteX2" fmla="*/ 2 w 2994"/>
                <a:gd name="connsiteY2" fmla="*/ 2144 h 2995"/>
                <a:gd name="connsiteX3" fmla="*/ 0 w 2994"/>
                <a:gd name="connsiteY3" fmla="*/ 2079 h 2995"/>
                <a:gd name="connsiteX4" fmla="*/ 1529 w 2994"/>
                <a:gd name="connsiteY4" fmla="*/ 550 h 2995"/>
                <a:gd name="connsiteX5" fmla="*/ 2994 w 2994"/>
                <a:gd name="connsiteY5" fmla="*/ 2079 h 2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994" h="2995">
                  <a:moveTo>
                    <a:pt x="2994" y="2079"/>
                  </a:moveTo>
                  <a:cubicBezTo>
                    <a:pt x="2994" y="2888"/>
                    <a:pt x="2338" y="3545"/>
                    <a:pt x="1529" y="3545"/>
                  </a:cubicBezTo>
                  <a:cubicBezTo>
                    <a:pt x="720" y="3580"/>
                    <a:pt x="37" y="2953"/>
                    <a:pt x="2" y="2144"/>
                  </a:cubicBezTo>
                  <a:cubicBezTo>
                    <a:pt x="1" y="2122"/>
                    <a:pt x="0" y="2101"/>
                    <a:pt x="0" y="2079"/>
                  </a:cubicBezTo>
                  <a:cubicBezTo>
                    <a:pt x="0" y="1235"/>
                    <a:pt x="684" y="550"/>
                    <a:pt x="1529" y="550"/>
                  </a:cubicBezTo>
                  <a:cubicBezTo>
                    <a:pt x="2349" y="584"/>
                    <a:pt x="2995" y="1259"/>
                    <a:pt x="2994" y="2079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41" name="Freeform: Shape 240">
              <a:extLst>
                <a:ext uri="{FF2B5EF4-FFF2-40B4-BE49-F238E27FC236}">
                  <a16:creationId xmlns:a16="http://schemas.microsoft.com/office/drawing/2014/main" id="{2E91D5AD-C6C2-4249-923F-D93CD036D24A}"/>
                </a:ext>
              </a:extLst>
            </p:cNvPr>
            <p:cNvSpPr/>
            <p:nvPr/>
          </p:nvSpPr>
          <p:spPr>
            <a:xfrm>
              <a:off x="10504028" y="2166372"/>
              <a:ext cx="13507" cy="13507"/>
            </a:xfrm>
            <a:custGeom>
              <a:avLst/>
              <a:gdLst>
                <a:gd name="connsiteX0" fmla="*/ 13508 w 13507"/>
                <a:gd name="connsiteY0" fmla="*/ 7304 h 13507"/>
                <a:gd name="connsiteX1" fmla="*/ 6754 w 13507"/>
                <a:gd name="connsiteY1" fmla="*/ 14057 h 13507"/>
                <a:gd name="connsiteX2" fmla="*/ 0 w 13507"/>
                <a:gd name="connsiteY2" fmla="*/ 7304 h 13507"/>
                <a:gd name="connsiteX3" fmla="*/ 6754 w 13507"/>
                <a:gd name="connsiteY3" fmla="*/ 550 h 13507"/>
                <a:gd name="connsiteX4" fmla="*/ 13508 w 13507"/>
                <a:gd name="connsiteY4" fmla="*/ 7304 h 135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507" h="13507">
                  <a:moveTo>
                    <a:pt x="13508" y="7304"/>
                  </a:moveTo>
                  <a:cubicBezTo>
                    <a:pt x="13508" y="11033"/>
                    <a:pt x="10484" y="14057"/>
                    <a:pt x="6754" y="14057"/>
                  </a:cubicBezTo>
                  <a:cubicBezTo>
                    <a:pt x="3024" y="14057"/>
                    <a:pt x="0" y="11033"/>
                    <a:pt x="0" y="7304"/>
                  </a:cubicBezTo>
                  <a:cubicBezTo>
                    <a:pt x="0" y="3574"/>
                    <a:pt x="3024" y="550"/>
                    <a:pt x="6754" y="550"/>
                  </a:cubicBezTo>
                  <a:cubicBezTo>
                    <a:pt x="10484" y="550"/>
                    <a:pt x="13508" y="3574"/>
                    <a:pt x="13508" y="7304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42" name="Freeform: Shape 241">
              <a:extLst>
                <a:ext uri="{FF2B5EF4-FFF2-40B4-BE49-F238E27FC236}">
                  <a16:creationId xmlns:a16="http://schemas.microsoft.com/office/drawing/2014/main" id="{2FA188F0-F831-4F3C-A7D7-EF2DDC8229E1}"/>
                </a:ext>
              </a:extLst>
            </p:cNvPr>
            <p:cNvSpPr/>
            <p:nvPr/>
          </p:nvSpPr>
          <p:spPr>
            <a:xfrm>
              <a:off x="10715236" y="2246395"/>
              <a:ext cx="38993" cy="38992"/>
            </a:xfrm>
            <a:custGeom>
              <a:avLst/>
              <a:gdLst>
                <a:gd name="connsiteX0" fmla="*/ 38993 w 38993"/>
                <a:gd name="connsiteY0" fmla="*/ 20046 h 38992"/>
                <a:gd name="connsiteX1" fmla="*/ 19497 w 38993"/>
                <a:gd name="connsiteY1" fmla="*/ 39542 h 38992"/>
                <a:gd name="connsiteX2" fmla="*/ 0 w 38993"/>
                <a:gd name="connsiteY2" fmla="*/ 20046 h 38992"/>
                <a:gd name="connsiteX3" fmla="*/ 19497 w 38993"/>
                <a:gd name="connsiteY3" fmla="*/ 550 h 38992"/>
                <a:gd name="connsiteX4" fmla="*/ 38993 w 38993"/>
                <a:gd name="connsiteY4" fmla="*/ 20046 h 389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993" h="38992">
                  <a:moveTo>
                    <a:pt x="38993" y="20046"/>
                  </a:moveTo>
                  <a:cubicBezTo>
                    <a:pt x="38993" y="30814"/>
                    <a:pt x="30264" y="39542"/>
                    <a:pt x="19497" y="39542"/>
                  </a:cubicBezTo>
                  <a:cubicBezTo>
                    <a:pt x="8729" y="39542"/>
                    <a:pt x="0" y="30814"/>
                    <a:pt x="0" y="20046"/>
                  </a:cubicBezTo>
                  <a:cubicBezTo>
                    <a:pt x="0" y="9279"/>
                    <a:pt x="8729" y="550"/>
                    <a:pt x="19497" y="550"/>
                  </a:cubicBezTo>
                  <a:cubicBezTo>
                    <a:pt x="30264" y="550"/>
                    <a:pt x="38993" y="9279"/>
                    <a:pt x="38993" y="20046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43" name="Freeform: Shape 242">
              <a:extLst>
                <a:ext uri="{FF2B5EF4-FFF2-40B4-BE49-F238E27FC236}">
                  <a16:creationId xmlns:a16="http://schemas.microsoft.com/office/drawing/2014/main" id="{CCF23209-C756-4F6B-935D-75517D81B24B}"/>
                </a:ext>
              </a:extLst>
            </p:cNvPr>
            <p:cNvSpPr/>
            <p:nvPr/>
          </p:nvSpPr>
          <p:spPr>
            <a:xfrm>
              <a:off x="10943647" y="2309025"/>
              <a:ext cx="48039" cy="48039"/>
            </a:xfrm>
            <a:custGeom>
              <a:avLst/>
              <a:gdLst>
                <a:gd name="connsiteX0" fmla="*/ 48040 w 48039"/>
                <a:gd name="connsiteY0" fmla="*/ 24506 h 48039"/>
                <a:gd name="connsiteX1" fmla="*/ 24084 w 48039"/>
                <a:gd name="connsiteY1" fmla="*/ 48589 h 48039"/>
                <a:gd name="connsiteX2" fmla="*/ 0 w 48039"/>
                <a:gd name="connsiteY2" fmla="*/ 24634 h 48039"/>
                <a:gd name="connsiteX3" fmla="*/ 23956 w 48039"/>
                <a:gd name="connsiteY3" fmla="*/ 550 h 48039"/>
                <a:gd name="connsiteX4" fmla="*/ 24020 w 48039"/>
                <a:gd name="connsiteY4" fmla="*/ 550 h 48039"/>
                <a:gd name="connsiteX5" fmla="*/ 48040 w 48039"/>
                <a:gd name="connsiteY5" fmla="*/ 24442 h 48039"/>
                <a:gd name="connsiteX6" fmla="*/ 48040 w 48039"/>
                <a:gd name="connsiteY6" fmla="*/ 24506 h 48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039" h="48039">
                  <a:moveTo>
                    <a:pt x="48040" y="24506"/>
                  </a:moveTo>
                  <a:cubicBezTo>
                    <a:pt x="48075" y="37772"/>
                    <a:pt x="37350" y="48554"/>
                    <a:pt x="24084" y="48589"/>
                  </a:cubicBezTo>
                  <a:cubicBezTo>
                    <a:pt x="10818" y="48625"/>
                    <a:pt x="36" y="37899"/>
                    <a:pt x="0" y="24634"/>
                  </a:cubicBezTo>
                  <a:cubicBezTo>
                    <a:pt x="-35" y="11368"/>
                    <a:pt x="10690" y="585"/>
                    <a:pt x="23956" y="550"/>
                  </a:cubicBezTo>
                  <a:cubicBezTo>
                    <a:pt x="23977" y="550"/>
                    <a:pt x="23999" y="550"/>
                    <a:pt x="24020" y="550"/>
                  </a:cubicBezTo>
                  <a:cubicBezTo>
                    <a:pt x="37250" y="515"/>
                    <a:pt x="48004" y="11212"/>
                    <a:pt x="48040" y="24442"/>
                  </a:cubicBezTo>
                  <a:cubicBezTo>
                    <a:pt x="48040" y="24464"/>
                    <a:pt x="48040" y="24485"/>
                    <a:pt x="48040" y="24506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44" name="Freeform: Shape 243">
              <a:extLst>
                <a:ext uri="{FF2B5EF4-FFF2-40B4-BE49-F238E27FC236}">
                  <a16:creationId xmlns:a16="http://schemas.microsoft.com/office/drawing/2014/main" id="{8EA2D7D5-E8E4-4D10-8B4F-3E39B399327A}"/>
                </a:ext>
              </a:extLst>
            </p:cNvPr>
            <p:cNvSpPr/>
            <p:nvPr/>
          </p:nvSpPr>
          <p:spPr>
            <a:xfrm>
              <a:off x="11155684" y="2322659"/>
              <a:ext cx="101940" cy="101940"/>
            </a:xfrm>
            <a:custGeom>
              <a:avLst/>
              <a:gdLst>
                <a:gd name="connsiteX0" fmla="*/ 50970 w 101940"/>
                <a:gd name="connsiteY0" fmla="*/ 550 h 101940"/>
                <a:gd name="connsiteX1" fmla="*/ 101941 w 101940"/>
                <a:gd name="connsiteY1" fmla="*/ 51520 h 101940"/>
                <a:gd name="connsiteX2" fmla="*/ 50970 w 101940"/>
                <a:gd name="connsiteY2" fmla="*/ 102491 h 101940"/>
                <a:gd name="connsiteX3" fmla="*/ 0 w 101940"/>
                <a:gd name="connsiteY3" fmla="*/ 51520 h 101940"/>
                <a:gd name="connsiteX4" fmla="*/ 50970 w 101940"/>
                <a:gd name="connsiteY4" fmla="*/ 550 h 101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940" h="101940">
                  <a:moveTo>
                    <a:pt x="50970" y="550"/>
                  </a:moveTo>
                  <a:cubicBezTo>
                    <a:pt x="79121" y="550"/>
                    <a:pt x="101941" y="23370"/>
                    <a:pt x="101941" y="51520"/>
                  </a:cubicBezTo>
                  <a:cubicBezTo>
                    <a:pt x="101941" y="79670"/>
                    <a:pt x="79121" y="102491"/>
                    <a:pt x="50970" y="102491"/>
                  </a:cubicBezTo>
                  <a:cubicBezTo>
                    <a:pt x="22820" y="102491"/>
                    <a:pt x="0" y="79670"/>
                    <a:pt x="0" y="51520"/>
                  </a:cubicBezTo>
                  <a:cubicBezTo>
                    <a:pt x="0" y="23370"/>
                    <a:pt x="22820" y="550"/>
                    <a:pt x="50970" y="55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45" name="Freeform: Shape 244">
              <a:extLst>
                <a:ext uri="{FF2B5EF4-FFF2-40B4-BE49-F238E27FC236}">
                  <a16:creationId xmlns:a16="http://schemas.microsoft.com/office/drawing/2014/main" id="{3DAD83C6-DDE9-434B-80EC-F637ACBA661F}"/>
                </a:ext>
              </a:extLst>
            </p:cNvPr>
            <p:cNvSpPr/>
            <p:nvPr/>
          </p:nvSpPr>
          <p:spPr>
            <a:xfrm>
              <a:off x="11389510" y="2328011"/>
              <a:ext cx="118379" cy="118378"/>
            </a:xfrm>
            <a:custGeom>
              <a:avLst/>
              <a:gdLst>
                <a:gd name="connsiteX0" fmla="*/ 59190 w 118379"/>
                <a:gd name="connsiteY0" fmla="*/ 550 h 118378"/>
                <a:gd name="connsiteX1" fmla="*/ 118379 w 118379"/>
                <a:gd name="connsiteY1" fmla="*/ 59739 h 118378"/>
                <a:gd name="connsiteX2" fmla="*/ 59190 w 118379"/>
                <a:gd name="connsiteY2" fmla="*/ 118929 h 118378"/>
                <a:gd name="connsiteX3" fmla="*/ 0 w 118379"/>
                <a:gd name="connsiteY3" fmla="*/ 59739 h 118378"/>
                <a:gd name="connsiteX4" fmla="*/ 59190 w 118379"/>
                <a:gd name="connsiteY4" fmla="*/ 550 h 118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8379" h="118378">
                  <a:moveTo>
                    <a:pt x="59190" y="550"/>
                  </a:moveTo>
                  <a:cubicBezTo>
                    <a:pt x="91879" y="550"/>
                    <a:pt x="118379" y="27050"/>
                    <a:pt x="118379" y="59739"/>
                  </a:cubicBezTo>
                  <a:cubicBezTo>
                    <a:pt x="118379" y="92429"/>
                    <a:pt x="91879" y="118929"/>
                    <a:pt x="59190" y="118929"/>
                  </a:cubicBezTo>
                  <a:cubicBezTo>
                    <a:pt x="26500" y="118929"/>
                    <a:pt x="0" y="92429"/>
                    <a:pt x="0" y="59739"/>
                  </a:cubicBezTo>
                  <a:cubicBezTo>
                    <a:pt x="0" y="27050"/>
                    <a:pt x="26500" y="550"/>
                    <a:pt x="59190" y="55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46" name="Freeform: Shape 245">
              <a:extLst>
                <a:ext uri="{FF2B5EF4-FFF2-40B4-BE49-F238E27FC236}">
                  <a16:creationId xmlns:a16="http://schemas.microsoft.com/office/drawing/2014/main" id="{56947DD7-A0D3-4974-B70D-675F51413BBF}"/>
                </a:ext>
              </a:extLst>
            </p:cNvPr>
            <p:cNvSpPr/>
            <p:nvPr/>
          </p:nvSpPr>
          <p:spPr>
            <a:xfrm>
              <a:off x="11613333" y="2296155"/>
              <a:ext cx="154440" cy="154440"/>
            </a:xfrm>
            <a:custGeom>
              <a:avLst/>
              <a:gdLst>
                <a:gd name="connsiteX0" fmla="*/ 154440 w 154440"/>
                <a:gd name="connsiteY0" fmla="*/ 77961 h 154440"/>
                <a:gd name="connsiteX1" fmla="*/ 77029 w 154440"/>
                <a:gd name="connsiteY1" fmla="*/ 154990 h 154440"/>
                <a:gd name="connsiteX2" fmla="*/ 0 w 154440"/>
                <a:gd name="connsiteY2" fmla="*/ 77579 h 154440"/>
                <a:gd name="connsiteX3" fmla="*/ 77411 w 154440"/>
                <a:gd name="connsiteY3" fmla="*/ 550 h 154440"/>
                <a:gd name="connsiteX4" fmla="*/ 154440 w 154440"/>
                <a:gd name="connsiteY4" fmla="*/ 77961 h 154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4440" h="154440">
                  <a:moveTo>
                    <a:pt x="154440" y="77961"/>
                  </a:moveTo>
                  <a:cubicBezTo>
                    <a:pt x="154335" y="120609"/>
                    <a:pt x="119677" y="155095"/>
                    <a:pt x="77029" y="154990"/>
                  </a:cubicBezTo>
                  <a:cubicBezTo>
                    <a:pt x="34381" y="154884"/>
                    <a:pt x="-106" y="120226"/>
                    <a:pt x="0" y="77579"/>
                  </a:cubicBezTo>
                  <a:cubicBezTo>
                    <a:pt x="106" y="34932"/>
                    <a:pt x="34764" y="445"/>
                    <a:pt x="77411" y="550"/>
                  </a:cubicBezTo>
                  <a:cubicBezTo>
                    <a:pt x="120058" y="656"/>
                    <a:pt x="154545" y="35314"/>
                    <a:pt x="154440" y="77961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47" name="Freeform: Shape 246">
              <a:extLst>
                <a:ext uri="{FF2B5EF4-FFF2-40B4-BE49-F238E27FC236}">
                  <a16:creationId xmlns:a16="http://schemas.microsoft.com/office/drawing/2014/main" id="{0AB7A671-E357-4517-9074-C42A99762EF4}"/>
                </a:ext>
              </a:extLst>
            </p:cNvPr>
            <p:cNvSpPr/>
            <p:nvPr/>
          </p:nvSpPr>
          <p:spPr>
            <a:xfrm>
              <a:off x="11850601" y="2253531"/>
              <a:ext cx="158899" cy="158900"/>
            </a:xfrm>
            <a:custGeom>
              <a:avLst/>
              <a:gdLst>
                <a:gd name="connsiteX0" fmla="*/ 0 w 158899"/>
                <a:gd name="connsiteY0" fmla="*/ 80000 h 158900"/>
                <a:gd name="connsiteX1" fmla="*/ 79450 w 158899"/>
                <a:gd name="connsiteY1" fmla="*/ 550 h 158900"/>
                <a:gd name="connsiteX2" fmla="*/ 158900 w 158899"/>
                <a:gd name="connsiteY2" fmla="*/ 80000 h 158900"/>
                <a:gd name="connsiteX3" fmla="*/ 79450 w 158899"/>
                <a:gd name="connsiteY3" fmla="*/ 159450 h 158900"/>
                <a:gd name="connsiteX4" fmla="*/ 79386 w 158899"/>
                <a:gd name="connsiteY4" fmla="*/ 159450 h 158900"/>
                <a:gd name="connsiteX5" fmla="*/ 0 w 158899"/>
                <a:gd name="connsiteY5" fmla="*/ 80064 h 158900"/>
                <a:gd name="connsiteX6" fmla="*/ 0 w 158899"/>
                <a:gd name="connsiteY6" fmla="*/ 80000 h 158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8899" h="158900">
                  <a:moveTo>
                    <a:pt x="0" y="80000"/>
                  </a:moveTo>
                  <a:cubicBezTo>
                    <a:pt x="0" y="36121"/>
                    <a:pt x="35571" y="550"/>
                    <a:pt x="79450" y="550"/>
                  </a:cubicBezTo>
                  <a:cubicBezTo>
                    <a:pt x="123329" y="550"/>
                    <a:pt x="158900" y="36121"/>
                    <a:pt x="158900" y="80000"/>
                  </a:cubicBezTo>
                  <a:cubicBezTo>
                    <a:pt x="158900" y="123879"/>
                    <a:pt x="123329" y="159450"/>
                    <a:pt x="79450" y="159450"/>
                  </a:cubicBezTo>
                  <a:cubicBezTo>
                    <a:pt x="79429" y="159450"/>
                    <a:pt x="79407" y="159450"/>
                    <a:pt x="79386" y="159450"/>
                  </a:cubicBezTo>
                  <a:cubicBezTo>
                    <a:pt x="35542" y="159450"/>
                    <a:pt x="0" y="123908"/>
                    <a:pt x="0" y="80064"/>
                  </a:cubicBezTo>
                  <a:cubicBezTo>
                    <a:pt x="0" y="80043"/>
                    <a:pt x="0" y="80021"/>
                    <a:pt x="0" y="8000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37" name="Freeform: Shape 736">
              <a:extLst>
                <a:ext uri="{FF2B5EF4-FFF2-40B4-BE49-F238E27FC236}">
                  <a16:creationId xmlns:a16="http://schemas.microsoft.com/office/drawing/2014/main" id="{ED0AA501-731C-4B86-A98B-00D7D93809EA}"/>
                </a:ext>
              </a:extLst>
            </p:cNvPr>
            <p:cNvSpPr/>
            <p:nvPr/>
          </p:nvSpPr>
          <p:spPr>
            <a:xfrm>
              <a:off x="12083152" y="2186991"/>
              <a:ext cx="108848" cy="158900"/>
            </a:xfrm>
            <a:custGeom>
              <a:avLst/>
              <a:gdLst>
                <a:gd name="connsiteX0" fmla="*/ 79451 w 108848"/>
                <a:gd name="connsiteY0" fmla="*/ 0 h 158900"/>
                <a:gd name="connsiteX1" fmla="*/ 79641 w 108848"/>
                <a:gd name="connsiteY1" fmla="*/ 0 h 158900"/>
                <a:gd name="connsiteX2" fmla="*/ 108848 w 108848"/>
                <a:gd name="connsiteY2" fmla="*/ 5897 h 158900"/>
                <a:gd name="connsiteX3" fmla="*/ 108848 w 108848"/>
                <a:gd name="connsiteY3" fmla="*/ 152965 h 158900"/>
                <a:gd name="connsiteX4" fmla="*/ 79450 w 108848"/>
                <a:gd name="connsiteY4" fmla="*/ 158900 h 158900"/>
                <a:gd name="connsiteX5" fmla="*/ 0 w 108848"/>
                <a:gd name="connsiteY5" fmla="*/ 79450 h 158900"/>
                <a:gd name="connsiteX6" fmla="*/ 79451 w 108848"/>
                <a:gd name="connsiteY6" fmla="*/ 0 h 158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8848" h="158900">
                  <a:moveTo>
                    <a:pt x="79451" y="0"/>
                  </a:moveTo>
                  <a:cubicBezTo>
                    <a:pt x="79514" y="0"/>
                    <a:pt x="79578" y="0"/>
                    <a:pt x="79641" y="0"/>
                  </a:cubicBezTo>
                  <a:lnTo>
                    <a:pt x="108848" y="5897"/>
                  </a:lnTo>
                  <a:lnTo>
                    <a:pt x="108848" y="152965"/>
                  </a:lnTo>
                  <a:lnTo>
                    <a:pt x="79450" y="158900"/>
                  </a:lnTo>
                  <a:cubicBezTo>
                    <a:pt x="35571" y="158900"/>
                    <a:pt x="0" y="123329"/>
                    <a:pt x="0" y="79450"/>
                  </a:cubicBezTo>
                  <a:cubicBezTo>
                    <a:pt x="0" y="35571"/>
                    <a:pt x="35571" y="0"/>
                    <a:pt x="79451" y="0"/>
                  </a:cubicBezTo>
                  <a:close/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57" name="Freeform: Shape 756">
              <a:extLst>
                <a:ext uri="{FF2B5EF4-FFF2-40B4-BE49-F238E27FC236}">
                  <a16:creationId xmlns:a16="http://schemas.microsoft.com/office/drawing/2014/main" id="{DAA71E44-D293-4169-ACF4-EEED3A1B1587}"/>
                </a:ext>
              </a:extLst>
            </p:cNvPr>
            <p:cNvSpPr/>
            <p:nvPr/>
          </p:nvSpPr>
          <p:spPr>
            <a:xfrm>
              <a:off x="8955486" y="0"/>
              <a:ext cx="136473" cy="112563"/>
            </a:xfrm>
            <a:custGeom>
              <a:avLst/>
              <a:gdLst>
                <a:gd name="connsiteX0" fmla="*/ 17331 w 136473"/>
                <a:gd name="connsiteY0" fmla="*/ 0 h 112563"/>
                <a:gd name="connsiteX1" fmla="*/ 119123 w 136473"/>
                <a:gd name="connsiteY1" fmla="*/ 0 h 112563"/>
                <a:gd name="connsiteX2" fmla="*/ 131086 w 136473"/>
                <a:gd name="connsiteY2" fmla="*/ 17707 h 112563"/>
                <a:gd name="connsiteX3" fmla="*/ 136473 w 136473"/>
                <a:gd name="connsiteY3" fmla="*/ 44263 h 112563"/>
                <a:gd name="connsiteX4" fmla="*/ 68300 w 136473"/>
                <a:gd name="connsiteY4" fmla="*/ 112563 h 112563"/>
                <a:gd name="connsiteX5" fmla="*/ 68173 w 136473"/>
                <a:gd name="connsiteY5" fmla="*/ 112563 h 112563"/>
                <a:gd name="connsiteX6" fmla="*/ 0 w 136473"/>
                <a:gd name="connsiteY6" fmla="*/ 44390 h 112563"/>
                <a:gd name="connsiteX7" fmla="*/ 5338 w 136473"/>
                <a:gd name="connsiteY7" fmla="*/ 17824 h 1125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6473" h="112563">
                  <a:moveTo>
                    <a:pt x="17331" y="0"/>
                  </a:moveTo>
                  <a:lnTo>
                    <a:pt x="119123" y="0"/>
                  </a:lnTo>
                  <a:lnTo>
                    <a:pt x="131086" y="17707"/>
                  </a:lnTo>
                  <a:cubicBezTo>
                    <a:pt x="134546" y="25868"/>
                    <a:pt x="136464" y="34841"/>
                    <a:pt x="136473" y="44263"/>
                  </a:cubicBezTo>
                  <a:cubicBezTo>
                    <a:pt x="136508" y="81949"/>
                    <a:pt x="105986" y="112528"/>
                    <a:pt x="68300" y="112563"/>
                  </a:cubicBezTo>
                  <a:cubicBezTo>
                    <a:pt x="68257" y="112563"/>
                    <a:pt x="68215" y="112563"/>
                    <a:pt x="68173" y="112563"/>
                  </a:cubicBezTo>
                  <a:cubicBezTo>
                    <a:pt x="30522" y="112563"/>
                    <a:pt x="0" y="82041"/>
                    <a:pt x="0" y="44390"/>
                  </a:cubicBezTo>
                  <a:cubicBezTo>
                    <a:pt x="-9" y="34969"/>
                    <a:pt x="1892" y="25991"/>
                    <a:pt x="5338" y="17824"/>
                  </a:cubicBezTo>
                  <a:close/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89" name="Freeform: Shape 288">
              <a:extLst>
                <a:ext uri="{FF2B5EF4-FFF2-40B4-BE49-F238E27FC236}">
                  <a16:creationId xmlns:a16="http://schemas.microsoft.com/office/drawing/2014/main" id="{622A9366-CD6B-4A9A-929C-BBE3FFE9C82F}"/>
                </a:ext>
              </a:extLst>
            </p:cNvPr>
            <p:cNvSpPr/>
            <p:nvPr/>
          </p:nvSpPr>
          <p:spPr>
            <a:xfrm>
              <a:off x="8962176" y="230646"/>
              <a:ext cx="110987" cy="110987"/>
            </a:xfrm>
            <a:custGeom>
              <a:avLst/>
              <a:gdLst>
                <a:gd name="connsiteX0" fmla="*/ 0 w 110987"/>
                <a:gd name="connsiteY0" fmla="*/ 56108 h 110987"/>
                <a:gd name="connsiteX1" fmla="*/ 55430 w 110987"/>
                <a:gd name="connsiteY1" fmla="*/ 550 h 110987"/>
                <a:gd name="connsiteX2" fmla="*/ 110987 w 110987"/>
                <a:gd name="connsiteY2" fmla="*/ 55980 h 110987"/>
                <a:gd name="connsiteX3" fmla="*/ 55558 w 110987"/>
                <a:gd name="connsiteY3" fmla="*/ 111538 h 110987"/>
                <a:gd name="connsiteX4" fmla="*/ 55494 w 110987"/>
                <a:gd name="connsiteY4" fmla="*/ 111538 h 110987"/>
                <a:gd name="connsiteX5" fmla="*/ 0 w 110987"/>
                <a:gd name="connsiteY5" fmla="*/ 56171 h 110987"/>
                <a:gd name="connsiteX6" fmla="*/ 0 w 110987"/>
                <a:gd name="connsiteY6" fmla="*/ 56108 h 110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0987" h="110987">
                  <a:moveTo>
                    <a:pt x="0" y="56108"/>
                  </a:moveTo>
                  <a:cubicBezTo>
                    <a:pt x="-35" y="25459"/>
                    <a:pt x="24782" y="585"/>
                    <a:pt x="55430" y="550"/>
                  </a:cubicBezTo>
                  <a:cubicBezTo>
                    <a:pt x="86079" y="515"/>
                    <a:pt x="110952" y="25332"/>
                    <a:pt x="110987" y="55980"/>
                  </a:cubicBezTo>
                  <a:cubicBezTo>
                    <a:pt x="111022" y="86629"/>
                    <a:pt x="86205" y="111503"/>
                    <a:pt x="55558" y="111538"/>
                  </a:cubicBezTo>
                  <a:cubicBezTo>
                    <a:pt x="55537" y="111538"/>
                    <a:pt x="55515" y="111538"/>
                    <a:pt x="55494" y="111538"/>
                  </a:cubicBezTo>
                  <a:cubicBezTo>
                    <a:pt x="24880" y="111573"/>
                    <a:pt x="35" y="86785"/>
                    <a:pt x="0" y="56171"/>
                  </a:cubicBezTo>
                  <a:cubicBezTo>
                    <a:pt x="0" y="56150"/>
                    <a:pt x="0" y="56129"/>
                    <a:pt x="0" y="56108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90" name="Freeform: Shape 289">
              <a:extLst>
                <a:ext uri="{FF2B5EF4-FFF2-40B4-BE49-F238E27FC236}">
                  <a16:creationId xmlns:a16="http://schemas.microsoft.com/office/drawing/2014/main" id="{6C0489C3-A30A-4782-B10E-942617159CBC}"/>
                </a:ext>
              </a:extLst>
            </p:cNvPr>
            <p:cNvSpPr/>
            <p:nvPr/>
          </p:nvSpPr>
          <p:spPr>
            <a:xfrm>
              <a:off x="8991548" y="483777"/>
              <a:ext cx="88432" cy="88433"/>
            </a:xfrm>
            <a:custGeom>
              <a:avLst/>
              <a:gdLst>
                <a:gd name="connsiteX0" fmla="*/ 88433 w 88432"/>
                <a:gd name="connsiteY0" fmla="*/ 44767 h 88433"/>
                <a:gd name="connsiteX1" fmla="*/ 44216 w 88432"/>
                <a:gd name="connsiteY1" fmla="*/ 88984 h 88433"/>
                <a:gd name="connsiteX2" fmla="*/ 0 w 88432"/>
                <a:gd name="connsiteY2" fmla="*/ 44767 h 88433"/>
                <a:gd name="connsiteX3" fmla="*/ 44216 w 88432"/>
                <a:gd name="connsiteY3" fmla="*/ 550 h 88433"/>
                <a:gd name="connsiteX4" fmla="*/ 88433 w 88432"/>
                <a:gd name="connsiteY4" fmla="*/ 44767 h 88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432" h="88433">
                  <a:moveTo>
                    <a:pt x="88433" y="44767"/>
                  </a:moveTo>
                  <a:cubicBezTo>
                    <a:pt x="88433" y="69187"/>
                    <a:pt x="68636" y="88984"/>
                    <a:pt x="44216" y="88984"/>
                  </a:cubicBezTo>
                  <a:cubicBezTo>
                    <a:pt x="19796" y="88984"/>
                    <a:pt x="0" y="69187"/>
                    <a:pt x="0" y="44767"/>
                  </a:cubicBezTo>
                  <a:cubicBezTo>
                    <a:pt x="0" y="20347"/>
                    <a:pt x="19797" y="550"/>
                    <a:pt x="44216" y="550"/>
                  </a:cubicBezTo>
                  <a:cubicBezTo>
                    <a:pt x="68637" y="550"/>
                    <a:pt x="88433" y="20347"/>
                    <a:pt x="88433" y="44767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91" name="Freeform: Shape 290">
              <a:extLst>
                <a:ext uri="{FF2B5EF4-FFF2-40B4-BE49-F238E27FC236}">
                  <a16:creationId xmlns:a16="http://schemas.microsoft.com/office/drawing/2014/main" id="{611228E0-0948-492B-AE5A-B73705099807}"/>
                </a:ext>
              </a:extLst>
            </p:cNvPr>
            <p:cNvSpPr/>
            <p:nvPr/>
          </p:nvSpPr>
          <p:spPr>
            <a:xfrm>
              <a:off x="9046405" y="735571"/>
              <a:ext cx="62947" cy="62948"/>
            </a:xfrm>
            <a:custGeom>
              <a:avLst/>
              <a:gdLst>
                <a:gd name="connsiteX0" fmla="*/ 62948 w 62947"/>
                <a:gd name="connsiteY0" fmla="*/ 32024 h 62948"/>
                <a:gd name="connsiteX1" fmla="*/ 31474 w 62947"/>
                <a:gd name="connsiteY1" fmla="*/ 63498 h 62948"/>
                <a:gd name="connsiteX2" fmla="*/ 0 w 62947"/>
                <a:gd name="connsiteY2" fmla="*/ 32024 h 62948"/>
                <a:gd name="connsiteX3" fmla="*/ 31474 w 62947"/>
                <a:gd name="connsiteY3" fmla="*/ 550 h 62948"/>
                <a:gd name="connsiteX4" fmla="*/ 62948 w 62947"/>
                <a:gd name="connsiteY4" fmla="*/ 32024 h 629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947" h="62948">
                  <a:moveTo>
                    <a:pt x="62948" y="32024"/>
                  </a:moveTo>
                  <a:cubicBezTo>
                    <a:pt x="62948" y="49407"/>
                    <a:pt x="48856" y="63498"/>
                    <a:pt x="31474" y="63498"/>
                  </a:cubicBezTo>
                  <a:cubicBezTo>
                    <a:pt x="14091" y="63498"/>
                    <a:pt x="0" y="49407"/>
                    <a:pt x="0" y="32024"/>
                  </a:cubicBezTo>
                  <a:cubicBezTo>
                    <a:pt x="0" y="14641"/>
                    <a:pt x="14091" y="550"/>
                    <a:pt x="31474" y="550"/>
                  </a:cubicBezTo>
                  <a:cubicBezTo>
                    <a:pt x="48856" y="550"/>
                    <a:pt x="62948" y="14641"/>
                    <a:pt x="62948" y="32024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92" name="Freeform: Shape 291">
              <a:extLst>
                <a:ext uri="{FF2B5EF4-FFF2-40B4-BE49-F238E27FC236}">
                  <a16:creationId xmlns:a16="http://schemas.microsoft.com/office/drawing/2014/main" id="{B5C302A5-18A0-48A8-8676-4BC4305D92DE}"/>
                </a:ext>
              </a:extLst>
            </p:cNvPr>
            <p:cNvSpPr/>
            <p:nvPr/>
          </p:nvSpPr>
          <p:spPr>
            <a:xfrm>
              <a:off x="9112030" y="968633"/>
              <a:ext cx="62947" cy="62948"/>
            </a:xfrm>
            <a:custGeom>
              <a:avLst/>
              <a:gdLst>
                <a:gd name="connsiteX0" fmla="*/ 62948 w 62947"/>
                <a:gd name="connsiteY0" fmla="*/ 32024 h 62948"/>
                <a:gd name="connsiteX1" fmla="*/ 31474 w 62947"/>
                <a:gd name="connsiteY1" fmla="*/ 63498 h 62948"/>
                <a:gd name="connsiteX2" fmla="*/ 0 w 62947"/>
                <a:gd name="connsiteY2" fmla="*/ 32024 h 62948"/>
                <a:gd name="connsiteX3" fmla="*/ 31474 w 62947"/>
                <a:gd name="connsiteY3" fmla="*/ 550 h 62948"/>
                <a:gd name="connsiteX4" fmla="*/ 62948 w 62947"/>
                <a:gd name="connsiteY4" fmla="*/ 32024 h 629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947" h="62948">
                  <a:moveTo>
                    <a:pt x="62948" y="32024"/>
                  </a:moveTo>
                  <a:cubicBezTo>
                    <a:pt x="62948" y="49407"/>
                    <a:pt x="48856" y="63498"/>
                    <a:pt x="31474" y="63498"/>
                  </a:cubicBezTo>
                  <a:cubicBezTo>
                    <a:pt x="14091" y="63498"/>
                    <a:pt x="0" y="49407"/>
                    <a:pt x="0" y="32024"/>
                  </a:cubicBezTo>
                  <a:cubicBezTo>
                    <a:pt x="0" y="14641"/>
                    <a:pt x="14091" y="550"/>
                    <a:pt x="31474" y="550"/>
                  </a:cubicBezTo>
                  <a:cubicBezTo>
                    <a:pt x="48856" y="550"/>
                    <a:pt x="62948" y="14641"/>
                    <a:pt x="62948" y="32024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93" name="Freeform: Shape 292">
              <a:extLst>
                <a:ext uri="{FF2B5EF4-FFF2-40B4-BE49-F238E27FC236}">
                  <a16:creationId xmlns:a16="http://schemas.microsoft.com/office/drawing/2014/main" id="{6458F800-EF0A-4528-89E9-8AD75A30E3DD}"/>
                </a:ext>
              </a:extLst>
            </p:cNvPr>
            <p:cNvSpPr/>
            <p:nvPr/>
          </p:nvSpPr>
          <p:spPr>
            <a:xfrm>
              <a:off x="9213651" y="1207046"/>
              <a:ext cx="37462" cy="37463"/>
            </a:xfrm>
            <a:custGeom>
              <a:avLst/>
              <a:gdLst>
                <a:gd name="connsiteX0" fmla="*/ 37462 w 37462"/>
                <a:gd name="connsiteY0" fmla="*/ 19282 h 37463"/>
                <a:gd name="connsiteX1" fmla="*/ 18731 w 37462"/>
                <a:gd name="connsiteY1" fmla="*/ 38013 h 37463"/>
                <a:gd name="connsiteX2" fmla="*/ 0 w 37462"/>
                <a:gd name="connsiteY2" fmla="*/ 19282 h 37463"/>
                <a:gd name="connsiteX3" fmla="*/ 18731 w 37462"/>
                <a:gd name="connsiteY3" fmla="*/ 550 h 37463"/>
                <a:gd name="connsiteX4" fmla="*/ 37462 w 37462"/>
                <a:gd name="connsiteY4" fmla="*/ 19282 h 374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462" h="37463">
                  <a:moveTo>
                    <a:pt x="37462" y="19282"/>
                  </a:moveTo>
                  <a:cubicBezTo>
                    <a:pt x="37462" y="29627"/>
                    <a:pt x="29076" y="38013"/>
                    <a:pt x="18731" y="38013"/>
                  </a:cubicBezTo>
                  <a:cubicBezTo>
                    <a:pt x="8386" y="38013"/>
                    <a:pt x="0" y="29627"/>
                    <a:pt x="0" y="19282"/>
                  </a:cubicBezTo>
                  <a:cubicBezTo>
                    <a:pt x="0" y="8936"/>
                    <a:pt x="8386" y="550"/>
                    <a:pt x="18731" y="550"/>
                  </a:cubicBezTo>
                  <a:cubicBezTo>
                    <a:pt x="29076" y="550"/>
                    <a:pt x="37462" y="8936"/>
                    <a:pt x="37462" y="19282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94" name="Freeform: Shape 293">
              <a:extLst>
                <a:ext uri="{FF2B5EF4-FFF2-40B4-BE49-F238E27FC236}">
                  <a16:creationId xmlns:a16="http://schemas.microsoft.com/office/drawing/2014/main" id="{D691ED05-4A6E-4970-8B32-E8AA3BF2724E}"/>
                </a:ext>
              </a:extLst>
            </p:cNvPr>
            <p:cNvSpPr/>
            <p:nvPr/>
          </p:nvSpPr>
          <p:spPr>
            <a:xfrm>
              <a:off x="9332029" y="1430997"/>
              <a:ext cx="21025" cy="21025"/>
            </a:xfrm>
            <a:custGeom>
              <a:avLst/>
              <a:gdLst>
                <a:gd name="connsiteX0" fmla="*/ 21026 w 21025"/>
                <a:gd name="connsiteY0" fmla="*/ 11063 h 21025"/>
                <a:gd name="connsiteX1" fmla="*/ 10513 w 21025"/>
                <a:gd name="connsiteY1" fmla="*/ 21575 h 21025"/>
                <a:gd name="connsiteX2" fmla="*/ 0 w 21025"/>
                <a:gd name="connsiteY2" fmla="*/ 11063 h 21025"/>
                <a:gd name="connsiteX3" fmla="*/ 10513 w 21025"/>
                <a:gd name="connsiteY3" fmla="*/ 550 h 21025"/>
                <a:gd name="connsiteX4" fmla="*/ 21026 w 21025"/>
                <a:gd name="connsiteY4" fmla="*/ 10935 h 21025"/>
                <a:gd name="connsiteX5" fmla="*/ 21026 w 21025"/>
                <a:gd name="connsiteY5" fmla="*/ 11063 h 21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025" h="21025">
                  <a:moveTo>
                    <a:pt x="21026" y="11063"/>
                  </a:moveTo>
                  <a:cubicBezTo>
                    <a:pt x="21026" y="16869"/>
                    <a:pt x="16319" y="21575"/>
                    <a:pt x="10513" y="21575"/>
                  </a:cubicBezTo>
                  <a:cubicBezTo>
                    <a:pt x="4707" y="21575"/>
                    <a:pt x="0" y="16869"/>
                    <a:pt x="0" y="11063"/>
                  </a:cubicBezTo>
                  <a:cubicBezTo>
                    <a:pt x="0" y="5257"/>
                    <a:pt x="4707" y="550"/>
                    <a:pt x="10513" y="550"/>
                  </a:cubicBezTo>
                  <a:cubicBezTo>
                    <a:pt x="16284" y="515"/>
                    <a:pt x="20990" y="5164"/>
                    <a:pt x="21026" y="10935"/>
                  </a:cubicBezTo>
                  <a:cubicBezTo>
                    <a:pt x="21026" y="10978"/>
                    <a:pt x="21026" y="11020"/>
                    <a:pt x="21026" y="11063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95" name="Freeform: Shape 294">
              <a:extLst>
                <a:ext uri="{FF2B5EF4-FFF2-40B4-BE49-F238E27FC236}">
                  <a16:creationId xmlns:a16="http://schemas.microsoft.com/office/drawing/2014/main" id="{51AC48DD-EEC6-48A1-840D-2B6A24D5DCC3}"/>
                </a:ext>
              </a:extLst>
            </p:cNvPr>
            <p:cNvSpPr/>
            <p:nvPr/>
          </p:nvSpPr>
          <p:spPr>
            <a:xfrm>
              <a:off x="9470413" y="1641377"/>
              <a:ext cx="7518" cy="7518"/>
            </a:xfrm>
            <a:custGeom>
              <a:avLst/>
              <a:gdLst>
                <a:gd name="connsiteX0" fmla="*/ 7518 w 7518"/>
                <a:gd name="connsiteY0" fmla="*/ 4310 h 7518"/>
                <a:gd name="connsiteX1" fmla="*/ 3759 w 7518"/>
                <a:gd name="connsiteY1" fmla="*/ 8068 h 7518"/>
                <a:gd name="connsiteX2" fmla="*/ 0 w 7518"/>
                <a:gd name="connsiteY2" fmla="*/ 4308 h 7518"/>
                <a:gd name="connsiteX3" fmla="*/ 3760 w 7518"/>
                <a:gd name="connsiteY3" fmla="*/ 550 h 7518"/>
                <a:gd name="connsiteX4" fmla="*/ 3823 w 7518"/>
                <a:gd name="connsiteY4" fmla="*/ 551 h 7518"/>
                <a:gd name="connsiteX5" fmla="*/ 7518 w 7518"/>
                <a:gd name="connsiteY5" fmla="*/ 4310 h 75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518" h="7518">
                  <a:moveTo>
                    <a:pt x="7518" y="4310"/>
                  </a:moveTo>
                  <a:cubicBezTo>
                    <a:pt x="7518" y="6386"/>
                    <a:pt x="5835" y="8068"/>
                    <a:pt x="3759" y="8068"/>
                  </a:cubicBezTo>
                  <a:cubicBezTo>
                    <a:pt x="1683" y="8068"/>
                    <a:pt x="0" y="6384"/>
                    <a:pt x="0" y="4308"/>
                  </a:cubicBezTo>
                  <a:cubicBezTo>
                    <a:pt x="0" y="2232"/>
                    <a:pt x="1684" y="550"/>
                    <a:pt x="3760" y="550"/>
                  </a:cubicBezTo>
                  <a:cubicBezTo>
                    <a:pt x="3781" y="550"/>
                    <a:pt x="3802" y="550"/>
                    <a:pt x="3823" y="551"/>
                  </a:cubicBezTo>
                  <a:cubicBezTo>
                    <a:pt x="5874" y="585"/>
                    <a:pt x="7518" y="2258"/>
                    <a:pt x="7518" y="431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96" name="Freeform: Shape 295">
              <a:extLst>
                <a:ext uri="{FF2B5EF4-FFF2-40B4-BE49-F238E27FC236}">
                  <a16:creationId xmlns:a16="http://schemas.microsoft.com/office/drawing/2014/main" id="{BC1EE1B3-CFB2-4F4E-AB2D-5685852E3E0A}"/>
                </a:ext>
              </a:extLst>
            </p:cNvPr>
            <p:cNvSpPr/>
            <p:nvPr/>
          </p:nvSpPr>
          <p:spPr>
            <a:xfrm>
              <a:off x="9978842" y="2162549"/>
              <a:ext cx="2995" cy="2995"/>
            </a:xfrm>
            <a:custGeom>
              <a:avLst/>
              <a:gdLst>
                <a:gd name="connsiteX0" fmla="*/ 2994 w 2995"/>
                <a:gd name="connsiteY0" fmla="*/ 2079 h 2995"/>
                <a:gd name="connsiteX1" fmla="*/ 1529 w 2995"/>
                <a:gd name="connsiteY1" fmla="*/ 3545 h 2995"/>
                <a:gd name="connsiteX2" fmla="*/ 2 w 2995"/>
                <a:gd name="connsiteY2" fmla="*/ 2144 h 2995"/>
                <a:gd name="connsiteX3" fmla="*/ 0 w 2995"/>
                <a:gd name="connsiteY3" fmla="*/ 2079 h 2995"/>
                <a:gd name="connsiteX4" fmla="*/ 1529 w 2995"/>
                <a:gd name="connsiteY4" fmla="*/ 550 h 2995"/>
                <a:gd name="connsiteX5" fmla="*/ 2996 w 2995"/>
                <a:gd name="connsiteY5" fmla="*/ 2014 h 2995"/>
                <a:gd name="connsiteX6" fmla="*/ 2994 w 2995"/>
                <a:gd name="connsiteY6" fmla="*/ 2079 h 2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95" h="2995">
                  <a:moveTo>
                    <a:pt x="2994" y="2079"/>
                  </a:moveTo>
                  <a:cubicBezTo>
                    <a:pt x="2994" y="2888"/>
                    <a:pt x="2338" y="3545"/>
                    <a:pt x="1529" y="3545"/>
                  </a:cubicBezTo>
                  <a:cubicBezTo>
                    <a:pt x="720" y="3580"/>
                    <a:pt x="37" y="2953"/>
                    <a:pt x="2" y="2144"/>
                  </a:cubicBezTo>
                  <a:cubicBezTo>
                    <a:pt x="1" y="2122"/>
                    <a:pt x="0" y="2101"/>
                    <a:pt x="0" y="2079"/>
                  </a:cubicBezTo>
                  <a:cubicBezTo>
                    <a:pt x="0" y="1235"/>
                    <a:pt x="684" y="550"/>
                    <a:pt x="1529" y="550"/>
                  </a:cubicBezTo>
                  <a:cubicBezTo>
                    <a:pt x="2339" y="549"/>
                    <a:pt x="2995" y="1205"/>
                    <a:pt x="2996" y="2014"/>
                  </a:cubicBezTo>
                  <a:cubicBezTo>
                    <a:pt x="2996" y="2036"/>
                    <a:pt x="2995" y="2057"/>
                    <a:pt x="2994" y="2079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97" name="Freeform: Shape 296">
              <a:extLst>
                <a:ext uri="{FF2B5EF4-FFF2-40B4-BE49-F238E27FC236}">
                  <a16:creationId xmlns:a16="http://schemas.microsoft.com/office/drawing/2014/main" id="{C91CF3FC-B17F-43DF-BA9E-CF93873D6A6F}"/>
                </a:ext>
              </a:extLst>
            </p:cNvPr>
            <p:cNvSpPr/>
            <p:nvPr/>
          </p:nvSpPr>
          <p:spPr>
            <a:xfrm>
              <a:off x="10177691" y="2297620"/>
              <a:ext cx="5988" cy="5989"/>
            </a:xfrm>
            <a:custGeom>
              <a:avLst/>
              <a:gdLst>
                <a:gd name="connsiteX0" fmla="*/ 5989 w 5988"/>
                <a:gd name="connsiteY0" fmla="*/ 3545 h 5989"/>
                <a:gd name="connsiteX1" fmla="*/ 2994 w 5988"/>
                <a:gd name="connsiteY1" fmla="*/ 6539 h 5989"/>
                <a:gd name="connsiteX2" fmla="*/ 0 w 5988"/>
                <a:gd name="connsiteY2" fmla="*/ 3545 h 5989"/>
                <a:gd name="connsiteX3" fmla="*/ 2994 w 5988"/>
                <a:gd name="connsiteY3" fmla="*/ 550 h 5989"/>
                <a:gd name="connsiteX4" fmla="*/ 5989 w 5988"/>
                <a:gd name="connsiteY4" fmla="*/ 3545 h 59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88" h="5989">
                  <a:moveTo>
                    <a:pt x="5989" y="3545"/>
                  </a:moveTo>
                  <a:cubicBezTo>
                    <a:pt x="5989" y="5198"/>
                    <a:pt x="4648" y="6539"/>
                    <a:pt x="2994" y="6539"/>
                  </a:cubicBezTo>
                  <a:cubicBezTo>
                    <a:pt x="1341" y="6539"/>
                    <a:pt x="0" y="5198"/>
                    <a:pt x="0" y="3545"/>
                  </a:cubicBezTo>
                  <a:cubicBezTo>
                    <a:pt x="0" y="1891"/>
                    <a:pt x="1341" y="550"/>
                    <a:pt x="2994" y="550"/>
                  </a:cubicBezTo>
                  <a:cubicBezTo>
                    <a:pt x="4648" y="550"/>
                    <a:pt x="5989" y="1891"/>
                    <a:pt x="5989" y="3545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98" name="Freeform: Shape 297">
              <a:extLst>
                <a:ext uri="{FF2B5EF4-FFF2-40B4-BE49-F238E27FC236}">
                  <a16:creationId xmlns:a16="http://schemas.microsoft.com/office/drawing/2014/main" id="{42ECB268-8168-41EC-A476-823E55EEBF32}"/>
                </a:ext>
              </a:extLst>
            </p:cNvPr>
            <p:cNvSpPr/>
            <p:nvPr/>
          </p:nvSpPr>
          <p:spPr>
            <a:xfrm>
              <a:off x="10388326" y="2411348"/>
              <a:ext cx="10448" cy="10449"/>
            </a:xfrm>
            <a:custGeom>
              <a:avLst/>
              <a:gdLst>
                <a:gd name="connsiteX0" fmla="*/ 5224 w 10448"/>
                <a:gd name="connsiteY0" fmla="*/ 550 h 10449"/>
                <a:gd name="connsiteX1" fmla="*/ 10448 w 10448"/>
                <a:gd name="connsiteY1" fmla="*/ 5775 h 10449"/>
                <a:gd name="connsiteX2" fmla="*/ 5224 w 10448"/>
                <a:gd name="connsiteY2" fmla="*/ 10999 h 10449"/>
                <a:gd name="connsiteX3" fmla="*/ 0 w 10448"/>
                <a:gd name="connsiteY3" fmla="*/ 5775 h 10449"/>
                <a:gd name="connsiteX4" fmla="*/ 5224 w 10448"/>
                <a:gd name="connsiteY4" fmla="*/ 550 h 104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48" h="10449">
                  <a:moveTo>
                    <a:pt x="5224" y="550"/>
                  </a:moveTo>
                  <a:cubicBezTo>
                    <a:pt x="8110" y="550"/>
                    <a:pt x="10448" y="2889"/>
                    <a:pt x="10448" y="5775"/>
                  </a:cubicBezTo>
                  <a:cubicBezTo>
                    <a:pt x="10448" y="8660"/>
                    <a:pt x="8109" y="10999"/>
                    <a:pt x="5224" y="10999"/>
                  </a:cubicBezTo>
                  <a:cubicBezTo>
                    <a:pt x="2339" y="10999"/>
                    <a:pt x="0" y="8660"/>
                    <a:pt x="0" y="5775"/>
                  </a:cubicBezTo>
                  <a:cubicBezTo>
                    <a:pt x="0" y="2889"/>
                    <a:pt x="2339" y="550"/>
                    <a:pt x="5224" y="55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99" name="Freeform: Shape 298">
              <a:extLst>
                <a:ext uri="{FF2B5EF4-FFF2-40B4-BE49-F238E27FC236}">
                  <a16:creationId xmlns:a16="http://schemas.microsoft.com/office/drawing/2014/main" id="{3B6C3DBE-4424-495F-94B6-EA29E330FBF1}"/>
                </a:ext>
              </a:extLst>
            </p:cNvPr>
            <p:cNvSpPr/>
            <p:nvPr/>
          </p:nvSpPr>
          <p:spPr>
            <a:xfrm>
              <a:off x="10597432" y="2491240"/>
              <a:ext cx="38992" cy="38992"/>
            </a:xfrm>
            <a:custGeom>
              <a:avLst/>
              <a:gdLst>
                <a:gd name="connsiteX0" fmla="*/ 38992 w 38992"/>
                <a:gd name="connsiteY0" fmla="*/ 20050 h 38992"/>
                <a:gd name="connsiteX1" fmla="*/ 19493 w 38992"/>
                <a:gd name="connsiteY1" fmla="*/ 39542 h 38992"/>
                <a:gd name="connsiteX2" fmla="*/ 0 w 38992"/>
                <a:gd name="connsiteY2" fmla="*/ 20042 h 38992"/>
                <a:gd name="connsiteX3" fmla="*/ 19500 w 38992"/>
                <a:gd name="connsiteY3" fmla="*/ 550 h 38992"/>
                <a:gd name="connsiteX4" fmla="*/ 19878 w 38992"/>
                <a:gd name="connsiteY4" fmla="*/ 554 h 38992"/>
                <a:gd name="connsiteX5" fmla="*/ 38992 w 38992"/>
                <a:gd name="connsiteY5" fmla="*/ 20050 h 389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8992" h="38992">
                  <a:moveTo>
                    <a:pt x="38992" y="20050"/>
                  </a:moveTo>
                  <a:cubicBezTo>
                    <a:pt x="38990" y="30817"/>
                    <a:pt x="30260" y="39544"/>
                    <a:pt x="19493" y="39542"/>
                  </a:cubicBezTo>
                  <a:cubicBezTo>
                    <a:pt x="8726" y="39540"/>
                    <a:pt x="-2" y="30810"/>
                    <a:pt x="0" y="20042"/>
                  </a:cubicBezTo>
                  <a:cubicBezTo>
                    <a:pt x="2" y="9275"/>
                    <a:pt x="8733" y="548"/>
                    <a:pt x="19500" y="550"/>
                  </a:cubicBezTo>
                  <a:cubicBezTo>
                    <a:pt x="19626" y="550"/>
                    <a:pt x="19752" y="551"/>
                    <a:pt x="19878" y="554"/>
                  </a:cubicBezTo>
                  <a:cubicBezTo>
                    <a:pt x="30496" y="762"/>
                    <a:pt x="38995" y="9430"/>
                    <a:pt x="38992" y="2005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00" name="Freeform: Shape 299">
              <a:extLst>
                <a:ext uri="{FF2B5EF4-FFF2-40B4-BE49-F238E27FC236}">
                  <a16:creationId xmlns:a16="http://schemas.microsoft.com/office/drawing/2014/main" id="{3D2F13B5-7FE6-4D02-BBC9-2CD028FCA65E}"/>
                </a:ext>
              </a:extLst>
            </p:cNvPr>
            <p:cNvSpPr/>
            <p:nvPr/>
          </p:nvSpPr>
          <p:spPr>
            <a:xfrm>
              <a:off x="10829092" y="2562726"/>
              <a:ext cx="38992" cy="38992"/>
            </a:xfrm>
            <a:custGeom>
              <a:avLst/>
              <a:gdLst>
                <a:gd name="connsiteX0" fmla="*/ 38992 w 38992"/>
                <a:gd name="connsiteY0" fmla="*/ 19986 h 38992"/>
                <a:gd name="connsiteX1" fmla="*/ 19557 w 38992"/>
                <a:gd name="connsiteY1" fmla="*/ 39542 h 38992"/>
                <a:gd name="connsiteX2" fmla="*/ 0 w 38992"/>
                <a:gd name="connsiteY2" fmla="*/ 20106 h 38992"/>
                <a:gd name="connsiteX3" fmla="*/ 19436 w 38992"/>
                <a:gd name="connsiteY3" fmla="*/ 550 h 38992"/>
                <a:gd name="connsiteX4" fmla="*/ 19878 w 38992"/>
                <a:gd name="connsiteY4" fmla="*/ 554 h 38992"/>
                <a:gd name="connsiteX5" fmla="*/ 38992 w 38992"/>
                <a:gd name="connsiteY5" fmla="*/ 19986 h 389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8992" h="38992">
                  <a:moveTo>
                    <a:pt x="38992" y="19986"/>
                  </a:moveTo>
                  <a:cubicBezTo>
                    <a:pt x="39026" y="30753"/>
                    <a:pt x="30324" y="39509"/>
                    <a:pt x="19557" y="39542"/>
                  </a:cubicBezTo>
                  <a:cubicBezTo>
                    <a:pt x="8789" y="39575"/>
                    <a:pt x="34" y="30873"/>
                    <a:pt x="0" y="20106"/>
                  </a:cubicBezTo>
                  <a:cubicBezTo>
                    <a:pt x="-33" y="9339"/>
                    <a:pt x="8669" y="583"/>
                    <a:pt x="19436" y="550"/>
                  </a:cubicBezTo>
                  <a:cubicBezTo>
                    <a:pt x="19584" y="550"/>
                    <a:pt x="19731" y="551"/>
                    <a:pt x="19878" y="554"/>
                  </a:cubicBezTo>
                  <a:cubicBezTo>
                    <a:pt x="30471" y="761"/>
                    <a:pt x="38960" y="9391"/>
                    <a:pt x="38992" y="19986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01" name="Freeform: Shape 300">
              <a:extLst>
                <a:ext uri="{FF2B5EF4-FFF2-40B4-BE49-F238E27FC236}">
                  <a16:creationId xmlns:a16="http://schemas.microsoft.com/office/drawing/2014/main" id="{A38E0E63-8D3B-4B15-83A8-DC7E356EC133}"/>
                </a:ext>
              </a:extLst>
            </p:cNvPr>
            <p:cNvSpPr/>
            <p:nvPr/>
          </p:nvSpPr>
          <p:spPr>
            <a:xfrm>
              <a:off x="11051768" y="2595606"/>
              <a:ext cx="68937" cy="68936"/>
            </a:xfrm>
            <a:custGeom>
              <a:avLst/>
              <a:gdLst>
                <a:gd name="connsiteX0" fmla="*/ 68937 w 68937"/>
                <a:gd name="connsiteY0" fmla="*/ 35146 h 68936"/>
                <a:gd name="connsiteX1" fmla="*/ 34341 w 68937"/>
                <a:gd name="connsiteY1" fmla="*/ 69487 h 68936"/>
                <a:gd name="connsiteX2" fmla="*/ 0 w 68937"/>
                <a:gd name="connsiteY2" fmla="*/ 34890 h 68936"/>
                <a:gd name="connsiteX3" fmla="*/ 34277 w 68937"/>
                <a:gd name="connsiteY3" fmla="*/ 550 h 68936"/>
                <a:gd name="connsiteX4" fmla="*/ 68746 w 68937"/>
                <a:gd name="connsiteY4" fmla="*/ 35019 h 689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937" h="68936">
                  <a:moveTo>
                    <a:pt x="68937" y="35146"/>
                  </a:moveTo>
                  <a:cubicBezTo>
                    <a:pt x="68866" y="54183"/>
                    <a:pt x="53377" y="69557"/>
                    <a:pt x="34341" y="69487"/>
                  </a:cubicBezTo>
                  <a:cubicBezTo>
                    <a:pt x="15305" y="69416"/>
                    <a:pt x="-71" y="53927"/>
                    <a:pt x="0" y="34890"/>
                  </a:cubicBezTo>
                  <a:cubicBezTo>
                    <a:pt x="70" y="15978"/>
                    <a:pt x="15365" y="655"/>
                    <a:pt x="34277" y="550"/>
                  </a:cubicBezTo>
                  <a:cubicBezTo>
                    <a:pt x="53314" y="550"/>
                    <a:pt x="68746" y="15982"/>
                    <a:pt x="68746" y="35019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02" name="Freeform: Shape 301">
              <a:extLst>
                <a:ext uri="{FF2B5EF4-FFF2-40B4-BE49-F238E27FC236}">
                  <a16:creationId xmlns:a16="http://schemas.microsoft.com/office/drawing/2014/main" id="{ED87A164-167A-4A34-8D69-D18595C57ABD}"/>
                </a:ext>
              </a:extLst>
            </p:cNvPr>
            <p:cNvSpPr/>
            <p:nvPr/>
          </p:nvSpPr>
          <p:spPr>
            <a:xfrm>
              <a:off x="11292985" y="2619880"/>
              <a:ext cx="68937" cy="68937"/>
            </a:xfrm>
            <a:custGeom>
              <a:avLst/>
              <a:gdLst>
                <a:gd name="connsiteX0" fmla="*/ 34469 w 68937"/>
                <a:gd name="connsiteY0" fmla="*/ 550 h 68937"/>
                <a:gd name="connsiteX1" fmla="*/ 68938 w 68937"/>
                <a:gd name="connsiteY1" fmla="*/ 35019 h 68937"/>
                <a:gd name="connsiteX2" fmla="*/ 34469 w 68937"/>
                <a:gd name="connsiteY2" fmla="*/ 69487 h 68937"/>
                <a:gd name="connsiteX3" fmla="*/ 0 w 68937"/>
                <a:gd name="connsiteY3" fmla="*/ 35019 h 68937"/>
                <a:gd name="connsiteX4" fmla="*/ 34469 w 68937"/>
                <a:gd name="connsiteY4" fmla="*/ 550 h 68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937" h="68937">
                  <a:moveTo>
                    <a:pt x="34469" y="550"/>
                  </a:moveTo>
                  <a:cubicBezTo>
                    <a:pt x="53506" y="550"/>
                    <a:pt x="68938" y="15982"/>
                    <a:pt x="68938" y="35019"/>
                  </a:cubicBezTo>
                  <a:cubicBezTo>
                    <a:pt x="68938" y="54055"/>
                    <a:pt x="53506" y="69487"/>
                    <a:pt x="34469" y="69487"/>
                  </a:cubicBezTo>
                  <a:cubicBezTo>
                    <a:pt x="15432" y="69487"/>
                    <a:pt x="0" y="54055"/>
                    <a:pt x="0" y="35019"/>
                  </a:cubicBezTo>
                  <a:cubicBezTo>
                    <a:pt x="0" y="15982"/>
                    <a:pt x="15432" y="550"/>
                    <a:pt x="34469" y="55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03" name="Freeform: Shape 302">
              <a:extLst>
                <a:ext uri="{FF2B5EF4-FFF2-40B4-BE49-F238E27FC236}">
                  <a16:creationId xmlns:a16="http://schemas.microsoft.com/office/drawing/2014/main" id="{0D6AD264-9DCB-42F3-99AC-B9E940F5BDD5}"/>
                </a:ext>
              </a:extLst>
            </p:cNvPr>
            <p:cNvSpPr/>
            <p:nvPr/>
          </p:nvSpPr>
          <p:spPr>
            <a:xfrm>
              <a:off x="11515216" y="2599683"/>
              <a:ext cx="109458" cy="109458"/>
            </a:xfrm>
            <a:custGeom>
              <a:avLst/>
              <a:gdLst>
                <a:gd name="connsiteX0" fmla="*/ 54665 w 109458"/>
                <a:gd name="connsiteY0" fmla="*/ 550 h 109458"/>
                <a:gd name="connsiteX1" fmla="*/ 109458 w 109458"/>
                <a:gd name="connsiteY1" fmla="*/ 55216 h 109458"/>
                <a:gd name="connsiteX2" fmla="*/ 54793 w 109458"/>
                <a:gd name="connsiteY2" fmla="*/ 110009 h 109458"/>
                <a:gd name="connsiteX3" fmla="*/ 0 w 109458"/>
                <a:gd name="connsiteY3" fmla="*/ 55343 h 109458"/>
                <a:gd name="connsiteX4" fmla="*/ 0 w 109458"/>
                <a:gd name="connsiteY4" fmla="*/ 55216 h 109458"/>
                <a:gd name="connsiteX5" fmla="*/ 54665 w 109458"/>
                <a:gd name="connsiteY5" fmla="*/ 550 h 1094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9458" h="109458">
                  <a:moveTo>
                    <a:pt x="54665" y="550"/>
                  </a:moveTo>
                  <a:cubicBezTo>
                    <a:pt x="84892" y="515"/>
                    <a:pt x="109423" y="24990"/>
                    <a:pt x="109458" y="55216"/>
                  </a:cubicBezTo>
                  <a:cubicBezTo>
                    <a:pt x="109493" y="85442"/>
                    <a:pt x="85018" y="109974"/>
                    <a:pt x="54793" y="110009"/>
                  </a:cubicBezTo>
                  <a:cubicBezTo>
                    <a:pt x="24567" y="110044"/>
                    <a:pt x="35" y="85569"/>
                    <a:pt x="0" y="55343"/>
                  </a:cubicBezTo>
                  <a:cubicBezTo>
                    <a:pt x="0" y="55301"/>
                    <a:pt x="0" y="55258"/>
                    <a:pt x="0" y="55216"/>
                  </a:cubicBezTo>
                  <a:cubicBezTo>
                    <a:pt x="35" y="25039"/>
                    <a:pt x="24489" y="585"/>
                    <a:pt x="54665" y="55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04" name="Freeform: Shape 303">
              <a:extLst>
                <a:ext uri="{FF2B5EF4-FFF2-40B4-BE49-F238E27FC236}">
                  <a16:creationId xmlns:a16="http://schemas.microsoft.com/office/drawing/2014/main" id="{37814604-F7FE-4F79-B66A-985404B06A98}"/>
                </a:ext>
              </a:extLst>
            </p:cNvPr>
            <p:cNvSpPr/>
            <p:nvPr/>
          </p:nvSpPr>
          <p:spPr>
            <a:xfrm>
              <a:off x="11739995" y="2559034"/>
              <a:ext cx="142462" cy="142462"/>
            </a:xfrm>
            <a:custGeom>
              <a:avLst/>
              <a:gdLst>
                <a:gd name="connsiteX0" fmla="*/ 142462 w 142462"/>
                <a:gd name="connsiteY0" fmla="*/ 71717 h 142462"/>
                <a:gd name="connsiteX1" fmla="*/ 71294 w 142462"/>
                <a:gd name="connsiteY1" fmla="*/ 143012 h 142462"/>
                <a:gd name="connsiteX2" fmla="*/ 0 w 142462"/>
                <a:gd name="connsiteY2" fmla="*/ 71845 h 142462"/>
                <a:gd name="connsiteX3" fmla="*/ 71168 w 142462"/>
                <a:gd name="connsiteY3" fmla="*/ 550 h 142462"/>
                <a:gd name="connsiteX4" fmla="*/ 71295 w 142462"/>
                <a:gd name="connsiteY4" fmla="*/ 550 h 142462"/>
                <a:gd name="connsiteX5" fmla="*/ 142463 w 142462"/>
                <a:gd name="connsiteY5" fmla="*/ 71717 h 142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2462" h="142462">
                  <a:moveTo>
                    <a:pt x="142462" y="71717"/>
                  </a:moveTo>
                  <a:cubicBezTo>
                    <a:pt x="142497" y="111057"/>
                    <a:pt x="110634" y="142977"/>
                    <a:pt x="71294" y="143012"/>
                  </a:cubicBezTo>
                  <a:cubicBezTo>
                    <a:pt x="31954" y="143047"/>
                    <a:pt x="35" y="111185"/>
                    <a:pt x="0" y="71845"/>
                  </a:cubicBezTo>
                  <a:cubicBezTo>
                    <a:pt x="-35" y="32505"/>
                    <a:pt x="31828" y="585"/>
                    <a:pt x="71168" y="550"/>
                  </a:cubicBezTo>
                  <a:cubicBezTo>
                    <a:pt x="71210" y="550"/>
                    <a:pt x="71252" y="550"/>
                    <a:pt x="71295" y="550"/>
                  </a:cubicBezTo>
                  <a:cubicBezTo>
                    <a:pt x="110585" y="585"/>
                    <a:pt x="142427" y="32427"/>
                    <a:pt x="142463" y="71717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05" name="Freeform: Shape 304">
              <a:extLst>
                <a:ext uri="{FF2B5EF4-FFF2-40B4-BE49-F238E27FC236}">
                  <a16:creationId xmlns:a16="http://schemas.microsoft.com/office/drawing/2014/main" id="{22648065-E37F-464D-84C4-9C18A15F6C3E}"/>
                </a:ext>
              </a:extLst>
            </p:cNvPr>
            <p:cNvSpPr/>
            <p:nvPr/>
          </p:nvSpPr>
          <p:spPr>
            <a:xfrm>
              <a:off x="11958912" y="2492263"/>
              <a:ext cx="179797" cy="179797"/>
            </a:xfrm>
            <a:custGeom>
              <a:avLst/>
              <a:gdLst>
                <a:gd name="connsiteX0" fmla="*/ 0 w 179797"/>
                <a:gd name="connsiteY0" fmla="*/ 90449 h 179797"/>
                <a:gd name="connsiteX1" fmla="*/ 89899 w 179797"/>
                <a:gd name="connsiteY1" fmla="*/ 550 h 179797"/>
                <a:gd name="connsiteX2" fmla="*/ 179798 w 179797"/>
                <a:gd name="connsiteY2" fmla="*/ 90449 h 179797"/>
                <a:gd name="connsiteX3" fmla="*/ 89899 w 179797"/>
                <a:gd name="connsiteY3" fmla="*/ 180348 h 179797"/>
                <a:gd name="connsiteX4" fmla="*/ 89835 w 179797"/>
                <a:gd name="connsiteY4" fmla="*/ 180348 h 179797"/>
                <a:gd name="connsiteX5" fmla="*/ 0 w 179797"/>
                <a:gd name="connsiteY5" fmla="*/ 90449 h 1797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9797" h="179797">
                  <a:moveTo>
                    <a:pt x="0" y="90449"/>
                  </a:moveTo>
                  <a:cubicBezTo>
                    <a:pt x="0" y="40799"/>
                    <a:pt x="40249" y="550"/>
                    <a:pt x="89899" y="550"/>
                  </a:cubicBezTo>
                  <a:cubicBezTo>
                    <a:pt x="139549" y="550"/>
                    <a:pt x="179798" y="40799"/>
                    <a:pt x="179798" y="90449"/>
                  </a:cubicBezTo>
                  <a:cubicBezTo>
                    <a:pt x="179798" y="140099"/>
                    <a:pt x="139549" y="180348"/>
                    <a:pt x="89899" y="180348"/>
                  </a:cubicBezTo>
                  <a:cubicBezTo>
                    <a:pt x="89878" y="180348"/>
                    <a:pt x="89856" y="180348"/>
                    <a:pt x="89835" y="180348"/>
                  </a:cubicBezTo>
                  <a:cubicBezTo>
                    <a:pt x="40210" y="180313"/>
                    <a:pt x="0" y="140074"/>
                    <a:pt x="0" y="90449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50" name="Freeform: Shape 349">
              <a:extLst>
                <a:ext uri="{FF2B5EF4-FFF2-40B4-BE49-F238E27FC236}">
                  <a16:creationId xmlns:a16="http://schemas.microsoft.com/office/drawing/2014/main" id="{4B056FE3-69DD-49E6-89E7-520D773D343F}"/>
                </a:ext>
              </a:extLst>
            </p:cNvPr>
            <p:cNvSpPr/>
            <p:nvPr/>
          </p:nvSpPr>
          <p:spPr>
            <a:xfrm>
              <a:off x="8690122" y="45241"/>
              <a:ext cx="118506" cy="118506"/>
            </a:xfrm>
            <a:custGeom>
              <a:avLst/>
              <a:gdLst>
                <a:gd name="connsiteX0" fmla="*/ 118506 w 118506"/>
                <a:gd name="connsiteY0" fmla="*/ 59739 h 118506"/>
                <a:gd name="connsiteX1" fmla="*/ 59316 w 118506"/>
                <a:gd name="connsiteY1" fmla="*/ 119056 h 118506"/>
                <a:gd name="connsiteX2" fmla="*/ 0 w 118506"/>
                <a:gd name="connsiteY2" fmla="*/ 59867 h 118506"/>
                <a:gd name="connsiteX3" fmla="*/ 59190 w 118506"/>
                <a:gd name="connsiteY3" fmla="*/ 550 h 118506"/>
                <a:gd name="connsiteX4" fmla="*/ 59253 w 118506"/>
                <a:gd name="connsiteY4" fmla="*/ 550 h 118506"/>
                <a:gd name="connsiteX5" fmla="*/ 118507 w 118506"/>
                <a:gd name="connsiteY5" fmla="*/ 59676 h 118506"/>
                <a:gd name="connsiteX6" fmla="*/ 118507 w 118506"/>
                <a:gd name="connsiteY6" fmla="*/ 59739 h 118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8506" h="118506">
                  <a:moveTo>
                    <a:pt x="118506" y="59739"/>
                  </a:moveTo>
                  <a:cubicBezTo>
                    <a:pt x="118541" y="92464"/>
                    <a:pt x="92041" y="119021"/>
                    <a:pt x="59316" y="119056"/>
                  </a:cubicBezTo>
                  <a:cubicBezTo>
                    <a:pt x="26592" y="119091"/>
                    <a:pt x="35" y="92591"/>
                    <a:pt x="0" y="59867"/>
                  </a:cubicBezTo>
                  <a:cubicBezTo>
                    <a:pt x="-35" y="27142"/>
                    <a:pt x="26465" y="585"/>
                    <a:pt x="59190" y="550"/>
                  </a:cubicBezTo>
                  <a:cubicBezTo>
                    <a:pt x="59211" y="550"/>
                    <a:pt x="59232" y="550"/>
                    <a:pt x="59253" y="550"/>
                  </a:cubicBezTo>
                  <a:cubicBezTo>
                    <a:pt x="91943" y="515"/>
                    <a:pt x="118471" y="26986"/>
                    <a:pt x="118507" y="59676"/>
                  </a:cubicBezTo>
                  <a:cubicBezTo>
                    <a:pt x="118507" y="59697"/>
                    <a:pt x="118507" y="59718"/>
                    <a:pt x="118507" y="59739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51" name="Freeform: Shape 350">
              <a:extLst>
                <a:ext uri="{FF2B5EF4-FFF2-40B4-BE49-F238E27FC236}">
                  <a16:creationId xmlns:a16="http://schemas.microsoft.com/office/drawing/2014/main" id="{1887EDDB-A6E4-4299-AEE7-6C416553B986}"/>
                </a:ext>
              </a:extLst>
            </p:cNvPr>
            <p:cNvSpPr/>
            <p:nvPr/>
          </p:nvSpPr>
          <p:spPr>
            <a:xfrm>
              <a:off x="8701399" y="298628"/>
              <a:ext cx="95952" cy="95951"/>
            </a:xfrm>
            <a:custGeom>
              <a:avLst/>
              <a:gdLst>
                <a:gd name="connsiteX0" fmla="*/ 95952 w 95952"/>
                <a:gd name="connsiteY0" fmla="*/ 48462 h 95951"/>
                <a:gd name="connsiteX1" fmla="*/ 48040 w 95952"/>
                <a:gd name="connsiteY1" fmla="*/ 96502 h 95951"/>
                <a:gd name="connsiteX2" fmla="*/ 0 w 95952"/>
                <a:gd name="connsiteY2" fmla="*/ 48590 h 95951"/>
                <a:gd name="connsiteX3" fmla="*/ 47912 w 95952"/>
                <a:gd name="connsiteY3" fmla="*/ 550 h 95951"/>
                <a:gd name="connsiteX4" fmla="*/ 47976 w 95952"/>
                <a:gd name="connsiteY4" fmla="*/ 550 h 95951"/>
                <a:gd name="connsiteX5" fmla="*/ 95952 w 95952"/>
                <a:gd name="connsiteY5" fmla="*/ 48462 h 95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5952" h="95951">
                  <a:moveTo>
                    <a:pt x="95952" y="48462"/>
                  </a:moveTo>
                  <a:cubicBezTo>
                    <a:pt x="95987" y="74958"/>
                    <a:pt x="74536" y="96466"/>
                    <a:pt x="48040" y="96502"/>
                  </a:cubicBezTo>
                  <a:cubicBezTo>
                    <a:pt x="21544" y="96537"/>
                    <a:pt x="36" y="75086"/>
                    <a:pt x="0" y="48590"/>
                  </a:cubicBezTo>
                  <a:cubicBezTo>
                    <a:pt x="-35" y="22093"/>
                    <a:pt x="21416" y="585"/>
                    <a:pt x="47912" y="550"/>
                  </a:cubicBezTo>
                  <a:cubicBezTo>
                    <a:pt x="47933" y="550"/>
                    <a:pt x="47955" y="550"/>
                    <a:pt x="47976" y="550"/>
                  </a:cubicBezTo>
                  <a:cubicBezTo>
                    <a:pt x="74447" y="550"/>
                    <a:pt x="95917" y="21991"/>
                    <a:pt x="95952" y="48462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52" name="Freeform: Shape 351">
              <a:extLst>
                <a:ext uri="{FF2B5EF4-FFF2-40B4-BE49-F238E27FC236}">
                  <a16:creationId xmlns:a16="http://schemas.microsoft.com/office/drawing/2014/main" id="{69BA6A78-C725-49B3-B95E-370940D15E19}"/>
                </a:ext>
              </a:extLst>
            </p:cNvPr>
            <p:cNvSpPr/>
            <p:nvPr/>
          </p:nvSpPr>
          <p:spPr>
            <a:xfrm>
              <a:off x="8732873" y="550039"/>
              <a:ext cx="76455" cy="76455"/>
            </a:xfrm>
            <a:custGeom>
              <a:avLst/>
              <a:gdLst>
                <a:gd name="connsiteX0" fmla="*/ 76455 w 76455"/>
                <a:gd name="connsiteY0" fmla="*/ 38778 h 76455"/>
                <a:gd name="connsiteX1" fmla="*/ 38228 w 76455"/>
                <a:gd name="connsiteY1" fmla="*/ 77006 h 76455"/>
                <a:gd name="connsiteX2" fmla="*/ 0 w 76455"/>
                <a:gd name="connsiteY2" fmla="*/ 38778 h 76455"/>
                <a:gd name="connsiteX3" fmla="*/ 38228 w 76455"/>
                <a:gd name="connsiteY3" fmla="*/ 550 h 76455"/>
                <a:gd name="connsiteX4" fmla="*/ 76455 w 76455"/>
                <a:gd name="connsiteY4" fmla="*/ 38778 h 76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455" h="76455">
                  <a:moveTo>
                    <a:pt x="76455" y="38778"/>
                  </a:moveTo>
                  <a:cubicBezTo>
                    <a:pt x="76455" y="59890"/>
                    <a:pt x="59340" y="77006"/>
                    <a:pt x="38228" y="77006"/>
                  </a:cubicBezTo>
                  <a:cubicBezTo>
                    <a:pt x="17115" y="77006"/>
                    <a:pt x="0" y="59890"/>
                    <a:pt x="0" y="38778"/>
                  </a:cubicBezTo>
                  <a:cubicBezTo>
                    <a:pt x="0" y="17665"/>
                    <a:pt x="17115" y="550"/>
                    <a:pt x="38228" y="550"/>
                  </a:cubicBezTo>
                  <a:cubicBezTo>
                    <a:pt x="59340" y="550"/>
                    <a:pt x="76455" y="17665"/>
                    <a:pt x="76455" y="38778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53" name="Freeform: Shape 352">
              <a:extLst>
                <a:ext uri="{FF2B5EF4-FFF2-40B4-BE49-F238E27FC236}">
                  <a16:creationId xmlns:a16="http://schemas.microsoft.com/office/drawing/2014/main" id="{ACD1020B-34F5-4758-9F28-E4DF14C43641}"/>
                </a:ext>
              </a:extLst>
            </p:cNvPr>
            <p:cNvSpPr/>
            <p:nvPr/>
          </p:nvSpPr>
          <p:spPr>
            <a:xfrm>
              <a:off x="8788176" y="800622"/>
              <a:ext cx="52499" cy="52499"/>
            </a:xfrm>
            <a:custGeom>
              <a:avLst/>
              <a:gdLst>
                <a:gd name="connsiteX0" fmla="*/ 52499 w 52499"/>
                <a:gd name="connsiteY0" fmla="*/ 26736 h 52499"/>
                <a:gd name="connsiteX1" fmla="*/ 26314 w 52499"/>
                <a:gd name="connsiteY1" fmla="*/ 53049 h 52499"/>
                <a:gd name="connsiteX2" fmla="*/ 0 w 52499"/>
                <a:gd name="connsiteY2" fmla="*/ 26863 h 52499"/>
                <a:gd name="connsiteX3" fmla="*/ 26186 w 52499"/>
                <a:gd name="connsiteY3" fmla="*/ 550 h 52499"/>
                <a:gd name="connsiteX4" fmla="*/ 26250 w 52499"/>
                <a:gd name="connsiteY4" fmla="*/ 550 h 52499"/>
                <a:gd name="connsiteX5" fmla="*/ 52499 w 52499"/>
                <a:gd name="connsiteY5" fmla="*/ 26736 h 52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2499" h="52499">
                  <a:moveTo>
                    <a:pt x="52499" y="26736"/>
                  </a:moveTo>
                  <a:cubicBezTo>
                    <a:pt x="52534" y="41233"/>
                    <a:pt x="40811" y="53014"/>
                    <a:pt x="26314" y="53049"/>
                  </a:cubicBezTo>
                  <a:cubicBezTo>
                    <a:pt x="11816" y="53085"/>
                    <a:pt x="35" y="41361"/>
                    <a:pt x="0" y="26863"/>
                  </a:cubicBezTo>
                  <a:cubicBezTo>
                    <a:pt x="-35" y="12366"/>
                    <a:pt x="11689" y="585"/>
                    <a:pt x="26186" y="550"/>
                  </a:cubicBezTo>
                  <a:cubicBezTo>
                    <a:pt x="26207" y="550"/>
                    <a:pt x="26229" y="550"/>
                    <a:pt x="26250" y="550"/>
                  </a:cubicBezTo>
                  <a:cubicBezTo>
                    <a:pt x="40722" y="550"/>
                    <a:pt x="52464" y="12264"/>
                    <a:pt x="52499" y="26736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54" name="Freeform: Shape 353">
              <a:extLst>
                <a:ext uri="{FF2B5EF4-FFF2-40B4-BE49-F238E27FC236}">
                  <a16:creationId xmlns:a16="http://schemas.microsoft.com/office/drawing/2014/main" id="{480299EF-449C-4B97-86BE-2412AB162967}"/>
                </a:ext>
              </a:extLst>
            </p:cNvPr>
            <p:cNvSpPr/>
            <p:nvPr/>
          </p:nvSpPr>
          <p:spPr>
            <a:xfrm>
              <a:off x="8863167" y="1044833"/>
              <a:ext cx="31473" cy="31474"/>
            </a:xfrm>
            <a:custGeom>
              <a:avLst/>
              <a:gdLst>
                <a:gd name="connsiteX0" fmla="*/ 31474 w 31473"/>
                <a:gd name="connsiteY0" fmla="*/ 16287 h 31474"/>
                <a:gd name="connsiteX1" fmla="*/ 15737 w 31473"/>
                <a:gd name="connsiteY1" fmla="*/ 32024 h 31474"/>
                <a:gd name="connsiteX2" fmla="*/ 0 w 31473"/>
                <a:gd name="connsiteY2" fmla="*/ 16287 h 31474"/>
                <a:gd name="connsiteX3" fmla="*/ 15737 w 31473"/>
                <a:gd name="connsiteY3" fmla="*/ 550 h 31474"/>
                <a:gd name="connsiteX4" fmla="*/ 31474 w 31473"/>
                <a:gd name="connsiteY4" fmla="*/ 16287 h 314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473" h="31474">
                  <a:moveTo>
                    <a:pt x="31474" y="16287"/>
                  </a:moveTo>
                  <a:cubicBezTo>
                    <a:pt x="31474" y="24978"/>
                    <a:pt x="24428" y="32024"/>
                    <a:pt x="15737" y="32024"/>
                  </a:cubicBezTo>
                  <a:cubicBezTo>
                    <a:pt x="7046" y="32024"/>
                    <a:pt x="0" y="24979"/>
                    <a:pt x="0" y="16287"/>
                  </a:cubicBezTo>
                  <a:cubicBezTo>
                    <a:pt x="0" y="7596"/>
                    <a:pt x="7046" y="550"/>
                    <a:pt x="15737" y="550"/>
                  </a:cubicBezTo>
                  <a:cubicBezTo>
                    <a:pt x="24428" y="550"/>
                    <a:pt x="31474" y="7596"/>
                    <a:pt x="31474" y="16287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55" name="Freeform: Shape 354">
              <a:extLst>
                <a:ext uri="{FF2B5EF4-FFF2-40B4-BE49-F238E27FC236}">
                  <a16:creationId xmlns:a16="http://schemas.microsoft.com/office/drawing/2014/main" id="{7AC89D05-1A60-45FB-BF2A-0856DA5C6667}"/>
                </a:ext>
              </a:extLst>
            </p:cNvPr>
            <p:cNvSpPr/>
            <p:nvPr/>
          </p:nvSpPr>
          <p:spPr>
            <a:xfrm>
              <a:off x="8958800" y="1282291"/>
              <a:ext cx="10575" cy="10576"/>
            </a:xfrm>
            <a:custGeom>
              <a:avLst/>
              <a:gdLst>
                <a:gd name="connsiteX0" fmla="*/ 10575 w 10575"/>
                <a:gd name="connsiteY0" fmla="*/ 5775 h 10576"/>
                <a:gd name="connsiteX1" fmla="*/ 5351 w 10575"/>
                <a:gd name="connsiteY1" fmla="*/ 11126 h 10576"/>
                <a:gd name="connsiteX2" fmla="*/ 0 w 10575"/>
                <a:gd name="connsiteY2" fmla="*/ 5901 h 10576"/>
                <a:gd name="connsiteX3" fmla="*/ 5225 w 10575"/>
                <a:gd name="connsiteY3" fmla="*/ 550 h 10576"/>
                <a:gd name="connsiteX4" fmla="*/ 5351 w 10575"/>
                <a:gd name="connsiteY4" fmla="*/ 550 h 10576"/>
                <a:gd name="connsiteX5" fmla="*/ 10575 w 10575"/>
                <a:gd name="connsiteY5" fmla="*/ 5775 h 10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575" h="10576">
                  <a:moveTo>
                    <a:pt x="10575" y="5775"/>
                  </a:moveTo>
                  <a:cubicBezTo>
                    <a:pt x="10610" y="8695"/>
                    <a:pt x="8271" y="11091"/>
                    <a:pt x="5351" y="11126"/>
                  </a:cubicBezTo>
                  <a:cubicBezTo>
                    <a:pt x="2431" y="11161"/>
                    <a:pt x="35" y="8822"/>
                    <a:pt x="0" y="5901"/>
                  </a:cubicBezTo>
                  <a:cubicBezTo>
                    <a:pt x="-35" y="2981"/>
                    <a:pt x="2305" y="585"/>
                    <a:pt x="5225" y="550"/>
                  </a:cubicBezTo>
                  <a:cubicBezTo>
                    <a:pt x="5267" y="550"/>
                    <a:pt x="5309" y="550"/>
                    <a:pt x="5351" y="550"/>
                  </a:cubicBezTo>
                  <a:cubicBezTo>
                    <a:pt x="8222" y="585"/>
                    <a:pt x="10541" y="2904"/>
                    <a:pt x="10575" y="5775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56" name="Freeform: Shape 355">
              <a:extLst>
                <a:ext uri="{FF2B5EF4-FFF2-40B4-BE49-F238E27FC236}">
                  <a16:creationId xmlns:a16="http://schemas.microsoft.com/office/drawing/2014/main" id="{F69FFC25-B12D-457E-BBC4-10EC76003A7C}"/>
                </a:ext>
              </a:extLst>
            </p:cNvPr>
            <p:cNvSpPr/>
            <p:nvPr/>
          </p:nvSpPr>
          <p:spPr>
            <a:xfrm>
              <a:off x="9062524" y="1499350"/>
              <a:ext cx="13507" cy="13507"/>
            </a:xfrm>
            <a:custGeom>
              <a:avLst/>
              <a:gdLst>
                <a:gd name="connsiteX0" fmla="*/ 13507 w 13507"/>
                <a:gd name="connsiteY0" fmla="*/ 7314 h 13507"/>
                <a:gd name="connsiteX1" fmla="*/ 6743 w 13507"/>
                <a:gd name="connsiteY1" fmla="*/ 14057 h 13507"/>
                <a:gd name="connsiteX2" fmla="*/ 0 w 13507"/>
                <a:gd name="connsiteY2" fmla="*/ 7293 h 13507"/>
                <a:gd name="connsiteX3" fmla="*/ 6764 w 13507"/>
                <a:gd name="connsiteY3" fmla="*/ 550 h 13507"/>
                <a:gd name="connsiteX4" fmla="*/ 7136 w 13507"/>
                <a:gd name="connsiteY4" fmla="*/ 561 h 13507"/>
                <a:gd name="connsiteX5" fmla="*/ 13507 w 13507"/>
                <a:gd name="connsiteY5" fmla="*/ 7314 h 135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507" h="13507">
                  <a:moveTo>
                    <a:pt x="13507" y="7314"/>
                  </a:moveTo>
                  <a:cubicBezTo>
                    <a:pt x="13501" y="11044"/>
                    <a:pt x="10472" y="14063"/>
                    <a:pt x="6743" y="14057"/>
                  </a:cubicBezTo>
                  <a:cubicBezTo>
                    <a:pt x="3013" y="14051"/>
                    <a:pt x="-5" y="11023"/>
                    <a:pt x="0" y="7293"/>
                  </a:cubicBezTo>
                  <a:cubicBezTo>
                    <a:pt x="6" y="3563"/>
                    <a:pt x="3035" y="544"/>
                    <a:pt x="6764" y="550"/>
                  </a:cubicBezTo>
                  <a:cubicBezTo>
                    <a:pt x="6888" y="550"/>
                    <a:pt x="7012" y="554"/>
                    <a:pt x="7136" y="561"/>
                  </a:cubicBezTo>
                  <a:cubicBezTo>
                    <a:pt x="10716" y="764"/>
                    <a:pt x="13513" y="3729"/>
                    <a:pt x="13507" y="7314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57" name="Freeform: Shape 356">
              <a:extLst>
                <a:ext uri="{FF2B5EF4-FFF2-40B4-BE49-F238E27FC236}">
                  <a16:creationId xmlns:a16="http://schemas.microsoft.com/office/drawing/2014/main" id="{2A2792A0-D1AB-429D-9374-92D11B2E3E96}"/>
                </a:ext>
              </a:extLst>
            </p:cNvPr>
            <p:cNvSpPr/>
            <p:nvPr/>
          </p:nvSpPr>
          <p:spPr>
            <a:xfrm>
              <a:off x="9190650" y="1711143"/>
              <a:ext cx="5988" cy="5989"/>
            </a:xfrm>
            <a:custGeom>
              <a:avLst/>
              <a:gdLst>
                <a:gd name="connsiteX0" fmla="*/ 5989 w 5988"/>
                <a:gd name="connsiteY0" fmla="*/ 3545 h 5989"/>
                <a:gd name="connsiteX1" fmla="*/ 2994 w 5988"/>
                <a:gd name="connsiteY1" fmla="*/ 6539 h 5989"/>
                <a:gd name="connsiteX2" fmla="*/ 0 w 5988"/>
                <a:gd name="connsiteY2" fmla="*/ 3545 h 5989"/>
                <a:gd name="connsiteX3" fmla="*/ 2994 w 5988"/>
                <a:gd name="connsiteY3" fmla="*/ 550 h 5989"/>
                <a:gd name="connsiteX4" fmla="*/ 5989 w 5988"/>
                <a:gd name="connsiteY4" fmla="*/ 3545 h 59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88" h="5989">
                  <a:moveTo>
                    <a:pt x="5989" y="3545"/>
                  </a:moveTo>
                  <a:cubicBezTo>
                    <a:pt x="5989" y="5198"/>
                    <a:pt x="4648" y="6539"/>
                    <a:pt x="2994" y="6539"/>
                  </a:cubicBezTo>
                  <a:cubicBezTo>
                    <a:pt x="1341" y="6539"/>
                    <a:pt x="0" y="5198"/>
                    <a:pt x="0" y="3545"/>
                  </a:cubicBezTo>
                  <a:cubicBezTo>
                    <a:pt x="0" y="1891"/>
                    <a:pt x="1341" y="550"/>
                    <a:pt x="2994" y="550"/>
                  </a:cubicBezTo>
                  <a:cubicBezTo>
                    <a:pt x="4648" y="550"/>
                    <a:pt x="5989" y="1891"/>
                    <a:pt x="5989" y="3545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58" name="Freeform: Shape 357">
              <a:extLst>
                <a:ext uri="{FF2B5EF4-FFF2-40B4-BE49-F238E27FC236}">
                  <a16:creationId xmlns:a16="http://schemas.microsoft.com/office/drawing/2014/main" id="{4235E75A-CB06-42DD-AB43-6704FBBB0F2D}"/>
                </a:ext>
              </a:extLst>
            </p:cNvPr>
            <p:cNvSpPr/>
            <p:nvPr/>
          </p:nvSpPr>
          <p:spPr>
            <a:xfrm>
              <a:off x="9858997" y="2410072"/>
              <a:ext cx="2995" cy="2996"/>
            </a:xfrm>
            <a:custGeom>
              <a:avLst/>
              <a:gdLst>
                <a:gd name="connsiteX0" fmla="*/ 2996 w 2995"/>
                <a:gd name="connsiteY0" fmla="*/ 2017 h 2996"/>
                <a:gd name="connsiteX1" fmla="*/ 1467 w 2995"/>
                <a:gd name="connsiteY1" fmla="*/ 3546 h 2996"/>
                <a:gd name="connsiteX2" fmla="*/ 0 w 2995"/>
                <a:gd name="connsiteY2" fmla="*/ 2082 h 2996"/>
                <a:gd name="connsiteX3" fmla="*/ 2 w 2995"/>
                <a:gd name="connsiteY3" fmla="*/ 2017 h 2996"/>
                <a:gd name="connsiteX4" fmla="*/ 1467 w 2995"/>
                <a:gd name="connsiteY4" fmla="*/ 551 h 2996"/>
                <a:gd name="connsiteX5" fmla="*/ 2994 w 2995"/>
                <a:gd name="connsiteY5" fmla="*/ 1952 h 2996"/>
                <a:gd name="connsiteX6" fmla="*/ 2996 w 2995"/>
                <a:gd name="connsiteY6" fmla="*/ 2017 h 29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95" h="2996">
                  <a:moveTo>
                    <a:pt x="2996" y="2017"/>
                  </a:moveTo>
                  <a:cubicBezTo>
                    <a:pt x="2996" y="2862"/>
                    <a:pt x="2311" y="3546"/>
                    <a:pt x="1467" y="3546"/>
                  </a:cubicBezTo>
                  <a:cubicBezTo>
                    <a:pt x="657" y="3547"/>
                    <a:pt x="1" y="2891"/>
                    <a:pt x="0" y="2082"/>
                  </a:cubicBezTo>
                  <a:cubicBezTo>
                    <a:pt x="0" y="2060"/>
                    <a:pt x="1" y="2039"/>
                    <a:pt x="2" y="2017"/>
                  </a:cubicBezTo>
                  <a:cubicBezTo>
                    <a:pt x="2" y="1208"/>
                    <a:pt x="658" y="551"/>
                    <a:pt x="1467" y="551"/>
                  </a:cubicBezTo>
                  <a:cubicBezTo>
                    <a:pt x="2276" y="516"/>
                    <a:pt x="2959" y="1143"/>
                    <a:pt x="2994" y="1952"/>
                  </a:cubicBezTo>
                  <a:cubicBezTo>
                    <a:pt x="2995" y="1974"/>
                    <a:pt x="2996" y="1995"/>
                    <a:pt x="2996" y="2017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59" name="Freeform: Shape 358">
              <a:extLst>
                <a:ext uri="{FF2B5EF4-FFF2-40B4-BE49-F238E27FC236}">
                  <a16:creationId xmlns:a16="http://schemas.microsoft.com/office/drawing/2014/main" id="{9CFD38DF-5BAD-4F29-99FF-9B59E8AB8D36}"/>
                </a:ext>
              </a:extLst>
            </p:cNvPr>
            <p:cNvSpPr/>
            <p:nvPr/>
          </p:nvSpPr>
          <p:spPr>
            <a:xfrm>
              <a:off x="10061350" y="2543616"/>
              <a:ext cx="2995" cy="2995"/>
            </a:xfrm>
            <a:custGeom>
              <a:avLst/>
              <a:gdLst>
                <a:gd name="connsiteX0" fmla="*/ 2996 w 2995"/>
                <a:gd name="connsiteY0" fmla="*/ 2079 h 2995"/>
                <a:gd name="connsiteX1" fmla="*/ 1532 w 2995"/>
                <a:gd name="connsiteY1" fmla="*/ 3546 h 2995"/>
                <a:gd name="connsiteX2" fmla="*/ 1467 w 2995"/>
                <a:gd name="connsiteY2" fmla="*/ 3545 h 2995"/>
                <a:gd name="connsiteX3" fmla="*/ 1 w 2995"/>
                <a:gd name="connsiteY3" fmla="*/ 2079 h 2995"/>
                <a:gd name="connsiteX4" fmla="*/ 1401 w 2995"/>
                <a:gd name="connsiteY4" fmla="*/ 551 h 2995"/>
                <a:gd name="connsiteX5" fmla="*/ 1467 w 2995"/>
                <a:gd name="connsiteY5" fmla="*/ 550 h 2995"/>
                <a:gd name="connsiteX6" fmla="*/ 2996 w 2995"/>
                <a:gd name="connsiteY6" fmla="*/ 2079 h 2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95" h="2995">
                  <a:moveTo>
                    <a:pt x="2996" y="2079"/>
                  </a:moveTo>
                  <a:cubicBezTo>
                    <a:pt x="2996" y="2888"/>
                    <a:pt x="2341" y="3545"/>
                    <a:pt x="1532" y="3546"/>
                  </a:cubicBezTo>
                  <a:cubicBezTo>
                    <a:pt x="1510" y="3546"/>
                    <a:pt x="1488" y="3545"/>
                    <a:pt x="1467" y="3545"/>
                  </a:cubicBezTo>
                  <a:cubicBezTo>
                    <a:pt x="657" y="3545"/>
                    <a:pt x="1" y="2888"/>
                    <a:pt x="1" y="2079"/>
                  </a:cubicBezTo>
                  <a:cubicBezTo>
                    <a:pt x="-34" y="1271"/>
                    <a:pt x="593" y="587"/>
                    <a:pt x="1401" y="551"/>
                  </a:cubicBezTo>
                  <a:cubicBezTo>
                    <a:pt x="1423" y="550"/>
                    <a:pt x="1445" y="550"/>
                    <a:pt x="1467" y="550"/>
                  </a:cubicBezTo>
                  <a:cubicBezTo>
                    <a:pt x="2311" y="550"/>
                    <a:pt x="2996" y="1235"/>
                    <a:pt x="2996" y="2079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60" name="Freeform: Shape 359">
              <a:extLst>
                <a:ext uri="{FF2B5EF4-FFF2-40B4-BE49-F238E27FC236}">
                  <a16:creationId xmlns:a16="http://schemas.microsoft.com/office/drawing/2014/main" id="{7ED195BF-95D6-47EA-9F10-F3B3620D0047}"/>
                </a:ext>
              </a:extLst>
            </p:cNvPr>
            <p:cNvSpPr/>
            <p:nvPr/>
          </p:nvSpPr>
          <p:spPr>
            <a:xfrm>
              <a:off x="10273324" y="2657025"/>
              <a:ext cx="5988" cy="5989"/>
            </a:xfrm>
            <a:custGeom>
              <a:avLst/>
              <a:gdLst>
                <a:gd name="connsiteX0" fmla="*/ 5989 w 5988"/>
                <a:gd name="connsiteY0" fmla="*/ 3545 h 5989"/>
                <a:gd name="connsiteX1" fmla="*/ 2994 w 5988"/>
                <a:gd name="connsiteY1" fmla="*/ 6539 h 5989"/>
                <a:gd name="connsiteX2" fmla="*/ 0 w 5988"/>
                <a:gd name="connsiteY2" fmla="*/ 3545 h 5989"/>
                <a:gd name="connsiteX3" fmla="*/ 2994 w 5988"/>
                <a:gd name="connsiteY3" fmla="*/ 550 h 5989"/>
                <a:gd name="connsiteX4" fmla="*/ 5989 w 5988"/>
                <a:gd name="connsiteY4" fmla="*/ 3545 h 59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88" h="5989">
                  <a:moveTo>
                    <a:pt x="5989" y="3545"/>
                  </a:moveTo>
                  <a:cubicBezTo>
                    <a:pt x="5989" y="5198"/>
                    <a:pt x="4648" y="6539"/>
                    <a:pt x="2994" y="6539"/>
                  </a:cubicBezTo>
                  <a:cubicBezTo>
                    <a:pt x="1341" y="6539"/>
                    <a:pt x="0" y="5198"/>
                    <a:pt x="0" y="3545"/>
                  </a:cubicBezTo>
                  <a:cubicBezTo>
                    <a:pt x="0" y="1891"/>
                    <a:pt x="1341" y="550"/>
                    <a:pt x="2994" y="550"/>
                  </a:cubicBezTo>
                  <a:cubicBezTo>
                    <a:pt x="4648" y="550"/>
                    <a:pt x="5989" y="1891"/>
                    <a:pt x="5989" y="3545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61" name="Freeform: Shape 360">
              <a:extLst>
                <a:ext uri="{FF2B5EF4-FFF2-40B4-BE49-F238E27FC236}">
                  <a16:creationId xmlns:a16="http://schemas.microsoft.com/office/drawing/2014/main" id="{A38D7D74-6733-4B13-8788-BBF3F6CA677B}"/>
                </a:ext>
              </a:extLst>
            </p:cNvPr>
            <p:cNvSpPr/>
            <p:nvPr/>
          </p:nvSpPr>
          <p:spPr>
            <a:xfrm>
              <a:off x="10493962" y="2750046"/>
              <a:ext cx="10576" cy="10576"/>
            </a:xfrm>
            <a:custGeom>
              <a:avLst/>
              <a:gdLst>
                <a:gd name="connsiteX0" fmla="*/ 10576 w 10576"/>
                <a:gd name="connsiteY0" fmla="*/ 5775 h 10576"/>
                <a:gd name="connsiteX1" fmla="*/ 5352 w 10576"/>
                <a:gd name="connsiteY1" fmla="*/ 11126 h 10576"/>
                <a:gd name="connsiteX2" fmla="*/ 0 w 10576"/>
                <a:gd name="connsiteY2" fmla="*/ 5902 h 10576"/>
                <a:gd name="connsiteX3" fmla="*/ 5225 w 10576"/>
                <a:gd name="connsiteY3" fmla="*/ 550 h 10576"/>
                <a:gd name="connsiteX4" fmla="*/ 5288 w 10576"/>
                <a:gd name="connsiteY4" fmla="*/ 550 h 10576"/>
                <a:gd name="connsiteX5" fmla="*/ 10575 w 10576"/>
                <a:gd name="connsiteY5" fmla="*/ 5775 h 10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576" h="10576">
                  <a:moveTo>
                    <a:pt x="10576" y="5775"/>
                  </a:moveTo>
                  <a:cubicBezTo>
                    <a:pt x="10611" y="8695"/>
                    <a:pt x="8272" y="11091"/>
                    <a:pt x="5352" y="11126"/>
                  </a:cubicBezTo>
                  <a:cubicBezTo>
                    <a:pt x="2432" y="11161"/>
                    <a:pt x="35" y="8822"/>
                    <a:pt x="0" y="5902"/>
                  </a:cubicBezTo>
                  <a:cubicBezTo>
                    <a:pt x="-35" y="2981"/>
                    <a:pt x="2304" y="586"/>
                    <a:pt x="5225" y="550"/>
                  </a:cubicBezTo>
                  <a:cubicBezTo>
                    <a:pt x="5246" y="550"/>
                    <a:pt x="5267" y="550"/>
                    <a:pt x="5288" y="550"/>
                  </a:cubicBezTo>
                  <a:cubicBezTo>
                    <a:pt x="8183" y="550"/>
                    <a:pt x="10540" y="2879"/>
                    <a:pt x="10575" y="5775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62" name="Freeform: Shape 361">
              <a:extLst>
                <a:ext uri="{FF2B5EF4-FFF2-40B4-BE49-F238E27FC236}">
                  <a16:creationId xmlns:a16="http://schemas.microsoft.com/office/drawing/2014/main" id="{48AAE4D2-8AF7-4F51-8702-4F7C5AEB5E04}"/>
                </a:ext>
              </a:extLst>
            </p:cNvPr>
            <p:cNvSpPr/>
            <p:nvPr/>
          </p:nvSpPr>
          <p:spPr>
            <a:xfrm>
              <a:off x="10712561" y="2812994"/>
              <a:ext cx="34532" cy="34532"/>
            </a:xfrm>
            <a:custGeom>
              <a:avLst/>
              <a:gdLst>
                <a:gd name="connsiteX0" fmla="*/ 34532 w 34532"/>
                <a:gd name="connsiteY0" fmla="*/ 17753 h 34532"/>
                <a:gd name="connsiteX1" fmla="*/ 17330 w 34532"/>
                <a:gd name="connsiteY1" fmla="*/ 35082 h 34532"/>
                <a:gd name="connsiteX2" fmla="*/ 0 w 34532"/>
                <a:gd name="connsiteY2" fmla="*/ 17880 h 34532"/>
                <a:gd name="connsiteX3" fmla="*/ 17202 w 34532"/>
                <a:gd name="connsiteY3" fmla="*/ 550 h 34532"/>
                <a:gd name="connsiteX4" fmla="*/ 17266 w 34532"/>
                <a:gd name="connsiteY4" fmla="*/ 550 h 34532"/>
                <a:gd name="connsiteX5" fmla="*/ 34532 w 34532"/>
                <a:gd name="connsiteY5" fmla="*/ 17753 h 345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4532" h="34532">
                  <a:moveTo>
                    <a:pt x="34532" y="17753"/>
                  </a:moveTo>
                  <a:cubicBezTo>
                    <a:pt x="34567" y="27288"/>
                    <a:pt x="26866" y="35047"/>
                    <a:pt x="17330" y="35082"/>
                  </a:cubicBezTo>
                  <a:cubicBezTo>
                    <a:pt x="7794" y="35117"/>
                    <a:pt x="35" y="27416"/>
                    <a:pt x="0" y="17880"/>
                  </a:cubicBezTo>
                  <a:cubicBezTo>
                    <a:pt x="-35" y="8344"/>
                    <a:pt x="7666" y="585"/>
                    <a:pt x="17202" y="550"/>
                  </a:cubicBezTo>
                  <a:cubicBezTo>
                    <a:pt x="17223" y="550"/>
                    <a:pt x="17245" y="550"/>
                    <a:pt x="17266" y="550"/>
                  </a:cubicBezTo>
                  <a:cubicBezTo>
                    <a:pt x="26777" y="550"/>
                    <a:pt x="34497" y="8242"/>
                    <a:pt x="34532" y="17753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63" name="Freeform: Shape 362">
              <a:extLst>
                <a:ext uri="{FF2B5EF4-FFF2-40B4-BE49-F238E27FC236}">
                  <a16:creationId xmlns:a16="http://schemas.microsoft.com/office/drawing/2014/main" id="{310FDB4D-F98A-4613-A1F8-29DB7397D36D}"/>
                </a:ext>
              </a:extLst>
            </p:cNvPr>
            <p:cNvSpPr/>
            <p:nvPr/>
          </p:nvSpPr>
          <p:spPr>
            <a:xfrm>
              <a:off x="10931732" y="2849693"/>
              <a:ext cx="68937" cy="68937"/>
            </a:xfrm>
            <a:custGeom>
              <a:avLst/>
              <a:gdLst>
                <a:gd name="connsiteX0" fmla="*/ 68938 w 68937"/>
                <a:gd name="connsiteY0" fmla="*/ 35019 h 68937"/>
                <a:gd name="connsiteX1" fmla="*/ 34469 w 68937"/>
                <a:gd name="connsiteY1" fmla="*/ 69487 h 68937"/>
                <a:gd name="connsiteX2" fmla="*/ 0 w 68937"/>
                <a:gd name="connsiteY2" fmla="*/ 35019 h 68937"/>
                <a:gd name="connsiteX3" fmla="*/ 34469 w 68937"/>
                <a:gd name="connsiteY3" fmla="*/ 550 h 68937"/>
                <a:gd name="connsiteX4" fmla="*/ 68938 w 68937"/>
                <a:gd name="connsiteY4" fmla="*/ 35019 h 68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937" h="68937">
                  <a:moveTo>
                    <a:pt x="68938" y="35019"/>
                  </a:moveTo>
                  <a:cubicBezTo>
                    <a:pt x="68938" y="54055"/>
                    <a:pt x="53506" y="69487"/>
                    <a:pt x="34469" y="69487"/>
                  </a:cubicBezTo>
                  <a:cubicBezTo>
                    <a:pt x="15432" y="69487"/>
                    <a:pt x="0" y="54055"/>
                    <a:pt x="0" y="35019"/>
                  </a:cubicBezTo>
                  <a:cubicBezTo>
                    <a:pt x="0" y="15982"/>
                    <a:pt x="15432" y="550"/>
                    <a:pt x="34469" y="550"/>
                  </a:cubicBezTo>
                  <a:cubicBezTo>
                    <a:pt x="53506" y="550"/>
                    <a:pt x="68938" y="15982"/>
                    <a:pt x="68938" y="35019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64" name="Freeform: Shape 363">
              <a:extLst>
                <a:ext uri="{FF2B5EF4-FFF2-40B4-BE49-F238E27FC236}">
                  <a16:creationId xmlns:a16="http://schemas.microsoft.com/office/drawing/2014/main" id="{B1A90094-7F7B-4C3D-B025-528020788535}"/>
                </a:ext>
              </a:extLst>
            </p:cNvPr>
            <p:cNvSpPr/>
            <p:nvPr/>
          </p:nvSpPr>
          <p:spPr>
            <a:xfrm>
              <a:off x="11166006" y="2876261"/>
              <a:ext cx="80915" cy="80915"/>
            </a:xfrm>
            <a:custGeom>
              <a:avLst/>
              <a:gdLst>
                <a:gd name="connsiteX0" fmla="*/ 40458 w 80915"/>
                <a:gd name="connsiteY0" fmla="*/ 550 h 80915"/>
                <a:gd name="connsiteX1" fmla="*/ 80915 w 80915"/>
                <a:gd name="connsiteY1" fmla="*/ 41008 h 80915"/>
                <a:gd name="connsiteX2" fmla="*/ 40458 w 80915"/>
                <a:gd name="connsiteY2" fmla="*/ 81465 h 80915"/>
                <a:gd name="connsiteX3" fmla="*/ 0 w 80915"/>
                <a:gd name="connsiteY3" fmla="*/ 41008 h 80915"/>
                <a:gd name="connsiteX4" fmla="*/ 40458 w 80915"/>
                <a:gd name="connsiteY4" fmla="*/ 550 h 809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915" h="80915">
                  <a:moveTo>
                    <a:pt x="40458" y="550"/>
                  </a:moveTo>
                  <a:cubicBezTo>
                    <a:pt x="62801" y="550"/>
                    <a:pt x="80915" y="18664"/>
                    <a:pt x="80915" y="41008"/>
                  </a:cubicBezTo>
                  <a:cubicBezTo>
                    <a:pt x="80915" y="63352"/>
                    <a:pt x="62801" y="81465"/>
                    <a:pt x="40458" y="81465"/>
                  </a:cubicBezTo>
                  <a:cubicBezTo>
                    <a:pt x="18114" y="81465"/>
                    <a:pt x="0" y="63352"/>
                    <a:pt x="0" y="41008"/>
                  </a:cubicBezTo>
                  <a:cubicBezTo>
                    <a:pt x="0" y="18664"/>
                    <a:pt x="18114" y="550"/>
                    <a:pt x="40458" y="55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65" name="Freeform: Shape 364">
              <a:extLst>
                <a:ext uri="{FF2B5EF4-FFF2-40B4-BE49-F238E27FC236}">
                  <a16:creationId xmlns:a16="http://schemas.microsoft.com/office/drawing/2014/main" id="{AD114720-CF29-470E-9BD7-7A5716A1B9D0}"/>
                </a:ext>
              </a:extLst>
            </p:cNvPr>
            <p:cNvSpPr/>
            <p:nvPr/>
          </p:nvSpPr>
          <p:spPr>
            <a:xfrm>
              <a:off x="11400724" y="2879638"/>
              <a:ext cx="95952" cy="95951"/>
            </a:xfrm>
            <a:custGeom>
              <a:avLst/>
              <a:gdLst>
                <a:gd name="connsiteX0" fmla="*/ 47976 w 95952"/>
                <a:gd name="connsiteY0" fmla="*/ 550 h 95951"/>
                <a:gd name="connsiteX1" fmla="*/ 95952 w 95952"/>
                <a:gd name="connsiteY1" fmla="*/ 48526 h 95951"/>
                <a:gd name="connsiteX2" fmla="*/ 47976 w 95952"/>
                <a:gd name="connsiteY2" fmla="*/ 96502 h 95951"/>
                <a:gd name="connsiteX3" fmla="*/ 0 w 95952"/>
                <a:gd name="connsiteY3" fmla="*/ 48526 h 95951"/>
                <a:gd name="connsiteX4" fmla="*/ 47849 w 95952"/>
                <a:gd name="connsiteY4" fmla="*/ 550 h 95951"/>
                <a:gd name="connsiteX5" fmla="*/ 47976 w 95952"/>
                <a:gd name="connsiteY5" fmla="*/ 550 h 95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5952" h="95951">
                  <a:moveTo>
                    <a:pt x="47976" y="550"/>
                  </a:moveTo>
                  <a:cubicBezTo>
                    <a:pt x="74472" y="550"/>
                    <a:pt x="95952" y="22030"/>
                    <a:pt x="95952" y="48526"/>
                  </a:cubicBezTo>
                  <a:cubicBezTo>
                    <a:pt x="95952" y="75022"/>
                    <a:pt x="74472" y="96502"/>
                    <a:pt x="47976" y="96502"/>
                  </a:cubicBezTo>
                  <a:cubicBezTo>
                    <a:pt x="21480" y="96502"/>
                    <a:pt x="0" y="75022"/>
                    <a:pt x="0" y="48526"/>
                  </a:cubicBezTo>
                  <a:cubicBezTo>
                    <a:pt x="-35" y="22065"/>
                    <a:pt x="21387" y="585"/>
                    <a:pt x="47849" y="550"/>
                  </a:cubicBezTo>
                  <a:cubicBezTo>
                    <a:pt x="47891" y="550"/>
                    <a:pt x="47933" y="550"/>
                    <a:pt x="47976" y="55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66" name="Freeform: Shape 365">
              <a:extLst>
                <a:ext uri="{FF2B5EF4-FFF2-40B4-BE49-F238E27FC236}">
                  <a16:creationId xmlns:a16="http://schemas.microsoft.com/office/drawing/2014/main" id="{DBAB3C20-1E61-4273-BBA1-E82BA0369498}"/>
                </a:ext>
              </a:extLst>
            </p:cNvPr>
            <p:cNvSpPr/>
            <p:nvPr/>
          </p:nvSpPr>
          <p:spPr>
            <a:xfrm>
              <a:off x="11627988" y="2853770"/>
              <a:ext cx="125896" cy="125896"/>
            </a:xfrm>
            <a:custGeom>
              <a:avLst/>
              <a:gdLst>
                <a:gd name="connsiteX0" fmla="*/ 0 w 125896"/>
                <a:gd name="connsiteY0" fmla="*/ 63498 h 125896"/>
                <a:gd name="connsiteX1" fmla="*/ 62948 w 125896"/>
                <a:gd name="connsiteY1" fmla="*/ 550 h 125896"/>
                <a:gd name="connsiteX2" fmla="*/ 125897 w 125896"/>
                <a:gd name="connsiteY2" fmla="*/ 63498 h 125896"/>
                <a:gd name="connsiteX3" fmla="*/ 62948 w 125896"/>
                <a:gd name="connsiteY3" fmla="*/ 126447 h 125896"/>
                <a:gd name="connsiteX4" fmla="*/ 62885 w 125896"/>
                <a:gd name="connsiteY4" fmla="*/ 126447 h 125896"/>
                <a:gd name="connsiteX5" fmla="*/ 0 w 125896"/>
                <a:gd name="connsiteY5" fmla="*/ 63562 h 125896"/>
                <a:gd name="connsiteX6" fmla="*/ 0 w 125896"/>
                <a:gd name="connsiteY6" fmla="*/ 63498 h 125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5896" h="125896">
                  <a:moveTo>
                    <a:pt x="0" y="63498"/>
                  </a:moveTo>
                  <a:cubicBezTo>
                    <a:pt x="0" y="28733"/>
                    <a:pt x="28183" y="550"/>
                    <a:pt x="62948" y="550"/>
                  </a:cubicBezTo>
                  <a:cubicBezTo>
                    <a:pt x="97714" y="550"/>
                    <a:pt x="125897" y="28733"/>
                    <a:pt x="125897" y="63498"/>
                  </a:cubicBezTo>
                  <a:cubicBezTo>
                    <a:pt x="125897" y="98264"/>
                    <a:pt x="97714" y="126447"/>
                    <a:pt x="62948" y="126447"/>
                  </a:cubicBezTo>
                  <a:cubicBezTo>
                    <a:pt x="62927" y="126447"/>
                    <a:pt x="62906" y="126447"/>
                    <a:pt x="62885" y="126447"/>
                  </a:cubicBezTo>
                  <a:cubicBezTo>
                    <a:pt x="28154" y="126447"/>
                    <a:pt x="0" y="98292"/>
                    <a:pt x="0" y="63562"/>
                  </a:cubicBezTo>
                  <a:cubicBezTo>
                    <a:pt x="0" y="63541"/>
                    <a:pt x="0" y="63520"/>
                    <a:pt x="0" y="63498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67" name="Freeform: Shape 366">
              <a:extLst>
                <a:ext uri="{FF2B5EF4-FFF2-40B4-BE49-F238E27FC236}">
                  <a16:creationId xmlns:a16="http://schemas.microsoft.com/office/drawing/2014/main" id="{3AA15FCB-320A-470E-A8AD-DE0ABEDDD156}"/>
                </a:ext>
              </a:extLst>
            </p:cNvPr>
            <p:cNvSpPr/>
            <p:nvPr/>
          </p:nvSpPr>
          <p:spPr>
            <a:xfrm>
              <a:off x="11859966" y="2812994"/>
              <a:ext cx="142335" cy="142334"/>
            </a:xfrm>
            <a:custGeom>
              <a:avLst/>
              <a:gdLst>
                <a:gd name="connsiteX0" fmla="*/ 0 w 142335"/>
                <a:gd name="connsiteY0" fmla="*/ 71717 h 142334"/>
                <a:gd name="connsiteX1" fmla="*/ 71168 w 142335"/>
                <a:gd name="connsiteY1" fmla="*/ 550 h 142334"/>
                <a:gd name="connsiteX2" fmla="*/ 142335 w 142335"/>
                <a:gd name="connsiteY2" fmla="*/ 71717 h 142334"/>
                <a:gd name="connsiteX3" fmla="*/ 71168 w 142335"/>
                <a:gd name="connsiteY3" fmla="*/ 142885 h 142334"/>
                <a:gd name="connsiteX4" fmla="*/ 0 w 142335"/>
                <a:gd name="connsiteY4" fmla="*/ 71717 h 1423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2335" h="142334">
                  <a:moveTo>
                    <a:pt x="0" y="71717"/>
                  </a:moveTo>
                  <a:cubicBezTo>
                    <a:pt x="0" y="32413"/>
                    <a:pt x="31863" y="550"/>
                    <a:pt x="71168" y="550"/>
                  </a:cubicBezTo>
                  <a:cubicBezTo>
                    <a:pt x="110473" y="550"/>
                    <a:pt x="142335" y="32413"/>
                    <a:pt x="142335" y="71717"/>
                  </a:cubicBezTo>
                  <a:cubicBezTo>
                    <a:pt x="142335" y="111022"/>
                    <a:pt x="110473" y="142885"/>
                    <a:pt x="71168" y="142885"/>
                  </a:cubicBezTo>
                  <a:cubicBezTo>
                    <a:pt x="31863" y="142885"/>
                    <a:pt x="0" y="111022"/>
                    <a:pt x="0" y="71717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36" name="Freeform: Shape 735">
              <a:extLst>
                <a:ext uri="{FF2B5EF4-FFF2-40B4-BE49-F238E27FC236}">
                  <a16:creationId xmlns:a16="http://schemas.microsoft.com/office/drawing/2014/main" id="{A5CA54EE-A02B-4D4C-8E3B-601B6EA650C6}"/>
                </a:ext>
              </a:extLst>
            </p:cNvPr>
            <p:cNvSpPr/>
            <p:nvPr/>
          </p:nvSpPr>
          <p:spPr>
            <a:xfrm>
              <a:off x="12096278" y="2759579"/>
              <a:ext cx="95722" cy="142462"/>
            </a:xfrm>
            <a:custGeom>
              <a:avLst/>
              <a:gdLst>
                <a:gd name="connsiteX0" fmla="*/ 71168 w 95722"/>
                <a:gd name="connsiteY0" fmla="*/ 0 h 142462"/>
                <a:gd name="connsiteX1" fmla="*/ 71231 w 95722"/>
                <a:gd name="connsiteY1" fmla="*/ 0 h 142462"/>
                <a:gd name="connsiteX2" fmla="*/ 95722 w 95722"/>
                <a:gd name="connsiteY2" fmla="*/ 10138 h 142462"/>
                <a:gd name="connsiteX3" fmla="*/ 95722 w 95722"/>
                <a:gd name="connsiteY3" fmla="*/ 132318 h 142462"/>
                <a:gd name="connsiteX4" fmla="*/ 71294 w 95722"/>
                <a:gd name="connsiteY4" fmla="*/ 142462 h 142462"/>
                <a:gd name="connsiteX5" fmla="*/ 0 w 95722"/>
                <a:gd name="connsiteY5" fmla="*/ 71295 h 142462"/>
                <a:gd name="connsiteX6" fmla="*/ 71168 w 95722"/>
                <a:gd name="connsiteY6" fmla="*/ 0 h 142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5722" h="142462">
                  <a:moveTo>
                    <a:pt x="71168" y="0"/>
                  </a:moveTo>
                  <a:cubicBezTo>
                    <a:pt x="71189" y="0"/>
                    <a:pt x="71210" y="0"/>
                    <a:pt x="71231" y="0"/>
                  </a:cubicBezTo>
                  <a:lnTo>
                    <a:pt x="95722" y="10138"/>
                  </a:lnTo>
                  <a:lnTo>
                    <a:pt x="95722" y="132318"/>
                  </a:lnTo>
                  <a:lnTo>
                    <a:pt x="71294" y="142462"/>
                  </a:lnTo>
                  <a:cubicBezTo>
                    <a:pt x="31954" y="142497"/>
                    <a:pt x="35" y="110635"/>
                    <a:pt x="0" y="71295"/>
                  </a:cubicBezTo>
                  <a:cubicBezTo>
                    <a:pt x="-35" y="31955"/>
                    <a:pt x="31828" y="35"/>
                    <a:pt x="71168" y="0"/>
                  </a:cubicBezTo>
                  <a:close/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16" name="Freeform: Shape 415">
              <a:extLst>
                <a:ext uri="{FF2B5EF4-FFF2-40B4-BE49-F238E27FC236}">
                  <a16:creationId xmlns:a16="http://schemas.microsoft.com/office/drawing/2014/main" id="{CADB831D-117A-46ED-BC52-9A85E15BFDD7}"/>
                </a:ext>
              </a:extLst>
            </p:cNvPr>
            <p:cNvSpPr/>
            <p:nvPr/>
          </p:nvSpPr>
          <p:spPr>
            <a:xfrm>
              <a:off x="8435079" y="122971"/>
              <a:ext cx="83973" cy="83973"/>
            </a:xfrm>
            <a:custGeom>
              <a:avLst/>
              <a:gdLst>
                <a:gd name="connsiteX0" fmla="*/ 83973 w 83973"/>
                <a:gd name="connsiteY0" fmla="*/ 42537 h 83973"/>
                <a:gd name="connsiteX1" fmla="*/ 41987 w 83973"/>
                <a:gd name="connsiteY1" fmla="*/ 84524 h 83973"/>
                <a:gd name="connsiteX2" fmla="*/ 0 w 83973"/>
                <a:gd name="connsiteY2" fmla="*/ 42537 h 83973"/>
                <a:gd name="connsiteX3" fmla="*/ 41987 w 83973"/>
                <a:gd name="connsiteY3" fmla="*/ 550 h 83973"/>
                <a:gd name="connsiteX4" fmla="*/ 42050 w 83973"/>
                <a:gd name="connsiteY4" fmla="*/ 550 h 83973"/>
                <a:gd name="connsiteX5" fmla="*/ 83973 w 83973"/>
                <a:gd name="connsiteY5" fmla="*/ 42537 h 839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3973" h="83973">
                  <a:moveTo>
                    <a:pt x="83973" y="42537"/>
                  </a:moveTo>
                  <a:cubicBezTo>
                    <a:pt x="83973" y="65726"/>
                    <a:pt x="65175" y="84524"/>
                    <a:pt x="41987" y="84524"/>
                  </a:cubicBezTo>
                  <a:cubicBezTo>
                    <a:pt x="18798" y="84524"/>
                    <a:pt x="0" y="65725"/>
                    <a:pt x="0" y="42537"/>
                  </a:cubicBezTo>
                  <a:cubicBezTo>
                    <a:pt x="0" y="19348"/>
                    <a:pt x="18798" y="550"/>
                    <a:pt x="41987" y="550"/>
                  </a:cubicBezTo>
                  <a:cubicBezTo>
                    <a:pt x="42008" y="550"/>
                    <a:pt x="42029" y="550"/>
                    <a:pt x="42050" y="550"/>
                  </a:cubicBezTo>
                  <a:cubicBezTo>
                    <a:pt x="65214" y="585"/>
                    <a:pt x="83973" y="19373"/>
                    <a:pt x="83973" y="42537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17" name="Freeform: Shape 416">
              <a:extLst>
                <a:ext uri="{FF2B5EF4-FFF2-40B4-BE49-F238E27FC236}">
                  <a16:creationId xmlns:a16="http://schemas.microsoft.com/office/drawing/2014/main" id="{35FB5604-B981-4892-954B-515AE194E06C}"/>
                </a:ext>
              </a:extLst>
            </p:cNvPr>
            <p:cNvSpPr/>
            <p:nvPr/>
          </p:nvSpPr>
          <p:spPr>
            <a:xfrm>
              <a:off x="8443043" y="368393"/>
              <a:ext cx="77984" cy="77984"/>
            </a:xfrm>
            <a:custGeom>
              <a:avLst/>
              <a:gdLst>
                <a:gd name="connsiteX0" fmla="*/ 77985 w 77984"/>
                <a:gd name="connsiteY0" fmla="*/ 39542 h 77984"/>
                <a:gd name="connsiteX1" fmla="*/ 38992 w 77984"/>
                <a:gd name="connsiteY1" fmla="*/ 78535 h 77984"/>
                <a:gd name="connsiteX2" fmla="*/ 0 w 77984"/>
                <a:gd name="connsiteY2" fmla="*/ 39542 h 77984"/>
                <a:gd name="connsiteX3" fmla="*/ 38992 w 77984"/>
                <a:gd name="connsiteY3" fmla="*/ 550 h 77984"/>
                <a:gd name="connsiteX4" fmla="*/ 77985 w 77984"/>
                <a:gd name="connsiteY4" fmla="*/ 39542 h 77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7984" h="77984">
                  <a:moveTo>
                    <a:pt x="77985" y="39542"/>
                  </a:moveTo>
                  <a:cubicBezTo>
                    <a:pt x="77985" y="61077"/>
                    <a:pt x="60527" y="78535"/>
                    <a:pt x="38992" y="78535"/>
                  </a:cubicBezTo>
                  <a:cubicBezTo>
                    <a:pt x="17457" y="78535"/>
                    <a:pt x="0" y="61077"/>
                    <a:pt x="0" y="39542"/>
                  </a:cubicBezTo>
                  <a:cubicBezTo>
                    <a:pt x="0" y="18007"/>
                    <a:pt x="17457" y="550"/>
                    <a:pt x="38992" y="550"/>
                  </a:cubicBezTo>
                  <a:cubicBezTo>
                    <a:pt x="60527" y="550"/>
                    <a:pt x="77985" y="18007"/>
                    <a:pt x="77985" y="39542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18" name="Freeform: Shape 417">
              <a:extLst>
                <a:ext uri="{FF2B5EF4-FFF2-40B4-BE49-F238E27FC236}">
                  <a16:creationId xmlns:a16="http://schemas.microsoft.com/office/drawing/2014/main" id="{9E33E01D-85AB-4006-92C9-288CE63E18F4}"/>
                </a:ext>
              </a:extLst>
            </p:cNvPr>
            <p:cNvSpPr/>
            <p:nvPr/>
          </p:nvSpPr>
          <p:spPr>
            <a:xfrm>
              <a:off x="8480443" y="622353"/>
              <a:ext cx="52499" cy="52499"/>
            </a:xfrm>
            <a:custGeom>
              <a:avLst/>
              <a:gdLst>
                <a:gd name="connsiteX0" fmla="*/ 52499 w 52499"/>
                <a:gd name="connsiteY0" fmla="*/ 26800 h 52499"/>
                <a:gd name="connsiteX1" fmla="*/ 26250 w 52499"/>
                <a:gd name="connsiteY1" fmla="*/ 53049 h 52499"/>
                <a:gd name="connsiteX2" fmla="*/ 0 w 52499"/>
                <a:gd name="connsiteY2" fmla="*/ 26800 h 52499"/>
                <a:gd name="connsiteX3" fmla="*/ 26250 w 52499"/>
                <a:gd name="connsiteY3" fmla="*/ 550 h 52499"/>
                <a:gd name="connsiteX4" fmla="*/ 26313 w 52499"/>
                <a:gd name="connsiteY4" fmla="*/ 550 h 52499"/>
                <a:gd name="connsiteX5" fmla="*/ 52499 w 52499"/>
                <a:gd name="connsiteY5" fmla="*/ 26736 h 52499"/>
                <a:gd name="connsiteX6" fmla="*/ 52499 w 52499"/>
                <a:gd name="connsiteY6" fmla="*/ 26800 h 52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499" h="52499">
                  <a:moveTo>
                    <a:pt x="52499" y="26800"/>
                  </a:moveTo>
                  <a:cubicBezTo>
                    <a:pt x="52499" y="41297"/>
                    <a:pt x="40747" y="53049"/>
                    <a:pt x="26250" y="53049"/>
                  </a:cubicBezTo>
                  <a:cubicBezTo>
                    <a:pt x="11753" y="53049"/>
                    <a:pt x="0" y="41297"/>
                    <a:pt x="0" y="26800"/>
                  </a:cubicBezTo>
                  <a:cubicBezTo>
                    <a:pt x="0" y="12302"/>
                    <a:pt x="11753" y="550"/>
                    <a:pt x="26250" y="550"/>
                  </a:cubicBezTo>
                  <a:cubicBezTo>
                    <a:pt x="26271" y="550"/>
                    <a:pt x="26292" y="550"/>
                    <a:pt x="26313" y="550"/>
                  </a:cubicBezTo>
                  <a:cubicBezTo>
                    <a:pt x="40776" y="550"/>
                    <a:pt x="52499" y="12274"/>
                    <a:pt x="52499" y="26736"/>
                  </a:cubicBezTo>
                  <a:cubicBezTo>
                    <a:pt x="52499" y="26757"/>
                    <a:pt x="52499" y="26779"/>
                    <a:pt x="52499" y="2680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19" name="Freeform: Shape 418">
              <a:extLst>
                <a:ext uri="{FF2B5EF4-FFF2-40B4-BE49-F238E27FC236}">
                  <a16:creationId xmlns:a16="http://schemas.microsoft.com/office/drawing/2014/main" id="{FD57400D-85C1-4C6C-8105-F467AE959994}"/>
                </a:ext>
              </a:extLst>
            </p:cNvPr>
            <p:cNvSpPr/>
            <p:nvPr/>
          </p:nvSpPr>
          <p:spPr>
            <a:xfrm>
              <a:off x="8532241" y="868221"/>
              <a:ext cx="37463" cy="37463"/>
            </a:xfrm>
            <a:custGeom>
              <a:avLst/>
              <a:gdLst>
                <a:gd name="connsiteX0" fmla="*/ 37463 w 37463"/>
                <a:gd name="connsiteY0" fmla="*/ 19282 h 37463"/>
                <a:gd name="connsiteX1" fmla="*/ 18731 w 37463"/>
                <a:gd name="connsiteY1" fmla="*/ 38013 h 37463"/>
                <a:gd name="connsiteX2" fmla="*/ 0 w 37463"/>
                <a:gd name="connsiteY2" fmla="*/ 19282 h 37463"/>
                <a:gd name="connsiteX3" fmla="*/ 18732 w 37463"/>
                <a:gd name="connsiteY3" fmla="*/ 550 h 37463"/>
                <a:gd name="connsiteX4" fmla="*/ 18796 w 37463"/>
                <a:gd name="connsiteY4" fmla="*/ 550 h 37463"/>
                <a:gd name="connsiteX5" fmla="*/ 37464 w 37463"/>
                <a:gd name="connsiteY5" fmla="*/ 19282 h 374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7463" h="37463">
                  <a:moveTo>
                    <a:pt x="37463" y="19282"/>
                  </a:moveTo>
                  <a:cubicBezTo>
                    <a:pt x="37463" y="29627"/>
                    <a:pt x="29077" y="38013"/>
                    <a:pt x="18731" y="38013"/>
                  </a:cubicBezTo>
                  <a:cubicBezTo>
                    <a:pt x="8386" y="38013"/>
                    <a:pt x="0" y="29627"/>
                    <a:pt x="0" y="19282"/>
                  </a:cubicBezTo>
                  <a:cubicBezTo>
                    <a:pt x="0" y="8936"/>
                    <a:pt x="8386" y="550"/>
                    <a:pt x="18732" y="550"/>
                  </a:cubicBezTo>
                  <a:cubicBezTo>
                    <a:pt x="18753" y="550"/>
                    <a:pt x="18775" y="550"/>
                    <a:pt x="18796" y="550"/>
                  </a:cubicBezTo>
                  <a:cubicBezTo>
                    <a:pt x="29116" y="585"/>
                    <a:pt x="37464" y="8961"/>
                    <a:pt x="37464" y="19282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20" name="Freeform: Shape 419">
              <a:extLst>
                <a:ext uri="{FF2B5EF4-FFF2-40B4-BE49-F238E27FC236}">
                  <a16:creationId xmlns:a16="http://schemas.microsoft.com/office/drawing/2014/main" id="{B1768201-7660-404B-8A4D-5895F01471DA}"/>
                </a:ext>
              </a:extLst>
            </p:cNvPr>
            <p:cNvSpPr/>
            <p:nvPr/>
          </p:nvSpPr>
          <p:spPr>
            <a:xfrm>
              <a:off x="8601051" y="1107463"/>
              <a:ext cx="27014" cy="27014"/>
            </a:xfrm>
            <a:custGeom>
              <a:avLst/>
              <a:gdLst>
                <a:gd name="connsiteX0" fmla="*/ 27014 w 27014"/>
                <a:gd name="connsiteY0" fmla="*/ 14057 h 27014"/>
                <a:gd name="connsiteX1" fmla="*/ 13507 w 27014"/>
                <a:gd name="connsiteY1" fmla="*/ 27564 h 27014"/>
                <a:gd name="connsiteX2" fmla="*/ 0 w 27014"/>
                <a:gd name="connsiteY2" fmla="*/ 14057 h 27014"/>
                <a:gd name="connsiteX3" fmla="*/ 13507 w 27014"/>
                <a:gd name="connsiteY3" fmla="*/ 550 h 27014"/>
                <a:gd name="connsiteX4" fmla="*/ 27014 w 27014"/>
                <a:gd name="connsiteY4" fmla="*/ 13930 h 27014"/>
                <a:gd name="connsiteX5" fmla="*/ 27014 w 27014"/>
                <a:gd name="connsiteY5" fmla="*/ 14057 h 27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7014" h="27014">
                  <a:moveTo>
                    <a:pt x="27014" y="14057"/>
                  </a:moveTo>
                  <a:cubicBezTo>
                    <a:pt x="27014" y="21517"/>
                    <a:pt x="20967" y="27564"/>
                    <a:pt x="13507" y="27564"/>
                  </a:cubicBezTo>
                  <a:cubicBezTo>
                    <a:pt x="6047" y="27564"/>
                    <a:pt x="0" y="21517"/>
                    <a:pt x="0" y="14057"/>
                  </a:cubicBezTo>
                  <a:cubicBezTo>
                    <a:pt x="0" y="6598"/>
                    <a:pt x="6047" y="550"/>
                    <a:pt x="13507" y="550"/>
                  </a:cubicBezTo>
                  <a:cubicBezTo>
                    <a:pt x="20931" y="515"/>
                    <a:pt x="26979" y="6505"/>
                    <a:pt x="27014" y="13930"/>
                  </a:cubicBezTo>
                  <a:cubicBezTo>
                    <a:pt x="27014" y="13972"/>
                    <a:pt x="27014" y="14015"/>
                    <a:pt x="27014" y="14057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21" name="Freeform: Shape 420">
              <a:extLst>
                <a:ext uri="{FF2B5EF4-FFF2-40B4-BE49-F238E27FC236}">
                  <a16:creationId xmlns:a16="http://schemas.microsoft.com/office/drawing/2014/main" id="{8655AA88-8FBB-4C12-A90B-40D2250221D0}"/>
                </a:ext>
              </a:extLst>
            </p:cNvPr>
            <p:cNvSpPr/>
            <p:nvPr/>
          </p:nvSpPr>
          <p:spPr>
            <a:xfrm>
              <a:off x="8691651" y="1343710"/>
              <a:ext cx="10575" cy="10576"/>
            </a:xfrm>
            <a:custGeom>
              <a:avLst/>
              <a:gdLst>
                <a:gd name="connsiteX0" fmla="*/ 10576 w 10575"/>
                <a:gd name="connsiteY0" fmla="*/ 5838 h 10576"/>
                <a:gd name="connsiteX1" fmla="*/ 5288 w 10575"/>
                <a:gd name="connsiteY1" fmla="*/ 11126 h 10576"/>
                <a:gd name="connsiteX2" fmla="*/ 0 w 10575"/>
                <a:gd name="connsiteY2" fmla="*/ 5838 h 10576"/>
                <a:gd name="connsiteX3" fmla="*/ 5288 w 10575"/>
                <a:gd name="connsiteY3" fmla="*/ 550 h 10576"/>
                <a:gd name="connsiteX4" fmla="*/ 10576 w 10575"/>
                <a:gd name="connsiteY4" fmla="*/ 5838 h 10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575" h="10576">
                  <a:moveTo>
                    <a:pt x="10576" y="5838"/>
                  </a:moveTo>
                  <a:cubicBezTo>
                    <a:pt x="10576" y="8759"/>
                    <a:pt x="8208" y="11126"/>
                    <a:pt x="5288" y="11126"/>
                  </a:cubicBezTo>
                  <a:cubicBezTo>
                    <a:pt x="2367" y="11126"/>
                    <a:pt x="0" y="8759"/>
                    <a:pt x="0" y="5838"/>
                  </a:cubicBezTo>
                  <a:cubicBezTo>
                    <a:pt x="0" y="2918"/>
                    <a:pt x="2367" y="550"/>
                    <a:pt x="5288" y="550"/>
                  </a:cubicBezTo>
                  <a:cubicBezTo>
                    <a:pt x="8208" y="550"/>
                    <a:pt x="10576" y="2918"/>
                    <a:pt x="10576" y="5838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22" name="Freeform: Shape 421">
              <a:extLst>
                <a:ext uri="{FF2B5EF4-FFF2-40B4-BE49-F238E27FC236}">
                  <a16:creationId xmlns:a16="http://schemas.microsoft.com/office/drawing/2014/main" id="{B730B825-4D72-44A3-8AE8-4E5113C06776}"/>
                </a:ext>
              </a:extLst>
            </p:cNvPr>
            <p:cNvSpPr/>
            <p:nvPr/>
          </p:nvSpPr>
          <p:spPr>
            <a:xfrm>
              <a:off x="8794675" y="1566833"/>
              <a:ext cx="5988" cy="5989"/>
            </a:xfrm>
            <a:custGeom>
              <a:avLst/>
              <a:gdLst>
                <a:gd name="connsiteX0" fmla="*/ 5989 w 5988"/>
                <a:gd name="connsiteY0" fmla="*/ 3545 h 5989"/>
                <a:gd name="connsiteX1" fmla="*/ 2994 w 5988"/>
                <a:gd name="connsiteY1" fmla="*/ 6539 h 5989"/>
                <a:gd name="connsiteX2" fmla="*/ 0 w 5988"/>
                <a:gd name="connsiteY2" fmla="*/ 3545 h 5989"/>
                <a:gd name="connsiteX3" fmla="*/ 2994 w 5988"/>
                <a:gd name="connsiteY3" fmla="*/ 550 h 5989"/>
                <a:gd name="connsiteX4" fmla="*/ 5989 w 5988"/>
                <a:gd name="connsiteY4" fmla="*/ 3545 h 59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88" h="5989">
                  <a:moveTo>
                    <a:pt x="5989" y="3545"/>
                  </a:moveTo>
                  <a:cubicBezTo>
                    <a:pt x="5989" y="5198"/>
                    <a:pt x="4648" y="6539"/>
                    <a:pt x="2994" y="6539"/>
                  </a:cubicBezTo>
                  <a:cubicBezTo>
                    <a:pt x="1341" y="6539"/>
                    <a:pt x="0" y="5198"/>
                    <a:pt x="0" y="3545"/>
                  </a:cubicBezTo>
                  <a:cubicBezTo>
                    <a:pt x="0" y="1891"/>
                    <a:pt x="1341" y="550"/>
                    <a:pt x="2994" y="550"/>
                  </a:cubicBezTo>
                  <a:cubicBezTo>
                    <a:pt x="4648" y="550"/>
                    <a:pt x="5989" y="1891"/>
                    <a:pt x="5989" y="3545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23" name="Freeform: Shape 422">
              <a:extLst>
                <a:ext uri="{FF2B5EF4-FFF2-40B4-BE49-F238E27FC236}">
                  <a16:creationId xmlns:a16="http://schemas.microsoft.com/office/drawing/2014/main" id="{CF2F75E8-6810-4A16-B251-9321701DB35B}"/>
                </a:ext>
              </a:extLst>
            </p:cNvPr>
            <p:cNvSpPr/>
            <p:nvPr/>
          </p:nvSpPr>
          <p:spPr>
            <a:xfrm>
              <a:off x="8913054" y="1778169"/>
              <a:ext cx="5988" cy="5989"/>
            </a:xfrm>
            <a:custGeom>
              <a:avLst/>
              <a:gdLst>
                <a:gd name="connsiteX0" fmla="*/ 5989 w 5988"/>
                <a:gd name="connsiteY0" fmla="*/ 3545 h 5989"/>
                <a:gd name="connsiteX1" fmla="*/ 2994 w 5988"/>
                <a:gd name="connsiteY1" fmla="*/ 6539 h 5989"/>
                <a:gd name="connsiteX2" fmla="*/ 0 w 5988"/>
                <a:gd name="connsiteY2" fmla="*/ 3545 h 5989"/>
                <a:gd name="connsiteX3" fmla="*/ 2994 w 5988"/>
                <a:gd name="connsiteY3" fmla="*/ 550 h 5989"/>
                <a:gd name="connsiteX4" fmla="*/ 5989 w 5988"/>
                <a:gd name="connsiteY4" fmla="*/ 3545 h 59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88" h="5989">
                  <a:moveTo>
                    <a:pt x="5989" y="3545"/>
                  </a:moveTo>
                  <a:cubicBezTo>
                    <a:pt x="5989" y="5198"/>
                    <a:pt x="4648" y="6539"/>
                    <a:pt x="2994" y="6539"/>
                  </a:cubicBezTo>
                  <a:cubicBezTo>
                    <a:pt x="1341" y="6539"/>
                    <a:pt x="0" y="5198"/>
                    <a:pt x="0" y="3545"/>
                  </a:cubicBezTo>
                  <a:cubicBezTo>
                    <a:pt x="0" y="1891"/>
                    <a:pt x="1341" y="550"/>
                    <a:pt x="2994" y="550"/>
                  </a:cubicBezTo>
                  <a:cubicBezTo>
                    <a:pt x="4648" y="550"/>
                    <a:pt x="5989" y="1891"/>
                    <a:pt x="5989" y="3545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24" name="Freeform: Shape 423">
              <a:extLst>
                <a:ext uri="{FF2B5EF4-FFF2-40B4-BE49-F238E27FC236}">
                  <a16:creationId xmlns:a16="http://schemas.microsoft.com/office/drawing/2014/main" id="{28CB1F28-C624-4A05-976C-A47F5C54AC55}"/>
                </a:ext>
              </a:extLst>
            </p:cNvPr>
            <p:cNvSpPr/>
            <p:nvPr/>
          </p:nvSpPr>
          <p:spPr>
            <a:xfrm>
              <a:off x="9049781" y="1980902"/>
              <a:ext cx="2994" cy="2995"/>
            </a:xfrm>
            <a:custGeom>
              <a:avLst/>
              <a:gdLst>
                <a:gd name="connsiteX0" fmla="*/ 2994 w 2994"/>
                <a:gd name="connsiteY0" fmla="*/ 2017 h 2995"/>
                <a:gd name="connsiteX1" fmla="*/ 1529 w 2994"/>
                <a:gd name="connsiteY1" fmla="*/ 3546 h 2995"/>
                <a:gd name="connsiteX2" fmla="*/ 0 w 2994"/>
                <a:gd name="connsiteY2" fmla="*/ 2017 h 2995"/>
                <a:gd name="connsiteX3" fmla="*/ 1464 w 2994"/>
                <a:gd name="connsiteY3" fmla="*/ 550 h 2995"/>
                <a:gd name="connsiteX4" fmla="*/ 1529 w 2994"/>
                <a:gd name="connsiteY4" fmla="*/ 551 h 2995"/>
                <a:gd name="connsiteX5" fmla="*/ 2994 w 2994"/>
                <a:gd name="connsiteY5" fmla="*/ 2017 h 2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994" h="2995">
                  <a:moveTo>
                    <a:pt x="2994" y="2017"/>
                  </a:moveTo>
                  <a:cubicBezTo>
                    <a:pt x="2995" y="2837"/>
                    <a:pt x="2349" y="3512"/>
                    <a:pt x="1529" y="3546"/>
                  </a:cubicBezTo>
                  <a:cubicBezTo>
                    <a:pt x="684" y="3546"/>
                    <a:pt x="0" y="2861"/>
                    <a:pt x="0" y="2017"/>
                  </a:cubicBezTo>
                  <a:cubicBezTo>
                    <a:pt x="-1" y="1208"/>
                    <a:pt x="655" y="551"/>
                    <a:pt x="1464" y="550"/>
                  </a:cubicBezTo>
                  <a:cubicBezTo>
                    <a:pt x="1485" y="550"/>
                    <a:pt x="1507" y="550"/>
                    <a:pt x="1529" y="551"/>
                  </a:cubicBezTo>
                  <a:cubicBezTo>
                    <a:pt x="2339" y="551"/>
                    <a:pt x="2994" y="1207"/>
                    <a:pt x="2994" y="2017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25" name="Freeform: Shape 424">
              <a:extLst>
                <a:ext uri="{FF2B5EF4-FFF2-40B4-BE49-F238E27FC236}">
                  <a16:creationId xmlns:a16="http://schemas.microsoft.com/office/drawing/2014/main" id="{A371FF39-EE97-45FE-BF63-8A8F7AC21D3F}"/>
                </a:ext>
              </a:extLst>
            </p:cNvPr>
            <p:cNvSpPr/>
            <p:nvPr/>
          </p:nvSpPr>
          <p:spPr>
            <a:xfrm>
              <a:off x="9943610" y="2787891"/>
              <a:ext cx="2995" cy="3058"/>
            </a:xfrm>
            <a:custGeom>
              <a:avLst/>
              <a:gdLst>
                <a:gd name="connsiteX0" fmla="*/ 2994 w 2995"/>
                <a:gd name="connsiteY0" fmla="*/ 2079 h 3058"/>
                <a:gd name="connsiteX1" fmla="*/ 1594 w 2995"/>
                <a:gd name="connsiteY1" fmla="*/ 3607 h 3058"/>
                <a:gd name="connsiteX2" fmla="*/ 1529 w 2995"/>
                <a:gd name="connsiteY2" fmla="*/ 3608 h 3058"/>
                <a:gd name="connsiteX3" fmla="*/ 0 w 2995"/>
                <a:gd name="connsiteY3" fmla="*/ 2079 h 3058"/>
                <a:gd name="connsiteX4" fmla="*/ 1529 w 2995"/>
                <a:gd name="connsiteY4" fmla="*/ 550 h 3058"/>
                <a:gd name="connsiteX5" fmla="*/ 2996 w 2995"/>
                <a:gd name="connsiteY5" fmla="*/ 2014 h 3058"/>
                <a:gd name="connsiteX6" fmla="*/ 2994 w 2995"/>
                <a:gd name="connsiteY6" fmla="*/ 2079 h 30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95" h="3058">
                  <a:moveTo>
                    <a:pt x="2994" y="2079"/>
                  </a:moveTo>
                  <a:cubicBezTo>
                    <a:pt x="3029" y="2888"/>
                    <a:pt x="2402" y="3572"/>
                    <a:pt x="1594" y="3607"/>
                  </a:cubicBezTo>
                  <a:cubicBezTo>
                    <a:pt x="1573" y="3608"/>
                    <a:pt x="1551" y="3608"/>
                    <a:pt x="1529" y="3608"/>
                  </a:cubicBezTo>
                  <a:cubicBezTo>
                    <a:pt x="684" y="3608"/>
                    <a:pt x="0" y="2923"/>
                    <a:pt x="0" y="2079"/>
                  </a:cubicBezTo>
                  <a:cubicBezTo>
                    <a:pt x="0" y="1235"/>
                    <a:pt x="684" y="550"/>
                    <a:pt x="1529" y="550"/>
                  </a:cubicBezTo>
                  <a:cubicBezTo>
                    <a:pt x="2339" y="549"/>
                    <a:pt x="2995" y="1205"/>
                    <a:pt x="2996" y="2014"/>
                  </a:cubicBezTo>
                  <a:cubicBezTo>
                    <a:pt x="2996" y="2036"/>
                    <a:pt x="2995" y="2057"/>
                    <a:pt x="2994" y="2079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26" name="Freeform: Shape 425">
              <a:extLst>
                <a:ext uri="{FF2B5EF4-FFF2-40B4-BE49-F238E27FC236}">
                  <a16:creationId xmlns:a16="http://schemas.microsoft.com/office/drawing/2014/main" id="{186345E9-F300-4C62-9C01-63D877D84F76}"/>
                </a:ext>
              </a:extLst>
            </p:cNvPr>
            <p:cNvSpPr/>
            <p:nvPr/>
          </p:nvSpPr>
          <p:spPr>
            <a:xfrm>
              <a:off x="10157620" y="2901937"/>
              <a:ext cx="2995" cy="2995"/>
            </a:xfrm>
            <a:custGeom>
              <a:avLst/>
              <a:gdLst>
                <a:gd name="connsiteX0" fmla="*/ 2996 w 2995"/>
                <a:gd name="connsiteY0" fmla="*/ 2079 h 2995"/>
                <a:gd name="connsiteX1" fmla="*/ 1532 w 2995"/>
                <a:gd name="connsiteY1" fmla="*/ 3546 h 2995"/>
                <a:gd name="connsiteX2" fmla="*/ 1467 w 2995"/>
                <a:gd name="connsiteY2" fmla="*/ 3545 h 2995"/>
                <a:gd name="connsiteX3" fmla="*/ 1 w 2995"/>
                <a:gd name="connsiteY3" fmla="*/ 2079 h 2995"/>
                <a:gd name="connsiteX4" fmla="*/ 1401 w 2995"/>
                <a:gd name="connsiteY4" fmla="*/ 551 h 2995"/>
                <a:gd name="connsiteX5" fmla="*/ 1467 w 2995"/>
                <a:gd name="connsiteY5" fmla="*/ 550 h 2995"/>
                <a:gd name="connsiteX6" fmla="*/ 2996 w 2995"/>
                <a:gd name="connsiteY6" fmla="*/ 2079 h 2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95" h="2995">
                  <a:moveTo>
                    <a:pt x="2996" y="2079"/>
                  </a:moveTo>
                  <a:cubicBezTo>
                    <a:pt x="2996" y="2888"/>
                    <a:pt x="2341" y="3545"/>
                    <a:pt x="1532" y="3546"/>
                  </a:cubicBezTo>
                  <a:cubicBezTo>
                    <a:pt x="1510" y="3546"/>
                    <a:pt x="1488" y="3545"/>
                    <a:pt x="1467" y="3545"/>
                  </a:cubicBezTo>
                  <a:cubicBezTo>
                    <a:pt x="657" y="3545"/>
                    <a:pt x="1" y="2888"/>
                    <a:pt x="1" y="2079"/>
                  </a:cubicBezTo>
                  <a:cubicBezTo>
                    <a:pt x="-34" y="1271"/>
                    <a:pt x="593" y="587"/>
                    <a:pt x="1401" y="551"/>
                  </a:cubicBezTo>
                  <a:cubicBezTo>
                    <a:pt x="1423" y="550"/>
                    <a:pt x="1445" y="550"/>
                    <a:pt x="1467" y="550"/>
                  </a:cubicBezTo>
                  <a:cubicBezTo>
                    <a:pt x="2311" y="550"/>
                    <a:pt x="2996" y="1235"/>
                    <a:pt x="2996" y="2079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27" name="Freeform: Shape 426">
              <a:extLst>
                <a:ext uri="{FF2B5EF4-FFF2-40B4-BE49-F238E27FC236}">
                  <a16:creationId xmlns:a16="http://schemas.microsoft.com/office/drawing/2014/main" id="{DCFC35E1-B9E3-46C3-9D21-0EB494B1C9C2}"/>
                </a:ext>
              </a:extLst>
            </p:cNvPr>
            <p:cNvSpPr/>
            <p:nvPr/>
          </p:nvSpPr>
          <p:spPr>
            <a:xfrm>
              <a:off x="10376348" y="2994385"/>
              <a:ext cx="10575" cy="10576"/>
            </a:xfrm>
            <a:custGeom>
              <a:avLst/>
              <a:gdLst>
                <a:gd name="connsiteX0" fmla="*/ 10576 w 10575"/>
                <a:gd name="connsiteY0" fmla="*/ 5838 h 10576"/>
                <a:gd name="connsiteX1" fmla="*/ 5288 w 10575"/>
                <a:gd name="connsiteY1" fmla="*/ 11126 h 10576"/>
                <a:gd name="connsiteX2" fmla="*/ 0 w 10575"/>
                <a:gd name="connsiteY2" fmla="*/ 5838 h 10576"/>
                <a:gd name="connsiteX3" fmla="*/ 5288 w 10575"/>
                <a:gd name="connsiteY3" fmla="*/ 550 h 10576"/>
                <a:gd name="connsiteX4" fmla="*/ 10576 w 10575"/>
                <a:gd name="connsiteY4" fmla="*/ 5838 h 10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575" h="10576">
                  <a:moveTo>
                    <a:pt x="10576" y="5838"/>
                  </a:moveTo>
                  <a:cubicBezTo>
                    <a:pt x="10576" y="8759"/>
                    <a:pt x="8208" y="11126"/>
                    <a:pt x="5288" y="11126"/>
                  </a:cubicBezTo>
                  <a:cubicBezTo>
                    <a:pt x="2367" y="11126"/>
                    <a:pt x="0" y="8759"/>
                    <a:pt x="0" y="5838"/>
                  </a:cubicBezTo>
                  <a:cubicBezTo>
                    <a:pt x="0" y="2917"/>
                    <a:pt x="2367" y="550"/>
                    <a:pt x="5288" y="550"/>
                  </a:cubicBezTo>
                  <a:cubicBezTo>
                    <a:pt x="8208" y="550"/>
                    <a:pt x="10576" y="2918"/>
                    <a:pt x="10576" y="5838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28" name="Freeform: Shape 427">
              <a:extLst>
                <a:ext uri="{FF2B5EF4-FFF2-40B4-BE49-F238E27FC236}">
                  <a16:creationId xmlns:a16="http://schemas.microsoft.com/office/drawing/2014/main" id="{BC6F9338-6A80-497B-8633-6084B57DB0B9}"/>
                </a:ext>
              </a:extLst>
            </p:cNvPr>
            <p:cNvSpPr/>
            <p:nvPr/>
          </p:nvSpPr>
          <p:spPr>
            <a:xfrm>
              <a:off x="10595839" y="3061665"/>
              <a:ext cx="31473" cy="31474"/>
            </a:xfrm>
            <a:custGeom>
              <a:avLst/>
              <a:gdLst>
                <a:gd name="connsiteX0" fmla="*/ 31474 w 31473"/>
                <a:gd name="connsiteY0" fmla="*/ 16287 h 31474"/>
                <a:gd name="connsiteX1" fmla="*/ 15737 w 31473"/>
                <a:gd name="connsiteY1" fmla="*/ 32024 h 31474"/>
                <a:gd name="connsiteX2" fmla="*/ 0 w 31473"/>
                <a:gd name="connsiteY2" fmla="*/ 16287 h 31474"/>
                <a:gd name="connsiteX3" fmla="*/ 15737 w 31473"/>
                <a:gd name="connsiteY3" fmla="*/ 550 h 31474"/>
                <a:gd name="connsiteX4" fmla="*/ 31474 w 31473"/>
                <a:gd name="connsiteY4" fmla="*/ 16287 h 314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473" h="31474">
                  <a:moveTo>
                    <a:pt x="31474" y="16287"/>
                  </a:moveTo>
                  <a:cubicBezTo>
                    <a:pt x="31474" y="24978"/>
                    <a:pt x="24428" y="32024"/>
                    <a:pt x="15737" y="32024"/>
                  </a:cubicBezTo>
                  <a:cubicBezTo>
                    <a:pt x="7046" y="32024"/>
                    <a:pt x="0" y="24978"/>
                    <a:pt x="0" y="16287"/>
                  </a:cubicBezTo>
                  <a:cubicBezTo>
                    <a:pt x="0" y="7596"/>
                    <a:pt x="7046" y="550"/>
                    <a:pt x="15737" y="550"/>
                  </a:cubicBezTo>
                  <a:cubicBezTo>
                    <a:pt x="24413" y="585"/>
                    <a:pt x="31439" y="7610"/>
                    <a:pt x="31474" y="16287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29" name="Freeform: Shape 428">
              <a:extLst>
                <a:ext uri="{FF2B5EF4-FFF2-40B4-BE49-F238E27FC236}">
                  <a16:creationId xmlns:a16="http://schemas.microsoft.com/office/drawing/2014/main" id="{2C58FF4E-1745-49A4-8529-7A54CB829413}"/>
                </a:ext>
              </a:extLst>
            </p:cNvPr>
            <p:cNvSpPr/>
            <p:nvPr/>
          </p:nvSpPr>
          <p:spPr>
            <a:xfrm>
              <a:off x="10830812" y="3120409"/>
              <a:ext cx="31473" cy="31474"/>
            </a:xfrm>
            <a:custGeom>
              <a:avLst/>
              <a:gdLst>
                <a:gd name="connsiteX0" fmla="*/ 31474 w 31473"/>
                <a:gd name="connsiteY0" fmla="*/ 16287 h 31474"/>
                <a:gd name="connsiteX1" fmla="*/ 15737 w 31473"/>
                <a:gd name="connsiteY1" fmla="*/ 32024 h 31474"/>
                <a:gd name="connsiteX2" fmla="*/ 0 w 31473"/>
                <a:gd name="connsiteY2" fmla="*/ 16287 h 31474"/>
                <a:gd name="connsiteX3" fmla="*/ 15737 w 31473"/>
                <a:gd name="connsiteY3" fmla="*/ 550 h 31474"/>
                <a:gd name="connsiteX4" fmla="*/ 31474 w 31473"/>
                <a:gd name="connsiteY4" fmla="*/ 16287 h 314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473" h="31474">
                  <a:moveTo>
                    <a:pt x="31474" y="16287"/>
                  </a:moveTo>
                  <a:cubicBezTo>
                    <a:pt x="31474" y="24978"/>
                    <a:pt x="24428" y="32024"/>
                    <a:pt x="15737" y="32024"/>
                  </a:cubicBezTo>
                  <a:cubicBezTo>
                    <a:pt x="7046" y="32024"/>
                    <a:pt x="0" y="24978"/>
                    <a:pt x="0" y="16287"/>
                  </a:cubicBezTo>
                  <a:cubicBezTo>
                    <a:pt x="0" y="7596"/>
                    <a:pt x="7046" y="550"/>
                    <a:pt x="15737" y="550"/>
                  </a:cubicBezTo>
                  <a:cubicBezTo>
                    <a:pt x="24428" y="550"/>
                    <a:pt x="31474" y="7596"/>
                    <a:pt x="31474" y="16287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30" name="Freeform: Shape 429">
              <a:extLst>
                <a:ext uri="{FF2B5EF4-FFF2-40B4-BE49-F238E27FC236}">
                  <a16:creationId xmlns:a16="http://schemas.microsoft.com/office/drawing/2014/main" id="{6279BC9C-AC39-40B1-8A6B-1B8360EE4A0A}"/>
                </a:ext>
              </a:extLst>
            </p:cNvPr>
            <p:cNvSpPr/>
            <p:nvPr/>
          </p:nvSpPr>
          <p:spPr>
            <a:xfrm>
              <a:off x="11061834" y="3151437"/>
              <a:ext cx="47912" cy="47912"/>
            </a:xfrm>
            <a:custGeom>
              <a:avLst/>
              <a:gdLst>
                <a:gd name="connsiteX0" fmla="*/ 47912 w 47912"/>
                <a:gd name="connsiteY0" fmla="*/ 24506 h 47912"/>
                <a:gd name="connsiteX1" fmla="*/ 23956 w 47912"/>
                <a:gd name="connsiteY1" fmla="*/ 48462 h 47912"/>
                <a:gd name="connsiteX2" fmla="*/ 0 w 47912"/>
                <a:gd name="connsiteY2" fmla="*/ 24506 h 47912"/>
                <a:gd name="connsiteX3" fmla="*/ 23956 w 47912"/>
                <a:gd name="connsiteY3" fmla="*/ 550 h 47912"/>
                <a:gd name="connsiteX4" fmla="*/ 47912 w 47912"/>
                <a:gd name="connsiteY4" fmla="*/ 24506 h 47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912" h="47912">
                  <a:moveTo>
                    <a:pt x="47912" y="24506"/>
                  </a:moveTo>
                  <a:cubicBezTo>
                    <a:pt x="47912" y="37737"/>
                    <a:pt x="37187" y="48462"/>
                    <a:pt x="23956" y="48462"/>
                  </a:cubicBezTo>
                  <a:cubicBezTo>
                    <a:pt x="10726" y="48462"/>
                    <a:pt x="0" y="37737"/>
                    <a:pt x="0" y="24506"/>
                  </a:cubicBezTo>
                  <a:cubicBezTo>
                    <a:pt x="0" y="11276"/>
                    <a:pt x="10725" y="550"/>
                    <a:pt x="23956" y="550"/>
                  </a:cubicBezTo>
                  <a:cubicBezTo>
                    <a:pt x="37186" y="550"/>
                    <a:pt x="47912" y="11276"/>
                    <a:pt x="47912" y="24506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31" name="Freeform: Shape 430">
              <a:extLst>
                <a:ext uri="{FF2B5EF4-FFF2-40B4-BE49-F238E27FC236}">
                  <a16:creationId xmlns:a16="http://schemas.microsoft.com/office/drawing/2014/main" id="{39749FE9-D156-473C-9334-333E430EC079}"/>
                </a:ext>
              </a:extLst>
            </p:cNvPr>
            <p:cNvSpPr/>
            <p:nvPr/>
          </p:nvSpPr>
          <p:spPr>
            <a:xfrm>
              <a:off x="11301204" y="3169022"/>
              <a:ext cx="52499" cy="52499"/>
            </a:xfrm>
            <a:custGeom>
              <a:avLst/>
              <a:gdLst>
                <a:gd name="connsiteX0" fmla="*/ 26250 w 52499"/>
                <a:gd name="connsiteY0" fmla="*/ 550 h 52499"/>
                <a:gd name="connsiteX1" fmla="*/ 52499 w 52499"/>
                <a:gd name="connsiteY1" fmla="*/ 26800 h 52499"/>
                <a:gd name="connsiteX2" fmla="*/ 26250 w 52499"/>
                <a:gd name="connsiteY2" fmla="*/ 53049 h 52499"/>
                <a:gd name="connsiteX3" fmla="*/ 0 w 52499"/>
                <a:gd name="connsiteY3" fmla="*/ 26800 h 52499"/>
                <a:gd name="connsiteX4" fmla="*/ 26250 w 52499"/>
                <a:gd name="connsiteY4" fmla="*/ 550 h 52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499" h="52499">
                  <a:moveTo>
                    <a:pt x="26250" y="550"/>
                  </a:moveTo>
                  <a:cubicBezTo>
                    <a:pt x="40747" y="550"/>
                    <a:pt x="52499" y="12302"/>
                    <a:pt x="52499" y="26800"/>
                  </a:cubicBezTo>
                  <a:cubicBezTo>
                    <a:pt x="52499" y="41297"/>
                    <a:pt x="40747" y="53049"/>
                    <a:pt x="26250" y="53049"/>
                  </a:cubicBezTo>
                  <a:cubicBezTo>
                    <a:pt x="11753" y="53049"/>
                    <a:pt x="0" y="41297"/>
                    <a:pt x="0" y="26800"/>
                  </a:cubicBezTo>
                  <a:cubicBezTo>
                    <a:pt x="0" y="12302"/>
                    <a:pt x="11753" y="550"/>
                    <a:pt x="26250" y="55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32" name="Freeform: Shape 431">
              <a:extLst>
                <a:ext uri="{FF2B5EF4-FFF2-40B4-BE49-F238E27FC236}">
                  <a16:creationId xmlns:a16="http://schemas.microsoft.com/office/drawing/2014/main" id="{38E43771-3684-49C4-BE0F-C99B2D5AFAFC}"/>
                </a:ext>
              </a:extLst>
            </p:cNvPr>
            <p:cNvSpPr/>
            <p:nvPr/>
          </p:nvSpPr>
          <p:spPr>
            <a:xfrm>
              <a:off x="11531271" y="3156279"/>
              <a:ext cx="77984" cy="77984"/>
            </a:xfrm>
            <a:custGeom>
              <a:avLst/>
              <a:gdLst>
                <a:gd name="connsiteX0" fmla="*/ 38992 w 77984"/>
                <a:gd name="connsiteY0" fmla="*/ 550 h 77984"/>
                <a:gd name="connsiteX1" fmla="*/ 77985 w 77984"/>
                <a:gd name="connsiteY1" fmla="*/ 39542 h 77984"/>
                <a:gd name="connsiteX2" fmla="*/ 38992 w 77984"/>
                <a:gd name="connsiteY2" fmla="*/ 78535 h 77984"/>
                <a:gd name="connsiteX3" fmla="*/ 0 w 77984"/>
                <a:gd name="connsiteY3" fmla="*/ 39542 h 77984"/>
                <a:gd name="connsiteX4" fmla="*/ 38992 w 77984"/>
                <a:gd name="connsiteY4" fmla="*/ 550 h 77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7984" h="77984">
                  <a:moveTo>
                    <a:pt x="38992" y="550"/>
                  </a:moveTo>
                  <a:cubicBezTo>
                    <a:pt x="60527" y="550"/>
                    <a:pt x="77985" y="18007"/>
                    <a:pt x="77985" y="39542"/>
                  </a:cubicBezTo>
                  <a:cubicBezTo>
                    <a:pt x="77985" y="61077"/>
                    <a:pt x="60527" y="78535"/>
                    <a:pt x="38992" y="78535"/>
                  </a:cubicBezTo>
                  <a:cubicBezTo>
                    <a:pt x="17457" y="78535"/>
                    <a:pt x="0" y="61077"/>
                    <a:pt x="0" y="39542"/>
                  </a:cubicBezTo>
                  <a:cubicBezTo>
                    <a:pt x="0" y="18007"/>
                    <a:pt x="17457" y="550"/>
                    <a:pt x="38992" y="55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33" name="Freeform: Shape 432">
              <a:extLst>
                <a:ext uri="{FF2B5EF4-FFF2-40B4-BE49-F238E27FC236}">
                  <a16:creationId xmlns:a16="http://schemas.microsoft.com/office/drawing/2014/main" id="{9CAA3746-537D-462D-9EE4-EDA7020AB88D}"/>
                </a:ext>
              </a:extLst>
            </p:cNvPr>
            <p:cNvSpPr/>
            <p:nvPr/>
          </p:nvSpPr>
          <p:spPr>
            <a:xfrm>
              <a:off x="11760574" y="3124423"/>
              <a:ext cx="101940" cy="101940"/>
            </a:xfrm>
            <a:custGeom>
              <a:avLst/>
              <a:gdLst>
                <a:gd name="connsiteX0" fmla="*/ 101941 w 101940"/>
                <a:gd name="connsiteY0" fmla="*/ 51520 h 101940"/>
                <a:gd name="connsiteX1" fmla="*/ 50970 w 101940"/>
                <a:gd name="connsiteY1" fmla="*/ 102491 h 101940"/>
                <a:gd name="connsiteX2" fmla="*/ 0 w 101940"/>
                <a:gd name="connsiteY2" fmla="*/ 51520 h 101940"/>
                <a:gd name="connsiteX3" fmla="*/ 50970 w 101940"/>
                <a:gd name="connsiteY3" fmla="*/ 550 h 101940"/>
                <a:gd name="connsiteX4" fmla="*/ 101941 w 101940"/>
                <a:gd name="connsiteY4" fmla="*/ 51520 h 101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940" h="101940">
                  <a:moveTo>
                    <a:pt x="101941" y="51520"/>
                  </a:moveTo>
                  <a:cubicBezTo>
                    <a:pt x="101941" y="79670"/>
                    <a:pt x="79121" y="102491"/>
                    <a:pt x="50970" y="102491"/>
                  </a:cubicBezTo>
                  <a:cubicBezTo>
                    <a:pt x="22820" y="102491"/>
                    <a:pt x="0" y="79670"/>
                    <a:pt x="0" y="51520"/>
                  </a:cubicBezTo>
                  <a:cubicBezTo>
                    <a:pt x="0" y="23370"/>
                    <a:pt x="22820" y="550"/>
                    <a:pt x="50970" y="550"/>
                  </a:cubicBezTo>
                  <a:cubicBezTo>
                    <a:pt x="79121" y="550"/>
                    <a:pt x="101941" y="23370"/>
                    <a:pt x="101941" y="5152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34" name="Freeform: Shape 433">
              <a:extLst>
                <a:ext uri="{FF2B5EF4-FFF2-40B4-BE49-F238E27FC236}">
                  <a16:creationId xmlns:a16="http://schemas.microsoft.com/office/drawing/2014/main" id="{85A0ECD7-44E1-47A0-BB00-C436EA1159C6}"/>
                </a:ext>
              </a:extLst>
            </p:cNvPr>
            <p:cNvSpPr/>
            <p:nvPr/>
          </p:nvSpPr>
          <p:spPr>
            <a:xfrm>
              <a:off x="11978027" y="3063449"/>
              <a:ext cx="145392" cy="145392"/>
            </a:xfrm>
            <a:custGeom>
              <a:avLst/>
              <a:gdLst>
                <a:gd name="connsiteX0" fmla="*/ 72823 w 145392"/>
                <a:gd name="connsiteY0" fmla="*/ 550 h 145392"/>
                <a:gd name="connsiteX1" fmla="*/ 145393 w 145392"/>
                <a:gd name="connsiteY1" fmla="*/ 73374 h 145392"/>
                <a:gd name="connsiteX2" fmla="*/ 72569 w 145392"/>
                <a:gd name="connsiteY2" fmla="*/ 145943 h 145392"/>
                <a:gd name="connsiteX3" fmla="*/ 0 w 145392"/>
                <a:gd name="connsiteY3" fmla="*/ 73246 h 145392"/>
                <a:gd name="connsiteX4" fmla="*/ 72569 w 145392"/>
                <a:gd name="connsiteY4" fmla="*/ 550 h 145392"/>
                <a:gd name="connsiteX5" fmla="*/ 72697 w 145392"/>
                <a:gd name="connsiteY5" fmla="*/ 550 h 1453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5392" h="145392">
                  <a:moveTo>
                    <a:pt x="72823" y="550"/>
                  </a:moveTo>
                  <a:cubicBezTo>
                    <a:pt x="112972" y="620"/>
                    <a:pt x="145463" y="33225"/>
                    <a:pt x="145393" y="73374"/>
                  </a:cubicBezTo>
                  <a:cubicBezTo>
                    <a:pt x="145323" y="113523"/>
                    <a:pt x="112718" y="146013"/>
                    <a:pt x="72569" y="145943"/>
                  </a:cubicBezTo>
                  <a:cubicBezTo>
                    <a:pt x="32470" y="145873"/>
                    <a:pt x="0" y="113346"/>
                    <a:pt x="0" y="73246"/>
                  </a:cubicBezTo>
                  <a:cubicBezTo>
                    <a:pt x="-35" y="33132"/>
                    <a:pt x="32455" y="585"/>
                    <a:pt x="72569" y="550"/>
                  </a:cubicBezTo>
                  <a:cubicBezTo>
                    <a:pt x="72612" y="550"/>
                    <a:pt x="72654" y="550"/>
                    <a:pt x="72697" y="55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85" name="Freeform: Shape 484">
              <a:extLst>
                <a:ext uri="{FF2B5EF4-FFF2-40B4-BE49-F238E27FC236}">
                  <a16:creationId xmlns:a16="http://schemas.microsoft.com/office/drawing/2014/main" id="{966C703A-3FD8-4F56-B28B-5390B68D03E2}"/>
                </a:ext>
              </a:extLst>
            </p:cNvPr>
            <p:cNvSpPr/>
            <p:nvPr/>
          </p:nvSpPr>
          <p:spPr>
            <a:xfrm>
              <a:off x="8171817" y="191016"/>
              <a:ext cx="68937" cy="68937"/>
            </a:xfrm>
            <a:custGeom>
              <a:avLst/>
              <a:gdLst>
                <a:gd name="connsiteX0" fmla="*/ 68938 w 68937"/>
                <a:gd name="connsiteY0" fmla="*/ 35019 h 68937"/>
                <a:gd name="connsiteX1" fmla="*/ 34469 w 68937"/>
                <a:gd name="connsiteY1" fmla="*/ 69487 h 68937"/>
                <a:gd name="connsiteX2" fmla="*/ 0 w 68937"/>
                <a:gd name="connsiteY2" fmla="*/ 35019 h 68937"/>
                <a:gd name="connsiteX3" fmla="*/ 34469 w 68937"/>
                <a:gd name="connsiteY3" fmla="*/ 550 h 68937"/>
                <a:gd name="connsiteX4" fmla="*/ 68938 w 68937"/>
                <a:gd name="connsiteY4" fmla="*/ 35019 h 68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937" h="68937">
                  <a:moveTo>
                    <a:pt x="68938" y="35019"/>
                  </a:moveTo>
                  <a:cubicBezTo>
                    <a:pt x="68938" y="54055"/>
                    <a:pt x="53506" y="69487"/>
                    <a:pt x="34469" y="69487"/>
                  </a:cubicBezTo>
                  <a:cubicBezTo>
                    <a:pt x="15432" y="69487"/>
                    <a:pt x="0" y="54055"/>
                    <a:pt x="0" y="35019"/>
                  </a:cubicBezTo>
                  <a:cubicBezTo>
                    <a:pt x="0" y="15982"/>
                    <a:pt x="15432" y="550"/>
                    <a:pt x="34469" y="550"/>
                  </a:cubicBezTo>
                  <a:cubicBezTo>
                    <a:pt x="53506" y="550"/>
                    <a:pt x="68938" y="15982"/>
                    <a:pt x="68938" y="35019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86" name="Freeform: Shape 485">
              <a:extLst>
                <a:ext uri="{FF2B5EF4-FFF2-40B4-BE49-F238E27FC236}">
                  <a16:creationId xmlns:a16="http://schemas.microsoft.com/office/drawing/2014/main" id="{2FF66E6A-65C4-49CC-ADEA-1ABF9C359536}"/>
                </a:ext>
              </a:extLst>
            </p:cNvPr>
            <p:cNvSpPr/>
            <p:nvPr/>
          </p:nvSpPr>
          <p:spPr>
            <a:xfrm>
              <a:off x="8195836" y="448417"/>
              <a:ext cx="38993" cy="38992"/>
            </a:xfrm>
            <a:custGeom>
              <a:avLst/>
              <a:gdLst>
                <a:gd name="connsiteX0" fmla="*/ 38993 w 38993"/>
                <a:gd name="connsiteY0" fmla="*/ 20046 h 38992"/>
                <a:gd name="connsiteX1" fmla="*/ 19497 w 38993"/>
                <a:gd name="connsiteY1" fmla="*/ 39542 h 38992"/>
                <a:gd name="connsiteX2" fmla="*/ 0 w 38993"/>
                <a:gd name="connsiteY2" fmla="*/ 20046 h 38992"/>
                <a:gd name="connsiteX3" fmla="*/ 19497 w 38993"/>
                <a:gd name="connsiteY3" fmla="*/ 550 h 38992"/>
                <a:gd name="connsiteX4" fmla="*/ 38993 w 38993"/>
                <a:gd name="connsiteY4" fmla="*/ 20046 h 389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993" h="38992">
                  <a:moveTo>
                    <a:pt x="38993" y="20046"/>
                  </a:moveTo>
                  <a:cubicBezTo>
                    <a:pt x="38993" y="30814"/>
                    <a:pt x="30264" y="39542"/>
                    <a:pt x="19497" y="39542"/>
                  </a:cubicBezTo>
                  <a:cubicBezTo>
                    <a:pt x="8729" y="39542"/>
                    <a:pt x="0" y="30814"/>
                    <a:pt x="0" y="20046"/>
                  </a:cubicBezTo>
                  <a:cubicBezTo>
                    <a:pt x="0" y="9279"/>
                    <a:pt x="8729" y="550"/>
                    <a:pt x="19497" y="550"/>
                  </a:cubicBezTo>
                  <a:cubicBezTo>
                    <a:pt x="30264" y="550"/>
                    <a:pt x="38993" y="9279"/>
                    <a:pt x="38993" y="20046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87" name="Freeform: Shape 486">
              <a:extLst>
                <a:ext uri="{FF2B5EF4-FFF2-40B4-BE49-F238E27FC236}">
                  <a16:creationId xmlns:a16="http://schemas.microsoft.com/office/drawing/2014/main" id="{E4EF006B-4DFC-4B61-85AE-67A13A20B314}"/>
                </a:ext>
              </a:extLst>
            </p:cNvPr>
            <p:cNvSpPr/>
            <p:nvPr/>
          </p:nvSpPr>
          <p:spPr>
            <a:xfrm>
              <a:off x="8222983" y="689697"/>
              <a:ext cx="38992" cy="38992"/>
            </a:xfrm>
            <a:custGeom>
              <a:avLst/>
              <a:gdLst>
                <a:gd name="connsiteX0" fmla="*/ 38988 w 38992"/>
                <a:gd name="connsiteY0" fmla="*/ 19664 h 38992"/>
                <a:gd name="connsiteX1" fmla="*/ 19878 w 38992"/>
                <a:gd name="connsiteY1" fmla="*/ 39539 h 38992"/>
                <a:gd name="connsiteX2" fmla="*/ 4 w 38992"/>
                <a:gd name="connsiteY2" fmla="*/ 20428 h 38992"/>
                <a:gd name="connsiteX3" fmla="*/ 19114 w 38992"/>
                <a:gd name="connsiteY3" fmla="*/ 554 h 38992"/>
                <a:gd name="connsiteX4" fmla="*/ 19493 w 38992"/>
                <a:gd name="connsiteY4" fmla="*/ 550 h 38992"/>
                <a:gd name="connsiteX5" fmla="*/ 38989 w 38992"/>
                <a:gd name="connsiteY5" fmla="*/ 19664 h 389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8992" h="38992">
                  <a:moveTo>
                    <a:pt x="38988" y="19664"/>
                  </a:moveTo>
                  <a:cubicBezTo>
                    <a:pt x="39199" y="30429"/>
                    <a:pt x="30644" y="39327"/>
                    <a:pt x="19878" y="39539"/>
                  </a:cubicBezTo>
                  <a:cubicBezTo>
                    <a:pt x="9113" y="39750"/>
                    <a:pt x="215" y="31194"/>
                    <a:pt x="4" y="20428"/>
                  </a:cubicBezTo>
                  <a:cubicBezTo>
                    <a:pt x="-207" y="9663"/>
                    <a:pt x="8348" y="765"/>
                    <a:pt x="19114" y="554"/>
                  </a:cubicBezTo>
                  <a:cubicBezTo>
                    <a:pt x="19240" y="551"/>
                    <a:pt x="19366" y="550"/>
                    <a:pt x="19493" y="550"/>
                  </a:cubicBezTo>
                  <a:cubicBezTo>
                    <a:pt x="30113" y="548"/>
                    <a:pt x="38781" y="9046"/>
                    <a:pt x="38989" y="19664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88" name="Freeform: Shape 487">
              <a:extLst>
                <a:ext uri="{FF2B5EF4-FFF2-40B4-BE49-F238E27FC236}">
                  <a16:creationId xmlns:a16="http://schemas.microsoft.com/office/drawing/2014/main" id="{5E90A2A2-4A33-45E4-9361-F901790719B4}"/>
                </a:ext>
              </a:extLst>
            </p:cNvPr>
            <p:cNvSpPr/>
            <p:nvPr/>
          </p:nvSpPr>
          <p:spPr>
            <a:xfrm>
              <a:off x="8268852" y="928366"/>
              <a:ext cx="37462" cy="37463"/>
            </a:xfrm>
            <a:custGeom>
              <a:avLst/>
              <a:gdLst>
                <a:gd name="connsiteX0" fmla="*/ 37462 w 37462"/>
                <a:gd name="connsiteY0" fmla="*/ 19282 h 37463"/>
                <a:gd name="connsiteX1" fmla="*/ 18731 w 37462"/>
                <a:gd name="connsiteY1" fmla="*/ 38013 h 37463"/>
                <a:gd name="connsiteX2" fmla="*/ 0 w 37462"/>
                <a:gd name="connsiteY2" fmla="*/ 19282 h 37463"/>
                <a:gd name="connsiteX3" fmla="*/ 18731 w 37462"/>
                <a:gd name="connsiteY3" fmla="*/ 550 h 37463"/>
                <a:gd name="connsiteX4" fmla="*/ 37462 w 37462"/>
                <a:gd name="connsiteY4" fmla="*/ 19282 h 374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462" h="37463">
                  <a:moveTo>
                    <a:pt x="37462" y="19282"/>
                  </a:moveTo>
                  <a:cubicBezTo>
                    <a:pt x="37462" y="29627"/>
                    <a:pt x="29076" y="38013"/>
                    <a:pt x="18731" y="38013"/>
                  </a:cubicBezTo>
                  <a:cubicBezTo>
                    <a:pt x="8386" y="38013"/>
                    <a:pt x="0" y="29627"/>
                    <a:pt x="0" y="19282"/>
                  </a:cubicBezTo>
                  <a:cubicBezTo>
                    <a:pt x="0" y="8936"/>
                    <a:pt x="8386" y="550"/>
                    <a:pt x="18731" y="550"/>
                  </a:cubicBezTo>
                  <a:cubicBezTo>
                    <a:pt x="29076" y="550"/>
                    <a:pt x="37462" y="8936"/>
                    <a:pt x="37462" y="19282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89" name="Freeform: Shape 488">
              <a:extLst>
                <a:ext uri="{FF2B5EF4-FFF2-40B4-BE49-F238E27FC236}">
                  <a16:creationId xmlns:a16="http://schemas.microsoft.com/office/drawing/2014/main" id="{E4D07B49-8D0A-4CEE-BFED-3921307226E9}"/>
                </a:ext>
              </a:extLst>
            </p:cNvPr>
            <p:cNvSpPr/>
            <p:nvPr/>
          </p:nvSpPr>
          <p:spPr>
            <a:xfrm>
              <a:off x="8341166" y="1172195"/>
              <a:ext cx="17967" cy="17967"/>
            </a:xfrm>
            <a:custGeom>
              <a:avLst/>
              <a:gdLst>
                <a:gd name="connsiteX0" fmla="*/ 17967 w 17967"/>
                <a:gd name="connsiteY0" fmla="*/ 9534 h 17967"/>
                <a:gd name="connsiteX1" fmla="*/ 8984 w 17967"/>
                <a:gd name="connsiteY1" fmla="*/ 18517 h 17967"/>
                <a:gd name="connsiteX2" fmla="*/ 0 w 17967"/>
                <a:gd name="connsiteY2" fmla="*/ 9534 h 17967"/>
                <a:gd name="connsiteX3" fmla="*/ 8984 w 17967"/>
                <a:gd name="connsiteY3" fmla="*/ 550 h 17967"/>
                <a:gd name="connsiteX4" fmla="*/ 17967 w 17967"/>
                <a:gd name="connsiteY4" fmla="*/ 9534 h 179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967" h="17967">
                  <a:moveTo>
                    <a:pt x="17967" y="9534"/>
                  </a:moveTo>
                  <a:cubicBezTo>
                    <a:pt x="17967" y="14495"/>
                    <a:pt x="13946" y="18517"/>
                    <a:pt x="8984" y="18517"/>
                  </a:cubicBezTo>
                  <a:cubicBezTo>
                    <a:pt x="4022" y="18517"/>
                    <a:pt x="0" y="14495"/>
                    <a:pt x="0" y="9534"/>
                  </a:cubicBezTo>
                  <a:cubicBezTo>
                    <a:pt x="0" y="4572"/>
                    <a:pt x="4022" y="550"/>
                    <a:pt x="8984" y="550"/>
                  </a:cubicBezTo>
                  <a:cubicBezTo>
                    <a:pt x="13945" y="550"/>
                    <a:pt x="17967" y="4572"/>
                    <a:pt x="17967" y="9534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90" name="Freeform: Shape 489">
              <a:extLst>
                <a:ext uri="{FF2B5EF4-FFF2-40B4-BE49-F238E27FC236}">
                  <a16:creationId xmlns:a16="http://schemas.microsoft.com/office/drawing/2014/main" id="{ED5B346C-E5D4-43B1-973D-FC4DCDEB370A}"/>
                </a:ext>
              </a:extLst>
            </p:cNvPr>
            <p:cNvSpPr/>
            <p:nvPr/>
          </p:nvSpPr>
          <p:spPr>
            <a:xfrm>
              <a:off x="8427434" y="1407169"/>
              <a:ext cx="5988" cy="5989"/>
            </a:xfrm>
            <a:custGeom>
              <a:avLst/>
              <a:gdLst>
                <a:gd name="connsiteX0" fmla="*/ 5989 w 5988"/>
                <a:gd name="connsiteY0" fmla="*/ 3545 h 5989"/>
                <a:gd name="connsiteX1" fmla="*/ 2994 w 5988"/>
                <a:gd name="connsiteY1" fmla="*/ 6539 h 5989"/>
                <a:gd name="connsiteX2" fmla="*/ 0 w 5988"/>
                <a:gd name="connsiteY2" fmla="*/ 3545 h 5989"/>
                <a:gd name="connsiteX3" fmla="*/ 2994 w 5988"/>
                <a:gd name="connsiteY3" fmla="*/ 550 h 5989"/>
                <a:gd name="connsiteX4" fmla="*/ 5989 w 5988"/>
                <a:gd name="connsiteY4" fmla="*/ 3545 h 59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88" h="5989">
                  <a:moveTo>
                    <a:pt x="5989" y="3545"/>
                  </a:moveTo>
                  <a:cubicBezTo>
                    <a:pt x="5989" y="5198"/>
                    <a:pt x="4648" y="6539"/>
                    <a:pt x="2994" y="6539"/>
                  </a:cubicBezTo>
                  <a:cubicBezTo>
                    <a:pt x="1341" y="6539"/>
                    <a:pt x="0" y="5198"/>
                    <a:pt x="0" y="3545"/>
                  </a:cubicBezTo>
                  <a:cubicBezTo>
                    <a:pt x="0" y="1891"/>
                    <a:pt x="1341" y="550"/>
                    <a:pt x="2994" y="550"/>
                  </a:cubicBezTo>
                  <a:cubicBezTo>
                    <a:pt x="4648" y="550"/>
                    <a:pt x="5989" y="1891"/>
                    <a:pt x="5989" y="3545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91" name="Freeform: Shape 490">
              <a:extLst>
                <a:ext uri="{FF2B5EF4-FFF2-40B4-BE49-F238E27FC236}">
                  <a16:creationId xmlns:a16="http://schemas.microsoft.com/office/drawing/2014/main" id="{70FC9605-7440-414B-B77F-74743B1EAD76}"/>
                </a:ext>
              </a:extLst>
            </p:cNvPr>
            <p:cNvSpPr/>
            <p:nvPr/>
          </p:nvSpPr>
          <p:spPr>
            <a:xfrm>
              <a:off x="8524405" y="1629399"/>
              <a:ext cx="5988" cy="5989"/>
            </a:xfrm>
            <a:custGeom>
              <a:avLst/>
              <a:gdLst>
                <a:gd name="connsiteX0" fmla="*/ 5989 w 5988"/>
                <a:gd name="connsiteY0" fmla="*/ 3545 h 5989"/>
                <a:gd name="connsiteX1" fmla="*/ 2994 w 5988"/>
                <a:gd name="connsiteY1" fmla="*/ 6539 h 5989"/>
                <a:gd name="connsiteX2" fmla="*/ 0 w 5988"/>
                <a:gd name="connsiteY2" fmla="*/ 3545 h 5989"/>
                <a:gd name="connsiteX3" fmla="*/ 2994 w 5988"/>
                <a:gd name="connsiteY3" fmla="*/ 550 h 5989"/>
                <a:gd name="connsiteX4" fmla="*/ 5989 w 5988"/>
                <a:gd name="connsiteY4" fmla="*/ 3545 h 59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88" h="5989">
                  <a:moveTo>
                    <a:pt x="5989" y="3545"/>
                  </a:moveTo>
                  <a:cubicBezTo>
                    <a:pt x="5989" y="5198"/>
                    <a:pt x="4648" y="6539"/>
                    <a:pt x="2994" y="6539"/>
                  </a:cubicBezTo>
                  <a:cubicBezTo>
                    <a:pt x="1341" y="6539"/>
                    <a:pt x="0" y="5198"/>
                    <a:pt x="0" y="3545"/>
                  </a:cubicBezTo>
                  <a:cubicBezTo>
                    <a:pt x="0" y="1891"/>
                    <a:pt x="1341" y="550"/>
                    <a:pt x="2994" y="550"/>
                  </a:cubicBezTo>
                  <a:cubicBezTo>
                    <a:pt x="4648" y="550"/>
                    <a:pt x="5989" y="1891"/>
                    <a:pt x="5989" y="3545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92" name="Freeform: Shape 491">
              <a:extLst>
                <a:ext uri="{FF2B5EF4-FFF2-40B4-BE49-F238E27FC236}">
                  <a16:creationId xmlns:a16="http://schemas.microsoft.com/office/drawing/2014/main" id="{C841608B-C502-48B0-B503-5A47F7885288}"/>
                </a:ext>
              </a:extLst>
            </p:cNvPr>
            <p:cNvSpPr/>
            <p:nvPr/>
          </p:nvSpPr>
          <p:spPr>
            <a:xfrm>
              <a:off x="8768170" y="2050604"/>
              <a:ext cx="2995" cy="2995"/>
            </a:xfrm>
            <a:custGeom>
              <a:avLst/>
              <a:gdLst>
                <a:gd name="connsiteX0" fmla="*/ 2994 w 2995"/>
                <a:gd name="connsiteY0" fmla="*/ 2017 h 2995"/>
                <a:gd name="connsiteX1" fmla="*/ 1594 w 2995"/>
                <a:gd name="connsiteY1" fmla="*/ 3545 h 2995"/>
                <a:gd name="connsiteX2" fmla="*/ 1529 w 2995"/>
                <a:gd name="connsiteY2" fmla="*/ 3546 h 2995"/>
                <a:gd name="connsiteX3" fmla="*/ 0 w 2995"/>
                <a:gd name="connsiteY3" fmla="*/ 2017 h 2995"/>
                <a:gd name="connsiteX4" fmla="*/ 1464 w 2995"/>
                <a:gd name="connsiteY4" fmla="*/ 550 h 2995"/>
                <a:gd name="connsiteX5" fmla="*/ 1529 w 2995"/>
                <a:gd name="connsiteY5" fmla="*/ 551 h 2995"/>
                <a:gd name="connsiteX6" fmla="*/ 2994 w 2995"/>
                <a:gd name="connsiteY6" fmla="*/ 2017 h 2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95" h="2995">
                  <a:moveTo>
                    <a:pt x="2994" y="2017"/>
                  </a:moveTo>
                  <a:cubicBezTo>
                    <a:pt x="3029" y="2825"/>
                    <a:pt x="2402" y="3509"/>
                    <a:pt x="1594" y="3545"/>
                  </a:cubicBezTo>
                  <a:cubicBezTo>
                    <a:pt x="1573" y="3545"/>
                    <a:pt x="1551" y="3546"/>
                    <a:pt x="1529" y="3546"/>
                  </a:cubicBezTo>
                  <a:cubicBezTo>
                    <a:pt x="684" y="3546"/>
                    <a:pt x="0" y="2861"/>
                    <a:pt x="0" y="2017"/>
                  </a:cubicBezTo>
                  <a:cubicBezTo>
                    <a:pt x="-1" y="1208"/>
                    <a:pt x="655" y="551"/>
                    <a:pt x="1464" y="550"/>
                  </a:cubicBezTo>
                  <a:cubicBezTo>
                    <a:pt x="1485" y="550"/>
                    <a:pt x="1507" y="550"/>
                    <a:pt x="1529" y="551"/>
                  </a:cubicBezTo>
                  <a:cubicBezTo>
                    <a:pt x="2339" y="551"/>
                    <a:pt x="2994" y="1207"/>
                    <a:pt x="2994" y="2017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93" name="Freeform: Shape 492">
              <a:extLst>
                <a:ext uri="{FF2B5EF4-FFF2-40B4-BE49-F238E27FC236}">
                  <a16:creationId xmlns:a16="http://schemas.microsoft.com/office/drawing/2014/main" id="{B9CA660B-473C-4F34-A88A-CBC902BDE6A6}"/>
                </a:ext>
              </a:extLst>
            </p:cNvPr>
            <p:cNvSpPr/>
            <p:nvPr/>
          </p:nvSpPr>
          <p:spPr>
            <a:xfrm>
              <a:off x="9825994" y="3032101"/>
              <a:ext cx="2995" cy="2996"/>
            </a:xfrm>
            <a:custGeom>
              <a:avLst/>
              <a:gdLst>
                <a:gd name="connsiteX0" fmla="*/ 2996 w 2995"/>
                <a:gd name="connsiteY0" fmla="*/ 2017 h 2996"/>
                <a:gd name="connsiteX1" fmla="*/ 1467 w 2995"/>
                <a:gd name="connsiteY1" fmla="*/ 3546 h 2996"/>
                <a:gd name="connsiteX2" fmla="*/ 0 w 2995"/>
                <a:gd name="connsiteY2" fmla="*/ 2082 h 2996"/>
                <a:gd name="connsiteX3" fmla="*/ 2 w 2995"/>
                <a:gd name="connsiteY3" fmla="*/ 2017 h 2996"/>
                <a:gd name="connsiteX4" fmla="*/ 1467 w 2995"/>
                <a:gd name="connsiteY4" fmla="*/ 551 h 2996"/>
                <a:gd name="connsiteX5" fmla="*/ 2994 w 2995"/>
                <a:gd name="connsiteY5" fmla="*/ 1952 h 2996"/>
                <a:gd name="connsiteX6" fmla="*/ 2996 w 2995"/>
                <a:gd name="connsiteY6" fmla="*/ 2017 h 29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95" h="2996">
                  <a:moveTo>
                    <a:pt x="2996" y="2017"/>
                  </a:moveTo>
                  <a:cubicBezTo>
                    <a:pt x="2996" y="2862"/>
                    <a:pt x="2311" y="3546"/>
                    <a:pt x="1467" y="3546"/>
                  </a:cubicBezTo>
                  <a:cubicBezTo>
                    <a:pt x="657" y="3547"/>
                    <a:pt x="1" y="2891"/>
                    <a:pt x="0" y="2082"/>
                  </a:cubicBezTo>
                  <a:cubicBezTo>
                    <a:pt x="0" y="2060"/>
                    <a:pt x="1" y="2039"/>
                    <a:pt x="2" y="2017"/>
                  </a:cubicBezTo>
                  <a:cubicBezTo>
                    <a:pt x="2" y="1208"/>
                    <a:pt x="658" y="551"/>
                    <a:pt x="1467" y="551"/>
                  </a:cubicBezTo>
                  <a:cubicBezTo>
                    <a:pt x="2276" y="516"/>
                    <a:pt x="2959" y="1143"/>
                    <a:pt x="2994" y="1952"/>
                  </a:cubicBezTo>
                  <a:cubicBezTo>
                    <a:pt x="2995" y="1974"/>
                    <a:pt x="2996" y="1995"/>
                    <a:pt x="2996" y="2017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94" name="Freeform: Shape 493">
              <a:extLst>
                <a:ext uri="{FF2B5EF4-FFF2-40B4-BE49-F238E27FC236}">
                  <a16:creationId xmlns:a16="http://schemas.microsoft.com/office/drawing/2014/main" id="{2CCECE15-6879-4A33-9EA2-87E59FD20116}"/>
                </a:ext>
              </a:extLst>
            </p:cNvPr>
            <p:cNvSpPr/>
            <p:nvPr/>
          </p:nvSpPr>
          <p:spPr>
            <a:xfrm>
              <a:off x="10040388" y="3145384"/>
              <a:ext cx="2995" cy="2995"/>
            </a:xfrm>
            <a:custGeom>
              <a:avLst/>
              <a:gdLst>
                <a:gd name="connsiteX0" fmla="*/ 2996 w 2995"/>
                <a:gd name="connsiteY0" fmla="*/ 2079 h 2995"/>
                <a:gd name="connsiteX1" fmla="*/ 1532 w 2995"/>
                <a:gd name="connsiteY1" fmla="*/ 3546 h 2995"/>
                <a:gd name="connsiteX2" fmla="*/ 1467 w 2995"/>
                <a:gd name="connsiteY2" fmla="*/ 3545 h 2995"/>
                <a:gd name="connsiteX3" fmla="*/ 1 w 2995"/>
                <a:gd name="connsiteY3" fmla="*/ 2079 h 2995"/>
                <a:gd name="connsiteX4" fmla="*/ 1401 w 2995"/>
                <a:gd name="connsiteY4" fmla="*/ 551 h 2995"/>
                <a:gd name="connsiteX5" fmla="*/ 1467 w 2995"/>
                <a:gd name="connsiteY5" fmla="*/ 550 h 2995"/>
                <a:gd name="connsiteX6" fmla="*/ 2996 w 2995"/>
                <a:gd name="connsiteY6" fmla="*/ 2079 h 2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95" h="2995">
                  <a:moveTo>
                    <a:pt x="2996" y="2079"/>
                  </a:moveTo>
                  <a:cubicBezTo>
                    <a:pt x="2996" y="2888"/>
                    <a:pt x="2341" y="3545"/>
                    <a:pt x="1532" y="3546"/>
                  </a:cubicBezTo>
                  <a:cubicBezTo>
                    <a:pt x="1510" y="3546"/>
                    <a:pt x="1488" y="3545"/>
                    <a:pt x="1467" y="3545"/>
                  </a:cubicBezTo>
                  <a:cubicBezTo>
                    <a:pt x="657" y="3545"/>
                    <a:pt x="1" y="2888"/>
                    <a:pt x="1" y="2079"/>
                  </a:cubicBezTo>
                  <a:cubicBezTo>
                    <a:pt x="-34" y="1271"/>
                    <a:pt x="593" y="587"/>
                    <a:pt x="1401" y="551"/>
                  </a:cubicBezTo>
                  <a:cubicBezTo>
                    <a:pt x="1423" y="550"/>
                    <a:pt x="1445" y="550"/>
                    <a:pt x="1467" y="550"/>
                  </a:cubicBezTo>
                  <a:cubicBezTo>
                    <a:pt x="2311" y="550"/>
                    <a:pt x="2996" y="1235"/>
                    <a:pt x="2996" y="2079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95" name="Freeform: Shape 494">
              <a:extLst>
                <a:ext uri="{FF2B5EF4-FFF2-40B4-BE49-F238E27FC236}">
                  <a16:creationId xmlns:a16="http://schemas.microsoft.com/office/drawing/2014/main" id="{F17A7FB3-0F1D-4E82-9381-C59004BBFDA5}"/>
                </a:ext>
              </a:extLst>
            </p:cNvPr>
            <p:cNvSpPr/>
            <p:nvPr/>
          </p:nvSpPr>
          <p:spPr>
            <a:xfrm>
              <a:off x="10261092" y="3240890"/>
              <a:ext cx="5988" cy="5989"/>
            </a:xfrm>
            <a:custGeom>
              <a:avLst/>
              <a:gdLst>
                <a:gd name="connsiteX0" fmla="*/ 5988 w 5988"/>
                <a:gd name="connsiteY0" fmla="*/ 3481 h 5989"/>
                <a:gd name="connsiteX1" fmla="*/ 3058 w 5988"/>
                <a:gd name="connsiteY1" fmla="*/ 6539 h 5989"/>
                <a:gd name="connsiteX2" fmla="*/ 1 w 5988"/>
                <a:gd name="connsiteY2" fmla="*/ 3608 h 5989"/>
                <a:gd name="connsiteX3" fmla="*/ 2930 w 5988"/>
                <a:gd name="connsiteY3" fmla="*/ 551 h 5989"/>
                <a:gd name="connsiteX4" fmla="*/ 2993 w 5988"/>
                <a:gd name="connsiteY4" fmla="*/ 550 h 5989"/>
                <a:gd name="connsiteX5" fmla="*/ 5988 w 5988"/>
                <a:gd name="connsiteY5" fmla="*/ 3481 h 59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988" h="5989">
                  <a:moveTo>
                    <a:pt x="5988" y="3481"/>
                  </a:moveTo>
                  <a:cubicBezTo>
                    <a:pt x="6023" y="5134"/>
                    <a:pt x="4711" y="6503"/>
                    <a:pt x="3058" y="6539"/>
                  </a:cubicBezTo>
                  <a:cubicBezTo>
                    <a:pt x="1405" y="6574"/>
                    <a:pt x="36" y="5262"/>
                    <a:pt x="1" y="3608"/>
                  </a:cubicBezTo>
                  <a:cubicBezTo>
                    <a:pt x="-34" y="1955"/>
                    <a:pt x="1278" y="586"/>
                    <a:pt x="2930" y="551"/>
                  </a:cubicBezTo>
                  <a:cubicBezTo>
                    <a:pt x="2951" y="550"/>
                    <a:pt x="2972" y="550"/>
                    <a:pt x="2993" y="550"/>
                  </a:cubicBezTo>
                  <a:cubicBezTo>
                    <a:pt x="4623" y="550"/>
                    <a:pt x="5954" y="1852"/>
                    <a:pt x="5988" y="3481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96" name="Freeform: Shape 495">
              <a:extLst>
                <a:ext uri="{FF2B5EF4-FFF2-40B4-BE49-F238E27FC236}">
                  <a16:creationId xmlns:a16="http://schemas.microsoft.com/office/drawing/2014/main" id="{016294AF-6720-44F9-91F9-636DA68D7D5B}"/>
                </a:ext>
              </a:extLst>
            </p:cNvPr>
            <p:cNvSpPr/>
            <p:nvPr/>
          </p:nvSpPr>
          <p:spPr>
            <a:xfrm>
              <a:off x="10489183" y="3320212"/>
              <a:ext cx="7518" cy="7518"/>
            </a:xfrm>
            <a:custGeom>
              <a:avLst/>
              <a:gdLst>
                <a:gd name="connsiteX0" fmla="*/ 7518 w 7518"/>
                <a:gd name="connsiteY0" fmla="*/ 4246 h 7518"/>
                <a:gd name="connsiteX1" fmla="*/ 3823 w 7518"/>
                <a:gd name="connsiteY1" fmla="*/ 8068 h 7518"/>
                <a:gd name="connsiteX2" fmla="*/ 1 w 7518"/>
                <a:gd name="connsiteY2" fmla="*/ 4373 h 7518"/>
                <a:gd name="connsiteX3" fmla="*/ 3696 w 7518"/>
                <a:gd name="connsiteY3" fmla="*/ 551 h 7518"/>
                <a:gd name="connsiteX4" fmla="*/ 3759 w 7518"/>
                <a:gd name="connsiteY4" fmla="*/ 551 h 7518"/>
                <a:gd name="connsiteX5" fmla="*/ 7517 w 7518"/>
                <a:gd name="connsiteY5" fmla="*/ 4181 h 7518"/>
                <a:gd name="connsiteX6" fmla="*/ 7518 w 7518"/>
                <a:gd name="connsiteY6" fmla="*/ 4246 h 75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518" h="7518">
                  <a:moveTo>
                    <a:pt x="7518" y="4246"/>
                  </a:moveTo>
                  <a:cubicBezTo>
                    <a:pt x="7553" y="6321"/>
                    <a:pt x="5899" y="8033"/>
                    <a:pt x="3823" y="8068"/>
                  </a:cubicBezTo>
                  <a:cubicBezTo>
                    <a:pt x="1747" y="8103"/>
                    <a:pt x="36" y="6449"/>
                    <a:pt x="1" y="4373"/>
                  </a:cubicBezTo>
                  <a:cubicBezTo>
                    <a:pt x="-34" y="2297"/>
                    <a:pt x="1620" y="586"/>
                    <a:pt x="3696" y="551"/>
                  </a:cubicBezTo>
                  <a:cubicBezTo>
                    <a:pt x="3717" y="551"/>
                    <a:pt x="3738" y="551"/>
                    <a:pt x="3759" y="551"/>
                  </a:cubicBezTo>
                  <a:cubicBezTo>
                    <a:pt x="5799" y="516"/>
                    <a:pt x="7482" y="2141"/>
                    <a:pt x="7517" y="4181"/>
                  </a:cubicBezTo>
                  <a:cubicBezTo>
                    <a:pt x="7517" y="4203"/>
                    <a:pt x="7518" y="4224"/>
                    <a:pt x="7518" y="4246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97" name="Freeform: Shape 496">
              <a:extLst>
                <a:ext uri="{FF2B5EF4-FFF2-40B4-BE49-F238E27FC236}">
                  <a16:creationId xmlns:a16="http://schemas.microsoft.com/office/drawing/2014/main" id="{DB599BF0-8999-40AD-A63D-7B779FFF0004}"/>
                </a:ext>
              </a:extLst>
            </p:cNvPr>
            <p:cNvSpPr/>
            <p:nvPr/>
          </p:nvSpPr>
          <p:spPr>
            <a:xfrm>
              <a:off x="10713644" y="3373222"/>
              <a:ext cx="27014" cy="27014"/>
            </a:xfrm>
            <a:custGeom>
              <a:avLst/>
              <a:gdLst>
                <a:gd name="connsiteX0" fmla="*/ 27014 w 27014"/>
                <a:gd name="connsiteY0" fmla="*/ 13993 h 27014"/>
                <a:gd name="connsiteX1" fmla="*/ 13571 w 27014"/>
                <a:gd name="connsiteY1" fmla="*/ 27564 h 27014"/>
                <a:gd name="connsiteX2" fmla="*/ 0 w 27014"/>
                <a:gd name="connsiteY2" fmla="*/ 14121 h 27014"/>
                <a:gd name="connsiteX3" fmla="*/ 13443 w 27014"/>
                <a:gd name="connsiteY3" fmla="*/ 550 h 27014"/>
                <a:gd name="connsiteX4" fmla="*/ 13507 w 27014"/>
                <a:gd name="connsiteY4" fmla="*/ 550 h 27014"/>
                <a:gd name="connsiteX5" fmla="*/ 27014 w 27014"/>
                <a:gd name="connsiteY5" fmla="*/ 13993 h 27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7014" h="27014">
                  <a:moveTo>
                    <a:pt x="27014" y="13993"/>
                  </a:moveTo>
                  <a:cubicBezTo>
                    <a:pt x="27049" y="21453"/>
                    <a:pt x="21031" y="27529"/>
                    <a:pt x="13571" y="27564"/>
                  </a:cubicBezTo>
                  <a:cubicBezTo>
                    <a:pt x="6112" y="27599"/>
                    <a:pt x="35" y="21581"/>
                    <a:pt x="0" y="14121"/>
                  </a:cubicBezTo>
                  <a:cubicBezTo>
                    <a:pt x="-35" y="6661"/>
                    <a:pt x="5983" y="585"/>
                    <a:pt x="13443" y="550"/>
                  </a:cubicBezTo>
                  <a:cubicBezTo>
                    <a:pt x="13464" y="550"/>
                    <a:pt x="13485" y="550"/>
                    <a:pt x="13507" y="550"/>
                  </a:cubicBezTo>
                  <a:cubicBezTo>
                    <a:pt x="20943" y="550"/>
                    <a:pt x="26979" y="6558"/>
                    <a:pt x="27014" y="13993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98" name="Freeform: Shape 497">
              <a:extLst>
                <a:ext uri="{FF2B5EF4-FFF2-40B4-BE49-F238E27FC236}">
                  <a16:creationId xmlns:a16="http://schemas.microsoft.com/office/drawing/2014/main" id="{6EB19878-5FAC-45B6-A48C-F37A4546982F}"/>
                </a:ext>
              </a:extLst>
            </p:cNvPr>
            <p:cNvSpPr/>
            <p:nvPr/>
          </p:nvSpPr>
          <p:spPr>
            <a:xfrm>
              <a:off x="10941481" y="3407818"/>
              <a:ext cx="47912" cy="47912"/>
            </a:xfrm>
            <a:custGeom>
              <a:avLst/>
              <a:gdLst>
                <a:gd name="connsiteX0" fmla="*/ 47912 w 47912"/>
                <a:gd name="connsiteY0" fmla="*/ 24506 h 47912"/>
                <a:gd name="connsiteX1" fmla="*/ 23956 w 47912"/>
                <a:gd name="connsiteY1" fmla="*/ 48462 h 47912"/>
                <a:gd name="connsiteX2" fmla="*/ 0 w 47912"/>
                <a:gd name="connsiteY2" fmla="*/ 24506 h 47912"/>
                <a:gd name="connsiteX3" fmla="*/ 23956 w 47912"/>
                <a:gd name="connsiteY3" fmla="*/ 550 h 47912"/>
                <a:gd name="connsiteX4" fmla="*/ 47912 w 47912"/>
                <a:gd name="connsiteY4" fmla="*/ 24506 h 47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912" h="47912">
                  <a:moveTo>
                    <a:pt x="47912" y="24506"/>
                  </a:moveTo>
                  <a:cubicBezTo>
                    <a:pt x="47912" y="37737"/>
                    <a:pt x="37187" y="48462"/>
                    <a:pt x="23956" y="48462"/>
                  </a:cubicBezTo>
                  <a:cubicBezTo>
                    <a:pt x="10726" y="48462"/>
                    <a:pt x="0" y="37737"/>
                    <a:pt x="0" y="24506"/>
                  </a:cubicBezTo>
                  <a:cubicBezTo>
                    <a:pt x="0" y="11276"/>
                    <a:pt x="10725" y="550"/>
                    <a:pt x="23956" y="550"/>
                  </a:cubicBezTo>
                  <a:cubicBezTo>
                    <a:pt x="37186" y="550"/>
                    <a:pt x="47912" y="11276"/>
                    <a:pt x="47912" y="24506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99" name="Freeform: Shape 498">
              <a:extLst>
                <a:ext uri="{FF2B5EF4-FFF2-40B4-BE49-F238E27FC236}">
                  <a16:creationId xmlns:a16="http://schemas.microsoft.com/office/drawing/2014/main" id="{AE20E7C3-21EC-4301-9702-FA2FC8341C2F}"/>
                </a:ext>
              </a:extLst>
            </p:cNvPr>
            <p:cNvSpPr/>
            <p:nvPr/>
          </p:nvSpPr>
          <p:spPr>
            <a:xfrm>
              <a:off x="11186903" y="3439419"/>
              <a:ext cx="38993" cy="38992"/>
            </a:xfrm>
            <a:custGeom>
              <a:avLst/>
              <a:gdLst>
                <a:gd name="connsiteX0" fmla="*/ 19497 w 38993"/>
                <a:gd name="connsiteY0" fmla="*/ 550 h 38992"/>
                <a:gd name="connsiteX1" fmla="*/ 38993 w 38993"/>
                <a:gd name="connsiteY1" fmla="*/ 20046 h 38992"/>
                <a:gd name="connsiteX2" fmla="*/ 19497 w 38993"/>
                <a:gd name="connsiteY2" fmla="*/ 39542 h 38992"/>
                <a:gd name="connsiteX3" fmla="*/ 0 w 38993"/>
                <a:gd name="connsiteY3" fmla="*/ 20046 h 38992"/>
                <a:gd name="connsiteX4" fmla="*/ 19368 w 38993"/>
                <a:gd name="connsiteY4" fmla="*/ 550 h 38992"/>
                <a:gd name="connsiteX5" fmla="*/ 19496 w 38993"/>
                <a:gd name="connsiteY5" fmla="*/ 550 h 389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8993" h="38992">
                  <a:moveTo>
                    <a:pt x="19497" y="550"/>
                  </a:moveTo>
                  <a:cubicBezTo>
                    <a:pt x="30264" y="550"/>
                    <a:pt x="38993" y="9279"/>
                    <a:pt x="38993" y="20046"/>
                  </a:cubicBezTo>
                  <a:cubicBezTo>
                    <a:pt x="38993" y="30814"/>
                    <a:pt x="30265" y="39542"/>
                    <a:pt x="19497" y="39542"/>
                  </a:cubicBezTo>
                  <a:cubicBezTo>
                    <a:pt x="8730" y="39542"/>
                    <a:pt x="0" y="30814"/>
                    <a:pt x="0" y="20046"/>
                  </a:cubicBezTo>
                  <a:cubicBezTo>
                    <a:pt x="-35" y="9314"/>
                    <a:pt x="8636" y="585"/>
                    <a:pt x="19368" y="550"/>
                  </a:cubicBezTo>
                  <a:cubicBezTo>
                    <a:pt x="19411" y="550"/>
                    <a:pt x="19453" y="550"/>
                    <a:pt x="19496" y="55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00" name="Freeform: Shape 499">
              <a:extLst>
                <a:ext uri="{FF2B5EF4-FFF2-40B4-BE49-F238E27FC236}">
                  <a16:creationId xmlns:a16="http://schemas.microsoft.com/office/drawing/2014/main" id="{E878C56E-B90A-4704-A17F-06BEBBB00A2E}"/>
                </a:ext>
              </a:extLst>
            </p:cNvPr>
            <p:cNvSpPr/>
            <p:nvPr/>
          </p:nvSpPr>
          <p:spPr>
            <a:xfrm>
              <a:off x="11419455" y="3438718"/>
              <a:ext cx="58488" cy="58488"/>
            </a:xfrm>
            <a:custGeom>
              <a:avLst/>
              <a:gdLst>
                <a:gd name="connsiteX0" fmla="*/ 0 w 58488"/>
                <a:gd name="connsiteY0" fmla="*/ 29794 h 58488"/>
                <a:gd name="connsiteX1" fmla="*/ 29244 w 58488"/>
                <a:gd name="connsiteY1" fmla="*/ 550 h 58488"/>
                <a:gd name="connsiteX2" fmla="*/ 58488 w 58488"/>
                <a:gd name="connsiteY2" fmla="*/ 29794 h 58488"/>
                <a:gd name="connsiteX3" fmla="*/ 29244 w 58488"/>
                <a:gd name="connsiteY3" fmla="*/ 59039 h 58488"/>
                <a:gd name="connsiteX4" fmla="*/ 0 w 58488"/>
                <a:gd name="connsiteY4" fmla="*/ 29922 h 58488"/>
                <a:gd name="connsiteX5" fmla="*/ 0 w 58488"/>
                <a:gd name="connsiteY5" fmla="*/ 29794 h 584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8488" h="58488">
                  <a:moveTo>
                    <a:pt x="0" y="29794"/>
                  </a:moveTo>
                  <a:cubicBezTo>
                    <a:pt x="0" y="13643"/>
                    <a:pt x="13093" y="550"/>
                    <a:pt x="29244" y="550"/>
                  </a:cubicBezTo>
                  <a:cubicBezTo>
                    <a:pt x="45395" y="550"/>
                    <a:pt x="58488" y="13643"/>
                    <a:pt x="58488" y="29794"/>
                  </a:cubicBezTo>
                  <a:cubicBezTo>
                    <a:pt x="58488" y="45945"/>
                    <a:pt x="45395" y="59039"/>
                    <a:pt x="29244" y="59039"/>
                  </a:cubicBezTo>
                  <a:cubicBezTo>
                    <a:pt x="13128" y="59074"/>
                    <a:pt x="35" y="46038"/>
                    <a:pt x="0" y="29922"/>
                  </a:cubicBezTo>
                  <a:cubicBezTo>
                    <a:pt x="0" y="29880"/>
                    <a:pt x="0" y="29837"/>
                    <a:pt x="0" y="29794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01" name="Freeform: Shape 500">
              <a:extLst>
                <a:ext uri="{FF2B5EF4-FFF2-40B4-BE49-F238E27FC236}">
                  <a16:creationId xmlns:a16="http://schemas.microsoft.com/office/drawing/2014/main" id="{1055278A-BBF6-4B3F-BC8C-BF5298C8A1E6}"/>
                </a:ext>
              </a:extLst>
            </p:cNvPr>
            <p:cNvSpPr/>
            <p:nvPr/>
          </p:nvSpPr>
          <p:spPr>
            <a:xfrm>
              <a:off x="11653090" y="3420688"/>
              <a:ext cx="76455" cy="76455"/>
            </a:xfrm>
            <a:custGeom>
              <a:avLst/>
              <a:gdLst>
                <a:gd name="connsiteX0" fmla="*/ 76455 w 76455"/>
                <a:gd name="connsiteY0" fmla="*/ 38778 h 76455"/>
                <a:gd name="connsiteX1" fmla="*/ 38228 w 76455"/>
                <a:gd name="connsiteY1" fmla="*/ 77006 h 76455"/>
                <a:gd name="connsiteX2" fmla="*/ 0 w 76455"/>
                <a:gd name="connsiteY2" fmla="*/ 38778 h 76455"/>
                <a:gd name="connsiteX3" fmla="*/ 38228 w 76455"/>
                <a:gd name="connsiteY3" fmla="*/ 550 h 76455"/>
                <a:gd name="connsiteX4" fmla="*/ 76455 w 76455"/>
                <a:gd name="connsiteY4" fmla="*/ 38778 h 76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455" h="76455">
                  <a:moveTo>
                    <a:pt x="76455" y="38778"/>
                  </a:moveTo>
                  <a:cubicBezTo>
                    <a:pt x="76455" y="59890"/>
                    <a:pt x="59340" y="77006"/>
                    <a:pt x="38228" y="77006"/>
                  </a:cubicBezTo>
                  <a:cubicBezTo>
                    <a:pt x="17115" y="77006"/>
                    <a:pt x="0" y="59890"/>
                    <a:pt x="0" y="38778"/>
                  </a:cubicBezTo>
                  <a:cubicBezTo>
                    <a:pt x="0" y="17665"/>
                    <a:pt x="17115" y="550"/>
                    <a:pt x="38228" y="550"/>
                  </a:cubicBezTo>
                  <a:cubicBezTo>
                    <a:pt x="59340" y="550"/>
                    <a:pt x="76455" y="17665"/>
                    <a:pt x="76455" y="38778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02" name="Freeform: Shape 501">
              <a:extLst>
                <a:ext uri="{FF2B5EF4-FFF2-40B4-BE49-F238E27FC236}">
                  <a16:creationId xmlns:a16="http://schemas.microsoft.com/office/drawing/2014/main" id="{7264DC73-3BDC-4ECB-A6F3-33704C7C7172}"/>
                </a:ext>
              </a:extLst>
            </p:cNvPr>
            <p:cNvSpPr/>
            <p:nvPr/>
          </p:nvSpPr>
          <p:spPr>
            <a:xfrm>
              <a:off x="11880992" y="3380803"/>
              <a:ext cx="101940" cy="101940"/>
            </a:xfrm>
            <a:custGeom>
              <a:avLst/>
              <a:gdLst>
                <a:gd name="connsiteX0" fmla="*/ 50970 w 101940"/>
                <a:gd name="connsiteY0" fmla="*/ 550 h 101940"/>
                <a:gd name="connsiteX1" fmla="*/ 101941 w 101940"/>
                <a:gd name="connsiteY1" fmla="*/ 51520 h 101940"/>
                <a:gd name="connsiteX2" fmla="*/ 50970 w 101940"/>
                <a:gd name="connsiteY2" fmla="*/ 102491 h 101940"/>
                <a:gd name="connsiteX3" fmla="*/ 0 w 101940"/>
                <a:gd name="connsiteY3" fmla="*/ 51520 h 101940"/>
                <a:gd name="connsiteX4" fmla="*/ 50970 w 101940"/>
                <a:gd name="connsiteY4" fmla="*/ 550 h 101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940" h="101940">
                  <a:moveTo>
                    <a:pt x="50970" y="550"/>
                  </a:moveTo>
                  <a:cubicBezTo>
                    <a:pt x="79121" y="550"/>
                    <a:pt x="101941" y="23370"/>
                    <a:pt x="101941" y="51520"/>
                  </a:cubicBezTo>
                  <a:cubicBezTo>
                    <a:pt x="101941" y="79670"/>
                    <a:pt x="79121" y="102491"/>
                    <a:pt x="50970" y="102491"/>
                  </a:cubicBezTo>
                  <a:cubicBezTo>
                    <a:pt x="22820" y="102491"/>
                    <a:pt x="0" y="79670"/>
                    <a:pt x="0" y="51520"/>
                  </a:cubicBezTo>
                  <a:cubicBezTo>
                    <a:pt x="0" y="23370"/>
                    <a:pt x="22820" y="550"/>
                    <a:pt x="50970" y="55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35" name="Freeform: Shape 734">
              <a:extLst>
                <a:ext uri="{FF2B5EF4-FFF2-40B4-BE49-F238E27FC236}">
                  <a16:creationId xmlns:a16="http://schemas.microsoft.com/office/drawing/2014/main" id="{84B88B43-F5C3-4443-ACB6-5CF524808791}"/>
                </a:ext>
              </a:extLst>
            </p:cNvPr>
            <p:cNvSpPr/>
            <p:nvPr/>
          </p:nvSpPr>
          <p:spPr>
            <a:xfrm>
              <a:off x="12118450" y="3335543"/>
              <a:ext cx="73550" cy="103470"/>
            </a:xfrm>
            <a:custGeom>
              <a:avLst/>
              <a:gdLst>
                <a:gd name="connsiteX0" fmla="*/ 51671 w 73550"/>
                <a:gd name="connsiteY0" fmla="*/ 0 h 103470"/>
                <a:gd name="connsiteX1" fmla="*/ 51735 w 73550"/>
                <a:gd name="connsiteY1" fmla="*/ 0 h 103470"/>
                <a:gd name="connsiteX2" fmla="*/ 73550 w 73550"/>
                <a:gd name="connsiteY2" fmla="*/ 9028 h 103470"/>
                <a:gd name="connsiteX3" fmla="*/ 73550 w 73550"/>
                <a:gd name="connsiteY3" fmla="*/ 94429 h 103470"/>
                <a:gd name="connsiteX4" fmla="*/ 51799 w 73550"/>
                <a:gd name="connsiteY4" fmla="*/ 103470 h 103470"/>
                <a:gd name="connsiteX5" fmla="*/ 0 w 73550"/>
                <a:gd name="connsiteY5" fmla="*/ 51799 h 103470"/>
                <a:gd name="connsiteX6" fmla="*/ 51671 w 73550"/>
                <a:gd name="connsiteY6" fmla="*/ 0 h 1034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3550" h="103470">
                  <a:moveTo>
                    <a:pt x="51671" y="0"/>
                  </a:moveTo>
                  <a:cubicBezTo>
                    <a:pt x="51692" y="0"/>
                    <a:pt x="51714" y="0"/>
                    <a:pt x="51735" y="0"/>
                  </a:cubicBezTo>
                  <a:lnTo>
                    <a:pt x="73550" y="9028"/>
                  </a:lnTo>
                  <a:lnTo>
                    <a:pt x="73550" y="94429"/>
                  </a:lnTo>
                  <a:lnTo>
                    <a:pt x="51799" y="103470"/>
                  </a:lnTo>
                  <a:cubicBezTo>
                    <a:pt x="23227" y="103505"/>
                    <a:pt x="35" y="80371"/>
                    <a:pt x="0" y="51799"/>
                  </a:cubicBezTo>
                  <a:cubicBezTo>
                    <a:pt x="-35" y="23226"/>
                    <a:pt x="23099" y="35"/>
                    <a:pt x="51671" y="0"/>
                  </a:cubicBezTo>
                  <a:close/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57" name="Freeform: Shape 556">
              <a:extLst>
                <a:ext uri="{FF2B5EF4-FFF2-40B4-BE49-F238E27FC236}">
                  <a16:creationId xmlns:a16="http://schemas.microsoft.com/office/drawing/2014/main" id="{289BF5DA-7323-47AE-B36B-F667A6B75AAA}"/>
                </a:ext>
              </a:extLst>
            </p:cNvPr>
            <p:cNvSpPr/>
            <p:nvPr/>
          </p:nvSpPr>
          <p:spPr>
            <a:xfrm>
              <a:off x="7926586" y="29504"/>
              <a:ext cx="28415" cy="28415"/>
            </a:xfrm>
            <a:custGeom>
              <a:avLst/>
              <a:gdLst>
                <a:gd name="connsiteX0" fmla="*/ 28416 w 28415"/>
                <a:gd name="connsiteY0" fmla="*/ 14822 h 28415"/>
                <a:gd name="connsiteX1" fmla="*/ 14144 w 28415"/>
                <a:gd name="connsiteY1" fmla="*/ 28966 h 28415"/>
                <a:gd name="connsiteX2" fmla="*/ 0 w 28415"/>
                <a:gd name="connsiteY2" fmla="*/ 14694 h 28415"/>
                <a:gd name="connsiteX3" fmla="*/ 14208 w 28415"/>
                <a:gd name="connsiteY3" fmla="*/ 550 h 28415"/>
                <a:gd name="connsiteX4" fmla="*/ 28416 w 28415"/>
                <a:gd name="connsiteY4" fmla="*/ 14758 h 28415"/>
                <a:gd name="connsiteX5" fmla="*/ 28416 w 28415"/>
                <a:gd name="connsiteY5" fmla="*/ 14822 h 284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8415" h="28415">
                  <a:moveTo>
                    <a:pt x="28416" y="14822"/>
                  </a:moveTo>
                  <a:cubicBezTo>
                    <a:pt x="28381" y="22668"/>
                    <a:pt x="21991" y="29001"/>
                    <a:pt x="14144" y="28966"/>
                  </a:cubicBezTo>
                  <a:cubicBezTo>
                    <a:pt x="6298" y="28931"/>
                    <a:pt x="-35" y="22541"/>
                    <a:pt x="0" y="14694"/>
                  </a:cubicBezTo>
                  <a:cubicBezTo>
                    <a:pt x="35" y="6872"/>
                    <a:pt x="6386" y="550"/>
                    <a:pt x="14208" y="550"/>
                  </a:cubicBezTo>
                  <a:cubicBezTo>
                    <a:pt x="22055" y="550"/>
                    <a:pt x="28416" y="6911"/>
                    <a:pt x="28416" y="14758"/>
                  </a:cubicBezTo>
                  <a:cubicBezTo>
                    <a:pt x="28416" y="14779"/>
                    <a:pt x="28416" y="14800"/>
                    <a:pt x="28416" y="14822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58" name="Freeform: Shape 557">
              <a:extLst>
                <a:ext uri="{FF2B5EF4-FFF2-40B4-BE49-F238E27FC236}">
                  <a16:creationId xmlns:a16="http://schemas.microsoft.com/office/drawing/2014/main" id="{78D2E64B-1BFC-42B5-AD58-C5A9531A3F18}"/>
                </a:ext>
              </a:extLst>
            </p:cNvPr>
            <p:cNvSpPr/>
            <p:nvPr/>
          </p:nvSpPr>
          <p:spPr>
            <a:xfrm>
              <a:off x="7926108" y="276508"/>
              <a:ext cx="21025" cy="21026"/>
            </a:xfrm>
            <a:custGeom>
              <a:avLst/>
              <a:gdLst>
                <a:gd name="connsiteX0" fmla="*/ 20993 w 21025"/>
                <a:gd name="connsiteY0" fmla="*/ 10245 h 21026"/>
                <a:gd name="connsiteX1" fmla="*/ 11330 w 21025"/>
                <a:gd name="connsiteY1" fmla="*/ 21544 h 21026"/>
                <a:gd name="connsiteX2" fmla="*/ 32 w 21025"/>
                <a:gd name="connsiteY2" fmla="*/ 11881 h 21026"/>
                <a:gd name="connsiteX3" fmla="*/ 32 w 21025"/>
                <a:gd name="connsiteY3" fmla="*/ 10245 h 21026"/>
                <a:gd name="connsiteX4" fmla="*/ 11330 w 21025"/>
                <a:gd name="connsiteY4" fmla="*/ 582 h 21026"/>
                <a:gd name="connsiteX5" fmla="*/ 20993 w 21025"/>
                <a:gd name="connsiteY5" fmla="*/ 10245 h 21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025" h="21026">
                  <a:moveTo>
                    <a:pt x="20993" y="10245"/>
                  </a:moveTo>
                  <a:cubicBezTo>
                    <a:pt x="21445" y="16034"/>
                    <a:pt x="17118" y="21092"/>
                    <a:pt x="11330" y="21544"/>
                  </a:cubicBezTo>
                  <a:cubicBezTo>
                    <a:pt x="5542" y="21996"/>
                    <a:pt x="483" y="17669"/>
                    <a:pt x="32" y="11881"/>
                  </a:cubicBezTo>
                  <a:cubicBezTo>
                    <a:pt x="-11" y="11337"/>
                    <a:pt x="-11" y="10790"/>
                    <a:pt x="32" y="10245"/>
                  </a:cubicBezTo>
                  <a:cubicBezTo>
                    <a:pt x="484" y="4457"/>
                    <a:pt x="5542" y="131"/>
                    <a:pt x="11330" y="582"/>
                  </a:cubicBezTo>
                  <a:cubicBezTo>
                    <a:pt x="16492" y="985"/>
                    <a:pt x="20591" y="5085"/>
                    <a:pt x="20993" y="10245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59" name="Freeform: Shape 558">
              <a:extLst>
                <a:ext uri="{FF2B5EF4-FFF2-40B4-BE49-F238E27FC236}">
                  <a16:creationId xmlns:a16="http://schemas.microsoft.com/office/drawing/2014/main" id="{BCB54C2B-6C6B-4289-A0D7-5475CCF06047}"/>
                </a:ext>
              </a:extLst>
            </p:cNvPr>
            <p:cNvSpPr/>
            <p:nvPr/>
          </p:nvSpPr>
          <p:spPr>
            <a:xfrm>
              <a:off x="7938628" y="517864"/>
              <a:ext cx="21025" cy="21025"/>
            </a:xfrm>
            <a:custGeom>
              <a:avLst/>
              <a:gdLst>
                <a:gd name="connsiteX0" fmla="*/ 21026 w 21025"/>
                <a:gd name="connsiteY0" fmla="*/ 11063 h 21025"/>
                <a:gd name="connsiteX1" fmla="*/ 10513 w 21025"/>
                <a:gd name="connsiteY1" fmla="*/ 21575 h 21025"/>
                <a:gd name="connsiteX2" fmla="*/ 0 w 21025"/>
                <a:gd name="connsiteY2" fmla="*/ 11063 h 21025"/>
                <a:gd name="connsiteX3" fmla="*/ 10513 w 21025"/>
                <a:gd name="connsiteY3" fmla="*/ 550 h 21025"/>
                <a:gd name="connsiteX4" fmla="*/ 21026 w 21025"/>
                <a:gd name="connsiteY4" fmla="*/ 11063 h 21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025" h="21025">
                  <a:moveTo>
                    <a:pt x="21026" y="11063"/>
                  </a:moveTo>
                  <a:cubicBezTo>
                    <a:pt x="21026" y="16869"/>
                    <a:pt x="16319" y="21575"/>
                    <a:pt x="10513" y="21575"/>
                  </a:cubicBezTo>
                  <a:cubicBezTo>
                    <a:pt x="4707" y="21575"/>
                    <a:pt x="0" y="16869"/>
                    <a:pt x="0" y="11063"/>
                  </a:cubicBezTo>
                  <a:cubicBezTo>
                    <a:pt x="0" y="5257"/>
                    <a:pt x="4707" y="550"/>
                    <a:pt x="10513" y="550"/>
                  </a:cubicBezTo>
                  <a:cubicBezTo>
                    <a:pt x="16319" y="550"/>
                    <a:pt x="21026" y="5257"/>
                    <a:pt x="21026" y="11063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60" name="Freeform: Shape 559">
              <a:extLst>
                <a:ext uri="{FF2B5EF4-FFF2-40B4-BE49-F238E27FC236}">
                  <a16:creationId xmlns:a16="http://schemas.microsoft.com/office/drawing/2014/main" id="{F687A74D-5FF7-41F4-803B-FF905DF886A0}"/>
                </a:ext>
              </a:extLst>
            </p:cNvPr>
            <p:cNvSpPr/>
            <p:nvPr/>
          </p:nvSpPr>
          <p:spPr>
            <a:xfrm>
              <a:off x="7964177" y="754876"/>
              <a:ext cx="28415" cy="28416"/>
            </a:xfrm>
            <a:custGeom>
              <a:avLst/>
              <a:gdLst>
                <a:gd name="connsiteX0" fmla="*/ 28416 w 28415"/>
                <a:gd name="connsiteY0" fmla="*/ 14758 h 28416"/>
                <a:gd name="connsiteX1" fmla="*/ 14208 w 28415"/>
                <a:gd name="connsiteY1" fmla="*/ 28966 h 28416"/>
                <a:gd name="connsiteX2" fmla="*/ 0 w 28415"/>
                <a:gd name="connsiteY2" fmla="*/ 14758 h 28416"/>
                <a:gd name="connsiteX3" fmla="*/ 14208 w 28415"/>
                <a:gd name="connsiteY3" fmla="*/ 550 h 28416"/>
                <a:gd name="connsiteX4" fmla="*/ 28416 w 28415"/>
                <a:gd name="connsiteY4" fmla="*/ 14758 h 284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415" h="28416">
                  <a:moveTo>
                    <a:pt x="28416" y="14758"/>
                  </a:moveTo>
                  <a:cubicBezTo>
                    <a:pt x="28416" y="22605"/>
                    <a:pt x="22055" y="28966"/>
                    <a:pt x="14208" y="28966"/>
                  </a:cubicBezTo>
                  <a:cubicBezTo>
                    <a:pt x="6361" y="28966"/>
                    <a:pt x="0" y="22605"/>
                    <a:pt x="0" y="14758"/>
                  </a:cubicBezTo>
                  <a:cubicBezTo>
                    <a:pt x="0" y="6911"/>
                    <a:pt x="6361" y="550"/>
                    <a:pt x="14208" y="550"/>
                  </a:cubicBezTo>
                  <a:cubicBezTo>
                    <a:pt x="22041" y="585"/>
                    <a:pt x="28381" y="6926"/>
                    <a:pt x="28416" y="14758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61" name="Freeform: Shape 560">
              <a:extLst>
                <a:ext uri="{FF2B5EF4-FFF2-40B4-BE49-F238E27FC236}">
                  <a16:creationId xmlns:a16="http://schemas.microsoft.com/office/drawing/2014/main" id="{DCDF8231-6CA3-4488-BD78-D2E0E12BA839}"/>
                </a:ext>
              </a:extLst>
            </p:cNvPr>
            <p:cNvSpPr/>
            <p:nvPr/>
          </p:nvSpPr>
          <p:spPr>
            <a:xfrm>
              <a:off x="8018843" y="1001954"/>
              <a:ext cx="10575" cy="10576"/>
            </a:xfrm>
            <a:custGeom>
              <a:avLst/>
              <a:gdLst>
                <a:gd name="connsiteX0" fmla="*/ 10576 w 10575"/>
                <a:gd name="connsiteY0" fmla="*/ 5838 h 10576"/>
                <a:gd name="connsiteX1" fmla="*/ 5288 w 10575"/>
                <a:gd name="connsiteY1" fmla="*/ 11126 h 10576"/>
                <a:gd name="connsiteX2" fmla="*/ 0 w 10575"/>
                <a:gd name="connsiteY2" fmla="*/ 5838 h 10576"/>
                <a:gd name="connsiteX3" fmla="*/ 5288 w 10575"/>
                <a:gd name="connsiteY3" fmla="*/ 550 h 10576"/>
                <a:gd name="connsiteX4" fmla="*/ 10576 w 10575"/>
                <a:gd name="connsiteY4" fmla="*/ 5838 h 10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575" h="10576">
                  <a:moveTo>
                    <a:pt x="10576" y="5838"/>
                  </a:moveTo>
                  <a:cubicBezTo>
                    <a:pt x="10576" y="8759"/>
                    <a:pt x="8208" y="11126"/>
                    <a:pt x="5288" y="11126"/>
                  </a:cubicBezTo>
                  <a:cubicBezTo>
                    <a:pt x="2367" y="11126"/>
                    <a:pt x="0" y="8759"/>
                    <a:pt x="0" y="5838"/>
                  </a:cubicBezTo>
                  <a:cubicBezTo>
                    <a:pt x="0" y="2918"/>
                    <a:pt x="2367" y="550"/>
                    <a:pt x="5288" y="550"/>
                  </a:cubicBezTo>
                  <a:cubicBezTo>
                    <a:pt x="8208" y="550"/>
                    <a:pt x="10576" y="2918"/>
                    <a:pt x="10576" y="5838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62" name="Freeform: Shape 561">
              <a:extLst>
                <a:ext uri="{FF2B5EF4-FFF2-40B4-BE49-F238E27FC236}">
                  <a16:creationId xmlns:a16="http://schemas.microsoft.com/office/drawing/2014/main" id="{610AEDF1-51EE-4E0D-8ECC-6E362FB55143}"/>
                </a:ext>
              </a:extLst>
            </p:cNvPr>
            <p:cNvSpPr/>
            <p:nvPr/>
          </p:nvSpPr>
          <p:spPr>
            <a:xfrm>
              <a:off x="8080962" y="1236354"/>
              <a:ext cx="10576" cy="10576"/>
            </a:xfrm>
            <a:custGeom>
              <a:avLst/>
              <a:gdLst>
                <a:gd name="connsiteX0" fmla="*/ 10577 w 10576"/>
                <a:gd name="connsiteY0" fmla="*/ 5839 h 10576"/>
                <a:gd name="connsiteX1" fmla="*/ 5288 w 10576"/>
                <a:gd name="connsiteY1" fmla="*/ 11126 h 10576"/>
                <a:gd name="connsiteX2" fmla="*/ 0 w 10576"/>
                <a:gd name="connsiteY2" fmla="*/ 5838 h 10576"/>
                <a:gd name="connsiteX3" fmla="*/ 5289 w 10576"/>
                <a:gd name="connsiteY3" fmla="*/ 550 h 10576"/>
                <a:gd name="connsiteX4" fmla="*/ 5352 w 10576"/>
                <a:gd name="connsiteY4" fmla="*/ 550 h 10576"/>
                <a:gd name="connsiteX5" fmla="*/ 10577 w 10576"/>
                <a:gd name="connsiteY5" fmla="*/ 5775 h 10576"/>
                <a:gd name="connsiteX6" fmla="*/ 10577 w 10576"/>
                <a:gd name="connsiteY6" fmla="*/ 5839 h 10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576" h="10576">
                  <a:moveTo>
                    <a:pt x="10577" y="5839"/>
                  </a:moveTo>
                  <a:cubicBezTo>
                    <a:pt x="10577" y="8759"/>
                    <a:pt x="8208" y="11127"/>
                    <a:pt x="5288" y="11126"/>
                  </a:cubicBezTo>
                  <a:cubicBezTo>
                    <a:pt x="2367" y="11126"/>
                    <a:pt x="0" y="8758"/>
                    <a:pt x="0" y="5838"/>
                  </a:cubicBezTo>
                  <a:cubicBezTo>
                    <a:pt x="0" y="2917"/>
                    <a:pt x="2368" y="550"/>
                    <a:pt x="5289" y="550"/>
                  </a:cubicBezTo>
                  <a:cubicBezTo>
                    <a:pt x="5310" y="550"/>
                    <a:pt x="5331" y="550"/>
                    <a:pt x="5352" y="550"/>
                  </a:cubicBezTo>
                  <a:cubicBezTo>
                    <a:pt x="8237" y="550"/>
                    <a:pt x="10577" y="2889"/>
                    <a:pt x="10577" y="5775"/>
                  </a:cubicBezTo>
                  <a:cubicBezTo>
                    <a:pt x="10577" y="5796"/>
                    <a:pt x="10577" y="5817"/>
                    <a:pt x="10577" y="5839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63" name="Freeform: Shape 562">
              <a:extLst>
                <a:ext uri="{FF2B5EF4-FFF2-40B4-BE49-F238E27FC236}">
                  <a16:creationId xmlns:a16="http://schemas.microsoft.com/office/drawing/2014/main" id="{E20B7FDA-19D9-4DEE-BBCB-C0B66C5273D2}"/>
                </a:ext>
              </a:extLst>
            </p:cNvPr>
            <p:cNvSpPr/>
            <p:nvPr/>
          </p:nvSpPr>
          <p:spPr>
            <a:xfrm>
              <a:off x="8161369" y="1468206"/>
              <a:ext cx="5988" cy="5989"/>
            </a:xfrm>
            <a:custGeom>
              <a:avLst/>
              <a:gdLst>
                <a:gd name="connsiteX0" fmla="*/ 5989 w 5988"/>
                <a:gd name="connsiteY0" fmla="*/ 3545 h 5989"/>
                <a:gd name="connsiteX1" fmla="*/ 2994 w 5988"/>
                <a:gd name="connsiteY1" fmla="*/ 6539 h 5989"/>
                <a:gd name="connsiteX2" fmla="*/ 0 w 5988"/>
                <a:gd name="connsiteY2" fmla="*/ 3545 h 5989"/>
                <a:gd name="connsiteX3" fmla="*/ 2994 w 5988"/>
                <a:gd name="connsiteY3" fmla="*/ 550 h 5989"/>
                <a:gd name="connsiteX4" fmla="*/ 5989 w 5988"/>
                <a:gd name="connsiteY4" fmla="*/ 3545 h 59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88" h="5989">
                  <a:moveTo>
                    <a:pt x="5989" y="3545"/>
                  </a:moveTo>
                  <a:cubicBezTo>
                    <a:pt x="5989" y="5198"/>
                    <a:pt x="4648" y="6539"/>
                    <a:pt x="2994" y="6539"/>
                  </a:cubicBezTo>
                  <a:cubicBezTo>
                    <a:pt x="1341" y="6539"/>
                    <a:pt x="0" y="5198"/>
                    <a:pt x="0" y="3545"/>
                  </a:cubicBezTo>
                  <a:cubicBezTo>
                    <a:pt x="0" y="1891"/>
                    <a:pt x="1341" y="550"/>
                    <a:pt x="2994" y="550"/>
                  </a:cubicBezTo>
                  <a:cubicBezTo>
                    <a:pt x="4648" y="550"/>
                    <a:pt x="5989" y="1891"/>
                    <a:pt x="5989" y="3545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64" name="Freeform: Shape 563">
              <a:extLst>
                <a:ext uri="{FF2B5EF4-FFF2-40B4-BE49-F238E27FC236}">
                  <a16:creationId xmlns:a16="http://schemas.microsoft.com/office/drawing/2014/main" id="{EAF9DB04-9E65-4A0B-8F65-559D880AB996}"/>
                </a:ext>
              </a:extLst>
            </p:cNvPr>
            <p:cNvSpPr/>
            <p:nvPr/>
          </p:nvSpPr>
          <p:spPr>
            <a:xfrm>
              <a:off x="8253837" y="1691041"/>
              <a:ext cx="8007" cy="7518"/>
            </a:xfrm>
            <a:custGeom>
              <a:avLst/>
              <a:gdLst>
                <a:gd name="connsiteX0" fmla="*/ 8007 w 8007"/>
                <a:gd name="connsiteY0" fmla="*/ 4277 h 7518"/>
                <a:gd name="connsiteX1" fmla="*/ 4376 w 8007"/>
                <a:gd name="connsiteY1" fmla="*/ 8036 h 7518"/>
                <a:gd name="connsiteX2" fmla="*/ 4248 w 8007"/>
                <a:gd name="connsiteY2" fmla="*/ 8036 h 7518"/>
                <a:gd name="connsiteX3" fmla="*/ 32 w 8007"/>
                <a:gd name="connsiteY3" fmla="*/ 4797 h 7518"/>
                <a:gd name="connsiteX4" fmla="*/ 3271 w 8007"/>
                <a:gd name="connsiteY4" fmla="*/ 582 h 7518"/>
                <a:gd name="connsiteX5" fmla="*/ 4248 w 8007"/>
                <a:gd name="connsiteY5" fmla="*/ 582 h 7518"/>
                <a:gd name="connsiteX6" fmla="*/ 8007 w 8007"/>
                <a:gd name="connsiteY6" fmla="*/ 4213 h 7518"/>
                <a:gd name="connsiteX7" fmla="*/ 8007 w 8007"/>
                <a:gd name="connsiteY7" fmla="*/ 4277 h 75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007" h="7518">
                  <a:moveTo>
                    <a:pt x="8007" y="4277"/>
                  </a:moveTo>
                  <a:cubicBezTo>
                    <a:pt x="8042" y="6318"/>
                    <a:pt x="6417" y="8001"/>
                    <a:pt x="4376" y="8036"/>
                  </a:cubicBezTo>
                  <a:cubicBezTo>
                    <a:pt x="4333" y="8037"/>
                    <a:pt x="4290" y="8037"/>
                    <a:pt x="4248" y="8036"/>
                  </a:cubicBezTo>
                  <a:cubicBezTo>
                    <a:pt x="2189" y="8306"/>
                    <a:pt x="302" y="6856"/>
                    <a:pt x="32" y="4797"/>
                  </a:cubicBezTo>
                  <a:cubicBezTo>
                    <a:pt x="-238" y="2739"/>
                    <a:pt x="1213" y="851"/>
                    <a:pt x="3271" y="582"/>
                  </a:cubicBezTo>
                  <a:cubicBezTo>
                    <a:pt x="3595" y="539"/>
                    <a:pt x="3923" y="539"/>
                    <a:pt x="4248" y="582"/>
                  </a:cubicBezTo>
                  <a:cubicBezTo>
                    <a:pt x="6288" y="547"/>
                    <a:pt x="7971" y="2172"/>
                    <a:pt x="8007" y="4213"/>
                  </a:cubicBezTo>
                  <a:cubicBezTo>
                    <a:pt x="8007" y="4234"/>
                    <a:pt x="8007" y="4256"/>
                    <a:pt x="8007" y="4277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65" name="Freeform: Shape 564">
              <a:extLst>
                <a:ext uri="{FF2B5EF4-FFF2-40B4-BE49-F238E27FC236}">
                  <a16:creationId xmlns:a16="http://schemas.microsoft.com/office/drawing/2014/main" id="{C4FCDCA4-56E8-4D8C-AC68-2EB9A813BAFC}"/>
                </a:ext>
              </a:extLst>
            </p:cNvPr>
            <p:cNvSpPr/>
            <p:nvPr/>
          </p:nvSpPr>
          <p:spPr>
            <a:xfrm>
              <a:off x="9923475" y="3388831"/>
              <a:ext cx="2995" cy="2996"/>
            </a:xfrm>
            <a:custGeom>
              <a:avLst/>
              <a:gdLst>
                <a:gd name="connsiteX0" fmla="*/ 2996 w 2995"/>
                <a:gd name="connsiteY0" fmla="*/ 2079 h 2996"/>
                <a:gd name="connsiteX1" fmla="*/ 1532 w 2995"/>
                <a:gd name="connsiteY1" fmla="*/ 3546 h 2996"/>
                <a:gd name="connsiteX2" fmla="*/ 1467 w 2995"/>
                <a:gd name="connsiteY2" fmla="*/ 3545 h 2996"/>
                <a:gd name="connsiteX3" fmla="*/ 1 w 2995"/>
                <a:gd name="connsiteY3" fmla="*/ 2079 h 2996"/>
                <a:gd name="connsiteX4" fmla="*/ 1401 w 2995"/>
                <a:gd name="connsiteY4" fmla="*/ 552 h 2996"/>
                <a:gd name="connsiteX5" fmla="*/ 1467 w 2995"/>
                <a:gd name="connsiteY5" fmla="*/ 550 h 2996"/>
                <a:gd name="connsiteX6" fmla="*/ 2996 w 2995"/>
                <a:gd name="connsiteY6" fmla="*/ 2079 h 29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95" h="2996">
                  <a:moveTo>
                    <a:pt x="2996" y="2079"/>
                  </a:moveTo>
                  <a:cubicBezTo>
                    <a:pt x="2996" y="2889"/>
                    <a:pt x="2341" y="3545"/>
                    <a:pt x="1532" y="3546"/>
                  </a:cubicBezTo>
                  <a:cubicBezTo>
                    <a:pt x="1510" y="3546"/>
                    <a:pt x="1488" y="3546"/>
                    <a:pt x="1467" y="3545"/>
                  </a:cubicBezTo>
                  <a:cubicBezTo>
                    <a:pt x="657" y="3545"/>
                    <a:pt x="1" y="2889"/>
                    <a:pt x="1" y="2079"/>
                  </a:cubicBezTo>
                  <a:cubicBezTo>
                    <a:pt x="-34" y="1271"/>
                    <a:pt x="593" y="587"/>
                    <a:pt x="1401" y="552"/>
                  </a:cubicBezTo>
                  <a:cubicBezTo>
                    <a:pt x="1423" y="551"/>
                    <a:pt x="1445" y="550"/>
                    <a:pt x="1467" y="550"/>
                  </a:cubicBezTo>
                  <a:cubicBezTo>
                    <a:pt x="2311" y="550"/>
                    <a:pt x="2996" y="1234"/>
                    <a:pt x="2996" y="2079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66" name="Freeform: Shape 565">
              <a:extLst>
                <a:ext uri="{FF2B5EF4-FFF2-40B4-BE49-F238E27FC236}">
                  <a16:creationId xmlns:a16="http://schemas.microsoft.com/office/drawing/2014/main" id="{187D9744-2749-48ED-B0A0-3195F631DDA8}"/>
                </a:ext>
              </a:extLst>
            </p:cNvPr>
            <p:cNvSpPr/>
            <p:nvPr/>
          </p:nvSpPr>
          <p:spPr>
            <a:xfrm>
              <a:off x="10143477" y="3484974"/>
              <a:ext cx="5988" cy="5988"/>
            </a:xfrm>
            <a:custGeom>
              <a:avLst/>
              <a:gdLst>
                <a:gd name="connsiteX0" fmla="*/ 5989 w 5988"/>
                <a:gd name="connsiteY0" fmla="*/ 3544 h 5988"/>
                <a:gd name="connsiteX1" fmla="*/ 2994 w 5988"/>
                <a:gd name="connsiteY1" fmla="*/ 6539 h 5988"/>
                <a:gd name="connsiteX2" fmla="*/ 0 w 5988"/>
                <a:gd name="connsiteY2" fmla="*/ 3544 h 5988"/>
                <a:gd name="connsiteX3" fmla="*/ 2994 w 5988"/>
                <a:gd name="connsiteY3" fmla="*/ 550 h 5988"/>
                <a:gd name="connsiteX4" fmla="*/ 5989 w 5988"/>
                <a:gd name="connsiteY4" fmla="*/ 3544 h 5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88" h="5988">
                  <a:moveTo>
                    <a:pt x="5989" y="3544"/>
                  </a:moveTo>
                  <a:cubicBezTo>
                    <a:pt x="5989" y="5198"/>
                    <a:pt x="4648" y="6539"/>
                    <a:pt x="2994" y="6539"/>
                  </a:cubicBezTo>
                  <a:cubicBezTo>
                    <a:pt x="1341" y="6539"/>
                    <a:pt x="0" y="5198"/>
                    <a:pt x="0" y="3544"/>
                  </a:cubicBezTo>
                  <a:cubicBezTo>
                    <a:pt x="0" y="1890"/>
                    <a:pt x="1341" y="550"/>
                    <a:pt x="2994" y="550"/>
                  </a:cubicBezTo>
                  <a:cubicBezTo>
                    <a:pt x="4648" y="550"/>
                    <a:pt x="5989" y="1891"/>
                    <a:pt x="5989" y="3544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67" name="Freeform: Shape 566">
              <a:extLst>
                <a:ext uri="{FF2B5EF4-FFF2-40B4-BE49-F238E27FC236}">
                  <a16:creationId xmlns:a16="http://schemas.microsoft.com/office/drawing/2014/main" id="{5A326F33-03B9-4C4C-9D37-1C9278D7357F}"/>
                </a:ext>
              </a:extLst>
            </p:cNvPr>
            <p:cNvSpPr/>
            <p:nvPr/>
          </p:nvSpPr>
          <p:spPr>
            <a:xfrm>
              <a:off x="10371760" y="3567037"/>
              <a:ext cx="5988" cy="5988"/>
            </a:xfrm>
            <a:custGeom>
              <a:avLst/>
              <a:gdLst>
                <a:gd name="connsiteX0" fmla="*/ 5989 w 5988"/>
                <a:gd name="connsiteY0" fmla="*/ 3544 h 5988"/>
                <a:gd name="connsiteX1" fmla="*/ 2994 w 5988"/>
                <a:gd name="connsiteY1" fmla="*/ 6539 h 5988"/>
                <a:gd name="connsiteX2" fmla="*/ 0 w 5988"/>
                <a:gd name="connsiteY2" fmla="*/ 3544 h 5988"/>
                <a:gd name="connsiteX3" fmla="*/ 2994 w 5988"/>
                <a:gd name="connsiteY3" fmla="*/ 550 h 5988"/>
                <a:gd name="connsiteX4" fmla="*/ 5989 w 5988"/>
                <a:gd name="connsiteY4" fmla="*/ 3544 h 5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88" h="5988">
                  <a:moveTo>
                    <a:pt x="5989" y="3544"/>
                  </a:moveTo>
                  <a:cubicBezTo>
                    <a:pt x="5989" y="5198"/>
                    <a:pt x="4648" y="6539"/>
                    <a:pt x="2994" y="6539"/>
                  </a:cubicBezTo>
                  <a:cubicBezTo>
                    <a:pt x="1341" y="6539"/>
                    <a:pt x="0" y="5198"/>
                    <a:pt x="0" y="3544"/>
                  </a:cubicBezTo>
                  <a:cubicBezTo>
                    <a:pt x="0" y="1890"/>
                    <a:pt x="1341" y="550"/>
                    <a:pt x="2994" y="550"/>
                  </a:cubicBezTo>
                  <a:cubicBezTo>
                    <a:pt x="4648" y="550"/>
                    <a:pt x="5989" y="1891"/>
                    <a:pt x="5989" y="3544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68" name="Freeform: Shape 567">
              <a:extLst>
                <a:ext uri="{FF2B5EF4-FFF2-40B4-BE49-F238E27FC236}">
                  <a16:creationId xmlns:a16="http://schemas.microsoft.com/office/drawing/2014/main" id="{7BF90B83-DEBB-4C78-A6D5-7CA9137E8A9F}"/>
                </a:ext>
              </a:extLst>
            </p:cNvPr>
            <p:cNvSpPr/>
            <p:nvPr/>
          </p:nvSpPr>
          <p:spPr>
            <a:xfrm>
              <a:off x="10599087" y="3627118"/>
              <a:ext cx="17967" cy="17966"/>
            </a:xfrm>
            <a:custGeom>
              <a:avLst/>
              <a:gdLst>
                <a:gd name="connsiteX0" fmla="*/ 17967 w 17967"/>
                <a:gd name="connsiteY0" fmla="*/ 9533 h 17966"/>
                <a:gd name="connsiteX1" fmla="*/ 8984 w 17967"/>
                <a:gd name="connsiteY1" fmla="*/ 18517 h 17966"/>
                <a:gd name="connsiteX2" fmla="*/ 0 w 17967"/>
                <a:gd name="connsiteY2" fmla="*/ 9533 h 17966"/>
                <a:gd name="connsiteX3" fmla="*/ 8984 w 17967"/>
                <a:gd name="connsiteY3" fmla="*/ 550 h 17966"/>
                <a:gd name="connsiteX4" fmla="*/ 17967 w 17967"/>
                <a:gd name="connsiteY4" fmla="*/ 9533 h 17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967" h="17966">
                  <a:moveTo>
                    <a:pt x="17967" y="9533"/>
                  </a:moveTo>
                  <a:cubicBezTo>
                    <a:pt x="17967" y="14495"/>
                    <a:pt x="13946" y="18517"/>
                    <a:pt x="8984" y="18517"/>
                  </a:cubicBezTo>
                  <a:cubicBezTo>
                    <a:pt x="4022" y="18517"/>
                    <a:pt x="0" y="14495"/>
                    <a:pt x="0" y="9533"/>
                  </a:cubicBezTo>
                  <a:cubicBezTo>
                    <a:pt x="0" y="4572"/>
                    <a:pt x="4022" y="550"/>
                    <a:pt x="8984" y="550"/>
                  </a:cubicBezTo>
                  <a:cubicBezTo>
                    <a:pt x="13945" y="550"/>
                    <a:pt x="17967" y="4572"/>
                    <a:pt x="17967" y="9533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69" name="Freeform: Shape 568">
              <a:extLst>
                <a:ext uri="{FF2B5EF4-FFF2-40B4-BE49-F238E27FC236}">
                  <a16:creationId xmlns:a16="http://schemas.microsoft.com/office/drawing/2014/main" id="{B9DB69CE-8C65-4B2C-A4E2-AD5119B5CBBD}"/>
                </a:ext>
              </a:extLst>
            </p:cNvPr>
            <p:cNvSpPr/>
            <p:nvPr/>
          </p:nvSpPr>
          <p:spPr>
            <a:xfrm>
              <a:off x="10836291" y="3677005"/>
              <a:ext cx="18094" cy="18094"/>
            </a:xfrm>
            <a:custGeom>
              <a:avLst/>
              <a:gdLst>
                <a:gd name="connsiteX0" fmla="*/ 18094 w 18094"/>
                <a:gd name="connsiteY0" fmla="*/ 9534 h 18094"/>
                <a:gd name="connsiteX1" fmla="*/ 9111 w 18094"/>
                <a:gd name="connsiteY1" fmla="*/ 18644 h 18094"/>
                <a:gd name="connsiteX2" fmla="*/ 0 w 18094"/>
                <a:gd name="connsiteY2" fmla="*/ 9661 h 18094"/>
                <a:gd name="connsiteX3" fmla="*/ 8984 w 18094"/>
                <a:gd name="connsiteY3" fmla="*/ 550 h 18094"/>
                <a:gd name="connsiteX4" fmla="*/ 9111 w 18094"/>
                <a:gd name="connsiteY4" fmla="*/ 550 h 18094"/>
                <a:gd name="connsiteX5" fmla="*/ 18094 w 18094"/>
                <a:gd name="connsiteY5" fmla="*/ 9534 h 180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094" h="18094">
                  <a:moveTo>
                    <a:pt x="18094" y="9534"/>
                  </a:moveTo>
                  <a:cubicBezTo>
                    <a:pt x="18129" y="14530"/>
                    <a:pt x="14108" y="18609"/>
                    <a:pt x="9111" y="18644"/>
                  </a:cubicBezTo>
                  <a:cubicBezTo>
                    <a:pt x="4115" y="18679"/>
                    <a:pt x="35" y="14657"/>
                    <a:pt x="0" y="9661"/>
                  </a:cubicBezTo>
                  <a:cubicBezTo>
                    <a:pt x="-35" y="4664"/>
                    <a:pt x="3987" y="585"/>
                    <a:pt x="8984" y="550"/>
                  </a:cubicBezTo>
                  <a:cubicBezTo>
                    <a:pt x="9026" y="550"/>
                    <a:pt x="9069" y="550"/>
                    <a:pt x="9111" y="550"/>
                  </a:cubicBezTo>
                  <a:cubicBezTo>
                    <a:pt x="14072" y="550"/>
                    <a:pt x="18094" y="4572"/>
                    <a:pt x="18094" y="9534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70" name="Freeform: Shape 569">
              <a:extLst>
                <a:ext uri="{FF2B5EF4-FFF2-40B4-BE49-F238E27FC236}">
                  <a16:creationId xmlns:a16="http://schemas.microsoft.com/office/drawing/2014/main" id="{06B4AF10-C85B-4E07-8E3A-684E79F95482}"/>
                </a:ext>
              </a:extLst>
            </p:cNvPr>
            <p:cNvSpPr/>
            <p:nvPr/>
          </p:nvSpPr>
          <p:spPr>
            <a:xfrm>
              <a:off x="11076552" y="3710391"/>
              <a:ext cx="17967" cy="17966"/>
            </a:xfrm>
            <a:custGeom>
              <a:avLst/>
              <a:gdLst>
                <a:gd name="connsiteX0" fmla="*/ 17967 w 17967"/>
                <a:gd name="connsiteY0" fmla="*/ 9533 h 17966"/>
                <a:gd name="connsiteX1" fmla="*/ 8984 w 17967"/>
                <a:gd name="connsiteY1" fmla="*/ 18517 h 17966"/>
                <a:gd name="connsiteX2" fmla="*/ 0 w 17967"/>
                <a:gd name="connsiteY2" fmla="*/ 9533 h 17966"/>
                <a:gd name="connsiteX3" fmla="*/ 8984 w 17967"/>
                <a:gd name="connsiteY3" fmla="*/ 550 h 17966"/>
                <a:gd name="connsiteX4" fmla="*/ 17967 w 17967"/>
                <a:gd name="connsiteY4" fmla="*/ 9533 h 17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967" h="17966">
                  <a:moveTo>
                    <a:pt x="17967" y="9533"/>
                  </a:moveTo>
                  <a:cubicBezTo>
                    <a:pt x="17967" y="14495"/>
                    <a:pt x="13946" y="18517"/>
                    <a:pt x="8984" y="18517"/>
                  </a:cubicBezTo>
                  <a:cubicBezTo>
                    <a:pt x="4022" y="18517"/>
                    <a:pt x="0" y="14495"/>
                    <a:pt x="0" y="9533"/>
                  </a:cubicBezTo>
                  <a:cubicBezTo>
                    <a:pt x="0" y="4572"/>
                    <a:pt x="4022" y="550"/>
                    <a:pt x="8984" y="550"/>
                  </a:cubicBezTo>
                  <a:cubicBezTo>
                    <a:pt x="13945" y="550"/>
                    <a:pt x="17967" y="4572"/>
                    <a:pt x="17967" y="9533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71" name="Freeform: Shape 570">
              <a:extLst>
                <a:ext uri="{FF2B5EF4-FFF2-40B4-BE49-F238E27FC236}">
                  <a16:creationId xmlns:a16="http://schemas.microsoft.com/office/drawing/2014/main" id="{44D70479-B45E-4CA6-87AD-A3ADAF7368C9}"/>
                </a:ext>
              </a:extLst>
            </p:cNvPr>
            <p:cNvSpPr/>
            <p:nvPr/>
          </p:nvSpPr>
          <p:spPr>
            <a:xfrm>
              <a:off x="11316941" y="3725554"/>
              <a:ext cx="21025" cy="21025"/>
            </a:xfrm>
            <a:custGeom>
              <a:avLst/>
              <a:gdLst>
                <a:gd name="connsiteX0" fmla="*/ 21026 w 21025"/>
                <a:gd name="connsiteY0" fmla="*/ 11063 h 21025"/>
                <a:gd name="connsiteX1" fmla="*/ 10513 w 21025"/>
                <a:gd name="connsiteY1" fmla="*/ 21576 h 21025"/>
                <a:gd name="connsiteX2" fmla="*/ 0 w 21025"/>
                <a:gd name="connsiteY2" fmla="*/ 11063 h 21025"/>
                <a:gd name="connsiteX3" fmla="*/ 10513 w 21025"/>
                <a:gd name="connsiteY3" fmla="*/ 550 h 21025"/>
                <a:gd name="connsiteX4" fmla="*/ 21026 w 21025"/>
                <a:gd name="connsiteY4" fmla="*/ 11063 h 21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025" h="21025">
                  <a:moveTo>
                    <a:pt x="21026" y="11063"/>
                  </a:moveTo>
                  <a:cubicBezTo>
                    <a:pt x="21026" y="16869"/>
                    <a:pt x="16319" y="21576"/>
                    <a:pt x="10513" y="21576"/>
                  </a:cubicBezTo>
                  <a:cubicBezTo>
                    <a:pt x="4707" y="21576"/>
                    <a:pt x="0" y="16869"/>
                    <a:pt x="0" y="11063"/>
                  </a:cubicBezTo>
                  <a:cubicBezTo>
                    <a:pt x="0" y="5257"/>
                    <a:pt x="4707" y="550"/>
                    <a:pt x="10513" y="550"/>
                  </a:cubicBezTo>
                  <a:cubicBezTo>
                    <a:pt x="16319" y="550"/>
                    <a:pt x="21026" y="5257"/>
                    <a:pt x="21026" y="11063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72" name="Freeform: Shape 571">
              <a:extLst>
                <a:ext uri="{FF2B5EF4-FFF2-40B4-BE49-F238E27FC236}">
                  <a16:creationId xmlns:a16="http://schemas.microsoft.com/office/drawing/2014/main" id="{B58480A1-3B61-4526-8639-AE0F0AEC6BA1}"/>
                </a:ext>
              </a:extLst>
            </p:cNvPr>
            <p:cNvSpPr/>
            <p:nvPr/>
          </p:nvSpPr>
          <p:spPr>
            <a:xfrm>
              <a:off x="11555673" y="3721731"/>
              <a:ext cx="28543" cy="28543"/>
            </a:xfrm>
            <a:custGeom>
              <a:avLst/>
              <a:gdLst>
                <a:gd name="connsiteX0" fmla="*/ 0 w 28543"/>
                <a:gd name="connsiteY0" fmla="*/ 14886 h 28543"/>
                <a:gd name="connsiteX1" fmla="*/ 14208 w 28543"/>
                <a:gd name="connsiteY1" fmla="*/ 550 h 28543"/>
                <a:gd name="connsiteX2" fmla="*/ 28543 w 28543"/>
                <a:gd name="connsiteY2" fmla="*/ 14758 h 28543"/>
                <a:gd name="connsiteX3" fmla="*/ 14336 w 28543"/>
                <a:gd name="connsiteY3" fmla="*/ 29093 h 28543"/>
                <a:gd name="connsiteX4" fmla="*/ 14272 w 28543"/>
                <a:gd name="connsiteY4" fmla="*/ 29093 h 28543"/>
                <a:gd name="connsiteX5" fmla="*/ 0 w 28543"/>
                <a:gd name="connsiteY5" fmla="*/ 14886 h 28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8543" h="28543">
                  <a:moveTo>
                    <a:pt x="0" y="14886"/>
                  </a:moveTo>
                  <a:cubicBezTo>
                    <a:pt x="-35" y="7003"/>
                    <a:pt x="6326" y="586"/>
                    <a:pt x="14208" y="550"/>
                  </a:cubicBezTo>
                  <a:cubicBezTo>
                    <a:pt x="22090" y="515"/>
                    <a:pt x="28508" y="6876"/>
                    <a:pt x="28543" y="14758"/>
                  </a:cubicBezTo>
                  <a:cubicBezTo>
                    <a:pt x="28578" y="22640"/>
                    <a:pt x="22217" y="29058"/>
                    <a:pt x="14336" y="29093"/>
                  </a:cubicBezTo>
                  <a:cubicBezTo>
                    <a:pt x="14315" y="29093"/>
                    <a:pt x="14294" y="29093"/>
                    <a:pt x="14272" y="29093"/>
                  </a:cubicBezTo>
                  <a:cubicBezTo>
                    <a:pt x="6414" y="29093"/>
                    <a:pt x="35" y="22743"/>
                    <a:pt x="0" y="14886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73" name="Freeform: Shape 572">
              <a:extLst>
                <a:ext uri="{FF2B5EF4-FFF2-40B4-BE49-F238E27FC236}">
                  <a16:creationId xmlns:a16="http://schemas.microsoft.com/office/drawing/2014/main" id="{AC9EF9F9-AADF-4A71-83FA-658054E1947D}"/>
                </a:ext>
              </a:extLst>
            </p:cNvPr>
            <p:cNvSpPr/>
            <p:nvPr/>
          </p:nvSpPr>
          <p:spPr>
            <a:xfrm>
              <a:off x="11792494" y="3699874"/>
              <a:ext cx="38992" cy="38992"/>
            </a:xfrm>
            <a:custGeom>
              <a:avLst/>
              <a:gdLst>
                <a:gd name="connsiteX0" fmla="*/ 38992 w 38992"/>
                <a:gd name="connsiteY0" fmla="*/ 20050 h 38992"/>
                <a:gd name="connsiteX1" fmla="*/ 19493 w 38992"/>
                <a:gd name="connsiteY1" fmla="*/ 39542 h 38992"/>
                <a:gd name="connsiteX2" fmla="*/ 0 w 38992"/>
                <a:gd name="connsiteY2" fmla="*/ 20042 h 38992"/>
                <a:gd name="connsiteX3" fmla="*/ 19500 w 38992"/>
                <a:gd name="connsiteY3" fmla="*/ 550 h 38992"/>
                <a:gd name="connsiteX4" fmla="*/ 19878 w 38992"/>
                <a:gd name="connsiteY4" fmla="*/ 554 h 38992"/>
                <a:gd name="connsiteX5" fmla="*/ 38992 w 38992"/>
                <a:gd name="connsiteY5" fmla="*/ 20050 h 389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8992" h="38992">
                  <a:moveTo>
                    <a:pt x="38992" y="20050"/>
                  </a:moveTo>
                  <a:cubicBezTo>
                    <a:pt x="38990" y="30818"/>
                    <a:pt x="30260" y="39545"/>
                    <a:pt x="19493" y="39542"/>
                  </a:cubicBezTo>
                  <a:cubicBezTo>
                    <a:pt x="8726" y="39540"/>
                    <a:pt x="-2" y="30810"/>
                    <a:pt x="0" y="20042"/>
                  </a:cubicBezTo>
                  <a:cubicBezTo>
                    <a:pt x="2" y="9275"/>
                    <a:pt x="8733" y="548"/>
                    <a:pt x="19500" y="550"/>
                  </a:cubicBezTo>
                  <a:cubicBezTo>
                    <a:pt x="19626" y="550"/>
                    <a:pt x="19752" y="551"/>
                    <a:pt x="19878" y="554"/>
                  </a:cubicBezTo>
                  <a:cubicBezTo>
                    <a:pt x="30511" y="728"/>
                    <a:pt x="39029" y="9416"/>
                    <a:pt x="38992" y="2005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74" name="Freeform: Shape 573">
              <a:extLst>
                <a:ext uri="{FF2B5EF4-FFF2-40B4-BE49-F238E27FC236}">
                  <a16:creationId xmlns:a16="http://schemas.microsoft.com/office/drawing/2014/main" id="{838CBFF8-D175-48D7-B4CA-3060A113373E}"/>
                </a:ext>
              </a:extLst>
            </p:cNvPr>
            <p:cNvSpPr/>
            <p:nvPr/>
          </p:nvSpPr>
          <p:spPr>
            <a:xfrm>
              <a:off x="12013769" y="3647761"/>
              <a:ext cx="76455" cy="76455"/>
            </a:xfrm>
            <a:custGeom>
              <a:avLst/>
              <a:gdLst>
                <a:gd name="connsiteX0" fmla="*/ 76455 w 76455"/>
                <a:gd name="connsiteY0" fmla="*/ 38778 h 76455"/>
                <a:gd name="connsiteX1" fmla="*/ 38228 w 76455"/>
                <a:gd name="connsiteY1" fmla="*/ 77006 h 76455"/>
                <a:gd name="connsiteX2" fmla="*/ 0 w 76455"/>
                <a:gd name="connsiteY2" fmla="*/ 38778 h 76455"/>
                <a:gd name="connsiteX3" fmla="*/ 38228 w 76455"/>
                <a:gd name="connsiteY3" fmla="*/ 550 h 76455"/>
                <a:gd name="connsiteX4" fmla="*/ 76455 w 76455"/>
                <a:gd name="connsiteY4" fmla="*/ 38778 h 76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455" h="76455">
                  <a:moveTo>
                    <a:pt x="76455" y="38778"/>
                  </a:moveTo>
                  <a:cubicBezTo>
                    <a:pt x="76455" y="59890"/>
                    <a:pt x="59340" y="77006"/>
                    <a:pt x="38228" y="77006"/>
                  </a:cubicBezTo>
                  <a:cubicBezTo>
                    <a:pt x="17115" y="77006"/>
                    <a:pt x="0" y="59890"/>
                    <a:pt x="0" y="38778"/>
                  </a:cubicBezTo>
                  <a:cubicBezTo>
                    <a:pt x="0" y="17665"/>
                    <a:pt x="17115" y="550"/>
                    <a:pt x="38228" y="550"/>
                  </a:cubicBezTo>
                  <a:cubicBezTo>
                    <a:pt x="59340" y="550"/>
                    <a:pt x="76455" y="17665"/>
                    <a:pt x="76455" y="38778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28" name="Freeform: Shape 627">
              <a:extLst>
                <a:ext uri="{FF2B5EF4-FFF2-40B4-BE49-F238E27FC236}">
                  <a16:creationId xmlns:a16="http://schemas.microsoft.com/office/drawing/2014/main" id="{F21301A4-2CFC-4CAE-B28B-E15262A17245}"/>
                </a:ext>
              </a:extLst>
            </p:cNvPr>
            <p:cNvSpPr/>
            <p:nvPr/>
          </p:nvSpPr>
          <p:spPr>
            <a:xfrm>
              <a:off x="7710111" y="825565"/>
              <a:ext cx="8007" cy="7518"/>
            </a:xfrm>
            <a:custGeom>
              <a:avLst/>
              <a:gdLst>
                <a:gd name="connsiteX0" fmla="*/ 8007 w 8007"/>
                <a:gd name="connsiteY0" fmla="*/ 4277 h 7518"/>
                <a:gd name="connsiteX1" fmla="*/ 4376 w 8007"/>
                <a:gd name="connsiteY1" fmla="*/ 8036 h 7518"/>
                <a:gd name="connsiteX2" fmla="*/ 4248 w 8007"/>
                <a:gd name="connsiteY2" fmla="*/ 8036 h 7518"/>
                <a:gd name="connsiteX3" fmla="*/ 32 w 8007"/>
                <a:gd name="connsiteY3" fmla="*/ 4797 h 7518"/>
                <a:gd name="connsiteX4" fmla="*/ 3271 w 8007"/>
                <a:gd name="connsiteY4" fmla="*/ 582 h 7518"/>
                <a:gd name="connsiteX5" fmla="*/ 4248 w 8007"/>
                <a:gd name="connsiteY5" fmla="*/ 582 h 7518"/>
                <a:gd name="connsiteX6" fmla="*/ 8007 w 8007"/>
                <a:gd name="connsiteY6" fmla="*/ 4213 h 7518"/>
                <a:gd name="connsiteX7" fmla="*/ 8007 w 8007"/>
                <a:gd name="connsiteY7" fmla="*/ 4277 h 75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007" h="7518">
                  <a:moveTo>
                    <a:pt x="8007" y="4277"/>
                  </a:moveTo>
                  <a:cubicBezTo>
                    <a:pt x="8042" y="6318"/>
                    <a:pt x="6417" y="8001"/>
                    <a:pt x="4376" y="8036"/>
                  </a:cubicBezTo>
                  <a:cubicBezTo>
                    <a:pt x="4333" y="8037"/>
                    <a:pt x="4290" y="8037"/>
                    <a:pt x="4248" y="8036"/>
                  </a:cubicBezTo>
                  <a:cubicBezTo>
                    <a:pt x="2189" y="8306"/>
                    <a:pt x="302" y="6856"/>
                    <a:pt x="32" y="4797"/>
                  </a:cubicBezTo>
                  <a:cubicBezTo>
                    <a:pt x="-238" y="2739"/>
                    <a:pt x="1213" y="852"/>
                    <a:pt x="3271" y="582"/>
                  </a:cubicBezTo>
                  <a:cubicBezTo>
                    <a:pt x="3595" y="539"/>
                    <a:pt x="3923" y="539"/>
                    <a:pt x="4248" y="582"/>
                  </a:cubicBezTo>
                  <a:cubicBezTo>
                    <a:pt x="6288" y="547"/>
                    <a:pt x="7971" y="2172"/>
                    <a:pt x="8007" y="4213"/>
                  </a:cubicBezTo>
                  <a:cubicBezTo>
                    <a:pt x="8007" y="4234"/>
                    <a:pt x="8007" y="4256"/>
                    <a:pt x="8007" y="4277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29" name="Freeform: Shape 628">
              <a:extLst>
                <a:ext uri="{FF2B5EF4-FFF2-40B4-BE49-F238E27FC236}">
                  <a16:creationId xmlns:a16="http://schemas.microsoft.com/office/drawing/2014/main" id="{DA8467C1-A0CB-4D80-AF3B-99440FE51892}"/>
                </a:ext>
              </a:extLst>
            </p:cNvPr>
            <p:cNvSpPr/>
            <p:nvPr/>
          </p:nvSpPr>
          <p:spPr>
            <a:xfrm>
              <a:off x="7759213" y="1065857"/>
              <a:ext cx="2995" cy="2995"/>
            </a:xfrm>
            <a:custGeom>
              <a:avLst/>
              <a:gdLst>
                <a:gd name="connsiteX0" fmla="*/ 2994 w 2995"/>
                <a:gd name="connsiteY0" fmla="*/ 2017 h 2995"/>
                <a:gd name="connsiteX1" fmla="*/ 1594 w 2995"/>
                <a:gd name="connsiteY1" fmla="*/ 3545 h 2995"/>
                <a:gd name="connsiteX2" fmla="*/ 1529 w 2995"/>
                <a:gd name="connsiteY2" fmla="*/ 3546 h 2995"/>
                <a:gd name="connsiteX3" fmla="*/ 0 w 2995"/>
                <a:gd name="connsiteY3" fmla="*/ 2017 h 2995"/>
                <a:gd name="connsiteX4" fmla="*/ 1464 w 2995"/>
                <a:gd name="connsiteY4" fmla="*/ 550 h 2995"/>
                <a:gd name="connsiteX5" fmla="*/ 1529 w 2995"/>
                <a:gd name="connsiteY5" fmla="*/ 551 h 2995"/>
                <a:gd name="connsiteX6" fmla="*/ 2994 w 2995"/>
                <a:gd name="connsiteY6" fmla="*/ 2017 h 2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95" h="2995">
                  <a:moveTo>
                    <a:pt x="2994" y="2017"/>
                  </a:moveTo>
                  <a:cubicBezTo>
                    <a:pt x="3029" y="2825"/>
                    <a:pt x="2402" y="3509"/>
                    <a:pt x="1594" y="3545"/>
                  </a:cubicBezTo>
                  <a:cubicBezTo>
                    <a:pt x="1573" y="3546"/>
                    <a:pt x="1551" y="3546"/>
                    <a:pt x="1529" y="3546"/>
                  </a:cubicBezTo>
                  <a:cubicBezTo>
                    <a:pt x="684" y="3546"/>
                    <a:pt x="0" y="2861"/>
                    <a:pt x="0" y="2017"/>
                  </a:cubicBezTo>
                  <a:cubicBezTo>
                    <a:pt x="-1" y="1207"/>
                    <a:pt x="655" y="551"/>
                    <a:pt x="1464" y="550"/>
                  </a:cubicBezTo>
                  <a:cubicBezTo>
                    <a:pt x="1485" y="550"/>
                    <a:pt x="1507" y="550"/>
                    <a:pt x="1529" y="551"/>
                  </a:cubicBezTo>
                  <a:cubicBezTo>
                    <a:pt x="2339" y="551"/>
                    <a:pt x="2994" y="1207"/>
                    <a:pt x="2994" y="2017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30" name="Freeform: Shape 629">
              <a:extLst>
                <a:ext uri="{FF2B5EF4-FFF2-40B4-BE49-F238E27FC236}">
                  <a16:creationId xmlns:a16="http://schemas.microsoft.com/office/drawing/2014/main" id="{F397C8FF-8F63-4C4A-8E07-53AA51E86BDE}"/>
                </a:ext>
              </a:extLst>
            </p:cNvPr>
            <p:cNvSpPr/>
            <p:nvPr/>
          </p:nvSpPr>
          <p:spPr>
            <a:xfrm>
              <a:off x="7820949" y="1300704"/>
              <a:ext cx="2995" cy="2995"/>
            </a:xfrm>
            <a:custGeom>
              <a:avLst/>
              <a:gdLst>
                <a:gd name="connsiteX0" fmla="*/ 2996 w 2995"/>
                <a:gd name="connsiteY0" fmla="*/ 2079 h 2995"/>
                <a:gd name="connsiteX1" fmla="*/ 1532 w 2995"/>
                <a:gd name="connsiteY1" fmla="*/ 3546 h 2995"/>
                <a:gd name="connsiteX2" fmla="*/ 1467 w 2995"/>
                <a:gd name="connsiteY2" fmla="*/ 3544 h 2995"/>
                <a:gd name="connsiteX3" fmla="*/ 1 w 2995"/>
                <a:gd name="connsiteY3" fmla="*/ 2079 h 2995"/>
                <a:gd name="connsiteX4" fmla="*/ 1401 w 2995"/>
                <a:gd name="connsiteY4" fmla="*/ 551 h 2995"/>
                <a:gd name="connsiteX5" fmla="*/ 1467 w 2995"/>
                <a:gd name="connsiteY5" fmla="*/ 550 h 2995"/>
                <a:gd name="connsiteX6" fmla="*/ 2996 w 2995"/>
                <a:gd name="connsiteY6" fmla="*/ 2079 h 2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95" h="2995">
                  <a:moveTo>
                    <a:pt x="2996" y="2079"/>
                  </a:moveTo>
                  <a:cubicBezTo>
                    <a:pt x="2996" y="2888"/>
                    <a:pt x="2341" y="3545"/>
                    <a:pt x="1532" y="3546"/>
                  </a:cubicBezTo>
                  <a:cubicBezTo>
                    <a:pt x="1510" y="3546"/>
                    <a:pt x="1488" y="3545"/>
                    <a:pt x="1467" y="3544"/>
                  </a:cubicBezTo>
                  <a:cubicBezTo>
                    <a:pt x="657" y="3544"/>
                    <a:pt x="1" y="2888"/>
                    <a:pt x="1" y="2079"/>
                  </a:cubicBezTo>
                  <a:cubicBezTo>
                    <a:pt x="-34" y="1270"/>
                    <a:pt x="593" y="587"/>
                    <a:pt x="1401" y="551"/>
                  </a:cubicBezTo>
                  <a:cubicBezTo>
                    <a:pt x="1423" y="550"/>
                    <a:pt x="1445" y="550"/>
                    <a:pt x="1467" y="550"/>
                  </a:cubicBezTo>
                  <a:cubicBezTo>
                    <a:pt x="2311" y="550"/>
                    <a:pt x="2996" y="1235"/>
                    <a:pt x="2996" y="2079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31" name="Freeform: Shape 630">
              <a:extLst>
                <a:ext uri="{FF2B5EF4-FFF2-40B4-BE49-F238E27FC236}">
                  <a16:creationId xmlns:a16="http://schemas.microsoft.com/office/drawing/2014/main" id="{62BB6B8B-DB34-4C55-99E4-F30C860BEDD2}"/>
                </a:ext>
              </a:extLst>
            </p:cNvPr>
            <p:cNvSpPr/>
            <p:nvPr/>
          </p:nvSpPr>
          <p:spPr>
            <a:xfrm>
              <a:off x="7897404" y="1530517"/>
              <a:ext cx="2995" cy="2995"/>
            </a:xfrm>
            <a:custGeom>
              <a:avLst/>
              <a:gdLst>
                <a:gd name="connsiteX0" fmla="*/ 2996 w 2995"/>
                <a:gd name="connsiteY0" fmla="*/ 2079 h 2995"/>
                <a:gd name="connsiteX1" fmla="*/ 1532 w 2995"/>
                <a:gd name="connsiteY1" fmla="*/ 3546 h 2995"/>
                <a:gd name="connsiteX2" fmla="*/ 1467 w 2995"/>
                <a:gd name="connsiteY2" fmla="*/ 3544 h 2995"/>
                <a:gd name="connsiteX3" fmla="*/ 1 w 2995"/>
                <a:gd name="connsiteY3" fmla="*/ 2079 h 2995"/>
                <a:gd name="connsiteX4" fmla="*/ 1401 w 2995"/>
                <a:gd name="connsiteY4" fmla="*/ 551 h 2995"/>
                <a:gd name="connsiteX5" fmla="*/ 1467 w 2995"/>
                <a:gd name="connsiteY5" fmla="*/ 550 h 2995"/>
                <a:gd name="connsiteX6" fmla="*/ 2996 w 2995"/>
                <a:gd name="connsiteY6" fmla="*/ 2079 h 2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95" h="2995">
                  <a:moveTo>
                    <a:pt x="2996" y="2079"/>
                  </a:moveTo>
                  <a:cubicBezTo>
                    <a:pt x="2996" y="2888"/>
                    <a:pt x="2341" y="3545"/>
                    <a:pt x="1532" y="3546"/>
                  </a:cubicBezTo>
                  <a:cubicBezTo>
                    <a:pt x="1510" y="3546"/>
                    <a:pt x="1488" y="3545"/>
                    <a:pt x="1467" y="3544"/>
                  </a:cubicBezTo>
                  <a:cubicBezTo>
                    <a:pt x="657" y="3544"/>
                    <a:pt x="1" y="2888"/>
                    <a:pt x="1" y="2079"/>
                  </a:cubicBezTo>
                  <a:cubicBezTo>
                    <a:pt x="-34" y="1270"/>
                    <a:pt x="593" y="587"/>
                    <a:pt x="1401" y="551"/>
                  </a:cubicBezTo>
                  <a:cubicBezTo>
                    <a:pt x="1423" y="550"/>
                    <a:pt x="1445" y="550"/>
                    <a:pt x="1467" y="550"/>
                  </a:cubicBezTo>
                  <a:cubicBezTo>
                    <a:pt x="2311" y="550"/>
                    <a:pt x="2996" y="1235"/>
                    <a:pt x="2996" y="2079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32" name="Freeform: Shape 631">
              <a:extLst>
                <a:ext uri="{FF2B5EF4-FFF2-40B4-BE49-F238E27FC236}">
                  <a16:creationId xmlns:a16="http://schemas.microsoft.com/office/drawing/2014/main" id="{FED60EEC-6751-4853-B75E-54198FAE0263}"/>
                </a:ext>
              </a:extLst>
            </p:cNvPr>
            <p:cNvSpPr/>
            <p:nvPr/>
          </p:nvSpPr>
          <p:spPr>
            <a:xfrm>
              <a:off x="7986668" y="1753831"/>
              <a:ext cx="5988" cy="5989"/>
            </a:xfrm>
            <a:custGeom>
              <a:avLst/>
              <a:gdLst>
                <a:gd name="connsiteX0" fmla="*/ 5989 w 5988"/>
                <a:gd name="connsiteY0" fmla="*/ 3545 h 5989"/>
                <a:gd name="connsiteX1" fmla="*/ 2994 w 5988"/>
                <a:gd name="connsiteY1" fmla="*/ 6539 h 5989"/>
                <a:gd name="connsiteX2" fmla="*/ 0 w 5988"/>
                <a:gd name="connsiteY2" fmla="*/ 3545 h 5989"/>
                <a:gd name="connsiteX3" fmla="*/ 2994 w 5988"/>
                <a:gd name="connsiteY3" fmla="*/ 550 h 5989"/>
                <a:gd name="connsiteX4" fmla="*/ 5989 w 5988"/>
                <a:gd name="connsiteY4" fmla="*/ 3545 h 59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88" h="5989">
                  <a:moveTo>
                    <a:pt x="5989" y="3545"/>
                  </a:moveTo>
                  <a:cubicBezTo>
                    <a:pt x="5989" y="5198"/>
                    <a:pt x="4648" y="6539"/>
                    <a:pt x="2994" y="6539"/>
                  </a:cubicBezTo>
                  <a:cubicBezTo>
                    <a:pt x="1341" y="6539"/>
                    <a:pt x="0" y="5198"/>
                    <a:pt x="0" y="3545"/>
                  </a:cubicBezTo>
                  <a:cubicBezTo>
                    <a:pt x="0" y="1891"/>
                    <a:pt x="1341" y="550"/>
                    <a:pt x="2994" y="550"/>
                  </a:cubicBezTo>
                  <a:cubicBezTo>
                    <a:pt x="4648" y="550"/>
                    <a:pt x="5989" y="1891"/>
                    <a:pt x="5989" y="3545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33" name="Freeform: Shape 632">
              <a:extLst>
                <a:ext uri="{FF2B5EF4-FFF2-40B4-BE49-F238E27FC236}">
                  <a16:creationId xmlns:a16="http://schemas.microsoft.com/office/drawing/2014/main" id="{DD415B46-BE57-4AA4-AECF-39E7825FDC76}"/>
                </a:ext>
              </a:extLst>
            </p:cNvPr>
            <p:cNvSpPr/>
            <p:nvPr/>
          </p:nvSpPr>
          <p:spPr>
            <a:xfrm>
              <a:off x="9805926" y="3632279"/>
              <a:ext cx="2930" cy="2930"/>
            </a:xfrm>
            <a:custGeom>
              <a:avLst/>
              <a:gdLst>
                <a:gd name="connsiteX0" fmla="*/ 2931 w 2930"/>
                <a:gd name="connsiteY0" fmla="*/ 2015 h 2930"/>
                <a:gd name="connsiteX1" fmla="*/ 1465 w 2930"/>
                <a:gd name="connsiteY1" fmla="*/ 3481 h 2930"/>
                <a:gd name="connsiteX2" fmla="*/ 0 w 2930"/>
                <a:gd name="connsiteY2" fmla="*/ 2015 h 2930"/>
                <a:gd name="connsiteX3" fmla="*/ 1465 w 2930"/>
                <a:gd name="connsiteY3" fmla="*/ 550 h 2930"/>
                <a:gd name="connsiteX4" fmla="*/ 2931 w 2930"/>
                <a:gd name="connsiteY4" fmla="*/ 2015 h 2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30" h="2930">
                  <a:moveTo>
                    <a:pt x="2931" y="2015"/>
                  </a:moveTo>
                  <a:cubicBezTo>
                    <a:pt x="2931" y="2825"/>
                    <a:pt x="2274" y="3481"/>
                    <a:pt x="1465" y="3481"/>
                  </a:cubicBezTo>
                  <a:cubicBezTo>
                    <a:pt x="656" y="3481"/>
                    <a:pt x="0" y="2825"/>
                    <a:pt x="0" y="2015"/>
                  </a:cubicBezTo>
                  <a:cubicBezTo>
                    <a:pt x="0" y="1206"/>
                    <a:pt x="656" y="550"/>
                    <a:pt x="1465" y="550"/>
                  </a:cubicBezTo>
                  <a:cubicBezTo>
                    <a:pt x="2275" y="550"/>
                    <a:pt x="2931" y="1206"/>
                    <a:pt x="2931" y="2015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34" name="Freeform: Shape 633">
              <a:extLst>
                <a:ext uri="{FF2B5EF4-FFF2-40B4-BE49-F238E27FC236}">
                  <a16:creationId xmlns:a16="http://schemas.microsoft.com/office/drawing/2014/main" id="{11F76F36-4192-4390-92F5-68B60341EB48}"/>
                </a:ext>
              </a:extLst>
            </p:cNvPr>
            <p:cNvSpPr/>
            <p:nvPr/>
          </p:nvSpPr>
          <p:spPr>
            <a:xfrm>
              <a:off x="10027645" y="3730459"/>
              <a:ext cx="2995" cy="2995"/>
            </a:xfrm>
            <a:custGeom>
              <a:avLst/>
              <a:gdLst>
                <a:gd name="connsiteX0" fmla="*/ 2996 w 2995"/>
                <a:gd name="connsiteY0" fmla="*/ 2017 h 2995"/>
                <a:gd name="connsiteX1" fmla="*/ 1467 w 2995"/>
                <a:gd name="connsiteY1" fmla="*/ 3546 h 2995"/>
                <a:gd name="connsiteX2" fmla="*/ 0 w 2995"/>
                <a:gd name="connsiteY2" fmla="*/ 2082 h 2995"/>
                <a:gd name="connsiteX3" fmla="*/ 2 w 2995"/>
                <a:gd name="connsiteY3" fmla="*/ 2017 h 2995"/>
                <a:gd name="connsiteX4" fmla="*/ 1467 w 2995"/>
                <a:gd name="connsiteY4" fmla="*/ 551 h 2995"/>
                <a:gd name="connsiteX5" fmla="*/ 2994 w 2995"/>
                <a:gd name="connsiteY5" fmla="*/ 1952 h 2995"/>
                <a:gd name="connsiteX6" fmla="*/ 2996 w 2995"/>
                <a:gd name="connsiteY6" fmla="*/ 2017 h 2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95" h="2995">
                  <a:moveTo>
                    <a:pt x="2996" y="2017"/>
                  </a:moveTo>
                  <a:cubicBezTo>
                    <a:pt x="2996" y="2861"/>
                    <a:pt x="2311" y="3546"/>
                    <a:pt x="1467" y="3546"/>
                  </a:cubicBezTo>
                  <a:cubicBezTo>
                    <a:pt x="657" y="3546"/>
                    <a:pt x="1" y="2891"/>
                    <a:pt x="0" y="2082"/>
                  </a:cubicBezTo>
                  <a:cubicBezTo>
                    <a:pt x="0" y="2060"/>
                    <a:pt x="1" y="2038"/>
                    <a:pt x="2" y="2017"/>
                  </a:cubicBezTo>
                  <a:cubicBezTo>
                    <a:pt x="2" y="1207"/>
                    <a:pt x="658" y="551"/>
                    <a:pt x="1467" y="551"/>
                  </a:cubicBezTo>
                  <a:cubicBezTo>
                    <a:pt x="2276" y="516"/>
                    <a:pt x="2959" y="1143"/>
                    <a:pt x="2994" y="1952"/>
                  </a:cubicBezTo>
                  <a:cubicBezTo>
                    <a:pt x="2995" y="1974"/>
                    <a:pt x="2996" y="1995"/>
                    <a:pt x="2996" y="2017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35" name="Freeform: Shape 634">
              <a:extLst>
                <a:ext uri="{FF2B5EF4-FFF2-40B4-BE49-F238E27FC236}">
                  <a16:creationId xmlns:a16="http://schemas.microsoft.com/office/drawing/2014/main" id="{357E8A21-10E4-4B78-B058-A17DB18CD66D}"/>
                </a:ext>
              </a:extLst>
            </p:cNvPr>
            <p:cNvSpPr/>
            <p:nvPr/>
          </p:nvSpPr>
          <p:spPr>
            <a:xfrm>
              <a:off x="10255166" y="3814179"/>
              <a:ext cx="2995" cy="2995"/>
            </a:xfrm>
            <a:custGeom>
              <a:avLst/>
              <a:gdLst>
                <a:gd name="connsiteX0" fmla="*/ 2994 w 2995"/>
                <a:gd name="connsiteY0" fmla="*/ 2079 h 2995"/>
                <a:gd name="connsiteX1" fmla="*/ 1529 w 2995"/>
                <a:gd name="connsiteY1" fmla="*/ 3544 h 2995"/>
                <a:gd name="connsiteX2" fmla="*/ 2 w 2995"/>
                <a:gd name="connsiteY2" fmla="*/ 2144 h 2995"/>
                <a:gd name="connsiteX3" fmla="*/ 0 w 2995"/>
                <a:gd name="connsiteY3" fmla="*/ 2079 h 2995"/>
                <a:gd name="connsiteX4" fmla="*/ 1529 w 2995"/>
                <a:gd name="connsiteY4" fmla="*/ 550 h 2995"/>
                <a:gd name="connsiteX5" fmla="*/ 2996 w 2995"/>
                <a:gd name="connsiteY5" fmla="*/ 2014 h 2995"/>
                <a:gd name="connsiteX6" fmla="*/ 2994 w 2995"/>
                <a:gd name="connsiteY6" fmla="*/ 2079 h 2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95" h="2995">
                  <a:moveTo>
                    <a:pt x="2994" y="2079"/>
                  </a:moveTo>
                  <a:cubicBezTo>
                    <a:pt x="2994" y="2888"/>
                    <a:pt x="2338" y="3544"/>
                    <a:pt x="1529" y="3544"/>
                  </a:cubicBezTo>
                  <a:cubicBezTo>
                    <a:pt x="720" y="3579"/>
                    <a:pt x="37" y="2952"/>
                    <a:pt x="2" y="2144"/>
                  </a:cubicBezTo>
                  <a:cubicBezTo>
                    <a:pt x="1" y="2122"/>
                    <a:pt x="0" y="2100"/>
                    <a:pt x="0" y="2079"/>
                  </a:cubicBezTo>
                  <a:cubicBezTo>
                    <a:pt x="0" y="1234"/>
                    <a:pt x="684" y="550"/>
                    <a:pt x="1529" y="550"/>
                  </a:cubicBezTo>
                  <a:cubicBezTo>
                    <a:pt x="2339" y="549"/>
                    <a:pt x="2995" y="1205"/>
                    <a:pt x="2996" y="2014"/>
                  </a:cubicBezTo>
                  <a:cubicBezTo>
                    <a:pt x="2996" y="2036"/>
                    <a:pt x="2995" y="2058"/>
                    <a:pt x="2994" y="2079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36" name="Freeform: Shape 635">
              <a:extLst>
                <a:ext uri="{FF2B5EF4-FFF2-40B4-BE49-F238E27FC236}">
                  <a16:creationId xmlns:a16="http://schemas.microsoft.com/office/drawing/2014/main" id="{2B6A3A06-6256-410B-8517-476C5C0EDB4F}"/>
                </a:ext>
              </a:extLst>
            </p:cNvPr>
            <p:cNvSpPr/>
            <p:nvPr/>
          </p:nvSpPr>
          <p:spPr>
            <a:xfrm>
              <a:off x="10485361" y="3880949"/>
              <a:ext cx="7518" cy="7518"/>
            </a:xfrm>
            <a:custGeom>
              <a:avLst/>
              <a:gdLst>
                <a:gd name="connsiteX0" fmla="*/ 7517 w 7518"/>
                <a:gd name="connsiteY0" fmla="*/ 4246 h 7518"/>
                <a:gd name="connsiteX1" fmla="*/ 3822 w 7518"/>
                <a:gd name="connsiteY1" fmla="*/ 8068 h 7518"/>
                <a:gd name="connsiteX2" fmla="*/ 1 w 7518"/>
                <a:gd name="connsiteY2" fmla="*/ 4372 h 7518"/>
                <a:gd name="connsiteX3" fmla="*/ 3696 w 7518"/>
                <a:gd name="connsiteY3" fmla="*/ 551 h 7518"/>
                <a:gd name="connsiteX4" fmla="*/ 3822 w 7518"/>
                <a:gd name="connsiteY4" fmla="*/ 551 h 7518"/>
                <a:gd name="connsiteX5" fmla="*/ 7517 w 7518"/>
                <a:gd name="connsiteY5" fmla="*/ 4246 h 75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518" h="7518">
                  <a:moveTo>
                    <a:pt x="7517" y="4246"/>
                  </a:moveTo>
                  <a:cubicBezTo>
                    <a:pt x="7552" y="6322"/>
                    <a:pt x="5898" y="8033"/>
                    <a:pt x="3822" y="8068"/>
                  </a:cubicBezTo>
                  <a:cubicBezTo>
                    <a:pt x="1747" y="8103"/>
                    <a:pt x="36" y="6448"/>
                    <a:pt x="1" y="4372"/>
                  </a:cubicBezTo>
                  <a:cubicBezTo>
                    <a:pt x="-34" y="2297"/>
                    <a:pt x="1620" y="586"/>
                    <a:pt x="3696" y="551"/>
                  </a:cubicBezTo>
                  <a:cubicBezTo>
                    <a:pt x="3738" y="550"/>
                    <a:pt x="3780" y="550"/>
                    <a:pt x="3822" y="551"/>
                  </a:cubicBezTo>
                  <a:cubicBezTo>
                    <a:pt x="5862" y="551"/>
                    <a:pt x="7517" y="2205"/>
                    <a:pt x="7517" y="4246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37" name="Freeform: Shape 636">
              <a:extLst>
                <a:ext uri="{FF2B5EF4-FFF2-40B4-BE49-F238E27FC236}">
                  <a16:creationId xmlns:a16="http://schemas.microsoft.com/office/drawing/2014/main" id="{408795DD-30AB-41E4-8E48-37C3103DCEB0}"/>
                </a:ext>
              </a:extLst>
            </p:cNvPr>
            <p:cNvSpPr/>
            <p:nvPr/>
          </p:nvSpPr>
          <p:spPr>
            <a:xfrm>
              <a:off x="10720270" y="3933385"/>
              <a:ext cx="10576" cy="10576"/>
            </a:xfrm>
            <a:custGeom>
              <a:avLst/>
              <a:gdLst>
                <a:gd name="connsiteX0" fmla="*/ 10576 w 10576"/>
                <a:gd name="connsiteY0" fmla="*/ 5775 h 10576"/>
                <a:gd name="connsiteX1" fmla="*/ 5352 w 10576"/>
                <a:gd name="connsiteY1" fmla="*/ 11126 h 10576"/>
                <a:gd name="connsiteX2" fmla="*/ 0 w 10576"/>
                <a:gd name="connsiteY2" fmla="*/ 5902 h 10576"/>
                <a:gd name="connsiteX3" fmla="*/ 5225 w 10576"/>
                <a:gd name="connsiteY3" fmla="*/ 550 h 10576"/>
                <a:gd name="connsiteX4" fmla="*/ 5288 w 10576"/>
                <a:gd name="connsiteY4" fmla="*/ 550 h 10576"/>
                <a:gd name="connsiteX5" fmla="*/ 10575 w 10576"/>
                <a:gd name="connsiteY5" fmla="*/ 5775 h 10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576" h="10576">
                  <a:moveTo>
                    <a:pt x="10576" y="5775"/>
                  </a:moveTo>
                  <a:cubicBezTo>
                    <a:pt x="10611" y="8695"/>
                    <a:pt x="8272" y="11091"/>
                    <a:pt x="5352" y="11126"/>
                  </a:cubicBezTo>
                  <a:cubicBezTo>
                    <a:pt x="2432" y="11161"/>
                    <a:pt x="35" y="8822"/>
                    <a:pt x="0" y="5902"/>
                  </a:cubicBezTo>
                  <a:cubicBezTo>
                    <a:pt x="-35" y="2982"/>
                    <a:pt x="2304" y="586"/>
                    <a:pt x="5225" y="550"/>
                  </a:cubicBezTo>
                  <a:cubicBezTo>
                    <a:pt x="5246" y="550"/>
                    <a:pt x="5267" y="550"/>
                    <a:pt x="5288" y="550"/>
                  </a:cubicBezTo>
                  <a:cubicBezTo>
                    <a:pt x="8183" y="550"/>
                    <a:pt x="10540" y="2879"/>
                    <a:pt x="10575" y="5775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38" name="Freeform: Shape 637">
              <a:extLst>
                <a:ext uri="{FF2B5EF4-FFF2-40B4-BE49-F238E27FC236}">
                  <a16:creationId xmlns:a16="http://schemas.microsoft.com/office/drawing/2014/main" id="{C2C7ECDF-B093-4583-B92C-665010E4548B}"/>
                </a:ext>
              </a:extLst>
            </p:cNvPr>
            <p:cNvSpPr/>
            <p:nvPr/>
          </p:nvSpPr>
          <p:spPr>
            <a:xfrm>
              <a:off x="10956390" y="3968364"/>
              <a:ext cx="17607" cy="10002"/>
            </a:xfrm>
            <a:custGeom>
              <a:avLst/>
              <a:gdLst>
                <a:gd name="connsiteX0" fmla="*/ 8601 w 17607"/>
                <a:gd name="connsiteY0" fmla="*/ 550 h 10002"/>
                <a:gd name="connsiteX1" fmla="*/ 17585 w 17607"/>
                <a:gd name="connsiteY1" fmla="*/ 9533 h 10002"/>
                <a:gd name="connsiteX2" fmla="*/ 17585 w 17607"/>
                <a:gd name="connsiteY2" fmla="*/ 10553 h 10002"/>
                <a:gd name="connsiteX3" fmla="*/ 0 w 17607"/>
                <a:gd name="connsiteY3" fmla="*/ 10553 h 10002"/>
                <a:gd name="connsiteX4" fmla="*/ 0 w 17607"/>
                <a:gd name="connsiteY4" fmla="*/ 9533 h 10002"/>
                <a:gd name="connsiteX5" fmla="*/ 8984 w 17607"/>
                <a:gd name="connsiteY5" fmla="*/ 550 h 10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607" h="10002">
                  <a:moveTo>
                    <a:pt x="8601" y="550"/>
                  </a:moveTo>
                  <a:cubicBezTo>
                    <a:pt x="13562" y="550"/>
                    <a:pt x="17585" y="4572"/>
                    <a:pt x="17585" y="9533"/>
                  </a:cubicBezTo>
                  <a:cubicBezTo>
                    <a:pt x="17615" y="9872"/>
                    <a:pt x="17615" y="10213"/>
                    <a:pt x="17585" y="10553"/>
                  </a:cubicBezTo>
                  <a:lnTo>
                    <a:pt x="0" y="10553"/>
                  </a:lnTo>
                  <a:cubicBezTo>
                    <a:pt x="0" y="10170"/>
                    <a:pt x="0" y="9916"/>
                    <a:pt x="0" y="9533"/>
                  </a:cubicBezTo>
                  <a:cubicBezTo>
                    <a:pt x="0" y="4572"/>
                    <a:pt x="4022" y="550"/>
                    <a:pt x="8984" y="55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39" name="Freeform: Shape 638">
              <a:extLst>
                <a:ext uri="{FF2B5EF4-FFF2-40B4-BE49-F238E27FC236}">
                  <a16:creationId xmlns:a16="http://schemas.microsoft.com/office/drawing/2014/main" id="{CD3715C5-13EA-4FBC-9975-CB52B4A83B33}"/>
                </a:ext>
              </a:extLst>
            </p:cNvPr>
            <p:cNvSpPr/>
            <p:nvPr/>
          </p:nvSpPr>
          <p:spPr>
            <a:xfrm>
              <a:off x="11913166" y="3957851"/>
              <a:ext cx="38761" cy="20515"/>
            </a:xfrm>
            <a:custGeom>
              <a:avLst/>
              <a:gdLst>
                <a:gd name="connsiteX0" fmla="*/ 19241 w 38761"/>
                <a:gd name="connsiteY0" fmla="*/ 550 h 20515"/>
                <a:gd name="connsiteX1" fmla="*/ 38738 w 38761"/>
                <a:gd name="connsiteY1" fmla="*/ 20046 h 20515"/>
                <a:gd name="connsiteX2" fmla="*/ 38738 w 38761"/>
                <a:gd name="connsiteY2" fmla="*/ 21065 h 20515"/>
                <a:gd name="connsiteX3" fmla="*/ 0 w 38761"/>
                <a:gd name="connsiteY3" fmla="*/ 21066 h 20515"/>
                <a:gd name="connsiteX4" fmla="*/ 0 w 38761"/>
                <a:gd name="connsiteY4" fmla="*/ 20046 h 20515"/>
                <a:gd name="connsiteX5" fmla="*/ 19497 w 38761"/>
                <a:gd name="connsiteY5" fmla="*/ 550 h 20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8761" h="20515">
                  <a:moveTo>
                    <a:pt x="19241" y="550"/>
                  </a:moveTo>
                  <a:cubicBezTo>
                    <a:pt x="30009" y="550"/>
                    <a:pt x="38738" y="9279"/>
                    <a:pt x="38738" y="20046"/>
                  </a:cubicBezTo>
                  <a:cubicBezTo>
                    <a:pt x="38769" y="20385"/>
                    <a:pt x="38769" y="20726"/>
                    <a:pt x="38738" y="21065"/>
                  </a:cubicBezTo>
                  <a:lnTo>
                    <a:pt x="0" y="21066"/>
                  </a:lnTo>
                  <a:cubicBezTo>
                    <a:pt x="0" y="21066"/>
                    <a:pt x="0" y="20365"/>
                    <a:pt x="0" y="20046"/>
                  </a:cubicBezTo>
                  <a:cubicBezTo>
                    <a:pt x="0" y="9279"/>
                    <a:pt x="8729" y="550"/>
                    <a:pt x="19497" y="550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40" name="Freeform: Shape 639">
              <a:extLst>
                <a:ext uri="{FF2B5EF4-FFF2-40B4-BE49-F238E27FC236}">
                  <a16:creationId xmlns:a16="http://schemas.microsoft.com/office/drawing/2014/main" id="{69594306-D0C2-4666-8B9B-3E16C3E3C257}"/>
                </a:ext>
              </a:extLst>
            </p:cNvPr>
            <p:cNvSpPr/>
            <p:nvPr/>
          </p:nvSpPr>
          <p:spPr>
            <a:xfrm>
              <a:off x="12147523" y="3919496"/>
              <a:ext cx="38992" cy="38992"/>
            </a:xfrm>
            <a:custGeom>
              <a:avLst/>
              <a:gdLst>
                <a:gd name="connsiteX0" fmla="*/ 38988 w 38992"/>
                <a:gd name="connsiteY0" fmla="*/ 19664 h 38992"/>
                <a:gd name="connsiteX1" fmla="*/ 19878 w 38992"/>
                <a:gd name="connsiteY1" fmla="*/ 39538 h 38992"/>
                <a:gd name="connsiteX2" fmla="*/ 4 w 38992"/>
                <a:gd name="connsiteY2" fmla="*/ 20428 h 38992"/>
                <a:gd name="connsiteX3" fmla="*/ 19114 w 38992"/>
                <a:gd name="connsiteY3" fmla="*/ 554 h 38992"/>
                <a:gd name="connsiteX4" fmla="*/ 19493 w 38992"/>
                <a:gd name="connsiteY4" fmla="*/ 550 h 38992"/>
                <a:gd name="connsiteX5" fmla="*/ 38989 w 38992"/>
                <a:gd name="connsiteY5" fmla="*/ 19664 h 389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8992" h="38992">
                  <a:moveTo>
                    <a:pt x="38988" y="19664"/>
                  </a:moveTo>
                  <a:cubicBezTo>
                    <a:pt x="39199" y="30429"/>
                    <a:pt x="30644" y="39328"/>
                    <a:pt x="19878" y="39538"/>
                  </a:cubicBezTo>
                  <a:cubicBezTo>
                    <a:pt x="9113" y="39750"/>
                    <a:pt x="215" y="31194"/>
                    <a:pt x="4" y="20428"/>
                  </a:cubicBezTo>
                  <a:cubicBezTo>
                    <a:pt x="-207" y="9663"/>
                    <a:pt x="8348" y="765"/>
                    <a:pt x="19114" y="554"/>
                  </a:cubicBezTo>
                  <a:cubicBezTo>
                    <a:pt x="19240" y="552"/>
                    <a:pt x="19366" y="550"/>
                    <a:pt x="19493" y="550"/>
                  </a:cubicBezTo>
                  <a:cubicBezTo>
                    <a:pt x="30113" y="548"/>
                    <a:pt x="38781" y="9046"/>
                    <a:pt x="38989" y="19664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78" name="Freeform: Shape 677">
              <a:extLst>
                <a:ext uri="{FF2B5EF4-FFF2-40B4-BE49-F238E27FC236}">
                  <a16:creationId xmlns:a16="http://schemas.microsoft.com/office/drawing/2014/main" id="{C92F100A-518C-44DD-A4B6-8A2553376EDF}"/>
                </a:ext>
              </a:extLst>
            </p:cNvPr>
            <p:cNvSpPr/>
            <p:nvPr/>
          </p:nvSpPr>
          <p:spPr>
            <a:xfrm>
              <a:off x="7720346" y="1816841"/>
              <a:ext cx="2995" cy="2996"/>
            </a:xfrm>
            <a:custGeom>
              <a:avLst/>
              <a:gdLst>
                <a:gd name="connsiteX0" fmla="*/ 2996 w 2995"/>
                <a:gd name="connsiteY0" fmla="*/ 2017 h 2996"/>
                <a:gd name="connsiteX1" fmla="*/ 1467 w 2995"/>
                <a:gd name="connsiteY1" fmla="*/ 3546 h 2996"/>
                <a:gd name="connsiteX2" fmla="*/ 0 w 2995"/>
                <a:gd name="connsiteY2" fmla="*/ 2082 h 2996"/>
                <a:gd name="connsiteX3" fmla="*/ 2 w 2995"/>
                <a:gd name="connsiteY3" fmla="*/ 2017 h 2996"/>
                <a:gd name="connsiteX4" fmla="*/ 1467 w 2995"/>
                <a:gd name="connsiteY4" fmla="*/ 551 h 2996"/>
                <a:gd name="connsiteX5" fmla="*/ 2994 w 2995"/>
                <a:gd name="connsiteY5" fmla="*/ 1952 h 2996"/>
                <a:gd name="connsiteX6" fmla="*/ 2996 w 2995"/>
                <a:gd name="connsiteY6" fmla="*/ 2017 h 29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95" h="2996">
                  <a:moveTo>
                    <a:pt x="2996" y="2017"/>
                  </a:moveTo>
                  <a:cubicBezTo>
                    <a:pt x="2996" y="2862"/>
                    <a:pt x="2311" y="3546"/>
                    <a:pt x="1467" y="3546"/>
                  </a:cubicBezTo>
                  <a:cubicBezTo>
                    <a:pt x="657" y="3547"/>
                    <a:pt x="1" y="2891"/>
                    <a:pt x="0" y="2082"/>
                  </a:cubicBezTo>
                  <a:cubicBezTo>
                    <a:pt x="0" y="2060"/>
                    <a:pt x="1" y="2039"/>
                    <a:pt x="2" y="2017"/>
                  </a:cubicBezTo>
                  <a:cubicBezTo>
                    <a:pt x="2" y="1208"/>
                    <a:pt x="658" y="551"/>
                    <a:pt x="1467" y="551"/>
                  </a:cubicBezTo>
                  <a:cubicBezTo>
                    <a:pt x="2276" y="516"/>
                    <a:pt x="2959" y="1143"/>
                    <a:pt x="2994" y="1952"/>
                  </a:cubicBezTo>
                  <a:cubicBezTo>
                    <a:pt x="2995" y="1974"/>
                    <a:pt x="2996" y="1995"/>
                    <a:pt x="2996" y="2017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79" name="Freeform: Shape 678">
              <a:extLst>
                <a:ext uri="{FF2B5EF4-FFF2-40B4-BE49-F238E27FC236}">
                  <a16:creationId xmlns:a16="http://schemas.microsoft.com/office/drawing/2014/main" id="{0F0BCBEE-1F9E-4E45-8EEC-2E29942E10C6}"/>
                </a:ext>
              </a:extLst>
            </p:cNvPr>
            <p:cNvSpPr/>
            <p:nvPr/>
          </p:nvSpPr>
          <p:spPr>
            <a:xfrm>
              <a:off x="7822287" y="2037035"/>
              <a:ext cx="2995" cy="2995"/>
            </a:xfrm>
            <a:custGeom>
              <a:avLst/>
              <a:gdLst>
                <a:gd name="connsiteX0" fmla="*/ 2996 w 2995"/>
                <a:gd name="connsiteY0" fmla="*/ 2079 h 2995"/>
                <a:gd name="connsiteX1" fmla="*/ 1532 w 2995"/>
                <a:gd name="connsiteY1" fmla="*/ 3546 h 2995"/>
                <a:gd name="connsiteX2" fmla="*/ 1467 w 2995"/>
                <a:gd name="connsiteY2" fmla="*/ 3545 h 2995"/>
                <a:gd name="connsiteX3" fmla="*/ 1 w 2995"/>
                <a:gd name="connsiteY3" fmla="*/ 2079 h 2995"/>
                <a:gd name="connsiteX4" fmla="*/ 1401 w 2995"/>
                <a:gd name="connsiteY4" fmla="*/ 551 h 2995"/>
                <a:gd name="connsiteX5" fmla="*/ 1467 w 2995"/>
                <a:gd name="connsiteY5" fmla="*/ 550 h 2995"/>
                <a:gd name="connsiteX6" fmla="*/ 2996 w 2995"/>
                <a:gd name="connsiteY6" fmla="*/ 2079 h 2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95" h="2995">
                  <a:moveTo>
                    <a:pt x="2996" y="2079"/>
                  </a:moveTo>
                  <a:cubicBezTo>
                    <a:pt x="2996" y="2888"/>
                    <a:pt x="2341" y="3545"/>
                    <a:pt x="1532" y="3546"/>
                  </a:cubicBezTo>
                  <a:cubicBezTo>
                    <a:pt x="1510" y="3546"/>
                    <a:pt x="1488" y="3545"/>
                    <a:pt x="1467" y="3545"/>
                  </a:cubicBezTo>
                  <a:cubicBezTo>
                    <a:pt x="657" y="3545"/>
                    <a:pt x="1" y="2888"/>
                    <a:pt x="1" y="2079"/>
                  </a:cubicBezTo>
                  <a:cubicBezTo>
                    <a:pt x="-34" y="1271"/>
                    <a:pt x="593" y="587"/>
                    <a:pt x="1401" y="551"/>
                  </a:cubicBezTo>
                  <a:cubicBezTo>
                    <a:pt x="1423" y="550"/>
                    <a:pt x="1445" y="550"/>
                    <a:pt x="1467" y="550"/>
                  </a:cubicBezTo>
                  <a:cubicBezTo>
                    <a:pt x="2311" y="550"/>
                    <a:pt x="2996" y="1235"/>
                    <a:pt x="2996" y="2079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80" name="Freeform: Shape 679">
              <a:extLst>
                <a:ext uri="{FF2B5EF4-FFF2-40B4-BE49-F238E27FC236}">
                  <a16:creationId xmlns:a16="http://schemas.microsoft.com/office/drawing/2014/main" id="{13609846-ED09-4B78-8A6D-8616ACF62EC9}"/>
                </a:ext>
              </a:extLst>
            </p:cNvPr>
            <p:cNvSpPr/>
            <p:nvPr/>
          </p:nvSpPr>
          <p:spPr>
            <a:xfrm>
              <a:off x="9910224" y="3974417"/>
              <a:ext cx="2930" cy="2930"/>
            </a:xfrm>
            <a:custGeom>
              <a:avLst/>
              <a:gdLst>
                <a:gd name="connsiteX0" fmla="*/ 2931 w 2930"/>
                <a:gd name="connsiteY0" fmla="*/ 2015 h 2930"/>
                <a:gd name="connsiteX1" fmla="*/ 1465 w 2930"/>
                <a:gd name="connsiteY1" fmla="*/ 3481 h 2930"/>
                <a:gd name="connsiteX2" fmla="*/ 0 w 2930"/>
                <a:gd name="connsiteY2" fmla="*/ 2015 h 2930"/>
                <a:gd name="connsiteX3" fmla="*/ 1465 w 2930"/>
                <a:gd name="connsiteY3" fmla="*/ 550 h 2930"/>
                <a:gd name="connsiteX4" fmla="*/ 2931 w 2930"/>
                <a:gd name="connsiteY4" fmla="*/ 2015 h 2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30" h="2930">
                  <a:moveTo>
                    <a:pt x="2931" y="2015"/>
                  </a:moveTo>
                  <a:cubicBezTo>
                    <a:pt x="2931" y="2825"/>
                    <a:pt x="2274" y="3481"/>
                    <a:pt x="1465" y="3481"/>
                  </a:cubicBezTo>
                  <a:cubicBezTo>
                    <a:pt x="656" y="3481"/>
                    <a:pt x="0" y="2825"/>
                    <a:pt x="0" y="2015"/>
                  </a:cubicBezTo>
                  <a:cubicBezTo>
                    <a:pt x="0" y="1206"/>
                    <a:pt x="656" y="550"/>
                    <a:pt x="1465" y="550"/>
                  </a:cubicBezTo>
                  <a:cubicBezTo>
                    <a:pt x="2275" y="550"/>
                    <a:pt x="2931" y="1206"/>
                    <a:pt x="2931" y="2015"/>
                  </a:cubicBezTo>
                </a:path>
              </a:pathLst>
            </a:custGeom>
            <a:solidFill>
              <a:srgbClr val="443A65"/>
            </a:solidFill>
            <a:ln w="63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4E676D3-7635-41A0-BE20-EB845EB290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0228" y="659368"/>
            <a:ext cx="9144000" cy="821770"/>
          </a:xfrm>
        </p:spPr>
        <p:txBody>
          <a:bodyPr anchor="t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9955CEEE-BFC6-43E8-9D21-EF88AB5FF2C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6057" y="5520662"/>
            <a:ext cx="2066400" cy="939316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0608A4D9-0A54-46CA-BF8D-357609CC593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010778" y="5739752"/>
            <a:ext cx="1476000" cy="509446"/>
          </a:xfrm>
          <a:prstGeom prst="rect">
            <a:avLst/>
          </a:prstGeom>
        </p:spPr>
      </p:pic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4379DBCA-A74F-4DE1-8125-205DA89375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40228" y="1481138"/>
            <a:ext cx="9144000" cy="380206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800">
                <a:solidFill>
                  <a:schemeClr val="bg1"/>
                </a:solidFill>
              </a:defRPr>
            </a:lvl1pPr>
            <a:lvl2pPr marL="0" indent="0">
              <a:spcBef>
                <a:spcPts val="0"/>
              </a:spcBef>
              <a:buNone/>
              <a:defRPr sz="1800" b="1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3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130794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362E1-BB5C-4FFF-87E5-5DE23904F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9D0EA9-AE63-4DA5-86EF-CEDEE6BA4F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/>
            </a:lvl1pPr>
            <a:lvl2pPr marL="180975" indent="-180975">
              <a:defRPr/>
            </a:lvl2pPr>
            <a:lvl3pPr marL="542925" indent="-180975">
              <a:defRPr/>
            </a:lvl3pPr>
            <a:lvl4pPr marL="895350" indent="-180975">
              <a:defRPr/>
            </a:lvl4pPr>
            <a:lvl5pPr marL="1257300" indent="-180975"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4476CB-2019-4B7D-96A6-226797650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WFD Organisational Chart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4C8FB-8AA8-41DE-BF26-8DB966A71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70A0D-72EA-4F43-8E93-4CF1AFC095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7384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020675-F28A-4462-B554-96191A402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825" y="589391"/>
            <a:ext cx="11106150" cy="915559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68B271-1633-441A-8C85-0191EB2A20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4825" y="1504949"/>
            <a:ext cx="11106150" cy="461010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680884-99AD-49CB-97F2-03E0134F68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42963" y="6415884"/>
            <a:ext cx="4643437" cy="2159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1">
                <a:solidFill>
                  <a:schemeClr val="tx2"/>
                </a:solidFill>
              </a:defRPr>
            </a:lvl1pPr>
          </a:lstStyle>
          <a:p>
            <a:r>
              <a:rPr lang="en-GB"/>
              <a:t>WFD Organisational Chart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187EB0-D8EF-4F0E-BEAB-E2F36E78A2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04825" y="6415884"/>
            <a:ext cx="338138" cy="2159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1">
                <a:solidFill>
                  <a:schemeClr val="tx2"/>
                </a:solidFill>
              </a:defRPr>
            </a:lvl1pPr>
          </a:lstStyle>
          <a:p>
            <a:fld id="{6FA70A0D-72EA-4F43-8E93-4CF1AFC095FD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0D94B0D-3D1A-4386-A387-EA4A9B40CC1E}"/>
              </a:ext>
            </a:extLst>
          </p:cNvPr>
          <p:cNvCxnSpPr/>
          <p:nvPr userDrawn="1"/>
        </p:nvCxnSpPr>
        <p:spPr>
          <a:xfrm>
            <a:off x="721517" y="6455569"/>
            <a:ext cx="0" cy="145257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965ED81-1C68-4A07-AB8F-24D62DA558FF}"/>
              </a:ext>
            </a:extLst>
          </p:cNvPr>
          <p:cNvCxnSpPr>
            <a:cxnSpLocks/>
          </p:cNvCxnSpPr>
          <p:nvPr userDrawn="1"/>
        </p:nvCxnSpPr>
        <p:spPr>
          <a:xfrm>
            <a:off x="514350" y="6217441"/>
            <a:ext cx="11106150" cy="0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Graphic 16">
            <a:extLst>
              <a:ext uri="{FF2B5EF4-FFF2-40B4-BE49-F238E27FC236}">
                <a16:creationId xmlns:a16="http://schemas.microsoft.com/office/drawing/2014/main" id="{37E23264-0A7C-4252-9C95-60A3E881AC1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775155" y="6333970"/>
            <a:ext cx="900000" cy="409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548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0975" indent="-180975" algn="l" defTabSz="914400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542925" indent="-180975" algn="l" defTabSz="914400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895350" indent="-180975" algn="l" defTabSz="914400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57300" indent="-180975" algn="l" defTabSz="914400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619250" indent="-180975" algn="l" defTabSz="914400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020675-F28A-4462-B554-96191A402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825" y="589391"/>
            <a:ext cx="11106150" cy="915559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68B271-1633-441A-8C85-0191EB2A20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4825" y="1504949"/>
            <a:ext cx="11106150" cy="461010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680884-99AD-49CB-97F2-03E0134F68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42963" y="6415884"/>
            <a:ext cx="4643437" cy="2159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1">
                <a:solidFill>
                  <a:schemeClr val="tx2"/>
                </a:solidFill>
              </a:defRPr>
            </a:lvl1pPr>
          </a:lstStyle>
          <a:p>
            <a:r>
              <a:rPr lang="en-GB"/>
              <a:t>WFD Organisational Chart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187EB0-D8EF-4F0E-BEAB-E2F36E78A2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04825" y="6415884"/>
            <a:ext cx="338138" cy="2159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1">
                <a:solidFill>
                  <a:schemeClr val="tx2"/>
                </a:solidFill>
              </a:defRPr>
            </a:lvl1pPr>
          </a:lstStyle>
          <a:p>
            <a:fld id="{6FA70A0D-72EA-4F43-8E93-4CF1AFC095FD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0D94B0D-3D1A-4386-A387-EA4A9B40CC1E}"/>
              </a:ext>
            </a:extLst>
          </p:cNvPr>
          <p:cNvCxnSpPr/>
          <p:nvPr userDrawn="1"/>
        </p:nvCxnSpPr>
        <p:spPr>
          <a:xfrm>
            <a:off x="721517" y="6455569"/>
            <a:ext cx="0" cy="145257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965ED81-1C68-4A07-AB8F-24D62DA558FF}"/>
              </a:ext>
            </a:extLst>
          </p:cNvPr>
          <p:cNvCxnSpPr>
            <a:cxnSpLocks/>
          </p:cNvCxnSpPr>
          <p:nvPr userDrawn="1"/>
        </p:nvCxnSpPr>
        <p:spPr>
          <a:xfrm>
            <a:off x="514350" y="6217441"/>
            <a:ext cx="11106150" cy="0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Graphic 16">
            <a:extLst>
              <a:ext uri="{FF2B5EF4-FFF2-40B4-BE49-F238E27FC236}">
                <a16:creationId xmlns:a16="http://schemas.microsoft.com/office/drawing/2014/main" id="{37E23264-0A7C-4252-9C95-60A3E881AC1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775155" y="6333970"/>
            <a:ext cx="900000" cy="409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548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0975" indent="-180975" algn="l" defTabSz="914400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542925" indent="-180975" algn="l" defTabSz="914400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895350" indent="-180975" algn="l" defTabSz="914400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57300" indent="-180975" algn="l" defTabSz="914400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619250" indent="-180975" algn="l" defTabSz="914400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870619E-9562-4229-903F-3BAED546F3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0228" y="659368"/>
            <a:ext cx="9144000" cy="821770"/>
          </a:xfrm>
        </p:spPr>
        <p:txBody>
          <a:bodyPr/>
          <a:lstStyle/>
          <a:p>
            <a:r>
              <a:rPr lang="en-GB"/>
              <a:t>WFD Organisational Chart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0BC2AA-9847-42B2-857B-F90947D3917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40228" y="1481138"/>
            <a:ext cx="9144000" cy="3802061"/>
          </a:xfrm>
        </p:spPr>
        <p:txBody>
          <a:bodyPr vert="horz" lIns="0" tIns="0" rIns="0" bIns="0" rtlCol="0" anchor="t">
            <a:normAutofit/>
          </a:bodyPr>
          <a:lstStyle/>
          <a:p>
            <a:r>
              <a:rPr lang="en-GB" dirty="0"/>
              <a:t>July 2024</a:t>
            </a:r>
          </a:p>
          <a:p>
            <a:endParaRPr lang="en-GB" dirty="0"/>
          </a:p>
          <a:p>
            <a:pPr lvl="1"/>
            <a:r>
              <a:rPr lang="en-GB" dirty="0"/>
              <a:t>WFD People Team</a:t>
            </a:r>
          </a:p>
        </p:txBody>
      </p:sp>
    </p:spTree>
    <p:extLst>
      <p:ext uri="{BB962C8B-B14F-4D97-AF65-F5344CB8AC3E}">
        <p14:creationId xmlns:p14="http://schemas.microsoft.com/office/powerpoint/2010/main" val="1171009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3F914D1-1004-42B8-8CEF-1261E9327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Asia-Pacific and Americas Country Office Teams –</a:t>
            </a:r>
            <a:br>
              <a:rPr lang="en-GB"/>
            </a:br>
            <a:r>
              <a:rPr lang="en-GB"/>
              <a:t>East Asia and Pacific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848E8501-F8D2-43B6-B4D1-896D5E331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WFD Organisational Chart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CA49582-1937-4771-B275-24A9385F3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70A0D-72EA-4F43-8E93-4CF1AFC095FD}" type="slidenum">
              <a:rPr lang="en-GB" dirty="0" smtClean="0"/>
              <a:t>10</a:t>
            </a:fld>
            <a:endParaRPr lang="en-GB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212288A-3C50-9F08-8B14-3BB3E532D3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799294"/>
              </p:ext>
            </p:extLst>
          </p:nvPr>
        </p:nvGraphicFramePr>
        <p:xfrm>
          <a:off x="0" y="1043709"/>
          <a:ext cx="12192000" cy="50713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63994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3F914D1-1004-42B8-8CEF-1261E9327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Asia-Pacific and Americas Country Office Teams –</a:t>
            </a:r>
            <a:br>
              <a:rPr lang="en-GB"/>
            </a:br>
            <a:r>
              <a:rPr lang="en-GB"/>
              <a:t>South Asia and Americas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848E8501-F8D2-43B6-B4D1-896D5E331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WFD Organisational Chart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CA49582-1937-4771-B275-24A9385F3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70A0D-72EA-4F43-8E93-4CF1AFC095FD}" type="slidenum">
              <a:rPr lang="en-GB" dirty="0" smtClean="0"/>
              <a:t>11</a:t>
            </a:fld>
            <a:endParaRPr lang="en-GB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212288A-3C50-9F08-8B14-3BB3E532D3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3624813"/>
              </p:ext>
            </p:extLst>
          </p:nvPr>
        </p:nvGraphicFramePr>
        <p:xfrm>
          <a:off x="0" y="1043709"/>
          <a:ext cx="12192000" cy="50713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93401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3F914D1-1004-42B8-8CEF-1261E9327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Europe and Central Asia Country Office Teams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848E8501-F8D2-43B6-B4D1-896D5E331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WFD Organisational Chart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CA49582-1937-4771-B275-24A9385F3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70A0D-72EA-4F43-8E93-4CF1AFC095FD}" type="slidenum">
              <a:rPr lang="en-GB" dirty="0" smtClean="0"/>
              <a:t>12</a:t>
            </a:fld>
            <a:endParaRPr lang="en-GB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01FECD4-262B-6759-7359-19A7489B9E0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9979882"/>
              </p:ext>
            </p:extLst>
          </p:nvPr>
        </p:nvGraphicFramePr>
        <p:xfrm>
          <a:off x="104775" y="1014985"/>
          <a:ext cx="11925300" cy="5253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24225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3F914D1-1004-42B8-8CEF-1261E9327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MENA Country Office Teams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848E8501-F8D2-43B6-B4D1-896D5E331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WFD Organisational Chart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CA49582-1937-4771-B275-24A9385F3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70A0D-72EA-4F43-8E93-4CF1AFC095FD}" type="slidenum">
              <a:rPr lang="en-GB" dirty="0" smtClean="0"/>
              <a:t>13</a:t>
            </a:fld>
            <a:endParaRPr lang="en-GB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006376B-5C7B-2509-BA4C-A1ED2BBBCB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3021328"/>
              </p:ext>
            </p:extLst>
          </p:nvPr>
        </p:nvGraphicFramePr>
        <p:xfrm>
          <a:off x="504825" y="1504950"/>
          <a:ext cx="11106150" cy="4610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61918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848E8501-F8D2-43B6-B4D1-896D5E331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WFD Organisational Chart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CA49582-1937-4771-B275-24A9385F3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70A0D-72EA-4F43-8E93-4CF1AFC095FD}" type="slidenum">
              <a:rPr lang="en-GB" dirty="0" smtClean="0"/>
              <a:t>2</a:t>
            </a:fld>
            <a:endParaRPr lang="en-GB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0FC27A65-F491-636B-3E87-2B2CD728C1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3040658"/>
              </p:ext>
            </p:extLst>
          </p:nvPr>
        </p:nvGraphicFramePr>
        <p:xfrm>
          <a:off x="542925" y="1305842"/>
          <a:ext cx="11106150" cy="4610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B57D5084-C666-76B2-BAE9-0AB5110BBC68}"/>
              </a:ext>
            </a:extLst>
          </p:cNvPr>
          <p:cNvSpPr txBox="1"/>
          <p:nvPr/>
        </p:nvSpPr>
        <p:spPr>
          <a:xfrm>
            <a:off x="0" y="116674"/>
            <a:ext cx="33884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Directorates – UK Centre</a:t>
            </a:r>
          </a:p>
        </p:txBody>
      </p:sp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1FC5CB49-95F7-8648-7547-42CEA9AB3F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1214636"/>
              </p:ext>
            </p:extLst>
          </p:nvPr>
        </p:nvGraphicFramePr>
        <p:xfrm>
          <a:off x="8908322" y="83081"/>
          <a:ext cx="3210310" cy="975360"/>
        </p:xfrm>
        <a:graphic>
          <a:graphicData uri="http://schemas.openxmlformats.org/drawingml/2006/table">
            <a:tbl>
              <a:tblPr/>
              <a:tblGrid>
                <a:gridCol w="1110934">
                  <a:extLst>
                    <a:ext uri="{9D8B030D-6E8A-4147-A177-3AD203B41FA5}">
                      <a16:colId xmlns:a16="http://schemas.microsoft.com/office/drawing/2014/main" val="344620469"/>
                    </a:ext>
                  </a:extLst>
                </a:gridCol>
                <a:gridCol w="2099376">
                  <a:extLst>
                    <a:ext uri="{9D8B030D-6E8A-4147-A177-3AD203B41FA5}">
                      <a16:colId xmlns:a16="http://schemas.microsoft.com/office/drawing/2014/main" val="2001158760"/>
                    </a:ext>
                  </a:extLst>
                </a:gridCol>
              </a:tblGrid>
              <a:tr h="234219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/>
                        <a:t>KEY</a:t>
                      </a:r>
                      <a:endParaRPr lang="en-GB" sz="100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9452250"/>
                  </a:ext>
                </a:extLst>
              </a:tr>
              <a:tr h="234219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900"/>
                        <a:t>Core-funded UK role</a:t>
                      </a:r>
                      <a:endParaRPr lang="en-GB" sz="9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5220146"/>
                  </a:ext>
                </a:extLst>
              </a:tr>
              <a:tr h="234219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900"/>
                        <a:t>Core-funded Regional capabilities</a:t>
                      </a:r>
                      <a:endParaRPr lang="en-GB" sz="9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8561574"/>
                  </a:ext>
                </a:extLst>
              </a:tr>
              <a:tr h="234539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900"/>
                        <a:t>50% &gt; Third-party funded UK role</a:t>
                      </a:r>
                      <a:endParaRPr lang="en-GB" sz="9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6441304"/>
                  </a:ext>
                </a:extLst>
              </a:tr>
            </a:tbl>
          </a:graphicData>
        </a:graphic>
      </p:graphicFrame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400ED09E-8266-B16D-98C5-2AC86B73F8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8189812"/>
              </p:ext>
            </p:extLst>
          </p:nvPr>
        </p:nvGraphicFramePr>
        <p:xfrm>
          <a:off x="10188232" y="1172185"/>
          <a:ext cx="1930400" cy="15585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67916256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1116154458"/>
                    </a:ext>
                  </a:extLst>
                </a:gridCol>
              </a:tblGrid>
              <a:tr h="166219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Grade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Pay band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9682088"/>
                  </a:ext>
                </a:extLst>
              </a:tr>
              <a:tr h="1740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A2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05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/>
                        </a:rPr>
                        <a:t>£26,500</a:t>
                      </a:r>
                      <a:endParaRPr lang="en-GB" sz="1050" b="0" i="0" u="none" strike="noStrike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108000" marR="9525" marT="9525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4873428"/>
                  </a:ext>
                </a:extLst>
              </a:tr>
              <a:tr h="1740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B3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5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/>
                        </a:rPr>
                        <a:t>£28,000 - £30,000</a:t>
                      </a:r>
                      <a:endParaRPr lang="en-GB" sz="1050" b="0" i="0" u="none" strike="noStrike">
                        <a:solidFill>
                          <a:schemeClr val="bg1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4882366"/>
                  </a:ext>
                </a:extLst>
              </a:tr>
              <a:tr h="1740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C4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5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/>
                        </a:rPr>
                        <a:t>£34,500 - £40,000</a:t>
                      </a:r>
                      <a:endParaRPr lang="en-GB" sz="1050" b="0" i="0" u="none" strike="noStrike">
                        <a:solidFill>
                          <a:schemeClr val="bg1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8805739"/>
                  </a:ext>
                </a:extLst>
              </a:tr>
              <a:tr h="1740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C5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5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/>
                        </a:rPr>
                        <a:t>£42,500 - £48,000</a:t>
                      </a:r>
                      <a:endParaRPr lang="en-GB" sz="105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1782066"/>
                  </a:ext>
                </a:extLst>
              </a:tr>
              <a:tr h="1740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D6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5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/>
                        </a:rPr>
                        <a:t>£53,000 - £62,000</a:t>
                      </a:r>
                      <a:endParaRPr lang="en-GB" sz="1050" b="0" i="0" u="none" strike="noStrike">
                        <a:solidFill>
                          <a:schemeClr val="bg1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5307795"/>
                  </a:ext>
                </a:extLst>
              </a:tr>
              <a:tr h="1740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D7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5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/>
                        </a:rPr>
                        <a:t>£64,000 - £74,000</a:t>
                      </a:r>
                      <a:endParaRPr lang="en-GB" sz="1050" b="0" i="0" u="none" strike="noStrike">
                        <a:solidFill>
                          <a:schemeClr val="bg1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0936827"/>
                  </a:ext>
                </a:extLst>
              </a:tr>
              <a:tr h="1740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SCS1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5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/>
                        </a:rPr>
                        <a:t>£75,000 - £117,800</a:t>
                      </a:r>
                      <a:endParaRPr lang="en-GB" sz="105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133418"/>
                  </a:ext>
                </a:extLst>
              </a:tr>
              <a:tr h="1740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SCS2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5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/>
                        </a:rPr>
                        <a:t>£97,000 - £162,500</a:t>
                      </a:r>
                      <a:endParaRPr lang="en-GB" sz="105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23135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7430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3F914D1-1004-42B8-8CEF-1261E9327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CEO and Communications Directorate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848E8501-F8D2-43B6-B4D1-896D5E331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WFD Organisational Chart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CA49582-1937-4771-B275-24A9385F3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70A0D-72EA-4F43-8E93-4CF1AFC095FD}" type="slidenum">
              <a:rPr lang="en-GB" dirty="0" smtClean="0"/>
              <a:t>3</a:t>
            </a:fld>
            <a:endParaRPr lang="en-GB"/>
          </a:p>
        </p:txBody>
      </p:sp>
      <p:graphicFrame>
        <p:nvGraphicFramePr>
          <p:cNvPr id="13" name="Content Placeholder 12">
            <a:extLst>
              <a:ext uri="{FF2B5EF4-FFF2-40B4-BE49-F238E27FC236}">
                <a16:creationId xmlns:a16="http://schemas.microsoft.com/office/drawing/2014/main" id="{6454CEDB-C228-DD40-50CE-6F903C8C89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3618865"/>
              </p:ext>
            </p:extLst>
          </p:nvPr>
        </p:nvGraphicFramePr>
        <p:xfrm>
          <a:off x="504825" y="1504950"/>
          <a:ext cx="11106150" cy="4610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0AF151B2-7940-698B-F24B-00EF651893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5303163"/>
              </p:ext>
            </p:extLst>
          </p:nvPr>
        </p:nvGraphicFramePr>
        <p:xfrm>
          <a:off x="8908322" y="83081"/>
          <a:ext cx="3210310" cy="975360"/>
        </p:xfrm>
        <a:graphic>
          <a:graphicData uri="http://schemas.openxmlformats.org/drawingml/2006/table">
            <a:tbl>
              <a:tblPr/>
              <a:tblGrid>
                <a:gridCol w="1110934">
                  <a:extLst>
                    <a:ext uri="{9D8B030D-6E8A-4147-A177-3AD203B41FA5}">
                      <a16:colId xmlns:a16="http://schemas.microsoft.com/office/drawing/2014/main" val="344620469"/>
                    </a:ext>
                  </a:extLst>
                </a:gridCol>
                <a:gridCol w="2099376">
                  <a:extLst>
                    <a:ext uri="{9D8B030D-6E8A-4147-A177-3AD203B41FA5}">
                      <a16:colId xmlns:a16="http://schemas.microsoft.com/office/drawing/2014/main" val="2001158760"/>
                    </a:ext>
                  </a:extLst>
                </a:gridCol>
              </a:tblGrid>
              <a:tr h="234219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/>
                        <a:t>KEY</a:t>
                      </a:r>
                      <a:endParaRPr lang="en-GB" sz="100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9452250"/>
                  </a:ext>
                </a:extLst>
              </a:tr>
              <a:tr h="234219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900"/>
                        <a:t>Core-funded UK role</a:t>
                      </a:r>
                      <a:endParaRPr lang="en-GB" sz="9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5220146"/>
                  </a:ext>
                </a:extLst>
              </a:tr>
              <a:tr h="234219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900"/>
                        <a:t>Core-funded Regional capabilities</a:t>
                      </a:r>
                      <a:endParaRPr lang="en-GB" sz="9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8561574"/>
                  </a:ext>
                </a:extLst>
              </a:tr>
              <a:tr h="234539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900"/>
                        <a:t>50% &gt; Third-party funded UK role</a:t>
                      </a:r>
                      <a:endParaRPr lang="en-GB" sz="9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6441304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1ADBB5BC-0871-95FA-B7C7-5250B328F9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1374754"/>
              </p:ext>
            </p:extLst>
          </p:nvPr>
        </p:nvGraphicFramePr>
        <p:xfrm>
          <a:off x="10188232" y="1172185"/>
          <a:ext cx="1930400" cy="15585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67916256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1116154458"/>
                    </a:ext>
                  </a:extLst>
                </a:gridCol>
              </a:tblGrid>
              <a:tr h="166219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Grade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Pay band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9682088"/>
                  </a:ext>
                </a:extLst>
              </a:tr>
              <a:tr h="1740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A2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05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/>
                        </a:rPr>
                        <a:t>£26,500</a:t>
                      </a:r>
                      <a:endParaRPr lang="en-GB" sz="1050" b="0" i="0" u="none" strike="noStrike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108000" marR="9525" marT="9525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4873428"/>
                  </a:ext>
                </a:extLst>
              </a:tr>
              <a:tr h="1740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B3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5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/>
                        </a:rPr>
                        <a:t>£28,000 - £30,000</a:t>
                      </a:r>
                      <a:endParaRPr lang="en-GB" sz="1050" b="0" i="0" u="none" strike="noStrike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108000" marR="9525" marT="9525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4882366"/>
                  </a:ext>
                </a:extLst>
              </a:tr>
              <a:tr h="1740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C4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5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/>
                        </a:rPr>
                        <a:t>£34,500 - £40,000</a:t>
                      </a:r>
                      <a:endParaRPr lang="en-GB" sz="1050" b="0" i="0" u="none" strike="noStrike">
                        <a:solidFill>
                          <a:schemeClr val="bg1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8805739"/>
                  </a:ext>
                </a:extLst>
              </a:tr>
              <a:tr h="1740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C5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5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/>
                        </a:rPr>
                        <a:t>£42,500 - £48,000</a:t>
                      </a:r>
                      <a:endParaRPr lang="en-GB" sz="105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1782066"/>
                  </a:ext>
                </a:extLst>
              </a:tr>
              <a:tr h="1740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D6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5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/>
                        </a:rPr>
                        <a:t>£53,000 - £62,000</a:t>
                      </a:r>
                      <a:endParaRPr lang="en-GB" sz="1050" b="0" i="0" u="none" strike="noStrike">
                        <a:solidFill>
                          <a:schemeClr val="bg1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5307795"/>
                  </a:ext>
                </a:extLst>
              </a:tr>
              <a:tr h="1740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D7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5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/>
                        </a:rPr>
                        <a:t>£64,000 - £74,000</a:t>
                      </a:r>
                      <a:endParaRPr lang="en-GB" sz="1050" b="0" i="0" u="none" strike="noStrike">
                        <a:solidFill>
                          <a:schemeClr val="bg1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0936827"/>
                  </a:ext>
                </a:extLst>
              </a:tr>
              <a:tr h="1740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SCS1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5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/>
                        </a:rPr>
                        <a:t>£75,000 - £117,800</a:t>
                      </a:r>
                      <a:endParaRPr lang="en-GB" sz="105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133418"/>
                  </a:ext>
                </a:extLst>
              </a:tr>
              <a:tr h="1740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SCS2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5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/>
                        </a:rPr>
                        <a:t>£97,000 - £162,500</a:t>
                      </a:r>
                      <a:endParaRPr lang="en-GB" sz="105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23135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134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3F914D1-1004-42B8-8CEF-1261E9327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Policy and Programmes Directorate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848E8501-F8D2-43B6-B4D1-896D5E331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WFD Organisational Chart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CA49582-1937-4771-B275-24A9385F3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70A0D-72EA-4F43-8E93-4CF1AFC095FD}" type="slidenum">
              <a:rPr lang="en-GB" dirty="0" smtClean="0"/>
              <a:t>4</a:t>
            </a:fld>
            <a:endParaRPr lang="en-GB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2C67680-EB4A-1F74-B00F-97AC231899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6918878"/>
              </p:ext>
            </p:extLst>
          </p:nvPr>
        </p:nvGraphicFramePr>
        <p:xfrm>
          <a:off x="325148" y="1172185"/>
          <a:ext cx="11617469" cy="5096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DCE6B75-A9C5-CC66-DB40-92663BF451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1968028"/>
              </p:ext>
            </p:extLst>
          </p:nvPr>
        </p:nvGraphicFramePr>
        <p:xfrm>
          <a:off x="8908322" y="83081"/>
          <a:ext cx="3210310" cy="975360"/>
        </p:xfrm>
        <a:graphic>
          <a:graphicData uri="http://schemas.openxmlformats.org/drawingml/2006/table">
            <a:tbl>
              <a:tblPr/>
              <a:tblGrid>
                <a:gridCol w="1110934">
                  <a:extLst>
                    <a:ext uri="{9D8B030D-6E8A-4147-A177-3AD203B41FA5}">
                      <a16:colId xmlns:a16="http://schemas.microsoft.com/office/drawing/2014/main" val="344620469"/>
                    </a:ext>
                  </a:extLst>
                </a:gridCol>
                <a:gridCol w="2099376">
                  <a:extLst>
                    <a:ext uri="{9D8B030D-6E8A-4147-A177-3AD203B41FA5}">
                      <a16:colId xmlns:a16="http://schemas.microsoft.com/office/drawing/2014/main" val="2001158760"/>
                    </a:ext>
                  </a:extLst>
                </a:gridCol>
              </a:tblGrid>
              <a:tr h="234219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/>
                        <a:t>KEY</a:t>
                      </a:r>
                      <a:endParaRPr lang="en-GB" sz="100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9452250"/>
                  </a:ext>
                </a:extLst>
              </a:tr>
              <a:tr h="234219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900"/>
                        <a:t>Core-funded UK role</a:t>
                      </a:r>
                      <a:endParaRPr lang="en-GB" sz="9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5220146"/>
                  </a:ext>
                </a:extLst>
              </a:tr>
              <a:tr h="234219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900"/>
                        <a:t>Core-funded Regional capabilities</a:t>
                      </a:r>
                      <a:endParaRPr lang="en-GB" sz="9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8561574"/>
                  </a:ext>
                </a:extLst>
              </a:tr>
              <a:tr h="234539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900"/>
                        <a:t>50% &gt; Third-party funded UK role</a:t>
                      </a:r>
                      <a:endParaRPr lang="en-GB" sz="9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6441304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2EE0C0F-04B0-489F-D2D5-31DEA8D425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3958219"/>
              </p:ext>
            </p:extLst>
          </p:nvPr>
        </p:nvGraphicFramePr>
        <p:xfrm>
          <a:off x="10188232" y="1172185"/>
          <a:ext cx="1930400" cy="15585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67916256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1116154458"/>
                    </a:ext>
                  </a:extLst>
                </a:gridCol>
              </a:tblGrid>
              <a:tr h="166219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Grade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Pay band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9682088"/>
                  </a:ext>
                </a:extLst>
              </a:tr>
              <a:tr h="1740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A2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05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/>
                        </a:rPr>
                        <a:t>£26,500</a:t>
                      </a:r>
                      <a:endParaRPr lang="en-GB" sz="1050" b="0" i="0" u="none" strike="noStrike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108000" marR="9525" marT="9525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4873428"/>
                  </a:ext>
                </a:extLst>
              </a:tr>
              <a:tr h="1740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B3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5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/>
                        </a:rPr>
                        <a:t>£28,000 - £30,000</a:t>
                      </a:r>
                      <a:endParaRPr lang="en-GB" sz="1050" b="0" i="0" u="none" strike="noStrike">
                        <a:solidFill>
                          <a:schemeClr val="bg1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4882366"/>
                  </a:ext>
                </a:extLst>
              </a:tr>
              <a:tr h="1740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C4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5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/>
                        </a:rPr>
                        <a:t>£34,500 - £40,000</a:t>
                      </a:r>
                      <a:endParaRPr lang="en-GB" sz="1050" b="0" i="0" u="none" strike="noStrike">
                        <a:solidFill>
                          <a:schemeClr val="bg1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8805739"/>
                  </a:ext>
                </a:extLst>
              </a:tr>
              <a:tr h="1740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C5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5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/>
                        </a:rPr>
                        <a:t>£42,500 - £48,000</a:t>
                      </a:r>
                      <a:endParaRPr lang="en-GB" sz="105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1782066"/>
                  </a:ext>
                </a:extLst>
              </a:tr>
              <a:tr h="1740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D6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5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/>
                        </a:rPr>
                        <a:t>£53,000 - £62,000</a:t>
                      </a:r>
                      <a:endParaRPr lang="en-GB" sz="1050" b="0" i="0" u="none" strike="noStrike">
                        <a:solidFill>
                          <a:schemeClr val="bg1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5307795"/>
                  </a:ext>
                </a:extLst>
              </a:tr>
              <a:tr h="1740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D7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5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/>
                        </a:rPr>
                        <a:t>£64,000 - £74,000</a:t>
                      </a:r>
                      <a:endParaRPr lang="en-GB" sz="1050" b="0" i="0" u="none" strike="noStrike">
                        <a:solidFill>
                          <a:schemeClr val="bg1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0936827"/>
                  </a:ext>
                </a:extLst>
              </a:tr>
              <a:tr h="1740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SCS1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5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/>
                        </a:rPr>
                        <a:t>£75,000 - £117,800</a:t>
                      </a:r>
                      <a:endParaRPr lang="en-GB" sz="105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133418"/>
                  </a:ext>
                </a:extLst>
              </a:tr>
              <a:tr h="1740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SCS2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5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/>
                        </a:rPr>
                        <a:t>£97,000 - £162,500</a:t>
                      </a:r>
                      <a:endParaRPr lang="en-GB" sz="105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23135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8181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3F914D1-1004-42B8-8CEF-1261E9327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Quality and Innovation Directorate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848E8501-F8D2-43B6-B4D1-896D5E331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WFD Organisational Chart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CA49582-1937-4771-B275-24A9385F3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70A0D-72EA-4F43-8E93-4CF1AFC095FD}" type="slidenum">
              <a:rPr lang="en-GB" dirty="0" smtClean="0"/>
              <a:t>5</a:t>
            </a:fld>
            <a:endParaRPr lang="en-GB"/>
          </a:p>
        </p:txBody>
      </p:sp>
      <p:graphicFrame>
        <p:nvGraphicFramePr>
          <p:cNvPr id="13" name="Content Placeholder 12">
            <a:extLst>
              <a:ext uri="{FF2B5EF4-FFF2-40B4-BE49-F238E27FC236}">
                <a16:creationId xmlns:a16="http://schemas.microsoft.com/office/drawing/2014/main" id="{6454CEDB-C228-DD40-50CE-6F903C8C89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8938704"/>
              </p:ext>
            </p:extLst>
          </p:nvPr>
        </p:nvGraphicFramePr>
        <p:xfrm>
          <a:off x="501918" y="1406322"/>
          <a:ext cx="11106150" cy="50091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0AF151B2-7940-698B-F24B-00EF6518936C}"/>
              </a:ext>
            </a:extLst>
          </p:cNvPr>
          <p:cNvGraphicFramePr>
            <a:graphicFrameLocks noGrp="1"/>
          </p:cNvGraphicFramePr>
          <p:nvPr/>
        </p:nvGraphicFramePr>
        <p:xfrm>
          <a:off x="8908322" y="83081"/>
          <a:ext cx="3210310" cy="975360"/>
        </p:xfrm>
        <a:graphic>
          <a:graphicData uri="http://schemas.openxmlformats.org/drawingml/2006/table">
            <a:tbl>
              <a:tblPr/>
              <a:tblGrid>
                <a:gridCol w="1110934">
                  <a:extLst>
                    <a:ext uri="{9D8B030D-6E8A-4147-A177-3AD203B41FA5}">
                      <a16:colId xmlns:a16="http://schemas.microsoft.com/office/drawing/2014/main" val="344620469"/>
                    </a:ext>
                  </a:extLst>
                </a:gridCol>
                <a:gridCol w="2099376">
                  <a:extLst>
                    <a:ext uri="{9D8B030D-6E8A-4147-A177-3AD203B41FA5}">
                      <a16:colId xmlns:a16="http://schemas.microsoft.com/office/drawing/2014/main" val="2001158760"/>
                    </a:ext>
                  </a:extLst>
                </a:gridCol>
              </a:tblGrid>
              <a:tr h="234219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/>
                        <a:t>KEY</a:t>
                      </a:r>
                      <a:endParaRPr lang="en-GB" sz="100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9452250"/>
                  </a:ext>
                </a:extLst>
              </a:tr>
              <a:tr h="234219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900"/>
                        <a:t>Core-funded UK role</a:t>
                      </a:r>
                      <a:endParaRPr lang="en-GB" sz="9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5220146"/>
                  </a:ext>
                </a:extLst>
              </a:tr>
              <a:tr h="234219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900"/>
                        <a:t>Core-funded Regional capabilities</a:t>
                      </a:r>
                      <a:endParaRPr lang="en-GB" sz="9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8561574"/>
                  </a:ext>
                </a:extLst>
              </a:tr>
              <a:tr h="234539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900"/>
                        <a:t>50% &gt; Third-party funded UK role</a:t>
                      </a:r>
                      <a:endParaRPr lang="en-GB" sz="9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6441304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1ADBB5BC-0871-95FA-B7C7-5250B328F9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5799360"/>
              </p:ext>
            </p:extLst>
          </p:nvPr>
        </p:nvGraphicFramePr>
        <p:xfrm>
          <a:off x="10188232" y="1172185"/>
          <a:ext cx="1930400" cy="15585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67916256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1116154458"/>
                    </a:ext>
                  </a:extLst>
                </a:gridCol>
              </a:tblGrid>
              <a:tr h="166219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Grade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Pay band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9682088"/>
                  </a:ext>
                </a:extLst>
              </a:tr>
              <a:tr h="1740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A2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05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/>
                        </a:rPr>
                        <a:t>£26,500</a:t>
                      </a:r>
                      <a:endParaRPr lang="en-GB" sz="1050" b="0" i="0" u="none" strike="noStrike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108000" marR="9525" marT="9525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4873428"/>
                  </a:ext>
                </a:extLst>
              </a:tr>
              <a:tr h="1740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B3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5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/>
                        </a:rPr>
                        <a:t>£28,000 - £30,000</a:t>
                      </a:r>
                      <a:endParaRPr lang="en-GB" sz="1050" b="0" i="0" u="none" strike="noStrike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108000" marR="9525" marT="9525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4882366"/>
                  </a:ext>
                </a:extLst>
              </a:tr>
              <a:tr h="1740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C4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5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/>
                        </a:rPr>
                        <a:t>£34,500 - £40,000</a:t>
                      </a:r>
                      <a:endParaRPr lang="en-GB" sz="1050" b="0" i="0" u="none" strike="noStrike">
                        <a:solidFill>
                          <a:schemeClr val="bg1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8805739"/>
                  </a:ext>
                </a:extLst>
              </a:tr>
              <a:tr h="1740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C5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5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/>
                        </a:rPr>
                        <a:t>£42,500 - £48,000</a:t>
                      </a:r>
                      <a:endParaRPr lang="en-GB" sz="105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108000" marR="9525" marT="9525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1782066"/>
                  </a:ext>
                </a:extLst>
              </a:tr>
              <a:tr h="1740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D6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5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/>
                        </a:rPr>
                        <a:t>£53,000 - £62,000</a:t>
                      </a:r>
                      <a:endParaRPr lang="en-GB" sz="1050" b="0" i="0" u="none" strike="noStrike">
                        <a:solidFill>
                          <a:schemeClr val="bg1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5307795"/>
                  </a:ext>
                </a:extLst>
              </a:tr>
              <a:tr h="1740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D7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5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/>
                        </a:rPr>
                        <a:t>£64,000 - £74,000</a:t>
                      </a:r>
                      <a:endParaRPr lang="en-GB" sz="1050" b="0" i="0" u="none" strike="noStrike">
                        <a:solidFill>
                          <a:schemeClr val="bg1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0936827"/>
                  </a:ext>
                </a:extLst>
              </a:tr>
              <a:tr h="1740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SCS1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5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/>
                        </a:rPr>
                        <a:t>£75,000 - £117,800</a:t>
                      </a:r>
                      <a:endParaRPr lang="en-GB" sz="105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133418"/>
                  </a:ext>
                </a:extLst>
              </a:tr>
              <a:tr h="1740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SCS2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5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/>
                        </a:rPr>
                        <a:t>£97,000 - £162,500</a:t>
                      </a:r>
                      <a:endParaRPr lang="en-GB" sz="105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23135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9300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3F914D1-1004-42B8-8CEF-1261E9327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Operations and People Services Directorate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848E8501-F8D2-43B6-B4D1-896D5E331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WFD Organisational Chart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CA49582-1937-4771-B275-24A9385F3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70A0D-72EA-4F43-8E93-4CF1AFC095FD}" type="slidenum">
              <a:rPr lang="en-GB" dirty="0" smtClean="0"/>
              <a:t>6</a:t>
            </a:fld>
            <a:endParaRPr lang="en-GB"/>
          </a:p>
        </p:txBody>
      </p:sp>
      <p:graphicFrame>
        <p:nvGraphicFramePr>
          <p:cNvPr id="13" name="Content Placeholder 12">
            <a:extLst>
              <a:ext uri="{FF2B5EF4-FFF2-40B4-BE49-F238E27FC236}">
                <a16:creationId xmlns:a16="http://schemas.microsoft.com/office/drawing/2014/main" id="{6454CEDB-C228-DD40-50CE-6F903C8C89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5525233"/>
              </p:ext>
            </p:extLst>
          </p:nvPr>
        </p:nvGraphicFramePr>
        <p:xfrm>
          <a:off x="504825" y="1504950"/>
          <a:ext cx="11106150" cy="4610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0AF151B2-7940-698B-F24B-00EF6518936C}"/>
              </a:ext>
            </a:extLst>
          </p:cNvPr>
          <p:cNvGraphicFramePr>
            <a:graphicFrameLocks noGrp="1"/>
          </p:cNvGraphicFramePr>
          <p:nvPr/>
        </p:nvGraphicFramePr>
        <p:xfrm>
          <a:off x="8908322" y="83081"/>
          <a:ext cx="3210310" cy="975360"/>
        </p:xfrm>
        <a:graphic>
          <a:graphicData uri="http://schemas.openxmlformats.org/drawingml/2006/table">
            <a:tbl>
              <a:tblPr/>
              <a:tblGrid>
                <a:gridCol w="1110934">
                  <a:extLst>
                    <a:ext uri="{9D8B030D-6E8A-4147-A177-3AD203B41FA5}">
                      <a16:colId xmlns:a16="http://schemas.microsoft.com/office/drawing/2014/main" val="344620469"/>
                    </a:ext>
                  </a:extLst>
                </a:gridCol>
                <a:gridCol w="2099376">
                  <a:extLst>
                    <a:ext uri="{9D8B030D-6E8A-4147-A177-3AD203B41FA5}">
                      <a16:colId xmlns:a16="http://schemas.microsoft.com/office/drawing/2014/main" val="2001158760"/>
                    </a:ext>
                  </a:extLst>
                </a:gridCol>
              </a:tblGrid>
              <a:tr h="234219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/>
                        <a:t>KEY</a:t>
                      </a:r>
                      <a:endParaRPr lang="en-GB" sz="100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9452250"/>
                  </a:ext>
                </a:extLst>
              </a:tr>
              <a:tr h="234219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900"/>
                        <a:t>Core-funded UK role</a:t>
                      </a:r>
                      <a:endParaRPr lang="en-GB" sz="9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5220146"/>
                  </a:ext>
                </a:extLst>
              </a:tr>
              <a:tr h="234219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900"/>
                        <a:t>Core-funded Regional capabilities</a:t>
                      </a:r>
                      <a:endParaRPr lang="en-GB" sz="9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8561574"/>
                  </a:ext>
                </a:extLst>
              </a:tr>
              <a:tr h="234539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900"/>
                        <a:t>50% &gt; Third-party funded UK role</a:t>
                      </a:r>
                      <a:endParaRPr lang="en-GB" sz="9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6441304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1ADBB5BC-0871-95FA-B7C7-5250B328F9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1385888"/>
              </p:ext>
            </p:extLst>
          </p:nvPr>
        </p:nvGraphicFramePr>
        <p:xfrm>
          <a:off x="10188232" y="1172185"/>
          <a:ext cx="1930400" cy="15585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67916256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1116154458"/>
                    </a:ext>
                  </a:extLst>
                </a:gridCol>
              </a:tblGrid>
              <a:tr h="166219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Grade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Pay band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9682088"/>
                  </a:ext>
                </a:extLst>
              </a:tr>
              <a:tr h="1740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A2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05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/>
                        </a:rPr>
                        <a:t>£26,500</a:t>
                      </a:r>
                      <a:endParaRPr lang="en-GB" sz="1050" b="0" i="0" u="none" strike="noStrike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108000" marR="9525" marT="9525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4873428"/>
                  </a:ext>
                </a:extLst>
              </a:tr>
              <a:tr h="1740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B3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5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/>
                        </a:rPr>
                        <a:t>£28,000 - £30,000</a:t>
                      </a:r>
                      <a:endParaRPr lang="en-GB" sz="1050" b="0" i="0" u="none" strike="noStrike">
                        <a:solidFill>
                          <a:schemeClr val="bg1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4882366"/>
                  </a:ext>
                </a:extLst>
              </a:tr>
              <a:tr h="1740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C4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5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/>
                        </a:rPr>
                        <a:t>£34,500 - £40,000</a:t>
                      </a:r>
                      <a:endParaRPr lang="en-GB" sz="1050" b="0" i="0" u="none" strike="noStrike">
                        <a:solidFill>
                          <a:schemeClr val="bg1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8805739"/>
                  </a:ext>
                </a:extLst>
              </a:tr>
              <a:tr h="1740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C5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5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/>
                        </a:rPr>
                        <a:t>£42,500 - £48,000</a:t>
                      </a:r>
                      <a:endParaRPr lang="en-GB" sz="105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1782066"/>
                  </a:ext>
                </a:extLst>
              </a:tr>
              <a:tr h="1740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D6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5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/>
                        </a:rPr>
                        <a:t>£53,000 - £62,000</a:t>
                      </a:r>
                      <a:endParaRPr lang="en-GB" sz="1050" b="0" i="0" u="none" strike="noStrike">
                        <a:solidFill>
                          <a:schemeClr val="bg1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5307795"/>
                  </a:ext>
                </a:extLst>
              </a:tr>
              <a:tr h="1740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D7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5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/>
                        </a:rPr>
                        <a:t>£64,000 - £74,000</a:t>
                      </a:r>
                      <a:endParaRPr lang="en-GB" sz="1050" b="0" i="0" u="none" strike="noStrike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108000" marR="9525" marT="9525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0936827"/>
                  </a:ext>
                </a:extLst>
              </a:tr>
              <a:tr h="1740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SCS1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5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/>
                        </a:rPr>
                        <a:t>£75,000 - £117,800</a:t>
                      </a:r>
                      <a:endParaRPr lang="en-GB" sz="105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133418"/>
                  </a:ext>
                </a:extLst>
              </a:tr>
              <a:tr h="1740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SCS2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5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/>
                        </a:rPr>
                        <a:t>£97,000 - £162,500</a:t>
                      </a:r>
                      <a:endParaRPr lang="en-GB" sz="105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23135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0729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3F914D1-1004-42B8-8CEF-1261E9327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Finance Directorate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848E8501-F8D2-43B6-B4D1-896D5E331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WFD Organisational Chart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CA49582-1937-4771-B275-24A9385F3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70A0D-72EA-4F43-8E93-4CF1AFC095FD}" type="slidenum">
              <a:rPr lang="en-GB" dirty="0" smtClean="0"/>
              <a:t>7</a:t>
            </a:fld>
            <a:endParaRPr lang="en-GB"/>
          </a:p>
        </p:txBody>
      </p:sp>
      <p:graphicFrame>
        <p:nvGraphicFramePr>
          <p:cNvPr id="13" name="Content Placeholder 12">
            <a:extLst>
              <a:ext uri="{FF2B5EF4-FFF2-40B4-BE49-F238E27FC236}">
                <a16:creationId xmlns:a16="http://schemas.microsoft.com/office/drawing/2014/main" id="{6454CEDB-C228-DD40-50CE-6F903C8C89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4043699"/>
              </p:ext>
            </p:extLst>
          </p:nvPr>
        </p:nvGraphicFramePr>
        <p:xfrm>
          <a:off x="504825" y="1504950"/>
          <a:ext cx="11106150" cy="4610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0AF151B2-7940-698B-F24B-00EF6518936C}"/>
              </a:ext>
            </a:extLst>
          </p:cNvPr>
          <p:cNvGraphicFramePr>
            <a:graphicFrameLocks noGrp="1"/>
          </p:cNvGraphicFramePr>
          <p:nvPr/>
        </p:nvGraphicFramePr>
        <p:xfrm>
          <a:off x="8908322" y="83081"/>
          <a:ext cx="3210310" cy="975360"/>
        </p:xfrm>
        <a:graphic>
          <a:graphicData uri="http://schemas.openxmlformats.org/drawingml/2006/table">
            <a:tbl>
              <a:tblPr/>
              <a:tblGrid>
                <a:gridCol w="1110934">
                  <a:extLst>
                    <a:ext uri="{9D8B030D-6E8A-4147-A177-3AD203B41FA5}">
                      <a16:colId xmlns:a16="http://schemas.microsoft.com/office/drawing/2014/main" val="344620469"/>
                    </a:ext>
                  </a:extLst>
                </a:gridCol>
                <a:gridCol w="2099376">
                  <a:extLst>
                    <a:ext uri="{9D8B030D-6E8A-4147-A177-3AD203B41FA5}">
                      <a16:colId xmlns:a16="http://schemas.microsoft.com/office/drawing/2014/main" val="2001158760"/>
                    </a:ext>
                  </a:extLst>
                </a:gridCol>
              </a:tblGrid>
              <a:tr h="234219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/>
                        <a:t>KEY</a:t>
                      </a:r>
                      <a:endParaRPr lang="en-GB" sz="100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9452250"/>
                  </a:ext>
                </a:extLst>
              </a:tr>
              <a:tr h="234219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900"/>
                        <a:t>Core-funded UK role</a:t>
                      </a:r>
                      <a:endParaRPr lang="en-GB" sz="9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5220146"/>
                  </a:ext>
                </a:extLst>
              </a:tr>
              <a:tr h="234219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900"/>
                        <a:t>Core-funded Regional capabilities</a:t>
                      </a:r>
                      <a:endParaRPr lang="en-GB" sz="9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8561574"/>
                  </a:ext>
                </a:extLst>
              </a:tr>
              <a:tr h="234539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900"/>
                        <a:t>50% &gt; Third-party funded UK role</a:t>
                      </a:r>
                      <a:endParaRPr lang="en-GB" sz="9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6441304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1ADBB5BC-0871-95FA-B7C7-5250B328F9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4429172"/>
              </p:ext>
            </p:extLst>
          </p:nvPr>
        </p:nvGraphicFramePr>
        <p:xfrm>
          <a:off x="10188232" y="1172185"/>
          <a:ext cx="1930400" cy="15585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67916256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1116154458"/>
                    </a:ext>
                  </a:extLst>
                </a:gridCol>
              </a:tblGrid>
              <a:tr h="166219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Grade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Pay band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9682088"/>
                  </a:ext>
                </a:extLst>
              </a:tr>
              <a:tr h="1740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A2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05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/>
                        </a:rPr>
                        <a:t>£26,500</a:t>
                      </a:r>
                      <a:endParaRPr lang="en-GB" sz="1050" b="0" i="0" u="none" strike="noStrike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108000" marR="9525" marT="9525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4873428"/>
                  </a:ext>
                </a:extLst>
              </a:tr>
              <a:tr h="1740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B3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5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/>
                        </a:rPr>
                        <a:t>£28,000 - £30,000</a:t>
                      </a:r>
                      <a:endParaRPr lang="en-GB" sz="1050" b="0" i="0" u="none" strike="noStrike">
                        <a:solidFill>
                          <a:schemeClr val="bg1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4882366"/>
                  </a:ext>
                </a:extLst>
              </a:tr>
              <a:tr h="1740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C4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5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/>
                        </a:rPr>
                        <a:t>£34,500 - £40,000</a:t>
                      </a:r>
                      <a:endParaRPr lang="en-GB" sz="1050" b="0" i="0" u="none" strike="noStrike">
                        <a:solidFill>
                          <a:schemeClr val="bg1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8805739"/>
                  </a:ext>
                </a:extLst>
              </a:tr>
              <a:tr h="1740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C5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5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/>
                        </a:rPr>
                        <a:t>£42,500 - £48,000</a:t>
                      </a:r>
                      <a:endParaRPr lang="en-GB" sz="105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1782066"/>
                  </a:ext>
                </a:extLst>
              </a:tr>
              <a:tr h="1740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D6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5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/>
                        </a:rPr>
                        <a:t>£53,000 - £62,000</a:t>
                      </a:r>
                      <a:endParaRPr lang="en-GB" sz="1050" b="0" i="0" u="none" strike="noStrike">
                        <a:solidFill>
                          <a:schemeClr val="bg1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5307795"/>
                  </a:ext>
                </a:extLst>
              </a:tr>
              <a:tr h="1740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D7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5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/>
                        </a:rPr>
                        <a:t>£64,000 - £74,000</a:t>
                      </a:r>
                      <a:endParaRPr lang="en-GB" sz="1050" b="0" i="0" u="none" strike="noStrike">
                        <a:solidFill>
                          <a:schemeClr val="bg1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0936827"/>
                  </a:ext>
                </a:extLst>
              </a:tr>
              <a:tr h="1740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SCS1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5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/>
                        </a:rPr>
                        <a:t>£75,000 - £117,800</a:t>
                      </a:r>
                      <a:endParaRPr lang="en-GB" sz="105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133418"/>
                  </a:ext>
                </a:extLst>
              </a:tr>
              <a:tr h="1740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u="none" strike="noStrike">
                          <a:effectLst/>
                          <a:latin typeface="+mn-lt"/>
                          <a:cs typeface="Arial"/>
                        </a:rPr>
                        <a:t>SCS2</a:t>
                      </a:r>
                      <a:endParaRPr lang="en-GB" sz="1000" b="1" i="0" u="none" strike="noStrike">
                        <a:solidFill>
                          <a:srgbClr val="FFFFFF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5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/>
                        </a:rPr>
                        <a:t>£97,000 - £162,500</a:t>
                      </a:r>
                      <a:endParaRPr lang="en-GB" sz="105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/>
                      </a:endParaRPr>
                    </a:p>
                  </a:txBody>
                  <a:tcPr marL="108000" marR="9525" marT="9525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23135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3879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3F914D1-1004-42B8-8CEF-1261E9327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Africa Country Office Teams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848E8501-F8D2-43B6-B4D1-896D5E331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WFD Organisational Chart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CA49582-1937-4771-B275-24A9385F3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70A0D-72EA-4F43-8E93-4CF1AFC095FD}" type="slidenum">
              <a:rPr lang="en-GB" dirty="0" smtClean="0"/>
              <a:t>8</a:t>
            </a:fld>
            <a:endParaRPr lang="en-GB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2C11F8D-708A-635A-43A0-3B0220278D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5731565"/>
              </p:ext>
            </p:extLst>
          </p:nvPr>
        </p:nvGraphicFramePr>
        <p:xfrm>
          <a:off x="504825" y="1504950"/>
          <a:ext cx="11106150" cy="4610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72585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3F914D1-1004-42B8-8CEF-1261E9327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Asia-Pacific and Americas Country Office Teams - ASEAN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848E8501-F8D2-43B6-B4D1-896D5E331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WFD Organisational Chart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CA49582-1937-4771-B275-24A9385F3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70A0D-72EA-4F43-8E93-4CF1AFC095FD}" type="slidenum">
              <a:rPr lang="en-GB" dirty="0" smtClean="0"/>
              <a:t>9</a:t>
            </a:fld>
            <a:endParaRPr lang="en-GB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212288A-3C50-9F08-8B14-3BB3E532D3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3709771"/>
              </p:ext>
            </p:extLst>
          </p:nvPr>
        </p:nvGraphicFramePr>
        <p:xfrm>
          <a:off x="0" y="1043709"/>
          <a:ext cx="12192000" cy="50713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44651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Custom 716">
      <a:dk1>
        <a:sysClr val="windowText" lastClr="000000"/>
      </a:dk1>
      <a:lt1>
        <a:sysClr val="window" lastClr="FFFFFF"/>
      </a:lt1>
      <a:dk2>
        <a:srgbClr val="1E1246"/>
      </a:dk2>
      <a:lt2>
        <a:srgbClr val="E1E2E0"/>
      </a:lt2>
      <a:accent1>
        <a:srgbClr val="77328A"/>
      </a:accent1>
      <a:accent2>
        <a:srgbClr val="003F78"/>
      </a:accent2>
      <a:accent3>
        <a:srgbClr val="ED7004"/>
      </a:accent3>
      <a:accent4>
        <a:srgbClr val="00B5D8"/>
      </a:accent4>
      <a:accent5>
        <a:srgbClr val="D04893"/>
      </a:accent5>
      <a:accent6>
        <a:srgbClr val="8ABD24"/>
      </a:accent6>
      <a:hlink>
        <a:srgbClr val="003F78"/>
      </a:hlink>
      <a:folHlink>
        <a:srgbClr val="003F78"/>
      </a:folHlink>
    </a:clrScheme>
    <a:fontScheme name="PKF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FD Presentation Template (261021).potx" id="{1C5E8C97-0BB7-44AE-AFC1-88C82E39C318}" vid="{85D7808C-287B-427A-AAAE-AB8020C77E32}"/>
    </a:ext>
  </a:extLst>
</a:theme>
</file>

<file path=ppt/theme/theme2.xml><?xml version="1.0" encoding="utf-8"?>
<a:theme xmlns:a="http://schemas.openxmlformats.org/drawingml/2006/main" name="Office Theme">
  <a:themeElements>
    <a:clrScheme name="Custom 716">
      <a:dk1>
        <a:sysClr val="windowText" lastClr="000000"/>
      </a:dk1>
      <a:lt1>
        <a:sysClr val="window" lastClr="FFFFFF"/>
      </a:lt1>
      <a:dk2>
        <a:srgbClr val="1E1246"/>
      </a:dk2>
      <a:lt2>
        <a:srgbClr val="E1E2E0"/>
      </a:lt2>
      <a:accent1>
        <a:srgbClr val="77328A"/>
      </a:accent1>
      <a:accent2>
        <a:srgbClr val="003F78"/>
      </a:accent2>
      <a:accent3>
        <a:srgbClr val="ED7004"/>
      </a:accent3>
      <a:accent4>
        <a:srgbClr val="00B5D8"/>
      </a:accent4>
      <a:accent5>
        <a:srgbClr val="D04893"/>
      </a:accent5>
      <a:accent6>
        <a:srgbClr val="8ABD24"/>
      </a:accent6>
      <a:hlink>
        <a:srgbClr val="003F78"/>
      </a:hlink>
      <a:folHlink>
        <a:srgbClr val="003F78"/>
      </a:folHlink>
    </a:clrScheme>
    <a:fontScheme name="PKF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FD Presentation Template (261021).potx" id="{1C5E8C97-0BB7-44AE-AFC1-88C82E39C318}" vid="{85D7808C-287B-427A-AAAE-AB8020C77E3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b806a90a-4dba-4df3-a505-ec46f01f57dc">
      <UserInfo>
        <DisplayName>Romana Janku</DisplayName>
        <AccountId>119</AccountId>
        <AccountType/>
      </UserInfo>
    </SharedWithUsers>
    <lcf76f155ced4ddcb4097134ff3c332f xmlns="39eee216-de8b-46ff-b6b3-400b75dea55b">
      <Terms xmlns="http://schemas.microsoft.com/office/infopath/2007/PartnerControls"/>
    </lcf76f155ced4ddcb4097134ff3c332f>
    <TaxCatchAll xmlns="b806a90a-4dba-4df3-a505-ec46f01f57d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67786DE6BB5034EA5CA2AEE5C8991E9" ma:contentTypeVersion="14" ma:contentTypeDescription="Create a new document." ma:contentTypeScope="" ma:versionID="cc94c9b24869113093bd61dc0c181062">
  <xsd:schema xmlns:xsd="http://www.w3.org/2001/XMLSchema" xmlns:xs="http://www.w3.org/2001/XMLSchema" xmlns:p="http://schemas.microsoft.com/office/2006/metadata/properties" xmlns:ns2="39eee216-de8b-46ff-b6b3-400b75dea55b" xmlns:ns3="b806a90a-4dba-4df3-a505-ec46f01f57dc" targetNamespace="http://schemas.microsoft.com/office/2006/metadata/properties" ma:root="true" ma:fieldsID="c516223b96126eb5b3b8eb89c671f922" ns2:_="" ns3:_="">
    <xsd:import namespace="39eee216-de8b-46ff-b6b3-400b75dea55b"/>
    <xsd:import namespace="b806a90a-4dba-4df3-a505-ec46f01f57d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eee216-de8b-46ff-b6b3-400b75dea5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a6f4a902-d75a-4fe3-81e1-a4642350031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06a90a-4dba-4df3-a505-ec46f01f57dc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8ff86cd0-96b3-42c6-9169-fac19b14f20d}" ma:internalName="TaxCatchAll" ma:showField="CatchAllData" ma:web="b806a90a-4dba-4df3-a505-ec46f01f57d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EF508B1-5C51-438A-931E-F78E70FFF36F}">
  <ds:schemaRefs>
    <ds:schemaRef ds:uri="http://purl.org/dc/dcmitype/"/>
    <ds:schemaRef ds:uri="http://schemas.microsoft.com/office/2006/metadata/properties"/>
    <ds:schemaRef ds:uri="http://schemas.microsoft.com/office/2006/documentManagement/types"/>
    <ds:schemaRef ds:uri="39eee216-de8b-46ff-b6b3-400b75dea55b"/>
    <ds:schemaRef ds:uri="http://purl.org/dc/elements/1.1/"/>
    <ds:schemaRef ds:uri="http://www.w3.org/XML/1998/namespace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b806a90a-4dba-4df3-a505-ec46f01f57dc"/>
  </ds:schemaRefs>
</ds:datastoreItem>
</file>

<file path=customXml/itemProps2.xml><?xml version="1.0" encoding="utf-8"?>
<ds:datastoreItem xmlns:ds="http://schemas.openxmlformats.org/officeDocument/2006/customXml" ds:itemID="{23FD5E3F-ED28-474C-9B4B-8D30A4A2B0A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9303A0B-611B-4A86-92C3-BAC7962F3BC3}">
  <ds:schemaRefs>
    <ds:schemaRef ds:uri="39eee216-de8b-46ff-b6b3-400b75dea55b"/>
    <ds:schemaRef ds:uri="b806a90a-4dba-4df3-a505-ec46f01f57d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1301</Words>
  <Application>Microsoft Office PowerPoint</Application>
  <PresentationFormat>Widescreen</PresentationFormat>
  <Paragraphs>474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Office Theme</vt:lpstr>
      <vt:lpstr>Office Theme</vt:lpstr>
      <vt:lpstr>WFD Organisational Chart</vt:lpstr>
      <vt:lpstr>PowerPoint Presentation</vt:lpstr>
      <vt:lpstr>CEO and Communications Directorate</vt:lpstr>
      <vt:lpstr>Policy and Programmes Directorate</vt:lpstr>
      <vt:lpstr>Quality and Innovation Directorate</vt:lpstr>
      <vt:lpstr>Operations and People Services Directorate</vt:lpstr>
      <vt:lpstr>Finance Directorate</vt:lpstr>
      <vt:lpstr>Africa Country Office Teams</vt:lpstr>
      <vt:lpstr>Asia-Pacific and Americas Country Office Teams - ASEAN</vt:lpstr>
      <vt:lpstr>Asia-Pacific and Americas Country Office Teams – East Asia and Pacific</vt:lpstr>
      <vt:lpstr>Asia-Pacific and Americas Country Office Teams – South Asia and Americas</vt:lpstr>
      <vt:lpstr>Europe and Central Asia Country Office Teams</vt:lpstr>
      <vt:lpstr>MENA Country Office Teams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Organisational Chart</dc:title>
  <dc:creator>Eva Sanchez</dc:creator>
  <cp:lastModifiedBy>Jon Spence</cp:lastModifiedBy>
  <cp:revision>3</cp:revision>
  <dcterms:created xsi:type="dcterms:W3CDTF">2018-07-26T12:48:42Z</dcterms:created>
  <dcterms:modified xsi:type="dcterms:W3CDTF">2024-08-20T09:08:45Z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0x010100067786DE6BB5034EA5CA2AEE5C8991E9</vt:lpwstr>
  </property>
  <property fmtid="{D5CDD505-2E9C-101B-9397-08002B2CF9AE}" pid="3" name="MediaServiceImageTags">
    <vt:lpwstr/>
  </property>
</Properties>
</file>