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4"/>
  </p:notesMasterIdLst>
  <p:sldIdLst>
    <p:sldId id="288" r:id="rId2"/>
    <p:sldId id="295" r:id="rId3"/>
  </p:sldIdLst>
  <p:sldSz cx="9144000" cy="5715000" type="screen16x1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9" d="100"/>
          <a:sy n="129" d="100"/>
        </p:scale>
        <p:origin x="1104" y="11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296060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Time limited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Open at specific times at the day/evening/night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Based on a drop in model for those that do not require medical intervention</a:t>
            </a:r>
            <a:endParaRPr dirty="0"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Time limited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Open at specific times at the day/evening/night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Based on a drop in model for those that do not require medical intervention</a:t>
            </a:r>
            <a:endParaRPr dirty="0"/>
          </a:p>
        </p:txBody>
      </p:sp>
      <p:sp>
        <p:nvSpPr>
          <p:cNvPr id="350" name="Shape 35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3121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2758943" y="-608939"/>
            <a:ext cx="3626115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4399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5107914" y="1740032"/>
            <a:ext cx="484319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1107413" y="-174493"/>
            <a:ext cx="484319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340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412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8316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628650" y="1521354"/>
            <a:ext cx="3886200" cy="362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4629150" y="1521354"/>
            <a:ext cx="3886200" cy="362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9999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629842" y="2087563"/>
            <a:ext cx="3868340" cy="3070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4629150" y="1400969"/>
            <a:ext cx="3887391" cy="686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4"/>
          </p:nvPr>
        </p:nvSpPr>
        <p:spPr>
          <a:xfrm>
            <a:off x="4629150" y="2087563"/>
            <a:ext cx="3887391" cy="3070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913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773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867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887391" y="822855"/>
            <a:ext cx="4629150" cy="4061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19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629841" y="1714500"/>
            <a:ext cx="2949178" cy="317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046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3887391" y="822855"/>
            <a:ext cx="4629150" cy="4061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42900" marR="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685800" marR="0" lvl="2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28700" marR="0" lvl="3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371600" marR="0" lvl="4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14500" marR="0" lvl="5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057400" marR="0" lvl="6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00300" marR="0" lvl="7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743200" marR="0" lvl="8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29841" y="1714500"/>
            <a:ext cx="2949178" cy="317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5702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56616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713232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069848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83079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139696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496312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852928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179222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5999" r="-5999"/>
          </a:stretch>
        </a:blipFill>
        <a:effectLst/>
      </p:bgPr>
    </p:bg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0057" y="289851"/>
            <a:ext cx="6802582" cy="698440"/>
          </a:xfrm>
        </p:spPr>
        <p:txBody>
          <a:bodyPr/>
          <a:lstStyle/>
          <a:p>
            <a:r>
              <a:rPr lang="en-GB" altLang="en-US" sz="3200" dirty="0"/>
              <a:t>Safe Haven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7855" y="849992"/>
            <a:ext cx="86082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main aim of the ‘Safe Haven’ service would be to provide more appropriate support for those individuals who are or could be developing a mental health crisis. A Safe Haven would provide a safe, welcoming environment where mental health and wellbeing support can be provided out of hours.</a:t>
            </a:r>
            <a:r>
              <a:rPr lang="en-AU" dirty="0"/>
              <a:t> </a:t>
            </a:r>
            <a:endParaRPr lang="en-GB" dirty="0"/>
          </a:p>
          <a:p>
            <a:endParaRPr lang="en-GB" dirty="0"/>
          </a:p>
          <a:p>
            <a:r>
              <a:rPr lang="en-GB" dirty="0"/>
              <a:t>The Safe Haven will provide an environment where individuals with feelings of mental health crisis or a developing mental health crisis can access support. The principle service aims are:</a:t>
            </a:r>
          </a:p>
          <a:p>
            <a:r>
              <a:rPr lang="en-GB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offer a non-clinical alternative to accessing mental health support at a time of day when other general support services are closed.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provide a safe, supportive environment where individuals can participate in: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Peer support sessions.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Low level activities such as cards, listening to music, reading.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Information and signposting.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reduce the impact of loneliness and social isolation for individuals presenting with feelings of mental health distress.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support individuals towards greater independence and strategies to manage their mental wellbeing.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ensure that service users are empowered through the provision of information and support.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/>
              <a:t>To work in partnership with A&amp;E staff, the crisis team and other agencies to provide a robust pathway for individuals with mental health distress.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832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5999" r="-5999"/>
          </a:stretch>
        </a:blipFill>
        <a:effectLst/>
      </p:bgPr>
    </p:bg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0057" y="289851"/>
            <a:ext cx="6802582" cy="698440"/>
          </a:xfrm>
        </p:spPr>
        <p:txBody>
          <a:bodyPr/>
          <a:lstStyle/>
          <a:p>
            <a:r>
              <a:rPr lang="en-GB" altLang="en-US" sz="3200" dirty="0"/>
              <a:t>Safe Haven…..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7855" y="849992"/>
            <a:ext cx="860829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It is hoped that the Safe Haven would support and work in partnership with other providers to address a broader range of risk factors that may contribute to a person becoming acutely distressed and suicidal. These risk factors may include drug and alcohol misuse, debt, benefit issues, housing, bereavement, relationship breakdown amongst others. </a:t>
            </a:r>
          </a:p>
          <a:p>
            <a:endParaRPr lang="en-GB" b="1" dirty="0"/>
          </a:p>
          <a:p>
            <a:r>
              <a:rPr lang="en-GB" b="1" dirty="0"/>
              <a:t>Anticipated </a:t>
            </a:r>
            <a:r>
              <a:rPr lang="en-AU" b="1" dirty="0"/>
              <a:t>Outcomes</a:t>
            </a:r>
            <a:endParaRPr lang="en-GB" dirty="0"/>
          </a:p>
          <a:p>
            <a:r>
              <a:rPr lang="en-AU" dirty="0"/>
              <a:t> </a:t>
            </a:r>
            <a:endParaRPr lang="en-GB" dirty="0"/>
          </a:p>
          <a:p>
            <a:pPr lvl="0"/>
            <a:r>
              <a:rPr lang="en-GB" dirty="0"/>
              <a:t>People experiencing mental health distress have a peer forum where information is shared in a confidential and safe environment.</a:t>
            </a:r>
          </a:p>
          <a:p>
            <a:pPr lvl="0"/>
            <a:r>
              <a:rPr lang="en-GB" dirty="0"/>
              <a:t>People experiencing mental health distress feel they are less socially isolated.</a:t>
            </a:r>
          </a:p>
          <a:p>
            <a:pPr lvl="0"/>
            <a:r>
              <a:rPr lang="en-GB" dirty="0"/>
              <a:t>Individuals accessing the Safe Haven feel safe and listened to.</a:t>
            </a:r>
          </a:p>
          <a:p>
            <a:pPr lvl="0"/>
            <a:r>
              <a:rPr lang="en-GB" dirty="0"/>
              <a:t>People experiencing mental health distress are treated in a caring and respectful way.</a:t>
            </a:r>
          </a:p>
          <a:p>
            <a:pPr lvl="0"/>
            <a:r>
              <a:rPr lang="en-GB" dirty="0"/>
              <a:t>People experiencing mental health distress feel they are supported with their information needs and have been appropriately signposted.</a:t>
            </a:r>
          </a:p>
          <a:p>
            <a:pPr lvl="0"/>
            <a:r>
              <a:rPr lang="en-GB" dirty="0"/>
              <a:t>People experiencing mental health distress and their carers feel more confident in themselves and accessing local community. </a:t>
            </a:r>
          </a:p>
          <a:p>
            <a:pPr lvl="0"/>
            <a:r>
              <a:rPr lang="en-GB" dirty="0"/>
              <a:t>A reduction in the medical emphasis in acute care (reduction in individuals accessing A&amp;E as first port of call).</a:t>
            </a:r>
          </a:p>
          <a:p>
            <a:pPr lvl="0"/>
            <a:r>
              <a:rPr lang="en-GB" dirty="0"/>
              <a:t>Evaluation of the service and feedback informs commissioners and providers of the service and helps them understand local need and develop more responsive services.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00503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483</Words>
  <Application>Microsoft Office PowerPoint</Application>
  <PresentationFormat>On-screen Show (16:10)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1_Office Theme</vt:lpstr>
      <vt:lpstr>Safe Haven</vt:lpstr>
      <vt:lpstr>Safe Haven…..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Advocacy,  Mental Health and Wellbeing</dc:title>
  <dc:creator>Paula Mawson</dc:creator>
  <cp:lastModifiedBy>Richard Ward</cp:lastModifiedBy>
  <cp:revision>15</cp:revision>
  <dcterms:modified xsi:type="dcterms:W3CDTF">2021-04-28T10:16:09Z</dcterms:modified>
</cp:coreProperties>
</file>