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2274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718678" y="2608407"/>
            <a:ext cx="1561071" cy="1637979"/>
          </a:xfrm>
          <a:prstGeom prst="flowChartAlternate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white"/>
                </a:solidFill>
              </a:rPr>
              <a:t> </a:t>
            </a:r>
          </a:p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URGENT </a:t>
            </a:r>
          </a:p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&amp;</a:t>
            </a:r>
          </a:p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 PRIMARY CARE</a:t>
            </a:r>
          </a:p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 STREAM</a:t>
            </a:r>
          </a:p>
          <a:p>
            <a:pPr algn="ctr"/>
            <a:endParaRPr lang="en-GB" sz="1600" b="1" dirty="0">
              <a:solidFill>
                <a:prstClr val="white"/>
              </a:solidFill>
            </a:endParaRPr>
          </a:p>
          <a:p>
            <a:pPr algn="ctr"/>
            <a:endParaRPr lang="en-GB" sz="1600" b="1" dirty="0" smtClean="0">
              <a:solidFill>
                <a:prstClr val="white"/>
              </a:solidFill>
            </a:endParaRP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1997" y="5610552"/>
            <a:ext cx="457200" cy="301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" name="Rounded Rectangle 81"/>
          <p:cNvSpPr/>
          <p:nvPr/>
        </p:nvSpPr>
        <p:spPr>
          <a:xfrm>
            <a:off x="2077541" y="2605163"/>
            <a:ext cx="1548042" cy="163797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white"/>
                </a:solidFill>
              </a:rPr>
              <a:t>ED</a:t>
            </a:r>
          </a:p>
          <a:p>
            <a:pPr algn="ctr"/>
            <a:r>
              <a:rPr lang="en-GB" dirty="0" smtClean="0">
                <a:solidFill>
                  <a:prstClr val="white"/>
                </a:solidFill>
              </a:rPr>
              <a:t> 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435111" y="2602058"/>
            <a:ext cx="1543345" cy="16506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ASSESSMENT UNITS </a:t>
            </a:r>
          </a:p>
          <a:p>
            <a:pPr algn="ctr"/>
            <a:r>
              <a:rPr lang="en-GB" sz="1400" b="1" dirty="0" smtClean="0">
                <a:solidFill>
                  <a:prstClr val="white"/>
                </a:solidFill>
              </a:rPr>
              <a:t>(AEC/Frailty/</a:t>
            </a:r>
          </a:p>
          <a:p>
            <a:pPr algn="ctr"/>
            <a:r>
              <a:rPr lang="en-GB" sz="1400" b="1" dirty="0" err="1" smtClean="0">
                <a:solidFill>
                  <a:prstClr val="white"/>
                </a:solidFill>
              </a:rPr>
              <a:t>Paeds</a:t>
            </a:r>
            <a:r>
              <a:rPr lang="en-GB" sz="1400" b="1" dirty="0" smtClean="0">
                <a:solidFill>
                  <a:prstClr val="white"/>
                </a:solidFill>
              </a:rPr>
              <a:t>)</a:t>
            </a:r>
            <a:endParaRPr lang="en-GB" sz="1400" b="1" dirty="0">
              <a:solidFill>
                <a:prstClr val="white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334379" y="4785238"/>
            <a:ext cx="3528741" cy="79068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white"/>
                </a:solidFill>
              </a:rPr>
              <a:t>Streaming/Triage </a:t>
            </a:r>
          </a:p>
          <a:p>
            <a:pPr algn="ctr"/>
            <a:r>
              <a:rPr lang="en-GB" sz="1600" dirty="0" smtClean="0">
                <a:solidFill>
                  <a:prstClr val="white"/>
                </a:solidFill>
              </a:rPr>
              <a:t>(Front desk)</a:t>
            </a:r>
            <a:endParaRPr lang="en-GB" sz="1600" dirty="0">
              <a:solidFill>
                <a:prstClr val="white"/>
              </a:solidFill>
            </a:endParaRPr>
          </a:p>
        </p:txBody>
      </p:sp>
      <p:pic>
        <p:nvPicPr>
          <p:cNvPr id="8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314" y="4152899"/>
            <a:ext cx="457200" cy="655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614" y="4171950"/>
            <a:ext cx="4572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0" name="Rounded Rectangle 99"/>
          <p:cNvSpPr/>
          <p:nvPr/>
        </p:nvSpPr>
        <p:spPr>
          <a:xfrm>
            <a:off x="885645" y="1750946"/>
            <a:ext cx="3759836" cy="5253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white"/>
                </a:solidFill>
              </a:rPr>
              <a:t>Admissions Avoidance</a:t>
            </a:r>
            <a:endParaRPr lang="en-GB" b="1" dirty="0">
              <a:solidFill>
                <a:prstClr val="white"/>
              </a:solidFill>
            </a:endParaRPr>
          </a:p>
        </p:txBody>
      </p:sp>
      <p:sp>
        <p:nvSpPr>
          <p:cNvPr id="9247" name="Rounded Rectangle 9246"/>
          <p:cNvSpPr/>
          <p:nvPr/>
        </p:nvSpPr>
        <p:spPr>
          <a:xfrm>
            <a:off x="1730781" y="5938231"/>
            <a:ext cx="2548300" cy="35681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white"/>
                </a:solidFill>
              </a:rPr>
              <a:t>DDH – A&amp;E – Front door</a:t>
            </a:r>
            <a:endParaRPr lang="en-GB" b="1" dirty="0">
              <a:solidFill>
                <a:prstClr val="white"/>
              </a:solidFill>
            </a:endParaRPr>
          </a:p>
        </p:txBody>
      </p:sp>
      <p:pic>
        <p:nvPicPr>
          <p:cNvPr id="2" name="Picture 2" descr="C:\Users\Julie.oldroyd\AppData\Local\Microsoft\Windows\Temporary Internet Files\Content.IE5\T0RKF1E3\nicubunu-Stickman-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848" y="5711189"/>
            <a:ext cx="381933" cy="614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8893" y="2230916"/>
            <a:ext cx="433362" cy="478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72313" y="2284382"/>
            <a:ext cx="457200" cy="47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85646" y="2208838"/>
            <a:ext cx="457200" cy="488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val 17"/>
          <p:cNvSpPr/>
          <p:nvPr/>
        </p:nvSpPr>
        <p:spPr>
          <a:xfrm>
            <a:off x="1969989" y="550126"/>
            <a:ext cx="1689461" cy="1255254"/>
          </a:xfrm>
          <a:prstGeom prst="ellipse">
            <a:avLst/>
          </a:prstGeom>
          <a:blipFill rotWithShape="1">
            <a:blip r:embed="rId5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Oval 18"/>
          <p:cNvSpPr/>
          <p:nvPr/>
        </p:nvSpPr>
        <p:spPr>
          <a:xfrm>
            <a:off x="6734802" y="1436546"/>
            <a:ext cx="1598066" cy="1138041"/>
          </a:xfrm>
          <a:prstGeom prst="ellipse">
            <a:avLst/>
          </a:prstGeom>
          <a:blipFill rotWithShape="1">
            <a:blip r:embed="rId6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Rounded Rectangle 19"/>
          <p:cNvSpPr/>
          <p:nvPr/>
        </p:nvSpPr>
        <p:spPr>
          <a:xfrm>
            <a:off x="6916429" y="4762500"/>
            <a:ext cx="1416439" cy="112683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GP – Urgent appointment</a:t>
            </a:r>
            <a:endParaRPr lang="en-GB" sz="1600" b="1" dirty="0">
              <a:solidFill>
                <a:prstClr val="white"/>
              </a:solidFill>
            </a:endParaRPr>
          </a:p>
        </p:txBody>
      </p: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556" y="4405657"/>
            <a:ext cx="457200" cy="331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 descr="C:\Users\Julie.oldroyd\AppData\Local\Microsoft\Windows\Temporary Internet Files\Content.IE5\T0RKF1E3\nicubunu-Stickman-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588" y="5096409"/>
            <a:ext cx="381933" cy="614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ounded Rectangle 29"/>
          <p:cNvSpPr/>
          <p:nvPr/>
        </p:nvSpPr>
        <p:spPr>
          <a:xfrm>
            <a:off x="6532756" y="2592706"/>
            <a:ext cx="2082799" cy="181295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prstClr val="white"/>
                </a:solidFill>
              </a:rPr>
              <a:t>URGENT  &amp; PRIMARY CARE HUB</a:t>
            </a:r>
          </a:p>
          <a:p>
            <a:pPr algn="ctr"/>
            <a:endParaRPr lang="en-GB" sz="1200" dirty="0" smtClean="0">
              <a:solidFill>
                <a:prstClr val="white"/>
              </a:solidFill>
            </a:endParaRPr>
          </a:p>
          <a:p>
            <a:pPr algn="ctr"/>
            <a:r>
              <a:rPr lang="en-GB" sz="1200" dirty="0" smtClean="0">
                <a:solidFill>
                  <a:prstClr val="white"/>
                </a:solidFill>
              </a:rPr>
              <a:t>URGENT GP APPT</a:t>
            </a:r>
          </a:p>
          <a:p>
            <a:pPr algn="ctr"/>
            <a:r>
              <a:rPr lang="en-GB" sz="1200" dirty="0" smtClean="0">
                <a:solidFill>
                  <a:prstClr val="white"/>
                </a:solidFill>
              </a:rPr>
              <a:t>URGENT HUB APPT</a:t>
            </a:r>
          </a:p>
          <a:p>
            <a:pPr algn="ctr"/>
            <a:r>
              <a:rPr lang="en-GB" sz="1200" dirty="0" smtClean="0">
                <a:solidFill>
                  <a:prstClr val="white"/>
                </a:solidFill>
              </a:rPr>
              <a:t>HOME VISIT</a:t>
            </a:r>
          </a:p>
          <a:p>
            <a:pPr algn="ctr"/>
            <a:endParaRPr lang="en-GB" sz="1600" b="1" dirty="0">
              <a:solidFill>
                <a:prstClr val="white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181600" y="2628900"/>
            <a:ext cx="1174196" cy="685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prstClr val="white"/>
                </a:solidFill>
              </a:rPr>
              <a:t>GP </a:t>
            </a:r>
          </a:p>
          <a:p>
            <a:pPr algn="ctr"/>
            <a:r>
              <a:rPr lang="en-GB" sz="1200" b="1" dirty="0" smtClean="0">
                <a:solidFill>
                  <a:prstClr val="white"/>
                </a:solidFill>
              </a:rPr>
              <a:t> Follow-up appointment</a:t>
            </a:r>
            <a:endParaRPr lang="en-GB" sz="1200" b="1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3184" y="76200"/>
            <a:ext cx="3922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002060"/>
                </a:solidFill>
              </a:rPr>
              <a:t>URGENT &amp; PRIMARY CARE SERVICE</a:t>
            </a:r>
            <a:endParaRPr lang="en-GB" sz="2000" b="1" dirty="0">
              <a:solidFill>
                <a:srgbClr val="002060"/>
              </a:solidFill>
            </a:endParaRPr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51850" y="2764658"/>
            <a:ext cx="457200" cy="37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35950" y="4808611"/>
            <a:ext cx="914400" cy="76731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 smtClean="0"/>
          </a:p>
          <a:p>
            <a:pPr algn="ctr"/>
            <a:r>
              <a:rPr lang="en-GB" sz="1200" b="1" dirty="0" smtClean="0"/>
              <a:t>GP Ops Line</a:t>
            </a:r>
            <a:endParaRPr lang="en-GB" sz="1200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52" y="4858393"/>
            <a:ext cx="201197" cy="251041"/>
          </a:xfrm>
          <a:prstGeom prst="rect">
            <a:avLst/>
          </a:prstGeom>
        </p:spPr>
      </p:pic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181" y="4161721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50" y="4191000"/>
            <a:ext cx="457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049" y="4815704"/>
            <a:ext cx="201197" cy="25104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085" y="182548"/>
            <a:ext cx="2241060" cy="58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84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Oldroyd</dc:creator>
  <cp:lastModifiedBy>Brenda Powell</cp:lastModifiedBy>
  <cp:revision>1</cp:revision>
  <dcterms:created xsi:type="dcterms:W3CDTF">2006-08-16T00:00:00Z</dcterms:created>
  <dcterms:modified xsi:type="dcterms:W3CDTF">2017-03-28T07:51:57Z</dcterms:modified>
</cp:coreProperties>
</file>