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6B761-A4A1-49CC-AE85-E6F17B25A5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625C0F-26C9-4761-8460-88CEE43982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3193D0-904E-4116-8389-59EFA282D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9B1E-F74E-4BE4-AB7B-526AB5890D06}" type="datetimeFigureOut">
              <a:rPr lang="en-GB" smtClean="0"/>
              <a:t>12/01/2023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E3E200-0375-4BF7-A91C-18BEF3E98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52E282-8836-4EC1-A4F9-A310762BA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3051-1431-4E34-8E89-41DCA556C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032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265D7-1A59-429C-A9C8-151A2BCBC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7E9655-A573-4CFB-ACC7-79244B44AB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D8F2AA-02D6-42AE-927F-A661AE56C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9B1E-F74E-4BE4-AB7B-526AB5890D06}" type="datetimeFigureOut">
              <a:rPr lang="en-GB" smtClean="0"/>
              <a:t>12/01/2023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3F7979-8F5C-4544-922A-556EE3C39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BF271A-04B5-4D4A-8CB0-774658C00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3051-1431-4E34-8E89-41DCA556C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4275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5A04DE-FA2E-4576-96EB-1031B4AC7B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E52923-8A7E-4169-A548-3522B14FF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BCCF5D-D87C-4362-A198-FDADA8FC4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9B1E-F74E-4BE4-AB7B-526AB5890D06}" type="datetimeFigureOut">
              <a:rPr lang="en-GB" smtClean="0"/>
              <a:t>12/01/2023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D4DDFE-D01F-42E3-B3B3-198F0BA52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2CFAB4-4E50-4E98-A042-E15109E6C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3051-1431-4E34-8E89-41DCA556C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5254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41573-44FA-4C3E-91C7-2F943D0E6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51D368-0637-434A-91F7-3A2A622626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CF35DE-3BC7-4386-BF94-CA32486B7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9B1E-F74E-4BE4-AB7B-526AB5890D06}" type="datetimeFigureOut">
              <a:rPr lang="en-GB" smtClean="0"/>
              <a:t>12/01/2023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622188-325F-4FA5-9108-CFA36C521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AD1F69-E71F-47B9-A827-A80D8C9D9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3051-1431-4E34-8E89-41DCA556C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51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7B030-66CE-4115-8E94-8D949FC14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4A6D94-1842-46AB-A9DB-C83E6F99C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0BD67A-ABED-4419-9E60-B1360521B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9B1E-F74E-4BE4-AB7B-526AB5890D06}" type="datetimeFigureOut">
              <a:rPr lang="en-GB" smtClean="0"/>
              <a:t>12/01/2023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685812-5049-437D-AA85-89706F1A2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7020E-BC87-4916-A7FB-BACCB547C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3051-1431-4E34-8E89-41DCA556C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7650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5A186A-7B38-4AAA-8A33-B9CCE0437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6ACD0-A401-4175-AE8F-B5D497CEAB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DCB671-2E8B-4503-87BC-63CBC3593E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4DEF45-C51C-49B9-A594-B3D3E0AB2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9B1E-F74E-4BE4-AB7B-526AB5890D06}" type="datetimeFigureOut">
              <a:rPr lang="en-GB" smtClean="0"/>
              <a:t>12/01/2023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556B21-225E-4A9A-81C9-ACE117705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7C49-2552-44E0-A910-C3C8F8413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3051-1431-4E34-8E89-41DCA556C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3807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94994-D902-49C0-8A83-D8E7DF1B1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73BDB8-885F-49D7-A49E-76E3FF0535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E27B1E-F483-4027-ADEC-44F2A55D7F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F2DFD1-B7C3-4E2C-AB35-798984FB87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6EBEE4-7163-4FF5-B9D9-5D3309E4F4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CF69780-9DC2-46E8-8DFA-26746E552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9B1E-F74E-4BE4-AB7B-526AB5890D06}" type="datetimeFigureOut">
              <a:rPr lang="en-GB" smtClean="0"/>
              <a:t>12/01/2023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9A5AE3-C75F-4B76-BF0E-90E8EEF1D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13BA9A-13F4-4265-AE5F-625D609B8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3051-1431-4E34-8E89-41DCA556C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432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80E95-92EF-4067-AFF0-72AC5AEC3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6DE291-CBF8-447F-B0AE-C4D078A05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9B1E-F74E-4BE4-AB7B-526AB5890D06}" type="datetimeFigureOut">
              <a:rPr lang="en-GB" smtClean="0"/>
              <a:t>12/01/2023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9081FF-FDA6-4F45-B1A6-0DED5C7B0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E2069B-0077-4C5A-82C3-35D4FE14E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3051-1431-4E34-8E89-41DCA556C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615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895B37-D253-41CB-BCBD-7C20AB0D4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9B1E-F74E-4BE4-AB7B-526AB5890D06}" type="datetimeFigureOut">
              <a:rPr lang="en-GB" smtClean="0"/>
              <a:t>12/01/2023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5B0E58-6133-4A69-9133-D46371D3A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B4C35B-5983-4774-A173-5DA0EC434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3051-1431-4E34-8E89-41DCA556C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1290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AB8F0-BE50-4EF3-AF79-D5C9CC8E0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BCBF47-D52D-4D42-B729-8108DBD14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D208BC-A516-4AEE-93EA-11D35C3805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B450EE-2E0E-4A81-8632-68CB4BF8D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9B1E-F74E-4BE4-AB7B-526AB5890D06}" type="datetimeFigureOut">
              <a:rPr lang="en-GB" smtClean="0"/>
              <a:t>12/01/2023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D1D6C9-C02A-4D13-BCDD-6249AA3B8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35E83C-020F-4F53-B4A7-338B59D2D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3051-1431-4E34-8E89-41DCA556C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0553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20A55-05DB-4C69-8A80-26ED7CFC6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D015B-3062-4853-9104-DC97253863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B5895F-D596-4895-9AFF-136A9B8BA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BC2B85-449F-4C6C-A069-72897D05B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9B1E-F74E-4BE4-AB7B-526AB5890D06}" type="datetimeFigureOut">
              <a:rPr lang="en-GB" smtClean="0"/>
              <a:t>12/01/2023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9BB700-3FB7-46E8-B623-5E2D3801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B5D17F-6F6F-4C79-B56B-8176C1356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3051-1431-4E34-8E89-41DCA556C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3595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429797-E8FB-4CAA-B0D4-CB284F1C5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E67C57-9C38-4906-B052-F0CDA16164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284805-77A6-4340-BC6A-55943CD2BE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F9B1E-F74E-4BE4-AB7B-526AB5890D06}" type="datetimeFigureOut">
              <a:rPr lang="en-GB" smtClean="0"/>
              <a:t>12/01/2023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A9F844-45BB-499E-84ED-9EAB6B1258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CCA002-C307-4F13-BA4C-35D14A5176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F3051-1431-4E34-8E89-41DCA556C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2756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6199491C-79D7-4D02-AB6F-88A78DB7C1D9}"/>
              </a:ext>
            </a:extLst>
          </p:cNvPr>
          <p:cNvGrpSpPr/>
          <p:nvPr/>
        </p:nvGrpSpPr>
        <p:grpSpPr>
          <a:xfrm>
            <a:off x="778847" y="261871"/>
            <a:ext cx="11242577" cy="5465887"/>
            <a:chOff x="778847" y="261871"/>
            <a:chExt cx="11242577" cy="5465887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F5D949A-26C3-4C04-822D-62896B5AC4F7}"/>
                </a:ext>
              </a:extLst>
            </p:cNvPr>
            <p:cNvSpPr/>
            <p:nvPr/>
          </p:nvSpPr>
          <p:spPr>
            <a:xfrm>
              <a:off x="7793372" y="2936146"/>
              <a:ext cx="3447956" cy="1484851"/>
            </a:xfrm>
            <a:custGeom>
              <a:avLst/>
              <a:gdLst>
                <a:gd name="connsiteX0" fmla="*/ 100668 w 3447956"/>
                <a:gd name="connsiteY0" fmla="*/ 75501 h 1442906"/>
                <a:gd name="connsiteX1" fmla="*/ 100668 w 3447956"/>
                <a:gd name="connsiteY1" fmla="*/ 75501 h 1442906"/>
                <a:gd name="connsiteX2" fmla="*/ 553674 w 3447956"/>
                <a:gd name="connsiteY2" fmla="*/ 67112 h 1442906"/>
                <a:gd name="connsiteX3" fmla="*/ 1258349 w 3447956"/>
                <a:gd name="connsiteY3" fmla="*/ 83890 h 1442906"/>
                <a:gd name="connsiteX4" fmla="*/ 1853967 w 3447956"/>
                <a:gd name="connsiteY4" fmla="*/ 33556 h 1442906"/>
                <a:gd name="connsiteX5" fmla="*/ 2080470 w 3447956"/>
                <a:gd name="connsiteY5" fmla="*/ 16778 h 1442906"/>
                <a:gd name="connsiteX6" fmla="*/ 2231472 w 3447956"/>
                <a:gd name="connsiteY6" fmla="*/ 0 h 1442906"/>
                <a:gd name="connsiteX7" fmla="*/ 2801923 w 3447956"/>
                <a:gd name="connsiteY7" fmla="*/ 33556 h 1442906"/>
                <a:gd name="connsiteX8" fmla="*/ 3020037 w 3447956"/>
                <a:gd name="connsiteY8" fmla="*/ 100668 h 1442906"/>
                <a:gd name="connsiteX9" fmla="*/ 3187817 w 3447956"/>
                <a:gd name="connsiteY9" fmla="*/ 117446 h 1442906"/>
                <a:gd name="connsiteX10" fmla="*/ 3229762 w 3447956"/>
                <a:gd name="connsiteY10" fmla="*/ 125835 h 1442906"/>
                <a:gd name="connsiteX11" fmla="*/ 3263318 w 3447956"/>
                <a:gd name="connsiteY11" fmla="*/ 109057 h 1442906"/>
                <a:gd name="connsiteX12" fmla="*/ 3330430 w 3447956"/>
                <a:gd name="connsiteY12" fmla="*/ 142613 h 1442906"/>
                <a:gd name="connsiteX13" fmla="*/ 3380764 w 3447956"/>
                <a:gd name="connsiteY13" fmla="*/ 234892 h 1442906"/>
                <a:gd name="connsiteX14" fmla="*/ 3405931 w 3447956"/>
                <a:gd name="connsiteY14" fmla="*/ 444616 h 1442906"/>
                <a:gd name="connsiteX15" fmla="*/ 3422709 w 3447956"/>
                <a:gd name="connsiteY15" fmla="*/ 562062 h 1442906"/>
                <a:gd name="connsiteX16" fmla="*/ 3431098 w 3447956"/>
                <a:gd name="connsiteY16" fmla="*/ 1031846 h 1442906"/>
                <a:gd name="connsiteX17" fmla="*/ 3447876 w 3447956"/>
                <a:gd name="connsiteY17" fmla="*/ 1149292 h 1442906"/>
                <a:gd name="connsiteX18" fmla="*/ 3422709 w 3447956"/>
                <a:gd name="connsiteY18" fmla="*/ 1275126 h 1442906"/>
                <a:gd name="connsiteX19" fmla="*/ 3363986 w 3447956"/>
                <a:gd name="connsiteY19" fmla="*/ 1342238 h 1442906"/>
                <a:gd name="connsiteX20" fmla="*/ 3330430 w 3447956"/>
                <a:gd name="connsiteY20" fmla="*/ 1359016 h 1442906"/>
                <a:gd name="connsiteX21" fmla="*/ 3271707 w 3447956"/>
                <a:gd name="connsiteY21" fmla="*/ 1392572 h 1442906"/>
                <a:gd name="connsiteX22" fmla="*/ 2994870 w 3447956"/>
                <a:gd name="connsiteY22" fmla="*/ 1417739 h 1442906"/>
                <a:gd name="connsiteX23" fmla="*/ 2525087 w 3447956"/>
                <a:gd name="connsiteY23" fmla="*/ 1400961 h 1442906"/>
                <a:gd name="connsiteX24" fmla="*/ 2390863 w 3447956"/>
                <a:gd name="connsiteY24" fmla="*/ 1384183 h 1442906"/>
                <a:gd name="connsiteX25" fmla="*/ 2315362 w 3447956"/>
                <a:gd name="connsiteY25" fmla="*/ 1392572 h 1442906"/>
                <a:gd name="connsiteX26" fmla="*/ 2097248 w 3447956"/>
                <a:gd name="connsiteY26" fmla="*/ 1400961 h 1442906"/>
                <a:gd name="connsiteX27" fmla="*/ 1719744 w 3447956"/>
                <a:gd name="connsiteY27" fmla="*/ 1392572 h 1442906"/>
                <a:gd name="connsiteX28" fmla="*/ 1577131 w 3447956"/>
                <a:gd name="connsiteY28" fmla="*/ 1400961 h 1442906"/>
                <a:gd name="connsiteX29" fmla="*/ 1518408 w 3447956"/>
                <a:gd name="connsiteY29" fmla="*/ 1392572 h 1442906"/>
                <a:gd name="connsiteX30" fmla="*/ 1468074 w 3447956"/>
                <a:gd name="connsiteY30" fmla="*/ 1384183 h 1442906"/>
                <a:gd name="connsiteX31" fmla="*/ 1082180 w 3447956"/>
                <a:gd name="connsiteY31" fmla="*/ 1392572 h 1442906"/>
                <a:gd name="connsiteX32" fmla="*/ 813733 w 3447956"/>
                <a:gd name="connsiteY32" fmla="*/ 1417739 h 1442906"/>
                <a:gd name="connsiteX33" fmla="*/ 629175 w 3447956"/>
                <a:gd name="connsiteY33" fmla="*/ 1442906 h 1442906"/>
                <a:gd name="connsiteX34" fmla="*/ 494951 w 3447956"/>
                <a:gd name="connsiteY34" fmla="*/ 1434517 h 1442906"/>
                <a:gd name="connsiteX35" fmla="*/ 453006 w 3447956"/>
                <a:gd name="connsiteY35" fmla="*/ 1417739 h 1442906"/>
                <a:gd name="connsiteX36" fmla="*/ 419450 w 3447956"/>
                <a:gd name="connsiteY36" fmla="*/ 1409350 h 1442906"/>
                <a:gd name="connsiteX37" fmla="*/ 360727 w 3447956"/>
                <a:gd name="connsiteY37" fmla="*/ 1367405 h 1442906"/>
                <a:gd name="connsiteX38" fmla="*/ 310393 w 3447956"/>
                <a:gd name="connsiteY38" fmla="*/ 1359016 h 1442906"/>
                <a:gd name="connsiteX39" fmla="*/ 260059 w 3447956"/>
                <a:gd name="connsiteY39" fmla="*/ 1342238 h 1442906"/>
                <a:gd name="connsiteX40" fmla="*/ 159391 w 3447956"/>
                <a:gd name="connsiteY40" fmla="*/ 1350627 h 1442906"/>
                <a:gd name="connsiteX41" fmla="*/ 109057 w 3447956"/>
                <a:gd name="connsiteY41" fmla="*/ 1367405 h 1442906"/>
                <a:gd name="connsiteX42" fmla="*/ 25167 w 3447956"/>
                <a:gd name="connsiteY42" fmla="*/ 1375794 h 1442906"/>
                <a:gd name="connsiteX43" fmla="*/ 0 w 3447956"/>
                <a:gd name="connsiteY43" fmla="*/ 1384183 h 1442906"/>
                <a:gd name="connsiteX44" fmla="*/ 100668 w 3447956"/>
                <a:gd name="connsiteY44" fmla="*/ 75501 h 1442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447956" h="1442906">
                  <a:moveTo>
                    <a:pt x="100668" y="75501"/>
                  </a:moveTo>
                  <a:lnTo>
                    <a:pt x="100668" y="75501"/>
                  </a:lnTo>
                  <a:cubicBezTo>
                    <a:pt x="251670" y="72705"/>
                    <a:pt x="402650" y="66018"/>
                    <a:pt x="553674" y="67112"/>
                  </a:cubicBezTo>
                  <a:cubicBezTo>
                    <a:pt x="788626" y="68815"/>
                    <a:pt x="1023469" y="89951"/>
                    <a:pt x="1258349" y="83890"/>
                  </a:cubicBezTo>
                  <a:cubicBezTo>
                    <a:pt x="1457530" y="78750"/>
                    <a:pt x="1655381" y="49767"/>
                    <a:pt x="1853967" y="33556"/>
                  </a:cubicBezTo>
                  <a:lnTo>
                    <a:pt x="2080470" y="16778"/>
                  </a:lnTo>
                  <a:cubicBezTo>
                    <a:pt x="2140992" y="11871"/>
                    <a:pt x="2173217" y="7282"/>
                    <a:pt x="2231472" y="0"/>
                  </a:cubicBezTo>
                  <a:cubicBezTo>
                    <a:pt x="2421622" y="11185"/>
                    <a:pt x="2612977" y="9435"/>
                    <a:pt x="2801923" y="33556"/>
                  </a:cubicBezTo>
                  <a:cubicBezTo>
                    <a:pt x="2877379" y="43189"/>
                    <a:pt x="2945004" y="88162"/>
                    <a:pt x="3020037" y="100668"/>
                  </a:cubicBezTo>
                  <a:cubicBezTo>
                    <a:pt x="3109085" y="115509"/>
                    <a:pt x="3053405" y="107845"/>
                    <a:pt x="3187817" y="117446"/>
                  </a:cubicBezTo>
                  <a:cubicBezTo>
                    <a:pt x="3201799" y="120242"/>
                    <a:pt x="3215591" y="127410"/>
                    <a:pt x="3229762" y="125835"/>
                  </a:cubicBezTo>
                  <a:cubicBezTo>
                    <a:pt x="3242191" y="124454"/>
                    <a:pt x="3250983" y="107001"/>
                    <a:pt x="3263318" y="109057"/>
                  </a:cubicBezTo>
                  <a:cubicBezTo>
                    <a:pt x="3287989" y="113169"/>
                    <a:pt x="3308059" y="131428"/>
                    <a:pt x="3330430" y="142613"/>
                  </a:cubicBezTo>
                  <a:cubicBezTo>
                    <a:pt x="3347208" y="173373"/>
                    <a:pt x="3367167" y="202600"/>
                    <a:pt x="3380764" y="234892"/>
                  </a:cubicBezTo>
                  <a:cubicBezTo>
                    <a:pt x="3407260" y="297819"/>
                    <a:pt x="3399971" y="383030"/>
                    <a:pt x="3405931" y="444616"/>
                  </a:cubicBezTo>
                  <a:cubicBezTo>
                    <a:pt x="3409740" y="483978"/>
                    <a:pt x="3417116" y="522913"/>
                    <a:pt x="3422709" y="562062"/>
                  </a:cubicBezTo>
                  <a:cubicBezTo>
                    <a:pt x="3425505" y="718657"/>
                    <a:pt x="3424392" y="875370"/>
                    <a:pt x="3431098" y="1031846"/>
                  </a:cubicBezTo>
                  <a:cubicBezTo>
                    <a:pt x="3432791" y="1071356"/>
                    <a:pt x="3449239" y="1109769"/>
                    <a:pt x="3447876" y="1149292"/>
                  </a:cubicBezTo>
                  <a:cubicBezTo>
                    <a:pt x="3446402" y="1192042"/>
                    <a:pt x="3435000" y="1234155"/>
                    <a:pt x="3422709" y="1275126"/>
                  </a:cubicBezTo>
                  <a:cubicBezTo>
                    <a:pt x="3412771" y="1308253"/>
                    <a:pt x="3391359" y="1325130"/>
                    <a:pt x="3363986" y="1342238"/>
                  </a:cubicBezTo>
                  <a:cubicBezTo>
                    <a:pt x="3353381" y="1348866"/>
                    <a:pt x="3341409" y="1353028"/>
                    <a:pt x="3330430" y="1359016"/>
                  </a:cubicBezTo>
                  <a:cubicBezTo>
                    <a:pt x="3310638" y="1369812"/>
                    <a:pt x="3293629" y="1387311"/>
                    <a:pt x="3271707" y="1392572"/>
                  </a:cubicBezTo>
                  <a:cubicBezTo>
                    <a:pt x="3222275" y="1404436"/>
                    <a:pt x="3052244" y="1413914"/>
                    <a:pt x="2994870" y="1417739"/>
                  </a:cubicBezTo>
                  <a:lnTo>
                    <a:pt x="2525087" y="1400961"/>
                  </a:lnTo>
                  <a:cubicBezTo>
                    <a:pt x="2480067" y="1398460"/>
                    <a:pt x="2435916" y="1385985"/>
                    <a:pt x="2390863" y="1384183"/>
                  </a:cubicBezTo>
                  <a:cubicBezTo>
                    <a:pt x="2365561" y="1383171"/>
                    <a:pt x="2340643" y="1391127"/>
                    <a:pt x="2315362" y="1392572"/>
                  </a:cubicBezTo>
                  <a:cubicBezTo>
                    <a:pt x="2242722" y="1396723"/>
                    <a:pt x="2169953" y="1398165"/>
                    <a:pt x="2097248" y="1400961"/>
                  </a:cubicBezTo>
                  <a:lnTo>
                    <a:pt x="1719744" y="1392572"/>
                  </a:lnTo>
                  <a:cubicBezTo>
                    <a:pt x="1593417" y="1388060"/>
                    <a:pt x="1666177" y="1371279"/>
                    <a:pt x="1577131" y="1400961"/>
                  </a:cubicBezTo>
                  <a:lnTo>
                    <a:pt x="1518408" y="1392572"/>
                  </a:lnTo>
                  <a:cubicBezTo>
                    <a:pt x="1501596" y="1389986"/>
                    <a:pt x="1485083" y="1384183"/>
                    <a:pt x="1468074" y="1384183"/>
                  </a:cubicBezTo>
                  <a:cubicBezTo>
                    <a:pt x="1339412" y="1384183"/>
                    <a:pt x="1210811" y="1389776"/>
                    <a:pt x="1082180" y="1392572"/>
                  </a:cubicBezTo>
                  <a:lnTo>
                    <a:pt x="813733" y="1417739"/>
                  </a:lnTo>
                  <a:cubicBezTo>
                    <a:pt x="752024" y="1424596"/>
                    <a:pt x="691178" y="1439643"/>
                    <a:pt x="629175" y="1442906"/>
                  </a:cubicBezTo>
                  <a:lnTo>
                    <a:pt x="494951" y="1434517"/>
                  </a:lnTo>
                  <a:cubicBezTo>
                    <a:pt x="480969" y="1428924"/>
                    <a:pt x="467292" y="1422501"/>
                    <a:pt x="453006" y="1417739"/>
                  </a:cubicBezTo>
                  <a:cubicBezTo>
                    <a:pt x="442068" y="1414093"/>
                    <a:pt x="429762" y="1414506"/>
                    <a:pt x="419450" y="1409350"/>
                  </a:cubicBezTo>
                  <a:cubicBezTo>
                    <a:pt x="417461" y="1408356"/>
                    <a:pt x="368947" y="1370145"/>
                    <a:pt x="360727" y="1367405"/>
                  </a:cubicBezTo>
                  <a:cubicBezTo>
                    <a:pt x="344590" y="1362026"/>
                    <a:pt x="326895" y="1363141"/>
                    <a:pt x="310393" y="1359016"/>
                  </a:cubicBezTo>
                  <a:cubicBezTo>
                    <a:pt x="293235" y="1354727"/>
                    <a:pt x="276837" y="1347831"/>
                    <a:pt x="260059" y="1342238"/>
                  </a:cubicBezTo>
                  <a:cubicBezTo>
                    <a:pt x="226503" y="1345034"/>
                    <a:pt x="192605" y="1345091"/>
                    <a:pt x="159391" y="1350627"/>
                  </a:cubicBezTo>
                  <a:cubicBezTo>
                    <a:pt x="141946" y="1353534"/>
                    <a:pt x="126655" y="1365645"/>
                    <a:pt x="109057" y="1367405"/>
                  </a:cubicBezTo>
                  <a:lnTo>
                    <a:pt x="25167" y="1375794"/>
                  </a:lnTo>
                  <a:lnTo>
                    <a:pt x="0" y="1384183"/>
                  </a:lnTo>
                  <a:lnTo>
                    <a:pt x="100668" y="75501"/>
                  </a:lnTo>
                  <a:close/>
                </a:path>
              </a:pathLst>
            </a:cu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rgbClr val="C00000"/>
                  </a:solidFill>
                </a:rPr>
                <a:t>B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9E867CC-0421-4812-AC1D-63DCFA3AE48D}"/>
                </a:ext>
              </a:extLst>
            </p:cNvPr>
            <p:cNvSpPr/>
            <p:nvPr/>
          </p:nvSpPr>
          <p:spPr>
            <a:xfrm>
              <a:off x="778847" y="4330396"/>
              <a:ext cx="10403678" cy="1397362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E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5D4339F-5618-4772-BB16-4066AADB4741}"/>
                </a:ext>
              </a:extLst>
            </p:cNvPr>
            <p:cNvSpPr/>
            <p:nvPr/>
          </p:nvSpPr>
          <p:spPr>
            <a:xfrm>
              <a:off x="1215074" y="4330396"/>
              <a:ext cx="546614" cy="1042367"/>
            </a:xfrm>
            <a:prstGeom prst="rect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0D62F44-0A65-407F-886B-07BBA3701E69}"/>
                </a:ext>
              </a:extLst>
            </p:cNvPr>
            <p:cNvSpPr/>
            <p:nvPr/>
          </p:nvSpPr>
          <p:spPr>
            <a:xfrm>
              <a:off x="1503296" y="3035231"/>
              <a:ext cx="6176865" cy="410547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accent6"/>
                  </a:solidFill>
                </a:rPr>
                <a:t>A2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9C8D38B-916E-4882-80A7-7937DB22BAD7}"/>
                </a:ext>
              </a:extLst>
            </p:cNvPr>
            <p:cNvSpPr/>
            <p:nvPr/>
          </p:nvSpPr>
          <p:spPr>
            <a:xfrm>
              <a:off x="1503295" y="3458875"/>
              <a:ext cx="6176865" cy="410547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accent6"/>
                  </a:solidFill>
                </a:rPr>
                <a:t>A2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0639C81-5ED9-41F3-8AC1-2D1561FAB73F}"/>
                </a:ext>
              </a:extLst>
            </p:cNvPr>
            <p:cNvSpPr/>
            <p:nvPr/>
          </p:nvSpPr>
          <p:spPr>
            <a:xfrm>
              <a:off x="1503295" y="3874130"/>
              <a:ext cx="6176865" cy="410547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accent6"/>
                  </a:solidFill>
                </a:rPr>
                <a:t>A2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D478BD4-B034-43FA-AD71-E477EED06045}"/>
                </a:ext>
              </a:extLst>
            </p:cNvPr>
            <p:cNvSpPr/>
            <p:nvPr/>
          </p:nvSpPr>
          <p:spPr>
            <a:xfrm>
              <a:off x="1468825" y="4284677"/>
              <a:ext cx="6211334" cy="45719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EB04C58-8B64-4CDD-A1AA-1C2819C1A70B}"/>
                </a:ext>
              </a:extLst>
            </p:cNvPr>
            <p:cNvSpPr/>
            <p:nvPr/>
          </p:nvSpPr>
          <p:spPr>
            <a:xfrm>
              <a:off x="1290575" y="2864455"/>
              <a:ext cx="212720" cy="22193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accent6"/>
                  </a:solidFill>
                </a:rPr>
                <a:t>A1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DC6CCF4-A590-4C38-9E8C-C07737B3EA2D}"/>
                </a:ext>
              </a:extLst>
            </p:cNvPr>
            <p:cNvSpPr/>
            <p:nvPr/>
          </p:nvSpPr>
          <p:spPr>
            <a:xfrm>
              <a:off x="7442571" y="4341024"/>
              <a:ext cx="687898" cy="1042367"/>
            </a:xfrm>
            <a:prstGeom prst="rect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4A02026-A32E-4749-BCFE-362CC14B8556}"/>
                </a:ext>
              </a:extLst>
            </p:cNvPr>
            <p:cNvSpPr/>
            <p:nvPr/>
          </p:nvSpPr>
          <p:spPr>
            <a:xfrm>
              <a:off x="778847" y="372925"/>
              <a:ext cx="444616" cy="4379053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D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92CE8C5-4598-4697-891F-BBCF77E3AD44}"/>
                </a:ext>
              </a:extLst>
            </p:cNvPr>
            <p:cNvSpPr/>
            <p:nvPr/>
          </p:nvSpPr>
          <p:spPr>
            <a:xfrm>
              <a:off x="11182525" y="2634143"/>
              <a:ext cx="838899" cy="30936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B2DB9D4-8C82-4D46-B44E-92676929D18B}"/>
                </a:ext>
              </a:extLst>
            </p:cNvPr>
            <p:cNvSpPr txBox="1"/>
            <p:nvPr/>
          </p:nvSpPr>
          <p:spPr>
            <a:xfrm>
              <a:off x="5518539" y="4235078"/>
              <a:ext cx="4347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accent6"/>
                  </a:solidFill>
                </a:rPr>
                <a:t>A3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4748CE9-AF92-4A06-8473-EDC42A0BBAE5}"/>
                </a:ext>
              </a:extLst>
            </p:cNvPr>
            <p:cNvSpPr txBox="1"/>
            <p:nvPr/>
          </p:nvSpPr>
          <p:spPr>
            <a:xfrm>
              <a:off x="7732285" y="5002762"/>
              <a:ext cx="4347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accent6"/>
                  </a:solidFill>
                </a:rPr>
                <a:t>A4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0584E63-87F7-4077-9414-B953DE0D549D}"/>
                </a:ext>
              </a:extLst>
            </p:cNvPr>
            <p:cNvSpPr txBox="1"/>
            <p:nvPr/>
          </p:nvSpPr>
          <p:spPr>
            <a:xfrm>
              <a:off x="1468825" y="4429360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accent6"/>
                  </a:solidFill>
                </a:rPr>
                <a:t>D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4AF8F0B-A0FF-4C16-8C63-1F55617099AA}"/>
                </a:ext>
              </a:extLst>
            </p:cNvPr>
            <p:cNvSpPr txBox="1"/>
            <p:nvPr/>
          </p:nvSpPr>
          <p:spPr>
            <a:xfrm>
              <a:off x="1929467" y="261871"/>
              <a:ext cx="5724452" cy="2031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accent6">
                      <a:lumMod val="75000"/>
                    </a:schemeClr>
                  </a:solidFill>
                </a:rPr>
                <a:t>A1 = Upright support for demountable</a:t>
              </a:r>
            </a:p>
            <a:p>
              <a:r>
                <a:rPr lang="en-GB" dirty="0">
                  <a:solidFill>
                    <a:schemeClr val="accent6">
                      <a:lumMod val="75000"/>
                    </a:schemeClr>
                  </a:solidFill>
                </a:rPr>
                <a:t>A2 = Demountable face (example uses planks)</a:t>
              </a:r>
            </a:p>
            <a:p>
              <a:r>
                <a:rPr lang="en-GB" dirty="0">
                  <a:solidFill>
                    <a:schemeClr val="accent6">
                      <a:lumMod val="75000"/>
                    </a:schemeClr>
                  </a:solidFill>
                </a:rPr>
                <a:t>A3 = Any ground treatment required for the sealing surface</a:t>
              </a:r>
            </a:p>
            <a:p>
              <a:r>
                <a:rPr lang="en-GB" dirty="0">
                  <a:solidFill>
                    <a:schemeClr val="accent6">
                      <a:lumMod val="75000"/>
                    </a:schemeClr>
                  </a:solidFill>
                </a:rPr>
                <a:t>A4 = Foundations for upright supports</a:t>
              </a:r>
            </a:p>
            <a:p>
              <a:r>
                <a:rPr lang="en-GB" dirty="0">
                  <a:solidFill>
                    <a:srgbClr val="C00000"/>
                  </a:solidFill>
                </a:rPr>
                <a:t>B = Civil works (where required) to adjoin demountable</a:t>
              </a:r>
            </a:p>
            <a:p>
              <a:r>
                <a:rPr lang="en-GB" dirty="0"/>
                <a:t>D = Neighbouring building (must not be attached to)</a:t>
              </a:r>
            </a:p>
            <a:p>
              <a:r>
                <a:rPr lang="en-GB" dirty="0"/>
                <a:t>E = Ground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C96FE22-4B81-4126-93F3-47182AE2B785}"/>
                </a:ext>
              </a:extLst>
            </p:cNvPr>
            <p:cNvSpPr/>
            <p:nvPr/>
          </p:nvSpPr>
          <p:spPr>
            <a:xfrm>
              <a:off x="7680160" y="2864455"/>
              <a:ext cx="212720" cy="22193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accent6"/>
                  </a:solidFill>
                </a:rPr>
                <a:t>A1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25971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67</Words>
  <Application>Microsoft Office PowerPoint</Application>
  <PresentationFormat>Widescreen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 Swabey</dc:creator>
  <cp:lastModifiedBy>Stephen Swabey</cp:lastModifiedBy>
  <cp:revision>8</cp:revision>
  <cp:lastPrinted>2023-01-10T16:08:41Z</cp:lastPrinted>
  <dcterms:created xsi:type="dcterms:W3CDTF">2023-01-10T15:56:41Z</dcterms:created>
  <dcterms:modified xsi:type="dcterms:W3CDTF">2023-01-12T17:40:20Z</dcterms:modified>
</cp:coreProperties>
</file>