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1"/>
    <p:sldMasterId id="2147483669" r:id="rId2"/>
    <p:sldMasterId id="2147483670" r:id="rId3"/>
  </p:sldMasterIdLst>
  <p:notesMasterIdLst>
    <p:notesMasterId r:id="rId12"/>
  </p:notesMasterIdLst>
  <p:sldIdLst>
    <p:sldId id="256" r:id="rId4"/>
    <p:sldId id="257" r:id="rId5"/>
    <p:sldId id="260" r:id="rId6"/>
    <p:sldId id="261" r:id="rId7"/>
    <p:sldId id="263" r:id="rId8"/>
    <p:sldId id="264" r:id="rId9"/>
    <p:sldId id="265" r:id="rId10"/>
    <p:sldId id="267"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Helvetica Neue" panose="02000503000000020004"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6675849-E000-4ABE-BB64-747BC6623D60}">
  <a:tblStyle styleId="{A6675849-E000-4ABE-BB64-747BC6623D6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4"/>
  </p:normalViewPr>
  <p:slideViewPr>
    <p:cSldViewPr snapToGrid="0">
      <p:cViewPr varScale="1">
        <p:scale>
          <a:sx n="108" d="100"/>
          <a:sy n="108" d="100"/>
        </p:scale>
        <p:origin x="7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1pPr>
            <a:lvl2pPr marL="914400" marR="0" lvl="1"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2pPr>
            <a:lvl3pPr marL="1371600" marR="0" lvl="2"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3pPr>
            <a:lvl4pPr marL="1828800" marR="0" lvl="3"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4pPr>
            <a:lvl5pPr marL="2286000" marR="0" lvl="4"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5pPr>
            <a:lvl6pPr marL="2743200" marR="0" lvl="5"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6pPr>
            <a:lvl7pPr marL="3200400" marR="0" lvl="6"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7pPr>
            <a:lvl8pPr marL="3657600" marR="0" lvl="7"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8pPr>
            <a:lvl9pPr marL="4114800" marR="0" lvl="8" indent="-228600" algn="l" rtl="0">
              <a:spcBef>
                <a:spcPts val="0"/>
              </a:spcBef>
              <a:spcAft>
                <a:spcPts val="0"/>
              </a:spcAft>
              <a:buSzPts val="1400"/>
              <a:buNone/>
              <a:defRPr sz="1200" b="0" i="0" u="none" strike="noStrike" cap="none">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41f04b126_10_5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 name="Google Shape;113;g941f04b126_1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1439bd4b707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1439bd4b707_0_10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439bd4b70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1439bd4b707_0_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2" descr="Image"/>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12" name="Google Shape;12;p2" descr="Image"/>
          <p:cNvPicPr preferRelativeResize="0"/>
          <p:nvPr/>
        </p:nvPicPr>
        <p:blipFill rotWithShape="1">
          <a:blip r:embed="rId3">
            <a:alphaModFix/>
          </a:blip>
          <a:srcRect/>
          <a:stretch/>
        </p:blipFill>
        <p:spPr>
          <a:xfrm>
            <a:off x="837237" y="6032744"/>
            <a:ext cx="2464156" cy="380512"/>
          </a:xfrm>
          <a:prstGeom prst="rect">
            <a:avLst/>
          </a:prstGeom>
          <a:noFill/>
          <a:ln>
            <a:noFill/>
          </a:ln>
        </p:spPr>
      </p:pic>
      <p:pic>
        <p:nvPicPr>
          <p:cNvPr id="13" name="Google Shape;13;p2" descr="Image"/>
          <p:cNvPicPr preferRelativeResize="0"/>
          <p:nvPr/>
        </p:nvPicPr>
        <p:blipFill rotWithShape="1">
          <a:blip r:embed="rId4">
            <a:alphaModFix/>
          </a:blip>
          <a:srcRect/>
          <a:stretch/>
        </p:blipFill>
        <p:spPr>
          <a:xfrm>
            <a:off x="8939936" y="4337989"/>
            <a:ext cx="3252064" cy="2520011"/>
          </a:xfrm>
          <a:prstGeom prst="rect">
            <a:avLst/>
          </a:prstGeom>
          <a:noFill/>
          <a:ln>
            <a:noFill/>
          </a:ln>
        </p:spPr>
      </p:pic>
      <p:pic>
        <p:nvPicPr>
          <p:cNvPr id="14" name="Google Shape;14;p2" descr="Image"/>
          <p:cNvPicPr preferRelativeResize="0"/>
          <p:nvPr/>
        </p:nvPicPr>
        <p:blipFill rotWithShape="1">
          <a:blip r:embed="rId5">
            <a:alphaModFix/>
          </a:blip>
          <a:srcRect/>
          <a:stretch/>
        </p:blipFill>
        <p:spPr>
          <a:xfrm>
            <a:off x="10784678" y="5590852"/>
            <a:ext cx="1062045" cy="883296"/>
          </a:xfrm>
          <a:prstGeom prst="rect">
            <a:avLst/>
          </a:prstGeom>
          <a:noFill/>
          <a:ln>
            <a:noFill/>
          </a:ln>
        </p:spPr>
      </p:pic>
      <p:sp>
        <p:nvSpPr>
          <p:cNvPr id="15" name="Google Shape;15;p2"/>
          <p:cNvSpPr txBox="1">
            <a:spLocks noGrp="1"/>
          </p:cNvSpPr>
          <p:nvPr>
            <p:ph type="ctrTitle"/>
          </p:nvPr>
        </p:nvSpPr>
        <p:spPr>
          <a:xfrm>
            <a:off x="784600" y="1335850"/>
            <a:ext cx="10927500" cy="843300"/>
          </a:xfrm>
          <a:prstGeom prst="rect">
            <a:avLst/>
          </a:prstGeom>
        </p:spPr>
        <p:txBody>
          <a:bodyPr spcFirstLastPara="1" wrap="square" lIns="0" tIns="0" rIns="0" bIns="0" anchor="t" anchorCtr="0">
            <a:noAutofit/>
          </a:bodyPr>
          <a:lstStyle>
            <a:lvl1pPr lvl="0" rtl="0">
              <a:spcBef>
                <a:spcPts val="0"/>
              </a:spcBef>
              <a:spcAft>
                <a:spcPts val="0"/>
              </a:spcAft>
              <a:buClr>
                <a:schemeClr val="dk1"/>
              </a:buClr>
              <a:buSzPts val="4300"/>
              <a:buNone/>
              <a:defRPr sz="4300">
                <a:solidFill>
                  <a:schemeClr val="dk1"/>
                </a:solidFill>
              </a:defRPr>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6" name="Google Shape;16;p2"/>
          <p:cNvSpPr txBox="1">
            <a:spLocks noGrp="1"/>
          </p:cNvSpPr>
          <p:nvPr>
            <p:ph type="subTitle" idx="1"/>
          </p:nvPr>
        </p:nvSpPr>
        <p:spPr>
          <a:xfrm>
            <a:off x="784600" y="2335783"/>
            <a:ext cx="8144100" cy="4138500"/>
          </a:xfrm>
          <a:prstGeom prst="rect">
            <a:avLst/>
          </a:prstGeom>
        </p:spPr>
        <p:txBody>
          <a:bodyPr spcFirstLastPara="1" wrap="square" lIns="0" tIns="0" rIns="0" bIns="0" anchor="t" anchorCtr="0">
            <a:noAutofit/>
          </a:bodyPr>
          <a:lstStyle>
            <a:lvl1pPr lvl="0" rtl="0">
              <a:lnSpc>
                <a:spcPct val="100000"/>
              </a:lnSpc>
              <a:spcBef>
                <a:spcPts val="0"/>
              </a:spcBef>
              <a:spcAft>
                <a:spcPts val="0"/>
              </a:spcAft>
              <a:buSzPts val="1600"/>
              <a:buFont typeface="Arial"/>
              <a:buNone/>
              <a:defRPr sz="1600">
                <a:latin typeface="Arial"/>
                <a:ea typeface="Arial"/>
                <a:cs typeface="Arial"/>
                <a:sym typeface="Arial"/>
              </a:defRPr>
            </a:lvl1pPr>
            <a:lvl2pPr lvl="1" rtl="0">
              <a:lnSpc>
                <a:spcPct val="100000"/>
              </a:lnSpc>
              <a:spcBef>
                <a:spcPts val="0"/>
              </a:spcBef>
              <a:spcAft>
                <a:spcPts val="0"/>
              </a:spcAft>
              <a:buSzPts val="2700"/>
              <a:buNone/>
              <a:defRPr sz="2700"/>
            </a:lvl2pPr>
            <a:lvl3pPr lvl="2" rtl="0">
              <a:lnSpc>
                <a:spcPct val="100000"/>
              </a:lnSpc>
              <a:spcBef>
                <a:spcPts val="0"/>
              </a:spcBef>
              <a:spcAft>
                <a:spcPts val="0"/>
              </a:spcAft>
              <a:buSzPts val="2700"/>
              <a:buNone/>
              <a:defRPr sz="2700"/>
            </a:lvl3pPr>
            <a:lvl4pPr lvl="3" rtl="0">
              <a:lnSpc>
                <a:spcPct val="100000"/>
              </a:lnSpc>
              <a:spcBef>
                <a:spcPts val="0"/>
              </a:spcBef>
              <a:spcAft>
                <a:spcPts val="0"/>
              </a:spcAft>
              <a:buSzPts val="2700"/>
              <a:buNone/>
              <a:defRPr sz="2700"/>
            </a:lvl4pPr>
            <a:lvl5pPr lvl="4" rtl="0">
              <a:lnSpc>
                <a:spcPct val="100000"/>
              </a:lnSpc>
              <a:spcBef>
                <a:spcPts val="0"/>
              </a:spcBef>
              <a:spcAft>
                <a:spcPts val="0"/>
              </a:spcAft>
              <a:buSzPts val="2700"/>
              <a:buNone/>
              <a:defRPr sz="2700"/>
            </a:lvl5pPr>
            <a:lvl6pPr lvl="5" rtl="0">
              <a:lnSpc>
                <a:spcPct val="100000"/>
              </a:lnSpc>
              <a:spcBef>
                <a:spcPts val="0"/>
              </a:spcBef>
              <a:spcAft>
                <a:spcPts val="0"/>
              </a:spcAft>
              <a:buSzPts val="2700"/>
              <a:buNone/>
              <a:defRPr sz="2700"/>
            </a:lvl6pPr>
            <a:lvl7pPr lvl="6" rtl="0">
              <a:lnSpc>
                <a:spcPct val="100000"/>
              </a:lnSpc>
              <a:spcBef>
                <a:spcPts val="0"/>
              </a:spcBef>
              <a:spcAft>
                <a:spcPts val="0"/>
              </a:spcAft>
              <a:buSzPts val="2700"/>
              <a:buNone/>
              <a:defRPr sz="2700"/>
            </a:lvl7pPr>
            <a:lvl8pPr lvl="7" rtl="0">
              <a:lnSpc>
                <a:spcPct val="100000"/>
              </a:lnSpc>
              <a:spcBef>
                <a:spcPts val="0"/>
              </a:spcBef>
              <a:spcAft>
                <a:spcPts val="0"/>
              </a:spcAft>
              <a:buSzPts val="2700"/>
              <a:buNone/>
              <a:defRPr sz="2700"/>
            </a:lvl8pPr>
            <a:lvl9pPr lvl="8" rtl="0">
              <a:lnSpc>
                <a:spcPct val="100000"/>
              </a:lnSpc>
              <a:spcBef>
                <a:spcPts val="0"/>
              </a:spcBef>
              <a:spcAft>
                <a:spcPts val="0"/>
              </a:spcAft>
              <a:buSzPts val="2700"/>
              <a:buNone/>
              <a:defRPr sz="27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1"/>
        <p:cNvGrpSpPr/>
        <p:nvPr/>
      </p:nvGrpSpPr>
      <p:grpSpPr>
        <a:xfrm>
          <a:off x="0" y="0"/>
          <a:ext cx="0" cy="0"/>
          <a:chOff x="0" y="0"/>
          <a:chExt cx="0" cy="0"/>
        </a:xfrm>
      </p:grpSpPr>
      <p:sp>
        <p:nvSpPr>
          <p:cNvPr id="62" name="Google Shape;62;p1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norm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63" name="Google Shape;63;p1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rm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66" name="Google Shape;66;p1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rmAutofit/>
          </a:bodyPr>
          <a:lstStyle>
            <a:lvl1pPr marL="457200" lvl="0" indent="-381000" rtl="0">
              <a:spcBef>
                <a:spcPts val="0"/>
              </a:spcBef>
              <a:spcAft>
                <a:spcPts val="0"/>
              </a:spcAft>
              <a:buSzPts val="2400"/>
              <a:buChar char="●"/>
              <a:defRPr/>
            </a:lvl1pPr>
            <a:lvl2pPr marL="914400" lvl="1" indent="-349250" rtl="0">
              <a:spcBef>
                <a:spcPts val="0"/>
              </a:spcBef>
              <a:spcAft>
                <a:spcPts val="0"/>
              </a:spcAft>
              <a:buSzPts val="1900"/>
              <a:buChar char="○"/>
              <a:defRPr/>
            </a:lvl2pPr>
            <a:lvl3pPr marL="1371600" lvl="2" indent="-349250" rtl="0">
              <a:spcBef>
                <a:spcPts val="0"/>
              </a:spcBef>
              <a:spcAft>
                <a:spcPts val="0"/>
              </a:spcAft>
              <a:buSzPts val="1900"/>
              <a:buChar char="■"/>
              <a:defRPr/>
            </a:lvl3pPr>
            <a:lvl4pPr marL="1828800" lvl="3" indent="-349250" rtl="0">
              <a:spcBef>
                <a:spcPts val="0"/>
              </a:spcBef>
              <a:spcAft>
                <a:spcPts val="0"/>
              </a:spcAft>
              <a:buSzPts val="1900"/>
              <a:buChar char="●"/>
              <a:defRPr/>
            </a:lvl4pPr>
            <a:lvl5pPr marL="2286000" lvl="4" indent="-349250" rtl="0">
              <a:spcBef>
                <a:spcPts val="0"/>
              </a:spcBef>
              <a:spcAft>
                <a:spcPts val="0"/>
              </a:spcAft>
              <a:buSzPts val="1900"/>
              <a:buChar char="○"/>
              <a:defRPr/>
            </a:lvl5pPr>
            <a:lvl6pPr marL="2743200" lvl="5" indent="-349250" rtl="0">
              <a:spcBef>
                <a:spcPts val="0"/>
              </a:spcBef>
              <a:spcAft>
                <a:spcPts val="0"/>
              </a:spcAft>
              <a:buSzPts val="1900"/>
              <a:buChar char="■"/>
              <a:defRPr/>
            </a:lvl6pPr>
            <a:lvl7pPr marL="3200400" lvl="6" indent="-349250" rtl="0">
              <a:spcBef>
                <a:spcPts val="0"/>
              </a:spcBef>
              <a:spcAft>
                <a:spcPts val="0"/>
              </a:spcAft>
              <a:buSzPts val="1900"/>
              <a:buChar char="●"/>
              <a:defRPr/>
            </a:lvl7pPr>
            <a:lvl8pPr marL="3657600" lvl="7" indent="-349250" rtl="0">
              <a:spcBef>
                <a:spcPts val="0"/>
              </a:spcBef>
              <a:spcAft>
                <a:spcPts val="0"/>
              </a:spcAft>
              <a:buSzPts val="1900"/>
              <a:buChar char="○"/>
              <a:defRPr/>
            </a:lvl8pPr>
            <a:lvl9pPr marL="4114800" lvl="8" indent="-349250" rtl="0">
              <a:spcBef>
                <a:spcPts val="0"/>
              </a:spcBef>
              <a:spcAft>
                <a:spcPts val="0"/>
              </a:spcAft>
              <a:buSzPts val="1900"/>
              <a:buChar char="■"/>
              <a:defRPr/>
            </a:lvl9pPr>
          </a:lstStyle>
          <a:p>
            <a:endParaRPr/>
          </a:p>
        </p:txBody>
      </p:sp>
      <p:sp>
        <p:nvSpPr>
          <p:cNvPr id="67" name="Google Shape;67;p1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rm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70" name="Google Shape;70;p1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normAutofit/>
          </a:bodyPr>
          <a:lstStyle>
            <a:lvl1pPr marL="457200" lvl="0" indent="-349250" rtl="0">
              <a:spcBef>
                <a:spcPts val="0"/>
              </a:spcBef>
              <a:spcAft>
                <a:spcPts val="0"/>
              </a:spcAft>
              <a:buSzPts val="1900"/>
              <a:buChar char="●"/>
              <a:defRPr sz="19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71" name="Google Shape;71;p1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normAutofit/>
          </a:bodyPr>
          <a:lstStyle>
            <a:lvl1pPr marL="457200" lvl="0" indent="-349250" rtl="0">
              <a:spcBef>
                <a:spcPts val="0"/>
              </a:spcBef>
              <a:spcAft>
                <a:spcPts val="0"/>
              </a:spcAft>
              <a:buSzPts val="1900"/>
              <a:buChar char="●"/>
              <a:defRPr sz="19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72" name="Google Shape;72;p1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rm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75" name="Google Shape;75;p1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6"/>
        <p:cNvGrpSpPr/>
        <p:nvPr/>
      </p:nvGrpSpPr>
      <p:grpSpPr>
        <a:xfrm>
          <a:off x="0" y="0"/>
          <a:ext cx="0" cy="0"/>
          <a:chOff x="0" y="0"/>
          <a:chExt cx="0" cy="0"/>
        </a:xfrm>
      </p:grpSpPr>
      <p:sp>
        <p:nvSpPr>
          <p:cNvPr id="77" name="Google Shape;77;p1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normAutofit/>
          </a:bodyPr>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78" name="Google Shape;78;p1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normAutofit/>
          </a:bodyPr>
          <a:lstStyle>
            <a:lvl1pPr marL="457200" lvl="0" indent="-330200" rtl="0">
              <a:spcBef>
                <a:spcPts val="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79" name="Google Shape;79;p1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80"/>
        <p:cNvGrpSpPr/>
        <p:nvPr/>
      </p:nvGrpSpPr>
      <p:grpSpPr>
        <a:xfrm>
          <a:off x="0" y="0"/>
          <a:ext cx="0" cy="0"/>
          <a:chOff x="0" y="0"/>
          <a:chExt cx="0" cy="0"/>
        </a:xfrm>
      </p:grpSpPr>
      <p:sp>
        <p:nvSpPr>
          <p:cNvPr id="81" name="Google Shape;81;p1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normAutofit/>
          </a:bodyPr>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82" name="Google Shape;82;p1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3"/>
        <p:cNvGrpSpPr/>
        <p:nvPr/>
      </p:nvGrpSpPr>
      <p:grpSpPr>
        <a:xfrm>
          <a:off x="0" y="0"/>
          <a:ext cx="0" cy="0"/>
          <a:chOff x="0" y="0"/>
          <a:chExt cx="0" cy="0"/>
        </a:xfrm>
      </p:grpSpPr>
      <p:sp>
        <p:nvSpPr>
          <p:cNvPr id="84" name="Google Shape;84;p1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85" name="Google Shape;85;p1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normAutofit/>
          </a:bodyPr>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86" name="Google Shape;86;p1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norm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87" name="Google Shape;87;p1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normAutofit/>
          </a:bodyPr>
          <a:lstStyle>
            <a:lvl1pPr marL="457200" lvl="0" indent="-381000" rtl="0">
              <a:spcBef>
                <a:spcPts val="0"/>
              </a:spcBef>
              <a:spcAft>
                <a:spcPts val="0"/>
              </a:spcAft>
              <a:buSzPts val="2400"/>
              <a:buChar char="●"/>
              <a:defRPr/>
            </a:lvl1pPr>
            <a:lvl2pPr marL="914400" lvl="1" indent="-349250" rtl="0">
              <a:spcBef>
                <a:spcPts val="0"/>
              </a:spcBef>
              <a:spcAft>
                <a:spcPts val="0"/>
              </a:spcAft>
              <a:buSzPts val="1900"/>
              <a:buChar char="○"/>
              <a:defRPr/>
            </a:lvl2pPr>
            <a:lvl3pPr marL="1371600" lvl="2" indent="-349250" rtl="0">
              <a:spcBef>
                <a:spcPts val="0"/>
              </a:spcBef>
              <a:spcAft>
                <a:spcPts val="0"/>
              </a:spcAft>
              <a:buSzPts val="1900"/>
              <a:buChar char="■"/>
              <a:defRPr/>
            </a:lvl3pPr>
            <a:lvl4pPr marL="1828800" lvl="3" indent="-349250" rtl="0">
              <a:spcBef>
                <a:spcPts val="0"/>
              </a:spcBef>
              <a:spcAft>
                <a:spcPts val="0"/>
              </a:spcAft>
              <a:buSzPts val="1900"/>
              <a:buChar char="●"/>
              <a:defRPr/>
            </a:lvl4pPr>
            <a:lvl5pPr marL="2286000" lvl="4" indent="-349250" rtl="0">
              <a:spcBef>
                <a:spcPts val="0"/>
              </a:spcBef>
              <a:spcAft>
                <a:spcPts val="0"/>
              </a:spcAft>
              <a:buSzPts val="1900"/>
              <a:buChar char="○"/>
              <a:defRPr/>
            </a:lvl5pPr>
            <a:lvl6pPr marL="2743200" lvl="5" indent="-349250" rtl="0">
              <a:spcBef>
                <a:spcPts val="0"/>
              </a:spcBef>
              <a:spcAft>
                <a:spcPts val="0"/>
              </a:spcAft>
              <a:buSzPts val="1900"/>
              <a:buChar char="■"/>
              <a:defRPr/>
            </a:lvl6pPr>
            <a:lvl7pPr marL="3200400" lvl="6" indent="-349250" rtl="0">
              <a:spcBef>
                <a:spcPts val="0"/>
              </a:spcBef>
              <a:spcAft>
                <a:spcPts val="0"/>
              </a:spcAft>
              <a:buSzPts val="1900"/>
              <a:buChar char="●"/>
              <a:defRPr/>
            </a:lvl7pPr>
            <a:lvl8pPr marL="3657600" lvl="7" indent="-349250" rtl="0">
              <a:spcBef>
                <a:spcPts val="0"/>
              </a:spcBef>
              <a:spcAft>
                <a:spcPts val="0"/>
              </a:spcAft>
              <a:buSzPts val="1900"/>
              <a:buChar char="○"/>
              <a:defRPr/>
            </a:lvl8pPr>
            <a:lvl9pPr marL="4114800" lvl="8" indent="-349250" rtl="0">
              <a:spcBef>
                <a:spcPts val="0"/>
              </a:spcBef>
              <a:spcAft>
                <a:spcPts val="0"/>
              </a:spcAft>
              <a:buSzPts val="1900"/>
              <a:buChar char="■"/>
              <a:defRPr/>
            </a:lvl9pPr>
          </a:lstStyle>
          <a:p>
            <a:endParaRPr/>
          </a:p>
        </p:txBody>
      </p:sp>
      <p:sp>
        <p:nvSpPr>
          <p:cNvPr id="88" name="Google Shape;88;p1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9"/>
        <p:cNvGrpSpPr/>
        <p:nvPr/>
      </p:nvGrpSpPr>
      <p:grpSpPr>
        <a:xfrm>
          <a:off x="0" y="0"/>
          <a:ext cx="0" cy="0"/>
          <a:chOff x="0" y="0"/>
          <a:chExt cx="0" cy="0"/>
        </a:xfrm>
      </p:grpSpPr>
      <p:sp>
        <p:nvSpPr>
          <p:cNvPr id="90" name="Google Shape;90;p2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normAutofit/>
          </a:bodyPr>
          <a:lstStyle>
            <a:lvl1pPr marL="457200" lvl="0" indent="-228600" rtl="0">
              <a:lnSpc>
                <a:spcPct val="100000"/>
              </a:lnSpc>
              <a:spcBef>
                <a:spcPts val="0"/>
              </a:spcBef>
              <a:spcAft>
                <a:spcPts val="0"/>
              </a:spcAft>
              <a:buSzPts val="2400"/>
              <a:buNone/>
              <a:defRPr/>
            </a:lvl1pPr>
          </a:lstStyle>
          <a:p>
            <a:endParaRPr/>
          </a:p>
        </p:txBody>
      </p:sp>
      <p:sp>
        <p:nvSpPr>
          <p:cNvPr id="91" name="Google Shape;91;p2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2"/>
        <p:cNvGrpSpPr/>
        <p:nvPr/>
      </p:nvGrpSpPr>
      <p:grpSpPr>
        <a:xfrm>
          <a:off x="0" y="0"/>
          <a:ext cx="0" cy="0"/>
          <a:chOff x="0" y="0"/>
          <a:chExt cx="0" cy="0"/>
        </a:xfrm>
      </p:grpSpPr>
      <p:sp>
        <p:nvSpPr>
          <p:cNvPr id="93" name="Google Shape;93;p2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normAutofit/>
          </a:bodyPr>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94" name="Google Shape;94;p2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normAutofit/>
          </a:bodyPr>
          <a:lstStyle>
            <a:lvl1pPr marL="457200" lvl="0" indent="-381000" algn="ctr" rtl="0">
              <a:spcBef>
                <a:spcPts val="0"/>
              </a:spcBef>
              <a:spcAft>
                <a:spcPts val="0"/>
              </a:spcAft>
              <a:buSzPts val="2400"/>
              <a:buChar char="●"/>
              <a:defRPr/>
            </a:lvl1pPr>
            <a:lvl2pPr marL="914400" lvl="1" indent="-349250" algn="ctr" rtl="0">
              <a:spcBef>
                <a:spcPts val="0"/>
              </a:spcBef>
              <a:spcAft>
                <a:spcPts val="0"/>
              </a:spcAft>
              <a:buSzPts val="1900"/>
              <a:buChar char="○"/>
              <a:defRPr/>
            </a:lvl2pPr>
            <a:lvl3pPr marL="1371600" lvl="2" indent="-349250" algn="ctr" rtl="0">
              <a:spcBef>
                <a:spcPts val="0"/>
              </a:spcBef>
              <a:spcAft>
                <a:spcPts val="0"/>
              </a:spcAft>
              <a:buSzPts val="1900"/>
              <a:buChar char="■"/>
              <a:defRPr/>
            </a:lvl3pPr>
            <a:lvl4pPr marL="1828800" lvl="3" indent="-349250" algn="ctr" rtl="0">
              <a:spcBef>
                <a:spcPts val="0"/>
              </a:spcBef>
              <a:spcAft>
                <a:spcPts val="0"/>
              </a:spcAft>
              <a:buSzPts val="1900"/>
              <a:buChar char="●"/>
              <a:defRPr/>
            </a:lvl4pPr>
            <a:lvl5pPr marL="2286000" lvl="4" indent="-349250" algn="ctr" rtl="0">
              <a:spcBef>
                <a:spcPts val="0"/>
              </a:spcBef>
              <a:spcAft>
                <a:spcPts val="0"/>
              </a:spcAft>
              <a:buSzPts val="1900"/>
              <a:buChar char="○"/>
              <a:defRPr/>
            </a:lvl5pPr>
            <a:lvl6pPr marL="2743200" lvl="5" indent="-349250" algn="ctr" rtl="0">
              <a:spcBef>
                <a:spcPts val="0"/>
              </a:spcBef>
              <a:spcAft>
                <a:spcPts val="0"/>
              </a:spcAft>
              <a:buSzPts val="1900"/>
              <a:buChar char="■"/>
              <a:defRPr/>
            </a:lvl6pPr>
            <a:lvl7pPr marL="3200400" lvl="6" indent="-349250" algn="ctr" rtl="0">
              <a:spcBef>
                <a:spcPts val="0"/>
              </a:spcBef>
              <a:spcAft>
                <a:spcPts val="0"/>
              </a:spcAft>
              <a:buSzPts val="1900"/>
              <a:buChar char="●"/>
              <a:defRPr/>
            </a:lvl7pPr>
            <a:lvl8pPr marL="3657600" lvl="7" indent="-349250" algn="ctr" rtl="0">
              <a:spcBef>
                <a:spcPts val="0"/>
              </a:spcBef>
              <a:spcAft>
                <a:spcPts val="0"/>
              </a:spcAft>
              <a:buSzPts val="1900"/>
              <a:buChar char="○"/>
              <a:defRPr/>
            </a:lvl8pPr>
            <a:lvl9pPr marL="4114800" lvl="8" indent="-349250" algn="ctr" rtl="0">
              <a:spcBef>
                <a:spcPts val="0"/>
              </a:spcBef>
              <a:spcAft>
                <a:spcPts val="0"/>
              </a:spcAft>
              <a:buSzPts val="1900"/>
              <a:buChar char="■"/>
              <a:defRPr/>
            </a:lvl9pPr>
          </a:lstStyle>
          <a:p>
            <a:endParaRPr/>
          </a:p>
        </p:txBody>
      </p:sp>
      <p:sp>
        <p:nvSpPr>
          <p:cNvPr id="95" name="Google Shape;95;p2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6"/>
        <p:cNvGrpSpPr/>
        <p:nvPr/>
      </p:nvGrpSpPr>
      <p:grpSpPr>
        <a:xfrm>
          <a:off x="0" y="0"/>
          <a:ext cx="0" cy="0"/>
          <a:chOff x="0" y="0"/>
          <a:chExt cx="0" cy="0"/>
        </a:xfrm>
      </p:grpSpPr>
      <p:sp>
        <p:nvSpPr>
          <p:cNvPr id="97" name="Google Shape;97;p2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0">
  <p:cSld name="Title Only 0">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838842" y="2647826"/>
            <a:ext cx="10520665" cy="73660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26" name="Google Shape;26;p4"/>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9342568" y="4883302"/>
            <a:ext cx="2849432" cy="1974699"/>
          </a:xfrm>
          <a:prstGeom prst="rect">
            <a:avLst/>
          </a:prstGeom>
          <a:noFill/>
          <a:ln>
            <a:noFill/>
          </a:ln>
        </p:spPr>
      </p:pic>
      <p:pic>
        <p:nvPicPr>
          <p:cNvPr id="11" name="Google Shape;11;p2"/>
          <p:cNvPicPr preferRelativeResize="0"/>
          <p:nvPr/>
        </p:nvPicPr>
        <p:blipFill>
          <a:blip r:embed="rId3">
            <a:alphaModFix/>
          </a:blip>
          <a:stretch>
            <a:fillRect/>
          </a:stretch>
        </p:blipFill>
        <p:spPr>
          <a:xfrm>
            <a:off x="0" y="6094668"/>
            <a:ext cx="2671632" cy="763333"/>
          </a:xfrm>
          <a:prstGeom prst="rect">
            <a:avLst/>
          </a:prstGeom>
          <a:noFill/>
          <a:ln>
            <a:noFill/>
          </a:ln>
        </p:spPr>
      </p:pic>
      <p:sp>
        <p:nvSpPr>
          <p:cNvPr id="12" name="Google Shape;12;p2"/>
          <p:cNvSpPr txBox="1">
            <a:spLocks noGrp="1"/>
          </p:cNvSpPr>
          <p:nvPr>
            <p:ph type="ctrTitle"/>
          </p:nvPr>
        </p:nvSpPr>
        <p:spPr>
          <a:xfrm>
            <a:off x="632200" y="156534"/>
            <a:ext cx="10927600" cy="843200"/>
          </a:xfrm>
          <a:prstGeom prst="rect">
            <a:avLst/>
          </a:prstGeom>
        </p:spPr>
        <p:txBody>
          <a:bodyPr spcFirstLastPara="1" wrap="square" lIns="91425" tIns="91425" rIns="91425" bIns="91425" anchor="t" anchorCtr="0"/>
          <a:lstStyle>
            <a:lvl1pPr lvl="0" rtl="0">
              <a:spcBef>
                <a:spcPts val="0"/>
              </a:spcBef>
              <a:spcAft>
                <a:spcPts val="0"/>
              </a:spcAft>
              <a:buClr>
                <a:srgbClr val="4D4E53"/>
              </a:buClr>
              <a:buSzPts val="2400"/>
              <a:buNone/>
              <a:defRPr sz="2400" b="1">
                <a:solidFill>
                  <a:srgbClr val="4D4E53"/>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3" name="Google Shape;13;p2"/>
          <p:cNvSpPr txBox="1">
            <a:spLocks noGrp="1"/>
          </p:cNvSpPr>
          <p:nvPr>
            <p:ph type="subTitle" idx="1"/>
          </p:nvPr>
        </p:nvSpPr>
        <p:spPr>
          <a:xfrm>
            <a:off x="632200" y="1432533"/>
            <a:ext cx="8144000" cy="41384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a:r>
              <a:rPr lang="en-US"/>
              <a:t>Click to edit Master subtitle style</a:t>
            </a:r>
            <a:endParaRPr/>
          </a:p>
        </p:txBody>
      </p:sp>
      <p:sp>
        <p:nvSpPr>
          <p:cNvPr id="14" name="Google Shape;14;p2"/>
          <p:cNvSpPr txBox="1">
            <a:spLocks noGrp="1"/>
          </p:cNvSpPr>
          <p:nvPr>
            <p:ph type="sldNum" idx="12"/>
          </p:nvPr>
        </p:nvSpPr>
        <p:spPr>
          <a:xfrm>
            <a:off x="92944" y="6217623"/>
            <a:ext cx="731600" cy="524800"/>
          </a:xfrm>
          <a:prstGeom prst="rect">
            <a:avLst/>
          </a:prstGeom>
        </p:spPr>
        <p:txBody>
          <a:bodyPr spcFirstLastPara="1" wrap="square" lIns="91425" tIns="91425" rIns="91425" bIns="91425" anchor="t" anchorCtr="0">
            <a:noAutofit/>
          </a:bodyPr>
          <a:lstStyle>
            <a:lvl1pPr lvl="0" algn="l" rtl="0">
              <a:buNone/>
              <a:defRPr>
                <a:solidFill>
                  <a:srgbClr val="4D4E53"/>
                </a:solidFill>
              </a:defRPr>
            </a:lvl1pPr>
            <a:lvl2pPr lvl="1" algn="l" rtl="0">
              <a:buNone/>
              <a:defRPr>
                <a:solidFill>
                  <a:srgbClr val="4D4E53"/>
                </a:solidFill>
              </a:defRPr>
            </a:lvl2pPr>
            <a:lvl3pPr lvl="2" algn="l" rtl="0">
              <a:buNone/>
              <a:defRPr>
                <a:solidFill>
                  <a:srgbClr val="4D4E53"/>
                </a:solidFill>
              </a:defRPr>
            </a:lvl3pPr>
            <a:lvl4pPr lvl="3" algn="l" rtl="0">
              <a:buNone/>
              <a:defRPr>
                <a:solidFill>
                  <a:srgbClr val="4D4E53"/>
                </a:solidFill>
              </a:defRPr>
            </a:lvl4pPr>
            <a:lvl5pPr lvl="4" algn="l" rtl="0">
              <a:buNone/>
              <a:defRPr>
                <a:solidFill>
                  <a:srgbClr val="4D4E53"/>
                </a:solidFill>
              </a:defRPr>
            </a:lvl5pPr>
            <a:lvl6pPr lvl="5" algn="l" rtl="0">
              <a:buNone/>
              <a:defRPr>
                <a:solidFill>
                  <a:srgbClr val="4D4E53"/>
                </a:solidFill>
              </a:defRPr>
            </a:lvl6pPr>
            <a:lvl7pPr lvl="6" algn="l" rtl="0">
              <a:buNone/>
              <a:defRPr>
                <a:solidFill>
                  <a:srgbClr val="4D4E53"/>
                </a:solidFill>
              </a:defRPr>
            </a:lvl7pPr>
            <a:lvl8pPr lvl="7" algn="l" rtl="0">
              <a:buNone/>
              <a:defRPr>
                <a:solidFill>
                  <a:srgbClr val="4D4E53"/>
                </a:solidFill>
              </a:defRPr>
            </a:lvl8pPr>
            <a:lvl9pPr lvl="8" algn="l" rtl="0">
              <a:buNone/>
              <a:defRPr>
                <a:solidFill>
                  <a:srgbClr val="4D4E53"/>
                </a:solidFill>
              </a:defRPr>
            </a:lvl9pPr>
          </a:lstStyle>
          <a:p>
            <a:pPr>
              <a:buClr>
                <a:srgbClr val="000000"/>
              </a:buClr>
              <a:buSzPct val="25000"/>
            </a:pPr>
            <a:fld id="{00000000-1234-1234-1234-123412341234}" type="slidenum">
              <a:rPr lang="en-GB" sz="1400" smtClean="0">
                <a:solidFill>
                  <a:srgbClr val="000000"/>
                </a:solidFill>
              </a:rPr>
              <a:pPr>
                <a:buClr>
                  <a:srgbClr val="000000"/>
                </a:buClr>
                <a:buSzPct val="25000"/>
              </a:pPr>
              <a:t>‹#›</a:t>
            </a:fld>
            <a:endParaRPr lang="en-GB" sz="1400">
              <a:solidFill>
                <a:srgbClr val="000000"/>
              </a:solidFill>
            </a:endParaRPr>
          </a:p>
        </p:txBody>
      </p:sp>
      <p:pic>
        <p:nvPicPr>
          <p:cNvPr id="15" name="Google Shape;15;p2"/>
          <p:cNvPicPr preferRelativeResize="0"/>
          <p:nvPr/>
        </p:nvPicPr>
        <p:blipFill>
          <a:blip r:embed="rId4">
            <a:alphaModFix/>
          </a:blip>
          <a:stretch>
            <a:fillRect/>
          </a:stretch>
        </p:blipFill>
        <p:spPr>
          <a:xfrm>
            <a:off x="10836020" y="5748900"/>
            <a:ext cx="1192233" cy="993535"/>
          </a:xfrm>
          <a:prstGeom prst="rect">
            <a:avLst/>
          </a:prstGeom>
          <a:noFill/>
          <a:ln>
            <a:noFill/>
          </a:ln>
        </p:spPr>
      </p:pic>
    </p:spTree>
    <p:extLst>
      <p:ext uri="{BB962C8B-B14F-4D97-AF65-F5344CB8AC3E}">
        <p14:creationId xmlns:p14="http://schemas.microsoft.com/office/powerpoint/2010/main" val="124540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5"/>
        <p:cNvGrpSpPr/>
        <p:nvPr/>
      </p:nvGrpSpPr>
      <p:grpSpPr>
        <a:xfrm>
          <a:off x="0" y="0"/>
          <a:ext cx="0" cy="0"/>
          <a:chOff x="0" y="0"/>
          <a:chExt cx="0" cy="0"/>
        </a:xfrm>
      </p:grpSpPr>
      <p:pic>
        <p:nvPicPr>
          <p:cNvPr id="36" name="Google Shape;36;p6"/>
          <p:cNvPicPr preferRelativeResize="0"/>
          <p:nvPr/>
        </p:nvPicPr>
        <p:blipFill>
          <a:blip r:embed="rId2">
            <a:alphaModFix/>
          </a:blip>
          <a:stretch>
            <a:fillRect/>
          </a:stretch>
        </p:blipFill>
        <p:spPr>
          <a:xfrm>
            <a:off x="0" y="406402"/>
            <a:ext cx="11231435" cy="6451601"/>
          </a:xfrm>
          <a:prstGeom prst="rect">
            <a:avLst/>
          </a:prstGeom>
          <a:noFill/>
          <a:ln>
            <a:noFill/>
          </a:ln>
        </p:spPr>
      </p:pic>
      <p:pic>
        <p:nvPicPr>
          <p:cNvPr id="37" name="Google Shape;37;p6"/>
          <p:cNvPicPr preferRelativeResize="0"/>
          <p:nvPr/>
        </p:nvPicPr>
        <p:blipFill>
          <a:blip r:embed="rId3">
            <a:alphaModFix/>
          </a:blip>
          <a:stretch>
            <a:fillRect/>
          </a:stretch>
        </p:blipFill>
        <p:spPr>
          <a:xfrm>
            <a:off x="9342567" y="4883302"/>
            <a:ext cx="2849432" cy="1974699"/>
          </a:xfrm>
          <a:prstGeom prst="rect">
            <a:avLst/>
          </a:prstGeom>
          <a:noFill/>
          <a:ln>
            <a:noFill/>
          </a:ln>
        </p:spPr>
      </p:pic>
      <p:sp>
        <p:nvSpPr>
          <p:cNvPr id="38" name="Google Shape;38;p6"/>
          <p:cNvSpPr txBox="1">
            <a:spLocks noGrp="1"/>
          </p:cNvSpPr>
          <p:nvPr>
            <p:ph type="sldNum" idx="12"/>
          </p:nvPr>
        </p:nvSpPr>
        <p:spPr>
          <a:xfrm>
            <a:off x="92944" y="6217623"/>
            <a:ext cx="731600" cy="524800"/>
          </a:xfrm>
          <a:prstGeom prst="rect">
            <a:avLst/>
          </a:prstGeom>
        </p:spPr>
        <p:txBody>
          <a:bodyPr spcFirstLastPara="1" wrap="square" lIns="91425" tIns="91425" rIns="91425" bIns="91425" anchor="t" anchorCtr="0">
            <a:noAutofit/>
          </a:bodyPr>
          <a:lstStyle>
            <a:lvl1pPr lvl="0" algn="l" rtl="0">
              <a:buNone/>
              <a:defRPr>
                <a:solidFill>
                  <a:srgbClr val="FFFFFF"/>
                </a:solidFill>
              </a:defRPr>
            </a:lvl1pPr>
            <a:lvl2pPr lvl="1" algn="l" rtl="0">
              <a:buNone/>
              <a:defRPr>
                <a:solidFill>
                  <a:srgbClr val="FFFFFF"/>
                </a:solidFill>
              </a:defRPr>
            </a:lvl2pPr>
            <a:lvl3pPr lvl="2" algn="l" rtl="0">
              <a:buNone/>
              <a:defRPr>
                <a:solidFill>
                  <a:srgbClr val="FFFFFF"/>
                </a:solidFill>
              </a:defRPr>
            </a:lvl3pPr>
            <a:lvl4pPr lvl="3" algn="l" rtl="0">
              <a:buNone/>
              <a:defRPr>
                <a:solidFill>
                  <a:srgbClr val="FFFFFF"/>
                </a:solidFill>
              </a:defRPr>
            </a:lvl4pPr>
            <a:lvl5pPr lvl="4" algn="l" rtl="0">
              <a:buNone/>
              <a:defRPr>
                <a:solidFill>
                  <a:srgbClr val="FFFFFF"/>
                </a:solidFill>
              </a:defRPr>
            </a:lvl5pPr>
            <a:lvl6pPr lvl="5" algn="l" rtl="0">
              <a:buNone/>
              <a:defRPr>
                <a:solidFill>
                  <a:srgbClr val="FFFFFF"/>
                </a:solidFill>
              </a:defRPr>
            </a:lvl6pPr>
            <a:lvl7pPr lvl="6" algn="l" rtl="0">
              <a:buNone/>
              <a:defRPr>
                <a:solidFill>
                  <a:srgbClr val="FFFFFF"/>
                </a:solidFill>
              </a:defRPr>
            </a:lvl7pPr>
            <a:lvl8pPr lvl="7" algn="l" rtl="0">
              <a:buNone/>
              <a:defRPr>
                <a:solidFill>
                  <a:srgbClr val="FFFFFF"/>
                </a:solidFill>
              </a:defRPr>
            </a:lvl8pPr>
            <a:lvl9pPr lvl="8" algn="l" rtl="0">
              <a:buNone/>
              <a:defRPr>
                <a:solidFill>
                  <a:srgbClr val="FFFFFF"/>
                </a:solidFill>
              </a:defRPr>
            </a:lvl9pPr>
          </a:lstStyle>
          <a:p>
            <a:pPr>
              <a:buClr>
                <a:srgbClr val="000000"/>
              </a:buClr>
              <a:buSzPct val="25000"/>
            </a:pPr>
            <a:fld id="{00000000-1234-1234-1234-123412341234}" type="slidenum">
              <a:rPr lang="en-GB" sz="1400" smtClean="0">
                <a:solidFill>
                  <a:srgbClr val="000000"/>
                </a:solidFill>
              </a:rPr>
              <a:pPr>
                <a:buClr>
                  <a:srgbClr val="000000"/>
                </a:buClr>
                <a:buSzPct val="25000"/>
              </a:pPr>
              <a:t>‹#›</a:t>
            </a:fld>
            <a:endParaRPr lang="en-GB" sz="1400">
              <a:solidFill>
                <a:srgbClr val="000000"/>
              </a:solidFill>
            </a:endParaRPr>
          </a:p>
        </p:txBody>
      </p:sp>
      <p:sp>
        <p:nvSpPr>
          <p:cNvPr id="39" name="Google Shape;39;p6"/>
          <p:cNvSpPr txBox="1">
            <a:spLocks noGrp="1"/>
          </p:cNvSpPr>
          <p:nvPr>
            <p:ph type="ctrTitle"/>
          </p:nvPr>
        </p:nvSpPr>
        <p:spPr>
          <a:xfrm>
            <a:off x="632200" y="958833"/>
            <a:ext cx="10927600" cy="8432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2400"/>
              <a:buNone/>
              <a:defRPr sz="2400" b="1">
                <a:solidFill>
                  <a:srgbClr val="FFFFFF"/>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pic>
        <p:nvPicPr>
          <p:cNvPr id="40" name="Google Shape;40;p6"/>
          <p:cNvPicPr preferRelativeResize="0"/>
          <p:nvPr/>
        </p:nvPicPr>
        <p:blipFill>
          <a:blip r:embed="rId4">
            <a:alphaModFix/>
          </a:blip>
          <a:stretch>
            <a:fillRect/>
          </a:stretch>
        </p:blipFill>
        <p:spPr>
          <a:xfrm>
            <a:off x="10836020" y="5748900"/>
            <a:ext cx="1192233" cy="993535"/>
          </a:xfrm>
          <a:prstGeom prst="rect">
            <a:avLst/>
          </a:prstGeom>
          <a:noFill/>
          <a:ln>
            <a:noFill/>
          </a:ln>
        </p:spPr>
      </p:pic>
    </p:spTree>
    <p:extLst>
      <p:ext uri="{BB962C8B-B14F-4D97-AF65-F5344CB8AC3E}">
        <p14:creationId xmlns:p14="http://schemas.microsoft.com/office/powerpoint/2010/main" val="11625856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1"/>
        <p:cNvGrpSpPr/>
        <p:nvPr/>
      </p:nvGrpSpPr>
      <p:grpSpPr>
        <a:xfrm>
          <a:off x="0" y="0"/>
          <a:ext cx="0" cy="0"/>
          <a:chOff x="0" y="0"/>
          <a:chExt cx="0" cy="0"/>
        </a:xfrm>
      </p:grpSpPr>
      <p:pic>
        <p:nvPicPr>
          <p:cNvPr id="42" name="Google Shape;42;p7"/>
          <p:cNvPicPr preferRelativeResize="0"/>
          <p:nvPr/>
        </p:nvPicPr>
        <p:blipFill>
          <a:blip r:embed="rId2">
            <a:alphaModFix/>
          </a:blip>
          <a:stretch>
            <a:fillRect/>
          </a:stretch>
        </p:blipFill>
        <p:spPr>
          <a:xfrm>
            <a:off x="-1" y="857268"/>
            <a:ext cx="10518765" cy="6000735"/>
          </a:xfrm>
          <a:prstGeom prst="rect">
            <a:avLst/>
          </a:prstGeom>
          <a:noFill/>
          <a:ln>
            <a:noFill/>
          </a:ln>
        </p:spPr>
      </p:pic>
      <p:pic>
        <p:nvPicPr>
          <p:cNvPr id="43" name="Google Shape;43;p7"/>
          <p:cNvPicPr preferRelativeResize="0"/>
          <p:nvPr/>
        </p:nvPicPr>
        <p:blipFill>
          <a:blip r:embed="rId3">
            <a:alphaModFix amt="99000"/>
          </a:blip>
          <a:stretch>
            <a:fillRect/>
          </a:stretch>
        </p:blipFill>
        <p:spPr>
          <a:xfrm>
            <a:off x="7422269" y="3530267"/>
            <a:ext cx="4769732" cy="3327732"/>
          </a:xfrm>
          <a:prstGeom prst="rect">
            <a:avLst/>
          </a:prstGeom>
          <a:noFill/>
          <a:ln>
            <a:noFill/>
          </a:ln>
        </p:spPr>
      </p:pic>
      <p:sp>
        <p:nvSpPr>
          <p:cNvPr id="44" name="Google Shape;44;p7"/>
          <p:cNvSpPr txBox="1">
            <a:spLocks noGrp="1"/>
          </p:cNvSpPr>
          <p:nvPr>
            <p:ph type="sldNum" idx="12"/>
          </p:nvPr>
        </p:nvSpPr>
        <p:spPr>
          <a:xfrm>
            <a:off x="109944" y="6217623"/>
            <a:ext cx="731600" cy="524800"/>
          </a:xfrm>
          <a:prstGeom prst="rect">
            <a:avLst/>
          </a:prstGeom>
        </p:spPr>
        <p:txBody>
          <a:bodyPr spcFirstLastPara="1" wrap="square" lIns="91425" tIns="91425" rIns="91425" bIns="91425" anchor="t" anchorCtr="0">
            <a:noAutofit/>
          </a:bodyPr>
          <a:lstStyle>
            <a:lvl1pPr lvl="0" algn="l" rtl="0">
              <a:buNone/>
              <a:defRPr>
                <a:solidFill>
                  <a:srgbClr val="FFFFFF"/>
                </a:solidFill>
              </a:defRPr>
            </a:lvl1pPr>
            <a:lvl2pPr lvl="1" algn="l" rtl="0">
              <a:buNone/>
              <a:defRPr>
                <a:solidFill>
                  <a:srgbClr val="FFFFFF"/>
                </a:solidFill>
              </a:defRPr>
            </a:lvl2pPr>
            <a:lvl3pPr lvl="2" algn="l" rtl="0">
              <a:buNone/>
              <a:defRPr>
                <a:solidFill>
                  <a:srgbClr val="FFFFFF"/>
                </a:solidFill>
              </a:defRPr>
            </a:lvl3pPr>
            <a:lvl4pPr lvl="3" algn="l" rtl="0">
              <a:buNone/>
              <a:defRPr>
                <a:solidFill>
                  <a:srgbClr val="FFFFFF"/>
                </a:solidFill>
              </a:defRPr>
            </a:lvl4pPr>
            <a:lvl5pPr lvl="4" algn="l" rtl="0">
              <a:buNone/>
              <a:defRPr>
                <a:solidFill>
                  <a:srgbClr val="FFFFFF"/>
                </a:solidFill>
              </a:defRPr>
            </a:lvl5pPr>
            <a:lvl6pPr lvl="5" algn="l" rtl="0">
              <a:buNone/>
              <a:defRPr>
                <a:solidFill>
                  <a:srgbClr val="FFFFFF"/>
                </a:solidFill>
              </a:defRPr>
            </a:lvl6pPr>
            <a:lvl7pPr lvl="6" algn="l" rtl="0">
              <a:buNone/>
              <a:defRPr>
                <a:solidFill>
                  <a:srgbClr val="FFFFFF"/>
                </a:solidFill>
              </a:defRPr>
            </a:lvl7pPr>
            <a:lvl8pPr lvl="7" algn="l" rtl="0">
              <a:buNone/>
              <a:defRPr>
                <a:solidFill>
                  <a:srgbClr val="FFFFFF"/>
                </a:solidFill>
              </a:defRPr>
            </a:lvl8pPr>
            <a:lvl9pPr lvl="8" algn="l" rtl="0">
              <a:buNone/>
              <a:defRPr>
                <a:solidFill>
                  <a:srgbClr val="FFFFFF"/>
                </a:solidFill>
              </a:defRPr>
            </a:lvl9pPr>
          </a:lstStyle>
          <a:p>
            <a:fld id="{00000000-1234-1234-1234-123412341234}" type="slidenum">
              <a:rPr lang="en-GB" smtClean="0"/>
              <a:pPr/>
              <a:t>‹#›</a:t>
            </a:fld>
            <a:endParaRPr lang="en-GB"/>
          </a:p>
        </p:txBody>
      </p:sp>
      <p:sp>
        <p:nvSpPr>
          <p:cNvPr id="45" name="Google Shape;45;p7"/>
          <p:cNvSpPr txBox="1">
            <a:spLocks noGrp="1"/>
          </p:cNvSpPr>
          <p:nvPr>
            <p:ph type="ctrTitle"/>
          </p:nvPr>
        </p:nvSpPr>
        <p:spPr>
          <a:xfrm>
            <a:off x="632200" y="1603900"/>
            <a:ext cx="3645600" cy="11220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2400"/>
              <a:buNone/>
              <a:defRPr sz="2400" b="1">
                <a:solidFill>
                  <a:srgbClr val="FFFFFF"/>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pic>
        <p:nvPicPr>
          <p:cNvPr id="46" name="Google Shape;46;p7"/>
          <p:cNvPicPr preferRelativeResize="0"/>
          <p:nvPr/>
        </p:nvPicPr>
        <p:blipFill>
          <a:blip r:embed="rId4">
            <a:alphaModFix/>
          </a:blip>
          <a:stretch>
            <a:fillRect/>
          </a:stretch>
        </p:blipFill>
        <p:spPr>
          <a:xfrm>
            <a:off x="10147833" y="5089177"/>
            <a:ext cx="1813267" cy="1511056"/>
          </a:xfrm>
          <a:prstGeom prst="rect">
            <a:avLst/>
          </a:prstGeom>
          <a:noFill/>
          <a:ln>
            <a:noFill/>
          </a:ln>
        </p:spPr>
      </p:pic>
    </p:spTree>
    <p:extLst>
      <p:ext uri="{BB962C8B-B14F-4D97-AF65-F5344CB8AC3E}">
        <p14:creationId xmlns:p14="http://schemas.microsoft.com/office/powerpoint/2010/main" val="757661399"/>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7"/>
        <p:cNvGrpSpPr/>
        <p:nvPr/>
      </p:nvGrpSpPr>
      <p:grpSpPr>
        <a:xfrm>
          <a:off x="0" y="0"/>
          <a:ext cx="0" cy="0"/>
          <a:chOff x="0" y="0"/>
          <a:chExt cx="0" cy="0"/>
        </a:xfrm>
      </p:grpSpPr>
      <p:pic>
        <p:nvPicPr>
          <p:cNvPr id="48" name="Google Shape;48;p8"/>
          <p:cNvPicPr preferRelativeResize="0"/>
          <p:nvPr/>
        </p:nvPicPr>
        <p:blipFill>
          <a:blip r:embed="rId2">
            <a:alphaModFix/>
          </a:blip>
          <a:stretch>
            <a:fillRect/>
          </a:stretch>
        </p:blipFill>
        <p:spPr>
          <a:xfrm>
            <a:off x="2" y="1721735"/>
            <a:ext cx="9798697" cy="5136133"/>
          </a:xfrm>
          <a:prstGeom prst="rect">
            <a:avLst/>
          </a:prstGeom>
          <a:noFill/>
          <a:ln>
            <a:noFill/>
          </a:ln>
        </p:spPr>
      </p:pic>
      <p:pic>
        <p:nvPicPr>
          <p:cNvPr id="49" name="Google Shape;49;p8"/>
          <p:cNvPicPr preferRelativeResize="0"/>
          <p:nvPr/>
        </p:nvPicPr>
        <p:blipFill>
          <a:blip r:embed="rId3">
            <a:alphaModFix/>
          </a:blip>
          <a:stretch>
            <a:fillRect/>
          </a:stretch>
        </p:blipFill>
        <p:spPr>
          <a:xfrm>
            <a:off x="7712300" y="3316161"/>
            <a:ext cx="4479699" cy="3541825"/>
          </a:xfrm>
          <a:prstGeom prst="rect">
            <a:avLst/>
          </a:prstGeom>
          <a:noFill/>
          <a:ln>
            <a:noFill/>
          </a:ln>
        </p:spPr>
      </p:pic>
      <p:sp>
        <p:nvSpPr>
          <p:cNvPr id="50" name="Google Shape;50;p8"/>
          <p:cNvSpPr txBox="1">
            <a:spLocks noGrp="1"/>
          </p:cNvSpPr>
          <p:nvPr>
            <p:ph type="title"/>
          </p:nvPr>
        </p:nvSpPr>
        <p:spPr>
          <a:xfrm>
            <a:off x="500900" y="2331667"/>
            <a:ext cx="6798400" cy="35420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4800"/>
              <a:buNone/>
              <a:defRPr sz="4800" b="1">
                <a:solidFill>
                  <a:srgbClr val="FFFFFF"/>
                </a:solidFill>
              </a:defRPr>
            </a:lvl1pPr>
            <a:lvl2pPr lvl="1" rtl="0">
              <a:spcBef>
                <a:spcPts val="0"/>
              </a:spcBef>
              <a:spcAft>
                <a:spcPts val="0"/>
              </a:spcAft>
              <a:buSzPts val="4800"/>
              <a:buNone/>
              <a:defRPr sz="4800" b="1"/>
            </a:lvl2pPr>
            <a:lvl3pPr lvl="2" rtl="0">
              <a:spcBef>
                <a:spcPts val="0"/>
              </a:spcBef>
              <a:spcAft>
                <a:spcPts val="0"/>
              </a:spcAft>
              <a:buSzPts val="4800"/>
              <a:buNone/>
              <a:defRPr sz="4800" b="1"/>
            </a:lvl3pPr>
            <a:lvl4pPr lvl="3" rtl="0">
              <a:spcBef>
                <a:spcPts val="0"/>
              </a:spcBef>
              <a:spcAft>
                <a:spcPts val="0"/>
              </a:spcAft>
              <a:buSzPts val="4800"/>
              <a:buNone/>
              <a:defRPr sz="4800" b="1"/>
            </a:lvl4pPr>
            <a:lvl5pPr lvl="4" rtl="0">
              <a:spcBef>
                <a:spcPts val="0"/>
              </a:spcBef>
              <a:spcAft>
                <a:spcPts val="0"/>
              </a:spcAft>
              <a:buSzPts val="4800"/>
              <a:buNone/>
              <a:defRPr sz="4800" b="1"/>
            </a:lvl5pPr>
            <a:lvl6pPr lvl="5" rtl="0">
              <a:spcBef>
                <a:spcPts val="0"/>
              </a:spcBef>
              <a:spcAft>
                <a:spcPts val="0"/>
              </a:spcAft>
              <a:buSzPts val="4800"/>
              <a:buNone/>
              <a:defRPr sz="4800" b="1"/>
            </a:lvl6pPr>
            <a:lvl7pPr lvl="6" rtl="0">
              <a:spcBef>
                <a:spcPts val="0"/>
              </a:spcBef>
              <a:spcAft>
                <a:spcPts val="0"/>
              </a:spcAft>
              <a:buSzPts val="4800"/>
              <a:buNone/>
              <a:defRPr sz="4800" b="1"/>
            </a:lvl7pPr>
            <a:lvl8pPr lvl="7" rtl="0">
              <a:spcBef>
                <a:spcPts val="0"/>
              </a:spcBef>
              <a:spcAft>
                <a:spcPts val="0"/>
              </a:spcAft>
              <a:buSzPts val="4800"/>
              <a:buNone/>
              <a:defRPr sz="4800" b="1"/>
            </a:lvl8pPr>
            <a:lvl9pPr lvl="8" rtl="0">
              <a:spcBef>
                <a:spcPts val="0"/>
              </a:spcBef>
              <a:spcAft>
                <a:spcPts val="0"/>
              </a:spcAft>
              <a:buSzPts val="4800"/>
              <a:buNone/>
              <a:defRPr sz="4800" b="1"/>
            </a:lvl9pPr>
          </a:lstStyle>
          <a:p>
            <a:r>
              <a:rPr lang="en-US"/>
              <a:t>Click to edit Master title style</a:t>
            </a:r>
            <a:endParaRPr/>
          </a:p>
        </p:txBody>
      </p:sp>
      <p:sp>
        <p:nvSpPr>
          <p:cNvPr id="51" name="Google Shape;51;p8"/>
          <p:cNvSpPr txBox="1">
            <a:spLocks noGrp="1"/>
          </p:cNvSpPr>
          <p:nvPr>
            <p:ph type="sldNum" idx="12"/>
          </p:nvPr>
        </p:nvSpPr>
        <p:spPr>
          <a:xfrm>
            <a:off x="11" y="6251556"/>
            <a:ext cx="731600" cy="524800"/>
          </a:xfrm>
          <a:prstGeom prst="rect">
            <a:avLst/>
          </a:prstGeom>
        </p:spPr>
        <p:txBody>
          <a:bodyPr spcFirstLastPara="1" wrap="square" lIns="91425" tIns="91425" rIns="91425" bIns="91425" anchor="t" anchorCtr="0">
            <a:noAutofit/>
          </a:bodyPr>
          <a:lstStyle>
            <a:lvl1pPr lvl="0" algn="l" rtl="0">
              <a:buNone/>
              <a:defRPr>
                <a:solidFill>
                  <a:srgbClr val="FFFFFF"/>
                </a:solidFill>
              </a:defRPr>
            </a:lvl1pPr>
            <a:lvl2pPr lvl="1" algn="l" rtl="0">
              <a:buNone/>
              <a:defRPr>
                <a:solidFill>
                  <a:srgbClr val="FFFFFF"/>
                </a:solidFill>
              </a:defRPr>
            </a:lvl2pPr>
            <a:lvl3pPr lvl="2" algn="l" rtl="0">
              <a:buNone/>
              <a:defRPr>
                <a:solidFill>
                  <a:srgbClr val="FFFFFF"/>
                </a:solidFill>
              </a:defRPr>
            </a:lvl3pPr>
            <a:lvl4pPr lvl="3" algn="l" rtl="0">
              <a:buNone/>
              <a:defRPr>
                <a:solidFill>
                  <a:srgbClr val="FFFFFF"/>
                </a:solidFill>
              </a:defRPr>
            </a:lvl4pPr>
            <a:lvl5pPr lvl="4" algn="l" rtl="0">
              <a:buNone/>
              <a:defRPr>
                <a:solidFill>
                  <a:srgbClr val="FFFFFF"/>
                </a:solidFill>
              </a:defRPr>
            </a:lvl5pPr>
            <a:lvl6pPr lvl="5" algn="l" rtl="0">
              <a:buNone/>
              <a:defRPr>
                <a:solidFill>
                  <a:srgbClr val="FFFFFF"/>
                </a:solidFill>
              </a:defRPr>
            </a:lvl6pPr>
            <a:lvl7pPr lvl="6" algn="l" rtl="0">
              <a:buNone/>
              <a:defRPr>
                <a:solidFill>
                  <a:srgbClr val="FFFFFF"/>
                </a:solidFill>
              </a:defRPr>
            </a:lvl7pPr>
            <a:lvl8pPr lvl="7" algn="l" rtl="0">
              <a:buNone/>
              <a:defRPr>
                <a:solidFill>
                  <a:srgbClr val="FFFFFF"/>
                </a:solidFill>
              </a:defRPr>
            </a:lvl8pPr>
            <a:lvl9pPr lvl="8" algn="l" rtl="0">
              <a:buNone/>
              <a:defRPr>
                <a:solidFill>
                  <a:srgbClr val="FFFFFF"/>
                </a:solidFill>
              </a:defRPr>
            </a:lvl9pPr>
          </a:lstStyle>
          <a:p>
            <a:pPr>
              <a:buClr>
                <a:srgbClr val="000000"/>
              </a:buClr>
              <a:buSzPct val="25000"/>
            </a:pPr>
            <a:fld id="{00000000-1234-1234-1234-123412341234}" type="slidenum">
              <a:rPr lang="en-GB" sz="1400" smtClean="0">
                <a:solidFill>
                  <a:srgbClr val="000000"/>
                </a:solidFill>
              </a:rPr>
              <a:pPr>
                <a:buClr>
                  <a:srgbClr val="000000"/>
                </a:buClr>
                <a:buSzPct val="25000"/>
              </a:pPr>
              <a:t>‹#›</a:t>
            </a:fld>
            <a:endParaRPr lang="en-GB" sz="1400">
              <a:solidFill>
                <a:srgbClr val="000000"/>
              </a:solidFill>
            </a:endParaRPr>
          </a:p>
        </p:txBody>
      </p:sp>
      <p:pic>
        <p:nvPicPr>
          <p:cNvPr id="52" name="Google Shape;52;p8"/>
          <p:cNvPicPr preferRelativeResize="0"/>
          <p:nvPr/>
        </p:nvPicPr>
        <p:blipFill>
          <a:blip r:embed="rId4">
            <a:alphaModFix/>
          </a:blip>
          <a:stretch>
            <a:fillRect/>
          </a:stretch>
        </p:blipFill>
        <p:spPr>
          <a:xfrm>
            <a:off x="10147833" y="5089177"/>
            <a:ext cx="1813267" cy="1511056"/>
          </a:xfrm>
          <a:prstGeom prst="rect">
            <a:avLst/>
          </a:prstGeom>
          <a:noFill/>
          <a:ln>
            <a:noFill/>
          </a:ln>
        </p:spPr>
      </p:pic>
    </p:spTree>
    <p:extLst>
      <p:ext uri="{BB962C8B-B14F-4D97-AF65-F5344CB8AC3E}">
        <p14:creationId xmlns:p14="http://schemas.microsoft.com/office/powerpoint/2010/main" val="26908219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3"/>
        <p:cNvGrpSpPr/>
        <p:nvPr/>
      </p:nvGrpSpPr>
      <p:grpSpPr>
        <a:xfrm>
          <a:off x="0" y="0"/>
          <a:ext cx="0" cy="0"/>
          <a:chOff x="0" y="0"/>
          <a:chExt cx="0" cy="0"/>
        </a:xfrm>
      </p:grpSpPr>
      <p:pic>
        <p:nvPicPr>
          <p:cNvPr id="54" name="Google Shape;54;p9"/>
          <p:cNvPicPr preferRelativeResize="0"/>
          <p:nvPr/>
        </p:nvPicPr>
        <p:blipFill rotWithShape="1">
          <a:blip r:embed="rId2">
            <a:alphaModFix/>
          </a:blip>
          <a:srcRect r="11047"/>
          <a:stretch/>
        </p:blipFill>
        <p:spPr>
          <a:xfrm>
            <a:off x="1265633" y="2"/>
            <a:ext cx="10927603" cy="6858001"/>
          </a:xfrm>
          <a:prstGeom prst="rect">
            <a:avLst/>
          </a:prstGeom>
          <a:noFill/>
          <a:ln>
            <a:noFill/>
          </a:ln>
        </p:spPr>
      </p:pic>
      <p:pic>
        <p:nvPicPr>
          <p:cNvPr id="55" name="Google Shape;55;p9"/>
          <p:cNvPicPr preferRelativeResize="0"/>
          <p:nvPr/>
        </p:nvPicPr>
        <p:blipFill>
          <a:blip r:embed="rId3">
            <a:alphaModFix/>
          </a:blip>
          <a:stretch>
            <a:fillRect/>
          </a:stretch>
        </p:blipFill>
        <p:spPr>
          <a:xfrm>
            <a:off x="2" y="0"/>
            <a:ext cx="11847164" cy="6858000"/>
          </a:xfrm>
          <a:prstGeom prst="rect">
            <a:avLst/>
          </a:prstGeom>
          <a:noFill/>
          <a:ln>
            <a:noFill/>
          </a:ln>
        </p:spPr>
      </p:pic>
      <p:pic>
        <p:nvPicPr>
          <p:cNvPr id="56" name="Google Shape;56;p9"/>
          <p:cNvPicPr preferRelativeResize="0"/>
          <p:nvPr/>
        </p:nvPicPr>
        <p:blipFill>
          <a:blip r:embed="rId4">
            <a:alphaModFix/>
          </a:blip>
          <a:stretch>
            <a:fillRect/>
          </a:stretch>
        </p:blipFill>
        <p:spPr>
          <a:xfrm>
            <a:off x="9342567" y="4883302"/>
            <a:ext cx="2849432" cy="1974699"/>
          </a:xfrm>
          <a:prstGeom prst="rect">
            <a:avLst/>
          </a:prstGeom>
          <a:noFill/>
          <a:ln>
            <a:noFill/>
          </a:ln>
        </p:spPr>
      </p:pic>
      <p:sp>
        <p:nvSpPr>
          <p:cNvPr id="57" name="Google Shape;57;p9"/>
          <p:cNvSpPr txBox="1">
            <a:spLocks noGrp="1"/>
          </p:cNvSpPr>
          <p:nvPr>
            <p:ph type="ctrTitle"/>
          </p:nvPr>
        </p:nvSpPr>
        <p:spPr>
          <a:xfrm>
            <a:off x="632200" y="1058933"/>
            <a:ext cx="10927600" cy="843200"/>
          </a:xfrm>
          <a:prstGeom prst="rect">
            <a:avLst/>
          </a:prstGeom>
        </p:spPr>
        <p:txBody>
          <a:bodyPr spcFirstLastPara="1" wrap="square" lIns="91425" tIns="91425" rIns="91425" bIns="91425" anchor="t" anchorCtr="0"/>
          <a:lstStyle>
            <a:lvl1pPr lvl="0" rtl="0">
              <a:spcBef>
                <a:spcPts val="0"/>
              </a:spcBef>
              <a:spcAft>
                <a:spcPts val="0"/>
              </a:spcAft>
              <a:buClr>
                <a:srgbClr val="4D4E53"/>
              </a:buClr>
              <a:buSzPts val="2400"/>
              <a:buNone/>
              <a:defRPr sz="2400" b="1">
                <a:solidFill>
                  <a:srgbClr val="4D4E53"/>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pic>
        <p:nvPicPr>
          <p:cNvPr id="58" name="Google Shape;58;p9"/>
          <p:cNvPicPr preferRelativeResize="0"/>
          <p:nvPr/>
        </p:nvPicPr>
        <p:blipFill>
          <a:blip r:embed="rId5">
            <a:alphaModFix/>
          </a:blip>
          <a:stretch>
            <a:fillRect/>
          </a:stretch>
        </p:blipFill>
        <p:spPr>
          <a:xfrm>
            <a:off x="10836020" y="5748900"/>
            <a:ext cx="1192233" cy="993535"/>
          </a:xfrm>
          <a:prstGeom prst="rect">
            <a:avLst/>
          </a:prstGeom>
          <a:noFill/>
          <a:ln>
            <a:noFill/>
          </a:ln>
        </p:spPr>
      </p:pic>
      <p:sp>
        <p:nvSpPr>
          <p:cNvPr id="59" name="Google Shape;59;p9"/>
          <p:cNvSpPr txBox="1">
            <a:spLocks noGrp="1"/>
          </p:cNvSpPr>
          <p:nvPr>
            <p:ph type="sldNum" idx="12"/>
          </p:nvPr>
        </p:nvSpPr>
        <p:spPr>
          <a:xfrm>
            <a:off x="100211" y="6217623"/>
            <a:ext cx="731600" cy="524800"/>
          </a:xfrm>
          <a:prstGeom prst="rect">
            <a:avLst/>
          </a:prstGeom>
        </p:spPr>
        <p:txBody>
          <a:bodyPr spcFirstLastPara="1" wrap="square" lIns="91425" tIns="91425" rIns="91425" bIns="91425" anchor="ctr" anchorCtr="0">
            <a:noAutofit/>
          </a:bodyPr>
          <a:lstStyle>
            <a:lvl1pPr lvl="0" algn="l">
              <a:buNone/>
              <a:defRPr/>
            </a:lvl1pPr>
            <a:lvl2pPr lvl="1" algn="l">
              <a:buNone/>
              <a:defRPr/>
            </a:lvl2pPr>
            <a:lvl3pPr lvl="2" algn="l">
              <a:buNone/>
              <a:defRPr/>
            </a:lvl3pPr>
            <a:lvl4pPr lvl="3" algn="l">
              <a:buNone/>
              <a:defRPr/>
            </a:lvl4pPr>
            <a:lvl5pPr lvl="4" algn="l">
              <a:buNone/>
              <a:defRPr/>
            </a:lvl5pPr>
            <a:lvl6pPr lvl="5" algn="l">
              <a:buNone/>
              <a:defRPr/>
            </a:lvl6pPr>
            <a:lvl7pPr lvl="6" algn="l">
              <a:buNone/>
              <a:defRPr/>
            </a:lvl7pPr>
            <a:lvl8pPr lvl="7" algn="l">
              <a:buNone/>
              <a:defRPr/>
            </a:lvl8pPr>
            <a:lvl9pPr lvl="8" algn="l">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009646260"/>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0"/>
        <p:cNvGrpSpPr/>
        <p:nvPr/>
      </p:nvGrpSpPr>
      <p:grpSpPr>
        <a:xfrm>
          <a:off x="0" y="0"/>
          <a:ext cx="0" cy="0"/>
          <a:chOff x="0" y="0"/>
          <a:chExt cx="0" cy="0"/>
        </a:xfrm>
      </p:grpSpPr>
      <p:pic>
        <p:nvPicPr>
          <p:cNvPr id="61" name="Google Shape;61;p10"/>
          <p:cNvPicPr preferRelativeResize="0"/>
          <p:nvPr/>
        </p:nvPicPr>
        <p:blipFill>
          <a:blip r:embed="rId2">
            <a:alphaModFix/>
          </a:blip>
          <a:stretch>
            <a:fillRect/>
          </a:stretch>
        </p:blipFill>
        <p:spPr>
          <a:xfrm>
            <a:off x="0" y="6094668"/>
            <a:ext cx="2671632" cy="763333"/>
          </a:xfrm>
          <a:prstGeom prst="rect">
            <a:avLst/>
          </a:prstGeom>
          <a:noFill/>
          <a:ln>
            <a:noFill/>
          </a:ln>
        </p:spPr>
      </p:pic>
      <p:sp>
        <p:nvSpPr>
          <p:cNvPr id="62" name="Google Shape;62;p10"/>
          <p:cNvSpPr txBox="1">
            <a:spLocks noGrp="1"/>
          </p:cNvSpPr>
          <p:nvPr>
            <p:ph type="sldNum" idx="12"/>
          </p:nvPr>
        </p:nvSpPr>
        <p:spPr>
          <a:xfrm>
            <a:off x="79311" y="6333189"/>
            <a:ext cx="731600" cy="524800"/>
          </a:xfrm>
          <a:prstGeom prst="rect">
            <a:avLst/>
          </a:prstGeom>
        </p:spPr>
        <p:txBody>
          <a:bodyPr spcFirstLastPara="1" wrap="square" lIns="91425" tIns="91425" rIns="91425" bIns="91425" anchor="ctr" anchorCtr="0">
            <a:noAutofit/>
          </a:bodyPr>
          <a:lstStyle>
            <a:lvl1pPr lvl="0" algn="l">
              <a:buNone/>
              <a:defRPr/>
            </a:lvl1pPr>
            <a:lvl2pPr lvl="1" algn="l">
              <a:buNone/>
              <a:defRPr/>
            </a:lvl2pPr>
            <a:lvl3pPr lvl="2" algn="l">
              <a:buNone/>
              <a:defRPr/>
            </a:lvl3pPr>
            <a:lvl4pPr lvl="3" algn="l">
              <a:buNone/>
              <a:defRPr/>
            </a:lvl4pPr>
            <a:lvl5pPr lvl="4" algn="l">
              <a:buNone/>
              <a:defRPr/>
            </a:lvl5pPr>
            <a:lvl6pPr lvl="5" algn="l">
              <a:buNone/>
              <a:defRPr/>
            </a:lvl6pPr>
            <a:lvl7pPr lvl="6" algn="l">
              <a:buNone/>
              <a:defRPr/>
            </a:lvl7pPr>
            <a:lvl8pPr lvl="7" algn="l">
              <a:buNone/>
              <a:defRPr/>
            </a:lvl8pPr>
            <a:lvl9pPr lvl="8" algn="l">
              <a:buNone/>
              <a:defRPr/>
            </a:lvl9pPr>
          </a:lstStyle>
          <a:p>
            <a:fld id="{00000000-1234-1234-1234-123412341234}" type="slidenum">
              <a:rPr lang="en-GB" smtClean="0"/>
              <a:pPr/>
              <a:t>‹#›</a:t>
            </a:fld>
            <a:endParaRPr lang="en-GB"/>
          </a:p>
        </p:txBody>
      </p:sp>
      <p:sp>
        <p:nvSpPr>
          <p:cNvPr id="63" name="Google Shape;63;p10"/>
          <p:cNvSpPr txBox="1">
            <a:spLocks noGrp="1"/>
          </p:cNvSpPr>
          <p:nvPr>
            <p:ph type="ctrTitle"/>
          </p:nvPr>
        </p:nvSpPr>
        <p:spPr>
          <a:xfrm>
            <a:off x="632200" y="432600"/>
            <a:ext cx="10927600" cy="843200"/>
          </a:xfrm>
          <a:prstGeom prst="rect">
            <a:avLst/>
          </a:prstGeom>
        </p:spPr>
        <p:txBody>
          <a:bodyPr spcFirstLastPara="1" wrap="square" lIns="91425" tIns="91425" rIns="91425" bIns="91425" anchor="t" anchorCtr="0"/>
          <a:lstStyle>
            <a:lvl1pPr lvl="0" rtl="0">
              <a:spcBef>
                <a:spcPts val="0"/>
              </a:spcBef>
              <a:spcAft>
                <a:spcPts val="0"/>
              </a:spcAft>
              <a:buClr>
                <a:srgbClr val="4D4E53"/>
              </a:buClr>
              <a:buSzPts val="2400"/>
              <a:buNone/>
              <a:defRPr sz="2400" b="1">
                <a:solidFill>
                  <a:srgbClr val="4D4E53"/>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64" name="Google Shape;64;p10"/>
          <p:cNvSpPr txBox="1">
            <a:spLocks noGrp="1"/>
          </p:cNvSpPr>
          <p:nvPr>
            <p:ph type="subTitle" idx="1"/>
          </p:nvPr>
        </p:nvSpPr>
        <p:spPr>
          <a:xfrm>
            <a:off x="632200" y="1432533"/>
            <a:ext cx="8144000" cy="4138400"/>
          </a:xfrm>
          <a:prstGeom prst="rect">
            <a:avLst/>
          </a:prstGeom>
        </p:spPr>
        <p:txBody>
          <a:bodyPr spcFirstLastPara="1" wrap="square" lIns="91425" tIns="91425" rIns="91425" bIns="91425" anchor="t" anchorCtr="0"/>
          <a:lstStyle>
            <a:lvl1pPr lvl="0" rtl="0">
              <a:lnSpc>
                <a:spcPct val="100000"/>
              </a:lnSpc>
              <a:spcBef>
                <a:spcPts val="0"/>
              </a:spcBef>
              <a:spcAft>
                <a:spcPts val="0"/>
              </a:spcAft>
              <a:buSzPts val="2000"/>
              <a:buNone/>
              <a:defRPr sz="2000"/>
            </a:lvl1pPr>
            <a:lvl2pPr lvl="1" rtl="0">
              <a:lnSpc>
                <a:spcPct val="100000"/>
              </a:lnSpc>
              <a:spcBef>
                <a:spcPts val="0"/>
              </a:spcBef>
              <a:spcAft>
                <a:spcPts val="0"/>
              </a:spcAft>
              <a:buSzPts val="2000"/>
              <a:buNone/>
              <a:defRPr sz="2000"/>
            </a:lvl2pPr>
            <a:lvl3pPr lvl="2" rtl="0">
              <a:lnSpc>
                <a:spcPct val="100000"/>
              </a:lnSpc>
              <a:spcBef>
                <a:spcPts val="0"/>
              </a:spcBef>
              <a:spcAft>
                <a:spcPts val="0"/>
              </a:spcAft>
              <a:buSzPts val="2000"/>
              <a:buNone/>
              <a:defRPr sz="2000"/>
            </a:lvl3pPr>
            <a:lvl4pPr lvl="3" rtl="0">
              <a:lnSpc>
                <a:spcPct val="100000"/>
              </a:lnSpc>
              <a:spcBef>
                <a:spcPts val="0"/>
              </a:spcBef>
              <a:spcAft>
                <a:spcPts val="0"/>
              </a:spcAft>
              <a:buSzPts val="2000"/>
              <a:buNone/>
              <a:defRPr sz="2000"/>
            </a:lvl4pPr>
            <a:lvl5pPr lvl="4" rtl="0">
              <a:lnSpc>
                <a:spcPct val="100000"/>
              </a:lnSpc>
              <a:spcBef>
                <a:spcPts val="0"/>
              </a:spcBef>
              <a:spcAft>
                <a:spcPts val="0"/>
              </a:spcAft>
              <a:buSzPts val="2000"/>
              <a:buNone/>
              <a:defRPr sz="2000"/>
            </a:lvl5pPr>
            <a:lvl6pPr lvl="5" rtl="0">
              <a:lnSpc>
                <a:spcPct val="100000"/>
              </a:lnSpc>
              <a:spcBef>
                <a:spcPts val="0"/>
              </a:spcBef>
              <a:spcAft>
                <a:spcPts val="0"/>
              </a:spcAft>
              <a:buSzPts val="2000"/>
              <a:buNone/>
              <a:defRPr sz="2000"/>
            </a:lvl6pPr>
            <a:lvl7pPr lvl="6" rtl="0">
              <a:lnSpc>
                <a:spcPct val="100000"/>
              </a:lnSpc>
              <a:spcBef>
                <a:spcPts val="0"/>
              </a:spcBef>
              <a:spcAft>
                <a:spcPts val="0"/>
              </a:spcAft>
              <a:buSzPts val="2000"/>
              <a:buNone/>
              <a:defRPr sz="2000"/>
            </a:lvl7pPr>
            <a:lvl8pPr lvl="7" rtl="0">
              <a:lnSpc>
                <a:spcPct val="100000"/>
              </a:lnSpc>
              <a:spcBef>
                <a:spcPts val="0"/>
              </a:spcBef>
              <a:spcAft>
                <a:spcPts val="0"/>
              </a:spcAft>
              <a:buSzPts val="2000"/>
              <a:buNone/>
              <a:defRPr sz="2000"/>
            </a:lvl8pPr>
            <a:lvl9pPr lvl="8" rtl="0">
              <a:lnSpc>
                <a:spcPct val="100000"/>
              </a:lnSpc>
              <a:spcBef>
                <a:spcPts val="0"/>
              </a:spcBef>
              <a:spcAft>
                <a:spcPts val="0"/>
              </a:spcAft>
              <a:buSzPts val="2000"/>
              <a:buNone/>
              <a:defRPr sz="2000"/>
            </a:lvl9pPr>
          </a:lstStyle>
          <a:p>
            <a:r>
              <a:rPr lang="en-US"/>
              <a:t>Click to edit Master subtitle style</a:t>
            </a:r>
            <a:endParaRPr/>
          </a:p>
        </p:txBody>
      </p:sp>
      <p:pic>
        <p:nvPicPr>
          <p:cNvPr id="65" name="Google Shape;65;p10"/>
          <p:cNvPicPr preferRelativeResize="0"/>
          <p:nvPr/>
        </p:nvPicPr>
        <p:blipFill>
          <a:blip r:embed="rId3">
            <a:alphaModFix/>
          </a:blip>
          <a:stretch>
            <a:fillRect/>
          </a:stretch>
        </p:blipFill>
        <p:spPr>
          <a:xfrm>
            <a:off x="10725436" y="5728319"/>
            <a:ext cx="1234833" cy="999265"/>
          </a:xfrm>
          <a:prstGeom prst="rect">
            <a:avLst/>
          </a:prstGeom>
          <a:noFill/>
          <a:ln>
            <a:noFill/>
          </a:ln>
        </p:spPr>
      </p:pic>
    </p:spTree>
    <p:extLst>
      <p:ext uri="{BB962C8B-B14F-4D97-AF65-F5344CB8AC3E}">
        <p14:creationId xmlns:p14="http://schemas.microsoft.com/office/powerpoint/2010/main" val="3219635468"/>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
        <p:cNvGrpSpPr/>
        <p:nvPr/>
      </p:nvGrpSpPr>
      <p:grpSpPr>
        <a:xfrm>
          <a:off x="0" y="0"/>
          <a:ext cx="0" cy="0"/>
          <a:chOff x="0" y="0"/>
          <a:chExt cx="0" cy="0"/>
        </a:xfrm>
      </p:grpSpPr>
      <p:sp>
        <p:nvSpPr>
          <p:cNvPr id="67" name="Google Shape;67;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8" name="Google Shape;68;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pPr lvl="0"/>
            <a:r>
              <a:rPr lang="en-US"/>
              <a:t>Click to edit Master text styles</a:t>
            </a:r>
          </a:p>
        </p:txBody>
      </p:sp>
      <p:sp>
        <p:nvSpPr>
          <p:cNvPr id="69" name="Google Shape;69;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buClr>
                <a:srgbClr val="000000"/>
              </a:buClr>
              <a:buSzPct val="25000"/>
            </a:pPr>
            <a:fld id="{00000000-1234-1234-1234-123412341234}" type="slidenum">
              <a:rPr lang="en-GB" sz="1400" smtClean="0">
                <a:solidFill>
                  <a:srgbClr val="000000"/>
                </a:solidFill>
              </a:rPr>
              <a:pPr algn="l">
                <a:buClr>
                  <a:srgbClr val="000000"/>
                </a:buClr>
                <a:buSzPct val="25000"/>
              </a:pPr>
              <a:t>‹#›</a:t>
            </a:fld>
            <a:endParaRPr lang="en-GB" sz="1400">
              <a:solidFill>
                <a:srgbClr val="000000"/>
              </a:solidFill>
            </a:endParaRPr>
          </a:p>
        </p:txBody>
      </p:sp>
    </p:spTree>
    <p:extLst>
      <p:ext uri="{BB962C8B-B14F-4D97-AF65-F5344CB8AC3E}">
        <p14:creationId xmlns:p14="http://schemas.microsoft.com/office/powerpoint/2010/main" val="42819080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77889513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1_Title and body">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812231" y="466295"/>
            <a:ext cx="6964168" cy="588663"/>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Arial"/>
              <a:buNone/>
              <a:defRPr sz="2400" b="0" i="0" u="none" strike="noStrike" cap="none">
                <a:solidFill>
                  <a:srgbClr val="005799"/>
                </a:solidFill>
                <a:latin typeface="Helvetica Neue Light"/>
                <a:ea typeface="Arial"/>
                <a:cs typeface="Helvetica Neue Light"/>
                <a:sym typeface="Arial"/>
              </a:defRPr>
            </a:lvl1pPr>
            <a:lvl2pPr lvl="1" indent="0">
              <a:spcBef>
                <a:spcPts val="0"/>
              </a:spcBef>
              <a:buClr>
                <a:schemeClr val="dk1"/>
              </a:buClr>
              <a:buFont typeface="Arial"/>
              <a:buNone/>
              <a:defRPr sz="2800">
                <a:solidFill>
                  <a:schemeClr val="dk1"/>
                </a:solidFill>
              </a:defRPr>
            </a:lvl2pPr>
            <a:lvl3pPr lvl="2" indent="0">
              <a:spcBef>
                <a:spcPts val="0"/>
              </a:spcBef>
              <a:buClr>
                <a:schemeClr val="dk1"/>
              </a:buClr>
              <a:buFont typeface="Arial"/>
              <a:buNone/>
              <a:defRPr sz="2800">
                <a:solidFill>
                  <a:schemeClr val="dk1"/>
                </a:solidFill>
              </a:defRPr>
            </a:lvl3pPr>
            <a:lvl4pPr lvl="3" indent="0">
              <a:spcBef>
                <a:spcPts val="0"/>
              </a:spcBef>
              <a:buClr>
                <a:schemeClr val="dk1"/>
              </a:buClr>
              <a:buFont typeface="Arial"/>
              <a:buNone/>
              <a:defRPr sz="2800">
                <a:solidFill>
                  <a:schemeClr val="dk1"/>
                </a:solidFill>
              </a:defRPr>
            </a:lvl4pPr>
            <a:lvl5pPr lvl="4" indent="0">
              <a:spcBef>
                <a:spcPts val="0"/>
              </a:spcBef>
              <a:buClr>
                <a:schemeClr val="dk1"/>
              </a:buClr>
              <a:buFont typeface="Arial"/>
              <a:buNone/>
              <a:defRPr sz="2800">
                <a:solidFill>
                  <a:schemeClr val="dk1"/>
                </a:solidFill>
              </a:defRPr>
            </a:lvl5pPr>
            <a:lvl6pPr lvl="5" indent="0">
              <a:spcBef>
                <a:spcPts val="0"/>
              </a:spcBef>
              <a:buClr>
                <a:schemeClr val="dk1"/>
              </a:buClr>
              <a:buFont typeface="Arial"/>
              <a:buNone/>
              <a:defRPr sz="2800">
                <a:solidFill>
                  <a:schemeClr val="dk1"/>
                </a:solidFill>
              </a:defRPr>
            </a:lvl6pPr>
            <a:lvl7pPr lvl="6" indent="0">
              <a:spcBef>
                <a:spcPts val="0"/>
              </a:spcBef>
              <a:buClr>
                <a:schemeClr val="dk1"/>
              </a:buClr>
              <a:buFont typeface="Arial"/>
              <a:buNone/>
              <a:defRPr sz="2800">
                <a:solidFill>
                  <a:schemeClr val="dk1"/>
                </a:solidFill>
              </a:defRPr>
            </a:lvl7pPr>
            <a:lvl8pPr lvl="7" indent="0">
              <a:spcBef>
                <a:spcPts val="0"/>
              </a:spcBef>
              <a:buClr>
                <a:schemeClr val="dk1"/>
              </a:buClr>
              <a:buFont typeface="Arial"/>
              <a:buNone/>
              <a:defRPr sz="2800">
                <a:solidFill>
                  <a:schemeClr val="dk1"/>
                </a:solidFill>
              </a:defRPr>
            </a:lvl8pPr>
            <a:lvl9pPr lvl="8" indent="0">
              <a:spcBef>
                <a:spcPts val="0"/>
              </a:spcBef>
              <a:buClr>
                <a:schemeClr val="dk1"/>
              </a:buClr>
              <a:buFont typeface="Arial"/>
              <a:buNone/>
              <a:defRPr sz="2800">
                <a:solidFill>
                  <a:schemeClr val="dk1"/>
                </a:solidFill>
              </a:defRPr>
            </a:lvl9pPr>
          </a:lstStyle>
          <a:p>
            <a:endParaRPr dirty="0"/>
          </a:p>
        </p:txBody>
      </p:sp>
      <p:sp>
        <p:nvSpPr>
          <p:cNvPr id="17" name="Shape 17"/>
          <p:cNvSpPr txBox="1">
            <a:spLocks noGrp="1"/>
          </p:cNvSpPr>
          <p:nvPr>
            <p:ph type="body" idx="1" hasCustomPrompt="1"/>
          </p:nvPr>
        </p:nvSpPr>
        <p:spPr>
          <a:xfrm>
            <a:off x="415601" y="1536634"/>
            <a:ext cx="11360799" cy="893646"/>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3000" b="0" i="0" u="none" strike="noStrike" cap="none" baseline="0">
                <a:solidFill>
                  <a:srgbClr val="005799"/>
                </a:solidFill>
                <a:latin typeface="Helvetica Neue"/>
                <a:ea typeface="Arial"/>
                <a:cs typeface="Helvetica Neue"/>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r>
              <a:rPr lang="en-GB" dirty="0"/>
              <a:t>Click to add sub title (if required)</a:t>
            </a:r>
            <a:endParaRPr dirty="0"/>
          </a:p>
        </p:txBody>
      </p:sp>
      <p:cxnSp>
        <p:nvCxnSpPr>
          <p:cNvPr id="5" name="Shape 67"/>
          <p:cNvCxnSpPr/>
          <p:nvPr userDrawn="1"/>
        </p:nvCxnSpPr>
        <p:spPr>
          <a:xfrm>
            <a:off x="1" y="1138092"/>
            <a:ext cx="12192001" cy="0"/>
          </a:xfrm>
          <a:prstGeom prst="straightConnector1">
            <a:avLst/>
          </a:prstGeom>
          <a:noFill/>
          <a:ln w="19050" cap="flat" cmpd="sng">
            <a:solidFill>
              <a:srgbClr val="005799"/>
            </a:solidFill>
            <a:prstDash val="solid"/>
            <a:round/>
            <a:headEnd type="none" w="med" len="med"/>
            <a:tailEnd type="none" w="med" len="med"/>
          </a:ln>
        </p:spPr>
      </p:cxnSp>
      <p:sp>
        <p:nvSpPr>
          <p:cNvPr id="7" name="Shape 17"/>
          <p:cNvSpPr txBox="1">
            <a:spLocks noGrp="1"/>
          </p:cNvSpPr>
          <p:nvPr>
            <p:ph type="body" idx="13" hasCustomPrompt="1"/>
          </p:nvPr>
        </p:nvSpPr>
        <p:spPr>
          <a:xfrm>
            <a:off x="415601" y="2651273"/>
            <a:ext cx="11360799" cy="893646"/>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600" b="0" i="0" u="none" strike="noStrike" cap="none" baseline="0">
                <a:solidFill>
                  <a:srgbClr val="262626"/>
                </a:solidFill>
                <a:latin typeface="Helvetica Neue"/>
                <a:ea typeface="Arial"/>
                <a:cs typeface="Helvetica Neue"/>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r>
              <a:rPr lang="en-GB" dirty="0"/>
              <a:t>Click to add text</a:t>
            </a:r>
            <a:endParaRPr dirty="0"/>
          </a:p>
        </p:txBody>
      </p:sp>
      <p:sp>
        <p:nvSpPr>
          <p:cNvPr id="8" name="Shape 9"/>
          <p:cNvSpPr/>
          <p:nvPr userDrawn="1"/>
        </p:nvSpPr>
        <p:spPr>
          <a:xfrm>
            <a:off x="1" y="6498001"/>
            <a:ext cx="12203841" cy="359999"/>
          </a:xfrm>
          <a:prstGeom prst="rect">
            <a:avLst/>
          </a:prstGeom>
          <a:solidFill>
            <a:schemeClr val="dk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9" name="Picture 8" descr="Screen Shot 2017-04-19 at 09.20.58.png"/>
          <p:cNvPicPr>
            <a:picLocks noChangeAspect="1"/>
          </p:cNvPicPr>
          <p:nvPr userDrawn="1"/>
        </p:nvPicPr>
        <p:blipFill rotWithShape="1">
          <a:blip r:embed="rId2">
            <a:extLst>
              <a:ext uri="{28A0092B-C50C-407E-A947-70E740481C1C}">
                <a14:useLocalDpi xmlns:a14="http://schemas.microsoft.com/office/drawing/2010/main" val="0"/>
              </a:ext>
            </a:extLst>
          </a:blip>
          <a:srcRect l="451" t="3915" r="-1"/>
          <a:stretch/>
        </p:blipFill>
        <p:spPr>
          <a:xfrm>
            <a:off x="1" y="1"/>
            <a:ext cx="1952385" cy="487071"/>
          </a:xfrm>
          <a:prstGeom prst="rect">
            <a:avLst/>
          </a:prstGeom>
        </p:spPr>
      </p:pic>
    </p:spTree>
    <p:extLst>
      <p:ext uri="{BB962C8B-B14F-4D97-AF65-F5344CB8AC3E}">
        <p14:creationId xmlns:p14="http://schemas.microsoft.com/office/powerpoint/2010/main" val="1457677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7"/>
        <p:cNvGrpSpPr/>
        <p:nvPr/>
      </p:nvGrpSpPr>
      <p:grpSpPr>
        <a:xfrm>
          <a:off x="0" y="0"/>
          <a:ext cx="0" cy="0"/>
          <a:chOff x="0" y="0"/>
          <a:chExt cx="0" cy="0"/>
        </a:xfrm>
      </p:grpSpPr>
      <p:sp>
        <p:nvSpPr>
          <p:cNvPr id="28" name="Google Shape;28;p5"/>
          <p:cNvSpPr/>
          <p:nvPr/>
        </p:nvSpPr>
        <p:spPr>
          <a:xfrm>
            <a:off x="4218354" y="0"/>
            <a:ext cx="7973760" cy="6858000"/>
          </a:xfrm>
          <a:prstGeom prst="rect">
            <a:avLst/>
          </a:prstGeom>
          <a:solidFill>
            <a:srgbClr val="231F20"/>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9" name="Google Shape;29;p5"/>
          <p:cNvSpPr/>
          <p:nvPr/>
        </p:nvSpPr>
        <p:spPr>
          <a:xfrm>
            <a:off x="4500002" y="-1"/>
            <a:ext cx="7692112" cy="6858001"/>
          </a:xfrm>
          <a:prstGeom prst="rect">
            <a:avLst/>
          </a:prstGeom>
          <a:blipFill rotWithShape="1">
            <a:blip r:embed="rId2">
              <a:alphaModFix/>
            </a:blip>
            <a:stretch>
              <a:fillRect/>
            </a:stretch>
          </a:blip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cxnSp>
        <p:nvCxnSpPr>
          <p:cNvPr id="30" name="Google Shape;30;p5"/>
          <p:cNvCxnSpPr/>
          <p:nvPr/>
        </p:nvCxnSpPr>
        <p:spPr>
          <a:xfrm flipH="1">
            <a:off x="4218354" y="0"/>
            <a:ext cx="1" cy="6858000"/>
          </a:xfrm>
          <a:prstGeom prst="straightConnector1">
            <a:avLst/>
          </a:prstGeom>
          <a:noFill/>
          <a:ln w="12700" cap="flat" cmpd="sng">
            <a:solidFill>
              <a:srgbClr val="231F20"/>
            </a:solidFill>
            <a:prstDash val="solid"/>
            <a:round/>
            <a:headEnd type="none" w="sm" len="sm"/>
            <a:tailEnd type="none" w="sm" len="sm"/>
          </a:ln>
        </p:spPr>
      </p:cxnSp>
      <p:sp>
        <p:nvSpPr>
          <p:cNvPr id="31" name="Google Shape;31;p5"/>
          <p:cNvSpPr/>
          <p:nvPr/>
        </p:nvSpPr>
        <p:spPr>
          <a:xfrm>
            <a:off x="0" y="0"/>
            <a:ext cx="6763285" cy="6858000"/>
          </a:xfrm>
          <a:custGeom>
            <a:avLst/>
            <a:gdLst/>
            <a:ahLst/>
            <a:cxnLst/>
            <a:rect l="l" t="t" r="r" b="b"/>
            <a:pathLst>
              <a:path w="21600" h="21600" extrusionOk="0">
                <a:moveTo>
                  <a:pt x="16675" y="0"/>
                </a:moveTo>
                <a:lnTo>
                  <a:pt x="0" y="0"/>
                </a:lnTo>
                <a:lnTo>
                  <a:pt x="0" y="21600"/>
                </a:lnTo>
                <a:lnTo>
                  <a:pt x="20987" y="21600"/>
                </a:lnTo>
                <a:lnTo>
                  <a:pt x="21022" y="21436"/>
                </a:lnTo>
                <a:lnTo>
                  <a:pt x="21067" y="21216"/>
                </a:lnTo>
                <a:lnTo>
                  <a:pt x="21110" y="20996"/>
                </a:lnTo>
                <a:lnTo>
                  <a:pt x="21151" y="20776"/>
                </a:lnTo>
                <a:lnTo>
                  <a:pt x="21190" y="20554"/>
                </a:lnTo>
                <a:lnTo>
                  <a:pt x="21228" y="20332"/>
                </a:lnTo>
                <a:lnTo>
                  <a:pt x="21264" y="20110"/>
                </a:lnTo>
                <a:lnTo>
                  <a:pt x="21298" y="19887"/>
                </a:lnTo>
                <a:lnTo>
                  <a:pt x="21330" y="19663"/>
                </a:lnTo>
                <a:lnTo>
                  <a:pt x="21360" y="19439"/>
                </a:lnTo>
                <a:lnTo>
                  <a:pt x="21389" y="19214"/>
                </a:lnTo>
                <a:lnTo>
                  <a:pt x="21416" y="18989"/>
                </a:lnTo>
                <a:lnTo>
                  <a:pt x="21441" y="18763"/>
                </a:lnTo>
                <a:lnTo>
                  <a:pt x="21465" y="18537"/>
                </a:lnTo>
                <a:lnTo>
                  <a:pt x="21486" y="18310"/>
                </a:lnTo>
                <a:lnTo>
                  <a:pt x="21506" y="18083"/>
                </a:lnTo>
                <a:lnTo>
                  <a:pt x="21524" y="17855"/>
                </a:lnTo>
                <a:lnTo>
                  <a:pt x="21539" y="17626"/>
                </a:lnTo>
                <a:lnTo>
                  <a:pt x="21554" y="17397"/>
                </a:lnTo>
                <a:lnTo>
                  <a:pt x="21566" y="17168"/>
                </a:lnTo>
                <a:lnTo>
                  <a:pt x="21576" y="16938"/>
                </a:lnTo>
                <a:lnTo>
                  <a:pt x="21585" y="16708"/>
                </a:lnTo>
                <a:lnTo>
                  <a:pt x="21591" y="16477"/>
                </a:lnTo>
                <a:lnTo>
                  <a:pt x="21596" y="16246"/>
                </a:lnTo>
                <a:lnTo>
                  <a:pt x="21599" y="16014"/>
                </a:lnTo>
                <a:lnTo>
                  <a:pt x="21600" y="15782"/>
                </a:lnTo>
                <a:lnTo>
                  <a:pt x="21599" y="15549"/>
                </a:lnTo>
                <a:lnTo>
                  <a:pt x="21596" y="15318"/>
                </a:lnTo>
                <a:lnTo>
                  <a:pt x="21591" y="15086"/>
                </a:lnTo>
                <a:lnTo>
                  <a:pt x="21585" y="14856"/>
                </a:lnTo>
                <a:lnTo>
                  <a:pt x="21576" y="14625"/>
                </a:lnTo>
                <a:lnTo>
                  <a:pt x="21566" y="14395"/>
                </a:lnTo>
                <a:lnTo>
                  <a:pt x="21554" y="14166"/>
                </a:lnTo>
                <a:lnTo>
                  <a:pt x="21539" y="13937"/>
                </a:lnTo>
                <a:lnTo>
                  <a:pt x="21524" y="13709"/>
                </a:lnTo>
                <a:lnTo>
                  <a:pt x="21506" y="13481"/>
                </a:lnTo>
                <a:lnTo>
                  <a:pt x="21486" y="13253"/>
                </a:lnTo>
                <a:lnTo>
                  <a:pt x="21465" y="13026"/>
                </a:lnTo>
                <a:lnTo>
                  <a:pt x="21441" y="12800"/>
                </a:lnTo>
                <a:lnTo>
                  <a:pt x="21416" y="12574"/>
                </a:lnTo>
                <a:lnTo>
                  <a:pt x="21389" y="12349"/>
                </a:lnTo>
                <a:lnTo>
                  <a:pt x="21360" y="12124"/>
                </a:lnTo>
                <a:lnTo>
                  <a:pt x="21330" y="11900"/>
                </a:lnTo>
                <a:lnTo>
                  <a:pt x="21298" y="11676"/>
                </a:lnTo>
                <a:lnTo>
                  <a:pt x="21264" y="11453"/>
                </a:lnTo>
                <a:lnTo>
                  <a:pt x="21228" y="11231"/>
                </a:lnTo>
                <a:lnTo>
                  <a:pt x="21190" y="11009"/>
                </a:lnTo>
                <a:lnTo>
                  <a:pt x="21151" y="10788"/>
                </a:lnTo>
                <a:lnTo>
                  <a:pt x="21110" y="10567"/>
                </a:lnTo>
                <a:lnTo>
                  <a:pt x="21067" y="10347"/>
                </a:lnTo>
                <a:lnTo>
                  <a:pt x="21022" y="10127"/>
                </a:lnTo>
                <a:lnTo>
                  <a:pt x="20976" y="9909"/>
                </a:lnTo>
                <a:lnTo>
                  <a:pt x="20928" y="9690"/>
                </a:lnTo>
                <a:lnTo>
                  <a:pt x="20878" y="9473"/>
                </a:lnTo>
                <a:lnTo>
                  <a:pt x="20826" y="9256"/>
                </a:lnTo>
                <a:lnTo>
                  <a:pt x="20773" y="9040"/>
                </a:lnTo>
                <a:lnTo>
                  <a:pt x="20718" y="8824"/>
                </a:lnTo>
                <a:lnTo>
                  <a:pt x="20662" y="8609"/>
                </a:lnTo>
                <a:lnTo>
                  <a:pt x="20604" y="8395"/>
                </a:lnTo>
                <a:lnTo>
                  <a:pt x="20544" y="8181"/>
                </a:lnTo>
                <a:lnTo>
                  <a:pt x="20482" y="7968"/>
                </a:lnTo>
                <a:lnTo>
                  <a:pt x="20419" y="7756"/>
                </a:lnTo>
                <a:lnTo>
                  <a:pt x="20354" y="7544"/>
                </a:lnTo>
                <a:lnTo>
                  <a:pt x="20288" y="7333"/>
                </a:lnTo>
                <a:lnTo>
                  <a:pt x="20219" y="7123"/>
                </a:lnTo>
                <a:lnTo>
                  <a:pt x="20150" y="6914"/>
                </a:lnTo>
                <a:lnTo>
                  <a:pt x="20078" y="6705"/>
                </a:lnTo>
                <a:lnTo>
                  <a:pt x="20005" y="6497"/>
                </a:lnTo>
                <a:lnTo>
                  <a:pt x="19931" y="6290"/>
                </a:lnTo>
                <a:lnTo>
                  <a:pt x="19855" y="6084"/>
                </a:lnTo>
                <a:lnTo>
                  <a:pt x="19777" y="5878"/>
                </a:lnTo>
                <a:lnTo>
                  <a:pt x="19697" y="5673"/>
                </a:lnTo>
                <a:lnTo>
                  <a:pt x="19617" y="5469"/>
                </a:lnTo>
                <a:lnTo>
                  <a:pt x="19534" y="5266"/>
                </a:lnTo>
                <a:lnTo>
                  <a:pt x="19450" y="5063"/>
                </a:lnTo>
                <a:lnTo>
                  <a:pt x="19364" y="4861"/>
                </a:lnTo>
                <a:lnTo>
                  <a:pt x="19277" y="4660"/>
                </a:lnTo>
                <a:lnTo>
                  <a:pt x="19189" y="4460"/>
                </a:lnTo>
                <a:lnTo>
                  <a:pt x="19098" y="4261"/>
                </a:lnTo>
                <a:lnTo>
                  <a:pt x="19007" y="4062"/>
                </a:lnTo>
                <a:lnTo>
                  <a:pt x="18913" y="3864"/>
                </a:lnTo>
                <a:lnTo>
                  <a:pt x="18819" y="3667"/>
                </a:lnTo>
                <a:lnTo>
                  <a:pt x="18722" y="3471"/>
                </a:lnTo>
                <a:lnTo>
                  <a:pt x="18625" y="3276"/>
                </a:lnTo>
                <a:lnTo>
                  <a:pt x="18525" y="3082"/>
                </a:lnTo>
                <a:lnTo>
                  <a:pt x="18425" y="2888"/>
                </a:lnTo>
                <a:lnTo>
                  <a:pt x="18322" y="2696"/>
                </a:lnTo>
                <a:lnTo>
                  <a:pt x="18219" y="2504"/>
                </a:lnTo>
                <a:lnTo>
                  <a:pt x="18114" y="2313"/>
                </a:lnTo>
                <a:lnTo>
                  <a:pt x="18007" y="2123"/>
                </a:lnTo>
                <a:lnTo>
                  <a:pt x="17899" y="1934"/>
                </a:lnTo>
                <a:lnTo>
                  <a:pt x="17790" y="1746"/>
                </a:lnTo>
                <a:lnTo>
                  <a:pt x="17679" y="1559"/>
                </a:lnTo>
                <a:lnTo>
                  <a:pt x="17567" y="1373"/>
                </a:lnTo>
                <a:lnTo>
                  <a:pt x="17453" y="1188"/>
                </a:lnTo>
                <a:lnTo>
                  <a:pt x="17338" y="1003"/>
                </a:lnTo>
                <a:lnTo>
                  <a:pt x="17221" y="820"/>
                </a:lnTo>
                <a:lnTo>
                  <a:pt x="17103" y="637"/>
                </a:lnTo>
                <a:lnTo>
                  <a:pt x="16984" y="456"/>
                </a:lnTo>
                <a:lnTo>
                  <a:pt x="16863" y="275"/>
                </a:lnTo>
                <a:lnTo>
                  <a:pt x="16741" y="96"/>
                </a:lnTo>
                <a:lnTo>
                  <a:pt x="16675" y="0"/>
                </a:lnTo>
                <a:close/>
              </a:path>
            </a:pathLst>
          </a:custGeom>
          <a:solidFill>
            <a:srgbClr val="51B6B2"/>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32" name="Google Shape;32;p5"/>
          <p:cNvSpPr/>
          <p:nvPr/>
        </p:nvSpPr>
        <p:spPr>
          <a:xfrm>
            <a:off x="9070226" y="4451801"/>
            <a:ext cx="3121889" cy="2406199"/>
          </a:xfrm>
          <a:prstGeom prst="rect">
            <a:avLst/>
          </a:prstGeom>
          <a:blipFill rotWithShape="1">
            <a:blip r:embed="rId3">
              <a:alphaModFix/>
            </a:blip>
            <a:stretch>
              <a:fillRect/>
            </a:stretch>
          </a:blip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000000"/>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33" name="Google Shape;33;p5"/>
          <p:cNvSpPr txBox="1">
            <a:spLocks noGrp="1"/>
          </p:cNvSpPr>
          <p:nvPr>
            <p:ph type="title"/>
          </p:nvPr>
        </p:nvSpPr>
        <p:spPr>
          <a:xfrm>
            <a:off x="838842" y="2319816"/>
            <a:ext cx="4049396" cy="694056"/>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4300"/>
              <a:buFont typeface="Arial"/>
              <a:buNone/>
              <a:defRPr sz="4300"/>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34" name="Google Shape;34;p5"/>
          <p:cNvSpPr txBox="1">
            <a:spLocks noGrp="1"/>
          </p:cNvSpPr>
          <p:nvPr>
            <p:ph type="body" idx="1"/>
          </p:nvPr>
        </p:nvSpPr>
        <p:spPr>
          <a:xfrm>
            <a:off x="1829752" y="3840479"/>
            <a:ext cx="8538845" cy="17145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rgbClr val="000000"/>
              </a:buClr>
              <a:buSzPts val="1800"/>
              <a:buNone/>
              <a:defRPr/>
            </a:lvl1pPr>
            <a:lvl2pPr marL="914400" lvl="1" indent="-228600" algn="l">
              <a:lnSpc>
                <a:spcPct val="100000"/>
              </a:lnSpc>
              <a:spcBef>
                <a:spcPts val="0"/>
              </a:spcBef>
              <a:spcAft>
                <a:spcPts val="0"/>
              </a:spcAft>
              <a:buClr>
                <a:srgbClr val="000000"/>
              </a:buClr>
              <a:buSzPts val="1800"/>
              <a:buNone/>
              <a:defRPr/>
            </a:lvl2pPr>
            <a:lvl3pPr marL="1371600" lvl="2" indent="-228600" algn="l">
              <a:lnSpc>
                <a:spcPct val="100000"/>
              </a:lnSpc>
              <a:spcBef>
                <a:spcPts val="0"/>
              </a:spcBef>
              <a:spcAft>
                <a:spcPts val="0"/>
              </a:spcAft>
              <a:buClr>
                <a:srgbClr val="000000"/>
              </a:buClr>
              <a:buSzPts val="1800"/>
              <a:buNone/>
              <a:defRPr/>
            </a:lvl3pPr>
            <a:lvl4pPr marL="1828800" lvl="3" indent="-228600" algn="l">
              <a:lnSpc>
                <a:spcPct val="100000"/>
              </a:lnSpc>
              <a:spcBef>
                <a:spcPts val="0"/>
              </a:spcBef>
              <a:spcAft>
                <a:spcPts val="0"/>
              </a:spcAft>
              <a:buClr>
                <a:srgbClr val="000000"/>
              </a:buClr>
              <a:buSzPts val="1800"/>
              <a:buNone/>
              <a:defRPr/>
            </a:lvl4pPr>
            <a:lvl5pPr marL="2286000" lvl="4" indent="-228600" algn="l">
              <a:lnSpc>
                <a:spcPct val="100000"/>
              </a:lnSpc>
              <a:spcBef>
                <a:spcPts val="0"/>
              </a:spcBef>
              <a:spcAft>
                <a:spcPts val="0"/>
              </a:spcAft>
              <a:buClr>
                <a:srgbClr val="000000"/>
              </a:buClr>
              <a:buSzPts val="1800"/>
              <a:buNone/>
              <a:defRPr/>
            </a:lvl5pPr>
            <a:lvl6pPr marL="2743200" lvl="5" indent="-228600" algn="l">
              <a:lnSpc>
                <a:spcPct val="100000"/>
              </a:lnSpc>
              <a:spcBef>
                <a:spcPts val="0"/>
              </a:spcBef>
              <a:spcAft>
                <a:spcPts val="0"/>
              </a:spcAft>
              <a:buClr>
                <a:srgbClr val="000000"/>
              </a:buClr>
              <a:buSzPts val="1800"/>
              <a:buNone/>
              <a:defRPr/>
            </a:lvl6pPr>
            <a:lvl7pPr marL="3200400" lvl="6" indent="-228600" algn="l">
              <a:lnSpc>
                <a:spcPct val="100000"/>
              </a:lnSpc>
              <a:spcBef>
                <a:spcPts val="0"/>
              </a:spcBef>
              <a:spcAft>
                <a:spcPts val="0"/>
              </a:spcAft>
              <a:buClr>
                <a:srgbClr val="000000"/>
              </a:buClr>
              <a:buSzPts val="1800"/>
              <a:buNone/>
              <a:defRPr/>
            </a:lvl7pPr>
            <a:lvl8pPr marL="3657600" lvl="7" indent="-228600" algn="l">
              <a:lnSpc>
                <a:spcPct val="100000"/>
              </a:lnSpc>
              <a:spcBef>
                <a:spcPts val="0"/>
              </a:spcBef>
              <a:spcAft>
                <a:spcPts val="0"/>
              </a:spcAft>
              <a:buClr>
                <a:srgbClr val="000000"/>
              </a:buClr>
              <a:buSzPts val="1800"/>
              <a:buNone/>
              <a:defRPr/>
            </a:lvl8pPr>
            <a:lvl9pPr marL="4114800" lvl="8" indent="-228600" algn="l">
              <a:lnSpc>
                <a:spcPct val="100000"/>
              </a:lnSpc>
              <a:spcBef>
                <a:spcPts val="0"/>
              </a:spcBef>
              <a:spcAft>
                <a:spcPts val="0"/>
              </a:spcAft>
              <a:buClr>
                <a:srgbClr val="000000"/>
              </a:buClr>
              <a:buSzPts val="1800"/>
              <a:buNone/>
              <a:defRPr/>
            </a:lvl9pPr>
          </a:lstStyle>
          <a:p>
            <a:endParaRPr/>
          </a:p>
        </p:txBody>
      </p:sp>
      <p:sp>
        <p:nvSpPr>
          <p:cNvPr id="35" name="Google Shape;35;p5"/>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8842" y="2647826"/>
            <a:ext cx="10520665" cy="73660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38" name="Google Shape;38;p6"/>
          <p:cNvSpPr txBox="1">
            <a:spLocks noGrp="1"/>
          </p:cNvSpPr>
          <p:nvPr>
            <p:ph type="body" idx="1"/>
          </p:nvPr>
        </p:nvSpPr>
        <p:spPr>
          <a:xfrm>
            <a:off x="609916" y="1577339"/>
            <a:ext cx="10978517" cy="452628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rgbClr val="000000"/>
              </a:buClr>
              <a:buSzPts val="1800"/>
              <a:buNone/>
              <a:defRPr/>
            </a:lvl1pPr>
            <a:lvl2pPr marL="914400" lvl="1" indent="-228600" algn="l">
              <a:lnSpc>
                <a:spcPct val="100000"/>
              </a:lnSpc>
              <a:spcBef>
                <a:spcPts val="0"/>
              </a:spcBef>
              <a:spcAft>
                <a:spcPts val="0"/>
              </a:spcAft>
              <a:buClr>
                <a:srgbClr val="000000"/>
              </a:buClr>
              <a:buSzPts val="1800"/>
              <a:buNone/>
              <a:defRPr/>
            </a:lvl2pPr>
            <a:lvl3pPr marL="1371600" lvl="2" indent="-228600" algn="l">
              <a:lnSpc>
                <a:spcPct val="100000"/>
              </a:lnSpc>
              <a:spcBef>
                <a:spcPts val="0"/>
              </a:spcBef>
              <a:spcAft>
                <a:spcPts val="0"/>
              </a:spcAft>
              <a:buClr>
                <a:srgbClr val="000000"/>
              </a:buClr>
              <a:buSzPts val="1800"/>
              <a:buNone/>
              <a:defRPr/>
            </a:lvl3pPr>
            <a:lvl4pPr marL="1828800" lvl="3" indent="-228600" algn="l">
              <a:lnSpc>
                <a:spcPct val="100000"/>
              </a:lnSpc>
              <a:spcBef>
                <a:spcPts val="0"/>
              </a:spcBef>
              <a:spcAft>
                <a:spcPts val="0"/>
              </a:spcAft>
              <a:buClr>
                <a:srgbClr val="000000"/>
              </a:buClr>
              <a:buSzPts val="1800"/>
              <a:buNone/>
              <a:defRPr/>
            </a:lvl4pPr>
            <a:lvl5pPr marL="2286000" lvl="4" indent="-228600" algn="l">
              <a:lnSpc>
                <a:spcPct val="100000"/>
              </a:lnSpc>
              <a:spcBef>
                <a:spcPts val="0"/>
              </a:spcBef>
              <a:spcAft>
                <a:spcPts val="0"/>
              </a:spcAft>
              <a:buClr>
                <a:srgbClr val="000000"/>
              </a:buClr>
              <a:buSzPts val="1800"/>
              <a:buNone/>
              <a:defRPr/>
            </a:lvl5pPr>
            <a:lvl6pPr marL="2743200" lvl="5" indent="-228600" algn="l">
              <a:lnSpc>
                <a:spcPct val="100000"/>
              </a:lnSpc>
              <a:spcBef>
                <a:spcPts val="0"/>
              </a:spcBef>
              <a:spcAft>
                <a:spcPts val="0"/>
              </a:spcAft>
              <a:buClr>
                <a:srgbClr val="000000"/>
              </a:buClr>
              <a:buSzPts val="1800"/>
              <a:buNone/>
              <a:defRPr/>
            </a:lvl6pPr>
            <a:lvl7pPr marL="3200400" lvl="6" indent="-228600" algn="l">
              <a:lnSpc>
                <a:spcPct val="100000"/>
              </a:lnSpc>
              <a:spcBef>
                <a:spcPts val="0"/>
              </a:spcBef>
              <a:spcAft>
                <a:spcPts val="0"/>
              </a:spcAft>
              <a:buClr>
                <a:srgbClr val="000000"/>
              </a:buClr>
              <a:buSzPts val="1800"/>
              <a:buNone/>
              <a:defRPr/>
            </a:lvl7pPr>
            <a:lvl8pPr marL="3657600" lvl="7" indent="-228600" algn="l">
              <a:lnSpc>
                <a:spcPct val="100000"/>
              </a:lnSpc>
              <a:spcBef>
                <a:spcPts val="0"/>
              </a:spcBef>
              <a:spcAft>
                <a:spcPts val="0"/>
              </a:spcAft>
              <a:buClr>
                <a:srgbClr val="000000"/>
              </a:buClr>
              <a:buSzPts val="1800"/>
              <a:buNone/>
              <a:defRPr/>
            </a:lvl8pPr>
            <a:lvl9pPr marL="4114800" lvl="8" indent="-228600" algn="l">
              <a:lnSpc>
                <a:spcPct val="100000"/>
              </a:lnSpc>
              <a:spcBef>
                <a:spcPts val="0"/>
              </a:spcBef>
              <a:spcAft>
                <a:spcPts val="0"/>
              </a:spcAft>
              <a:buClr>
                <a:srgbClr val="000000"/>
              </a:buClr>
              <a:buSzPts val="1800"/>
              <a:buNone/>
              <a:defRPr/>
            </a:lvl9pPr>
          </a:lstStyle>
          <a:p>
            <a:endParaRPr/>
          </a:p>
        </p:txBody>
      </p:sp>
      <p:sp>
        <p:nvSpPr>
          <p:cNvPr id="39" name="Google Shape;39;p6"/>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0">
  <p:cSld name="Title and Content 0">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838842" y="2647826"/>
            <a:ext cx="10520665" cy="73660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42" name="Google Shape;42;p7"/>
          <p:cNvSpPr txBox="1">
            <a:spLocks noGrp="1"/>
          </p:cNvSpPr>
          <p:nvPr>
            <p:ph type="body" idx="1"/>
          </p:nvPr>
        </p:nvSpPr>
        <p:spPr>
          <a:xfrm>
            <a:off x="609916" y="1577339"/>
            <a:ext cx="10978517" cy="452628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rgbClr val="000000"/>
              </a:buClr>
              <a:buSzPts val="1800"/>
              <a:buNone/>
              <a:defRPr/>
            </a:lvl1pPr>
            <a:lvl2pPr marL="914400" lvl="1" indent="-228600" algn="l">
              <a:lnSpc>
                <a:spcPct val="100000"/>
              </a:lnSpc>
              <a:spcBef>
                <a:spcPts val="0"/>
              </a:spcBef>
              <a:spcAft>
                <a:spcPts val="0"/>
              </a:spcAft>
              <a:buClr>
                <a:srgbClr val="000000"/>
              </a:buClr>
              <a:buSzPts val="1800"/>
              <a:buNone/>
              <a:defRPr/>
            </a:lvl2pPr>
            <a:lvl3pPr marL="1371600" lvl="2" indent="-228600" algn="l">
              <a:lnSpc>
                <a:spcPct val="100000"/>
              </a:lnSpc>
              <a:spcBef>
                <a:spcPts val="0"/>
              </a:spcBef>
              <a:spcAft>
                <a:spcPts val="0"/>
              </a:spcAft>
              <a:buClr>
                <a:srgbClr val="000000"/>
              </a:buClr>
              <a:buSzPts val="1800"/>
              <a:buNone/>
              <a:defRPr/>
            </a:lvl3pPr>
            <a:lvl4pPr marL="1828800" lvl="3" indent="-228600" algn="l">
              <a:lnSpc>
                <a:spcPct val="100000"/>
              </a:lnSpc>
              <a:spcBef>
                <a:spcPts val="0"/>
              </a:spcBef>
              <a:spcAft>
                <a:spcPts val="0"/>
              </a:spcAft>
              <a:buClr>
                <a:srgbClr val="000000"/>
              </a:buClr>
              <a:buSzPts val="1800"/>
              <a:buNone/>
              <a:defRPr/>
            </a:lvl4pPr>
            <a:lvl5pPr marL="2286000" lvl="4" indent="-228600" algn="l">
              <a:lnSpc>
                <a:spcPct val="100000"/>
              </a:lnSpc>
              <a:spcBef>
                <a:spcPts val="0"/>
              </a:spcBef>
              <a:spcAft>
                <a:spcPts val="0"/>
              </a:spcAft>
              <a:buClr>
                <a:srgbClr val="000000"/>
              </a:buClr>
              <a:buSzPts val="1800"/>
              <a:buNone/>
              <a:defRPr/>
            </a:lvl5pPr>
            <a:lvl6pPr marL="2743200" lvl="5" indent="-228600" algn="l">
              <a:lnSpc>
                <a:spcPct val="100000"/>
              </a:lnSpc>
              <a:spcBef>
                <a:spcPts val="0"/>
              </a:spcBef>
              <a:spcAft>
                <a:spcPts val="0"/>
              </a:spcAft>
              <a:buClr>
                <a:srgbClr val="000000"/>
              </a:buClr>
              <a:buSzPts val="1800"/>
              <a:buNone/>
              <a:defRPr/>
            </a:lvl6pPr>
            <a:lvl7pPr marL="3200400" lvl="6" indent="-228600" algn="l">
              <a:lnSpc>
                <a:spcPct val="100000"/>
              </a:lnSpc>
              <a:spcBef>
                <a:spcPts val="0"/>
              </a:spcBef>
              <a:spcAft>
                <a:spcPts val="0"/>
              </a:spcAft>
              <a:buClr>
                <a:srgbClr val="000000"/>
              </a:buClr>
              <a:buSzPts val="1800"/>
              <a:buNone/>
              <a:defRPr/>
            </a:lvl7pPr>
            <a:lvl8pPr marL="3657600" lvl="7" indent="-228600" algn="l">
              <a:lnSpc>
                <a:spcPct val="100000"/>
              </a:lnSpc>
              <a:spcBef>
                <a:spcPts val="0"/>
              </a:spcBef>
              <a:spcAft>
                <a:spcPts val="0"/>
              </a:spcAft>
              <a:buClr>
                <a:srgbClr val="000000"/>
              </a:buClr>
              <a:buSzPts val="1800"/>
              <a:buNone/>
              <a:defRPr/>
            </a:lvl8pPr>
            <a:lvl9pPr marL="4114800" lvl="8" indent="-228600" algn="l">
              <a:lnSpc>
                <a:spcPct val="100000"/>
              </a:lnSpc>
              <a:spcBef>
                <a:spcPts val="0"/>
              </a:spcBef>
              <a:spcAft>
                <a:spcPts val="0"/>
              </a:spcAft>
              <a:buClr>
                <a:srgbClr val="000000"/>
              </a:buClr>
              <a:buSzPts val="1800"/>
              <a:buNone/>
              <a:defRPr/>
            </a:lvl9pPr>
          </a:lstStyle>
          <a:p>
            <a:endParaRPr/>
          </a:p>
        </p:txBody>
      </p:sp>
      <p:sp>
        <p:nvSpPr>
          <p:cNvPr id="43" name="Google Shape;43;p7"/>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838842" y="2647826"/>
            <a:ext cx="10520665" cy="73660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46" name="Google Shape;46;p8"/>
          <p:cNvSpPr txBox="1">
            <a:spLocks noGrp="1"/>
          </p:cNvSpPr>
          <p:nvPr>
            <p:ph type="body" idx="1"/>
          </p:nvPr>
        </p:nvSpPr>
        <p:spPr>
          <a:xfrm>
            <a:off x="609916" y="1577339"/>
            <a:ext cx="5306283" cy="452628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rgbClr val="000000"/>
              </a:buClr>
              <a:buSzPts val="1800"/>
              <a:buNone/>
              <a:defRPr/>
            </a:lvl1pPr>
            <a:lvl2pPr marL="914400" lvl="1" indent="-228600" algn="l">
              <a:lnSpc>
                <a:spcPct val="100000"/>
              </a:lnSpc>
              <a:spcBef>
                <a:spcPts val="0"/>
              </a:spcBef>
              <a:spcAft>
                <a:spcPts val="0"/>
              </a:spcAft>
              <a:buClr>
                <a:srgbClr val="000000"/>
              </a:buClr>
              <a:buSzPts val="1800"/>
              <a:buNone/>
              <a:defRPr/>
            </a:lvl2pPr>
            <a:lvl3pPr marL="1371600" lvl="2" indent="-228600" algn="l">
              <a:lnSpc>
                <a:spcPct val="100000"/>
              </a:lnSpc>
              <a:spcBef>
                <a:spcPts val="0"/>
              </a:spcBef>
              <a:spcAft>
                <a:spcPts val="0"/>
              </a:spcAft>
              <a:buClr>
                <a:srgbClr val="000000"/>
              </a:buClr>
              <a:buSzPts val="1800"/>
              <a:buNone/>
              <a:defRPr/>
            </a:lvl3pPr>
            <a:lvl4pPr marL="1828800" lvl="3" indent="-228600" algn="l">
              <a:lnSpc>
                <a:spcPct val="100000"/>
              </a:lnSpc>
              <a:spcBef>
                <a:spcPts val="0"/>
              </a:spcBef>
              <a:spcAft>
                <a:spcPts val="0"/>
              </a:spcAft>
              <a:buClr>
                <a:srgbClr val="000000"/>
              </a:buClr>
              <a:buSzPts val="1800"/>
              <a:buNone/>
              <a:defRPr/>
            </a:lvl4pPr>
            <a:lvl5pPr marL="2286000" lvl="4" indent="-228600" algn="l">
              <a:lnSpc>
                <a:spcPct val="100000"/>
              </a:lnSpc>
              <a:spcBef>
                <a:spcPts val="0"/>
              </a:spcBef>
              <a:spcAft>
                <a:spcPts val="0"/>
              </a:spcAft>
              <a:buClr>
                <a:srgbClr val="000000"/>
              </a:buClr>
              <a:buSzPts val="1800"/>
              <a:buNone/>
              <a:defRPr/>
            </a:lvl5pPr>
            <a:lvl6pPr marL="2743200" lvl="5" indent="-228600" algn="l">
              <a:lnSpc>
                <a:spcPct val="100000"/>
              </a:lnSpc>
              <a:spcBef>
                <a:spcPts val="0"/>
              </a:spcBef>
              <a:spcAft>
                <a:spcPts val="0"/>
              </a:spcAft>
              <a:buClr>
                <a:srgbClr val="000000"/>
              </a:buClr>
              <a:buSzPts val="1800"/>
              <a:buNone/>
              <a:defRPr/>
            </a:lvl6pPr>
            <a:lvl7pPr marL="3200400" lvl="6" indent="-228600" algn="l">
              <a:lnSpc>
                <a:spcPct val="100000"/>
              </a:lnSpc>
              <a:spcBef>
                <a:spcPts val="0"/>
              </a:spcBef>
              <a:spcAft>
                <a:spcPts val="0"/>
              </a:spcAft>
              <a:buClr>
                <a:srgbClr val="000000"/>
              </a:buClr>
              <a:buSzPts val="1800"/>
              <a:buNone/>
              <a:defRPr/>
            </a:lvl7pPr>
            <a:lvl8pPr marL="3657600" lvl="7" indent="-228600" algn="l">
              <a:lnSpc>
                <a:spcPct val="100000"/>
              </a:lnSpc>
              <a:spcBef>
                <a:spcPts val="0"/>
              </a:spcBef>
              <a:spcAft>
                <a:spcPts val="0"/>
              </a:spcAft>
              <a:buClr>
                <a:srgbClr val="000000"/>
              </a:buClr>
              <a:buSzPts val="1800"/>
              <a:buNone/>
              <a:defRPr/>
            </a:lvl8pPr>
            <a:lvl9pPr marL="4114800" lvl="8" indent="-228600" algn="l">
              <a:lnSpc>
                <a:spcPct val="100000"/>
              </a:lnSpc>
              <a:spcBef>
                <a:spcPts val="0"/>
              </a:spcBef>
              <a:spcAft>
                <a:spcPts val="0"/>
              </a:spcAft>
              <a:buClr>
                <a:srgbClr val="000000"/>
              </a:buClr>
              <a:buSzPts val="1800"/>
              <a:buNone/>
              <a:defRPr/>
            </a:lvl9pPr>
          </a:lstStyle>
          <a:p>
            <a:endParaRPr/>
          </a:p>
        </p:txBody>
      </p:sp>
      <p:sp>
        <p:nvSpPr>
          <p:cNvPr id="47" name="Google Shape;47;p8"/>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8"/>
        <p:cNvGrpSpPr/>
        <p:nvPr/>
      </p:nvGrpSpPr>
      <p:grpSpPr>
        <a:xfrm>
          <a:off x="0" y="0"/>
          <a:ext cx="0" cy="0"/>
          <a:chOff x="0" y="0"/>
          <a:chExt cx="0" cy="0"/>
        </a:xfrm>
      </p:grpSpPr>
      <p:sp>
        <p:nvSpPr>
          <p:cNvPr id="49" name="Google Shape;49;p9"/>
          <p:cNvSpPr txBox="1">
            <a:spLocks noGrp="1"/>
          </p:cNvSpPr>
          <p:nvPr>
            <p:ph type="title"/>
          </p:nvPr>
        </p:nvSpPr>
        <p:spPr>
          <a:xfrm>
            <a:off x="838842" y="2647826"/>
            <a:ext cx="10520665" cy="736601"/>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50" name="Google Shape;50;p9"/>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lvl="0"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1pPr>
            <a:lvl2pPr marL="0" lvl="1"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2pPr>
            <a:lvl3pPr marL="0" lvl="2"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3pPr>
            <a:lvl4pPr marL="0" lvl="3"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4pPr>
            <a:lvl5pPr marL="0" lvl="4"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5pPr>
            <a:lvl6pPr marL="0" lvl="5"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6pPr>
            <a:lvl7pPr marL="0" lvl="6"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7pPr>
            <a:lvl8pPr marL="0" lvl="7"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8pPr>
            <a:lvl9pPr marL="0" lvl="8" indent="0" algn="r">
              <a:lnSpc>
                <a:spcPct val="100000"/>
              </a:lnSpc>
              <a:spcBef>
                <a:spcPts val="0"/>
              </a:spcBef>
              <a:spcAft>
                <a:spcPts val="0"/>
              </a:spcAft>
              <a:buClr>
                <a:srgbClr val="888888"/>
              </a:buClr>
              <a:buSzPts val="1800"/>
              <a:buFont typeface="Helvetica Neue"/>
              <a:buNone/>
              <a:defRPr>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51"/>
        <p:cNvGrpSpPr/>
        <p:nvPr/>
      </p:nvGrpSpPr>
      <p:grpSpPr>
        <a:xfrm>
          <a:off x="0" y="0"/>
          <a:ext cx="0" cy="0"/>
          <a:chOff x="0" y="0"/>
          <a:chExt cx="0" cy="0"/>
        </a:xfrm>
      </p:grpSpPr>
      <p:sp>
        <p:nvSpPr>
          <p:cNvPr id="52" name="Google Shape;52;p10"/>
          <p:cNvSpPr txBox="1">
            <a:spLocks noGrp="1"/>
          </p:cNvSpPr>
          <p:nvPr>
            <p:ph type="sldNum" idx="12"/>
          </p:nvPr>
        </p:nvSpPr>
        <p:spPr>
          <a:xfrm>
            <a:off x="11296610" y="6217622"/>
            <a:ext cx="731700" cy="524700"/>
          </a:xfrm>
          <a:prstGeom prst="rect">
            <a:avLst/>
          </a:prstGeom>
        </p:spPr>
        <p:txBody>
          <a:bodyPr spcFirstLastPara="1" wrap="square" lIns="0" tIns="0" rIns="0" bIns="0"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7"/>
        <p:cNvGrpSpPr/>
        <p:nvPr/>
      </p:nvGrpSpPr>
      <p:grpSpPr>
        <a:xfrm>
          <a:off x="0" y="0"/>
          <a:ext cx="0" cy="0"/>
          <a:chOff x="0" y="0"/>
          <a:chExt cx="0" cy="0"/>
        </a:xfrm>
      </p:grpSpPr>
      <p:sp>
        <p:nvSpPr>
          <p:cNvPr id="58" name="Google Shape;58;p1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norm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59" name="Google Shape;59;p1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normAutofit/>
          </a:bodyPr>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60" name="Google Shape;60;p1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842" y="2647826"/>
            <a:ext cx="10520665" cy="736601"/>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2pPr>
            <a:lvl3pPr marR="0" lvl="2"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3pPr>
            <a:lvl4pPr marR="0" lvl="3"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4pPr>
            <a:lvl5pPr marR="0" lvl="4"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5pPr>
            <a:lvl6pPr marR="0" lvl="5"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6pPr>
            <a:lvl7pPr marR="0" lvl="6"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7pPr>
            <a:lvl8pPr marR="0" lvl="7"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8pPr>
            <a:lvl9pPr marR="0" lvl="8" algn="l" rtl="0">
              <a:lnSpc>
                <a:spcPct val="100000"/>
              </a:lnSpc>
              <a:spcBef>
                <a:spcPts val="0"/>
              </a:spcBef>
              <a:spcAft>
                <a:spcPts val="0"/>
              </a:spcAft>
              <a:buClr>
                <a:srgbClr val="FFFFFF"/>
              </a:buClr>
              <a:buSzPts val="4600"/>
              <a:buFont typeface="Arial"/>
              <a:buNone/>
              <a:defRPr sz="4600" b="1" i="0" u="none" strike="noStrike" cap="none">
                <a:solidFill>
                  <a:srgbClr val="FFFFFF"/>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09916" y="1577339"/>
            <a:ext cx="10978517" cy="4526281"/>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800"/>
              <a:buFont typeface="Calibri"/>
              <a:buNone/>
              <a:defRPr sz="1800" b="0" i="0" u="none" strike="noStrike" cap="none">
                <a:solidFill>
                  <a:srgbClr val="000000"/>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11321459" y="6377940"/>
            <a:ext cx="266974" cy="279401"/>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888888"/>
              </a:buClr>
              <a:buSzPts val="1800"/>
              <a:buFont typeface="Helvetica Neue"/>
              <a:buNone/>
              <a:defRPr sz="18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rtl="0">
              <a:spcBef>
                <a:spcPts val="0"/>
              </a:spcBef>
              <a:spcAft>
                <a:spcPts val="0"/>
              </a:spcAft>
              <a:buClr>
                <a:schemeClr val="dk1"/>
              </a:buClr>
              <a:buSzPts val="3700"/>
              <a:buNone/>
              <a:defRPr sz="3700">
                <a:solidFill>
                  <a:schemeClr val="dk1"/>
                </a:solidFill>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55" name="Google Shape;55;p1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rtl="0">
              <a:lnSpc>
                <a:spcPct val="115000"/>
              </a:lnSpc>
              <a:spcBef>
                <a:spcPts val="0"/>
              </a:spcBef>
              <a:spcAft>
                <a:spcPts val="0"/>
              </a:spcAft>
              <a:buClr>
                <a:schemeClr val="dk2"/>
              </a:buClr>
              <a:buSzPts val="2400"/>
              <a:buChar char="●"/>
              <a:defRPr sz="2400">
                <a:solidFill>
                  <a:schemeClr val="dk2"/>
                </a:solidFill>
              </a:defRPr>
            </a:lvl1pPr>
            <a:lvl2pPr marL="914400" lvl="1" indent="-349250" rtl="0">
              <a:lnSpc>
                <a:spcPct val="115000"/>
              </a:lnSpc>
              <a:spcBef>
                <a:spcPts val="0"/>
              </a:spcBef>
              <a:spcAft>
                <a:spcPts val="0"/>
              </a:spcAft>
              <a:buClr>
                <a:schemeClr val="dk2"/>
              </a:buClr>
              <a:buSzPts val="1900"/>
              <a:buChar char="○"/>
              <a:defRPr sz="1900">
                <a:solidFill>
                  <a:schemeClr val="dk2"/>
                </a:solidFill>
              </a:defRPr>
            </a:lvl2pPr>
            <a:lvl3pPr marL="1371600" lvl="2" indent="-349250" rtl="0">
              <a:lnSpc>
                <a:spcPct val="115000"/>
              </a:lnSpc>
              <a:spcBef>
                <a:spcPts val="0"/>
              </a:spcBef>
              <a:spcAft>
                <a:spcPts val="0"/>
              </a:spcAft>
              <a:buClr>
                <a:schemeClr val="dk2"/>
              </a:buClr>
              <a:buSzPts val="1900"/>
              <a:buChar char="■"/>
              <a:defRPr sz="1900">
                <a:solidFill>
                  <a:schemeClr val="dk2"/>
                </a:solidFill>
              </a:defRPr>
            </a:lvl3pPr>
            <a:lvl4pPr marL="1828800" lvl="3" indent="-349250" rtl="0">
              <a:lnSpc>
                <a:spcPct val="115000"/>
              </a:lnSpc>
              <a:spcBef>
                <a:spcPts val="0"/>
              </a:spcBef>
              <a:spcAft>
                <a:spcPts val="0"/>
              </a:spcAft>
              <a:buClr>
                <a:schemeClr val="dk2"/>
              </a:buClr>
              <a:buSzPts val="1900"/>
              <a:buChar char="●"/>
              <a:defRPr sz="1900">
                <a:solidFill>
                  <a:schemeClr val="dk2"/>
                </a:solidFill>
              </a:defRPr>
            </a:lvl4pPr>
            <a:lvl5pPr marL="2286000" lvl="4" indent="-349250" rtl="0">
              <a:lnSpc>
                <a:spcPct val="115000"/>
              </a:lnSpc>
              <a:spcBef>
                <a:spcPts val="0"/>
              </a:spcBef>
              <a:spcAft>
                <a:spcPts val="0"/>
              </a:spcAft>
              <a:buClr>
                <a:schemeClr val="dk2"/>
              </a:buClr>
              <a:buSzPts val="1900"/>
              <a:buChar char="○"/>
              <a:defRPr sz="1900">
                <a:solidFill>
                  <a:schemeClr val="dk2"/>
                </a:solidFill>
              </a:defRPr>
            </a:lvl5pPr>
            <a:lvl6pPr marL="2743200" lvl="5" indent="-349250" rtl="0">
              <a:lnSpc>
                <a:spcPct val="115000"/>
              </a:lnSpc>
              <a:spcBef>
                <a:spcPts val="0"/>
              </a:spcBef>
              <a:spcAft>
                <a:spcPts val="0"/>
              </a:spcAft>
              <a:buClr>
                <a:schemeClr val="dk2"/>
              </a:buClr>
              <a:buSzPts val="1900"/>
              <a:buChar char="■"/>
              <a:defRPr sz="1900">
                <a:solidFill>
                  <a:schemeClr val="dk2"/>
                </a:solidFill>
              </a:defRPr>
            </a:lvl6pPr>
            <a:lvl7pPr marL="3200400" lvl="6" indent="-349250" rtl="0">
              <a:lnSpc>
                <a:spcPct val="115000"/>
              </a:lnSpc>
              <a:spcBef>
                <a:spcPts val="0"/>
              </a:spcBef>
              <a:spcAft>
                <a:spcPts val="0"/>
              </a:spcAft>
              <a:buClr>
                <a:schemeClr val="dk2"/>
              </a:buClr>
              <a:buSzPts val="1900"/>
              <a:buChar char="●"/>
              <a:defRPr sz="1900">
                <a:solidFill>
                  <a:schemeClr val="dk2"/>
                </a:solidFill>
              </a:defRPr>
            </a:lvl7pPr>
            <a:lvl8pPr marL="3657600" lvl="7" indent="-349250" rtl="0">
              <a:lnSpc>
                <a:spcPct val="115000"/>
              </a:lnSpc>
              <a:spcBef>
                <a:spcPts val="0"/>
              </a:spcBef>
              <a:spcAft>
                <a:spcPts val="0"/>
              </a:spcAft>
              <a:buClr>
                <a:schemeClr val="dk2"/>
              </a:buClr>
              <a:buSzPts val="1900"/>
              <a:buChar char="○"/>
              <a:defRPr sz="1900">
                <a:solidFill>
                  <a:schemeClr val="dk2"/>
                </a:solidFill>
              </a:defRPr>
            </a:lvl8pPr>
            <a:lvl9pPr marL="4114800" lvl="8" indent="-349250" rtl="0">
              <a:lnSpc>
                <a:spcPct val="115000"/>
              </a:lnSpc>
              <a:spcBef>
                <a:spcPts val="0"/>
              </a:spcBef>
              <a:spcAft>
                <a:spcPts val="0"/>
              </a:spcAft>
              <a:buClr>
                <a:schemeClr val="dk2"/>
              </a:buClr>
              <a:buSzPts val="1900"/>
              <a:buChar char="■"/>
              <a:defRPr sz="1900">
                <a:solidFill>
                  <a:schemeClr val="dk2"/>
                </a:solidFill>
              </a:defRPr>
            </a:lvl9pPr>
          </a:lstStyle>
          <a:p>
            <a:endParaRPr/>
          </a:p>
        </p:txBody>
      </p:sp>
      <p:sp>
        <p:nvSpPr>
          <p:cNvPr id="56" name="Google Shape;56;p1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621437713"/>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jpg"/><Relationship Id="rId3" Type="http://schemas.openxmlformats.org/officeDocument/2006/relationships/image" Target="../media/image3.png"/><Relationship Id="rId7" Type="http://schemas.openxmlformats.org/officeDocument/2006/relationships/image" Target="../media/image24.png"/><Relationship Id="rId12"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23.png"/><Relationship Id="rId11" Type="http://schemas.openxmlformats.org/officeDocument/2006/relationships/image" Target="../media/image28.jpg"/><Relationship Id="rId5" Type="http://schemas.openxmlformats.org/officeDocument/2006/relationships/image" Target="../media/image22.png"/><Relationship Id="rId10" Type="http://schemas.openxmlformats.org/officeDocument/2006/relationships/image" Target="../media/image27.jpg"/><Relationship Id="rId4" Type="http://schemas.openxmlformats.org/officeDocument/2006/relationships/image" Target="../media/image4.pn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3"/>
          <p:cNvSpPr txBox="1">
            <a:spLocks noGrp="1"/>
          </p:cNvSpPr>
          <p:nvPr>
            <p:ph type="title" idx="4294967295"/>
          </p:nvPr>
        </p:nvSpPr>
        <p:spPr>
          <a:xfrm>
            <a:off x="838842" y="4320147"/>
            <a:ext cx="4900800" cy="1447800"/>
          </a:xfrm>
          <a:prstGeom prst="rect">
            <a:avLst/>
          </a:prstGeom>
          <a:noFill/>
          <a:ln>
            <a:noFill/>
          </a:ln>
        </p:spPr>
        <p:txBody>
          <a:bodyPr spcFirstLastPara="1" wrap="square" lIns="0" tIns="0" rIns="0" bIns="0" anchor="t" anchorCtr="0">
            <a:noAutofit/>
          </a:bodyPr>
          <a:lstStyle/>
          <a:p>
            <a:pPr marL="0" marR="5080" lvl="0" indent="12700" algn="l" rtl="0">
              <a:lnSpc>
                <a:spcPct val="100299"/>
              </a:lnSpc>
              <a:spcBef>
                <a:spcPts val="0"/>
              </a:spcBef>
              <a:spcAft>
                <a:spcPts val="0"/>
              </a:spcAft>
              <a:buClr>
                <a:schemeClr val="dk1"/>
              </a:buClr>
              <a:buSzPts val="1100"/>
              <a:buFont typeface="Arial"/>
              <a:buNone/>
            </a:pPr>
            <a:r>
              <a:rPr lang="en-US"/>
              <a:t>Welcome to CCS</a:t>
            </a:r>
            <a:endParaRPr/>
          </a:p>
        </p:txBody>
      </p:sp>
      <p:pic>
        <p:nvPicPr>
          <p:cNvPr id="103" name="Google Shape;103;p23" descr="Image"/>
          <p:cNvPicPr preferRelativeResize="0"/>
          <p:nvPr/>
        </p:nvPicPr>
        <p:blipFill rotWithShape="1">
          <a:blip r:embed="rId3">
            <a:alphaModFix/>
          </a:blip>
          <a:srcRect/>
          <a:stretch/>
        </p:blipFill>
        <p:spPr>
          <a:xfrm>
            <a:off x="842667" y="5914453"/>
            <a:ext cx="3600693" cy="439294"/>
          </a:xfrm>
          <a:prstGeom prst="rect">
            <a:avLst/>
          </a:prstGeom>
          <a:noFill/>
          <a:ln>
            <a:noFill/>
          </a:ln>
        </p:spPr>
      </p:pic>
      <p:grpSp>
        <p:nvGrpSpPr>
          <p:cNvPr id="104" name="Google Shape;104;p23"/>
          <p:cNvGrpSpPr/>
          <p:nvPr/>
        </p:nvGrpSpPr>
        <p:grpSpPr>
          <a:xfrm>
            <a:off x="0" y="0"/>
            <a:ext cx="12192000" cy="6858626"/>
            <a:chOff x="0" y="0"/>
            <a:chExt cx="12192000" cy="6858626"/>
          </a:xfrm>
        </p:grpSpPr>
        <p:pic>
          <p:nvPicPr>
            <p:cNvPr id="105" name="Google Shape;105;p23" descr="Untitled-1.jpg"/>
            <p:cNvPicPr preferRelativeResize="0"/>
            <p:nvPr/>
          </p:nvPicPr>
          <p:blipFill>
            <a:blip r:embed="rId4">
              <a:alphaModFix/>
            </a:blip>
            <a:stretch>
              <a:fillRect/>
            </a:stretch>
          </p:blipFill>
          <p:spPr>
            <a:xfrm>
              <a:off x="0" y="0"/>
              <a:ext cx="12192000" cy="6858000"/>
            </a:xfrm>
            <a:prstGeom prst="rect">
              <a:avLst/>
            </a:prstGeom>
            <a:noFill/>
            <a:ln>
              <a:noFill/>
            </a:ln>
          </p:spPr>
        </p:pic>
        <p:pic>
          <p:nvPicPr>
            <p:cNvPr id="106" name="Google Shape;106;p23" descr="Image"/>
            <p:cNvPicPr preferRelativeResize="0"/>
            <p:nvPr/>
          </p:nvPicPr>
          <p:blipFill>
            <a:blip r:embed="rId5">
              <a:alphaModFix/>
            </a:blip>
            <a:stretch>
              <a:fillRect/>
            </a:stretch>
          </p:blipFill>
          <p:spPr>
            <a:xfrm>
              <a:off x="0" y="1101"/>
              <a:ext cx="11663997" cy="6855798"/>
            </a:xfrm>
            <a:prstGeom prst="rect">
              <a:avLst/>
            </a:prstGeom>
            <a:noFill/>
            <a:ln>
              <a:noFill/>
            </a:ln>
          </p:spPr>
        </p:pic>
        <p:pic>
          <p:nvPicPr>
            <p:cNvPr id="107" name="Google Shape;107;p23" descr="Image"/>
            <p:cNvPicPr preferRelativeResize="0"/>
            <p:nvPr/>
          </p:nvPicPr>
          <p:blipFill>
            <a:blip r:embed="rId6">
              <a:alphaModFix/>
            </a:blip>
            <a:stretch>
              <a:fillRect/>
            </a:stretch>
          </p:blipFill>
          <p:spPr>
            <a:xfrm>
              <a:off x="8939936" y="4337363"/>
              <a:ext cx="3252064" cy="2521263"/>
            </a:xfrm>
            <a:prstGeom prst="rect">
              <a:avLst/>
            </a:prstGeom>
            <a:noFill/>
            <a:ln>
              <a:noFill/>
            </a:ln>
          </p:spPr>
        </p:pic>
        <p:pic>
          <p:nvPicPr>
            <p:cNvPr id="108" name="Google Shape;108;p23" descr="Image"/>
            <p:cNvPicPr preferRelativeResize="0"/>
            <p:nvPr/>
          </p:nvPicPr>
          <p:blipFill>
            <a:blip r:embed="rId7">
              <a:alphaModFix/>
            </a:blip>
            <a:stretch>
              <a:fillRect/>
            </a:stretch>
          </p:blipFill>
          <p:spPr>
            <a:xfrm>
              <a:off x="10784678" y="5592510"/>
              <a:ext cx="1062045" cy="879980"/>
            </a:xfrm>
            <a:prstGeom prst="rect">
              <a:avLst/>
            </a:prstGeom>
            <a:noFill/>
            <a:ln>
              <a:noFill/>
            </a:ln>
          </p:spPr>
        </p:pic>
      </p:grpSp>
      <p:sp>
        <p:nvSpPr>
          <p:cNvPr id="109" name="Google Shape;109;p23"/>
          <p:cNvSpPr txBox="1"/>
          <p:nvPr/>
        </p:nvSpPr>
        <p:spPr>
          <a:xfrm>
            <a:off x="715500" y="2712250"/>
            <a:ext cx="6029400" cy="3202200"/>
          </a:xfrm>
          <a:prstGeom prst="rect">
            <a:avLst/>
          </a:prstGeom>
          <a:noFill/>
          <a:ln>
            <a:noFill/>
          </a:ln>
        </p:spPr>
        <p:txBody>
          <a:bodyPr spcFirstLastPara="1" wrap="square" lIns="91425" tIns="91425" rIns="91425" bIns="91425" anchor="t" anchorCtr="0">
            <a:noAutofit/>
          </a:bodyPr>
          <a:lstStyle/>
          <a:p>
            <a:pPr marL="0" marR="5080" lvl="0" indent="12700" algn="l" rtl="0">
              <a:lnSpc>
                <a:spcPct val="100299"/>
              </a:lnSpc>
              <a:spcBef>
                <a:spcPts val="0"/>
              </a:spcBef>
              <a:spcAft>
                <a:spcPts val="0"/>
              </a:spcAft>
              <a:buNone/>
            </a:pPr>
            <a:r>
              <a:rPr lang="en-US" sz="4600" b="1" dirty="0">
                <a:solidFill>
                  <a:schemeClr val="lt1"/>
                </a:solidFill>
              </a:rPr>
              <a:t>FVRA Financial Selection on Commercial Agreements (DPS)</a:t>
            </a:r>
            <a:endParaRPr sz="4600" b="1" dirty="0">
              <a:solidFill>
                <a:schemeClr val="lt1"/>
              </a:solidFill>
            </a:endParaRPr>
          </a:p>
        </p:txBody>
      </p:sp>
      <p:pic>
        <p:nvPicPr>
          <p:cNvPr id="110" name="Google Shape;110;p23" descr="Image"/>
          <p:cNvPicPr preferRelativeResize="0"/>
          <p:nvPr/>
        </p:nvPicPr>
        <p:blipFill rotWithShape="1">
          <a:blip r:embed="rId3">
            <a:alphaModFix/>
          </a:blip>
          <a:srcRect/>
          <a:stretch/>
        </p:blipFill>
        <p:spPr>
          <a:xfrm>
            <a:off x="842667" y="5914453"/>
            <a:ext cx="3600693" cy="4392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24" descr="Image"/>
          <p:cNvPicPr preferRelativeResize="0"/>
          <p:nvPr/>
        </p:nvPicPr>
        <p:blipFill rotWithShape="1">
          <a:blip r:embed="rId3">
            <a:alphaModFix/>
          </a:blip>
          <a:srcRect/>
          <a:stretch/>
        </p:blipFill>
        <p:spPr>
          <a:xfrm>
            <a:off x="10784678" y="5590852"/>
            <a:ext cx="1062045" cy="883296"/>
          </a:xfrm>
          <a:prstGeom prst="rect">
            <a:avLst/>
          </a:prstGeom>
          <a:noFill/>
          <a:ln>
            <a:noFill/>
          </a:ln>
        </p:spPr>
      </p:pic>
      <p:sp>
        <p:nvSpPr>
          <p:cNvPr id="116" name="Google Shape;116;p24"/>
          <p:cNvSpPr txBox="1">
            <a:spLocks noGrp="1"/>
          </p:cNvSpPr>
          <p:nvPr>
            <p:ph type="title" idx="4294967295"/>
          </p:nvPr>
        </p:nvSpPr>
        <p:spPr>
          <a:xfrm>
            <a:off x="838850" y="944025"/>
            <a:ext cx="8580600" cy="1362600"/>
          </a:xfrm>
          <a:prstGeom prst="rect">
            <a:avLst/>
          </a:prstGeom>
          <a:noFill/>
          <a:ln>
            <a:noFill/>
          </a:ln>
        </p:spPr>
        <p:txBody>
          <a:bodyPr spcFirstLastPara="1" wrap="square" lIns="0" tIns="0" rIns="0" bIns="0" anchor="t" anchorCtr="0">
            <a:noAutofit/>
          </a:bodyPr>
          <a:lstStyle/>
          <a:p>
            <a:pPr marL="0" marR="5080" lvl="0" indent="12700" algn="l" rtl="0">
              <a:lnSpc>
                <a:spcPct val="100800"/>
              </a:lnSpc>
              <a:spcBef>
                <a:spcPts val="0"/>
              </a:spcBef>
              <a:spcAft>
                <a:spcPts val="0"/>
              </a:spcAft>
              <a:buClr>
                <a:srgbClr val="231F20"/>
              </a:buClr>
              <a:buSzPts val="4300"/>
              <a:buFont typeface="Arial"/>
              <a:buNone/>
            </a:pPr>
            <a:r>
              <a:rPr lang="en-US" sz="3900" dirty="0">
                <a:solidFill>
                  <a:srgbClr val="231F20"/>
                </a:solidFill>
              </a:rPr>
              <a:t>FVRA Overview</a:t>
            </a:r>
            <a:endParaRPr sz="3900" dirty="0"/>
          </a:p>
        </p:txBody>
      </p:sp>
      <p:sp>
        <p:nvSpPr>
          <p:cNvPr id="117" name="Google Shape;117;p24"/>
          <p:cNvSpPr txBox="1"/>
          <p:nvPr/>
        </p:nvSpPr>
        <p:spPr>
          <a:xfrm>
            <a:off x="838850" y="1323975"/>
            <a:ext cx="9519600" cy="40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600" dirty="0">
              <a:solidFill>
                <a:srgbClr val="231F20"/>
              </a:solidFill>
            </a:endParaRPr>
          </a:p>
          <a:p>
            <a:pPr marL="0" lvl="0" indent="0" algn="l" rtl="0">
              <a:spcBef>
                <a:spcPts val="0"/>
              </a:spcBef>
              <a:spcAft>
                <a:spcPts val="0"/>
              </a:spcAft>
              <a:buNone/>
            </a:pPr>
            <a:r>
              <a:rPr lang="en-US" sz="1600" dirty="0">
                <a:solidFill>
                  <a:srgbClr val="231F20"/>
                </a:solidFill>
              </a:rPr>
              <a:t>Potential suppliers bid to be on CCS commercial agreement, they will complete an FVRA as part of the selection process.</a:t>
            </a:r>
            <a:endParaRPr sz="1600" dirty="0">
              <a:solidFill>
                <a:srgbClr val="231F20"/>
              </a:solidFill>
            </a:endParaRPr>
          </a:p>
          <a:p>
            <a:pPr marL="0" lvl="0" indent="0" algn="l" rtl="0">
              <a:spcBef>
                <a:spcPts val="0"/>
              </a:spcBef>
              <a:spcAft>
                <a:spcPts val="0"/>
              </a:spcAft>
              <a:buNone/>
            </a:pPr>
            <a:endParaRPr sz="1600" dirty="0">
              <a:solidFill>
                <a:srgbClr val="231F20"/>
              </a:solidFill>
            </a:endParaRPr>
          </a:p>
          <a:p>
            <a:pPr marL="0" lvl="0" indent="0" algn="l" rtl="0">
              <a:spcBef>
                <a:spcPts val="0"/>
              </a:spcBef>
              <a:spcAft>
                <a:spcPts val="0"/>
              </a:spcAft>
              <a:buNone/>
            </a:pPr>
            <a:r>
              <a:rPr lang="en-US" sz="1600" dirty="0">
                <a:solidFill>
                  <a:srgbClr val="231F20"/>
                </a:solidFill>
              </a:rPr>
              <a:t>For each bidder the following is required:</a:t>
            </a:r>
            <a:endParaRPr sz="1600" dirty="0">
              <a:solidFill>
                <a:srgbClr val="231F20"/>
              </a:solidFill>
            </a:endParaRPr>
          </a:p>
          <a:p>
            <a:pPr marL="0" lvl="0" indent="0" algn="l" rtl="0">
              <a:spcBef>
                <a:spcPts val="0"/>
              </a:spcBef>
              <a:spcAft>
                <a:spcPts val="0"/>
              </a:spcAft>
              <a:buNone/>
            </a:pPr>
            <a:endParaRPr sz="1600" dirty="0">
              <a:solidFill>
                <a:srgbClr val="231F20"/>
              </a:solidFill>
            </a:endParaRPr>
          </a:p>
          <a:p>
            <a:pPr marL="457200" lvl="0" indent="-330200" algn="l" rtl="0">
              <a:spcBef>
                <a:spcPts val="0"/>
              </a:spcBef>
              <a:spcAft>
                <a:spcPts val="0"/>
              </a:spcAft>
              <a:buClr>
                <a:srgbClr val="231F20"/>
              </a:buClr>
              <a:buSzPts val="1600"/>
              <a:buChar char="•"/>
            </a:pPr>
            <a:r>
              <a:rPr lang="en-US" sz="1600" dirty="0">
                <a:solidFill>
                  <a:srgbClr val="231F20"/>
                </a:solidFill>
              </a:rPr>
              <a:t>Review a bidder populated “Financial Viability Risk Assessment” (“</a:t>
            </a:r>
            <a:r>
              <a:rPr lang="en-US" sz="1600" b="1" dirty="0">
                <a:solidFill>
                  <a:srgbClr val="231F20"/>
                </a:solidFill>
              </a:rPr>
              <a:t>FVRA”</a:t>
            </a:r>
            <a:r>
              <a:rPr lang="en-US" sz="1600" dirty="0">
                <a:solidFill>
                  <a:srgbClr val="231F20"/>
                </a:solidFill>
              </a:rPr>
              <a:t>)</a:t>
            </a:r>
            <a:endParaRPr sz="1600" dirty="0">
              <a:solidFill>
                <a:srgbClr val="231F20"/>
              </a:solidFill>
            </a:endParaRPr>
          </a:p>
          <a:p>
            <a:pPr marL="914400" lvl="1" indent="-330200" algn="l" rtl="0">
              <a:spcBef>
                <a:spcPts val="0"/>
              </a:spcBef>
              <a:spcAft>
                <a:spcPts val="0"/>
              </a:spcAft>
              <a:buClr>
                <a:srgbClr val="231F20"/>
              </a:buClr>
              <a:buSzPts val="1600"/>
              <a:buChar char="○"/>
            </a:pPr>
            <a:r>
              <a:rPr lang="en-US" sz="1600" dirty="0">
                <a:solidFill>
                  <a:srgbClr val="231F20"/>
                </a:solidFill>
              </a:rPr>
              <a:t>Validate data input, review supporting documentation and assess using ratios</a:t>
            </a:r>
            <a:endParaRPr sz="1600" dirty="0">
              <a:solidFill>
                <a:srgbClr val="231F20"/>
              </a:solidFill>
            </a:endParaRPr>
          </a:p>
          <a:p>
            <a:pPr marL="457200" lvl="0" indent="0" algn="l" rtl="0">
              <a:spcBef>
                <a:spcPts val="0"/>
              </a:spcBef>
              <a:spcAft>
                <a:spcPts val="0"/>
              </a:spcAft>
              <a:buNone/>
            </a:pPr>
            <a:endParaRPr sz="1600" dirty="0">
              <a:solidFill>
                <a:srgbClr val="231F20"/>
              </a:solidFill>
            </a:endParaRPr>
          </a:p>
          <a:p>
            <a:pPr marL="457200" lvl="0" indent="-330200" algn="l" rtl="0">
              <a:spcBef>
                <a:spcPts val="0"/>
              </a:spcBef>
              <a:spcAft>
                <a:spcPts val="0"/>
              </a:spcAft>
              <a:buClr>
                <a:srgbClr val="231F20"/>
              </a:buClr>
              <a:buSzPts val="1600"/>
              <a:buChar char="•"/>
            </a:pPr>
            <a:r>
              <a:rPr lang="en-US" sz="1600" dirty="0">
                <a:solidFill>
                  <a:srgbClr val="231F20"/>
                </a:solidFill>
              </a:rPr>
              <a:t>Complete an “</a:t>
            </a:r>
            <a:r>
              <a:rPr lang="en-US" sz="1600" b="1" dirty="0">
                <a:solidFill>
                  <a:srgbClr val="231F20"/>
                </a:solidFill>
              </a:rPr>
              <a:t>FVRA Evaluation”</a:t>
            </a:r>
            <a:endParaRPr sz="1600" b="1" dirty="0">
              <a:solidFill>
                <a:srgbClr val="231F20"/>
              </a:solidFill>
            </a:endParaRPr>
          </a:p>
          <a:p>
            <a:pPr marL="914400" lvl="1" indent="-330200" algn="l" rtl="0">
              <a:spcBef>
                <a:spcPts val="0"/>
              </a:spcBef>
              <a:spcAft>
                <a:spcPts val="0"/>
              </a:spcAft>
              <a:buClr>
                <a:srgbClr val="231F20"/>
              </a:buClr>
              <a:buSzPts val="1600"/>
              <a:buChar char="○"/>
            </a:pPr>
            <a:r>
              <a:rPr lang="en-US" sz="1600" dirty="0">
                <a:solidFill>
                  <a:srgbClr val="231F20"/>
                </a:solidFill>
              </a:rPr>
              <a:t>Conclude risk assessment with supporting narrative</a:t>
            </a:r>
            <a:endParaRPr sz="1600" dirty="0">
              <a:solidFill>
                <a:srgbClr val="231F20"/>
              </a:solidFill>
            </a:endParaRPr>
          </a:p>
          <a:p>
            <a:pPr marL="914400" lvl="1" indent="-330200" algn="l" rtl="0">
              <a:spcBef>
                <a:spcPts val="0"/>
              </a:spcBef>
              <a:spcAft>
                <a:spcPts val="0"/>
              </a:spcAft>
              <a:buClr>
                <a:srgbClr val="231F20"/>
              </a:buClr>
              <a:buSzPts val="1600"/>
              <a:buChar char="○"/>
            </a:pPr>
            <a:r>
              <a:rPr lang="en-US" sz="1600" dirty="0">
                <a:solidFill>
                  <a:srgbClr val="231F20"/>
                </a:solidFill>
              </a:rPr>
              <a:t>Define mitigating actions if necessary </a:t>
            </a:r>
            <a:endParaRPr sz="1600" dirty="0">
              <a:solidFill>
                <a:srgbClr val="231F20"/>
              </a:solidFill>
            </a:endParaRPr>
          </a:p>
          <a:p>
            <a:pPr marL="0" lvl="0" indent="0" algn="l" rtl="0">
              <a:spcBef>
                <a:spcPts val="0"/>
              </a:spcBef>
              <a:spcAft>
                <a:spcPts val="0"/>
              </a:spcAft>
              <a:buNone/>
            </a:pPr>
            <a:endParaRPr sz="1600" dirty="0">
              <a:solidFill>
                <a:srgbClr val="231F20"/>
              </a:solidFill>
            </a:endParaRPr>
          </a:p>
          <a:p>
            <a:pPr marL="457200" lvl="0" indent="-330200" algn="l" rtl="0">
              <a:spcBef>
                <a:spcPts val="0"/>
              </a:spcBef>
              <a:spcAft>
                <a:spcPts val="0"/>
              </a:spcAft>
              <a:buClr>
                <a:srgbClr val="231F20"/>
              </a:buClr>
              <a:buSzPts val="1600"/>
              <a:buChar char="•"/>
            </a:pPr>
            <a:r>
              <a:rPr lang="en-US" sz="1600" dirty="0">
                <a:solidFill>
                  <a:srgbClr val="231F20"/>
                </a:solidFill>
              </a:rPr>
              <a:t>FVRA evaluation and Outcome to be Quality assured (at least 2 people reviewed)</a:t>
            </a:r>
            <a:endParaRPr sz="1600" dirty="0">
              <a:solidFill>
                <a:srgbClr val="231F20"/>
              </a:solidFill>
            </a:endParaRPr>
          </a:p>
          <a:p>
            <a:pPr marL="457200" lvl="0" indent="0" algn="l" rtl="0">
              <a:spcBef>
                <a:spcPts val="0"/>
              </a:spcBef>
              <a:spcAft>
                <a:spcPts val="0"/>
              </a:spcAft>
              <a:buNone/>
            </a:pPr>
            <a:endParaRPr sz="1600" dirty="0">
              <a:solidFill>
                <a:srgbClr val="231F20"/>
              </a:solidFill>
            </a:endParaRPr>
          </a:p>
          <a:p>
            <a:pPr marL="457200" lvl="0" indent="-330200" algn="l" rtl="0">
              <a:spcBef>
                <a:spcPts val="0"/>
              </a:spcBef>
              <a:spcAft>
                <a:spcPts val="0"/>
              </a:spcAft>
              <a:buClr>
                <a:srgbClr val="231F20"/>
              </a:buClr>
              <a:buSzPts val="1600"/>
              <a:buChar char="•"/>
            </a:pPr>
            <a:r>
              <a:rPr lang="en-US" sz="1600" dirty="0">
                <a:solidFill>
                  <a:srgbClr val="231F20"/>
                </a:solidFill>
              </a:rPr>
              <a:t>DPS FVRA -  10 Working days</a:t>
            </a:r>
            <a:endParaRPr sz="1600" dirty="0">
              <a:solidFill>
                <a:srgbClr val="231F20"/>
              </a:solidFill>
            </a:endParaRPr>
          </a:p>
          <a:p>
            <a:pPr marL="457200" lvl="0" indent="0" algn="l" rtl="0">
              <a:spcBef>
                <a:spcPts val="0"/>
              </a:spcBef>
              <a:spcAft>
                <a:spcPts val="0"/>
              </a:spcAft>
              <a:buNone/>
            </a:pPr>
            <a:endParaRPr sz="1600" dirty="0">
              <a:solidFill>
                <a:srgbClr val="231F2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grpSp>
        <p:nvGrpSpPr>
          <p:cNvPr id="163" name="Google Shape;163;p27"/>
          <p:cNvGrpSpPr/>
          <p:nvPr/>
        </p:nvGrpSpPr>
        <p:grpSpPr>
          <a:xfrm>
            <a:off x="10292359" y="5177661"/>
            <a:ext cx="1899349" cy="1680153"/>
            <a:chOff x="6709250" y="3255900"/>
            <a:chExt cx="2434750" cy="1887600"/>
          </a:xfrm>
        </p:grpSpPr>
        <p:pic>
          <p:nvPicPr>
            <p:cNvPr id="164" name="Google Shape;164;p27" descr="Image"/>
            <p:cNvPicPr preferRelativeResize="0"/>
            <p:nvPr/>
          </p:nvPicPr>
          <p:blipFill rotWithShape="1">
            <a:blip r:embed="rId3">
              <a:alphaModFix/>
            </a:blip>
            <a:srcRect/>
            <a:stretch/>
          </p:blipFill>
          <p:spPr>
            <a:xfrm>
              <a:off x="6709250" y="3255900"/>
              <a:ext cx="2434750" cy="1887600"/>
            </a:xfrm>
            <a:prstGeom prst="rect">
              <a:avLst/>
            </a:prstGeom>
            <a:noFill/>
            <a:ln>
              <a:noFill/>
            </a:ln>
          </p:spPr>
        </p:pic>
        <p:pic>
          <p:nvPicPr>
            <p:cNvPr id="165" name="Google Shape;165;p27" descr="Image"/>
            <p:cNvPicPr preferRelativeResize="0"/>
            <p:nvPr/>
          </p:nvPicPr>
          <p:blipFill rotWithShape="1">
            <a:blip r:embed="rId4">
              <a:alphaModFix/>
            </a:blip>
            <a:srcRect/>
            <a:stretch/>
          </p:blipFill>
          <p:spPr>
            <a:xfrm>
              <a:off x="7859460" y="4075063"/>
              <a:ext cx="1137413" cy="883314"/>
            </a:xfrm>
            <a:prstGeom prst="rect">
              <a:avLst/>
            </a:prstGeom>
            <a:noFill/>
            <a:ln>
              <a:noFill/>
            </a:ln>
          </p:spPr>
        </p:pic>
      </p:grpSp>
      <p:pic>
        <p:nvPicPr>
          <p:cNvPr id="166" name="Google Shape;166;p27"/>
          <p:cNvPicPr preferRelativeResize="0"/>
          <p:nvPr/>
        </p:nvPicPr>
        <p:blipFill>
          <a:blip r:embed="rId5">
            <a:alphaModFix/>
          </a:blip>
          <a:stretch>
            <a:fillRect/>
          </a:stretch>
        </p:blipFill>
        <p:spPr>
          <a:xfrm>
            <a:off x="760512" y="6062885"/>
            <a:ext cx="2691461" cy="392525"/>
          </a:xfrm>
          <a:prstGeom prst="rect">
            <a:avLst/>
          </a:prstGeom>
          <a:noFill/>
          <a:ln>
            <a:noFill/>
          </a:ln>
        </p:spPr>
      </p:pic>
      <p:grpSp>
        <p:nvGrpSpPr>
          <p:cNvPr id="167" name="Google Shape;167;p27"/>
          <p:cNvGrpSpPr/>
          <p:nvPr/>
        </p:nvGrpSpPr>
        <p:grpSpPr>
          <a:xfrm>
            <a:off x="3422635" y="2172670"/>
            <a:ext cx="4932208" cy="2560477"/>
            <a:chOff x="2545788" y="1816875"/>
            <a:chExt cx="4052426" cy="2119776"/>
          </a:xfrm>
        </p:grpSpPr>
        <p:pic>
          <p:nvPicPr>
            <p:cNvPr id="168" name="Google Shape;168;p27"/>
            <p:cNvPicPr preferRelativeResize="0"/>
            <p:nvPr/>
          </p:nvPicPr>
          <p:blipFill rotWithShape="1">
            <a:blip r:embed="rId6">
              <a:alphaModFix/>
            </a:blip>
            <a:srcRect b="16036"/>
            <a:stretch/>
          </p:blipFill>
          <p:spPr>
            <a:xfrm>
              <a:off x="2545788" y="2297708"/>
              <a:ext cx="2499101" cy="1504668"/>
            </a:xfrm>
            <a:prstGeom prst="rect">
              <a:avLst/>
            </a:prstGeom>
            <a:noFill/>
            <a:ln>
              <a:noFill/>
            </a:ln>
          </p:spPr>
        </p:pic>
        <p:pic>
          <p:nvPicPr>
            <p:cNvPr id="169" name="Google Shape;169;p27"/>
            <p:cNvPicPr preferRelativeResize="0"/>
            <p:nvPr/>
          </p:nvPicPr>
          <p:blipFill>
            <a:blip r:embed="rId7">
              <a:alphaModFix/>
            </a:blip>
            <a:stretch>
              <a:fillRect/>
            </a:stretch>
          </p:blipFill>
          <p:spPr>
            <a:xfrm>
              <a:off x="3683428" y="1816875"/>
              <a:ext cx="2195663" cy="1504668"/>
            </a:xfrm>
            <a:prstGeom prst="rect">
              <a:avLst/>
            </a:prstGeom>
            <a:noFill/>
            <a:ln>
              <a:noFill/>
            </a:ln>
          </p:spPr>
        </p:pic>
        <p:pic>
          <p:nvPicPr>
            <p:cNvPr id="170" name="Google Shape;170;p27"/>
            <p:cNvPicPr preferRelativeResize="0"/>
            <p:nvPr/>
          </p:nvPicPr>
          <p:blipFill>
            <a:blip r:embed="rId8">
              <a:alphaModFix/>
            </a:blip>
            <a:stretch>
              <a:fillRect/>
            </a:stretch>
          </p:blipFill>
          <p:spPr>
            <a:xfrm>
              <a:off x="3967834" y="2755656"/>
              <a:ext cx="2630380" cy="1180994"/>
            </a:xfrm>
            <a:prstGeom prst="rect">
              <a:avLst/>
            </a:prstGeom>
            <a:noFill/>
            <a:ln>
              <a:noFill/>
            </a:ln>
          </p:spPr>
        </p:pic>
      </p:grpSp>
      <p:sp>
        <p:nvSpPr>
          <p:cNvPr id="171" name="Google Shape;171;p27"/>
          <p:cNvSpPr txBox="1">
            <a:spLocks noGrp="1"/>
          </p:cNvSpPr>
          <p:nvPr>
            <p:ph type="body" idx="1"/>
          </p:nvPr>
        </p:nvSpPr>
        <p:spPr>
          <a:xfrm>
            <a:off x="637550" y="1231075"/>
            <a:ext cx="10294500" cy="1032900"/>
          </a:xfrm>
          <a:prstGeom prst="rect">
            <a:avLst/>
          </a:prstGeom>
        </p:spPr>
        <p:txBody>
          <a:bodyPr spcFirstLastPara="1" wrap="square" lIns="121900" tIns="121900" rIns="121900" bIns="121900" anchor="t" anchorCtr="0">
            <a:normAutofit fontScale="85000" lnSpcReduction="20000"/>
          </a:bodyPr>
          <a:lstStyle/>
          <a:p>
            <a:pPr marL="0" lvl="0" indent="0" algn="l" rtl="0">
              <a:spcBef>
                <a:spcPts val="0"/>
              </a:spcBef>
              <a:spcAft>
                <a:spcPts val="1600"/>
              </a:spcAft>
              <a:buNone/>
            </a:pPr>
            <a:r>
              <a:rPr lang="en-US" sz="2300">
                <a:latin typeface="Arial"/>
                <a:ea typeface="Arial"/>
                <a:cs typeface="Arial"/>
                <a:sym typeface="Arial"/>
              </a:rPr>
              <a:t>The Financial Viability Risk Assessment (FVRA) tool is the prescribed tool for assessing financial risk.</a:t>
            </a:r>
            <a:endParaRPr sz="2300">
              <a:latin typeface="Arial"/>
              <a:ea typeface="Arial"/>
              <a:cs typeface="Arial"/>
              <a:sym typeface="Arial"/>
            </a:endParaRPr>
          </a:p>
        </p:txBody>
      </p:sp>
      <p:pic>
        <p:nvPicPr>
          <p:cNvPr id="172" name="Google Shape;172;p27"/>
          <p:cNvPicPr preferRelativeResize="0"/>
          <p:nvPr/>
        </p:nvPicPr>
        <p:blipFill>
          <a:blip r:embed="rId9">
            <a:alphaModFix/>
          </a:blip>
          <a:stretch>
            <a:fillRect/>
          </a:stretch>
        </p:blipFill>
        <p:spPr>
          <a:xfrm>
            <a:off x="1143085" y="4936126"/>
            <a:ext cx="2045400" cy="1163100"/>
          </a:xfrm>
          <a:prstGeom prst="flowChartConnector">
            <a:avLst/>
          </a:prstGeom>
          <a:noFill/>
          <a:ln>
            <a:noFill/>
          </a:ln>
          <a:effectLst>
            <a:outerShdw blurRad="142875" dist="19050" dir="5400000" algn="bl" rotWithShape="0">
              <a:srgbClr val="000000">
                <a:alpha val="50000"/>
              </a:srgbClr>
            </a:outerShdw>
          </a:effectLst>
        </p:spPr>
      </p:pic>
      <p:sp>
        <p:nvSpPr>
          <p:cNvPr id="173" name="Google Shape;173;p27"/>
          <p:cNvSpPr txBox="1"/>
          <p:nvPr/>
        </p:nvSpPr>
        <p:spPr>
          <a:xfrm>
            <a:off x="926623" y="6189008"/>
            <a:ext cx="2478300" cy="4926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600"/>
              <a:t>Bidders Populate Tool</a:t>
            </a:r>
            <a:endParaRPr sz="1600"/>
          </a:p>
        </p:txBody>
      </p:sp>
      <p:pic>
        <p:nvPicPr>
          <p:cNvPr id="174" name="Google Shape;174;p27"/>
          <p:cNvPicPr preferRelativeResize="0"/>
          <p:nvPr/>
        </p:nvPicPr>
        <p:blipFill rotWithShape="1">
          <a:blip r:embed="rId10">
            <a:alphaModFix/>
          </a:blip>
          <a:srcRect t="21922" b="21922"/>
          <a:stretch/>
        </p:blipFill>
        <p:spPr>
          <a:xfrm>
            <a:off x="4356701" y="5193343"/>
            <a:ext cx="2045400" cy="1163100"/>
          </a:xfrm>
          <a:prstGeom prst="flowChartConnector">
            <a:avLst/>
          </a:prstGeom>
          <a:noFill/>
          <a:ln>
            <a:noFill/>
          </a:ln>
          <a:effectLst>
            <a:outerShdw blurRad="142875" dist="19050" dir="5400000" algn="bl" rotWithShape="0">
              <a:srgbClr val="000000">
                <a:alpha val="50000"/>
              </a:srgbClr>
            </a:outerShdw>
          </a:effectLst>
        </p:spPr>
      </p:pic>
      <p:pic>
        <p:nvPicPr>
          <p:cNvPr id="175" name="Google Shape;175;p27"/>
          <p:cNvPicPr preferRelativeResize="0"/>
          <p:nvPr/>
        </p:nvPicPr>
        <p:blipFill rotWithShape="1">
          <a:blip r:embed="rId11">
            <a:alphaModFix/>
          </a:blip>
          <a:srcRect t="7228" b="7228"/>
          <a:stretch/>
        </p:blipFill>
        <p:spPr>
          <a:xfrm>
            <a:off x="7374056" y="4871554"/>
            <a:ext cx="2045400" cy="1163100"/>
          </a:xfrm>
          <a:prstGeom prst="flowChartConnector">
            <a:avLst/>
          </a:prstGeom>
          <a:noFill/>
          <a:ln>
            <a:noFill/>
          </a:ln>
          <a:effectLst>
            <a:outerShdw blurRad="142875" dist="19050" dir="5400000" algn="bl" rotWithShape="0">
              <a:srgbClr val="000000">
                <a:alpha val="50000"/>
              </a:srgbClr>
            </a:outerShdw>
          </a:effectLst>
        </p:spPr>
      </p:pic>
      <p:pic>
        <p:nvPicPr>
          <p:cNvPr id="176" name="Google Shape;176;p27"/>
          <p:cNvPicPr preferRelativeResize="0"/>
          <p:nvPr/>
        </p:nvPicPr>
        <p:blipFill rotWithShape="1">
          <a:blip r:embed="rId12">
            <a:alphaModFix/>
          </a:blip>
          <a:srcRect t="12501" b="12501"/>
          <a:stretch/>
        </p:blipFill>
        <p:spPr>
          <a:xfrm>
            <a:off x="9398907" y="2645699"/>
            <a:ext cx="2045400" cy="1163100"/>
          </a:xfrm>
          <a:prstGeom prst="flowChartConnector">
            <a:avLst/>
          </a:prstGeom>
          <a:noFill/>
          <a:ln>
            <a:noFill/>
          </a:ln>
          <a:effectLst>
            <a:outerShdw blurRad="142875" dist="19050" dir="5400000" algn="bl" rotWithShape="0">
              <a:srgbClr val="000000">
                <a:alpha val="50000"/>
              </a:srgbClr>
            </a:outerShdw>
          </a:effectLst>
        </p:spPr>
      </p:pic>
      <p:sp>
        <p:nvSpPr>
          <p:cNvPr id="177" name="Google Shape;177;p27"/>
          <p:cNvSpPr txBox="1"/>
          <p:nvPr/>
        </p:nvSpPr>
        <p:spPr>
          <a:xfrm>
            <a:off x="6940150" y="5960400"/>
            <a:ext cx="2813700" cy="7389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600"/>
              <a:t>Bidders see initial outcome before submission</a:t>
            </a:r>
            <a:endParaRPr sz="1600"/>
          </a:p>
        </p:txBody>
      </p:sp>
      <p:sp>
        <p:nvSpPr>
          <p:cNvPr id="178" name="Google Shape;178;p27"/>
          <p:cNvSpPr txBox="1"/>
          <p:nvPr/>
        </p:nvSpPr>
        <p:spPr>
          <a:xfrm>
            <a:off x="8803490" y="3758697"/>
            <a:ext cx="3236100" cy="7389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600"/>
              <a:t>Bidders can provide commentary to mitigate RAG outcomes</a:t>
            </a:r>
            <a:endParaRPr sz="1600"/>
          </a:p>
        </p:txBody>
      </p:sp>
      <p:pic>
        <p:nvPicPr>
          <p:cNvPr id="179" name="Google Shape;179;p27"/>
          <p:cNvPicPr preferRelativeResize="0"/>
          <p:nvPr/>
        </p:nvPicPr>
        <p:blipFill rotWithShape="1">
          <a:blip r:embed="rId13">
            <a:alphaModFix/>
          </a:blip>
          <a:srcRect t="7841" b="7841"/>
          <a:stretch/>
        </p:blipFill>
        <p:spPr>
          <a:xfrm>
            <a:off x="660721" y="2545133"/>
            <a:ext cx="2045400" cy="1163100"/>
          </a:xfrm>
          <a:prstGeom prst="flowChartConnector">
            <a:avLst/>
          </a:prstGeom>
          <a:noFill/>
          <a:ln>
            <a:noFill/>
          </a:ln>
          <a:effectLst>
            <a:outerShdw blurRad="142875" dist="19050" dir="5400000" algn="bl" rotWithShape="0">
              <a:srgbClr val="000000">
                <a:alpha val="50000"/>
              </a:srgbClr>
            </a:outerShdw>
          </a:effectLst>
        </p:spPr>
      </p:pic>
      <p:sp>
        <p:nvSpPr>
          <p:cNvPr id="180" name="Google Shape;180;p27"/>
          <p:cNvSpPr txBox="1"/>
          <p:nvPr/>
        </p:nvSpPr>
        <p:spPr>
          <a:xfrm>
            <a:off x="16575" y="3682480"/>
            <a:ext cx="3333600" cy="9852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600"/>
              <a:t>Financial metrics and expectations clearly communicated</a:t>
            </a:r>
            <a:endParaRPr sz="1600"/>
          </a:p>
        </p:txBody>
      </p:sp>
      <p:sp>
        <p:nvSpPr>
          <p:cNvPr id="181" name="Google Shape;181;p27"/>
          <p:cNvSpPr txBox="1"/>
          <p:nvPr/>
        </p:nvSpPr>
        <p:spPr>
          <a:xfrm>
            <a:off x="4019789" y="6404740"/>
            <a:ext cx="2719200" cy="492600"/>
          </a:xfrm>
          <a:prstGeom prst="rect">
            <a:avLst/>
          </a:prstGeom>
          <a:noFill/>
          <a:ln>
            <a:noFill/>
          </a:ln>
        </p:spPr>
        <p:txBody>
          <a:bodyPr spcFirstLastPara="1" wrap="square" lIns="121900" tIns="121900" rIns="121900" bIns="121900" anchor="t" anchorCtr="0">
            <a:spAutoFit/>
          </a:bodyPr>
          <a:lstStyle/>
          <a:p>
            <a:pPr marL="0" lvl="0" indent="0" algn="ctr" rtl="0">
              <a:spcBef>
                <a:spcPts val="0"/>
              </a:spcBef>
              <a:spcAft>
                <a:spcPts val="0"/>
              </a:spcAft>
              <a:buNone/>
            </a:pPr>
            <a:r>
              <a:rPr lang="en-US" sz="1600" dirty="0"/>
              <a:t>Reviews up to 3 entities</a:t>
            </a:r>
            <a:endParaRPr sz="1600" dirty="0"/>
          </a:p>
        </p:txBody>
      </p:sp>
      <p:sp>
        <p:nvSpPr>
          <p:cNvPr id="182" name="Google Shape;182;p27"/>
          <p:cNvSpPr txBox="1">
            <a:spLocks noGrp="1"/>
          </p:cNvSpPr>
          <p:nvPr>
            <p:ph type="title" idx="4294967295"/>
          </p:nvPr>
        </p:nvSpPr>
        <p:spPr>
          <a:xfrm>
            <a:off x="672550" y="478400"/>
            <a:ext cx="10851900" cy="1362600"/>
          </a:xfrm>
          <a:prstGeom prst="rect">
            <a:avLst/>
          </a:prstGeom>
          <a:noFill/>
          <a:ln>
            <a:noFill/>
          </a:ln>
        </p:spPr>
        <p:txBody>
          <a:bodyPr spcFirstLastPara="1" wrap="square" lIns="0" tIns="0" rIns="0" bIns="0" anchor="t" anchorCtr="0">
            <a:normAutofit/>
          </a:bodyPr>
          <a:lstStyle/>
          <a:p>
            <a:pPr marL="0" marR="5080" lvl="0" indent="12700" algn="l" rtl="0">
              <a:lnSpc>
                <a:spcPct val="100800"/>
              </a:lnSpc>
              <a:spcBef>
                <a:spcPts val="0"/>
              </a:spcBef>
              <a:spcAft>
                <a:spcPts val="0"/>
              </a:spcAft>
              <a:buClr>
                <a:srgbClr val="231F20"/>
              </a:buClr>
              <a:buSzPts val="4300"/>
              <a:buFont typeface="Arial"/>
              <a:buNone/>
            </a:pPr>
            <a:r>
              <a:rPr lang="en-US" sz="3900" b="1">
                <a:solidFill>
                  <a:srgbClr val="231F20"/>
                </a:solidFill>
              </a:rPr>
              <a:t>Financial Viability Risk Assessment (FVRA)</a:t>
            </a:r>
            <a:endParaRPr sz="39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415600" y="85367"/>
            <a:ext cx="11360700" cy="763500"/>
          </a:xfrm>
          <a:prstGeom prst="rect">
            <a:avLst/>
          </a:prstGeom>
        </p:spPr>
        <p:txBody>
          <a:bodyPr spcFirstLastPara="1" wrap="square" lIns="121900" tIns="121900" rIns="121900" bIns="121900" anchor="t" anchorCtr="0">
            <a:normAutofit fontScale="90000"/>
          </a:bodyPr>
          <a:lstStyle/>
          <a:p>
            <a:pPr marL="0" lvl="0" indent="0" algn="l" rtl="0">
              <a:spcBef>
                <a:spcPts val="0"/>
              </a:spcBef>
              <a:spcAft>
                <a:spcPts val="0"/>
              </a:spcAft>
              <a:buClr>
                <a:schemeClr val="dk1"/>
              </a:buClr>
              <a:buSzPct val="40540"/>
              <a:buFont typeface="Arial"/>
              <a:buNone/>
            </a:pPr>
            <a:r>
              <a:rPr lang="en-US" b="1"/>
              <a:t>FVRA - Data input</a:t>
            </a:r>
            <a:endParaRPr b="1"/>
          </a:p>
        </p:txBody>
      </p:sp>
      <p:pic>
        <p:nvPicPr>
          <p:cNvPr id="188" name="Google Shape;188;p28"/>
          <p:cNvPicPr preferRelativeResize="0"/>
          <p:nvPr/>
        </p:nvPicPr>
        <p:blipFill rotWithShape="1">
          <a:blip r:embed="rId3">
            <a:alphaModFix/>
          </a:blip>
          <a:srcRect b="21722"/>
          <a:stretch/>
        </p:blipFill>
        <p:spPr>
          <a:xfrm>
            <a:off x="995033" y="1408067"/>
            <a:ext cx="10039068" cy="5375733"/>
          </a:xfrm>
          <a:prstGeom prst="rect">
            <a:avLst/>
          </a:prstGeom>
          <a:noFill/>
          <a:ln>
            <a:noFill/>
          </a:ln>
        </p:spPr>
      </p:pic>
      <p:grpSp>
        <p:nvGrpSpPr>
          <p:cNvPr id="189" name="Google Shape;189;p28"/>
          <p:cNvGrpSpPr/>
          <p:nvPr/>
        </p:nvGrpSpPr>
        <p:grpSpPr>
          <a:xfrm>
            <a:off x="10292359" y="5177661"/>
            <a:ext cx="1899349" cy="1680153"/>
            <a:chOff x="6709250" y="3255900"/>
            <a:chExt cx="2434750" cy="1887600"/>
          </a:xfrm>
        </p:grpSpPr>
        <p:pic>
          <p:nvPicPr>
            <p:cNvPr id="190" name="Google Shape;190;p28" descr="Image"/>
            <p:cNvPicPr preferRelativeResize="0"/>
            <p:nvPr/>
          </p:nvPicPr>
          <p:blipFill rotWithShape="1">
            <a:blip r:embed="rId4">
              <a:alphaModFix/>
            </a:blip>
            <a:srcRect/>
            <a:stretch/>
          </p:blipFill>
          <p:spPr>
            <a:xfrm>
              <a:off x="6709250" y="3255900"/>
              <a:ext cx="2434750" cy="1887600"/>
            </a:xfrm>
            <a:prstGeom prst="rect">
              <a:avLst/>
            </a:prstGeom>
            <a:noFill/>
            <a:ln>
              <a:noFill/>
            </a:ln>
          </p:spPr>
        </p:pic>
        <p:pic>
          <p:nvPicPr>
            <p:cNvPr id="191" name="Google Shape;191;p28" descr="Image"/>
            <p:cNvPicPr preferRelativeResize="0"/>
            <p:nvPr/>
          </p:nvPicPr>
          <p:blipFill rotWithShape="1">
            <a:blip r:embed="rId5">
              <a:alphaModFix/>
            </a:blip>
            <a:srcRect/>
            <a:stretch/>
          </p:blipFill>
          <p:spPr>
            <a:xfrm>
              <a:off x="7934828" y="4075077"/>
              <a:ext cx="1062045" cy="883296"/>
            </a:xfrm>
            <a:prstGeom prst="rect">
              <a:avLst/>
            </a:prstGeom>
            <a:noFill/>
            <a:ln>
              <a:noFill/>
            </a:ln>
          </p:spPr>
        </p:pic>
      </p:grpSp>
      <p:sp>
        <p:nvSpPr>
          <p:cNvPr id="192" name="Google Shape;192;p28"/>
          <p:cNvSpPr/>
          <p:nvPr/>
        </p:nvSpPr>
        <p:spPr>
          <a:xfrm rot="-7071317">
            <a:off x="2153883" y="4333938"/>
            <a:ext cx="1936479" cy="2106524"/>
          </a:xfrm>
          <a:prstGeom prst="triangle">
            <a:avLst>
              <a:gd name="adj" fmla="val 50000"/>
            </a:avLst>
          </a:prstGeom>
          <a:gradFill>
            <a:gsLst>
              <a:gs pos="0">
                <a:srgbClr val="DBD4EB"/>
              </a:gs>
              <a:gs pos="100000">
                <a:srgbClr val="9180BB"/>
              </a:gs>
            </a:gsLst>
            <a:path path="circle">
              <a:fillToRect l="50000" t="50000" r="50000" b="50000"/>
            </a:path>
            <a:tileRect/>
          </a:gra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193" name="Google Shape;193;p28"/>
          <p:cNvGrpSpPr/>
          <p:nvPr/>
        </p:nvGrpSpPr>
        <p:grpSpPr>
          <a:xfrm>
            <a:off x="3376348" y="3364536"/>
            <a:ext cx="4051480" cy="3706346"/>
            <a:chOff x="4815295" y="1251900"/>
            <a:chExt cx="2769675" cy="2775250"/>
          </a:xfrm>
        </p:grpSpPr>
        <p:pic>
          <p:nvPicPr>
            <p:cNvPr id="194" name="Google Shape;194;p28"/>
            <p:cNvPicPr preferRelativeResize="0"/>
            <p:nvPr/>
          </p:nvPicPr>
          <p:blipFill>
            <a:blip r:embed="rId6">
              <a:alphaModFix/>
            </a:blip>
            <a:stretch>
              <a:fillRect/>
            </a:stretch>
          </p:blipFill>
          <p:spPr>
            <a:xfrm>
              <a:off x="4815295" y="1251900"/>
              <a:ext cx="2769675" cy="2775250"/>
            </a:xfrm>
            <a:prstGeom prst="rect">
              <a:avLst/>
            </a:prstGeom>
            <a:noFill/>
            <a:ln>
              <a:noFill/>
            </a:ln>
          </p:spPr>
        </p:pic>
        <p:pic>
          <p:nvPicPr>
            <p:cNvPr id="195" name="Google Shape;195;p28"/>
            <p:cNvPicPr preferRelativeResize="0"/>
            <p:nvPr/>
          </p:nvPicPr>
          <p:blipFill rotWithShape="1">
            <a:blip r:embed="rId7">
              <a:alphaModFix/>
            </a:blip>
            <a:srcRect r="57560" b="3250"/>
            <a:stretch/>
          </p:blipFill>
          <p:spPr>
            <a:xfrm>
              <a:off x="4957750" y="1378450"/>
              <a:ext cx="1530000" cy="1563900"/>
            </a:xfrm>
            <a:prstGeom prst="ellipse">
              <a:avLst/>
            </a:prstGeom>
            <a:noFill/>
            <a:ln>
              <a:noFill/>
            </a:ln>
          </p:spPr>
        </p:pic>
      </p:grpSp>
      <p:sp>
        <p:nvSpPr>
          <p:cNvPr id="196" name="Google Shape;196;p28"/>
          <p:cNvSpPr txBox="1">
            <a:spLocks noGrp="1"/>
          </p:cNvSpPr>
          <p:nvPr>
            <p:ph type="body" idx="1"/>
          </p:nvPr>
        </p:nvSpPr>
        <p:spPr>
          <a:xfrm>
            <a:off x="415600" y="848967"/>
            <a:ext cx="11360700" cy="1032900"/>
          </a:xfrm>
          <a:prstGeom prst="rect">
            <a:avLst/>
          </a:prstGeom>
        </p:spPr>
        <p:txBody>
          <a:bodyPr spcFirstLastPara="1" wrap="square" lIns="121900" tIns="121900" rIns="121900" bIns="121900" anchor="t" anchorCtr="0">
            <a:normAutofit/>
          </a:bodyPr>
          <a:lstStyle/>
          <a:p>
            <a:pPr marL="0" lvl="0" indent="0" algn="l" rtl="0">
              <a:spcBef>
                <a:spcPts val="0"/>
              </a:spcBef>
              <a:spcAft>
                <a:spcPts val="1600"/>
              </a:spcAft>
              <a:buNone/>
            </a:pPr>
            <a:r>
              <a:rPr lang="en-US" sz="2000" dirty="0"/>
              <a:t>The FVRA collects detailed financial information for use in analysis.</a:t>
            </a:r>
            <a:endParaRPr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Populating the FVRA Template</a:t>
            </a:r>
          </a:p>
        </p:txBody>
      </p:sp>
      <p:sp>
        <p:nvSpPr>
          <p:cNvPr id="3" name="Text Placeholder 2"/>
          <p:cNvSpPr>
            <a:spLocks noGrp="1"/>
          </p:cNvSpPr>
          <p:nvPr>
            <p:ph type="body" idx="1"/>
          </p:nvPr>
        </p:nvSpPr>
        <p:spPr/>
        <p:txBody>
          <a:bodyPr/>
          <a:lstStyle/>
          <a:p>
            <a:r>
              <a:rPr lang="en-GB" sz="2000" dirty="0"/>
              <a:t>The expectation on the Bidder is to populate the FVRA template to the point that it matches its submitted published accounts (or Draft accounts if provided). This is so CCS can verify the figures, it is noted that the FVRA template can look a little overwhelming with a significant amount of data lines available. It is made this way so that each line on a set of published accounts can be replicated on the FVRA template.</a:t>
            </a:r>
          </a:p>
          <a:p>
            <a:r>
              <a:rPr lang="en-GB" sz="2000" dirty="0"/>
              <a:t>It is expected that an Income Statement (P&amp;L) and Statement of Financial Position (Balance Sheet) of a bidder are input onto the FVRA template.</a:t>
            </a:r>
          </a:p>
          <a:p>
            <a:endParaRPr lang="en-GB" dirty="0"/>
          </a:p>
        </p:txBody>
      </p:sp>
      <p:pic>
        <p:nvPicPr>
          <p:cNvPr id="4" name="Picture 3"/>
          <p:cNvPicPr>
            <a:picLocks noChangeAspect="1"/>
          </p:cNvPicPr>
          <p:nvPr/>
        </p:nvPicPr>
        <p:blipFill>
          <a:blip r:embed="rId2"/>
          <a:stretch>
            <a:fillRect/>
          </a:stretch>
        </p:blipFill>
        <p:spPr>
          <a:xfrm>
            <a:off x="10289883" y="5175358"/>
            <a:ext cx="1902117" cy="1682642"/>
          </a:xfrm>
          <a:prstGeom prst="rect">
            <a:avLst/>
          </a:prstGeom>
        </p:spPr>
      </p:pic>
    </p:spTree>
    <p:extLst>
      <p:ext uri="{BB962C8B-B14F-4D97-AF65-F5344CB8AC3E}">
        <p14:creationId xmlns:p14="http://schemas.microsoft.com/office/powerpoint/2010/main" val="1903144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24755" y="635828"/>
            <a:ext cx="8928992"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B61A57"/>
                </a:solidFill>
                <a:effectLst/>
                <a:uLnTx/>
                <a:uFillTx/>
                <a:latin typeface="Arial"/>
                <a:ea typeface="+mn-ea"/>
                <a:cs typeface="+mn-cs"/>
                <a:sym typeface="Arial"/>
              </a:rPr>
              <a:t>The Income Statement reports on a company’s income and expenditure </a:t>
            </a:r>
            <a:r>
              <a:rPr kumimoji="0" lang="en-GB" sz="1400" b="0" i="0" u="sng" strike="noStrike" kern="1200" cap="none" spc="0" normalizeH="0" baseline="0" noProof="0" dirty="0">
                <a:ln>
                  <a:noFill/>
                </a:ln>
                <a:solidFill>
                  <a:srgbClr val="B61A57"/>
                </a:solidFill>
                <a:effectLst/>
                <a:uLnTx/>
                <a:uFillTx/>
                <a:latin typeface="Arial"/>
                <a:ea typeface="+mn-ea"/>
                <a:cs typeface="+mn-cs"/>
                <a:sym typeface="Arial"/>
              </a:rPr>
              <a:t>over a period of time</a:t>
            </a:r>
          </a:p>
        </p:txBody>
      </p:sp>
      <p:grpSp>
        <p:nvGrpSpPr>
          <p:cNvPr id="4" name="Group 3"/>
          <p:cNvGrpSpPr/>
          <p:nvPr/>
        </p:nvGrpSpPr>
        <p:grpSpPr>
          <a:xfrm>
            <a:off x="1567941" y="1476111"/>
            <a:ext cx="5413326" cy="4124325"/>
            <a:chOff x="0" y="1425027"/>
            <a:chExt cx="5413326" cy="4124325"/>
          </a:xfrm>
        </p:grpSpPr>
        <p:pic>
          <p:nvPicPr>
            <p:cNvPr id="13" name="Picture 12"/>
            <p:cNvPicPr>
              <a:picLocks noChangeAspect="1"/>
            </p:cNvPicPr>
            <p:nvPr/>
          </p:nvPicPr>
          <p:blipFill rotWithShape="1">
            <a:blip r:embed="rId2"/>
            <a:srcRect r="57079"/>
            <a:stretch/>
          </p:blipFill>
          <p:spPr>
            <a:xfrm>
              <a:off x="0" y="1425027"/>
              <a:ext cx="2771800" cy="4124325"/>
            </a:xfrm>
            <a:prstGeom prst="rect">
              <a:avLst/>
            </a:prstGeom>
          </p:spPr>
        </p:pic>
        <p:pic>
          <p:nvPicPr>
            <p:cNvPr id="14" name="Picture 13"/>
            <p:cNvPicPr>
              <a:picLocks noChangeAspect="1"/>
            </p:cNvPicPr>
            <p:nvPr/>
          </p:nvPicPr>
          <p:blipFill rotWithShape="1">
            <a:blip r:embed="rId2"/>
            <a:srcRect l="59097"/>
            <a:stretch/>
          </p:blipFill>
          <p:spPr>
            <a:xfrm>
              <a:off x="2771800" y="1425027"/>
              <a:ext cx="2641526" cy="4124325"/>
            </a:xfrm>
            <a:prstGeom prst="rect">
              <a:avLst/>
            </a:prstGeom>
          </p:spPr>
        </p:pic>
      </p:grpSp>
      <p:sp>
        <p:nvSpPr>
          <p:cNvPr id="5" name="Rounded Rectangular Callout 4"/>
          <p:cNvSpPr/>
          <p:nvPr/>
        </p:nvSpPr>
        <p:spPr>
          <a:xfrm>
            <a:off x="7111541" y="1305133"/>
            <a:ext cx="2808312" cy="576064"/>
          </a:xfrm>
          <a:prstGeom prst="wedgeRoundRectCallout">
            <a:avLst>
              <a:gd name="adj1" fmla="val -57397"/>
              <a:gd name="adj2" fmla="val 184951"/>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Turnover</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 Revenue or Sales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Total income earned from principle activity – e.g. Tesco – sales of goods in store</a:t>
            </a:r>
          </a:p>
        </p:txBody>
      </p:sp>
      <p:sp>
        <p:nvSpPr>
          <p:cNvPr id="6" name="Rounded Rectangular Callout 5"/>
          <p:cNvSpPr/>
          <p:nvPr/>
        </p:nvSpPr>
        <p:spPr>
          <a:xfrm>
            <a:off x="8074044" y="1938049"/>
            <a:ext cx="2532867" cy="525073"/>
          </a:xfrm>
          <a:prstGeom prst="wedgeRoundRectCallout">
            <a:avLst>
              <a:gd name="adj1" fmla="val -93516"/>
              <a:gd name="adj2" fmla="val 132864"/>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Cost of Sales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Direct cost of sales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e.g. purchase of goods, production costs</a:t>
            </a:r>
          </a:p>
        </p:txBody>
      </p:sp>
      <p:sp>
        <p:nvSpPr>
          <p:cNvPr id="7" name="Rounded Rectangular Callout 6"/>
          <p:cNvSpPr/>
          <p:nvPr/>
        </p:nvSpPr>
        <p:spPr>
          <a:xfrm>
            <a:off x="8610215" y="2598521"/>
            <a:ext cx="1988122" cy="657431"/>
          </a:xfrm>
          <a:prstGeom prst="wedgeRoundRectCallout">
            <a:avLst>
              <a:gd name="adj1" fmla="val -135913"/>
              <a:gd name="adj2" fmla="val 58439"/>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Gross Profit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Amount of money made after deducting direct costs from turnover</a:t>
            </a:r>
          </a:p>
        </p:txBody>
      </p:sp>
      <p:sp>
        <p:nvSpPr>
          <p:cNvPr id="8" name="Rounded Rectangular Callout 7"/>
          <p:cNvSpPr/>
          <p:nvPr/>
        </p:nvSpPr>
        <p:spPr>
          <a:xfrm>
            <a:off x="7806878" y="3382482"/>
            <a:ext cx="2791936" cy="519154"/>
          </a:xfrm>
          <a:prstGeom prst="wedgeRoundRectCallout">
            <a:avLst>
              <a:gd name="adj1" fmla="val -81811"/>
              <a:gd name="adj2" fmla="val -17213"/>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Operating Expenses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Admin, Distribution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Other costs associated with running the company e.g. wages, rent, utilities</a:t>
            </a:r>
          </a:p>
        </p:txBody>
      </p:sp>
      <p:sp>
        <p:nvSpPr>
          <p:cNvPr id="9" name="Rounded Rectangular Callout 8"/>
          <p:cNvSpPr/>
          <p:nvPr/>
        </p:nvSpPr>
        <p:spPr>
          <a:xfrm>
            <a:off x="7814975" y="4022945"/>
            <a:ext cx="2791936" cy="519154"/>
          </a:xfrm>
          <a:prstGeom prst="wedgeRoundRectCallout">
            <a:avLst>
              <a:gd name="adj1" fmla="val -83684"/>
              <a:gd name="adj2" fmla="val -49085"/>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Operating Profit</a:t>
            </a:r>
            <a:endParaRPr kumimoji="0" lang="en-GB" sz="1000" b="0" i="0" u="none" strike="noStrike" kern="1200" cap="none" spc="0" normalizeH="0" baseline="0" noProof="0" dirty="0">
              <a:ln>
                <a:noFill/>
              </a:ln>
              <a:solidFill>
                <a:prstClr val="black"/>
              </a:solidFill>
              <a:effectLst/>
              <a:uLnTx/>
              <a:uFillTx/>
              <a:latin typeface="Arial"/>
              <a:ea typeface="+mn-ea"/>
              <a:cs typeface="+mn-cs"/>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Amount of money made after deducting direct costs and operating costs</a:t>
            </a:r>
          </a:p>
        </p:txBody>
      </p:sp>
      <p:sp>
        <p:nvSpPr>
          <p:cNvPr id="10" name="Rounded Rectangular Callout 9"/>
          <p:cNvSpPr/>
          <p:nvPr/>
        </p:nvSpPr>
        <p:spPr>
          <a:xfrm>
            <a:off x="1747453" y="5717624"/>
            <a:ext cx="2808312" cy="651598"/>
          </a:xfrm>
          <a:prstGeom prst="wedgeRoundRectCallout">
            <a:avLst>
              <a:gd name="adj1" fmla="val 46573"/>
              <a:gd name="adj2" fmla="val -95786"/>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Notes to Accounts</a:t>
            </a:r>
            <a:endParaRPr kumimoji="0" lang="en-GB" sz="1000" b="0" i="0" u="none" strike="noStrike" kern="1200" cap="none" spc="0" normalizeH="0" baseline="0" noProof="0" dirty="0">
              <a:ln>
                <a:noFill/>
              </a:ln>
              <a:solidFill>
                <a:prstClr val="black"/>
              </a:solidFill>
              <a:effectLst/>
              <a:uLnTx/>
              <a:uFillTx/>
              <a:latin typeface="Arial"/>
              <a:ea typeface="+mn-ea"/>
              <a:cs typeface="+mn-cs"/>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Where referenced these will provide a further breakdown of income/costs – look out for exceptional costs in admin expenses</a:t>
            </a:r>
          </a:p>
        </p:txBody>
      </p:sp>
      <p:sp>
        <p:nvSpPr>
          <p:cNvPr id="11" name="Rounded Rectangular Callout 10"/>
          <p:cNvSpPr/>
          <p:nvPr/>
        </p:nvSpPr>
        <p:spPr>
          <a:xfrm>
            <a:off x="7214247" y="4784474"/>
            <a:ext cx="2791936" cy="645685"/>
          </a:xfrm>
          <a:prstGeom prst="wedgeRoundRectCallout">
            <a:avLst>
              <a:gd name="adj1" fmla="val -61911"/>
              <a:gd name="adj2" fmla="val -123112"/>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Interest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Finance Costs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Income/costs relating to financing activity of the company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e.g. loan interest, bank fees, interest received</a:t>
            </a:r>
          </a:p>
        </p:txBody>
      </p:sp>
      <p:sp>
        <p:nvSpPr>
          <p:cNvPr id="12" name="Rounded Rectangular Callout 11"/>
          <p:cNvSpPr/>
          <p:nvPr/>
        </p:nvSpPr>
        <p:spPr>
          <a:xfrm>
            <a:off x="6812340" y="5753001"/>
            <a:ext cx="2791936" cy="519154"/>
          </a:xfrm>
          <a:prstGeom prst="wedgeRoundRectCallout">
            <a:avLst>
              <a:gd name="adj1" fmla="val -54363"/>
              <a:gd name="adj2" fmla="val -107796"/>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Profit/(Loss) for the Year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Net Profit/(Loss)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Amount of money made after deducting all costs associated with the company</a:t>
            </a:r>
          </a:p>
        </p:txBody>
      </p:sp>
      <p:sp>
        <p:nvSpPr>
          <p:cNvPr id="17" name="Title 1"/>
          <p:cNvSpPr>
            <a:spLocks noGrp="1"/>
          </p:cNvSpPr>
          <p:nvPr>
            <p:ph type="ctrTitle"/>
          </p:nvPr>
        </p:nvSpPr>
        <p:spPr/>
        <p:txBody>
          <a:bodyPr/>
          <a:lstStyle/>
          <a:p>
            <a:r>
              <a:rPr lang="en-GB" dirty="0"/>
              <a:t>Income Statement – (Profit &amp; Loss)</a:t>
            </a:r>
            <a:endParaRPr lang="en-US" dirty="0"/>
          </a:p>
        </p:txBody>
      </p:sp>
    </p:spTree>
    <p:extLst>
      <p:ext uri="{BB962C8B-B14F-4D97-AF65-F5344CB8AC3E}">
        <p14:creationId xmlns:p14="http://schemas.microsoft.com/office/powerpoint/2010/main" val="366189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ctrTitle"/>
          </p:nvPr>
        </p:nvSpPr>
        <p:spPr/>
        <p:txBody>
          <a:bodyPr/>
          <a:lstStyle/>
          <a:p>
            <a:r>
              <a:rPr lang="en-GB" dirty="0"/>
              <a:t>Statement of Financial Position – (Balance Sheet)</a:t>
            </a:r>
            <a:endParaRPr lang="en-US" dirty="0"/>
          </a:p>
        </p:txBody>
      </p:sp>
      <p:pic>
        <p:nvPicPr>
          <p:cNvPr id="15" name="Picture 14"/>
          <p:cNvPicPr>
            <a:picLocks noChangeAspect="1"/>
          </p:cNvPicPr>
          <p:nvPr/>
        </p:nvPicPr>
        <p:blipFill>
          <a:blip r:embed="rId2"/>
          <a:stretch>
            <a:fillRect/>
          </a:stretch>
        </p:blipFill>
        <p:spPr>
          <a:xfrm>
            <a:off x="1589468" y="1536069"/>
            <a:ext cx="5480114" cy="4713799"/>
          </a:xfrm>
          <a:prstGeom prst="rect">
            <a:avLst/>
          </a:prstGeom>
        </p:spPr>
      </p:pic>
      <p:sp>
        <p:nvSpPr>
          <p:cNvPr id="16" name="TextBox 9"/>
          <p:cNvSpPr txBox="1"/>
          <p:nvPr/>
        </p:nvSpPr>
        <p:spPr>
          <a:xfrm>
            <a:off x="424106" y="614498"/>
            <a:ext cx="9314329"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B61A57"/>
                </a:solidFill>
                <a:effectLst/>
                <a:uLnTx/>
                <a:uFillTx/>
                <a:latin typeface="Arial"/>
                <a:ea typeface="+mn-ea"/>
                <a:cs typeface="+mn-cs"/>
                <a:sym typeface="Arial"/>
              </a:rPr>
              <a:t>The Statement of Financial Position reports on a company’s assets, liabilities and equity at a </a:t>
            </a:r>
            <a:r>
              <a:rPr kumimoji="0" lang="en-GB" sz="1400" b="0" i="0" u="sng" strike="noStrike" kern="1200" cap="none" spc="0" normalizeH="0" baseline="0" noProof="0" dirty="0">
                <a:ln>
                  <a:noFill/>
                </a:ln>
                <a:solidFill>
                  <a:srgbClr val="B61A57"/>
                </a:solidFill>
                <a:effectLst/>
                <a:uLnTx/>
                <a:uFillTx/>
                <a:latin typeface="Arial"/>
                <a:ea typeface="+mn-ea"/>
                <a:cs typeface="+mn-cs"/>
                <a:sym typeface="Arial"/>
              </a:rPr>
              <a:t>given point in time</a:t>
            </a:r>
          </a:p>
        </p:txBody>
      </p:sp>
      <p:sp>
        <p:nvSpPr>
          <p:cNvPr id="18" name="Rounded Rectangular Callout 17"/>
          <p:cNvSpPr/>
          <p:nvPr/>
        </p:nvSpPr>
        <p:spPr>
          <a:xfrm>
            <a:off x="6930123" y="1458022"/>
            <a:ext cx="2808312" cy="576064"/>
          </a:xfrm>
          <a:prstGeom prst="wedgeRoundRectCallout">
            <a:avLst>
              <a:gd name="adj1" fmla="val -49645"/>
              <a:gd name="adj2" fmla="val 168321"/>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Fixed Assets</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 Non-Current Assets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Something that a company controls to derive economic benefits e.g. a building</a:t>
            </a:r>
          </a:p>
        </p:txBody>
      </p:sp>
      <p:sp>
        <p:nvSpPr>
          <p:cNvPr id="19" name="Rounded Rectangular Callout 18"/>
          <p:cNvSpPr/>
          <p:nvPr/>
        </p:nvSpPr>
        <p:spPr>
          <a:xfrm>
            <a:off x="7434180" y="2184261"/>
            <a:ext cx="3144297" cy="949150"/>
          </a:xfrm>
          <a:prstGeom prst="wedgeRoundRectCallout">
            <a:avLst>
              <a:gd name="adj1" fmla="val -84016"/>
              <a:gd name="adj2" fmla="val 55936"/>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Current Assets</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Assets that are expected to be converted into cash in the next year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Debtors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t>
            </a: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Receivables: Monies owed to company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Stocks</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 Inventories: Items held for resale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Cash</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Actual cash in bank</a:t>
            </a:r>
          </a:p>
        </p:txBody>
      </p:sp>
      <p:sp>
        <p:nvSpPr>
          <p:cNvPr id="20" name="Rounded Rectangular Callout 19"/>
          <p:cNvSpPr/>
          <p:nvPr/>
        </p:nvSpPr>
        <p:spPr>
          <a:xfrm>
            <a:off x="7434180" y="3263846"/>
            <a:ext cx="3144295" cy="842464"/>
          </a:xfrm>
          <a:prstGeom prst="wedgeRoundRectCallout">
            <a:avLst>
              <a:gd name="adj1" fmla="val -83561"/>
              <a:gd name="adj2" fmla="val 31414"/>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Current Liabilities</a:t>
            </a:r>
            <a:endParaRPr kumimoji="0" lang="en-GB" sz="1000" b="0" i="0" u="none" strike="noStrike" kern="1200" cap="none" spc="0" normalizeH="0" baseline="0" noProof="0" dirty="0">
              <a:ln>
                <a:noFill/>
              </a:ln>
              <a:solidFill>
                <a:prstClr val="black"/>
              </a:solidFill>
              <a:effectLst/>
              <a:uLnTx/>
              <a:uFillTx/>
              <a:latin typeface="Arial"/>
              <a:ea typeface="+mn-ea"/>
              <a:cs typeface="+mn-cs"/>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Amounts the company will have to pay within the next year, includes creditors and loans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Creditors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t>
            </a: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Payables: Monies owed by the company</a:t>
            </a:r>
          </a:p>
        </p:txBody>
      </p:sp>
      <p:sp>
        <p:nvSpPr>
          <p:cNvPr id="21" name="Rounded Rectangular Callout 20"/>
          <p:cNvSpPr/>
          <p:nvPr/>
        </p:nvSpPr>
        <p:spPr>
          <a:xfrm>
            <a:off x="7419482" y="4212719"/>
            <a:ext cx="3144295" cy="956607"/>
          </a:xfrm>
          <a:prstGeom prst="wedgeRoundRectCallout">
            <a:avLst>
              <a:gd name="adj1" fmla="val -63205"/>
              <a:gd name="adj2" fmla="val -1011"/>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Long-Term Liabilities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Non-Current Liabilities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Amounts the company will have to pay in more than a year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This will include bank loans, mortgages and other borrowings, see notes to accounts</a:t>
            </a:r>
          </a:p>
        </p:txBody>
      </p:sp>
      <p:sp>
        <p:nvSpPr>
          <p:cNvPr id="22" name="Rounded Rectangular Callout 21"/>
          <p:cNvSpPr/>
          <p:nvPr/>
        </p:nvSpPr>
        <p:spPr>
          <a:xfrm>
            <a:off x="7785099" y="5323489"/>
            <a:ext cx="2540024" cy="478231"/>
          </a:xfrm>
          <a:prstGeom prst="wedgeRoundRectCallout">
            <a:avLst>
              <a:gd name="adj1" fmla="val -79805"/>
              <a:gd name="adj2" fmla="val -74513"/>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Net Assets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Net worth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Residual value in company after netting assets with liabilities</a:t>
            </a:r>
          </a:p>
        </p:txBody>
      </p:sp>
      <p:sp>
        <p:nvSpPr>
          <p:cNvPr id="23" name="Rounded Rectangular Callout 22"/>
          <p:cNvSpPr/>
          <p:nvPr/>
        </p:nvSpPr>
        <p:spPr>
          <a:xfrm>
            <a:off x="7650202" y="5955884"/>
            <a:ext cx="2928272" cy="460859"/>
          </a:xfrm>
          <a:prstGeom prst="wedgeRoundRectCallout">
            <a:avLst>
              <a:gd name="adj1" fmla="val -71295"/>
              <a:gd name="adj2" fmla="val -38198"/>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black"/>
                </a:solidFill>
                <a:effectLst/>
                <a:uLnTx/>
                <a:uFillTx/>
                <a:latin typeface="Arial"/>
                <a:ea typeface="+mn-ea"/>
                <a:cs typeface="+mn-cs"/>
                <a:sym typeface="Arial"/>
              </a:rPr>
              <a:t>Shareholders Funds </a:t>
            </a: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 Equity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a:ea typeface="+mn-ea"/>
                <a:cs typeface="+mn-cs"/>
                <a:sym typeface="Arial"/>
              </a:rPr>
              <a:t>Amounts owed to owners of the company, this always equals net worth</a:t>
            </a:r>
          </a:p>
        </p:txBody>
      </p:sp>
    </p:spTree>
    <p:extLst>
      <p:ext uri="{BB962C8B-B14F-4D97-AF65-F5344CB8AC3E}">
        <p14:creationId xmlns:p14="http://schemas.microsoft.com/office/powerpoint/2010/main" val="3985569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Common misunderstandings/omissions &amp; errors</a:t>
            </a:r>
          </a:p>
        </p:txBody>
      </p:sp>
      <p:sp>
        <p:nvSpPr>
          <p:cNvPr id="3" name="Text Placeholder 2"/>
          <p:cNvSpPr>
            <a:spLocks noGrp="1"/>
          </p:cNvSpPr>
          <p:nvPr>
            <p:ph type="body" idx="1"/>
          </p:nvPr>
        </p:nvSpPr>
        <p:spPr/>
        <p:txBody>
          <a:bodyPr>
            <a:normAutofit/>
          </a:bodyPr>
          <a:lstStyle/>
          <a:p>
            <a:r>
              <a:rPr lang="en-GB" sz="2000" dirty="0"/>
              <a:t>In terms of the Income Statement a common omission is around Dividends and Depreciation payments/charges. These items are to be included on the FVRA.</a:t>
            </a:r>
          </a:p>
          <a:p>
            <a:r>
              <a:rPr lang="en-GB" sz="2000" dirty="0"/>
              <a:t>In terms of the Statement of Financial Position entries on the FVRA, a common error is that the balances are not split out completely, for example the Creditors: (amounts falling due within one year) will be entered as one amount when it is required to split out as per the notes within the accounts.</a:t>
            </a:r>
          </a:p>
          <a:p>
            <a:r>
              <a:rPr lang="en-GB" sz="2000" dirty="0"/>
              <a:t>Bidders sometimes do not provide the financial information for their Parent Companies. In these circumstances the FVRA will be sent back to the Bidder to complete.</a:t>
            </a:r>
          </a:p>
          <a:p>
            <a:r>
              <a:rPr lang="en-GB" sz="2000" dirty="0"/>
              <a:t>If after completing the FVRA the threshold metrics are coming out as Red this does not mean immediate exclusion/fail as a full evaluation is to still be competed by CCS</a:t>
            </a:r>
            <a:r>
              <a:rPr lang="en-GB" dirty="0"/>
              <a:t>.</a:t>
            </a:r>
          </a:p>
          <a:p>
            <a:endParaRPr lang="en-GB" dirty="0"/>
          </a:p>
          <a:p>
            <a:endParaRPr lang="en-GB" dirty="0"/>
          </a:p>
          <a:p>
            <a:endParaRPr lang="en-GB" dirty="0"/>
          </a:p>
          <a:p>
            <a:endParaRPr lang="en-GB" dirty="0"/>
          </a:p>
          <a:p>
            <a:endParaRPr lang="en-GB" dirty="0"/>
          </a:p>
        </p:txBody>
      </p:sp>
      <p:pic>
        <p:nvPicPr>
          <p:cNvPr id="4" name="Picture 3"/>
          <p:cNvPicPr>
            <a:picLocks noChangeAspect="1"/>
          </p:cNvPicPr>
          <p:nvPr/>
        </p:nvPicPr>
        <p:blipFill>
          <a:blip r:embed="rId2"/>
          <a:stretch>
            <a:fillRect/>
          </a:stretch>
        </p:blipFill>
        <p:spPr>
          <a:xfrm>
            <a:off x="10289883" y="5175358"/>
            <a:ext cx="1902117" cy="1682642"/>
          </a:xfrm>
          <a:prstGeom prst="rect">
            <a:avLst/>
          </a:prstGeom>
        </p:spPr>
      </p:pic>
    </p:spTree>
    <p:extLst>
      <p:ext uri="{BB962C8B-B14F-4D97-AF65-F5344CB8AC3E}">
        <p14:creationId xmlns:p14="http://schemas.microsoft.com/office/powerpoint/2010/main" val="1000131423"/>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Simple Light">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5594</TotalTime>
  <Words>806</Words>
  <Application>Microsoft Macintosh PowerPoint</Application>
  <PresentationFormat>Widescreen</PresentationFormat>
  <Paragraphs>77</Paragraphs>
  <Slides>8</Slides>
  <Notes>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8</vt:i4>
      </vt:variant>
    </vt:vector>
  </HeadingPairs>
  <TitlesOfParts>
    <vt:vector size="15" baseType="lpstr">
      <vt:lpstr>Arial</vt:lpstr>
      <vt:lpstr>Helvetica Neue</vt:lpstr>
      <vt:lpstr>Calibri</vt:lpstr>
      <vt:lpstr>Helvetica Neue Light</vt:lpstr>
      <vt:lpstr>Office Theme</vt:lpstr>
      <vt:lpstr>Simple Light</vt:lpstr>
      <vt:lpstr>1_Simple Light</vt:lpstr>
      <vt:lpstr>Welcome to CCS</vt:lpstr>
      <vt:lpstr>FVRA Overview</vt:lpstr>
      <vt:lpstr>Financial Viability Risk Assessment (FVRA)</vt:lpstr>
      <vt:lpstr>FVRA - Data input</vt:lpstr>
      <vt:lpstr>Populating the FVRA Template</vt:lpstr>
      <vt:lpstr>Income Statement – (Profit &amp; Loss)</vt:lpstr>
      <vt:lpstr>Statement of Financial Position – (Balance Sheet)</vt:lpstr>
      <vt:lpstr>Common misunderstandings/omissions &amp; errors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CCS</dc:title>
  <dc:creator>Phil Davies-Peerless</dc:creator>
  <cp:lastModifiedBy>Helen Caulfield</cp:lastModifiedBy>
  <cp:revision>16</cp:revision>
  <dcterms:modified xsi:type="dcterms:W3CDTF">2023-04-04T08:37:42Z</dcterms:modified>
</cp:coreProperties>
</file>