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7" r:id="rId2"/>
    <p:sldId id="328" r:id="rId3"/>
    <p:sldId id="309" r:id="rId4"/>
    <p:sldId id="310" r:id="rId5"/>
    <p:sldId id="313" r:id="rId6"/>
    <p:sldId id="315" r:id="rId7"/>
    <p:sldId id="317" r:id="rId8"/>
    <p:sldId id="318" r:id="rId9"/>
    <p:sldId id="324" r:id="rId10"/>
    <p:sldId id="327" r:id="rId11"/>
    <p:sldId id="329" r:id="rId12"/>
    <p:sldId id="330" r:id="rId13"/>
    <p:sldId id="295" r:id="rId14"/>
  </p:sldIdLst>
  <p:sldSz cx="9144000" cy="6858000" type="screen4x3"/>
  <p:notesSz cx="6797675" cy="9926638"/>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844"/>
    <a:srgbClr val="00B140"/>
    <a:srgbClr val="00968E"/>
    <a:srgbClr val="006272"/>
    <a:srgbClr val="00A5E1"/>
    <a:srgbClr val="141B4D"/>
    <a:srgbClr val="EF3B24"/>
    <a:srgbClr val="FF7500"/>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3" autoAdjust="0"/>
    <p:restoredTop sz="68663" autoAdjust="0"/>
  </p:normalViewPr>
  <p:slideViewPr>
    <p:cSldViewPr snapToGrid="0" showGuides="1">
      <p:cViewPr varScale="1">
        <p:scale>
          <a:sx n="45" d="100"/>
          <a:sy n="45" d="100"/>
        </p:scale>
        <p:origin x="1180" y="44"/>
      </p:cViewPr>
      <p:guideLst>
        <p:guide orient="horz" pos="2160"/>
        <p:guide pos="2880"/>
      </p:guideLst>
    </p:cSldViewPr>
  </p:slideViewPr>
  <p:notesTextViewPr>
    <p:cViewPr>
      <p:scale>
        <a:sx n="1" d="1"/>
        <a:sy n="1" d="1"/>
      </p:scale>
      <p:origin x="0" y="0"/>
    </p:cViewPr>
  </p:notesTextViewPr>
  <p:notesViewPr>
    <p:cSldViewPr snapToGrid="0" showGuides="1">
      <p:cViewPr varScale="1">
        <p:scale>
          <a:sx n="54" d="100"/>
          <a:sy n="54" d="100"/>
        </p:scale>
        <p:origin x="196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B4EB462-98FC-4072-8633-C50B2CCEC85C}" type="datetimeFigureOut">
              <a:rPr lang="en-GB" smtClean="0"/>
              <a:t>15/08/2017</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BC9C4B86-80E6-4D44-A160-807F12D0930A}" type="slidenum">
              <a:rPr lang="en-GB" smtClean="0"/>
              <a:t>‹#›</a:t>
            </a:fld>
            <a:endParaRPr lang="en-GB"/>
          </a:p>
        </p:txBody>
      </p:sp>
    </p:spTree>
    <p:extLst>
      <p:ext uri="{BB962C8B-B14F-4D97-AF65-F5344CB8AC3E}">
        <p14:creationId xmlns:p14="http://schemas.microsoft.com/office/powerpoint/2010/main" val="2362916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9C22AFE-A276-42FB-A93A-B0F7F521EF17}" type="datetimeFigureOut">
              <a:rPr lang="en-GB" smtClean="0"/>
              <a:t>15/08/2017</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5F689CC-6958-4F62-A2B0-6289660D9B22}" type="slidenum">
              <a:rPr lang="en-GB" smtClean="0"/>
              <a:t>‹#›</a:t>
            </a:fld>
            <a:endParaRPr lang="en-GB"/>
          </a:p>
        </p:txBody>
      </p:sp>
    </p:spTree>
    <p:extLst>
      <p:ext uri="{BB962C8B-B14F-4D97-AF65-F5344CB8AC3E}">
        <p14:creationId xmlns:p14="http://schemas.microsoft.com/office/powerpoint/2010/main" val="722268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5F689CC-6958-4F62-A2B0-6289660D9B22}" type="slidenum">
              <a:rPr lang="en-GB" smtClean="0"/>
              <a:t>1</a:t>
            </a:fld>
            <a:endParaRPr lang="en-GB"/>
          </a:p>
        </p:txBody>
      </p:sp>
    </p:spTree>
    <p:extLst>
      <p:ext uri="{BB962C8B-B14F-4D97-AF65-F5344CB8AC3E}">
        <p14:creationId xmlns:p14="http://schemas.microsoft.com/office/powerpoint/2010/main" val="735891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t>3</a:t>
            </a:fld>
            <a:endParaRPr lang="en-GB" dirty="0"/>
          </a:p>
        </p:txBody>
      </p:sp>
    </p:spTree>
    <p:extLst>
      <p:ext uri="{BB962C8B-B14F-4D97-AF65-F5344CB8AC3E}">
        <p14:creationId xmlns:p14="http://schemas.microsoft.com/office/powerpoint/2010/main" val="998174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t>4</a:t>
            </a:fld>
            <a:endParaRPr lang="en-GB" dirty="0"/>
          </a:p>
        </p:txBody>
      </p:sp>
    </p:spTree>
    <p:extLst>
      <p:ext uri="{BB962C8B-B14F-4D97-AF65-F5344CB8AC3E}">
        <p14:creationId xmlns:p14="http://schemas.microsoft.com/office/powerpoint/2010/main" val="1524184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5F689CC-6958-4F62-A2B0-6289660D9B22}" type="slidenum">
              <a:rPr lang="en-GB" smtClean="0"/>
              <a:t>5</a:t>
            </a:fld>
            <a:endParaRPr lang="en-GB"/>
          </a:p>
        </p:txBody>
      </p:sp>
    </p:spTree>
    <p:extLst>
      <p:ext uri="{BB962C8B-B14F-4D97-AF65-F5344CB8AC3E}">
        <p14:creationId xmlns:p14="http://schemas.microsoft.com/office/powerpoint/2010/main" val="3014985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5F689CC-6958-4F62-A2B0-6289660D9B22}" type="slidenum">
              <a:rPr lang="en-GB" smtClean="0"/>
              <a:t>6</a:t>
            </a:fld>
            <a:endParaRPr lang="en-GB"/>
          </a:p>
        </p:txBody>
      </p:sp>
    </p:spTree>
    <p:extLst>
      <p:ext uri="{BB962C8B-B14F-4D97-AF65-F5344CB8AC3E}">
        <p14:creationId xmlns:p14="http://schemas.microsoft.com/office/powerpoint/2010/main" val="2558862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_no photos">
    <p:spTree>
      <p:nvGrpSpPr>
        <p:cNvPr id="1" name=""/>
        <p:cNvGrpSpPr/>
        <p:nvPr/>
      </p:nvGrpSpPr>
      <p:grpSpPr>
        <a:xfrm>
          <a:off x="0" y="0"/>
          <a:ext cx="0" cy="0"/>
          <a:chOff x="0" y="0"/>
          <a:chExt cx="0" cy="0"/>
        </a:xfrm>
      </p:grpSpPr>
      <p:sp>
        <p:nvSpPr>
          <p:cNvPr id="9" name="Rectangle 8"/>
          <p:cNvSpPr/>
          <p:nvPr userDrawn="1"/>
        </p:nvSpPr>
        <p:spPr>
          <a:xfrm>
            <a:off x="4590000" y="4608000"/>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6894000" y="4608000"/>
            <a:ext cx="2250000" cy="2250000"/>
          </a:xfrm>
          <a:prstGeom prst="rect">
            <a:avLst/>
          </a:prstGeom>
          <a:solidFill>
            <a:srgbClr val="005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6894000" y="2305226"/>
            <a:ext cx="2250000" cy="2250000"/>
          </a:xfrm>
          <a:prstGeom prst="rect">
            <a:avLst/>
          </a:prstGeom>
          <a:solidFill>
            <a:srgbClr val="009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0" y="2305226"/>
            <a:ext cx="684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30000" y="2700000"/>
            <a:ext cx="6062348"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630000" y="4610452"/>
            <a:ext cx="3600000" cy="555548"/>
          </a:xfrm>
        </p:spPr>
        <p:txBody>
          <a:bodyPr anchor="b" anchorCtr="0">
            <a:noAutofit/>
          </a:bodyPr>
          <a:lstStyle>
            <a:lvl1pPr marL="0" indent="0" algn="l">
              <a:buNone/>
              <a:defRPr sz="17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Date Placeholder 3"/>
          <p:cNvSpPr>
            <a:spLocks noGrp="1"/>
          </p:cNvSpPr>
          <p:nvPr>
            <p:ph type="dt" sz="half" idx="10"/>
          </p:nvPr>
        </p:nvSpPr>
        <p:spPr>
          <a:xfrm>
            <a:off x="628650" y="5125252"/>
            <a:ext cx="3601350" cy="281635"/>
          </a:xfrm>
          <a:prstGeom prst="rect">
            <a:avLst/>
          </a:prstGeom>
        </p:spPr>
        <p:txBody>
          <a:bodyPr lIns="0" tIns="0" rIns="0" bIns="0">
            <a:noAutofit/>
          </a:bodyPr>
          <a:lstStyle>
            <a:lvl1pPr>
              <a:defRPr sz="1750" b="1">
                <a:solidFill>
                  <a:schemeClr val="tx1"/>
                </a:solidFill>
              </a:defRPr>
            </a:lvl1pPr>
          </a:lstStyle>
          <a:p>
            <a:endParaRPr lang="en-GB"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00" y="630000"/>
            <a:ext cx="1257333" cy="698400"/>
          </a:xfrm>
          <a:prstGeom prst="rect">
            <a:avLst/>
          </a:prstGeom>
        </p:spPr>
      </p:pic>
    </p:spTree>
    <p:extLst>
      <p:ext uri="{BB962C8B-B14F-4D97-AF65-F5344CB8AC3E}">
        <p14:creationId xmlns:p14="http://schemas.microsoft.com/office/powerpoint/2010/main" val="146914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ext and Table 2">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817200"/>
          </a:xfrm>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612000" y="1620000"/>
            <a:ext cx="2088000" cy="4351338"/>
          </a:xfrm>
        </p:spPr>
        <p:txBody>
          <a:bodyPr>
            <a:noAutofit/>
          </a:bodyPr>
          <a:lstStyle>
            <a:lvl1pPr>
              <a:defRPr sz="1600"/>
            </a:lvl1pPr>
            <a:lvl2pPr>
              <a:defRPr sz="1600"/>
            </a:lvl2pPr>
            <a:lvl3pPr>
              <a:defRPr sz="16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844000" y="1620000"/>
            <a:ext cx="5688000" cy="4351338"/>
          </a:xfrm>
        </p:spPr>
        <p:txBody>
          <a:bodyPr>
            <a:noAutofit/>
          </a:bodyPr>
          <a:lstStyle>
            <a:lvl1pPr marL="0" indent="0">
              <a:buFontTx/>
              <a:buNone/>
              <a:defRPr/>
            </a:lvl1pPr>
          </a:lstStyle>
          <a:p>
            <a:pPr lvl="0"/>
            <a:r>
              <a:rPr lang="en-US"/>
              <a:t>Edit Master text styles</a:t>
            </a:r>
          </a:p>
        </p:txBody>
      </p:sp>
      <p:sp>
        <p:nvSpPr>
          <p:cNvPr id="7" name="Slide Number Placeholder 6"/>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243484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Intro and 3 bi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Slide Number Placeholder 2"/>
          <p:cNvSpPr>
            <a:spLocks noGrp="1"/>
          </p:cNvSpPr>
          <p:nvPr>
            <p:ph type="sldNum" sz="quarter" idx="10"/>
          </p:nvPr>
        </p:nvSpPr>
        <p:spPr/>
        <p:txBody>
          <a:bodyPr/>
          <a:lstStyle/>
          <a:p>
            <a:fld id="{C1B3EF10-4E29-4F0C-9AB6-355B3A7B01AB}" type="slidenum">
              <a:rPr lang="en-GB" smtClean="0"/>
              <a:pPr/>
              <a:t>‹#›</a:t>
            </a:fld>
            <a:endParaRPr lang="en-GB"/>
          </a:p>
        </p:txBody>
      </p:sp>
      <p:sp>
        <p:nvSpPr>
          <p:cNvPr id="4" name="Content Placeholder 2"/>
          <p:cNvSpPr>
            <a:spLocks noGrp="1"/>
          </p:cNvSpPr>
          <p:nvPr>
            <p:ph sz="half" idx="1"/>
          </p:nvPr>
        </p:nvSpPr>
        <p:spPr>
          <a:xfrm>
            <a:off x="612000" y="1620000"/>
            <a:ext cx="7920000" cy="1080000"/>
          </a:xfrm>
        </p:spPr>
        <p:txBody>
          <a:bodyPr>
            <a:noAutofit/>
          </a:bodyPr>
          <a:lstStyle>
            <a:lvl1pPr>
              <a:defRPr sz="1600"/>
            </a:lvl1pPr>
            <a:lvl2pPr>
              <a:defRPr sz="1600"/>
            </a:lvl2pPr>
          </a:lstStyle>
          <a:p>
            <a:pPr lvl="0"/>
            <a:r>
              <a:rPr lang="en-US"/>
              <a:t>Edit Master text styles</a:t>
            </a:r>
          </a:p>
          <a:p>
            <a:pPr lvl="1"/>
            <a:r>
              <a:rPr lang="en-US"/>
              <a:t>Second level</a:t>
            </a:r>
          </a:p>
        </p:txBody>
      </p:sp>
      <p:sp>
        <p:nvSpPr>
          <p:cNvPr id="5" name="Content Placeholder 3"/>
          <p:cNvSpPr>
            <a:spLocks noGrp="1"/>
          </p:cNvSpPr>
          <p:nvPr>
            <p:ph sz="half" idx="2"/>
          </p:nvPr>
        </p:nvSpPr>
        <p:spPr>
          <a:xfrm>
            <a:off x="612000" y="2835961"/>
            <a:ext cx="1080000" cy="1080000"/>
          </a:xfrm>
          <a:solidFill>
            <a:schemeClr val="bg1">
              <a:lumMod val="95000"/>
            </a:schemeClr>
          </a:solidFill>
        </p:spPr>
        <p:txBody>
          <a:bodyPr>
            <a:noAutofit/>
          </a:bodyPr>
          <a:lstStyle>
            <a:lvl1pPr marL="0" indent="0">
              <a:buFontTx/>
              <a:buNone/>
              <a:defRPr sz="1400"/>
            </a:lvl1pPr>
          </a:lstStyle>
          <a:p>
            <a:pPr lvl="0"/>
            <a:r>
              <a:rPr lang="en-US"/>
              <a:t>Edit Master text styles</a:t>
            </a:r>
          </a:p>
        </p:txBody>
      </p:sp>
      <p:sp>
        <p:nvSpPr>
          <p:cNvPr id="8" name="Content Placeholder 3"/>
          <p:cNvSpPr>
            <a:spLocks noGrp="1"/>
          </p:cNvSpPr>
          <p:nvPr>
            <p:ph sz="half" idx="11"/>
          </p:nvPr>
        </p:nvSpPr>
        <p:spPr>
          <a:xfrm>
            <a:off x="3320324" y="2835961"/>
            <a:ext cx="1080000" cy="1080000"/>
          </a:xfrm>
          <a:solidFill>
            <a:schemeClr val="bg1">
              <a:lumMod val="95000"/>
            </a:schemeClr>
          </a:solidFill>
        </p:spPr>
        <p:txBody>
          <a:bodyPr>
            <a:noAutofit/>
          </a:bodyPr>
          <a:lstStyle>
            <a:lvl1pPr marL="0" indent="0">
              <a:buFontTx/>
              <a:buNone/>
              <a:defRPr sz="1400"/>
            </a:lvl1pPr>
          </a:lstStyle>
          <a:p>
            <a:pPr lvl="0"/>
            <a:r>
              <a:rPr lang="en-US"/>
              <a:t>Edit Master text styles</a:t>
            </a:r>
          </a:p>
        </p:txBody>
      </p:sp>
      <p:sp>
        <p:nvSpPr>
          <p:cNvPr id="9" name="Content Placeholder 3"/>
          <p:cNvSpPr>
            <a:spLocks noGrp="1"/>
          </p:cNvSpPr>
          <p:nvPr>
            <p:ph sz="half" idx="12"/>
          </p:nvPr>
        </p:nvSpPr>
        <p:spPr>
          <a:xfrm>
            <a:off x="6012000" y="2835961"/>
            <a:ext cx="1080000" cy="1080000"/>
          </a:xfrm>
          <a:solidFill>
            <a:schemeClr val="bg1">
              <a:lumMod val="95000"/>
            </a:schemeClr>
          </a:solidFill>
        </p:spPr>
        <p:txBody>
          <a:bodyPr>
            <a:noAutofit/>
          </a:bodyPr>
          <a:lstStyle>
            <a:lvl1pPr marL="0" indent="0">
              <a:buFontTx/>
              <a:buNone/>
              <a:defRPr sz="1400"/>
            </a:lvl1pPr>
          </a:lstStyle>
          <a:p>
            <a:pPr lvl="0"/>
            <a:r>
              <a:rPr lang="en-US"/>
              <a:t>Edit Master text styles</a:t>
            </a:r>
          </a:p>
        </p:txBody>
      </p:sp>
      <p:sp>
        <p:nvSpPr>
          <p:cNvPr id="11" name="Text Placeholder 10"/>
          <p:cNvSpPr>
            <a:spLocks noGrp="1"/>
          </p:cNvSpPr>
          <p:nvPr>
            <p:ph type="body" sz="quarter" idx="13"/>
          </p:nvPr>
        </p:nvSpPr>
        <p:spPr>
          <a:xfrm>
            <a:off x="612000" y="4002985"/>
            <a:ext cx="2520000" cy="1980000"/>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Text Placeholder 10"/>
          <p:cNvSpPr>
            <a:spLocks noGrp="1"/>
          </p:cNvSpPr>
          <p:nvPr>
            <p:ph type="body" sz="quarter" idx="14"/>
          </p:nvPr>
        </p:nvSpPr>
        <p:spPr>
          <a:xfrm>
            <a:off x="3320324" y="4002985"/>
            <a:ext cx="2520000" cy="1980000"/>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10"/>
          <p:cNvSpPr>
            <a:spLocks noGrp="1"/>
          </p:cNvSpPr>
          <p:nvPr>
            <p:ph type="body" sz="quarter" idx="15"/>
          </p:nvPr>
        </p:nvSpPr>
        <p:spPr>
          <a:xfrm>
            <a:off x="6012000" y="4002985"/>
            <a:ext cx="2520000" cy="1980000"/>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15"/>
          <p:cNvSpPr>
            <a:spLocks noGrp="1"/>
          </p:cNvSpPr>
          <p:nvPr>
            <p:ph type="body" sz="quarter" idx="16"/>
          </p:nvPr>
        </p:nvSpPr>
        <p:spPr>
          <a:xfrm>
            <a:off x="1785039" y="3405810"/>
            <a:ext cx="1363610" cy="510554"/>
          </a:xfrm>
        </p:spPr>
        <p:txBody>
          <a:bodyPr anchor="b" anchorCtr="0"/>
          <a:lstStyle>
            <a:lvl1pPr marL="0" indent="0">
              <a:buFontTx/>
              <a:buNone/>
              <a:defRPr sz="14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17" name="Text Placeholder 15"/>
          <p:cNvSpPr>
            <a:spLocks noGrp="1"/>
          </p:cNvSpPr>
          <p:nvPr>
            <p:ph type="body" sz="quarter" idx="17"/>
          </p:nvPr>
        </p:nvSpPr>
        <p:spPr>
          <a:xfrm>
            <a:off x="4476714" y="3405810"/>
            <a:ext cx="1363610" cy="510554"/>
          </a:xfrm>
        </p:spPr>
        <p:txBody>
          <a:bodyPr anchor="b" anchorCtr="0"/>
          <a:lstStyle>
            <a:lvl1pPr marL="0" indent="0">
              <a:buFontTx/>
              <a:buNone/>
              <a:defRPr sz="14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18" name="Text Placeholder 15"/>
          <p:cNvSpPr>
            <a:spLocks noGrp="1"/>
          </p:cNvSpPr>
          <p:nvPr>
            <p:ph type="body" sz="quarter" idx="18"/>
          </p:nvPr>
        </p:nvSpPr>
        <p:spPr>
          <a:xfrm>
            <a:off x="7168390" y="3405810"/>
            <a:ext cx="1363610" cy="510554"/>
          </a:xfrm>
        </p:spPr>
        <p:txBody>
          <a:bodyPr anchor="b" anchorCtr="0"/>
          <a:lstStyle>
            <a:lvl1pPr marL="0" indent="0">
              <a:buFontTx/>
              <a:buNone/>
              <a:defRPr sz="14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Tree>
    <p:extLst>
      <p:ext uri="{BB962C8B-B14F-4D97-AF65-F5344CB8AC3E}">
        <p14:creationId xmlns:p14="http://schemas.microsoft.com/office/powerpoint/2010/main" val="31202293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Intro and 6 bi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Slide Number Placeholder 2"/>
          <p:cNvSpPr>
            <a:spLocks noGrp="1"/>
          </p:cNvSpPr>
          <p:nvPr>
            <p:ph type="sldNum" sz="quarter" idx="10"/>
          </p:nvPr>
        </p:nvSpPr>
        <p:spPr/>
        <p:txBody>
          <a:bodyPr/>
          <a:lstStyle/>
          <a:p>
            <a:fld id="{C1B3EF10-4E29-4F0C-9AB6-355B3A7B01AB}" type="slidenum">
              <a:rPr lang="en-GB" smtClean="0"/>
              <a:pPr/>
              <a:t>‹#›</a:t>
            </a:fld>
            <a:endParaRPr lang="en-GB"/>
          </a:p>
        </p:txBody>
      </p:sp>
      <p:sp>
        <p:nvSpPr>
          <p:cNvPr id="4" name="Content Placeholder 2"/>
          <p:cNvSpPr>
            <a:spLocks noGrp="1"/>
          </p:cNvSpPr>
          <p:nvPr>
            <p:ph sz="half" idx="1"/>
          </p:nvPr>
        </p:nvSpPr>
        <p:spPr>
          <a:xfrm>
            <a:off x="612000" y="1620000"/>
            <a:ext cx="7920000" cy="540104"/>
          </a:xfrm>
        </p:spPr>
        <p:txBody>
          <a:bodyPr>
            <a:noAutofit/>
          </a:bodyPr>
          <a:lstStyle>
            <a:lvl1pPr>
              <a:defRPr sz="1400"/>
            </a:lvl1pPr>
            <a:lvl2pPr>
              <a:defRPr sz="1600"/>
            </a:lvl2pPr>
          </a:lstStyle>
          <a:p>
            <a:pPr lvl="0"/>
            <a:r>
              <a:rPr lang="en-US"/>
              <a:t>Edit Master text styles</a:t>
            </a:r>
          </a:p>
        </p:txBody>
      </p:sp>
      <p:sp>
        <p:nvSpPr>
          <p:cNvPr id="5" name="Content Placeholder 3"/>
          <p:cNvSpPr>
            <a:spLocks noGrp="1"/>
          </p:cNvSpPr>
          <p:nvPr>
            <p:ph sz="half" idx="2"/>
          </p:nvPr>
        </p:nvSpPr>
        <p:spPr>
          <a:xfrm>
            <a:off x="612000" y="2231791"/>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8" name="Content Placeholder 3"/>
          <p:cNvSpPr>
            <a:spLocks noGrp="1"/>
          </p:cNvSpPr>
          <p:nvPr>
            <p:ph sz="half" idx="11"/>
          </p:nvPr>
        </p:nvSpPr>
        <p:spPr>
          <a:xfrm>
            <a:off x="3305588" y="2231791"/>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9" name="Content Placeholder 3"/>
          <p:cNvSpPr>
            <a:spLocks noGrp="1"/>
          </p:cNvSpPr>
          <p:nvPr>
            <p:ph sz="half" idx="12"/>
          </p:nvPr>
        </p:nvSpPr>
        <p:spPr>
          <a:xfrm>
            <a:off x="5997600" y="2231791"/>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11" name="Text Placeholder 10"/>
          <p:cNvSpPr>
            <a:spLocks noGrp="1"/>
          </p:cNvSpPr>
          <p:nvPr>
            <p:ph type="body" sz="quarter" idx="13"/>
          </p:nvPr>
        </p:nvSpPr>
        <p:spPr>
          <a:xfrm>
            <a:off x="1591969" y="2231791"/>
            <a:ext cx="1636649" cy="1808092"/>
          </a:xfrm>
        </p:spPr>
        <p:txBody>
          <a:bodyPr/>
          <a:lstStyle>
            <a:lvl1pPr>
              <a:defRPr sz="1200"/>
            </a:lvl1pPr>
            <a:lvl2pPr>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16" name="Text Placeholder 15"/>
          <p:cNvSpPr>
            <a:spLocks noGrp="1"/>
          </p:cNvSpPr>
          <p:nvPr>
            <p:ph type="body" sz="quarter" idx="16"/>
          </p:nvPr>
        </p:nvSpPr>
        <p:spPr>
          <a:xfrm>
            <a:off x="612000" y="3206359"/>
            <a:ext cx="883351" cy="842178"/>
          </a:xfrm>
        </p:spPr>
        <p:txBody>
          <a:bodyPr anchor="t" anchorCtr="0"/>
          <a:lstStyle>
            <a:lvl1pPr marL="0" indent="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21" name="Content Placeholder 3"/>
          <p:cNvSpPr>
            <a:spLocks noGrp="1"/>
          </p:cNvSpPr>
          <p:nvPr>
            <p:ph sz="half" idx="19"/>
          </p:nvPr>
        </p:nvSpPr>
        <p:spPr>
          <a:xfrm>
            <a:off x="612000" y="4166608"/>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22" name="Content Placeholder 3"/>
          <p:cNvSpPr>
            <a:spLocks noGrp="1"/>
          </p:cNvSpPr>
          <p:nvPr>
            <p:ph sz="half" idx="20"/>
          </p:nvPr>
        </p:nvSpPr>
        <p:spPr>
          <a:xfrm>
            <a:off x="3305588" y="4166608"/>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23" name="Content Placeholder 3"/>
          <p:cNvSpPr>
            <a:spLocks noGrp="1"/>
          </p:cNvSpPr>
          <p:nvPr>
            <p:ph sz="half" idx="21"/>
          </p:nvPr>
        </p:nvSpPr>
        <p:spPr>
          <a:xfrm>
            <a:off x="5997600" y="4166608"/>
            <a:ext cx="900000" cy="900000"/>
          </a:xfrm>
          <a:solidFill>
            <a:schemeClr val="bg1">
              <a:lumMod val="95000"/>
            </a:schemeClr>
          </a:solidFill>
        </p:spPr>
        <p:txBody>
          <a:bodyPr>
            <a:noAutofit/>
          </a:bodyPr>
          <a:lstStyle>
            <a:lvl1pPr marL="0" indent="0">
              <a:buFontTx/>
              <a:buNone/>
              <a:defRPr sz="1200"/>
            </a:lvl1pPr>
          </a:lstStyle>
          <a:p>
            <a:pPr lvl="0"/>
            <a:r>
              <a:rPr lang="en-US"/>
              <a:t>Edit Master text styles</a:t>
            </a:r>
          </a:p>
        </p:txBody>
      </p:sp>
      <p:sp>
        <p:nvSpPr>
          <p:cNvPr id="24" name="Text Placeholder 10"/>
          <p:cNvSpPr>
            <a:spLocks noGrp="1"/>
          </p:cNvSpPr>
          <p:nvPr>
            <p:ph type="body" sz="quarter" idx="22"/>
          </p:nvPr>
        </p:nvSpPr>
        <p:spPr>
          <a:xfrm>
            <a:off x="1591969" y="4166608"/>
            <a:ext cx="1636649" cy="1843251"/>
          </a:xfrm>
        </p:spPr>
        <p:txBody>
          <a:bodyPr/>
          <a:lstStyle>
            <a:lvl1pPr>
              <a:defRPr sz="1200"/>
            </a:lvl1pPr>
            <a:lvl2pPr>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27" name="Text Placeholder 15"/>
          <p:cNvSpPr>
            <a:spLocks noGrp="1"/>
          </p:cNvSpPr>
          <p:nvPr>
            <p:ph type="body" sz="quarter" idx="23"/>
          </p:nvPr>
        </p:nvSpPr>
        <p:spPr>
          <a:xfrm>
            <a:off x="612000" y="5141177"/>
            <a:ext cx="883351" cy="868682"/>
          </a:xfrm>
        </p:spPr>
        <p:txBody>
          <a:bodyPr anchor="t" anchorCtr="0"/>
          <a:lstStyle>
            <a:lvl1pPr marL="0" indent="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28" name="Text Placeholder 10"/>
          <p:cNvSpPr>
            <a:spLocks noGrp="1"/>
          </p:cNvSpPr>
          <p:nvPr>
            <p:ph type="body" sz="quarter" idx="24"/>
          </p:nvPr>
        </p:nvSpPr>
        <p:spPr>
          <a:xfrm>
            <a:off x="4284000" y="4166608"/>
            <a:ext cx="1636649" cy="1843251"/>
          </a:xfrm>
        </p:spPr>
        <p:txBody>
          <a:bodyPr/>
          <a:lstStyle>
            <a:lvl1pPr rtl="0">
              <a:defRPr sz="1200"/>
            </a:lvl1pPr>
            <a:lvl2pPr rtl="0">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29" name="Text Placeholder 15"/>
          <p:cNvSpPr>
            <a:spLocks noGrp="1"/>
          </p:cNvSpPr>
          <p:nvPr>
            <p:ph type="body" sz="quarter" idx="25"/>
          </p:nvPr>
        </p:nvSpPr>
        <p:spPr>
          <a:xfrm>
            <a:off x="3305588" y="5141177"/>
            <a:ext cx="88335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30" name="Text Placeholder 10"/>
          <p:cNvSpPr>
            <a:spLocks noGrp="1"/>
          </p:cNvSpPr>
          <p:nvPr>
            <p:ph type="body" sz="quarter" idx="26"/>
          </p:nvPr>
        </p:nvSpPr>
        <p:spPr>
          <a:xfrm>
            <a:off x="6976800" y="4166608"/>
            <a:ext cx="1636649" cy="1843251"/>
          </a:xfrm>
        </p:spPr>
        <p:txBody>
          <a:bodyPr/>
          <a:lstStyle>
            <a:lvl1pPr rtl="0">
              <a:defRPr sz="1200"/>
            </a:lvl1pPr>
            <a:lvl2pPr rtl="0">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31" name="Text Placeholder 15"/>
          <p:cNvSpPr>
            <a:spLocks noGrp="1"/>
          </p:cNvSpPr>
          <p:nvPr>
            <p:ph type="body" sz="quarter" idx="27"/>
          </p:nvPr>
        </p:nvSpPr>
        <p:spPr>
          <a:xfrm>
            <a:off x="5997600" y="5141177"/>
            <a:ext cx="88335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32" name="Text Placeholder 10"/>
          <p:cNvSpPr>
            <a:spLocks noGrp="1"/>
          </p:cNvSpPr>
          <p:nvPr>
            <p:ph type="body" sz="quarter" idx="28"/>
          </p:nvPr>
        </p:nvSpPr>
        <p:spPr>
          <a:xfrm>
            <a:off x="4284000" y="2231791"/>
            <a:ext cx="1636649" cy="1843251"/>
          </a:xfrm>
        </p:spPr>
        <p:txBody>
          <a:bodyPr/>
          <a:lstStyle>
            <a:lvl1pPr rtl="0">
              <a:defRPr sz="1200"/>
            </a:lvl1pPr>
            <a:lvl2pPr rtl="0">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33" name="Text Placeholder 15"/>
          <p:cNvSpPr>
            <a:spLocks noGrp="1"/>
          </p:cNvSpPr>
          <p:nvPr>
            <p:ph type="body" sz="quarter" idx="29"/>
          </p:nvPr>
        </p:nvSpPr>
        <p:spPr>
          <a:xfrm>
            <a:off x="3305588" y="3206360"/>
            <a:ext cx="88335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
        <p:nvSpPr>
          <p:cNvPr id="34" name="Text Placeholder 10"/>
          <p:cNvSpPr>
            <a:spLocks noGrp="1"/>
          </p:cNvSpPr>
          <p:nvPr>
            <p:ph type="body" sz="quarter" idx="30"/>
          </p:nvPr>
        </p:nvSpPr>
        <p:spPr>
          <a:xfrm>
            <a:off x="6976800" y="2231791"/>
            <a:ext cx="1636649" cy="1843251"/>
          </a:xfrm>
        </p:spPr>
        <p:txBody>
          <a:bodyPr/>
          <a:lstStyle>
            <a:lvl1pPr rtl="0">
              <a:defRPr sz="1200"/>
            </a:lvl1pPr>
            <a:lvl2pPr rtl="0">
              <a:defRPr sz="1200"/>
            </a:lvl2pPr>
            <a:lvl3pPr>
              <a:defRPr sz="1200"/>
            </a:lvl3pPr>
            <a:lvl4pPr>
              <a:defRPr sz="1200"/>
            </a:lvl4pPr>
            <a:lvl5pPr>
              <a:defRPr sz="1200"/>
            </a:lvl5pPr>
          </a:lstStyle>
          <a:p>
            <a:pPr lvl="0"/>
            <a:r>
              <a:rPr lang="en-US"/>
              <a:t>Edit Master text styles</a:t>
            </a:r>
          </a:p>
          <a:p>
            <a:pPr lvl="1"/>
            <a:r>
              <a:rPr lang="en-US"/>
              <a:t>Second level</a:t>
            </a:r>
          </a:p>
        </p:txBody>
      </p:sp>
      <p:sp>
        <p:nvSpPr>
          <p:cNvPr id="35" name="Text Placeholder 15"/>
          <p:cNvSpPr>
            <a:spLocks noGrp="1"/>
          </p:cNvSpPr>
          <p:nvPr>
            <p:ph type="body" sz="quarter" idx="31"/>
          </p:nvPr>
        </p:nvSpPr>
        <p:spPr>
          <a:xfrm>
            <a:off x="5997600" y="3206360"/>
            <a:ext cx="883351" cy="868682"/>
          </a:xfrm>
        </p:spPr>
        <p:txBody>
          <a:bodyPr anchor="t" anchorCtr="0"/>
          <a:lstStyle>
            <a:lvl1pPr marL="0" indent="0" rtl="0">
              <a:buFontTx/>
              <a:buNone/>
              <a:defRPr sz="1200"/>
            </a:lvl1pPr>
            <a:lvl2pPr marL="288000" indent="0">
              <a:buFontTx/>
              <a:buNone/>
              <a:defRPr sz="1600"/>
            </a:lvl2pPr>
            <a:lvl3pPr marL="576000" indent="0">
              <a:buFontTx/>
              <a:buNone/>
              <a:defRPr sz="1600"/>
            </a:lvl3pPr>
            <a:lvl4pPr marL="864000" indent="0">
              <a:buFontTx/>
              <a:buNone/>
              <a:defRPr sz="1600"/>
            </a:lvl4pPr>
            <a:lvl5pPr marL="1152000" indent="0">
              <a:buFontTx/>
              <a:buNone/>
              <a:defRPr sz="1600"/>
            </a:lvl5pPr>
          </a:lstStyle>
          <a:p>
            <a:pPr lvl="0"/>
            <a:r>
              <a:rPr lang="en-US"/>
              <a:t>Edit Master text styles</a:t>
            </a:r>
          </a:p>
        </p:txBody>
      </p:sp>
    </p:spTree>
    <p:extLst>
      <p:ext uri="{BB962C8B-B14F-4D97-AF65-F5344CB8AC3E}">
        <p14:creationId xmlns:p14="http://schemas.microsoft.com/office/powerpoint/2010/main" val="1418192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le + Subtitle + Text">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7918450" cy="4352400"/>
          </a:xfrm>
        </p:spPr>
        <p:txBody>
          <a:bodyPr>
            <a:noAutofit/>
          </a:bodyPr>
          <a:lstStyle>
            <a:lvl1pPr marL="0" indent="0">
              <a:spcAft>
                <a:spcPts val="1200"/>
              </a:spcAft>
              <a:buFontTx/>
              <a:buNone/>
              <a:defRPr/>
            </a:lvl1pPr>
          </a:lstStyle>
          <a:p>
            <a:pPr lvl="0"/>
            <a:r>
              <a:rPr lang="en-US"/>
              <a:t>Edit Master text styles</a:t>
            </a:r>
          </a:p>
        </p:txBody>
      </p:sp>
    </p:spTree>
    <p:extLst>
      <p:ext uri="{BB962C8B-B14F-4D97-AF65-F5344CB8AC3E}">
        <p14:creationId xmlns:p14="http://schemas.microsoft.com/office/powerpoint/2010/main" val="30284322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le + Subtitle + Bulleted Text">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791845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46537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le + Subtitle +2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388800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6"/>
          <p:cNvSpPr>
            <a:spLocks noGrp="1"/>
          </p:cNvSpPr>
          <p:nvPr>
            <p:ph type="body" sz="quarter" idx="15"/>
          </p:nvPr>
        </p:nvSpPr>
        <p:spPr>
          <a:xfrm>
            <a:off x="4643225" y="1620000"/>
            <a:ext cx="388800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348060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le + Subtitle + Text + Object 1">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3888000" cy="43524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3"/>
          <p:cNvSpPr>
            <a:spLocks noGrp="1"/>
          </p:cNvSpPr>
          <p:nvPr>
            <p:ph sz="half" idx="2"/>
          </p:nvPr>
        </p:nvSpPr>
        <p:spPr>
          <a:xfrm>
            <a:off x="4643225" y="1620000"/>
            <a:ext cx="3888000" cy="4351338"/>
          </a:xfrm>
        </p:spPr>
        <p:txBody>
          <a:bodyPr>
            <a:noAutofit/>
          </a:bodyPr>
          <a:lstStyle>
            <a:lvl1pPr marL="0" indent="0">
              <a:spcAft>
                <a:spcPts val="1200"/>
              </a:spcAft>
              <a:buFontTx/>
              <a:buNone/>
              <a:defRPr/>
            </a:lvl1pPr>
          </a:lstStyle>
          <a:p>
            <a:pPr lvl="0"/>
            <a:r>
              <a:rPr lang="en-US"/>
              <a:t>Edit Master text styles</a:t>
            </a:r>
          </a:p>
        </p:txBody>
      </p:sp>
    </p:spTree>
    <p:extLst>
      <p:ext uri="{BB962C8B-B14F-4D97-AF65-F5344CB8AC3E}">
        <p14:creationId xmlns:p14="http://schemas.microsoft.com/office/powerpoint/2010/main" val="3427590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le + Subtitle + Text + Object 2">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1"/>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7" name="Text Placeholder 6"/>
          <p:cNvSpPr>
            <a:spLocks noGrp="1"/>
          </p:cNvSpPr>
          <p:nvPr>
            <p:ph type="body" sz="quarter" idx="14"/>
          </p:nvPr>
        </p:nvSpPr>
        <p:spPr>
          <a:xfrm>
            <a:off x="612775" y="1620000"/>
            <a:ext cx="7918450" cy="21240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3"/>
          <p:cNvSpPr>
            <a:spLocks noGrp="1"/>
          </p:cNvSpPr>
          <p:nvPr>
            <p:ph sz="half" idx="2"/>
          </p:nvPr>
        </p:nvSpPr>
        <p:spPr>
          <a:xfrm>
            <a:off x="612000" y="3855600"/>
            <a:ext cx="7919225" cy="2124000"/>
          </a:xfrm>
        </p:spPr>
        <p:txBody>
          <a:bodyPr>
            <a:noAutofit/>
          </a:bodyPr>
          <a:lstStyle>
            <a:lvl1pPr marL="0" indent="0">
              <a:spcAft>
                <a:spcPts val="1200"/>
              </a:spcAft>
              <a:buFontTx/>
              <a:buNone/>
              <a:defRPr/>
            </a:lvl1pPr>
          </a:lstStyle>
          <a:p>
            <a:pPr lvl="0"/>
            <a:r>
              <a:rPr lang="en-US"/>
              <a:t>Edit Master text styles</a:t>
            </a:r>
          </a:p>
        </p:txBody>
      </p:sp>
    </p:spTree>
    <p:extLst>
      <p:ext uri="{BB962C8B-B14F-4D97-AF65-F5344CB8AC3E}">
        <p14:creationId xmlns:p14="http://schemas.microsoft.com/office/powerpoint/2010/main" val="13968181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le + Subtitle + Text + Object 3">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rgbClr val="141B4D"/>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8" name="Content Placeholder 2"/>
          <p:cNvSpPr>
            <a:spLocks noGrp="1"/>
          </p:cNvSpPr>
          <p:nvPr>
            <p:ph sz="half" idx="1"/>
          </p:nvPr>
        </p:nvSpPr>
        <p:spPr>
          <a:xfrm>
            <a:off x="612000" y="1620000"/>
            <a:ext cx="7920000" cy="1080000"/>
          </a:xfrm>
        </p:spPr>
        <p:txBody>
          <a:bodyPr>
            <a:noAutofit/>
          </a:bodyPr>
          <a:lstStyle>
            <a:lvl1pPr>
              <a:defRPr sz="1600"/>
            </a:lvl1pPr>
            <a:lvl2pPr>
              <a:defRPr sz="1600"/>
            </a:lvl2pPr>
          </a:lstStyle>
          <a:p>
            <a:pPr lvl="0"/>
            <a:r>
              <a:rPr lang="en-US"/>
              <a:t>Edit Master text styles</a:t>
            </a:r>
          </a:p>
          <a:p>
            <a:pPr lvl="1"/>
            <a:r>
              <a:rPr lang="en-US"/>
              <a:t>Second level</a:t>
            </a:r>
          </a:p>
        </p:txBody>
      </p:sp>
      <p:sp>
        <p:nvSpPr>
          <p:cNvPr id="10" name="Content Placeholder 3"/>
          <p:cNvSpPr>
            <a:spLocks noGrp="1"/>
          </p:cNvSpPr>
          <p:nvPr>
            <p:ph sz="half" idx="2"/>
          </p:nvPr>
        </p:nvSpPr>
        <p:spPr>
          <a:xfrm>
            <a:off x="612000" y="2835961"/>
            <a:ext cx="7920000" cy="3168000"/>
          </a:xfrm>
        </p:spPr>
        <p:txBody>
          <a:bodyPr>
            <a:noAutofit/>
          </a:bodyPr>
          <a:lstStyle>
            <a:lvl1pPr marL="0" indent="0">
              <a:buFontTx/>
              <a:buNone/>
              <a:defRPr/>
            </a:lvl1pPr>
          </a:lstStyle>
          <a:p>
            <a:pPr lvl="0"/>
            <a:r>
              <a:rPr lang="en-US"/>
              <a:t>Edit Master text styles</a:t>
            </a:r>
          </a:p>
        </p:txBody>
      </p:sp>
    </p:spTree>
    <p:extLst>
      <p:ext uri="{BB962C8B-B14F-4D97-AF65-F5344CB8AC3E}">
        <p14:creationId xmlns:p14="http://schemas.microsoft.com/office/powerpoint/2010/main" val="30026804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le + Subtitle + Text + Object 4">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rgbClr val="141B4D"/>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rgbClr val="141B4D"/>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8" name="Content Placeholder 2"/>
          <p:cNvSpPr>
            <a:spLocks noGrp="1"/>
          </p:cNvSpPr>
          <p:nvPr>
            <p:ph sz="half" idx="1"/>
          </p:nvPr>
        </p:nvSpPr>
        <p:spPr>
          <a:xfrm>
            <a:off x="612000" y="1620000"/>
            <a:ext cx="2088000" cy="4351338"/>
          </a:xfrm>
        </p:spPr>
        <p:txBody>
          <a:bodyPr>
            <a:noAutofit/>
          </a:bodyPr>
          <a:lstStyle>
            <a:lvl1pPr>
              <a:defRPr sz="1600"/>
            </a:lvl1pPr>
            <a:lvl2pPr>
              <a:defRPr sz="1600"/>
            </a:lvl2pPr>
            <a:lvl3pPr>
              <a:defRPr sz="16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2"/>
          </p:nvPr>
        </p:nvSpPr>
        <p:spPr>
          <a:xfrm>
            <a:off x="2844000" y="1620000"/>
            <a:ext cx="5688000" cy="4351338"/>
          </a:xfrm>
        </p:spPr>
        <p:txBody>
          <a:bodyPr>
            <a:noAutofit/>
          </a:bodyPr>
          <a:lstStyle>
            <a:lvl1pPr marL="0" indent="0">
              <a:buFontTx/>
              <a:buNone/>
              <a:defRPr/>
            </a:lvl1pPr>
          </a:lstStyle>
          <a:p>
            <a:pPr lvl="0"/>
            <a:r>
              <a:rPr lang="en-US"/>
              <a:t>Edit Master text styles</a:t>
            </a:r>
          </a:p>
        </p:txBody>
      </p:sp>
    </p:spTree>
    <p:extLst>
      <p:ext uri="{BB962C8B-B14F-4D97-AF65-F5344CB8AC3E}">
        <p14:creationId xmlns:p14="http://schemas.microsoft.com/office/powerpoint/2010/main" val="137790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fixed photos">
    <p:spTree>
      <p:nvGrpSpPr>
        <p:cNvPr id="1" name=""/>
        <p:cNvGrpSpPr/>
        <p:nvPr/>
      </p:nvGrpSpPr>
      <p:grpSpPr>
        <a:xfrm>
          <a:off x="0" y="0"/>
          <a:ext cx="0" cy="0"/>
          <a:chOff x="0" y="0"/>
          <a:chExt cx="0" cy="0"/>
        </a:xfrm>
      </p:grpSpPr>
      <p:sp>
        <p:nvSpPr>
          <p:cNvPr id="9" name="Rectangle 8"/>
          <p:cNvSpPr/>
          <p:nvPr userDrawn="1"/>
        </p:nvSpPr>
        <p:spPr>
          <a:xfrm>
            <a:off x="4590000" y="4608000"/>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0" y="2305226"/>
            <a:ext cx="684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30000" y="2700000"/>
            <a:ext cx="6062348"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630000" y="4610452"/>
            <a:ext cx="3600000" cy="555548"/>
          </a:xfrm>
        </p:spPr>
        <p:txBody>
          <a:bodyPr anchor="b" anchorCtr="0">
            <a:noAutofit/>
          </a:bodyPr>
          <a:lstStyle>
            <a:lvl1pPr marL="0" indent="0" algn="l">
              <a:buNone/>
              <a:defRPr sz="17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Date Placeholder 3"/>
          <p:cNvSpPr>
            <a:spLocks noGrp="1"/>
          </p:cNvSpPr>
          <p:nvPr>
            <p:ph type="dt" sz="half" idx="10"/>
          </p:nvPr>
        </p:nvSpPr>
        <p:spPr>
          <a:xfrm>
            <a:off x="628650" y="5125252"/>
            <a:ext cx="3601350" cy="281635"/>
          </a:xfrm>
          <a:prstGeom prst="rect">
            <a:avLst/>
          </a:prstGeom>
        </p:spPr>
        <p:txBody>
          <a:bodyPr lIns="0" tIns="0" rIns="0" bIns="0">
            <a:noAutofit/>
          </a:bodyPr>
          <a:lstStyle>
            <a:lvl1pPr>
              <a:defRPr sz="1750" b="1">
                <a:solidFill>
                  <a:schemeClr val="tx1"/>
                </a:solidFill>
              </a:defRPr>
            </a:lvl1pPr>
          </a:lstStyle>
          <a:p>
            <a:endParaRPr lang="en-GB"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00" y="630000"/>
            <a:ext cx="1257333" cy="698400"/>
          </a:xfrm>
          <a:prstGeom prst="rect">
            <a:avLst/>
          </a:prstGeom>
        </p:spPr>
      </p:pic>
      <p:sp>
        <p:nvSpPr>
          <p:cNvPr id="15" name="Rectangle 14"/>
          <p:cNvSpPr/>
          <p:nvPr userDrawn="1"/>
        </p:nvSpPr>
        <p:spPr>
          <a:xfrm>
            <a:off x="6894000" y="4608000"/>
            <a:ext cx="2250000" cy="2250000"/>
          </a:xfrm>
          <a:prstGeom prst="rect">
            <a:avLst/>
          </a:prstGeom>
          <a:blipFill dpi="0" rotWithShape="1">
            <a:blip r:embed="rId3" cstate="print">
              <a:extLst>
                <a:ext uri="{28A0092B-C50C-407E-A947-70E740481C1C}">
                  <a14:useLocalDpi xmlns:a14="http://schemas.microsoft.com/office/drawing/2010/main" val="0"/>
                </a:ext>
              </a:extLst>
            </a:blip>
            <a:srcRect/>
            <a:stretch>
              <a:fillRect l="-8916" t="-80923" r="-11380" b="-19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userDrawn="1"/>
        </p:nvSpPr>
        <p:spPr>
          <a:xfrm>
            <a:off x="6894000" y="2305226"/>
            <a:ext cx="2250000" cy="2250000"/>
          </a:xfrm>
          <a:prstGeom prst="rect">
            <a:avLst/>
          </a:prstGeom>
          <a:blipFill dpi="0" rotWithShape="1">
            <a:blip r:embed="rId4" cstate="print">
              <a:extLst>
                <a:ext uri="{28A0092B-C50C-407E-A947-70E740481C1C}">
                  <a14:useLocalDpi xmlns:a14="http://schemas.microsoft.com/office/drawing/2010/main" val="0"/>
                </a:ext>
              </a:extLst>
            </a:blip>
            <a:srcRect/>
            <a:stretch>
              <a:fillRect t="-156" b="-4975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994024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612775" y="450850"/>
            <a:ext cx="7920000" cy="5519738"/>
          </a:xfrm>
          <a:solidFill>
            <a:schemeClr val="bg1"/>
          </a:solidFill>
        </p:spPr>
        <p:txBody>
          <a:bodyPr anchor="ctr" anchorCtr="0">
            <a:noAutofit/>
          </a:bodyPr>
          <a:lstStyle>
            <a:lvl1pPr marL="0" indent="0">
              <a:buFontTx/>
              <a:buNone/>
              <a:defRPr sz="4000">
                <a:solidFill>
                  <a:schemeClr val="tx2"/>
                </a:solidFill>
                <a:latin typeface="Calibri Light" panose="020F0302020204030204" pitchFamily="34" charset="0"/>
              </a:defRPr>
            </a:lvl1pPr>
            <a:lvl2pPr marL="0" indent="0">
              <a:buFontTx/>
              <a:buNone/>
              <a:defRPr sz="2400"/>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3" name="Slide Number Placeholder 2"/>
          <p:cNvSpPr>
            <a:spLocks noGrp="1"/>
          </p:cNvSpPr>
          <p:nvPr>
            <p:ph type="sldNum" sz="quarter" idx="10"/>
          </p:nvPr>
        </p:nvSpPr>
        <p:spPr/>
        <p:txBody>
          <a:bodyPr/>
          <a:lstStyle/>
          <a:p>
            <a:fld id="{C1B3EF10-4E29-4F0C-9AB6-355B3A7B01AB}" type="slidenum">
              <a:rPr lang="en-GB" smtClean="0"/>
              <a:pPr/>
              <a:t>‹#›</a:t>
            </a:fld>
            <a:endParaRPr lang="en-GB"/>
          </a:p>
        </p:txBody>
      </p:sp>
    </p:spTree>
    <p:extLst>
      <p:ext uri="{BB962C8B-B14F-4D97-AF65-F5344CB8AC3E}">
        <p14:creationId xmlns:p14="http://schemas.microsoft.com/office/powerpoint/2010/main" val="4698063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9" name="Rectangle 8"/>
          <p:cNvSpPr/>
          <p:nvPr userDrawn="1"/>
        </p:nvSpPr>
        <p:spPr>
          <a:xfrm>
            <a:off x="4590000" y="4610452"/>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6909130" y="4610452"/>
            <a:ext cx="2250000" cy="2250000"/>
          </a:xfrm>
          <a:prstGeom prst="rect">
            <a:avLst/>
          </a:prstGeom>
          <a:solidFill>
            <a:srgbClr val="005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6909130" y="2305226"/>
            <a:ext cx="2250000" cy="2250000"/>
          </a:xfrm>
          <a:prstGeom prst="rect">
            <a:avLst/>
          </a:prstGeom>
          <a:solidFill>
            <a:srgbClr val="009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0" y="2305226"/>
            <a:ext cx="684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30000" y="2700000"/>
            <a:ext cx="6062348"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15" name="Rectangle 14"/>
          <p:cNvSpPr/>
          <p:nvPr userDrawn="1"/>
        </p:nvSpPr>
        <p:spPr>
          <a:xfrm>
            <a:off x="2329565" y="0"/>
            <a:ext cx="2250000" cy="2250000"/>
          </a:xfrm>
          <a:prstGeom prst="rect">
            <a:avLst/>
          </a:prstGeom>
          <a:solidFill>
            <a:srgbClr val="006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Slide Number Placeholder 5"/>
          <p:cNvSpPr>
            <a:spLocks noGrp="1"/>
          </p:cNvSpPr>
          <p:nvPr>
            <p:ph type="sldNum" sz="quarter" idx="12"/>
          </p:nvPr>
        </p:nvSpPr>
        <p:spPr>
          <a:xfrm>
            <a:off x="612000" y="6336000"/>
            <a:ext cx="252000" cy="252000"/>
          </a:xfrm>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20746737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hank you/end slide">
    <p:spTree>
      <p:nvGrpSpPr>
        <p:cNvPr id="1" name=""/>
        <p:cNvGrpSpPr/>
        <p:nvPr/>
      </p:nvGrpSpPr>
      <p:grpSpPr>
        <a:xfrm>
          <a:off x="0" y="0"/>
          <a:ext cx="0" cy="0"/>
          <a:chOff x="0" y="0"/>
          <a:chExt cx="0" cy="0"/>
        </a:xfrm>
      </p:grpSpPr>
      <p:sp>
        <p:nvSpPr>
          <p:cNvPr id="9" name="Rectangle 8"/>
          <p:cNvSpPr/>
          <p:nvPr userDrawn="1"/>
        </p:nvSpPr>
        <p:spPr>
          <a:xfrm>
            <a:off x="4590000" y="4610452"/>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6909130" y="4610452"/>
            <a:ext cx="2250000" cy="2250000"/>
          </a:xfrm>
          <a:prstGeom prst="rect">
            <a:avLst/>
          </a:prstGeom>
          <a:solidFill>
            <a:srgbClr val="005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0" y="2305226"/>
            <a:ext cx="9144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12000" y="2890226"/>
            <a:ext cx="7920000" cy="1080000"/>
          </a:xfrm>
        </p:spPr>
        <p:txBody>
          <a:bodyPr anchor="ctr" anchorCtr="1">
            <a:noAutofit/>
          </a:bodyPr>
          <a:lstStyle>
            <a:lvl1pPr algn="ctr">
              <a:defRPr sz="4500">
                <a:solidFill>
                  <a:schemeClr val="bg1"/>
                </a:solidFill>
              </a:defRPr>
            </a:lvl1pPr>
          </a:lstStyle>
          <a:p>
            <a:r>
              <a:rPr lang="en-US"/>
              <a:t>Click to edit Master title style</a:t>
            </a:r>
            <a:endParaRPr lang="en-US" dirty="0"/>
          </a:p>
        </p:txBody>
      </p:sp>
      <p:sp>
        <p:nvSpPr>
          <p:cNvPr id="15" name="Rectangle 14"/>
          <p:cNvSpPr/>
          <p:nvPr userDrawn="1"/>
        </p:nvSpPr>
        <p:spPr>
          <a:xfrm>
            <a:off x="2329565" y="0"/>
            <a:ext cx="2250000" cy="2250000"/>
          </a:xfrm>
          <a:prstGeom prst="rect">
            <a:avLst/>
          </a:prstGeom>
          <a:solidFill>
            <a:srgbClr val="006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0" y="4611757"/>
            <a:ext cx="4520870" cy="225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userDrawn="1"/>
        </p:nvSpPr>
        <p:spPr>
          <a:xfrm>
            <a:off x="4659130" y="0"/>
            <a:ext cx="4500000" cy="2250000"/>
          </a:xfrm>
          <a:prstGeom prst="rect">
            <a:avLst/>
          </a:prstGeom>
          <a:solidFill>
            <a:srgbClr val="00B1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971274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Single Column">
    <p:spTree>
      <p:nvGrpSpPr>
        <p:cNvPr id="1" name=""/>
        <p:cNvGrpSpPr/>
        <p:nvPr/>
      </p:nvGrpSpPr>
      <p:grpSpPr>
        <a:xfrm>
          <a:off x="0" y="0"/>
          <a:ext cx="0" cy="0"/>
          <a:chOff x="0" y="0"/>
          <a:chExt cx="0" cy="0"/>
        </a:xfrm>
      </p:grpSpPr>
      <p:sp>
        <p:nvSpPr>
          <p:cNvPr id="2" name="Title 1"/>
          <p:cNvSpPr>
            <a:spLocks noGrp="1"/>
          </p:cNvSpPr>
          <p:nvPr>
            <p:ph type="title"/>
          </p:nvPr>
        </p:nvSpPr>
        <p:spPr>
          <a:xfrm>
            <a:off x="540000" y="828000"/>
            <a:ext cx="7272000" cy="432000"/>
          </a:xfrm>
        </p:spPr>
        <p:txBody>
          <a:bodyPr/>
          <a:lstStyle/>
          <a:p>
            <a:r>
              <a:rPr lang="en-US"/>
              <a:t>Click to edit Master title style</a:t>
            </a:r>
            <a:endParaRPr lang="en-GB" dirty="0"/>
          </a:p>
        </p:txBody>
      </p:sp>
      <p:sp>
        <p:nvSpPr>
          <p:cNvPr id="5" name="Footer Placeholder 4"/>
          <p:cNvSpPr>
            <a:spLocks noGrp="1"/>
          </p:cNvSpPr>
          <p:nvPr>
            <p:ph type="ftr" sz="quarter" idx="11"/>
          </p:nvPr>
        </p:nvSpPr>
        <p:spPr/>
        <p:txBody>
          <a:bodyPr/>
          <a:lstStyle/>
          <a:p>
            <a:r>
              <a:rPr lang="en-GB" dirty="0"/>
              <a:t>Presentation Title: Insert &gt; Header &amp; Footer</a:t>
            </a:r>
          </a:p>
        </p:txBody>
      </p:sp>
      <p:sp>
        <p:nvSpPr>
          <p:cNvPr id="9" name="Content Placeholder 7"/>
          <p:cNvSpPr>
            <a:spLocks noGrp="1"/>
          </p:cNvSpPr>
          <p:nvPr>
            <p:ph sz="quarter" idx="14"/>
          </p:nvPr>
        </p:nvSpPr>
        <p:spPr>
          <a:xfrm>
            <a:off x="540000" y="1846800"/>
            <a:ext cx="7272000" cy="439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 name="Date Placeholder 2"/>
          <p:cNvSpPr>
            <a:spLocks noGrp="1"/>
          </p:cNvSpPr>
          <p:nvPr>
            <p:ph type="dt" sz="half" idx="15"/>
          </p:nvPr>
        </p:nvSpPr>
        <p:spPr/>
        <p:txBody>
          <a:bodyPr/>
          <a:lstStyle/>
          <a:p>
            <a:endParaRPr lang="en-GB" dirty="0"/>
          </a:p>
        </p:txBody>
      </p:sp>
      <p:sp>
        <p:nvSpPr>
          <p:cNvPr id="8" name="Slide Number Placeholder 7"/>
          <p:cNvSpPr>
            <a:spLocks noGrp="1"/>
          </p:cNvSpPr>
          <p:nvPr>
            <p:ph type="sldNum" sz="quarter" idx="16"/>
          </p:nvPr>
        </p:nvSpPr>
        <p:spPr/>
        <p:txBody>
          <a:bodyPr/>
          <a:lstStyle/>
          <a:p>
            <a:fld id="{72B4E084-70D5-4C53-8A39-B95869D3D307}" type="slidenum">
              <a:rPr lang="en-GB" smtClean="0"/>
              <a:pPr/>
              <a:t>‹#›</a:t>
            </a:fld>
            <a:endParaRPr lang="en-GB" dirty="0"/>
          </a:p>
        </p:txBody>
      </p:sp>
    </p:spTree>
    <p:extLst>
      <p:ext uri="{BB962C8B-B14F-4D97-AF65-F5344CB8AC3E}">
        <p14:creationId xmlns:p14="http://schemas.microsoft.com/office/powerpoint/2010/main" val="55516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_add photos">
    <p:spTree>
      <p:nvGrpSpPr>
        <p:cNvPr id="1" name=""/>
        <p:cNvGrpSpPr/>
        <p:nvPr/>
      </p:nvGrpSpPr>
      <p:grpSpPr>
        <a:xfrm>
          <a:off x="0" y="0"/>
          <a:ext cx="0" cy="0"/>
          <a:chOff x="0" y="0"/>
          <a:chExt cx="0" cy="0"/>
        </a:xfrm>
      </p:grpSpPr>
      <p:sp>
        <p:nvSpPr>
          <p:cNvPr id="9" name="Rectangle 8"/>
          <p:cNvSpPr/>
          <p:nvPr userDrawn="1"/>
        </p:nvSpPr>
        <p:spPr>
          <a:xfrm>
            <a:off x="4590000" y="4608000"/>
            <a:ext cx="2250000" cy="2250000"/>
          </a:xfrm>
          <a:prstGeom prst="rect">
            <a:avLst/>
          </a:prstGeom>
          <a:solidFill>
            <a:srgbClr val="141B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0" y="2305226"/>
            <a:ext cx="6840000" cy="2250000"/>
          </a:xfrm>
          <a:prstGeom prst="rect">
            <a:avLst/>
          </a:prstGeom>
          <a:solidFill>
            <a:srgbClr val="00A5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0"/>
            <a:ext cx="2250000" cy="225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30000" y="2700000"/>
            <a:ext cx="6062348" cy="1384995"/>
          </a:xfrm>
        </p:spPr>
        <p:txBody>
          <a:bodyPr anchor="ctr" anchorCtr="0">
            <a:noAutofit/>
          </a:bodyPr>
          <a:lstStyle>
            <a:lvl1pPr algn="l">
              <a:defRPr sz="45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630000" y="4610452"/>
            <a:ext cx="3600000" cy="555548"/>
          </a:xfrm>
        </p:spPr>
        <p:txBody>
          <a:bodyPr anchor="b" anchorCtr="0">
            <a:noAutofit/>
          </a:bodyPr>
          <a:lstStyle>
            <a:lvl1pPr marL="0" indent="0" algn="l">
              <a:buNone/>
              <a:defRPr sz="175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Date Placeholder 3"/>
          <p:cNvSpPr>
            <a:spLocks noGrp="1"/>
          </p:cNvSpPr>
          <p:nvPr>
            <p:ph type="dt" sz="half" idx="10"/>
          </p:nvPr>
        </p:nvSpPr>
        <p:spPr>
          <a:xfrm>
            <a:off x="628650" y="5125252"/>
            <a:ext cx="3601350" cy="281635"/>
          </a:xfrm>
          <a:prstGeom prst="rect">
            <a:avLst/>
          </a:prstGeom>
        </p:spPr>
        <p:txBody>
          <a:bodyPr lIns="0" tIns="0" rIns="0" bIns="0">
            <a:noAutofit/>
          </a:bodyPr>
          <a:lstStyle>
            <a:lvl1pPr>
              <a:defRPr sz="1750" b="1">
                <a:solidFill>
                  <a:schemeClr val="tx1"/>
                </a:solidFill>
              </a:defRPr>
            </a:lvl1pPr>
          </a:lstStyle>
          <a:p>
            <a:endParaRPr lang="en-GB"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00" y="630000"/>
            <a:ext cx="1257333" cy="698400"/>
          </a:xfrm>
          <a:prstGeom prst="rect">
            <a:avLst/>
          </a:prstGeom>
        </p:spPr>
      </p:pic>
      <p:sp>
        <p:nvSpPr>
          <p:cNvPr id="6" name="Content Placeholder 5"/>
          <p:cNvSpPr>
            <a:spLocks noGrp="1"/>
          </p:cNvSpPr>
          <p:nvPr>
            <p:ph sz="quarter" idx="13" hasCustomPrompt="1"/>
          </p:nvPr>
        </p:nvSpPr>
        <p:spPr>
          <a:xfrm>
            <a:off x="6894000" y="2305049"/>
            <a:ext cx="2250000" cy="2250000"/>
          </a:xfrm>
          <a:solidFill>
            <a:schemeClr val="bg1">
              <a:lumMod val="95000"/>
            </a:schemeClr>
          </a:solidFill>
        </p:spPr>
        <p:txBody>
          <a:bodyPr/>
          <a:lstStyle>
            <a:lvl1pPr marL="0" indent="0">
              <a:buFontTx/>
              <a:buNone/>
              <a:defRPr sz="1600"/>
            </a:lvl1pPr>
            <a:lvl2pPr>
              <a:defRPr sz="1600"/>
            </a:lvl2pPr>
            <a:lvl3pPr>
              <a:defRPr sz="1600"/>
            </a:lvl3pPr>
            <a:lvl4pPr>
              <a:defRPr sz="1600"/>
            </a:lvl4pPr>
            <a:lvl5pPr>
              <a:defRPr sz="1600"/>
            </a:lvl5pPr>
          </a:lstStyle>
          <a:p>
            <a:pPr lvl="0"/>
            <a:r>
              <a:rPr lang="en-US" dirty="0"/>
              <a:t>Image</a:t>
            </a:r>
            <a:endParaRPr lang="en-GB" dirty="0"/>
          </a:p>
        </p:txBody>
      </p:sp>
      <p:sp>
        <p:nvSpPr>
          <p:cNvPr id="11" name="Content Placeholder 10"/>
          <p:cNvSpPr>
            <a:spLocks noGrp="1"/>
          </p:cNvSpPr>
          <p:nvPr>
            <p:ph sz="quarter" idx="14" hasCustomPrompt="1"/>
          </p:nvPr>
        </p:nvSpPr>
        <p:spPr>
          <a:xfrm>
            <a:off x="6894000" y="4608513"/>
            <a:ext cx="2250000" cy="2250000"/>
          </a:xfrm>
          <a:solidFill>
            <a:schemeClr val="bg1">
              <a:lumMod val="95000"/>
            </a:schemeClr>
          </a:solidFill>
        </p:spPr>
        <p:txBody>
          <a:bodyPr/>
          <a:lstStyle>
            <a:lvl1pPr marL="0" indent="0">
              <a:buFontTx/>
              <a:buNone/>
              <a:defRPr sz="1600"/>
            </a:lvl1pPr>
            <a:lvl2pPr>
              <a:defRPr sz="1600"/>
            </a:lvl2pPr>
            <a:lvl3pPr>
              <a:defRPr sz="1600"/>
            </a:lvl3pPr>
            <a:lvl4pPr>
              <a:defRPr sz="1600"/>
            </a:lvl4pPr>
            <a:lvl5pPr>
              <a:defRPr sz="1600"/>
            </a:lvl5pPr>
          </a:lstStyle>
          <a:p>
            <a:pPr lvl="0"/>
            <a:r>
              <a:rPr lang="en-US" dirty="0"/>
              <a:t>Image</a:t>
            </a:r>
            <a:endParaRPr lang="en-GB" dirty="0"/>
          </a:p>
        </p:txBody>
      </p:sp>
    </p:spTree>
    <p:extLst>
      <p:ext uri="{BB962C8B-B14F-4D97-AF65-F5344CB8AC3E}">
        <p14:creationId xmlns:p14="http://schemas.microsoft.com/office/powerpoint/2010/main" val="2766706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_ with captions">
    <p:spTree>
      <p:nvGrpSpPr>
        <p:cNvPr id="1" name=""/>
        <p:cNvGrpSpPr/>
        <p:nvPr/>
      </p:nvGrpSpPr>
      <p:grpSpPr>
        <a:xfrm>
          <a:off x="0" y="0"/>
          <a:ext cx="0" cy="0"/>
          <a:chOff x="0" y="0"/>
          <a:chExt cx="0" cy="0"/>
        </a:xfrm>
      </p:grpSpPr>
      <p:sp>
        <p:nvSpPr>
          <p:cNvPr id="2" name="Title 1"/>
          <p:cNvSpPr>
            <a:spLocks noGrp="1"/>
          </p:cNvSpPr>
          <p:nvPr>
            <p:ph type="title"/>
          </p:nvPr>
        </p:nvSpPr>
        <p:spPr>
          <a:xfrm>
            <a:off x="612000" y="460800"/>
            <a:ext cx="7920000" cy="413843"/>
          </a:xfrm>
        </p:spPr>
        <p:txBody>
          <a:bodyPr>
            <a:noAutofit/>
          </a:bodyPr>
          <a:lstStyle>
            <a:lvl1pPr>
              <a:defRPr>
                <a:solidFill>
                  <a:schemeClr val="tx2"/>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
        <p:nvSpPr>
          <p:cNvPr id="5" name="Text Placeholder 4"/>
          <p:cNvSpPr>
            <a:spLocks noGrp="1"/>
          </p:cNvSpPr>
          <p:nvPr>
            <p:ph type="body" sz="quarter" idx="13"/>
          </p:nvPr>
        </p:nvSpPr>
        <p:spPr>
          <a:xfrm>
            <a:off x="612775" y="874643"/>
            <a:ext cx="7918450" cy="420826"/>
          </a:xfrm>
        </p:spPr>
        <p:txBody>
          <a:bodyPr anchor="b" anchorCtr="0">
            <a:noAutofit/>
          </a:bodyPr>
          <a:lstStyle>
            <a:lvl1pPr marL="0" indent="0">
              <a:buFontTx/>
              <a:buNone/>
              <a:defRPr sz="2400" b="1">
                <a:solidFill>
                  <a:schemeClr val="tx2"/>
                </a:solidFill>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p:txBody>
      </p:sp>
      <p:sp>
        <p:nvSpPr>
          <p:cNvPr id="4" name="Text Placeholder 3"/>
          <p:cNvSpPr>
            <a:spLocks noGrp="1"/>
          </p:cNvSpPr>
          <p:nvPr>
            <p:ph type="body" sz="quarter" idx="18"/>
          </p:nvPr>
        </p:nvSpPr>
        <p:spPr>
          <a:xfrm>
            <a:off x="612775" y="3600000"/>
            <a:ext cx="1728000" cy="1728000"/>
          </a:xfrm>
          <a:solidFill>
            <a:srgbClr val="00968E"/>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19" name="Text Placeholder 3"/>
          <p:cNvSpPr>
            <a:spLocks noGrp="1"/>
          </p:cNvSpPr>
          <p:nvPr>
            <p:ph type="body" sz="quarter" idx="19"/>
          </p:nvPr>
        </p:nvSpPr>
        <p:spPr>
          <a:xfrm>
            <a:off x="2674800" y="3600000"/>
            <a:ext cx="1728000" cy="1728000"/>
          </a:xfrm>
          <a:solidFill>
            <a:srgbClr val="00B140"/>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20" name="Text Placeholder 3"/>
          <p:cNvSpPr>
            <a:spLocks noGrp="1"/>
          </p:cNvSpPr>
          <p:nvPr>
            <p:ph type="body" sz="quarter" idx="20"/>
          </p:nvPr>
        </p:nvSpPr>
        <p:spPr>
          <a:xfrm>
            <a:off x="4741200" y="3600000"/>
            <a:ext cx="1728000" cy="1728000"/>
          </a:xfrm>
          <a:solidFill>
            <a:schemeClr val="accent1"/>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21" name="Text Placeholder 3"/>
          <p:cNvSpPr>
            <a:spLocks noGrp="1"/>
          </p:cNvSpPr>
          <p:nvPr>
            <p:ph type="body" sz="quarter" idx="21"/>
          </p:nvPr>
        </p:nvSpPr>
        <p:spPr>
          <a:xfrm>
            <a:off x="6803225" y="3600000"/>
            <a:ext cx="1728000" cy="1728000"/>
          </a:xfrm>
          <a:solidFill>
            <a:srgbClr val="00A5E1"/>
          </a:solidFill>
          <a:ln>
            <a:noFill/>
          </a:ln>
        </p:spPr>
        <p:txBody>
          <a:bodyPr lIns="144000" tIns="144000" rIns="144000" bIns="144000">
            <a:noAutofit/>
          </a:bodyPr>
          <a:lstStyle>
            <a:lvl1pPr marL="144000" indent="-144000">
              <a:buFont typeface="Wingdings" panose="05000000000000000000" pitchFamily="2" charset="2"/>
              <a:buChar char="§"/>
              <a:defRPr sz="1400">
                <a:solidFill>
                  <a:schemeClr val="bg1"/>
                </a:solidFill>
              </a:defRPr>
            </a:lvl1pPr>
            <a:lvl2pPr marL="360000" indent="-144000">
              <a:buFont typeface="Calibri" panose="020F0502020204030204" pitchFamily="34" charset="0"/>
              <a:buChar char="‒"/>
              <a:defRPr sz="1400">
                <a:solidFill>
                  <a:schemeClr val="bg1"/>
                </a:solidFill>
              </a:defRPr>
            </a:lvl2pPr>
            <a:lvl3pPr marL="576000" indent="0">
              <a:buFontTx/>
              <a:buNone/>
              <a:defRPr/>
            </a:lvl3pPr>
            <a:lvl4pPr marL="864000" indent="0">
              <a:buFontTx/>
              <a:buNone/>
              <a:defRPr/>
            </a:lvl4pPr>
            <a:lvl5pPr marL="1152000" indent="0">
              <a:buFontTx/>
              <a:buNone/>
              <a:defRPr/>
            </a:lvl5pPr>
          </a:lstStyle>
          <a:p>
            <a:pPr lvl="0"/>
            <a:r>
              <a:rPr lang="en-US"/>
              <a:t>Edit Master text styles</a:t>
            </a:r>
          </a:p>
          <a:p>
            <a:pPr lvl="1"/>
            <a:r>
              <a:rPr lang="en-US"/>
              <a:t>Second level</a:t>
            </a:r>
          </a:p>
        </p:txBody>
      </p:sp>
      <p:sp>
        <p:nvSpPr>
          <p:cNvPr id="9" name="Content Placeholder 8"/>
          <p:cNvSpPr>
            <a:spLocks noGrp="1"/>
          </p:cNvSpPr>
          <p:nvPr>
            <p:ph sz="quarter" idx="22" hasCustomPrompt="1"/>
          </p:nvPr>
        </p:nvSpPr>
        <p:spPr>
          <a:xfrm>
            <a:off x="612000" y="1836000"/>
            <a:ext cx="1728000" cy="1728000"/>
          </a:xfrm>
          <a:solidFill>
            <a:schemeClr val="bg1">
              <a:lumMod val="95000"/>
            </a:schemeClr>
          </a:solidFill>
        </p:spPr>
        <p:txBody>
          <a:bodyPr/>
          <a:lstStyle>
            <a:lvl1pPr marL="0" indent="0">
              <a:buFontTx/>
              <a:buNone/>
              <a:defRPr sz="1400"/>
            </a:lvl1pPr>
            <a:lvl2pPr>
              <a:defRPr sz="1400"/>
            </a:lvl2pPr>
            <a:lvl3pPr>
              <a:defRPr sz="1400"/>
            </a:lvl3pPr>
            <a:lvl4pPr>
              <a:defRPr sz="1400"/>
            </a:lvl4pPr>
            <a:lvl5pPr>
              <a:defRPr sz="1400"/>
            </a:lvl5pPr>
          </a:lstStyle>
          <a:p>
            <a:pPr lvl="0"/>
            <a:r>
              <a:rPr lang="en-US" dirty="0"/>
              <a:t>Image</a:t>
            </a:r>
            <a:endParaRPr lang="en-GB" dirty="0"/>
          </a:p>
        </p:txBody>
      </p:sp>
      <p:sp>
        <p:nvSpPr>
          <p:cNvPr id="7" name="Content Placeholder 6"/>
          <p:cNvSpPr>
            <a:spLocks noGrp="1"/>
          </p:cNvSpPr>
          <p:nvPr>
            <p:ph sz="quarter" idx="23" hasCustomPrompt="1"/>
          </p:nvPr>
        </p:nvSpPr>
        <p:spPr>
          <a:xfrm>
            <a:off x="2674800" y="1836000"/>
            <a:ext cx="1728000" cy="1728000"/>
          </a:xfrm>
          <a:solidFill>
            <a:schemeClr val="bg1">
              <a:lumMod val="95000"/>
            </a:schemeClr>
          </a:solidFill>
        </p:spPr>
        <p:txBody>
          <a:bodyPr/>
          <a:lstStyle>
            <a:lvl1pPr marL="0" indent="0">
              <a:buFontTx/>
              <a:buNone/>
              <a:defRPr sz="1400"/>
            </a:lvl1pPr>
            <a:lvl2pPr>
              <a:defRPr sz="1400"/>
            </a:lvl2pPr>
            <a:lvl3pPr>
              <a:defRPr sz="1400"/>
            </a:lvl3pPr>
            <a:lvl4pPr>
              <a:defRPr sz="1400"/>
            </a:lvl4pPr>
            <a:lvl5pPr>
              <a:defRPr sz="1400"/>
            </a:lvl5pPr>
          </a:lstStyle>
          <a:p>
            <a:pPr lvl="0"/>
            <a:r>
              <a:rPr lang="en-US" dirty="0"/>
              <a:t>Image</a:t>
            </a:r>
            <a:endParaRPr lang="en-GB" dirty="0"/>
          </a:p>
        </p:txBody>
      </p:sp>
      <p:sp>
        <p:nvSpPr>
          <p:cNvPr id="13" name="Content Placeholder 12"/>
          <p:cNvSpPr>
            <a:spLocks noGrp="1"/>
          </p:cNvSpPr>
          <p:nvPr>
            <p:ph sz="quarter" idx="24" hasCustomPrompt="1"/>
          </p:nvPr>
        </p:nvSpPr>
        <p:spPr>
          <a:xfrm>
            <a:off x="4741200" y="1836000"/>
            <a:ext cx="1728000" cy="1728000"/>
          </a:xfrm>
          <a:solidFill>
            <a:schemeClr val="bg1">
              <a:lumMod val="95000"/>
            </a:schemeClr>
          </a:solidFill>
        </p:spPr>
        <p:txBody>
          <a:bodyPr/>
          <a:lstStyle>
            <a:lvl1pPr marL="0" indent="0">
              <a:buFontTx/>
              <a:buNone/>
              <a:defRPr sz="1400"/>
            </a:lvl1pPr>
            <a:lvl2pPr>
              <a:defRPr sz="1400"/>
            </a:lvl2pPr>
            <a:lvl3pPr>
              <a:defRPr sz="1400"/>
            </a:lvl3pPr>
            <a:lvl4pPr>
              <a:defRPr sz="1400"/>
            </a:lvl4pPr>
            <a:lvl5pPr>
              <a:defRPr sz="1400"/>
            </a:lvl5pPr>
          </a:lstStyle>
          <a:p>
            <a:pPr lvl="0"/>
            <a:r>
              <a:rPr lang="en-US" dirty="0"/>
              <a:t>Image</a:t>
            </a:r>
            <a:endParaRPr lang="en-GB" dirty="0"/>
          </a:p>
        </p:txBody>
      </p:sp>
      <p:sp>
        <p:nvSpPr>
          <p:cNvPr id="16" name="Content Placeholder 15"/>
          <p:cNvSpPr>
            <a:spLocks noGrp="1"/>
          </p:cNvSpPr>
          <p:nvPr>
            <p:ph sz="quarter" idx="25" hasCustomPrompt="1"/>
          </p:nvPr>
        </p:nvSpPr>
        <p:spPr>
          <a:xfrm>
            <a:off x="6804000" y="1836000"/>
            <a:ext cx="1728000" cy="1728000"/>
          </a:xfrm>
          <a:solidFill>
            <a:schemeClr val="bg1">
              <a:lumMod val="95000"/>
            </a:schemeClr>
          </a:solidFill>
        </p:spPr>
        <p:txBody>
          <a:bodyPr/>
          <a:lstStyle>
            <a:lvl1pPr marL="0" indent="0">
              <a:buFontTx/>
              <a:buNone/>
              <a:defRPr sz="1400" baseline="0"/>
            </a:lvl1pPr>
            <a:lvl2pPr>
              <a:defRPr sz="1400"/>
            </a:lvl2pPr>
            <a:lvl3pPr>
              <a:defRPr sz="1400"/>
            </a:lvl3pPr>
            <a:lvl4pPr>
              <a:defRPr sz="1400"/>
            </a:lvl4pPr>
            <a:lvl5pPr>
              <a:defRPr sz="1400"/>
            </a:lvl5pPr>
          </a:lstStyle>
          <a:p>
            <a:pPr lvl="0"/>
            <a:r>
              <a:rPr lang="en-US" dirty="0"/>
              <a:t>Image</a:t>
            </a:r>
            <a:endParaRPr lang="en-GB" dirty="0"/>
          </a:p>
        </p:txBody>
      </p:sp>
    </p:spTree>
    <p:extLst>
      <p:ext uri="{BB962C8B-B14F-4D97-AF65-F5344CB8AC3E}">
        <p14:creationId xmlns:p14="http://schemas.microsoft.com/office/powerpoint/2010/main" val="2495357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lvl1pPr marL="0" indent="0">
              <a:spcAft>
                <a:spcPts val="1200"/>
              </a:spcAft>
              <a:buFontTx/>
              <a:buNone/>
              <a:defRPr/>
            </a:lvl1pPr>
          </a:lstStyle>
          <a:p>
            <a:pPr lvl="0"/>
            <a:r>
              <a:rPr lang="en-US" dirty="0"/>
              <a:t>Edit Master text styles</a:t>
            </a:r>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dirty="0"/>
          </a:p>
        </p:txBody>
      </p:sp>
      <p:sp>
        <p:nvSpPr>
          <p:cNvPr id="4" name="Title 3">
            <a:extLst>
              <a:ext uri="{FF2B5EF4-FFF2-40B4-BE49-F238E27FC236}">
                <a16:creationId xmlns:a16="http://schemas.microsoft.com/office/drawing/2014/main" id="{5CC4C3D3-378F-45C6-B777-E7665BF5576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926672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Title and 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idx="1"/>
          </p:nvPr>
        </p:nvSpPr>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3164153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itle and 2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612000" y="1620000"/>
            <a:ext cx="3886200" cy="4351338"/>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620000"/>
            <a:ext cx="3886200" cy="4351338"/>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3130439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1_Title and image/chart/object 2">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612000" y="1620000"/>
            <a:ext cx="7920000" cy="2124000"/>
          </a:xfrm>
        </p:spPr>
        <p:txBody>
          <a:bodyPr>
            <a:no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000" y="3856380"/>
            <a:ext cx="7920000" cy="2124000"/>
          </a:xfrm>
        </p:spPr>
        <p:txBody>
          <a:bodyPr>
            <a:noAutofit/>
          </a:bodyPr>
          <a:lstStyle>
            <a:lvl1pPr marL="0" indent="0">
              <a:buFontTx/>
              <a:buNone/>
              <a:defRPr/>
            </a:lvl1pPr>
          </a:lstStyle>
          <a:p>
            <a:pPr lvl="0"/>
            <a:r>
              <a:rPr lang="en-US"/>
              <a:t>Edit Master text styles</a:t>
            </a:r>
          </a:p>
        </p:txBody>
      </p:sp>
      <p:sp>
        <p:nvSpPr>
          <p:cNvPr id="7" name="Slide Number Placeholder 6"/>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1998205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ext and Table 1">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US" dirty="0"/>
          </a:p>
        </p:txBody>
      </p:sp>
      <p:sp>
        <p:nvSpPr>
          <p:cNvPr id="3" name="Content Placeholder 2"/>
          <p:cNvSpPr>
            <a:spLocks noGrp="1"/>
          </p:cNvSpPr>
          <p:nvPr>
            <p:ph sz="half" idx="1"/>
          </p:nvPr>
        </p:nvSpPr>
        <p:spPr>
          <a:xfrm>
            <a:off x="612000" y="1620000"/>
            <a:ext cx="7920000" cy="1080000"/>
          </a:xfrm>
        </p:spPr>
        <p:txBody>
          <a:bodyPr>
            <a:noAutofit/>
          </a:bodyPr>
          <a:lstStyle>
            <a:lvl1pPr>
              <a:defRPr sz="1600"/>
            </a:lvl1pPr>
            <a:lvl2pPr>
              <a:defRPr sz="1600"/>
            </a:lvl2pPr>
          </a:lstStyle>
          <a:p>
            <a:pPr lvl="0"/>
            <a:r>
              <a:rPr lang="en-US"/>
              <a:t>Edit Master text styles</a:t>
            </a:r>
          </a:p>
          <a:p>
            <a:pPr lvl="1"/>
            <a:r>
              <a:rPr lang="en-US"/>
              <a:t>Second level</a:t>
            </a:r>
          </a:p>
        </p:txBody>
      </p:sp>
      <p:sp>
        <p:nvSpPr>
          <p:cNvPr id="4" name="Content Placeholder 3"/>
          <p:cNvSpPr>
            <a:spLocks noGrp="1"/>
          </p:cNvSpPr>
          <p:nvPr>
            <p:ph sz="half" idx="2"/>
          </p:nvPr>
        </p:nvSpPr>
        <p:spPr>
          <a:xfrm>
            <a:off x="612000" y="2835961"/>
            <a:ext cx="7920000" cy="3168000"/>
          </a:xfrm>
        </p:spPr>
        <p:txBody>
          <a:bodyPr>
            <a:noAutofit/>
          </a:bodyPr>
          <a:lstStyle>
            <a:lvl1pPr marL="0" indent="0">
              <a:buFontTx/>
              <a:buNone/>
              <a:defRPr/>
            </a:lvl1pPr>
          </a:lstStyle>
          <a:p>
            <a:pPr lvl="0"/>
            <a:r>
              <a:rPr lang="en-US"/>
              <a:t>Edit Master text styles</a:t>
            </a:r>
          </a:p>
        </p:txBody>
      </p:sp>
      <p:sp>
        <p:nvSpPr>
          <p:cNvPr id="7" name="Slide Number Placeholder 6"/>
          <p:cNvSpPr>
            <a:spLocks noGrp="1"/>
          </p:cNvSpPr>
          <p:nvPr>
            <p:ph type="sldNum" sz="quarter" idx="12"/>
          </p:nvPr>
        </p:nvSpPr>
        <p:spPr/>
        <p:txBody>
          <a:bodyPr/>
          <a:lstStyle/>
          <a:p>
            <a:fld id="{C1B3EF10-4E29-4F0C-9AB6-355B3A7B01AB}" type="slidenum">
              <a:rPr lang="en-GB" smtClean="0"/>
              <a:t>‹#›</a:t>
            </a:fld>
            <a:endParaRPr lang="en-GB"/>
          </a:p>
        </p:txBody>
      </p:sp>
    </p:spTree>
    <p:extLst>
      <p:ext uri="{BB962C8B-B14F-4D97-AF65-F5344CB8AC3E}">
        <p14:creationId xmlns:p14="http://schemas.microsoft.com/office/powerpoint/2010/main" val="1892001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000" y="460800"/>
            <a:ext cx="7920000" cy="817200"/>
          </a:xfrm>
          <a:prstGeom prst="rect">
            <a:avLst/>
          </a:prstGeom>
        </p:spPr>
        <p:txBody>
          <a:bodyPr vert="horz" lIns="0" tIns="0" rIns="0" bIns="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12000" y="1620000"/>
            <a:ext cx="7920000"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12000" y="6336000"/>
            <a:ext cx="252000" cy="252000"/>
          </a:xfrm>
          <a:prstGeom prst="rect">
            <a:avLst/>
          </a:prstGeom>
          <a:solidFill>
            <a:schemeClr val="tx2"/>
          </a:solidFill>
        </p:spPr>
        <p:txBody>
          <a:bodyPr vert="horz" lIns="36000" tIns="36000" rIns="36000" bIns="36000" rtlCol="0" anchor="ctr" anchorCtr="1"/>
          <a:lstStyle>
            <a:lvl1pPr algn="r">
              <a:defRPr sz="900">
                <a:solidFill>
                  <a:schemeClr val="bg1"/>
                </a:solidFill>
              </a:defRPr>
            </a:lvl1pPr>
          </a:lstStyle>
          <a:p>
            <a:fld id="{C1B3EF10-4E29-4F0C-9AB6-355B3A7B01AB}" type="slidenum">
              <a:rPr lang="en-GB" smtClean="0"/>
              <a:pPr/>
              <a:t>‹#›</a:t>
            </a:fld>
            <a:endParaRPr lang="en-GB"/>
          </a:p>
        </p:txBody>
      </p:sp>
      <p:cxnSp>
        <p:nvCxnSpPr>
          <p:cNvPr id="10" name="Straight Connector 9"/>
          <p:cNvCxnSpPr/>
          <p:nvPr userDrawn="1"/>
        </p:nvCxnSpPr>
        <p:spPr>
          <a:xfrm>
            <a:off x="612000" y="1382400"/>
            <a:ext cx="7920000"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7992000" y="594000"/>
            <a:ext cx="540000" cy="299949"/>
          </a:xfrm>
          <a:prstGeom prst="rect">
            <a:avLst/>
          </a:prstGeom>
        </p:spPr>
      </p:pic>
    </p:spTree>
    <p:extLst>
      <p:ext uri="{BB962C8B-B14F-4D97-AF65-F5344CB8AC3E}">
        <p14:creationId xmlns:p14="http://schemas.microsoft.com/office/powerpoint/2010/main" val="1588558188"/>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73" r:id="rId3"/>
    <p:sldLayoutId id="2147483694" r:id="rId4"/>
    <p:sldLayoutId id="2147483674" r:id="rId5"/>
    <p:sldLayoutId id="2147483676" r:id="rId6"/>
    <p:sldLayoutId id="2147483664" r:id="rId7"/>
    <p:sldLayoutId id="2147483677" r:id="rId8"/>
    <p:sldLayoutId id="2147483678" r:id="rId9"/>
    <p:sldLayoutId id="2147483679" r:id="rId10"/>
    <p:sldLayoutId id="2147483689" r:id="rId11"/>
    <p:sldLayoutId id="2147483690" r:id="rId12"/>
    <p:sldLayoutId id="2147483680" r:id="rId13"/>
    <p:sldLayoutId id="2147483681" r:id="rId14"/>
    <p:sldLayoutId id="2147483682" r:id="rId15"/>
    <p:sldLayoutId id="2147483683" r:id="rId16"/>
    <p:sldLayoutId id="2147483684" r:id="rId17"/>
    <p:sldLayoutId id="2147483685" r:id="rId18"/>
    <p:sldLayoutId id="2147483686" r:id="rId19"/>
    <p:sldLayoutId id="2147483688" r:id="rId20"/>
    <p:sldLayoutId id="2147483687" r:id="rId21"/>
    <p:sldLayoutId id="2147483691" r:id="rId22"/>
    <p:sldLayoutId id="2147483695" r:id="rId23"/>
  </p:sldLayoutIdLst>
  <p:hf hdr="0" ftr="0" dt="0"/>
  <p:txStyles>
    <p:titleStyle>
      <a:lvl1pPr algn="l" defTabSz="914400" rtl="0" eaLnBrk="1" latinLnBrk="0" hangingPunct="1">
        <a:lnSpc>
          <a:spcPct val="100000"/>
        </a:lnSpc>
        <a:spcBef>
          <a:spcPct val="0"/>
        </a:spcBef>
        <a:buNone/>
        <a:defRPr sz="2400" kern="1200">
          <a:solidFill>
            <a:schemeClr val="tx1"/>
          </a:solidFill>
          <a:latin typeface="+mj-lt"/>
          <a:ea typeface="+mj-ea"/>
          <a:cs typeface="+mj-cs"/>
        </a:defRPr>
      </a:lvl1pPr>
    </p:titleStyle>
    <p:bodyStyle>
      <a:lvl1pPr marL="144000" indent="-144000" algn="l" defTabSz="914400" rtl="0" eaLnBrk="1" latinLnBrk="0" hangingPunct="1">
        <a:lnSpc>
          <a:spcPct val="100000"/>
        </a:lnSpc>
        <a:spcBef>
          <a:spcPts val="0"/>
        </a:spcBef>
        <a:spcAft>
          <a:spcPts val="600"/>
        </a:spcAft>
        <a:buClrTx/>
        <a:buFont typeface="Wingdings" panose="05000000000000000000" pitchFamily="2" charset="2"/>
        <a:buChar char="§"/>
        <a:defRPr sz="2000" kern="1200">
          <a:solidFill>
            <a:schemeClr val="tx1"/>
          </a:solidFill>
          <a:latin typeface="+mn-lt"/>
          <a:ea typeface="+mn-ea"/>
          <a:cs typeface="+mn-cs"/>
        </a:defRPr>
      </a:lvl1pPr>
      <a:lvl2pPr marL="432000" indent="-144000" algn="l" defTabSz="914400" rtl="0" eaLnBrk="1" latinLnBrk="0" hangingPunct="1">
        <a:lnSpc>
          <a:spcPct val="100000"/>
        </a:lnSpc>
        <a:spcBef>
          <a:spcPts val="0"/>
        </a:spcBef>
        <a:spcAft>
          <a:spcPts val="600"/>
        </a:spcAft>
        <a:buClrTx/>
        <a:buFont typeface="Calibri" panose="020F0502020204030204" pitchFamily="34" charset="0"/>
        <a:buChar char="–"/>
        <a:defRPr sz="1800" kern="1200">
          <a:solidFill>
            <a:schemeClr val="tx1"/>
          </a:solidFill>
          <a:latin typeface="+mn-lt"/>
          <a:ea typeface="+mn-ea"/>
          <a:cs typeface="+mn-cs"/>
        </a:defRPr>
      </a:lvl2pPr>
      <a:lvl3pPr marL="720000" indent="-144000" algn="l" defTabSz="914400" rtl="0" eaLnBrk="1" latinLnBrk="0" hangingPunct="1">
        <a:lnSpc>
          <a:spcPct val="100000"/>
        </a:lnSpc>
        <a:spcBef>
          <a:spcPts val="0"/>
        </a:spcBef>
        <a:spcAft>
          <a:spcPts val="600"/>
        </a:spcAft>
        <a:buClrTx/>
        <a:buFont typeface="Wingdings" panose="05000000000000000000" pitchFamily="2" charset="2"/>
        <a:buChar char="§"/>
        <a:defRPr sz="1800" kern="1200">
          <a:solidFill>
            <a:schemeClr val="tx1"/>
          </a:solidFill>
          <a:latin typeface="+mn-lt"/>
          <a:ea typeface="+mn-ea"/>
          <a:cs typeface="+mn-cs"/>
        </a:defRPr>
      </a:lvl3pPr>
      <a:lvl4pPr marL="1008000" indent="-144000" algn="l" defTabSz="914400" rtl="0" eaLnBrk="1" latinLnBrk="0" hangingPunct="1">
        <a:lnSpc>
          <a:spcPct val="100000"/>
        </a:lnSpc>
        <a:spcBef>
          <a:spcPts val="0"/>
        </a:spcBef>
        <a:spcAft>
          <a:spcPts val="600"/>
        </a:spcAft>
        <a:buClrTx/>
        <a:buFont typeface="Calibri" panose="020F0502020204030204" pitchFamily="34" charset="0"/>
        <a:buChar char="–"/>
        <a:defRPr sz="1600" kern="1200">
          <a:solidFill>
            <a:schemeClr val="tx1"/>
          </a:solidFill>
          <a:latin typeface="+mn-lt"/>
          <a:ea typeface="+mn-ea"/>
          <a:cs typeface="+mn-cs"/>
        </a:defRPr>
      </a:lvl4pPr>
      <a:lvl5pPr marL="1296000" indent="-144000" algn="l" defTabSz="914400" rtl="0" eaLnBrk="1" latinLnBrk="0" hangingPunct="1">
        <a:lnSpc>
          <a:spcPct val="100000"/>
        </a:lnSpc>
        <a:spcBef>
          <a:spcPts val="0"/>
        </a:spcBef>
        <a:spcAft>
          <a:spcPts val="600"/>
        </a:spcAft>
        <a:buClrTx/>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3.xml"/><Relationship Id="rId6" Type="http://schemas.openxmlformats.org/officeDocument/2006/relationships/image" Target="../media/image7.jpeg"/><Relationship Id="rId5" Type="http://schemas.openxmlformats.org/officeDocument/2006/relationships/hyperlink" Target="http://www.google.co.uk/url?sa=i&amp;rct=j&amp;q=&amp;esrc=s&amp;source=images&amp;cd=&amp;cad=rja&amp;uact=8&amp;ved=0ahUKEwi42ISej6fNAhVnDsAKHdydA1AQjRwIBw&amp;url=http://www.theregister.co.uk/2008/02/15/femtocell_economics/&amp;psig=AFQjCNGOFhQRSmpjAu1OyAF7k8A0g9WjTg&amp;ust=1465980001812492" TargetMode="Externa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contractsfinder.service.gov.uk/Notice/8fd44b3b-c43f-49c2-bb08-f3c3cf301d37"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28650" y="2700000"/>
            <a:ext cx="6063698" cy="1384995"/>
          </a:xfrm>
        </p:spPr>
        <p:txBody>
          <a:bodyPr/>
          <a:lstStyle/>
          <a:p>
            <a:r>
              <a:rPr lang="en-GB" sz="2400" dirty="0"/>
              <a:t>Connected Train and Customer Communications: Development of Rail and Digital Industry Roadmap </a:t>
            </a:r>
            <a:br>
              <a:rPr lang="en-GB" sz="2400" dirty="0"/>
            </a:br>
            <a:r>
              <a:rPr lang="en-GB" sz="2400" dirty="0"/>
              <a:t>T1138-02</a:t>
            </a:r>
          </a:p>
        </p:txBody>
      </p:sp>
      <p:sp>
        <p:nvSpPr>
          <p:cNvPr id="5" name="Subtitle 4"/>
          <p:cNvSpPr>
            <a:spLocks noGrp="1"/>
          </p:cNvSpPr>
          <p:nvPr>
            <p:ph type="subTitle" idx="1"/>
          </p:nvPr>
        </p:nvSpPr>
        <p:spPr/>
        <p:txBody>
          <a:bodyPr/>
          <a:lstStyle/>
          <a:p>
            <a:r>
              <a:rPr lang="en-GB" dirty="0"/>
              <a:t>Supplier Engagement Meeting</a:t>
            </a:r>
          </a:p>
        </p:txBody>
      </p:sp>
      <p:sp>
        <p:nvSpPr>
          <p:cNvPr id="7" name="Date Placeholder 6"/>
          <p:cNvSpPr>
            <a:spLocks noGrp="1"/>
          </p:cNvSpPr>
          <p:nvPr>
            <p:ph type="dt" sz="half" idx="10"/>
          </p:nvPr>
        </p:nvSpPr>
        <p:spPr/>
        <p:txBody>
          <a:bodyPr/>
          <a:lstStyle/>
          <a:p>
            <a:r>
              <a:rPr lang="en-US" dirty="0"/>
              <a:t>15 August 2017</a:t>
            </a:r>
            <a:endParaRPr lang="en-GB" dirty="0"/>
          </a:p>
        </p:txBody>
      </p:sp>
    </p:spTree>
    <p:extLst>
      <p:ext uri="{BB962C8B-B14F-4D97-AF65-F5344CB8AC3E}">
        <p14:creationId xmlns:p14="http://schemas.microsoft.com/office/powerpoint/2010/main" val="783942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CBCB0-2ADE-4162-BD27-E831C1B486C6}"/>
              </a:ext>
            </a:extLst>
          </p:cNvPr>
          <p:cNvSpPr>
            <a:spLocks noGrp="1"/>
          </p:cNvSpPr>
          <p:nvPr>
            <p:ph type="title"/>
          </p:nvPr>
        </p:nvSpPr>
        <p:spPr/>
        <p:txBody>
          <a:bodyPr/>
          <a:lstStyle/>
          <a:p>
            <a:r>
              <a:rPr lang="en-GB" dirty="0"/>
              <a:t>Support Available</a:t>
            </a:r>
          </a:p>
        </p:txBody>
      </p:sp>
      <p:sp>
        <p:nvSpPr>
          <p:cNvPr id="3" name="Content Placeholder 2">
            <a:extLst>
              <a:ext uri="{FF2B5EF4-FFF2-40B4-BE49-F238E27FC236}">
                <a16:creationId xmlns:a16="http://schemas.microsoft.com/office/drawing/2014/main" id="{7CE998A6-9752-49D5-88DC-2A42066F2E88}"/>
              </a:ext>
            </a:extLst>
          </p:cNvPr>
          <p:cNvSpPr>
            <a:spLocks noGrp="1"/>
          </p:cNvSpPr>
          <p:nvPr>
            <p:ph idx="1"/>
          </p:nvPr>
        </p:nvSpPr>
        <p:spPr>
          <a:xfrm>
            <a:off x="612000" y="1531510"/>
            <a:ext cx="7920000" cy="4804490"/>
          </a:xfrm>
        </p:spPr>
        <p:txBody>
          <a:bodyPr/>
          <a:lstStyle/>
          <a:p>
            <a:r>
              <a:rPr lang="en-GB" dirty="0"/>
              <a:t> </a:t>
            </a:r>
            <a:r>
              <a:rPr lang="en-GB" sz="1800" dirty="0"/>
              <a:t>Project Steering Group (with members from RDG, Network Rail, RSSB and </a:t>
            </a:r>
            <a:r>
              <a:rPr lang="en-GB" sz="1800" dirty="0" err="1"/>
              <a:t>techUK</a:t>
            </a:r>
            <a:r>
              <a:rPr lang="en-GB" sz="1800" dirty="0"/>
              <a:t>) </a:t>
            </a:r>
          </a:p>
          <a:p>
            <a:pPr lvl="1"/>
            <a:r>
              <a:rPr lang="en-GB" sz="1600" dirty="0"/>
              <a:t> Provide practicable assistance on identifying and connecting with key stakeholders for workshops and interviews</a:t>
            </a:r>
          </a:p>
          <a:p>
            <a:pPr lvl="1"/>
            <a:r>
              <a:rPr lang="en-GB" sz="1600" dirty="0"/>
              <a:t> Review and ensure the project delivers to industry needs </a:t>
            </a:r>
          </a:p>
          <a:p>
            <a:r>
              <a:rPr lang="en-GB" sz="1800" dirty="0"/>
              <a:t> </a:t>
            </a:r>
            <a:r>
              <a:rPr lang="en-GB" sz="1800" dirty="0" err="1"/>
              <a:t>techUK’s</a:t>
            </a:r>
            <a:r>
              <a:rPr lang="en-GB" sz="1800" dirty="0"/>
              <a:t> Future Connected Train and Passenger Stakeholder Working Group</a:t>
            </a:r>
          </a:p>
          <a:p>
            <a:pPr lvl="1"/>
            <a:r>
              <a:rPr lang="en-GB" sz="1600" dirty="0"/>
              <a:t>Create a collaborative atmosphere between rail and digital sectors, to bring about the momentum for improving internet connectivity on GB rail routes</a:t>
            </a:r>
          </a:p>
          <a:p>
            <a:pPr lvl="1"/>
            <a:r>
              <a:rPr lang="en-GB" sz="1600" dirty="0"/>
              <a:t>Support the consultant on identifying industry needs and challenges</a:t>
            </a:r>
          </a:p>
          <a:p>
            <a:r>
              <a:rPr lang="en-GB" sz="1800" dirty="0"/>
              <a:t>RSSB - will host and help facilitate 2 industry workshops.  Tentative dates with rooms booked include 02/10/2017, 09/10/2017 and 24/11/2017.</a:t>
            </a:r>
          </a:p>
          <a:p>
            <a:endParaRPr lang="en-GB" sz="1800" dirty="0"/>
          </a:p>
        </p:txBody>
      </p:sp>
      <p:sp>
        <p:nvSpPr>
          <p:cNvPr id="4" name="Slide Number Placeholder 3">
            <a:extLst>
              <a:ext uri="{FF2B5EF4-FFF2-40B4-BE49-F238E27FC236}">
                <a16:creationId xmlns:a16="http://schemas.microsoft.com/office/drawing/2014/main" id="{890234E7-AC85-4EEF-B3A1-B232BBF57652}"/>
              </a:ext>
            </a:extLst>
          </p:cNvPr>
          <p:cNvSpPr>
            <a:spLocks noGrp="1"/>
          </p:cNvSpPr>
          <p:nvPr>
            <p:ph type="sldNum" sz="quarter" idx="12"/>
          </p:nvPr>
        </p:nvSpPr>
        <p:spPr/>
        <p:txBody>
          <a:bodyPr/>
          <a:lstStyle/>
          <a:p>
            <a:fld id="{C1B3EF10-4E29-4F0C-9AB6-355B3A7B01AB}" type="slidenum">
              <a:rPr lang="en-GB" smtClean="0"/>
              <a:t>10</a:t>
            </a:fld>
            <a:endParaRPr lang="en-GB"/>
          </a:p>
        </p:txBody>
      </p:sp>
    </p:spTree>
    <p:extLst>
      <p:ext uri="{BB962C8B-B14F-4D97-AF65-F5344CB8AC3E}">
        <p14:creationId xmlns:p14="http://schemas.microsoft.com/office/powerpoint/2010/main" val="3562169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DD147-CA95-44EF-910F-BF906435563C}"/>
              </a:ext>
            </a:extLst>
          </p:cNvPr>
          <p:cNvSpPr>
            <a:spLocks noGrp="1"/>
          </p:cNvSpPr>
          <p:nvPr>
            <p:ph type="title"/>
          </p:nvPr>
        </p:nvSpPr>
        <p:spPr/>
        <p:txBody>
          <a:bodyPr/>
          <a:lstStyle/>
          <a:p>
            <a:r>
              <a:rPr lang="en-GB" dirty="0"/>
              <a:t>Supporting statements from Industry</a:t>
            </a:r>
          </a:p>
        </p:txBody>
      </p:sp>
      <p:sp>
        <p:nvSpPr>
          <p:cNvPr id="3" name="Content Placeholder 2">
            <a:extLst>
              <a:ext uri="{FF2B5EF4-FFF2-40B4-BE49-F238E27FC236}">
                <a16:creationId xmlns:a16="http://schemas.microsoft.com/office/drawing/2014/main" id="{A4E6C5EA-B051-4E26-B7B4-2D05618709B3}"/>
              </a:ext>
            </a:extLst>
          </p:cNvPr>
          <p:cNvSpPr>
            <a:spLocks noGrp="1"/>
          </p:cNvSpPr>
          <p:nvPr>
            <p:ph idx="1"/>
          </p:nvPr>
        </p:nvSpPr>
        <p:spPr/>
        <p:txBody>
          <a:bodyPr/>
          <a:lstStyle/>
          <a:p>
            <a:r>
              <a:rPr lang="en-GB" dirty="0"/>
              <a:t>Rail Delivery Group – Nick Wilson</a:t>
            </a:r>
          </a:p>
          <a:p>
            <a:r>
              <a:rPr lang="en-GB" dirty="0" err="1"/>
              <a:t>techUK</a:t>
            </a:r>
            <a:r>
              <a:rPr lang="en-GB" dirty="0"/>
              <a:t> – Raj Sivalingam</a:t>
            </a:r>
          </a:p>
          <a:p>
            <a:endParaRPr lang="en-GB" dirty="0"/>
          </a:p>
        </p:txBody>
      </p:sp>
      <p:sp>
        <p:nvSpPr>
          <p:cNvPr id="4" name="Slide Number Placeholder 3">
            <a:extLst>
              <a:ext uri="{FF2B5EF4-FFF2-40B4-BE49-F238E27FC236}">
                <a16:creationId xmlns:a16="http://schemas.microsoft.com/office/drawing/2014/main" id="{29B5A1DE-45F2-43D1-A345-BD1C5EB233CF}"/>
              </a:ext>
            </a:extLst>
          </p:cNvPr>
          <p:cNvSpPr>
            <a:spLocks noGrp="1"/>
          </p:cNvSpPr>
          <p:nvPr>
            <p:ph type="sldNum" sz="quarter" idx="12"/>
          </p:nvPr>
        </p:nvSpPr>
        <p:spPr/>
        <p:txBody>
          <a:bodyPr/>
          <a:lstStyle/>
          <a:p>
            <a:fld id="{C1B3EF10-4E29-4F0C-9AB6-355B3A7B01AB}" type="slidenum">
              <a:rPr lang="en-GB" smtClean="0"/>
              <a:t>11</a:t>
            </a:fld>
            <a:endParaRPr lang="en-GB"/>
          </a:p>
        </p:txBody>
      </p:sp>
    </p:spTree>
    <p:extLst>
      <p:ext uri="{BB962C8B-B14F-4D97-AF65-F5344CB8AC3E}">
        <p14:creationId xmlns:p14="http://schemas.microsoft.com/office/powerpoint/2010/main" val="2235311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0EC101-F49B-44B8-8FEF-5A794FB5A2A9}"/>
              </a:ext>
            </a:extLst>
          </p:cNvPr>
          <p:cNvSpPr>
            <a:spLocks noGrp="1"/>
          </p:cNvSpPr>
          <p:nvPr>
            <p:ph idx="1"/>
          </p:nvPr>
        </p:nvSpPr>
        <p:spPr/>
        <p:txBody>
          <a:bodyPr/>
          <a:lstStyle/>
          <a:p>
            <a:pPr marL="0" indent="0" algn="ctr">
              <a:buNone/>
            </a:pPr>
            <a:r>
              <a:rPr lang="en-GB" sz="3200" dirty="0"/>
              <a:t>Q &amp; A?</a:t>
            </a:r>
          </a:p>
          <a:p>
            <a:pPr marL="0" indent="0" algn="ctr">
              <a:buNone/>
            </a:pPr>
            <a:endParaRPr lang="en-GB" sz="3200" dirty="0"/>
          </a:p>
          <a:p>
            <a:pPr lvl="0"/>
            <a:r>
              <a:rPr lang="en-GB" dirty="0"/>
              <a:t>Do you have any questions regarding the level of detail expected from the deliverables as described in the specification?</a:t>
            </a:r>
          </a:p>
          <a:p>
            <a:pPr lvl="0"/>
            <a:r>
              <a:rPr lang="en-GB" dirty="0"/>
              <a:t>Does the timescale for delivery (prior to Christmas 2017 for the final version) achievable? What support would be needed to achieve this timeframe?</a:t>
            </a:r>
          </a:p>
          <a:p>
            <a:pPr lvl="0"/>
            <a:r>
              <a:rPr lang="en-GB" dirty="0"/>
              <a:t>Is the proposed budget of £25,000 suitable for this project?</a:t>
            </a:r>
          </a:p>
          <a:p>
            <a:pPr marL="0" indent="0" algn="ctr">
              <a:buNone/>
            </a:pPr>
            <a:endParaRPr lang="en-GB" sz="3200" dirty="0"/>
          </a:p>
        </p:txBody>
      </p:sp>
      <p:sp>
        <p:nvSpPr>
          <p:cNvPr id="4" name="Slide Number Placeholder 3">
            <a:extLst>
              <a:ext uri="{FF2B5EF4-FFF2-40B4-BE49-F238E27FC236}">
                <a16:creationId xmlns:a16="http://schemas.microsoft.com/office/drawing/2014/main" id="{B507D131-D440-4186-A458-DF56735F3724}"/>
              </a:ext>
            </a:extLst>
          </p:cNvPr>
          <p:cNvSpPr>
            <a:spLocks noGrp="1"/>
          </p:cNvSpPr>
          <p:nvPr>
            <p:ph type="sldNum" sz="quarter" idx="12"/>
          </p:nvPr>
        </p:nvSpPr>
        <p:spPr/>
        <p:txBody>
          <a:bodyPr/>
          <a:lstStyle/>
          <a:p>
            <a:fld id="{C1B3EF10-4E29-4F0C-9AB6-355B3A7B01AB}" type="slidenum">
              <a:rPr lang="en-GB" smtClean="0"/>
              <a:t>12</a:t>
            </a:fld>
            <a:endParaRPr lang="en-GB"/>
          </a:p>
        </p:txBody>
      </p:sp>
    </p:spTree>
    <p:extLst>
      <p:ext uri="{BB962C8B-B14F-4D97-AF65-F5344CB8AC3E}">
        <p14:creationId xmlns:p14="http://schemas.microsoft.com/office/powerpoint/2010/main" val="1237003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Thank you</a:t>
            </a:r>
          </a:p>
        </p:txBody>
      </p:sp>
    </p:spTree>
    <p:extLst>
      <p:ext uri="{BB962C8B-B14F-4D97-AF65-F5344CB8AC3E}">
        <p14:creationId xmlns:p14="http://schemas.microsoft.com/office/powerpoint/2010/main" val="2363601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1F267-2EFE-4670-8F0C-60996439B082}"/>
              </a:ext>
            </a:extLst>
          </p:cNvPr>
          <p:cNvSpPr>
            <a:spLocks noGrp="1"/>
          </p:cNvSpPr>
          <p:nvPr>
            <p:ph type="title"/>
          </p:nvPr>
        </p:nvSpPr>
        <p:spPr/>
        <p:txBody>
          <a:bodyPr/>
          <a:lstStyle/>
          <a:p>
            <a:r>
              <a:rPr lang="en-GB" dirty="0"/>
              <a:t>Meeting with Suppliers </a:t>
            </a:r>
          </a:p>
        </p:txBody>
      </p:sp>
      <p:sp>
        <p:nvSpPr>
          <p:cNvPr id="3" name="Content Placeholder 2">
            <a:extLst>
              <a:ext uri="{FF2B5EF4-FFF2-40B4-BE49-F238E27FC236}">
                <a16:creationId xmlns:a16="http://schemas.microsoft.com/office/drawing/2014/main" id="{A003B4F8-3CCA-4807-ACD6-A1ADE9B3799F}"/>
              </a:ext>
            </a:extLst>
          </p:cNvPr>
          <p:cNvSpPr>
            <a:spLocks noGrp="1"/>
          </p:cNvSpPr>
          <p:nvPr>
            <p:ph sz="quarter" idx="14"/>
          </p:nvPr>
        </p:nvSpPr>
        <p:spPr/>
        <p:txBody>
          <a:bodyPr/>
          <a:lstStyle/>
          <a:p>
            <a:r>
              <a:rPr lang="en-GB" dirty="0"/>
              <a:t> Agenda</a:t>
            </a:r>
          </a:p>
          <a:p>
            <a:pPr lvl="1"/>
            <a:r>
              <a:rPr lang="en-GB" dirty="0"/>
              <a:t> Welcome and Introduction</a:t>
            </a:r>
          </a:p>
          <a:p>
            <a:pPr lvl="1"/>
            <a:endParaRPr lang="en-GB" dirty="0"/>
          </a:p>
          <a:p>
            <a:pPr lvl="1"/>
            <a:r>
              <a:rPr lang="en-GB" dirty="0"/>
              <a:t> ITT T1138-02 scope presentation</a:t>
            </a:r>
          </a:p>
          <a:p>
            <a:pPr lvl="1"/>
            <a:endParaRPr lang="en-GB" dirty="0"/>
          </a:p>
          <a:p>
            <a:pPr lvl="1"/>
            <a:r>
              <a:rPr lang="en-GB" dirty="0"/>
              <a:t> Supporting statements from the Project Steering Group</a:t>
            </a:r>
          </a:p>
          <a:p>
            <a:pPr lvl="1"/>
            <a:endParaRPr lang="en-GB" dirty="0"/>
          </a:p>
          <a:p>
            <a:pPr lvl="1"/>
            <a:r>
              <a:rPr lang="en-GB" dirty="0"/>
              <a:t> Q&amp;A</a:t>
            </a:r>
          </a:p>
          <a:p>
            <a:pPr lvl="1"/>
            <a:endParaRPr lang="en-GB" dirty="0"/>
          </a:p>
        </p:txBody>
      </p:sp>
      <p:sp>
        <p:nvSpPr>
          <p:cNvPr id="4" name="Slide Number Placeholder 3">
            <a:extLst>
              <a:ext uri="{FF2B5EF4-FFF2-40B4-BE49-F238E27FC236}">
                <a16:creationId xmlns:a16="http://schemas.microsoft.com/office/drawing/2014/main" id="{60927ADC-F81A-4AC7-98B5-430BE094792E}"/>
              </a:ext>
            </a:extLst>
          </p:cNvPr>
          <p:cNvSpPr>
            <a:spLocks noGrp="1"/>
          </p:cNvSpPr>
          <p:nvPr>
            <p:ph type="sldNum" sz="quarter" idx="16"/>
          </p:nvPr>
        </p:nvSpPr>
        <p:spPr/>
        <p:txBody>
          <a:bodyPr/>
          <a:lstStyle/>
          <a:p>
            <a:fld id="{72B4E084-70D5-4C53-8A39-B95869D3D307}" type="slidenum">
              <a:rPr lang="en-GB" smtClean="0"/>
              <a:pPr/>
              <a:t>2</a:t>
            </a:fld>
            <a:endParaRPr lang="en-GB" dirty="0"/>
          </a:p>
        </p:txBody>
      </p:sp>
    </p:spTree>
    <p:extLst>
      <p:ext uri="{BB962C8B-B14F-4D97-AF65-F5344CB8AC3E}">
        <p14:creationId xmlns:p14="http://schemas.microsoft.com/office/powerpoint/2010/main" val="2793742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2060"/>
                </a:solidFill>
              </a:rPr>
              <a:t>Background: Rail Communication Scenarios</a:t>
            </a:r>
          </a:p>
        </p:txBody>
      </p:sp>
      <p:sp>
        <p:nvSpPr>
          <p:cNvPr id="4" name="Slide Number Placeholder 3"/>
          <p:cNvSpPr>
            <a:spLocks noGrp="1"/>
          </p:cNvSpPr>
          <p:nvPr>
            <p:ph type="sldNum" sz="quarter" idx="16"/>
          </p:nvPr>
        </p:nvSpPr>
        <p:spPr>
          <a:xfrm>
            <a:off x="551537" y="6336000"/>
            <a:ext cx="252000" cy="252000"/>
          </a:xfrm>
        </p:spPr>
        <p:txBody>
          <a:bodyPr/>
          <a:lstStyle/>
          <a:p>
            <a:fld id="{72B4E084-70D5-4C53-8A39-B95869D3D307}" type="slidenum">
              <a:rPr lang="en-GB" smtClean="0"/>
              <a:pPr/>
              <a:t>3</a:t>
            </a:fld>
            <a:endParaRPr lang="en-GB" dirty="0"/>
          </a:p>
        </p:txBody>
      </p:sp>
      <p:grpSp>
        <p:nvGrpSpPr>
          <p:cNvPr id="3" name="Group 2"/>
          <p:cNvGrpSpPr/>
          <p:nvPr/>
        </p:nvGrpSpPr>
        <p:grpSpPr>
          <a:xfrm>
            <a:off x="996491" y="1452249"/>
            <a:ext cx="3025388" cy="4955863"/>
            <a:chOff x="6826516" y="1778440"/>
            <a:chExt cx="3025388" cy="4955863"/>
          </a:xfrm>
        </p:grpSpPr>
        <p:sp>
          <p:nvSpPr>
            <p:cNvPr id="5" name="Arrow: Left-Right 4"/>
            <p:cNvSpPr/>
            <p:nvPr/>
          </p:nvSpPr>
          <p:spPr>
            <a:xfrm rot="5400000">
              <a:off x="5873026" y="4069342"/>
              <a:ext cx="3800955" cy="451092"/>
            </a:xfrm>
            <a:prstGeom prst="leftRightArrow">
              <a:avLst/>
            </a:prstGeom>
            <a:gradFill flip="none" rotWithShape="1">
              <a:gsLst>
                <a:gs pos="0">
                  <a:schemeClr val="tx2">
                    <a:lumMod val="75000"/>
                  </a:schemeClr>
                </a:gs>
                <a:gs pos="100000">
                  <a:schemeClr val="tx2">
                    <a:lumMod val="20000"/>
                    <a:lumOff val="80000"/>
                  </a:schemeClr>
                </a:gs>
                <a:gs pos="100000">
                  <a:schemeClr val="accent1">
                    <a:lumMod val="45000"/>
                    <a:lumOff val="55000"/>
                  </a:schemeClr>
                </a:gs>
                <a:gs pos="100000">
                  <a:srgbClr val="B5DBFF"/>
                </a:gs>
                <a:gs pos="100000">
                  <a:schemeClr val="tx2">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826516" y="1778440"/>
              <a:ext cx="1803181" cy="523220"/>
            </a:xfrm>
            <a:prstGeom prst="rect">
              <a:avLst/>
            </a:prstGeom>
            <a:noFill/>
          </p:spPr>
          <p:txBody>
            <a:bodyPr wrap="square" rtlCol="0">
              <a:spAutoFit/>
            </a:bodyPr>
            <a:lstStyle/>
            <a:p>
              <a:pPr algn="ctr"/>
              <a:r>
                <a:rPr lang="en-GB" sz="1400" dirty="0">
                  <a:solidFill>
                    <a:srgbClr val="C00000"/>
                  </a:solidFill>
                </a:rPr>
                <a:t>High reliability</a:t>
              </a:r>
            </a:p>
            <a:p>
              <a:pPr algn="ctr"/>
              <a:r>
                <a:rPr lang="en-GB" sz="1400" dirty="0">
                  <a:solidFill>
                    <a:srgbClr val="C00000"/>
                  </a:solidFill>
                </a:rPr>
                <a:t>Low throughput</a:t>
              </a:r>
            </a:p>
          </p:txBody>
        </p:sp>
        <p:sp>
          <p:nvSpPr>
            <p:cNvPr id="7" name="TextBox 6"/>
            <p:cNvSpPr txBox="1"/>
            <p:nvPr/>
          </p:nvSpPr>
          <p:spPr>
            <a:xfrm>
              <a:off x="7061248" y="6211083"/>
              <a:ext cx="1424509" cy="523220"/>
            </a:xfrm>
            <a:prstGeom prst="rect">
              <a:avLst/>
            </a:prstGeom>
            <a:noFill/>
          </p:spPr>
          <p:txBody>
            <a:bodyPr wrap="square" rtlCol="0">
              <a:spAutoFit/>
            </a:bodyPr>
            <a:lstStyle/>
            <a:p>
              <a:pPr algn="ctr"/>
              <a:r>
                <a:rPr lang="en-GB" sz="1400" dirty="0">
                  <a:solidFill>
                    <a:srgbClr val="C00000"/>
                  </a:solidFill>
                </a:rPr>
                <a:t>Low reliability</a:t>
              </a:r>
            </a:p>
            <a:p>
              <a:pPr algn="ctr"/>
              <a:r>
                <a:rPr lang="en-GB" sz="1400" dirty="0">
                  <a:solidFill>
                    <a:srgbClr val="C00000"/>
                  </a:solidFill>
                </a:rPr>
                <a:t>High throughput</a:t>
              </a:r>
              <a:endParaRPr lang="en-GB" dirty="0">
                <a:solidFill>
                  <a:srgbClr val="C00000"/>
                </a:solidFill>
              </a:endParaRPr>
            </a:p>
          </p:txBody>
        </p:sp>
        <p:sp>
          <p:nvSpPr>
            <p:cNvPr id="8" name="TextBox 7"/>
            <p:cNvSpPr txBox="1"/>
            <p:nvPr/>
          </p:nvSpPr>
          <p:spPr>
            <a:xfrm>
              <a:off x="7967947" y="2233038"/>
              <a:ext cx="1804772" cy="830997"/>
            </a:xfrm>
            <a:prstGeom prst="rect">
              <a:avLst/>
            </a:prstGeom>
            <a:noFill/>
          </p:spPr>
          <p:txBody>
            <a:bodyPr wrap="square" rtlCol="0">
              <a:spAutoFit/>
            </a:bodyPr>
            <a:lstStyle/>
            <a:p>
              <a:r>
                <a:rPr lang="en-GB" sz="1600" dirty="0"/>
                <a:t>Safety critical operational communication</a:t>
              </a:r>
            </a:p>
          </p:txBody>
        </p:sp>
        <p:sp>
          <p:nvSpPr>
            <p:cNvPr id="9" name="TextBox 8"/>
            <p:cNvSpPr txBox="1"/>
            <p:nvPr/>
          </p:nvSpPr>
          <p:spPr>
            <a:xfrm>
              <a:off x="7975153" y="3670220"/>
              <a:ext cx="1668673" cy="830997"/>
            </a:xfrm>
            <a:prstGeom prst="rect">
              <a:avLst/>
            </a:prstGeom>
            <a:noFill/>
          </p:spPr>
          <p:txBody>
            <a:bodyPr wrap="square" rtlCol="0">
              <a:spAutoFit/>
            </a:bodyPr>
            <a:lstStyle/>
            <a:p>
              <a:r>
                <a:rPr lang="en-GB" sz="1600" dirty="0"/>
                <a:t>Safety related operational communication</a:t>
              </a:r>
            </a:p>
          </p:txBody>
        </p:sp>
        <p:sp>
          <p:nvSpPr>
            <p:cNvPr id="10" name="TextBox 9"/>
            <p:cNvSpPr txBox="1"/>
            <p:nvPr/>
          </p:nvSpPr>
          <p:spPr>
            <a:xfrm>
              <a:off x="7967947" y="5640888"/>
              <a:ext cx="1730011" cy="584775"/>
            </a:xfrm>
            <a:prstGeom prst="rect">
              <a:avLst/>
            </a:prstGeom>
            <a:noFill/>
          </p:spPr>
          <p:txBody>
            <a:bodyPr wrap="square" rtlCol="0">
              <a:spAutoFit/>
            </a:bodyPr>
            <a:lstStyle/>
            <a:p>
              <a:r>
                <a:rPr lang="en-GB" sz="1600" dirty="0"/>
                <a:t>Customer communication</a:t>
              </a:r>
            </a:p>
          </p:txBody>
        </p:sp>
        <p:sp>
          <p:nvSpPr>
            <p:cNvPr id="40" name="TextBox 39"/>
            <p:cNvSpPr txBox="1"/>
            <p:nvPr/>
          </p:nvSpPr>
          <p:spPr>
            <a:xfrm>
              <a:off x="7964230" y="4612494"/>
              <a:ext cx="1887674" cy="830997"/>
            </a:xfrm>
            <a:prstGeom prst="rect">
              <a:avLst/>
            </a:prstGeom>
            <a:noFill/>
          </p:spPr>
          <p:txBody>
            <a:bodyPr wrap="square" rtlCol="0">
              <a:spAutoFit/>
            </a:bodyPr>
            <a:lstStyle/>
            <a:p>
              <a:r>
                <a:rPr lang="en-GB" sz="1600" dirty="0"/>
                <a:t>Non-safety related operational communication</a:t>
              </a:r>
            </a:p>
          </p:txBody>
        </p:sp>
      </p:grpSp>
      <p:sp>
        <p:nvSpPr>
          <p:cNvPr id="11" name="TextBox 10"/>
          <p:cNvSpPr txBox="1"/>
          <p:nvPr/>
        </p:nvSpPr>
        <p:spPr>
          <a:xfrm>
            <a:off x="529631" y="2133970"/>
            <a:ext cx="1193402" cy="307777"/>
          </a:xfrm>
          <a:prstGeom prst="rect">
            <a:avLst/>
          </a:prstGeom>
          <a:noFill/>
        </p:spPr>
        <p:txBody>
          <a:bodyPr wrap="square" rtlCol="0">
            <a:spAutoFit/>
          </a:bodyPr>
          <a:lstStyle/>
          <a:p>
            <a:pPr algn="r"/>
            <a:r>
              <a:rPr lang="en-GB" sz="1400" dirty="0">
                <a:solidFill>
                  <a:srgbClr val="141B4D"/>
                </a:solidFill>
              </a:rPr>
              <a:t>Control</a:t>
            </a:r>
          </a:p>
        </p:txBody>
      </p:sp>
      <p:sp>
        <p:nvSpPr>
          <p:cNvPr id="12" name="TextBox 11"/>
          <p:cNvSpPr txBox="1"/>
          <p:nvPr/>
        </p:nvSpPr>
        <p:spPr>
          <a:xfrm>
            <a:off x="229824" y="3914700"/>
            <a:ext cx="1451895" cy="307777"/>
          </a:xfrm>
          <a:prstGeom prst="rect">
            <a:avLst/>
          </a:prstGeom>
          <a:noFill/>
        </p:spPr>
        <p:txBody>
          <a:bodyPr wrap="square" rtlCol="0">
            <a:spAutoFit/>
          </a:bodyPr>
          <a:lstStyle/>
          <a:p>
            <a:pPr algn="r"/>
            <a:r>
              <a:rPr lang="en-GB" sz="1400" dirty="0">
                <a:solidFill>
                  <a:srgbClr val="141B4D"/>
                </a:solidFill>
              </a:rPr>
              <a:t>Monitoring</a:t>
            </a:r>
          </a:p>
        </p:txBody>
      </p:sp>
      <p:sp>
        <p:nvSpPr>
          <p:cNvPr id="13" name="TextBox 12"/>
          <p:cNvSpPr txBox="1"/>
          <p:nvPr/>
        </p:nvSpPr>
        <p:spPr>
          <a:xfrm>
            <a:off x="457630" y="2659589"/>
            <a:ext cx="1224089" cy="307777"/>
          </a:xfrm>
          <a:prstGeom prst="rect">
            <a:avLst/>
          </a:prstGeom>
          <a:noFill/>
        </p:spPr>
        <p:txBody>
          <a:bodyPr wrap="square" rtlCol="0">
            <a:spAutoFit/>
          </a:bodyPr>
          <a:lstStyle/>
          <a:p>
            <a:pPr algn="r"/>
            <a:r>
              <a:rPr lang="en-GB" sz="1400" dirty="0">
                <a:solidFill>
                  <a:srgbClr val="141B4D"/>
                </a:solidFill>
              </a:rPr>
              <a:t>Positioning</a:t>
            </a:r>
          </a:p>
        </p:txBody>
      </p:sp>
      <p:sp>
        <p:nvSpPr>
          <p:cNvPr id="14" name="TextBox 13"/>
          <p:cNvSpPr txBox="1"/>
          <p:nvPr/>
        </p:nvSpPr>
        <p:spPr>
          <a:xfrm>
            <a:off x="193976" y="4645274"/>
            <a:ext cx="1442881" cy="307777"/>
          </a:xfrm>
          <a:prstGeom prst="rect">
            <a:avLst/>
          </a:prstGeom>
          <a:noFill/>
        </p:spPr>
        <p:txBody>
          <a:bodyPr wrap="square" rtlCol="0">
            <a:spAutoFit/>
          </a:bodyPr>
          <a:lstStyle/>
          <a:p>
            <a:pPr algn="r"/>
            <a:r>
              <a:rPr lang="en-GB" sz="1400" dirty="0">
                <a:solidFill>
                  <a:srgbClr val="141B4D"/>
                </a:solidFill>
              </a:rPr>
              <a:t>Maintenance</a:t>
            </a:r>
          </a:p>
        </p:txBody>
      </p:sp>
      <p:sp>
        <p:nvSpPr>
          <p:cNvPr id="15" name="TextBox 14"/>
          <p:cNvSpPr txBox="1"/>
          <p:nvPr/>
        </p:nvSpPr>
        <p:spPr>
          <a:xfrm>
            <a:off x="284553" y="5344171"/>
            <a:ext cx="1352305" cy="523220"/>
          </a:xfrm>
          <a:prstGeom prst="rect">
            <a:avLst/>
          </a:prstGeom>
          <a:noFill/>
        </p:spPr>
        <p:txBody>
          <a:bodyPr wrap="square" rtlCol="0">
            <a:spAutoFit/>
          </a:bodyPr>
          <a:lstStyle/>
          <a:p>
            <a:pPr algn="r"/>
            <a:r>
              <a:rPr lang="en-GB" sz="1400" dirty="0">
                <a:solidFill>
                  <a:srgbClr val="141B4D"/>
                </a:solidFill>
              </a:rPr>
              <a:t>Passenger broadband</a:t>
            </a:r>
          </a:p>
        </p:txBody>
      </p:sp>
      <p:sp>
        <p:nvSpPr>
          <p:cNvPr id="16" name="TextBox 15"/>
          <p:cNvSpPr txBox="1"/>
          <p:nvPr/>
        </p:nvSpPr>
        <p:spPr>
          <a:xfrm>
            <a:off x="4044532" y="1559543"/>
            <a:ext cx="4557203" cy="2062103"/>
          </a:xfrm>
          <a:prstGeom prst="rect">
            <a:avLst/>
          </a:prstGeom>
          <a:noFill/>
          <a:ln>
            <a:solidFill>
              <a:schemeClr val="tx2"/>
            </a:solidFill>
          </a:ln>
        </p:spPr>
        <p:txBody>
          <a:bodyPr wrap="square" rtlCol="0">
            <a:spAutoFit/>
          </a:bodyPr>
          <a:lstStyle/>
          <a:p>
            <a:pPr marL="285750" indent="-285750">
              <a:buFont typeface="Courier New" panose="02070309020205020404" pitchFamily="49" charset="0"/>
              <a:buChar char="o"/>
            </a:pPr>
            <a:r>
              <a:rPr lang="en-GB" sz="1600" dirty="0"/>
              <a:t>GSM-R – a single technology that serves ETCS data and voice call</a:t>
            </a:r>
          </a:p>
          <a:p>
            <a:pPr marL="285750" indent="-285750">
              <a:buFont typeface="Courier New" panose="02070309020205020404" pitchFamily="49" charset="0"/>
              <a:buChar char="o"/>
            </a:pPr>
            <a:r>
              <a:rPr lang="en-GB" sz="1600" dirty="0"/>
              <a:t>GSM-R predicted obsolescence by 2030</a:t>
            </a:r>
          </a:p>
          <a:p>
            <a:pPr marL="285750" indent="-285750">
              <a:buFont typeface="Courier New" panose="02070309020205020404" pitchFamily="49" charset="0"/>
              <a:buChar char="o"/>
            </a:pPr>
            <a:r>
              <a:rPr lang="en-GB" sz="1600" dirty="0"/>
              <a:t> A successor needed by 2025 (5 years migration)</a:t>
            </a:r>
          </a:p>
          <a:p>
            <a:pPr marL="742950" lvl="1" indent="-285750">
              <a:buFont typeface="Arial" panose="020B0604020202020204" pitchFamily="34" charset="0"/>
              <a:buChar char="•"/>
            </a:pPr>
            <a:r>
              <a:rPr lang="en-GB" sz="1600" dirty="0"/>
              <a:t>Shift2Rail  - Adaptable communication system</a:t>
            </a:r>
          </a:p>
          <a:p>
            <a:pPr marL="742950" lvl="1" indent="-285750">
              <a:buFont typeface="Arial" panose="020B0604020202020204" pitchFamily="34" charset="0"/>
              <a:buChar char="•"/>
            </a:pPr>
            <a:r>
              <a:rPr lang="en-GB" sz="1600" dirty="0"/>
              <a:t>Future Rail Mobile Communication System – leading to 3GPP standard</a:t>
            </a:r>
            <a:endParaRPr lang="en-GB" sz="1400" dirty="0"/>
          </a:p>
        </p:txBody>
      </p:sp>
      <p:sp>
        <p:nvSpPr>
          <p:cNvPr id="19" name="TextBox 18"/>
          <p:cNvSpPr txBox="1"/>
          <p:nvPr/>
        </p:nvSpPr>
        <p:spPr>
          <a:xfrm>
            <a:off x="237120" y="3060549"/>
            <a:ext cx="1444599" cy="738664"/>
          </a:xfrm>
          <a:prstGeom prst="rect">
            <a:avLst/>
          </a:prstGeom>
          <a:noFill/>
        </p:spPr>
        <p:txBody>
          <a:bodyPr wrap="square" rtlCol="0">
            <a:spAutoFit/>
          </a:bodyPr>
          <a:lstStyle/>
          <a:p>
            <a:pPr algn="r"/>
            <a:r>
              <a:rPr lang="en-GB" sz="1400" dirty="0">
                <a:solidFill>
                  <a:srgbClr val="141B4D"/>
                </a:solidFill>
              </a:rPr>
              <a:t>(Operator, Emergency) Voice call</a:t>
            </a:r>
          </a:p>
        </p:txBody>
      </p:sp>
      <p:sp>
        <p:nvSpPr>
          <p:cNvPr id="20" name="TextBox 19"/>
          <p:cNvSpPr txBox="1"/>
          <p:nvPr/>
        </p:nvSpPr>
        <p:spPr>
          <a:xfrm>
            <a:off x="4021879" y="5197427"/>
            <a:ext cx="4579856" cy="1323439"/>
          </a:xfrm>
          <a:prstGeom prst="rect">
            <a:avLst/>
          </a:prstGeom>
          <a:noFill/>
          <a:ln>
            <a:solidFill>
              <a:schemeClr val="tx2"/>
            </a:solidFill>
          </a:ln>
        </p:spPr>
        <p:txBody>
          <a:bodyPr wrap="square" rtlCol="0">
            <a:spAutoFit/>
          </a:bodyPr>
          <a:lstStyle/>
          <a:p>
            <a:pPr marL="285750" indent="-285750">
              <a:buFont typeface="Courier New" panose="02070309020205020404" pitchFamily="49" charset="0"/>
              <a:buChar char="o"/>
            </a:pPr>
            <a:r>
              <a:rPr lang="en-GB" sz="1600" dirty="0"/>
              <a:t>Commercial cellular networks</a:t>
            </a:r>
          </a:p>
          <a:p>
            <a:pPr marL="285750" indent="-285750">
              <a:buFont typeface="Courier New" panose="02070309020205020404" pitchFamily="49" charset="0"/>
              <a:buChar char="o"/>
            </a:pPr>
            <a:r>
              <a:rPr lang="en-GB" sz="1600" dirty="0"/>
              <a:t>Poor cellular </a:t>
            </a:r>
            <a:r>
              <a:rPr lang="en-GB" sz="1600" dirty="0" err="1"/>
              <a:t>QoS</a:t>
            </a:r>
            <a:r>
              <a:rPr lang="en-GB" sz="1600" dirty="0"/>
              <a:t> inside trains</a:t>
            </a:r>
          </a:p>
          <a:p>
            <a:pPr marL="285750" indent="-285750">
              <a:buFont typeface="Courier New" panose="02070309020205020404" pitchFamily="49" charset="0"/>
              <a:buChar char="o"/>
            </a:pPr>
            <a:r>
              <a:rPr lang="en-GB" sz="1600" dirty="0"/>
              <a:t>Better broadband service for passengers/customers will lead to better economic productivity</a:t>
            </a:r>
            <a:endParaRPr lang="en-GB" sz="1400" dirty="0"/>
          </a:p>
        </p:txBody>
      </p:sp>
      <p:sp>
        <p:nvSpPr>
          <p:cNvPr id="21" name="TextBox 20"/>
          <p:cNvSpPr txBox="1"/>
          <p:nvPr/>
        </p:nvSpPr>
        <p:spPr>
          <a:xfrm>
            <a:off x="4027140" y="3739908"/>
            <a:ext cx="4574595" cy="1323439"/>
          </a:xfrm>
          <a:prstGeom prst="rect">
            <a:avLst/>
          </a:prstGeom>
          <a:noFill/>
          <a:ln>
            <a:solidFill>
              <a:schemeClr val="tx2"/>
            </a:solidFill>
          </a:ln>
        </p:spPr>
        <p:txBody>
          <a:bodyPr wrap="square" rtlCol="0">
            <a:spAutoFit/>
          </a:bodyPr>
          <a:lstStyle/>
          <a:p>
            <a:pPr marL="285750" indent="-285750">
              <a:buFont typeface="Courier New" panose="02070309020205020404" pitchFamily="49" charset="0"/>
              <a:buChar char="o"/>
            </a:pPr>
            <a:r>
              <a:rPr lang="en-GB" sz="1600" dirty="0"/>
              <a:t>A large set of (non) safety related services identified for railway operations</a:t>
            </a:r>
          </a:p>
          <a:p>
            <a:pPr marL="285750" indent="-285750">
              <a:buFont typeface="Courier New" panose="02070309020205020404" pitchFamily="49" charset="0"/>
              <a:buChar char="o"/>
            </a:pPr>
            <a:r>
              <a:rPr lang="en-GB" sz="1600" dirty="0"/>
              <a:t>Many monitoring and maintenance operations are being automated</a:t>
            </a:r>
          </a:p>
          <a:p>
            <a:pPr marL="285750" indent="-285750">
              <a:buFont typeface="Courier New" panose="02070309020205020404" pitchFamily="49" charset="0"/>
              <a:buChar char="o"/>
            </a:pPr>
            <a:r>
              <a:rPr lang="en-GB" sz="1600" dirty="0"/>
              <a:t>Real-time information to improve the operations</a:t>
            </a:r>
            <a:endParaRPr lang="en-GB" sz="1400" dirty="0"/>
          </a:p>
        </p:txBody>
      </p:sp>
      <p:sp>
        <p:nvSpPr>
          <p:cNvPr id="22" name="Arrow: Right 21"/>
          <p:cNvSpPr/>
          <p:nvPr/>
        </p:nvSpPr>
        <p:spPr>
          <a:xfrm>
            <a:off x="3563175" y="2022831"/>
            <a:ext cx="331113" cy="307777"/>
          </a:xfrm>
          <a:prstGeom prst="rightArrow">
            <a:avLst/>
          </a:prstGeom>
          <a:solidFill>
            <a:schemeClr val="bg1">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Right 22"/>
          <p:cNvSpPr/>
          <p:nvPr/>
        </p:nvSpPr>
        <p:spPr>
          <a:xfrm>
            <a:off x="3527840" y="4062146"/>
            <a:ext cx="331113" cy="307777"/>
          </a:xfrm>
          <a:prstGeom prst="rightArrow">
            <a:avLst/>
          </a:prstGeom>
          <a:solidFill>
            <a:schemeClr val="bg1">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Right 23"/>
          <p:cNvSpPr/>
          <p:nvPr/>
        </p:nvSpPr>
        <p:spPr>
          <a:xfrm>
            <a:off x="3547480" y="5455234"/>
            <a:ext cx="331113" cy="307777"/>
          </a:xfrm>
          <a:prstGeom prst="rightArrow">
            <a:avLst/>
          </a:prstGeom>
          <a:solidFill>
            <a:schemeClr val="bg1">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906554" y="2203639"/>
            <a:ext cx="95693" cy="83051"/>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895630" y="2773834"/>
            <a:ext cx="95693" cy="83051"/>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906553" y="3260978"/>
            <a:ext cx="95693" cy="83051"/>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1906553" y="4053450"/>
            <a:ext cx="95693" cy="83051"/>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1895630" y="4804396"/>
            <a:ext cx="95693" cy="83051"/>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1916731" y="5677434"/>
            <a:ext cx="95693" cy="83051"/>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80065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922" y="814978"/>
            <a:ext cx="7272000" cy="432000"/>
          </a:xfrm>
        </p:spPr>
        <p:txBody>
          <a:bodyPr/>
          <a:lstStyle/>
          <a:p>
            <a:r>
              <a:rPr lang="en-GB" dirty="0">
                <a:solidFill>
                  <a:srgbClr val="002060"/>
                </a:solidFill>
              </a:rPr>
              <a:t>Background: Internet Connectivity on Rail Routes</a:t>
            </a:r>
          </a:p>
        </p:txBody>
      </p:sp>
      <p:sp>
        <p:nvSpPr>
          <p:cNvPr id="9" name="TextBox 8"/>
          <p:cNvSpPr txBox="1"/>
          <p:nvPr/>
        </p:nvSpPr>
        <p:spPr>
          <a:xfrm>
            <a:off x="434254" y="4650415"/>
            <a:ext cx="4329131" cy="1899733"/>
          </a:xfrm>
          <a:prstGeom prst="rect">
            <a:avLst/>
          </a:prstGeom>
          <a:noFill/>
          <a:ln>
            <a:solidFill>
              <a:srgbClr val="00B140"/>
            </a:solidFill>
          </a:ln>
        </p:spPr>
        <p:txBody>
          <a:bodyPr wrap="square" lIns="108000" tIns="72000" rIns="0" bIns="72000" rtlCol="0">
            <a:spAutoFit/>
          </a:bodyPr>
          <a:lstStyle/>
          <a:p>
            <a:pPr marL="171450" indent="-171450" defTabSz="360000">
              <a:spcBef>
                <a:spcPts val="600"/>
              </a:spcBef>
              <a:buSzPct val="110000"/>
              <a:buFont typeface="Arial" panose="020B0604020202020204" pitchFamily="34" charset="0"/>
              <a:buChar char="•"/>
            </a:pPr>
            <a:r>
              <a:rPr lang="en-GB" sz="1200" dirty="0">
                <a:solidFill>
                  <a:srgbClr val="002060"/>
                </a:solidFill>
              </a:rPr>
              <a:t> UK railway moves 4.5m people every day – growing at 4% /</a:t>
            </a:r>
            <a:r>
              <a:rPr lang="en-GB" sz="1200" dirty="0" err="1">
                <a:solidFill>
                  <a:srgbClr val="002060"/>
                </a:solidFill>
              </a:rPr>
              <a:t>yr</a:t>
            </a:r>
            <a:endParaRPr lang="en-GB" sz="1200" dirty="0">
              <a:solidFill>
                <a:srgbClr val="002060"/>
              </a:solidFill>
            </a:endParaRPr>
          </a:p>
          <a:p>
            <a:pPr marL="171450" indent="-171450" defTabSz="360000">
              <a:spcBef>
                <a:spcPts val="600"/>
              </a:spcBef>
              <a:buSzPct val="110000"/>
              <a:buFont typeface="Arial" panose="020B0604020202020204" pitchFamily="34" charset="0"/>
              <a:buChar char="•"/>
            </a:pPr>
            <a:r>
              <a:rPr lang="en-GB" sz="1200" dirty="0">
                <a:solidFill>
                  <a:srgbClr val="002060"/>
                </a:solidFill>
              </a:rPr>
              <a:t>More trains, high speed up to 400 </a:t>
            </a:r>
            <a:r>
              <a:rPr lang="en-GB" sz="1200" dirty="0" err="1">
                <a:solidFill>
                  <a:srgbClr val="002060"/>
                </a:solidFill>
              </a:rPr>
              <a:t>kmph</a:t>
            </a:r>
            <a:r>
              <a:rPr lang="en-GB" sz="1200" dirty="0">
                <a:solidFill>
                  <a:srgbClr val="002060"/>
                </a:solidFill>
              </a:rPr>
              <a:t> by 2030</a:t>
            </a:r>
          </a:p>
          <a:p>
            <a:pPr marL="171450" indent="-171450" defTabSz="360000">
              <a:spcBef>
                <a:spcPts val="600"/>
              </a:spcBef>
              <a:buSzPct val="110000"/>
              <a:buFont typeface="Arial" panose="020B0604020202020204" pitchFamily="34" charset="0"/>
              <a:buChar char="•"/>
            </a:pPr>
            <a:r>
              <a:rPr lang="en-GB" sz="1200" dirty="0">
                <a:solidFill>
                  <a:srgbClr val="002060"/>
                </a:solidFill>
              </a:rPr>
              <a:t>1200 – 1500 passengers on a 12 coach train (mobile village!)</a:t>
            </a:r>
          </a:p>
          <a:p>
            <a:pPr defTabSz="360000">
              <a:spcBef>
                <a:spcPts val="600"/>
              </a:spcBef>
              <a:buSzPct val="110000"/>
            </a:pPr>
            <a:r>
              <a:rPr lang="en-GB" sz="1200" dirty="0">
                <a:solidFill>
                  <a:srgbClr val="002060"/>
                </a:solidFill>
              </a:rPr>
              <a:t>	=&gt; more than 10Gbps per train needed by 2030</a:t>
            </a:r>
          </a:p>
          <a:p>
            <a:pPr marL="171450" indent="-171450" defTabSz="360000">
              <a:spcBef>
                <a:spcPts val="600"/>
              </a:spcBef>
              <a:buSzPct val="110000"/>
              <a:buFont typeface="Arial" panose="020B0604020202020204" pitchFamily="34" charset="0"/>
              <a:buChar char="•"/>
            </a:pPr>
            <a:r>
              <a:rPr lang="en-GB" sz="1200" dirty="0">
                <a:solidFill>
                  <a:srgbClr val="002060"/>
                </a:solidFill>
              </a:rPr>
              <a:t>18,500 km of fibre cabling along the tracks in the UK</a:t>
            </a:r>
          </a:p>
          <a:p>
            <a:pPr marL="171450" indent="-171450" defTabSz="360000">
              <a:spcBef>
                <a:spcPts val="600"/>
              </a:spcBef>
              <a:buSzPct val="110000"/>
              <a:buFont typeface="Arial" panose="020B0604020202020204" pitchFamily="34" charset="0"/>
              <a:buChar char="•"/>
            </a:pPr>
            <a:r>
              <a:rPr lang="en-GB" sz="1200" dirty="0">
                <a:solidFill>
                  <a:srgbClr val="002060"/>
                </a:solidFill>
              </a:rPr>
              <a:t>Autonomous train operations</a:t>
            </a:r>
          </a:p>
          <a:p>
            <a:pPr defTabSz="360000">
              <a:spcBef>
                <a:spcPts val="600"/>
              </a:spcBef>
              <a:buSzPct val="110000"/>
            </a:pPr>
            <a:r>
              <a:rPr lang="en-GB" sz="1200" dirty="0">
                <a:solidFill>
                  <a:srgbClr val="002060"/>
                </a:solidFill>
              </a:rPr>
              <a:t>	=&gt; Massive safety critical communication</a:t>
            </a:r>
          </a:p>
        </p:txBody>
      </p:sp>
      <p:sp>
        <p:nvSpPr>
          <p:cNvPr id="15" name="TextBox 14"/>
          <p:cNvSpPr txBox="1"/>
          <p:nvPr/>
        </p:nvSpPr>
        <p:spPr>
          <a:xfrm>
            <a:off x="5008086" y="4618769"/>
            <a:ext cx="3790640" cy="1591956"/>
          </a:xfrm>
          <a:prstGeom prst="rect">
            <a:avLst/>
          </a:prstGeom>
          <a:noFill/>
          <a:ln>
            <a:solidFill>
              <a:srgbClr val="00B140"/>
            </a:solidFill>
          </a:ln>
        </p:spPr>
        <p:txBody>
          <a:bodyPr wrap="square" lIns="108000" tIns="72000" rIns="0" bIns="72000" rtlCol="0">
            <a:spAutoFit/>
          </a:bodyPr>
          <a:lstStyle/>
          <a:p>
            <a:pPr marL="182563" indent="-182563">
              <a:spcBef>
                <a:spcPts val="600"/>
              </a:spcBef>
              <a:buSzPct val="110000"/>
              <a:buFont typeface="Arial" panose="020B0604020202020204" pitchFamily="34" charset="0"/>
              <a:buChar char="•"/>
            </a:pPr>
            <a:r>
              <a:rPr lang="en-GB" sz="1200" dirty="0">
                <a:solidFill>
                  <a:srgbClr val="002060"/>
                </a:solidFill>
              </a:rPr>
              <a:t>Poor internet connectivity / mobile coverage on GB rail routes</a:t>
            </a:r>
          </a:p>
          <a:p>
            <a:pPr marL="182563" indent="-182563">
              <a:spcBef>
                <a:spcPts val="600"/>
              </a:spcBef>
              <a:buSzPct val="110000"/>
              <a:buFont typeface="Arial" panose="020B0604020202020204" pitchFamily="34" charset="0"/>
              <a:buChar char="•"/>
            </a:pPr>
            <a:r>
              <a:rPr lang="en-GB" sz="1200" dirty="0">
                <a:solidFill>
                  <a:srgbClr val="002060"/>
                </a:solidFill>
              </a:rPr>
              <a:t>Lack of commercial models / incentives: ROI models? who owns? who runs? </a:t>
            </a:r>
          </a:p>
          <a:p>
            <a:pPr marL="182563" indent="-182563">
              <a:spcBef>
                <a:spcPts val="600"/>
              </a:spcBef>
              <a:buSzPct val="110000"/>
              <a:buFont typeface="Arial" panose="020B0604020202020204" pitchFamily="34" charset="0"/>
              <a:buChar char="•"/>
            </a:pPr>
            <a:r>
              <a:rPr lang="en-GB" sz="1200" dirty="0">
                <a:solidFill>
                  <a:srgbClr val="002060"/>
                </a:solidFill>
              </a:rPr>
              <a:t>Short franchise periods, limited competition between franchisees, and unclear passenger revenue opportunities</a:t>
            </a:r>
          </a:p>
        </p:txBody>
      </p:sp>
      <p:grpSp>
        <p:nvGrpSpPr>
          <p:cNvPr id="23" name="Group 22"/>
          <p:cNvGrpSpPr/>
          <p:nvPr/>
        </p:nvGrpSpPr>
        <p:grpSpPr>
          <a:xfrm>
            <a:off x="121131" y="1454483"/>
            <a:ext cx="4226043" cy="3033277"/>
            <a:chOff x="370731" y="1429475"/>
            <a:chExt cx="5606779" cy="3617492"/>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731" y="2916230"/>
              <a:ext cx="5606779" cy="20617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6996" y="1429475"/>
              <a:ext cx="2181418" cy="13779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786159" y="1875963"/>
              <a:ext cx="2275909" cy="386539"/>
            </a:xfrm>
            <a:prstGeom prst="rect">
              <a:avLst/>
            </a:prstGeom>
            <a:noFill/>
          </p:spPr>
          <p:txBody>
            <a:bodyPr wrap="square" lIns="0" tIns="0" rIns="0" bIns="0" rtlCol="0">
              <a:spAutoFit/>
            </a:bodyPr>
            <a:lstStyle/>
            <a:p>
              <a:pPr algn="ctr"/>
              <a:r>
                <a:rPr lang="en-GB" sz="1100" dirty="0">
                  <a:solidFill>
                    <a:srgbClr val="002060"/>
                  </a:solidFill>
                </a:rPr>
                <a:t>Network Rail </a:t>
              </a:r>
            </a:p>
            <a:p>
              <a:pPr algn="ctr"/>
              <a:r>
                <a:rPr lang="en-GB" sz="1100" dirty="0">
                  <a:solidFill>
                    <a:srgbClr val="002060"/>
                  </a:solidFill>
                </a:rPr>
                <a:t>Telecom Network</a:t>
              </a:r>
            </a:p>
          </p:txBody>
        </p:sp>
        <p:cxnSp>
          <p:nvCxnSpPr>
            <p:cNvPr id="7" name="Straight Arrow Connector 6"/>
            <p:cNvCxnSpPr/>
            <p:nvPr/>
          </p:nvCxnSpPr>
          <p:spPr>
            <a:xfrm flipV="1">
              <a:off x="1331639" y="2527381"/>
              <a:ext cx="586065" cy="829614"/>
            </a:xfrm>
            <a:prstGeom prst="straightConnector1">
              <a:avLst/>
            </a:prstGeom>
            <a:ln w="12700">
              <a:prstDash val="sysDash"/>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762011" y="2352250"/>
              <a:ext cx="2288336" cy="563981"/>
            </a:xfrm>
            <a:prstGeom prst="straightConnector1">
              <a:avLst/>
            </a:prstGeom>
            <a:ln w="19050">
              <a:prstDash val="sysDash"/>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rot="21243018">
              <a:off x="2564370" y="3104347"/>
              <a:ext cx="1198681" cy="193270"/>
            </a:xfrm>
            <a:prstGeom prst="rect">
              <a:avLst/>
            </a:prstGeom>
            <a:noFill/>
          </p:spPr>
          <p:txBody>
            <a:bodyPr wrap="none" lIns="0" tIns="0" rIns="0" bIns="0" rtlCol="0">
              <a:spAutoFit/>
            </a:bodyPr>
            <a:lstStyle/>
            <a:p>
              <a:pPr>
                <a:spcBef>
                  <a:spcPts val="1500"/>
                </a:spcBef>
              </a:pPr>
              <a:r>
                <a:rPr lang="en-GB" sz="1100" dirty="0">
                  <a:solidFill>
                    <a:srgbClr val="002060"/>
                  </a:solidFill>
                </a:rPr>
                <a:t> (</a:t>
              </a:r>
              <a:r>
                <a:rPr lang="en-GB" sz="1100" dirty="0" err="1">
                  <a:solidFill>
                    <a:srgbClr val="002060"/>
                  </a:solidFill>
                </a:rPr>
                <a:t>FTNx</a:t>
              </a:r>
              <a:r>
                <a:rPr lang="en-GB" sz="1100" dirty="0">
                  <a:solidFill>
                    <a:srgbClr val="002060"/>
                  </a:solidFill>
                </a:rPr>
                <a:t>) Backbone</a:t>
              </a:r>
            </a:p>
          </p:txBody>
        </p:sp>
        <p:pic>
          <p:nvPicPr>
            <p:cNvPr id="5" name="Picture 2" descr="https://regmedia.co.uk/2008/02/15/mobile_phone_mast_index.jpg?x=1200&amp;y=794">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47125" y="3944207"/>
              <a:ext cx="1120379" cy="741304"/>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Arrow Connector 7"/>
            <p:cNvCxnSpPr/>
            <p:nvPr/>
          </p:nvCxnSpPr>
          <p:spPr>
            <a:xfrm flipH="1" flipV="1">
              <a:off x="1678898" y="4279057"/>
              <a:ext cx="2375878" cy="160844"/>
            </a:xfrm>
            <a:prstGeom prst="straightConnector1">
              <a:avLst/>
            </a:prstGeom>
            <a:ln w="12700" cmpd="sng">
              <a:solidFill>
                <a:srgbClr val="FFD100"/>
              </a:solidFill>
              <a:prstDash val="solid"/>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rot="306089">
              <a:off x="2528627" y="4170469"/>
              <a:ext cx="996006" cy="351400"/>
            </a:xfrm>
            <a:prstGeom prst="rect">
              <a:avLst/>
            </a:prstGeom>
            <a:noFill/>
          </p:spPr>
          <p:txBody>
            <a:bodyPr wrap="none" lIns="0" tIns="0" rIns="0" bIns="0" rtlCol="0">
              <a:spAutoFit/>
            </a:bodyPr>
            <a:lstStyle/>
            <a:p>
              <a:pPr algn="ctr"/>
              <a:r>
                <a:rPr lang="en-GB" sz="1000" dirty="0">
                  <a:solidFill>
                    <a:srgbClr val="C00000"/>
                  </a:solidFill>
                </a:rPr>
                <a:t>Passenger </a:t>
              </a:r>
            </a:p>
            <a:p>
              <a:pPr algn="ctr"/>
              <a:r>
                <a:rPr lang="en-GB" sz="1000" dirty="0">
                  <a:solidFill>
                    <a:srgbClr val="C00000"/>
                  </a:solidFill>
                </a:rPr>
                <a:t>Communication</a:t>
              </a:r>
            </a:p>
          </p:txBody>
        </p:sp>
        <p:cxnSp>
          <p:nvCxnSpPr>
            <p:cNvPr id="19" name="Straight Arrow Connector 18"/>
            <p:cNvCxnSpPr/>
            <p:nvPr/>
          </p:nvCxnSpPr>
          <p:spPr>
            <a:xfrm flipV="1">
              <a:off x="4620766" y="3777048"/>
              <a:ext cx="551027" cy="516047"/>
            </a:xfrm>
            <a:prstGeom prst="straightConnector1">
              <a:avLst/>
            </a:prstGeom>
            <a:ln w="12700" cmpd="sng">
              <a:solidFill>
                <a:srgbClr val="FFD100"/>
              </a:solidFill>
              <a:prstDash val="solid"/>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rot="18907179">
              <a:off x="4307353" y="3742776"/>
              <a:ext cx="996006" cy="527099"/>
            </a:xfrm>
            <a:prstGeom prst="rect">
              <a:avLst/>
            </a:prstGeom>
            <a:noFill/>
          </p:spPr>
          <p:txBody>
            <a:bodyPr wrap="none" lIns="0" tIns="0" rIns="0" bIns="0" rtlCol="0">
              <a:spAutoFit/>
            </a:bodyPr>
            <a:lstStyle/>
            <a:p>
              <a:pPr algn="ctr"/>
              <a:r>
                <a:rPr lang="en-GB" sz="1000" dirty="0">
                  <a:solidFill>
                    <a:srgbClr val="C00000"/>
                  </a:solidFill>
                </a:rPr>
                <a:t>  </a:t>
              </a:r>
            </a:p>
            <a:p>
              <a:pPr algn="ctr"/>
              <a:r>
                <a:rPr lang="en-GB" sz="1000" dirty="0">
                  <a:solidFill>
                    <a:srgbClr val="C00000"/>
                  </a:solidFill>
                </a:rPr>
                <a:t>Passenger </a:t>
              </a:r>
            </a:p>
            <a:p>
              <a:pPr algn="ctr"/>
              <a:r>
                <a:rPr lang="en-GB" sz="1000" dirty="0">
                  <a:solidFill>
                    <a:srgbClr val="C00000"/>
                  </a:solidFill>
                </a:rPr>
                <a:t>Communication</a:t>
              </a:r>
            </a:p>
          </p:txBody>
        </p:sp>
        <p:sp>
          <p:nvSpPr>
            <p:cNvPr id="27" name="TextBox 26"/>
            <p:cNvSpPr txBox="1"/>
            <p:nvPr/>
          </p:nvSpPr>
          <p:spPr>
            <a:xfrm>
              <a:off x="3180597" y="2257270"/>
              <a:ext cx="2588238" cy="550583"/>
            </a:xfrm>
            <a:prstGeom prst="rect">
              <a:avLst/>
            </a:prstGeom>
            <a:noFill/>
          </p:spPr>
          <p:txBody>
            <a:bodyPr wrap="none" lIns="0" tIns="0" rIns="0" bIns="0" rtlCol="0">
              <a:spAutoFit/>
            </a:bodyPr>
            <a:lstStyle/>
            <a:p>
              <a:pPr algn="ctr"/>
              <a:r>
                <a:rPr lang="en-GB" sz="1000" dirty="0">
                  <a:solidFill>
                    <a:srgbClr val="C00000"/>
                  </a:solidFill>
                </a:rPr>
                <a:t>Railway Operational Communications</a:t>
              </a:r>
            </a:p>
            <a:p>
              <a:pPr algn="ctr"/>
              <a:r>
                <a:rPr lang="en-GB" sz="1000" dirty="0">
                  <a:solidFill>
                    <a:srgbClr val="C00000"/>
                  </a:solidFill>
                </a:rPr>
                <a:t>(e.g. movement authority, </a:t>
              </a:r>
            </a:p>
            <a:p>
              <a:pPr algn="ctr"/>
              <a:r>
                <a:rPr lang="en-GB" sz="1000" dirty="0">
                  <a:solidFill>
                    <a:srgbClr val="C00000"/>
                  </a:solidFill>
                </a:rPr>
                <a:t>train positioning, etc.)</a:t>
              </a:r>
            </a:p>
          </p:txBody>
        </p:sp>
        <p:sp>
          <p:nvSpPr>
            <p:cNvPr id="28" name="TextBox 27"/>
            <p:cNvSpPr txBox="1"/>
            <p:nvPr/>
          </p:nvSpPr>
          <p:spPr>
            <a:xfrm>
              <a:off x="3294661" y="4660428"/>
              <a:ext cx="2088522" cy="386539"/>
            </a:xfrm>
            <a:prstGeom prst="rect">
              <a:avLst/>
            </a:prstGeom>
            <a:noFill/>
          </p:spPr>
          <p:txBody>
            <a:bodyPr wrap="none" lIns="0" tIns="0" rIns="0" bIns="0" rtlCol="0">
              <a:spAutoFit/>
            </a:bodyPr>
            <a:lstStyle/>
            <a:p>
              <a:pPr algn="ctr"/>
              <a:r>
                <a:rPr lang="en-GB" sz="1100" dirty="0">
                  <a:solidFill>
                    <a:srgbClr val="002060"/>
                  </a:solidFill>
                </a:rPr>
                <a:t>Commercial Mobile Networks </a:t>
              </a:r>
            </a:p>
            <a:p>
              <a:pPr algn="ctr"/>
              <a:r>
                <a:rPr lang="en-GB" sz="1100" dirty="0">
                  <a:solidFill>
                    <a:srgbClr val="002060"/>
                  </a:solidFill>
                </a:rPr>
                <a:t>(2G/3G/4G/Wireless Mesh)</a:t>
              </a:r>
            </a:p>
          </p:txBody>
        </p:sp>
      </p:grpSp>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33717" y="1928118"/>
            <a:ext cx="4745017" cy="2425516"/>
          </a:xfrm>
          <a:prstGeom prst="rect">
            <a:avLst/>
          </a:prstGeom>
        </p:spPr>
      </p:pic>
      <p:cxnSp>
        <p:nvCxnSpPr>
          <p:cNvPr id="12" name="Straight Connector 11"/>
          <p:cNvCxnSpPr/>
          <p:nvPr/>
        </p:nvCxnSpPr>
        <p:spPr>
          <a:xfrm>
            <a:off x="4333717" y="1454483"/>
            <a:ext cx="13457" cy="2899151"/>
          </a:xfrm>
          <a:prstGeom prst="line">
            <a:avLst/>
          </a:prstGeom>
          <a:ln>
            <a:solidFill>
              <a:srgbClr val="00B140"/>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973424" y="4041414"/>
            <a:ext cx="2173697" cy="246221"/>
          </a:xfrm>
          <a:prstGeom prst="rect">
            <a:avLst/>
          </a:prstGeom>
          <a:noFill/>
        </p:spPr>
        <p:txBody>
          <a:bodyPr wrap="square" rtlCol="0">
            <a:spAutoFit/>
          </a:bodyPr>
          <a:lstStyle/>
          <a:p>
            <a:r>
              <a:rPr lang="en-GB" sz="1000" dirty="0"/>
              <a:t>Source: Department for Transport</a:t>
            </a:r>
          </a:p>
        </p:txBody>
      </p:sp>
      <p:sp>
        <p:nvSpPr>
          <p:cNvPr id="31" name="Slide Number Placeholder 2"/>
          <p:cNvSpPr>
            <a:spLocks noGrp="1"/>
          </p:cNvSpPr>
          <p:nvPr>
            <p:ph type="sldNum" sz="quarter" idx="4294967295"/>
          </p:nvPr>
        </p:nvSpPr>
        <p:spPr>
          <a:xfrm>
            <a:off x="195440" y="6468080"/>
            <a:ext cx="252000" cy="252000"/>
          </a:xfrm>
          <a:prstGeom prst="rect">
            <a:avLst/>
          </a:prstGeom>
          <a:solidFill>
            <a:srgbClr val="92D050"/>
          </a:solidFill>
        </p:spPr>
        <p:txBody>
          <a:bodyPr/>
          <a:lstStyle/>
          <a:p>
            <a:fld id="{C1B3EF10-4E29-4F0C-9AB6-355B3A7B01AB}" type="slidenum">
              <a:rPr lang="en-GB" sz="1100" smtClean="0">
                <a:solidFill>
                  <a:schemeClr val="bg1"/>
                </a:solidFill>
              </a:rPr>
              <a:t>4</a:t>
            </a:fld>
            <a:endParaRPr lang="en-GB" sz="1100" dirty="0">
              <a:solidFill>
                <a:schemeClr val="bg1"/>
              </a:solidFill>
            </a:endParaRPr>
          </a:p>
        </p:txBody>
      </p:sp>
    </p:spTree>
    <p:extLst>
      <p:ext uri="{BB962C8B-B14F-4D97-AF65-F5344CB8AC3E}">
        <p14:creationId xmlns:p14="http://schemas.microsoft.com/office/powerpoint/2010/main" val="3557479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000" y="438138"/>
            <a:ext cx="7920000" cy="817200"/>
          </a:xfrm>
        </p:spPr>
        <p:txBody>
          <a:bodyPr/>
          <a:lstStyle/>
          <a:p>
            <a:r>
              <a:rPr lang="en-GB" dirty="0">
                <a:solidFill>
                  <a:srgbClr val="002060"/>
                </a:solidFill>
              </a:rPr>
              <a:t>Background: Related  Activities / Reports</a:t>
            </a:r>
          </a:p>
        </p:txBody>
      </p:sp>
      <p:sp>
        <p:nvSpPr>
          <p:cNvPr id="3" name="Content Placeholder 2"/>
          <p:cNvSpPr>
            <a:spLocks noGrp="1"/>
          </p:cNvSpPr>
          <p:nvPr>
            <p:ph idx="1"/>
          </p:nvPr>
        </p:nvSpPr>
        <p:spPr>
          <a:xfrm>
            <a:off x="496752" y="1470038"/>
            <a:ext cx="8126137" cy="4351338"/>
          </a:xfrm>
        </p:spPr>
        <p:txBody>
          <a:bodyPr/>
          <a:lstStyle/>
          <a:p>
            <a:r>
              <a:rPr lang="en-GB" sz="1800" dirty="0"/>
              <a:t> </a:t>
            </a:r>
            <a:r>
              <a:rPr lang="en-GB" sz="1400" dirty="0"/>
              <a:t>NIC’s Connected Future report - one of the key recommendations is to improve internet connectivity on road and rail routes (plan on how to deliver this by end of 2017)</a:t>
            </a:r>
          </a:p>
          <a:p>
            <a:pPr lvl="0"/>
            <a:r>
              <a:rPr lang="en-GB" sz="1400" dirty="0"/>
              <a:t>Shift2Rail TD2.1 Adaptable communication systems for railways – allowing smooth migration from GSM-R to a new technology for ETCS communication (Requirements specification available September 2017)</a:t>
            </a:r>
          </a:p>
          <a:p>
            <a:r>
              <a:rPr lang="en-GB" sz="1400" dirty="0" err="1"/>
              <a:t>DfT’s</a:t>
            </a:r>
            <a:r>
              <a:rPr lang="en-GB" sz="1400" dirty="0"/>
              <a:t> survey of passenger requirements</a:t>
            </a:r>
          </a:p>
          <a:p>
            <a:pPr lvl="0"/>
            <a:r>
              <a:rPr lang="en-GB" sz="1400" dirty="0"/>
              <a:t>Committed </a:t>
            </a:r>
            <a:r>
              <a:rPr lang="en-GB" sz="1400" dirty="0" err="1"/>
              <a:t>DfT</a:t>
            </a:r>
            <a:r>
              <a:rPr lang="en-GB" sz="1400" dirty="0"/>
              <a:t> Policy to deliver free Wi-Fi to majority of travelling passengers and trains by December 2018.</a:t>
            </a:r>
          </a:p>
          <a:p>
            <a:pPr lvl="0"/>
            <a:r>
              <a:rPr lang="en-GB" sz="1400" dirty="0"/>
              <a:t>Transport Select Committee’s recommendations  to </a:t>
            </a:r>
            <a:r>
              <a:rPr lang="en-GB" sz="1400" dirty="0" err="1"/>
              <a:t>DfT</a:t>
            </a:r>
            <a:r>
              <a:rPr lang="en-GB" sz="1400" dirty="0"/>
              <a:t>, Network Rail and RDG to work collaboratively to produce a strategic plan for the implementation of extensive and reliable Wi-Fi across the rail network (October 2016)</a:t>
            </a:r>
          </a:p>
          <a:p>
            <a:pPr lvl="0"/>
            <a:r>
              <a:rPr lang="en-GB" sz="1400" dirty="0"/>
              <a:t>RDG’s ‘Customer Journey’ and ‘Customer of the Future’ development</a:t>
            </a:r>
          </a:p>
          <a:p>
            <a:pPr lvl="0"/>
            <a:r>
              <a:rPr lang="en-GB" sz="1400" dirty="0"/>
              <a:t>RSSB’s research report T964 - Operational communications: Rail mobile communications requirements and its related previous work such as T817, T911 and T809</a:t>
            </a:r>
          </a:p>
          <a:p>
            <a:pPr lvl="0"/>
            <a:r>
              <a:rPr lang="en-GB" sz="1400" dirty="0"/>
              <a:t>UIC’s Future Rail Mobile Communication System (FRMCS) project to prepare the necessary steps towards the introduction of a successor to GSM-R</a:t>
            </a:r>
          </a:p>
          <a:p>
            <a:pPr lvl="0"/>
            <a:r>
              <a:rPr lang="en-GB" sz="1400" dirty="0"/>
              <a:t>3GPP’s study item on Future Rail Mobile Communication System (for Release 15)</a:t>
            </a:r>
          </a:p>
          <a:p>
            <a:pPr marL="0" indent="0">
              <a:buNone/>
            </a:pPr>
            <a:endParaRPr lang="en-GB" dirty="0"/>
          </a:p>
        </p:txBody>
      </p:sp>
      <p:sp>
        <p:nvSpPr>
          <p:cNvPr id="4" name="Slide Number Placeholder 3"/>
          <p:cNvSpPr>
            <a:spLocks noGrp="1"/>
          </p:cNvSpPr>
          <p:nvPr>
            <p:ph type="sldNum" sz="quarter" idx="12"/>
          </p:nvPr>
        </p:nvSpPr>
        <p:spPr/>
        <p:txBody>
          <a:bodyPr/>
          <a:lstStyle/>
          <a:p>
            <a:fld id="{C1B3EF10-4E29-4F0C-9AB6-355B3A7B01AB}" type="slidenum">
              <a:rPr lang="en-GB" smtClean="0"/>
              <a:t>5</a:t>
            </a:fld>
            <a:endParaRPr lang="en-GB"/>
          </a:p>
        </p:txBody>
      </p:sp>
    </p:spTree>
    <p:extLst>
      <p:ext uri="{BB962C8B-B14F-4D97-AF65-F5344CB8AC3E}">
        <p14:creationId xmlns:p14="http://schemas.microsoft.com/office/powerpoint/2010/main" val="111732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B746-363F-4DF5-AA17-191DE1DCEAD7}"/>
              </a:ext>
            </a:extLst>
          </p:cNvPr>
          <p:cNvSpPr>
            <a:spLocks noGrp="1"/>
          </p:cNvSpPr>
          <p:nvPr>
            <p:ph type="title"/>
          </p:nvPr>
        </p:nvSpPr>
        <p:spPr>
          <a:xfrm>
            <a:off x="612000" y="460800"/>
            <a:ext cx="7216156" cy="817200"/>
          </a:xfrm>
        </p:spPr>
        <p:txBody>
          <a:bodyPr/>
          <a:lstStyle/>
          <a:p>
            <a:r>
              <a:rPr lang="en-GB" sz="2000" dirty="0"/>
              <a:t>T1138 – 02 Connected Train and Customer Communication- Development of Rail and Digital Industry Roadmap</a:t>
            </a:r>
          </a:p>
        </p:txBody>
      </p:sp>
      <p:sp>
        <p:nvSpPr>
          <p:cNvPr id="3" name="Content Placeholder 2">
            <a:extLst>
              <a:ext uri="{FF2B5EF4-FFF2-40B4-BE49-F238E27FC236}">
                <a16:creationId xmlns:a16="http://schemas.microsoft.com/office/drawing/2014/main" id="{20B02F2D-F18A-4E70-BC11-82F7EBCE2E1A}"/>
              </a:ext>
            </a:extLst>
          </p:cNvPr>
          <p:cNvSpPr>
            <a:spLocks noGrp="1"/>
          </p:cNvSpPr>
          <p:nvPr>
            <p:ph idx="1"/>
          </p:nvPr>
        </p:nvSpPr>
        <p:spPr>
          <a:xfrm>
            <a:off x="471949" y="1413523"/>
            <a:ext cx="8239431" cy="4351338"/>
          </a:xfrm>
        </p:spPr>
        <p:txBody>
          <a:bodyPr/>
          <a:lstStyle/>
          <a:p>
            <a:r>
              <a:rPr lang="en-GB" dirty="0"/>
              <a:t> </a:t>
            </a:r>
            <a:r>
              <a:rPr lang="en-GB" sz="1600" dirty="0"/>
              <a:t>A sprint activity for developing a limited (short-to-medium term) rail and digital industry roadmap towards </a:t>
            </a:r>
            <a:r>
              <a:rPr lang="en-GB" sz="1600" b="1" dirty="0"/>
              <a:t>improving internet connectivity </a:t>
            </a:r>
            <a:r>
              <a:rPr lang="en-GB" sz="1600" dirty="0"/>
              <a:t>across GB rail routes</a:t>
            </a:r>
          </a:p>
          <a:p>
            <a:r>
              <a:rPr lang="en-GB" sz="1600" dirty="0"/>
              <a:t> Aim to identify/review and report </a:t>
            </a:r>
            <a:r>
              <a:rPr lang="en-GB" sz="1600" b="1" dirty="0"/>
              <a:t>GB rail communication scenarios (demands, requirements and barriers) </a:t>
            </a:r>
            <a:r>
              <a:rPr lang="en-GB" sz="1600" dirty="0"/>
              <a:t>and </a:t>
            </a:r>
            <a:r>
              <a:rPr lang="en-GB" sz="1600" b="1" dirty="0"/>
              <a:t>existing and (immediately) emerging technology landscape </a:t>
            </a:r>
            <a:r>
              <a:rPr lang="en-GB" sz="1600" dirty="0"/>
              <a:t>for current and projected </a:t>
            </a:r>
            <a:r>
              <a:rPr lang="en-GB" sz="1600" b="1" dirty="0"/>
              <a:t>3-5 years deployment time</a:t>
            </a:r>
            <a:r>
              <a:rPr lang="en-GB" sz="1600" dirty="0"/>
              <a:t>, supported with the identification of </a:t>
            </a:r>
            <a:r>
              <a:rPr lang="en-GB" sz="1600" b="1" dirty="0"/>
              <a:t>innovative business models and opportunities</a:t>
            </a:r>
            <a:r>
              <a:rPr lang="en-GB" sz="1600" dirty="0"/>
              <a:t> that stimulate future investments</a:t>
            </a:r>
          </a:p>
          <a:p>
            <a:r>
              <a:rPr lang="en-GB" sz="1600" dirty="0"/>
              <a:t>Output will clearly frame the </a:t>
            </a:r>
            <a:r>
              <a:rPr lang="en-GB" sz="1600" b="1" dirty="0"/>
              <a:t>commercial and technical options </a:t>
            </a:r>
            <a:r>
              <a:rPr lang="en-GB" sz="1600" dirty="0"/>
              <a:t>available for review and further development, to </a:t>
            </a:r>
            <a:r>
              <a:rPr lang="en-GB" sz="1600" b="1" dirty="0"/>
              <a:t>inform the rail and digital industries, and the Government</a:t>
            </a:r>
            <a:r>
              <a:rPr lang="en-GB" sz="1600" dirty="0"/>
              <a:t>, of potential investment opportunities to improve internet connectivity across the rail network</a:t>
            </a:r>
          </a:p>
          <a:p>
            <a:r>
              <a:rPr lang="en-GB" sz="1800" dirty="0"/>
              <a:t> </a:t>
            </a:r>
            <a:r>
              <a:rPr lang="en-GB" sz="1600" dirty="0"/>
              <a:t>Funding £20-25k</a:t>
            </a:r>
          </a:p>
          <a:p>
            <a:r>
              <a:rPr lang="en-GB" sz="1800" dirty="0"/>
              <a:t> </a:t>
            </a:r>
            <a:r>
              <a:rPr lang="en-GB" sz="1600" dirty="0"/>
              <a:t>Invitation to Tender available on:</a:t>
            </a:r>
          </a:p>
          <a:p>
            <a:pPr marL="0" indent="0">
              <a:buNone/>
            </a:pPr>
            <a:r>
              <a:rPr lang="en-GB" sz="1600" dirty="0">
                <a:hlinkClick r:id="rId3"/>
              </a:rPr>
              <a:t>https://www.contractsfinder.service.gov.uk/Notice/8fd44b3b-c43f-49c2-bb08-f3c3cf301d37</a:t>
            </a:r>
            <a:r>
              <a:rPr lang="en-GB" sz="1600" dirty="0"/>
              <a:t> </a:t>
            </a:r>
          </a:p>
          <a:p>
            <a:r>
              <a:rPr lang="en-GB" sz="1600" dirty="0"/>
              <a:t>Tender closing date 25 August 2017</a:t>
            </a:r>
          </a:p>
          <a:p>
            <a:r>
              <a:rPr lang="en-GB" sz="1600" dirty="0"/>
              <a:t> Estimated award notification date w/c 4 September 2017</a:t>
            </a:r>
          </a:p>
          <a:p>
            <a:r>
              <a:rPr lang="en-GB" sz="1600" dirty="0"/>
              <a:t>Tentative project start date 11 September 2017</a:t>
            </a:r>
          </a:p>
        </p:txBody>
      </p:sp>
      <p:sp>
        <p:nvSpPr>
          <p:cNvPr id="4" name="Slide Number Placeholder 3">
            <a:extLst>
              <a:ext uri="{FF2B5EF4-FFF2-40B4-BE49-F238E27FC236}">
                <a16:creationId xmlns:a16="http://schemas.microsoft.com/office/drawing/2014/main" id="{4A306485-7CC1-41AD-98B5-BBA896C59DAB}"/>
              </a:ext>
            </a:extLst>
          </p:cNvPr>
          <p:cNvSpPr>
            <a:spLocks noGrp="1"/>
          </p:cNvSpPr>
          <p:nvPr>
            <p:ph type="sldNum" sz="quarter" idx="12"/>
          </p:nvPr>
        </p:nvSpPr>
        <p:spPr>
          <a:xfrm>
            <a:off x="612000" y="6434320"/>
            <a:ext cx="252000" cy="252000"/>
          </a:xfrm>
        </p:spPr>
        <p:txBody>
          <a:bodyPr/>
          <a:lstStyle/>
          <a:p>
            <a:fld id="{C1B3EF10-4E29-4F0C-9AB6-355B3A7B01AB}" type="slidenum">
              <a:rPr lang="en-GB" smtClean="0"/>
              <a:t>6</a:t>
            </a:fld>
            <a:endParaRPr lang="en-GB" dirty="0"/>
          </a:p>
        </p:txBody>
      </p:sp>
    </p:spTree>
    <p:extLst>
      <p:ext uri="{BB962C8B-B14F-4D97-AF65-F5344CB8AC3E}">
        <p14:creationId xmlns:p14="http://schemas.microsoft.com/office/powerpoint/2010/main" val="2483701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6412E-4918-4C33-B77F-943AB504390B}"/>
              </a:ext>
            </a:extLst>
          </p:cNvPr>
          <p:cNvSpPr>
            <a:spLocks noGrp="1"/>
          </p:cNvSpPr>
          <p:nvPr>
            <p:ph type="title"/>
          </p:nvPr>
        </p:nvSpPr>
        <p:spPr/>
        <p:txBody>
          <a:bodyPr/>
          <a:lstStyle/>
          <a:p>
            <a:r>
              <a:rPr lang="en-GB" dirty="0"/>
              <a:t>Methodology</a:t>
            </a:r>
          </a:p>
        </p:txBody>
      </p:sp>
      <p:sp>
        <p:nvSpPr>
          <p:cNvPr id="3" name="Content Placeholder 2">
            <a:extLst>
              <a:ext uri="{FF2B5EF4-FFF2-40B4-BE49-F238E27FC236}">
                <a16:creationId xmlns:a16="http://schemas.microsoft.com/office/drawing/2014/main" id="{CD26F442-0C81-4C5D-8D1F-44467F6CCC7A}"/>
              </a:ext>
            </a:extLst>
          </p:cNvPr>
          <p:cNvSpPr>
            <a:spLocks noGrp="1"/>
          </p:cNvSpPr>
          <p:nvPr>
            <p:ph idx="1"/>
          </p:nvPr>
        </p:nvSpPr>
        <p:spPr/>
        <p:txBody>
          <a:bodyPr/>
          <a:lstStyle/>
          <a:p>
            <a:pPr lvl="0"/>
            <a:r>
              <a:rPr lang="en-GB" dirty="0"/>
              <a:t> A desk based requirements and technology landscape review </a:t>
            </a:r>
          </a:p>
          <a:p>
            <a:pPr lvl="0"/>
            <a:r>
              <a:rPr lang="en-GB" dirty="0"/>
              <a:t> Scenarios description and validation through industry workshops</a:t>
            </a:r>
          </a:p>
          <a:p>
            <a:pPr lvl="0"/>
            <a:r>
              <a:rPr lang="en-GB" dirty="0"/>
              <a:t>Interviews with key stakeholders to capture approaches and challenges pertinent to the commercial and technical options</a:t>
            </a:r>
          </a:p>
          <a:p>
            <a:pPr lvl="0"/>
            <a:r>
              <a:rPr lang="en-GB" dirty="0"/>
              <a:t>Identification of innovative business models</a:t>
            </a:r>
          </a:p>
          <a:p>
            <a:pPr lvl="0"/>
            <a:r>
              <a:rPr lang="en-GB" dirty="0"/>
              <a:t>Development of commercial and technical options (and questions) suitable/relevant for current and projected 3-5 years deployment for review and further development</a:t>
            </a:r>
          </a:p>
          <a:p>
            <a:pPr lvl="0"/>
            <a:r>
              <a:rPr lang="en-GB" dirty="0"/>
              <a:t>Final report, research in brief and presentation of the findings</a:t>
            </a:r>
          </a:p>
        </p:txBody>
      </p:sp>
      <p:sp>
        <p:nvSpPr>
          <p:cNvPr id="4" name="Slide Number Placeholder 3">
            <a:extLst>
              <a:ext uri="{FF2B5EF4-FFF2-40B4-BE49-F238E27FC236}">
                <a16:creationId xmlns:a16="http://schemas.microsoft.com/office/drawing/2014/main" id="{DAB9293A-4E56-4D92-8AD8-66D412A0E4ED}"/>
              </a:ext>
            </a:extLst>
          </p:cNvPr>
          <p:cNvSpPr>
            <a:spLocks noGrp="1"/>
          </p:cNvSpPr>
          <p:nvPr>
            <p:ph type="sldNum" sz="quarter" idx="12"/>
          </p:nvPr>
        </p:nvSpPr>
        <p:spPr/>
        <p:txBody>
          <a:bodyPr/>
          <a:lstStyle/>
          <a:p>
            <a:fld id="{C1B3EF10-4E29-4F0C-9AB6-355B3A7B01AB}" type="slidenum">
              <a:rPr lang="en-GB" smtClean="0"/>
              <a:t>7</a:t>
            </a:fld>
            <a:endParaRPr lang="en-GB"/>
          </a:p>
        </p:txBody>
      </p:sp>
    </p:spTree>
    <p:extLst>
      <p:ext uri="{BB962C8B-B14F-4D97-AF65-F5344CB8AC3E}">
        <p14:creationId xmlns:p14="http://schemas.microsoft.com/office/powerpoint/2010/main" val="3889968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8E6AE-3076-4149-962D-BAD088423431}"/>
              </a:ext>
            </a:extLst>
          </p:cNvPr>
          <p:cNvSpPr>
            <a:spLocks noGrp="1"/>
          </p:cNvSpPr>
          <p:nvPr>
            <p:ph type="title"/>
          </p:nvPr>
        </p:nvSpPr>
        <p:spPr/>
        <p:txBody>
          <a:bodyPr/>
          <a:lstStyle/>
          <a:p>
            <a:r>
              <a:rPr lang="en-GB" dirty="0"/>
              <a:t>Deliverables (1 of 2)</a:t>
            </a:r>
          </a:p>
        </p:txBody>
      </p:sp>
      <p:sp>
        <p:nvSpPr>
          <p:cNvPr id="3" name="Content Placeholder 2">
            <a:extLst>
              <a:ext uri="{FF2B5EF4-FFF2-40B4-BE49-F238E27FC236}">
                <a16:creationId xmlns:a16="http://schemas.microsoft.com/office/drawing/2014/main" id="{7AF0633E-86B9-4CB4-B290-A1F897FD1556}"/>
              </a:ext>
            </a:extLst>
          </p:cNvPr>
          <p:cNvSpPr>
            <a:spLocks noGrp="1"/>
          </p:cNvSpPr>
          <p:nvPr>
            <p:ph idx="1"/>
          </p:nvPr>
        </p:nvSpPr>
        <p:spPr>
          <a:xfrm>
            <a:off x="517393" y="1570839"/>
            <a:ext cx="7920000" cy="4351338"/>
          </a:xfrm>
        </p:spPr>
        <p:txBody>
          <a:bodyPr/>
          <a:lstStyle/>
          <a:p>
            <a:r>
              <a:rPr lang="en-GB" dirty="0"/>
              <a:t> </a:t>
            </a:r>
            <a:r>
              <a:rPr lang="en-GB" sz="1800" dirty="0"/>
              <a:t>Connected train and customer communications – Short-medium term industry roadmap &amp; Business models - Report</a:t>
            </a:r>
          </a:p>
          <a:p>
            <a:pPr lvl="1"/>
            <a:r>
              <a:rPr lang="en-GB" sz="1600" dirty="0"/>
              <a:t>Overview of GB connected train and customer communications requirements: GB rail communication scenarios, demands and barriers</a:t>
            </a:r>
          </a:p>
          <a:p>
            <a:pPr lvl="1"/>
            <a:r>
              <a:rPr lang="en-GB" sz="1600" dirty="0"/>
              <a:t>Review of current and emerging technologies (including cost trends) suitable for current and projected 3-5 years deployment </a:t>
            </a:r>
          </a:p>
          <a:p>
            <a:pPr lvl="1"/>
            <a:r>
              <a:rPr lang="en-GB" sz="1600" dirty="0"/>
              <a:t>Review of related national and international developments, including lessons learnt.</a:t>
            </a:r>
          </a:p>
          <a:p>
            <a:pPr lvl="1"/>
            <a:r>
              <a:rPr lang="en-GB" sz="1600" dirty="0"/>
              <a:t>Short-medium roadmap and guidance for different deployment scenarios</a:t>
            </a:r>
          </a:p>
          <a:p>
            <a:pPr lvl="1"/>
            <a:r>
              <a:rPr lang="en-GB" sz="1600" dirty="0"/>
              <a:t>Identification of innovative business models that enable new business opportunities, facilitate best possible collaboration between the rail and digital industries and stimulate investments for delivering </a:t>
            </a:r>
            <a:endParaRPr lang="en-GB" sz="2800" dirty="0"/>
          </a:p>
        </p:txBody>
      </p:sp>
      <p:sp>
        <p:nvSpPr>
          <p:cNvPr id="4" name="Slide Number Placeholder 3">
            <a:extLst>
              <a:ext uri="{FF2B5EF4-FFF2-40B4-BE49-F238E27FC236}">
                <a16:creationId xmlns:a16="http://schemas.microsoft.com/office/drawing/2014/main" id="{F95C7FA2-5631-4FEA-8AEA-102C748A03D2}"/>
              </a:ext>
            </a:extLst>
          </p:cNvPr>
          <p:cNvSpPr>
            <a:spLocks noGrp="1"/>
          </p:cNvSpPr>
          <p:nvPr>
            <p:ph type="sldNum" sz="quarter" idx="12"/>
          </p:nvPr>
        </p:nvSpPr>
        <p:spPr/>
        <p:txBody>
          <a:bodyPr/>
          <a:lstStyle/>
          <a:p>
            <a:fld id="{C1B3EF10-4E29-4F0C-9AB6-355B3A7B01AB}" type="slidenum">
              <a:rPr lang="en-GB" smtClean="0"/>
              <a:t>8</a:t>
            </a:fld>
            <a:endParaRPr lang="en-GB"/>
          </a:p>
        </p:txBody>
      </p:sp>
      <p:sp>
        <p:nvSpPr>
          <p:cNvPr id="5" name="TextBox 4">
            <a:extLst>
              <a:ext uri="{FF2B5EF4-FFF2-40B4-BE49-F238E27FC236}">
                <a16:creationId xmlns:a16="http://schemas.microsoft.com/office/drawing/2014/main" id="{8E23D77E-2B74-456A-9C41-3D1FCD21327C}"/>
              </a:ext>
            </a:extLst>
          </p:cNvPr>
          <p:cNvSpPr txBox="1"/>
          <p:nvPr/>
        </p:nvSpPr>
        <p:spPr>
          <a:xfrm>
            <a:off x="422787" y="5291686"/>
            <a:ext cx="8109213" cy="923330"/>
          </a:xfrm>
          <a:prstGeom prst="rect">
            <a:avLst/>
          </a:prstGeom>
          <a:noFill/>
        </p:spPr>
        <p:txBody>
          <a:bodyPr wrap="square" rtlCol="0">
            <a:spAutoFit/>
          </a:bodyPr>
          <a:lstStyle/>
          <a:p>
            <a:r>
              <a:rPr lang="en-GB" dirty="0">
                <a:solidFill>
                  <a:srgbClr val="C00000"/>
                </a:solidFill>
              </a:rPr>
              <a:t>The final report will be endorsed by the project steering group and FC&amp;PS AG, and published by RSSB.  The supplier must produce the above report in such a way that enables RSSB to publish as soon as the contract is complete </a:t>
            </a:r>
          </a:p>
        </p:txBody>
      </p:sp>
    </p:spTree>
    <p:extLst>
      <p:ext uri="{BB962C8B-B14F-4D97-AF65-F5344CB8AC3E}">
        <p14:creationId xmlns:p14="http://schemas.microsoft.com/office/powerpoint/2010/main" val="1321826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8E6AE-3076-4149-962D-BAD088423431}"/>
              </a:ext>
            </a:extLst>
          </p:cNvPr>
          <p:cNvSpPr>
            <a:spLocks noGrp="1"/>
          </p:cNvSpPr>
          <p:nvPr>
            <p:ph type="title"/>
          </p:nvPr>
        </p:nvSpPr>
        <p:spPr/>
        <p:txBody>
          <a:bodyPr/>
          <a:lstStyle/>
          <a:p>
            <a:r>
              <a:rPr lang="en-GB" dirty="0"/>
              <a:t>Deliverables (2 of 2)</a:t>
            </a:r>
          </a:p>
        </p:txBody>
      </p:sp>
      <p:sp>
        <p:nvSpPr>
          <p:cNvPr id="3" name="Content Placeholder 2">
            <a:extLst>
              <a:ext uri="{FF2B5EF4-FFF2-40B4-BE49-F238E27FC236}">
                <a16:creationId xmlns:a16="http://schemas.microsoft.com/office/drawing/2014/main" id="{7AF0633E-86B9-4CB4-B290-A1F897FD1556}"/>
              </a:ext>
            </a:extLst>
          </p:cNvPr>
          <p:cNvSpPr>
            <a:spLocks noGrp="1"/>
          </p:cNvSpPr>
          <p:nvPr>
            <p:ph idx="1"/>
          </p:nvPr>
        </p:nvSpPr>
        <p:spPr>
          <a:xfrm>
            <a:off x="612000" y="1531509"/>
            <a:ext cx="7920000" cy="4351338"/>
          </a:xfrm>
        </p:spPr>
        <p:txBody>
          <a:bodyPr/>
          <a:lstStyle/>
          <a:p>
            <a:r>
              <a:rPr lang="en-GB" dirty="0"/>
              <a:t> </a:t>
            </a:r>
            <a:r>
              <a:rPr lang="en-GB" sz="1800" dirty="0"/>
              <a:t>Short-medium term industry roadmap &amp; Business models – Presentation</a:t>
            </a:r>
          </a:p>
          <a:p>
            <a:r>
              <a:rPr lang="en-GB" sz="1800" dirty="0"/>
              <a:t> Dissemination material for Campaign</a:t>
            </a:r>
          </a:p>
          <a:p>
            <a:pPr lvl="1"/>
            <a:r>
              <a:rPr lang="en-GB" sz="1600" dirty="0"/>
              <a:t> Dissemination material should include key project outcomes, presented in a way that can be used as part of an influencing campaign to stimulate interest among key stakeholders, stimulate interest and investment opportunities for further development work to improve internet connectivity across the rail network </a:t>
            </a:r>
          </a:p>
          <a:p>
            <a:r>
              <a:rPr lang="en-GB" sz="1800" dirty="0"/>
              <a:t>Research in brief</a:t>
            </a:r>
          </a:p>
          <a:p>
            <a:pPr lvl="1"/>
            <a:r>
              <a:rPr lang="en-GB" sz="1600" dirty="0"/>
              <a:t> Summary of the key findings of the work</a:t>
            </a:r>
          </a:p>
          <a:p>
            <a:pPr marL="288000" lvl="1" indent="0">
              <a:buNone/>
            </a:pPr>
            <a:endParaRPr lang="en-GB" sz="2800" dirty="0"/>
          </a:p>
        </p:txBody>
      </p:sp>
      <p:sp>
        <p:nvSpPr>
          <p:cNvPr id="4" name="Slide Number Placeholder 3">
            <a:extLst>
              <a:ext uri="{FF2B5EF4-FFF2-40B4-BE49-F238E27FC236}">
                <a16:creationId xmlns:a16="http://schemas.microsoft.com/office/drawing/2014/main" id="{F95C7FA2-5631-4FEA-8AEA-102C748A03D2}"/>
              </a:ext>
            </a:extLst>
          </p:cNvPr>
          <p:cNvSpPr>
            <a:spLocks noGrp="1"/>
          </p:cNvSpPr>
          <p:nvPr>
            <p:ph type="sldNum" sz="quarter" idx="12"/>
          </p:nvPr>
        </p:nvSpPr>
        <p:spPr/>
        <p:txBody>
          <a:bodyPr/>
          <a:lstStyle/>
          <a:p>
            <a:fld id="{C1B3EF10-4E29-4F0C-9AB6-355B3A7B01AB}" type="slidenum">
              <a:rPr lang="en-GB" smtClean="0"/>
              <a:t>9</a:t>
            </a:fld>
            <a:endParaRPr lang="en-GB"/>
          </a:p>
        </p:txBody>
      </p:sp>
    </p:spTree>
    <p:extLst>
      <p:ext uri="{BB962C8B-B14F-4D97-AF65-F5344CB8AC3E}">
        <p14:creationId xmlns:p14="http://schemas.microsoft.com/office/powerpoint/2010/main" val="31196077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Presentation title&amp;quot;&quot;/&gt;&lt;property id=&quot;20307&quot; value=&quot;256&quot;/&gt;&lt;/object&gt;&lt;object type=&quot;3&quot; unique_id=&quot;10005&quot;&gt;&lt;property id=&quot;20148&quot; value=&quot;5&quot;/&gt;&lt;property id=&quot;20300&quot; value=&quot;Slide 2 - &amp;quot;Presentation title&amp;quot;&quot;/&gt;&lt;property id=&quot;20307&quot; value=&quot;257&quot;/&gt;&lt;/object&gt;&lt;object type=&quot;3&quot; unique_id=&quot;10006&quot;&gt;&lt;property id=&quot;20148&quot; value=&quot;5&quot;/&gt;&lt;property id=&quot;20300&quot; value=&quot;Slide 3 - &amp;quot;Presentation title&amp;quot;&quot;/&gt;&lt;property id=&quot;20307&quot; value=&quot;258&quot;/&gt;&lt;/object&gt;&lt;object type=&quot;3&quot; unique_id=&quot;10007&quot;&gt;&lt;property id=&quot;20148&quot; value=&quot;5&quot;/&gt;&lt;property id=&quot;20300&quot; value=&quot;Slide 4 - &amp;quot;Introduction&amp;quot;&quot;/&gt;&lt;property id=&quot;20307&quot; value=&quot;281&quot;/&gt;&lt;/object&gt;&lt;object type=&quot;3&quot; unique_id=&quot;10008&quot;&gt;&lt;property id=&quot;20148&quot; value=&quot;5&quot;/&gt;&lt;property id=&quot;20300&quot; value=&quot;Slide 5 - &amp;quot;Heading with text block&amp;quot;&quot;/&gt;&lt;property id=&quot;20307&quot; value=&quot;261&quot;/&gt;&lt;/object&gt;&lt;object type=&quot;3&quot; unique_id=&quot;10009&quot;&gt;&lt;property id=&quot;20148&quot; value=&quot;5&quot;/&gt;&lt;property id=&quot;20300&quot; value=&quot;Slide 6 - &amp;quot;Heading with bulleted text block&amp;quot;&quot;/&gt;&lt;property id=&quot;20307&quot; value=&quot;262&quot;/&gt;&lt;/object&gt;&lt;object type=&quot;3&quot; unique_id=&quot;10010&quot;&gt;&lt;property id=&quot;20148&quot; value=&quot;5&quot;/&gt;&lt;property id=&quot;20300&quot; value=&quot;Slide 7 - &amp;quot;Heading with 2 columns of text&amp;quot;&quot;/&gt;&lt;property id=&quot;20307&quot; value=&quot;263&quot;/&gt;&lt;/object&gt;&lt;object type=&quot;3&quot; unique_id=&quot;10011&quot;&gt;&lt;property id=&quot;20148&quot; value=&quot;5&quot;/&gt;&lt;property id=&quot;20300&quot; value=&quot;Slide 8 - &amp;quot;Heading, text and image/chart/object&amp;quot;&quot;/&gt;&lt;property id=&quot;20307&quot; value=&quot;264&quot;/&gt;&lt;/object&gt;&lt;object type=&quot;3&quot; unique_id=&quot;10012&quot;&gt;&lt;property id=&quot;20148&quot; value=&quot;5&quot;/&gt;&lt;property id=&quot;20300&quot; value=&quot;Slide 9 - &amp;quot;Heading, text and image/chart/object&amp;quot;&quot;/&gt;&lt;property id=&quot;20307&quot; value=&quot;265&quot;/&gt;&lt;/object&gt;&lt;object type=&quot;3&quot; unique_id=&quot;10013&quot;&gt;&lt;property id=&quot;20148&quot; value=&quot;5&quot;/&gt;&lt;property id=&quot;20300&quot; value=&quot;Slide 10 - &amp;quot;Heading, text and image/chart/object&amp;quot;&quot;/&gt;&lt;property id=&quot;20307&quot; value=&quot;282&quot;/&gt;&lt;/object&gt;&lt;object type=&quot;3&quot; unique_id=&quot;10014&quot;&gt;&lt;property id=&quot;20148&quot; value=&quot;5&quot;/&gt;&lt;property id=&quot;20300&quot; value=&quot;Slide 11 - &amp;quot;Heading, text and image/chart/object&amp;quot;&quot;/&gt;&lt;property id=&quot;20307&quot; value=&quot;283&quot;/&gt;&lt;/object&gt;&lt;object type=&quot;3&quot; unique_id=&quot;10015&quot;&gt;&lt;property id=&quot;20148&quot; value=&quot;5&quot;/&gt;&lt;property id=&quot;20300&quot; value=&quot;Slide 12 - &amp;quot;Heading, small amount of text and table&amp;quot;&quot;/&gt;&lt;property id=&quot;20307&quot; value=&quot;266&quot;/&gt;&lt;/object&gt;&lt;object type=&quot;3&quot; unique_id=&quot;10016&quot;&gt;&lt;property id=&quot;20148&quot; value=&quot;5&quot;/&gt;&lt;property id=&quot;20300&quot; value=&quot;Slide 13 - &amp;quot;Heading, small amount of text and table&amp;quot;&quot;/&gt;&lt;property id=&quot;20307&quot; value=&quot;267&quot;/&gt;&lt;/object&gt;&lt;object type=&quot;3&quot; unique_id=&quot;10017&quot;&gt;&lt;property id=&quot;20148&quot; value=&quot;5&quot;/&gt;&lt;property id=&quot;20300&quot; value=&quot;Slide 14 - &amp;quot;Heading, intro text and 3 biographies&amp;quot;&quot;/&gt;&lt;property id=&quot;20307&quot; value=&quot;268&quot;/&gt;&lt;/object&gt;&lt;object type=&quot;3&quot; unique_id=&quot;10018&quot;&gt;&lt;property id=&quot;20148&quot; value=&quot;5&quot;/&gt;&lt;property id=&quot;20300&quot; value=&quot;Slide 15 - &amp;quot;Heading, intro text and 6 biographies&amp;quot;&quot;/&gt;&lt;property id=&quot;20307&quot; value=&quot;269&quot;/&gt;&lt;/object&gt;&lt;object type=&quot;3&quot; unique_id=&quot;10019&quot;&gt;&lt;property id=&quot;20148&quot; value=&quot;5&quot;/&gt;&lt;property id=&quot;20300&quot; value=&quot;Slide 16 - &amp;quot;Heading, subheading and text&amp;quot;&quot;/&gt;&lt;property id=&quot;20307&quot; value=&quot;270&quot;/&gt;&lt;/object&gt;&lt;object type=&quot;3&quot; unique_id=&quot;10020&quot;&gt;&lt;property id=&quot;20148&quot; value=&quot;5&quot;/&gt;&lt;property id=&quot;20300&quot; value=&quot;Slide 17 - &amp;quot;Heading, subheading and bulleted text&amp;quot;&quot;/&gt;&lt;property id=&quot;20307&quot; value=&quot;271&quot;/&gt;&lt;/object&gt;&lt;object type=&quot;3&quot; unique_id=&quot;10021&quot;&gt;&lt;property id=&quot;20148&quot; value=&quot;5&quot;/&gt;&lt;property id=&quot;20300&quot; value=&quot;Slide 18 - &amp;quot;Heading, subheading and 2 columns of text&amp;quot;&quot;/&gt;&lt;property id=&quot;20307&quot; value=&quot;272&quot;/&gt;&lt;/object&gt;&lt;object type=&quot;3&quot; unique_id=&quot;10022&quot;&gt;&lt;property id=&quot;20148&quot; value=&quot;5&quot;/&gt;&lt;property id=&quot;20300&quot; value=&quot;Slide 19 - &amp;quot;Heading, subheading and image/chart/object 1&amp;quot;&quot;/&gt;&lt;property id=&quot;20307&quot; value=&quot;273&quot;/&gt;&lt;/object&gt;&lt;object type=&quot;3&quot; unique_id=&quot;10023&quot;&gt;&lt;property id=&quot;20148&quot; value=&quot;5&quot;/&gt;&lt;property id=&quot;20300&quot; value=&quot;Slide 20 - &amp;quot;Heading, subheading and image/chart/object 2&amp;quot;&quot;/&gt;&lt;property id=&quot;20307&quot; value=&quot;274&quot;/&gt;&lt;/object&gt;&lt;object type=&quot;3&quot; unique_id=&quot;10024&quot;&gt;&lt;property id=&quot;20148&quot; value=&quot;5&quot;/&gt;&lt;property id=&quot;20300&quot; value=&quot;Slide 21 - &amp;quot;Heading, subheading, text and table&amp;quot;&quot;/&gt;&lt;property id=&quot;20307&quot; value=&quot;275&quot;/&gt;&lt;/object&gt;&lt;object type=&quot;3&quot; unique_id=&quot;10025&quot;&gt;&lt;property id=&quot;20148&quot; value=&quot;5&quot;/&gt;&lt;property id=&quot;20300&quot; value=&quot;Slide 22 - &amp;quot;Heading, subheading, text and table&amp;quot;&quot;/&gt;&lt;property id=&quot;20307&quot; value=&quot;276&quot;/&gt;&lt;/object&gt;&lt;object type=&quot;3&quot; unique_id=&quot;10026&quot;&gt;&lt;property id=&quot;20148&quot; value=&quot;5&quot;/&gt;&lt;property id=&quot;20300&quot; value=&quot;Slide 23&quot;/&gt;&lt;property id=&quot;20307&quot; value=&quot;277&quot;/&gt;&lt;/object&gt;&lt;object type=&quot;3&quot; unique_id=&quot;10027&quot;&gt;&lt;property id=&quot;20148&quot; value=&quot;5&quot;/&gt;&lt;property id=&quot;20300&quot; value=&quot;Slide 24 - &amp;quot;Divider slide&amp;quot;&quot;/&gt;&lt;property id=&quot;20307&quot; value=&quot;278&quot;/&gt;&lt;/object&gt;&lt;object type=&quot;3&quot; unique_id=&quot;10028&quot;&gt;&lt;property id=&quot;20148&quot; value=&quot;5&quot;/&gt;&lt;property id=&quot;20300&quot; value=&quot;Slide 25 - &amp;quot;Thank you&amp;quot;&quot;/&gt;&lt;property id=&quot;20307&quot; value=&quot;279&quot;/&gt;&lt;/object&gt;&lt;/object&gt;&lt;/object&gt;&lt;/database&gt;"/>
  <p:tag name="SECTOMILLISECCONVERTED" val="1"/>
</p:tagLst>
</file>

<file path=ppt/theme/theme1.xml><?xml version="1.0" encoding="utf-8"?>
<a:theme xmlns:a="http://schemas.openxmlformats.org/drawingml/2006/main" name="Office Theme">
  <a:themeElements>
    <a:clrScheme name="RSSB">
      <a:dk1>
        <a:sysClr val="windowText" lastClr="000000"/>
      </a:dk1>
      <a:lt1>
        <a:sysClr val="window" lastClr="FFFFFF"/>
      </a:lt1>
      <a:dk2>
        <a:srgbClr val="7FC31C"/>
      </a:dk2>
      <a:lt2>
        <a:srgbClr val="00879B"/>
      </a:lt2>
      <a:accent1>
        <a:srgbClr val="005EB8"/>
      </a:accent1>
      <a:accent2>
        <a:srgbClr val="141B4D"/>
      </a:accent2>
      <a:accent3>
        <a:srgbClr val="FF7500"/>
      </a:accent3>
      <a:accent4>
        <a:srgbClr val="5F259F"/>
      </a:accent4>
      <a:accent5>
        <a:srgbClr val="FFD100"/>
      </a:accent5>
      <a:accent6>
        <a:srgbClr val="EF3B24"/>
      </a:accent6>
      <a:hlink>
        <a:srgbClr val="00A5E1"/>
      </a:hlink>
      <a:folHlink>
        <a:srgbClr val="00B140"/>
      </a:folHlink>
    </a:clrScheme>
    <a:fontScheme name="RSSB">
      <a:majorFont>
        <a:latin typeface="Calibri"/>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RSSB 2015 blank template.potx" id="{6758B034-5FCC-4A41-BEE9-6A79EC3BFCC4}" vid="{0F445788-28B8-4DBA-AED8-407BD2E122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RSSB 2015 blank template</Template>
  <TotalTime>4486</TotalTime>
  <Words>1199</Words>
  <Application>Microsoft Office PowerPoint</Application>
  <PresentationFormat>On-screen Show (4:3)</PresentationFormat>
  <Paragraphs>137</Paragraphs>
  <Slides>13</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Courier New</vt:lpstr>
      <vt:lpstr>Wingdings</vt:lpstr>
      <vt:lpstr>Office Theme</vt:lpstr>
      <vt:lpstr>Connected Train and Customer Communications: Development of Rail and Digital Industry Roadmap  T1138-02</vt:lpstr>
      <vt:lpstr>Meeting with Suppliers </vt:lpstr>
      <vt:lpstr>Background: Rail Communication Scenarios</vt:lpstr>
      <vt:lpstr>Background: Internet Connectivity on Rail Routes</vt:lpstr>
      <vt:lpstr>Background: Related  Activities / Reports</vt:lpstr>
      <vt:lpstr>T1138 – 02 Connected Train and Customer Communication- Development of Rail and Digital Industry Roadmap</vt:lpstr>
      <vt:lpstr>Methodology</vt:lpstr>
      <vt:lpstr>Deliverables (1 of 2)</vt:lpstr>
      <vt:lpstr>Deliverables (2 of 2)</vt:lpstr>
      <vt:lpstr>Support Available</vt:lpstr>
      <vt:lpstr>Supporting statements from Industry</vt:lpstr>
      <vt:lpstr>PowerPoint Presentation</vt:lpstr>
      <vt:lpstr>Thank you</vt:lpstr>
    </vt:vector>
  </TitlesOfParts>
  <Company>RSSB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Mary Davies</dc:creator>
  <cp:lastModifiedBy>Hassan Khalil</cp:lastModifiedBy>
  <cp:revision>186</cp:revision>
  <cp:lastPrinted>2017-07-10T10:48:34Z</cp:lastPrinted>
  <dcterms:created xsi:type="dcterms:W3CDTF">2017-05-11T09:24:57Z</dcterms:created>
  <dcterms:modified xsi:type="dcterms:W3CDTF">2017-08-15T16:52:31Z</dcterms:modified>
</cp:coreProperties>
</file>