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3" r:id="rId7"/>
    <p:sldId id="261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0E8BC-1642-4ED0-9096-D0B3556067C0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A5A359-3E4D-4575-8D51-174E1E46D3DA}">
      <dgm:prSet phldrT="[Text]"/>
      <dgm:spPr/>
      <dgm:t>
        <a:bodyPr/>
        <a:lstStyle/>
        <a:p>
          <a:r>
            <a:rPr lang="en-GB" dirty="0" smtClean="0"/>
            <a:t>Forest School</a:t>
          </a:r>
          <a:endParaRPr lang="en-GB" dirty="0"/>
        </a:p>
      </dgm:t>
    </dgm:pt>
    <dgm:pt modelId="{56BAB997-B025-4E8E-BC17-32B5EF4C7AE6}" type="parTrans" cxnId="{CFAD3EFD-B67E-4788-AE0B-0DCC989D79E7}">
      <dgm:prSet/>
      <dgm:spPr/>
      <dgm:t>
        <a:bodyPr/>
        <a:lstStyle/>
        <a:p>
          <a:endParaRPr lang="en-GB"/>
        </a:p>
      </dgm:t>
    </dgm:pt>
    <dgm:pt modelId="{061CF02A-A502-44C0-90FB-231FB039A847}" type="sibTrans" cxnId="{CFAD3EFD-B67E-4788-AE0B-0DCC989D79E7}">
      <dgm:prSet/>
      <dgm:spPr/>
      <dgm:t>
        <a:bodyPr/>
        <a:lstStyle/>
        <a:p>
          <a:endParaRPr lang="en-GB"/>
        </a:p>
      </dgm:t>
    </dgm:pt>
    <dgm:pt modelId="{3571D4F8-0588-44F8-8636-F986BFCDACBC}">
      <dgm:prSet phldrT="[Text]"/>
      <dgm:spPr/>
      <dgm:t>
        <a:bodyPr/>
        <a:lstStyle/>
        <a:p>
          <a:r>
            <a:rPr lang="en-GB" dirty="0" smtClean="0"/>
            <a:t>Children’s workshops</a:t>
          </a:r>
          <a:endParaRPr lang="en-GB" dirty="0"/>
        </a:p>
      </dgm:t>
    </dgm:pt>
    <dgm:pt modelId="{6FCC48B5-C07D-458E-8F39-1D198CE24E55}" type="parTrans" cxnId="{E2435972-0BE1-4264-830A-6B14F0BEAC9C}">
      <dgm:prSet/>
      <dgm:spPr/>
      <dgm:t>
        <a:bodyPr/>
        <a:lstStyle/>
        <a:p>
          <a:endParaRPr lang="en-GB"/>
        </a:p>
      </dgm:t>
    </dgm:pt>
    <dgm:pt modelId="{11BAFBFC-56E6-49B0-BF95-47D5F64B04C3}" type="sibTrans" cxnId="{E2435972-0BE1-4264-830A-6B14F0BEAC9C}">
      <dgm:prSet/>
      <dgm:spPr/>
      <dgm:t>
        <a:bodyPr/>
        <a:lstStyle/>
        <a:p>
          <a:endParaRPr lang="en-GB"/>
        </a:p>
      </dgm:t>
    </dgm:pt>
    <dgm:pt modelId="{91F4AF38-11E9-42EE-A3FA-2588BD6144C2}">
      <dgm:prSet phldrT="[Text]"/>
      <dgm:spPr/>
      <dgm:t>
        <a:bodyPr/>
        <a:lstStyle/>
        <a:p>
          <a:r>
            <a:rPr lang="en-GB" dirty="0" smtClean="0"/>
            <a:t>Staff development</a:t>
          </a:r>
          <a:endParaRPr lang="en-GB" dirty="0"/>
        </a:p>
      </dgm:t>
    </dgm:pt>
    <dgm:pt modelId="{A0331D4D-E3F3-4BEE-9F16-679685846840}" type="parTrans" cxnId="{EAE2BDEB-191B-466B-9A01-9B0DBC1EACAB}">
      <dgm:prSet/>
      <dgm:spPr/>
      <dgm:t>
        <a:bodyPr/>
        <a:lstStyle/>
        <a:p>
          <a:endParaRPr lang="en-GB"/>
        </a:p>
      </dgm:t>
    </dgm:pt>
    <dgm:pt modelId="{3DAED817-9D4C-4375-BB6C-2D182079A733}" type="sibTrans" cxnId="{EAE2BDEB-191B-466B-9A01-9B0DBC1EACAB}">
      <dgm:prSet/>
      <dgm:spPr/>
      <dgm:t>
        <a:bodyPr/>
        <a:lstStyle/>
        <a:p>
          <a:endParaRPr lang="en-GB"/>
        </a:p>
      </dgm:t>
    </dgm:pt>
    <dgm:pt modelId="{2E657DBD-3660-4025-BF6C-B112F4CBA36D}">
      <dgm:prSet phldrT="[Text]"/>
      <dgm:spPr/>
      <dgm:t>
        <a:bodyPr/>
        <a:lstStyle/>
        <a:p>
          <a:r>
            <a:rPr lang="en-GB" dirty="0" smtClean="0"/>
            <a:t>Contributing to student experience</a:t>
          </a:r>
          <a:endParaRPr lang="en-GB" dirty="0"/>
        </a:p>
      </dgm:t>
    </dgm:pt>
    <dgm:pt modelId="{4B053993-9044-4AEC-84F5-622C6314F4C1}" type="parTrans" cxnId="{D7E6FBE5-C7EE-4D0D-9876-FA94E45A28E8}">
      <dgm:prSet/>
      <dgm:spPr/>
      <dgm:t>
        <a:bodyPr/>
        <a:lstStyle/>
        <a:p>
          <a:endParaRPr lang="en-GB"/>
        </a:p>
      </dgm:t>
    </dgm:pt>
    <dgm:pt modelId="{29B0B743-7364-4AE6-900F-C75E975D8D4B}" type="sibTrans" cxnId="{D7E6FBE5-C7EE-4D0D-9876-FA94E45A28E8}">
      <dgm:prSet/>
      <dgm:spPr/>
      <dgm:t>
        <a:bodyPr/>
        <a:lstStyle/>
        <a:p>
          <a:endParaRPr lang="en-GB"/>
        </a:p>
      </dgm:t>
    </dgm:pt>
    <dgm:pt modelId="{0B9EC348-614A-421B-87F9-BE4D93C6A12E}">
      <dgm:prSet phldrT="[Text]"/>
      <dgm:spPr/>
      <dgm:t>
        <a:bodyPr/>
        <a:lstStyle/>
        <a:p>
          <a:r>
            <a:rPr lang="en-GB" dirty="0" smtClean="0"/>
            <a:t>Engaging the community</a:t>
          </a:r>
          <a:endParaRPr lang="en-GB" dirty="0"/>
        </a:p>
      </dgm:t>
    </dgm:pt>
    <dgm:pt modelId="{E376FDA0-2537-4980-A67D-86F3ED534975}" type="parTrans" cxnId="{E7A9471D-4FDB-41E8-9CC8-A08778944FD5}">
      <dgm:prSet/>
      <dgm:spPr/>
      <dgm:t>
        <a:bodyPr/>
        <a:lstStyle/>
        <a:p>
          <a:endParaRPr lang="en-GB"/>
        </a:p>
      </dgm:t>
    </dgm:pt>
    <dgm:pt modelId="{E8956039-F280-41DE-9896-30B131F97814}" type="sibTrans" cxnId="{E7A9471D-4FDB-41E8-9CC8-A08778944FD5}">
      <dgm:prSet/>
      <dgm:spPr/>
      <dgm:t>
        <a:bodyPr/>
        <a:lstStyle/>
        <a:p>
          <a:endParaRPr lang="en-GB"/>
        </a:p>
      </dgm:t>
    </dgm:pt>
    <dgm:pt modelId="{C78A24BB-7962-4AAF-9DE4-1F510BB63A8F}">
      <dgm:prSet/>
      <dgm:spPr/>
      <dgm:t>
        <a:bodyPr/>
        <a:lstStyle/>
        <a:p>
          <a:r>
            <a:rPr lang="en-GB" dirty="0" smtClean="0"/>
            <a:t>Research Environmental Education and Alternative Curricula</a:t>
          </a:r>
          <a:endParaRPr lang="en-GB" dirty="0"/>
        </a:p>
      </dgm:t>
    </dgm:pt>
    <dgm:pt modelId="{145AB760-3B5F-4995-A19F-C3A55DE9D2C0}" type="parTrans" cxnId="{A02498DC-862E-41CE-957C-1B29435C12FB}">
      <dgm:prSet/>
      <dgm:spPr/>
      <dgm:t>
        <a:bodyPr/>
        <a:lstStyle/>
        <a:p>
          <a:endParaRPr lang="en-GB"/>
        </a:p>
      </dgm:t>
    </dgm:pt>
    <dgm:pt modelId="{51F642AC-44AE-498C-8B01-B7E85D58C0CD}" type="sibTrans" cxnId="{A02498DC-862E-41CE-957C-1B29435C12FB}">
      <dgm:prSet/>
      <dgm:spPr/>
      <dgm:t>
        <a:bodyPr/>
        <a:lstStyle/>
        <a:p>
          <a:endParaRPr lang="en-GB"/>
        </a:p>
      </dgm:t>
    </dgm:pt>
    <dgm:pt modelId="{1EFDB1A5-3BB1-4772-B69E-6B003E91D02E}">
      <dgm:prSet/>
      <dgm:spPr/>
      <dgm:t>
        <a:bodyPr/>
        <a:lstStyle/>
        <a:p>
          <a:r>
            <a:rPr lang="en-GB" dirty="0" smtClean="0"/>
            <a:t>Engagement of children with Special Needs and Disabilities</a:t>
          </a:r>
          <a:endParaRPr lang="en-GB" dirty="0"/>
        </a:p>
      </dgm:t>
    </dgm:pt>
    <dgm:pt modelId="{2A9BA5FB-36BC-4EF8-9C5B-04D30C92AC06}" type="parTrans" cxnId="{7687E25F-2F5B-4B91-B997-13AB11F29DBE}">
      <dgm:prSet/>
      <dgm:spPr/>
      <dgm:t>
        <a:bodyPr/>
        <a:lstStyle/>
        <a:p>
          <a:endParaRPr lang="en-GB"/>
        </a:p>
      </dgm:t>
    </dgm:pt>
    <dgm:pt modelId="{D99E6061-DF7C-4731-8438-194303B704BE}" type="sibTrans" cxnId="{7687E25F-2F5B-4B91-B997-13AB11F29DBE}">
      <dgm:prSet/>
      <dgm:spPr/>
      <dgm:t>
        <a:bodyPr/>
        <a:lstStyle/>
        <a:p>
          <a:endParaRPr lang="en-GB"/>
        </a:p>
      </dgm:t>
    </dgm:pt>
    <dgm:pt modelId="{470F5746-BCF4-472F-8376-2176C8B42F72}" type="pres">
      <dgm:prSet presAssocID="{D160E8BC-1642-4ED0-9096-D0B3556067C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DDF899-022D-4DB1-BA71-A0D8272BC3D2}" type="pres">
      <dgm:prSet presAssocID="{11A5A359-3E4D-4575-8D51-174E1E46D3DA}" presName="centerShape" presStyleLbl="node0" presStyleIdx="0" presStyleCnt="1"/>
      <dgm:spPr/>
      <dgm:t>
        <a:bodyPr/>
        <a:lstStyle/>
        <a:p>
          <a:endParaRPr lang="en-GB"/>
        </a:p>
      </dgm:t>
    </dgm:pt>
    <dgm:pt modelId="{EDA3F6EA-376D-42B1-B1CC-46DB2CFAB65B}" type="pres">
      <dgm:prSet presAssocID="{6FCC48B5-C07D-458E-8F39-1D198CE24E55}" presName="Name9" presStyleLbl="parChTrans1D2" presStyleIdx="0" presStyleCnt="6"/>
      <dgm:spPr/>
      <dgm:t>
        <a:bodyPr/>
        <a:lstStyle/>
        <a:p>
          <a:endParaRPr lang="en-GB"/>
        </a:p>
      </dgm:t>
    </dgm:pt>
    <dgm:pt modelId="{27A48E5C-F91B-4F9B-BF45-F462DF2A04F7}" type="pres">
      <dgm:prSet presAssocID="{6FCC48B5-C07D-458E-8F39-1D198CE24E55}" presName="connTx" presStyleLbl="parChTrans1D2" presStyleIdx="0" presStyleCnt="6"/>
      <dgm:spPr/>
      <dgm:t>
        <a:bodyPr/>
        <a:lstStyle/>
        <a:p>
          <a:endParaRPr lang="en-GB"/>
        </a:p>
      </dgm:t>
    </dgm:pt>
    <dgm:pt modelId="{E305BBEF-1843-4C5D-98CF-EDEF42B09BE6}" type="pres">
      <dgm:prSet presAssocID="{3571D4F8-0588-44F8-8636-F986BFCDACB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6EFF7C-AB8C-4011-94BE-8C167F998117}" type="pres">
      <dgm:prSet presAssocID="{A0331D4D-E3F3-4BEE-9F16-679685846840}" presName="Name9" presStyleLbl="parChTrans1D2" presStyleIdx="1" presStyleCnt="6"/>
      <dgm:spPr/>
      <dgm:t>
        <a:bodyPr/>
        <a:lstStyle/>
        <a:p>
          <a:endParaRPr lang="en-GB"/>
        </a:p>
      </dgm:t>
    </dgm:pt>
    <dgm:pt modelId="{06FD0192-4AD4-483C-AA41-09EE0555BDE6}" type="pres">
      <dgm:prSet presAssocID="{A0331D4D-E3F3-4BEE-9F16-679685846840}" presName="connTx" presStyleLbl="parChTrans1D2" presStyleIdx="1" presStyleCnt="6"/>
      <dgm:spPr/>
      <dgm:t>
        <a:bodyPr/>
        <a:lstStyle/>
        <a:p>
          <a:endParaRPr lang="en-GB"/>
        </a:p>
      </dgm:t>
    </dgm:pt>
    <dgm:pt modelId="{CAE448D3-D81A-42BD-BBBC-1F269BD2689E}" type="pres">
      <dgm:prSet presAssocID="{91F4AF38-11E9-42EE-A3FA-2588BD6144C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135DE0-4D38-4398-95B9-775DD114F9AE}" type="pres">
      <dgm:prSet presAssocID="{4B053993-9044-4AEC-84F5-622C6314F4C1}" presName="Name9" presStyleLbl="parChTrans1D2" presStyleIdx="2" presStyleCnt="6"/>
      <dgm:spPr/>
      <dgm:t>
        <a:bodyPr/>
        <a:lstStyle/>
        <a:p>
          <a:endParaRPr lang="en-GB"/>
        </a:p>
      </dgm:t>
    </dgm:pt>
    <dgm:pt modelId="{2204B82B-9255-4FA0-B97F-177BDF9AE864}" type="pres">
      <dgm:prSet presAssocID="{4B053993-9044-4AEC-84F5-622C6314F4C1}" presName="connTx" presStyleLbl="parChTrans1D2" presStyleIdx="2" presStyleCnt="6"/>
      <dgm:spPr/>
      <dgm:t>
        <a:bodyPr/>
        <a:lstStyle/>
        <a:p>
          <a:endParaRPr lang="en-GB"/>
        </a:p>
      </dgm:t>
    </dgm:pt>
    <dgm:pt modelId="{88FC2AFE-5857-41F4-9256-2654D76E2360}" type="pres">
      <dgm:prSet presAssocID="{2E657DBD-3660-4025-BF6C-B112F4CBA36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A0E001-6BCC-4B08-81C3-77A206845706}" type="pres">
      <dgm:prSet presAssocID="{E376FDA0-2537-4980-A67D-86F3ED534975}" presName="Name9" presStyleLbl="parChTrans1D2" presStyleIdx="3" presStyleCnt="6"/>
      <dgm:spPr/>
      <dgm:t>
        <a:bodyPr/>
        <a:lstStyle/>
        <a:p>
          <a:endParaRPr lang="en-GB"/>
        </a:p>
      </dgm:t>
    </dgm:pt>
    <dgm:pt modelId="{0ECC3AE0-E2AC-4990-BAFA-E23DE37C77B0}" type="pres">
      <dgm:prSet presAssocID="{E376FDA0-2537-4980-A67D-86F3ED534975}" presName="connTx" presStyleLbl="parChTrans1D2" presStyleIdx="3" presStyleCnt="6"/>
      <dgm:spPr/>
      <dgm:t>
        <a:bodyPr/>
        <a:lstStyle/>
        <a:p>
          <a:endParaRPr lang="en-GB"/>
        </a:p>
      </dgm:t>
    </dgm:pt>
    <dgm:pt modelId="{541ADCE4-9C53-45CA-8C6B-941AB1B5CEC0}" type="pres">
      <dgm:prSet presAssocID="{0B9EC348-614A-421B-87F9-BE4D93C6A12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3B4622-FE48-4396-B3AC-19BCA6F4E4F5}" type="pres">
      <dgm:prSet presAssocID="{145AB760-3B5F-4995-A19F-C3A55DE9D2C0}" presName="Name9" presStyleLbl="parChTrans1D2" presStyleIdx="4" presStyleCnt="6"/>
      <dgm:spPr/>
      <dgm:t>
        <a:bodyPr/>
        <a:lstStyle/>
        <a:p>
          <a:endParaRPr lang="en-GB"/>
        </a:p>
      </dgm:t>
    </dgm:pt>
    <dgm:pt modelId="{0FBAA2C1-B574-47D3-9A00-2CFD0D1CB04E}" type="pres">
      <dgm:prSet presAssocID="{145AB760-3B5F-4995-A19F-C3A55DE9D2C0}" presName="connTx" presStyleLbl="parChTrans1D2" presStyleIdx="4" presStyleCnt="6"/>
      <dgm:spPr/>
      <dgm:t>
        <a:bodyPr/>
        <a:lstStyle/>
        <a:p>
          <a:endParaRPr lang="en-GB"/>
        </a:p>
      </dgm:t>
    </dgm:pt>
    <dgm:pt modelId="{61DDE7C4-6EA6-4578-B4DC-F9913602FFCE}" type="pres">
      <dgm:prSet presAssocID="{C78A24BB-7962-4AAF-9DE4-1F510BB63A8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9BE66C-BD97-4340-8C1A-6D6FCD81EF2A}" type="pres">
      <dgm:prSet presAssocID="{2A9BA5FB-36BC-4EF8-9C5B-04D30C92AC06}" presName="Name9" presStyleLbl="parChTrans1D2" presStyleIdx="5" presStyleCnt="6"/>
      <dgm:spPr/>
      <dgm:t>
        <a:bodyPr/>
        <a:lstStyle/>
        <a:p>
          <a:endParaRPr lang="en-GB"/>
        </a:p>
      </dgm:t>
    </dgm:pt>
    <dgm:pt modelId="{C334B36F-38D4-4D05-A261-A6AEAB9FEDFF}" type="pres">
      <dgm:prSet presAssocID="{2A9BA5FB-36BC-4EF8-9C5B-04D30C92AC06}" presName="connTx" presStyleLbl="parChTrans1D2" presStyleIdx="5" presStyleCnt="6"/>
      <dgm:spPr/>
      <dgm:t>
        <a:bodyPr/>
        <a:lstStyle/>
        <a:p>
          <a:endParaRPr lang="en-GB"/>
        </a:p>
      </dgm:t>
    </dgm:pt>
    <dgm:pt modelId="{B2797848-7B3C-490C-98BE-0572B4E2AB74}" type="pres">
      <dgm:prSet presAssocID="{1EFDB1A5-3BB1-4772-B69E-6B003E91D02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D1FCB5-D3F0-43B2-88CB-97EC2CADBAE5}" type="presOf" srcId="{A0331D4D-E3F3-4BEE-9F16-679685846840}" destId="{06FD0192-4AD4-483C-AA41-09EE0555BDE6}" srcOrd="1" destOrd="0" presId="urn:microsoft.com/office/officeart/2005/8/layout/radial1"/>
    <dgm:cxn modelId="{D62560DB-1246-48F7-B2A3-F3A6300F1206}" type="presOf" srcId="{11A5A359-3E4D-4575-8D51-174E1E46D3DA}" destId="{97DDF899-022D-4DB1-BA71-A0D8272BC3D2}" srcOrd="0" destOrd="0" presId="urn:microsoft.com/office/officeart/2005/8/layout/radial1"/>
    <dgm:cxn modelId="{5B7703D6-DF93-4757-9C49-F8FF19B9A0A8}" type="presOf" srcId="{4B053993-9044-4AEC-84F5-622C6314F4C1}" destId="{1E135DE0-4D38-4398-95B9-775DD114F9AE}" srcOrd="0" destOrd="0" presId="urn:microsoft.com/office/officeart/2005/8/layout/radial1"/>
    <dgm:cxn modelId="{A1A82016-E648-466D-ACA3-AECC8ED829D4}" type="presOf" srcId="{0B9EC348-614A-421B-87F9-BE4D93C6A12E}" destId="{541ADCE4-9C53-45CA-8C6B-941AB1B5CEC0}" srcOrd="0" destOrd="0" presId="urn:microsoft.com/office/officeart/2005/8/layout/radial1"/>
    <dgm:cxn modelId="{D7E6FBE5-C7EE-4D0D-9876-FA94E45A28E8}" srcId="{11A5A359-3E4D-4575-8D51-174E1E46D3DA}" destId="{2E657DBD-3660-4025-BF6C-B112F4CBA36D}" srcOrd="2" destOrd="0" parTransId="{4B053993-9044-4AEC-84F5-622C6314F4C1}" sibTransId="{29B0B743-7364-4AE6-900F-C75E975D8D4B}"/>
    <dgm:cxn modelId="{B3AA2699-1AA1-4BCB-9F0B-EDA37B168950}" type="presOf" srcId="{1EFDB1A5-3BB1-4772-B69E-6B003E91D02E}" destId="{B2797848-7B3C-490C-98BE-0572B4E2AB74}" srcOrd="0" destOrd="0" presId="urn:microsoft.com/office/officeart/2005/8/layout/radial1"/>
    <dgm:cxn modelId="{6FC9B9E4-11BE-47F2-9F10-5D4873E51946}" type="presOf" srcId="{2A9BA5FB-36BC-4EF8-9C5B-04D30C92AC06}" destId="{6F9BE66C-BD97-4340-8C1A-6D6FCD81EF2A}" srcOrd="0" destOrd="0" presId="urn:microsoft.com/office/officeart/2005/8/layout/radial1"/>
    <dgm:cxn modelId="{7F0196B4-5EBC-4382-B9C4-5133B2FD245B}" type="presOf" srcId="{6FCC48B5-C07D-458E-8F39-1D198CE24E55}" destId="{27A48E5C-F91B-4F9B-BF45-F462DF2A04F7}" srcOrd="1" destOrd="0" presId="urn:microsoft.com/office/officeart/2005/8/layout/radial1"/>
    <dgm:cxn modelId="{48BDE488-2124-47FC-A8E0-545900206A95}" type="presOf" srcId="{A0331D4D-E3F3-4BEE-9F16-679685846840}" destId="{3D6EFF7C-AB8C-4011-94BE-8C167F998117}" srcOrd="0" destOrd="0" presId="urn:microsoft.com/office/officeart/2005/8/layout/radial1"/>
    <dgm:cxn modelId="{5A95F08F-AD01-40B0-AE16-286605CE4C3C}" type="presOf" srcId="{E376FDA0-2537-4980-A67D-86F3ED534975}" destId="{3DA0E001-6BCC-4B08-81C3-77A206845706}" srcOrd="0" destOrd="0" presId="urn:microsoft.com/office/officeart/2005/8/layout/radial1"/>
    <dgm:cxn modelId="{EF5197BC-AE5C-431D-9A78-6A4B856602E4}" type="presOf" srcId="{C78A24BB-7962-4AAF-9DE4-1F510BB63A8F}" destId="{61DDE7C4-6EA6-4578-B4DC-F9913602FFCE}" srcOrd="0" destOrd="0" presId="urn:microsoft.com/office/officeart/2005/8/layout/radial1"/>
    <dgm:cxn modelId="{A02498DC-862E-41CE-957C-1B29435C12FB}" srcId="{11A5A359-3E4D-4575-8D51-174E1E46D3DA}" destId="{C78A24BB-7962-4AAF-9DE4-1F510BB63A8F}" srcOrd="4" destOrd="0" parTransId="{145AB760-3B5F-4995-A19F-C3A55DE9D2C0}" sibTransId="{51F642AC-44AE-498C-8B01-B7E85D58C0CD}"/>
    <dgm:cxn modelId="{7AA58BD6-8494-4741-AF0A-77FB0C40234C}" type="presOf" srcId="{145AB760-3B5F-4995-A19F-C3A55DE9D2C0}" destId="{933B4622-FE48-4396-B3AC-19BCA6F4E4F5}" srcOrd="0" destOrd="0" presId="urn:microsoft.com/office/officeart/2005/8/layout/radial1"/>
    <dgm:cxn modelId="{7687E25F-2F5B-4B91-B997-13AB11F29DBE}" srcId="{11A5A359-3E4D-4575-8D51-174E1E46D3DA}" destId="{1EFDB1A5-3BB1-4772-B69E-6B003E91D02E}" srcOrd="5" destOrd="0" parTransId="{2A9BA5FB-36BC-4EF8-9C5B-04D30C92AC06}" sibTransId="{D99E6061-DF7C-4731-8438-194303B704BE}"/>
    <dgm:cxn modelId="{804AFB8B-B073-452A-968E-B01DD940A622}" type="presOf" srcId="{4B053993-9044-4AEC-84F5-622C6314F4C1}" destId="{2204B82B-9255-4FA0-B97F-177BDF9AE864}" srcOrd="1" destOrd="0" presId="urn:microsoft.com/office/officeart/2005/8/layout/radial1"/>
    <dgm:cxn modelId="{86EC7A2E-00D0-4ABE-97BF-271A253753DA}" type="presOf" srcId="{E376FDA0-2537-4980-A67D-86F3ED534975}" destId="{0ECC3AE0-E2AC-4990-BAFA-E23DE37C77B0}" srcOrd="1" destOrd="0" presId="urn:microsoft.com/office/officeart/2005/8/layout/radial1"/>
    <dgm:cxn modelId="{6C682308-AF82-4AF6-A1D3-40889C0FD53C}" type="presOf" srcId="{6FCC48B5-C07D-458E-8F39-1D198CE24E55}" destId="{EDA3F6EA-376D-42B1-B1CC-46DB2CFAB65B}" srcOrd="0" destOrd="0" presId="urn:microsoft.com/office/officeart/2005/8/layout/radial1"/>
    <dgm:cxn modelId="{EAE2BDEB-191B-466B-9A01-9B0DBC1EACAB}" srcId="{11A5A359-3E4D-4575-8D51-174E1E46D3DA}" destId="{91F4AF38-11E9-42EE-A3FA-2588BD6144C2}" srcOrd="1" destOrd="0" parTransId="{A0331D4D-E3F3-4BEE-9F16-679685846840}" sibTransId="{3DAED817-9D4C-4375-BB6C-2D182079A733}"/>
    <dgm:cxn modelId="{48773CB4-A222-4226-BCA1-17AA9320697C}" type="presOf" srcId="{3571D4F8-0588-44F8-8636-F986BFCDACBC}" destId="{E305BBEF-1843-4C5D-98CF-EDEF42B09BE6}" srcOrd="0" destOrd="0" presId="urn:microsoft.com/office/officeart/2005/8/layout/radial1"/>
    <dgm:cxn modelId="{E7A9471D-4FDB-41E8-9CC8-A08778944FD5}" srcId="{11A5A359-3E4D-4575-8D51-174E1E46D3DA}" destId="{0B9EC348-614A-421B-87F9-BE4D93C6A12E}" srcOrd="3" destOrd="0" parTransId="{E376FDA0-2537-4980-A67D-86F3ED534975}" sibTransId="{E8956039-F280-41DE-9896-30B131F97814}"/>
    <dgm:cxn modelId="{7D382E9D-C2FC-48CB-9D12-BBF65F0C368E}" type="presOf" srcId="{2E657DBD-3660-4025-BF6C-B112F4CBA36D}" destId="{88FC2AFE-5857-41F4-9256-2654D76E2360}" srcOrd="0" destOrd="0" presId="urn:microsoft.com/office/officeart/2005/8/layout/radial1"/>
    <dgm:cxn modelId="{561305A3-09BF-426A-B111-99484906EB47}" type="presOf" srcId="{145AB760-3B5F-4995-A19F-C3A55DE9D2C0}" destId="{0FBAA2C1-B574-47D3-9A00-2CFD0D1CB04E}" srcOrd="1" destOrd="0" presId="urn:microsoft.com/office/officeart/2005/8/layout/radial1"/>
    <dgm:cxn modelId="{E32C2D12-5964-4E7E-A4AB-36313182162C}" type="presOf" srcId="{D160E8BC-1642-4ED0-9096-D0B3556067C0}" destId="{470F5746-BCF4-472F-8376-2176C8B42F72}" srcOrd="0" destOrd="0" presId="urn:microsoft.com/office/officeart/2005/8/layout/radial1"/>
    <dgm:cxn modelId="{8AA6AB34-C8C0-48C0-AE50-FB0EE3B73326}" type="presOf" srcId="{91F4AF38-11E9-42EE-A3FA-2588BD6144C2}" destId="{CAE448D3-D81A-42BD-BBBC-1F269BD2689E}" srcOrd="0" destOrd="0" presId="urn:microsoft.com/office/officeart/2005/8/layout/radial1"/>
    <dgm:cxn modelId="{E2435972-0BE1-4264-830A-6B14F0BEAC9C}" srcId="{11A5A359-3E4D-4575-8D51-174E1E46D3DA}" destId="{3571D4F8-0588-44F8-8636-F986BFCDACBC}" srcOrd="0" destOrd="0" parTransId="{6FCC48B5-C07D-458E-8F39-1D198CE24E55}" sibTransId="{11BAFBFC-56E6-49B0-BF95-47D5F64B04C3}"/>
    <dgm:cxn modelId="{CFAD3EFD-B67E-4788-AE0B-0DCC989D79E7}" srcId="{D160E8BC-1642-4ED0-9096-D0B3556067C0}" destId="{11A5A359-3E4D-4575-8D51-174E1E46D3DA}" srcOrd="0" destOrd="0" parTransId="{56BAB997-B025-4E8E-BC17-32B5EF4C7AE6}" sibTransId="{061CF02A-A502-44C0-90FB-231FB039A847}"/>
    <dgm:cxn modelId="{BA5AC38C-A0EC-4F4F-A3EC-8B8A2B326B53}" type="presOf" srcId="{2A9BA5FB-36BC-4EF8-9C5B-04D30C92AC06}" destId="{C334B36F-38D4-4D05-A261-A6AEAB9FEDFF}" srcOrd="1" destOrd="0" presId="urn:microsoft.com/office/officeart/2005/8/layout/radial1"/>
    <dgm:cxn modelId="{830E5BCC-232B-4487-9DB7-F5991D505170}" type="presParOf" srcId="{470F5746-BCF4-472F-8376-2176C8B42F72}" destId="{97DDF899-022D-4DB1-BA71-A0D8272BC3D2}" srcOrd="0" destOrd="0" presId="urn:microsoft.com/office/officeart/2005/8/layout/radial1"/>
    <dgm:cxn modelId="{7F31219C-7D09-436C-982B-535BD412733B}" type="presParOf" srcId="{470F5746-BCF4-472F-8376-2176C8B42F72}" destId="{EDA3F6EA-376D-42B1-B1CC-46DB2CFAB65B}" srcOrd="1" destOrd="0" presId="urn:microsoft.com/office/officeart/2005/8/layout/radial1"/>
    <dgm:cxn modelId="{32358440-D052-4F56-ADF5-B7DD6117E3F6}" type="presParOf" srcId="{EDA3F6EA-376D-42B1-B1CC-46DB2CFAB65B}" destId="{27A48E5C-F91B-4F9B-BF45-F462DF2A04F7}" srcOrd="0" destOrd="0" presId="urn:microsoft.com/office/officeart/2005/8/layout/radial1"/>
    <dgm:cxn modelId="{0966D6C7-8927-4619-8755-C39F6DFE976E}" type="presParOf" srcId="{470F5746-BCF4-472F-8376-2176C8B42F72}" destId="{E305BBEF-1843-4C5D-98CF-EDEF42B09BE6}" srcOrd="2" destOrd="0" presId="urn:microsoft.com/office/officeart/2005/8/layout/radial1"/>
    <dgm:cxn modelId="{D1017FCA-AF85-48AF-9A8E-2F261EE39AAA}" type="presParOf" srcId="{470F5746-BCF4-472F-8376-2176C8B42F72}" destId="{3D6EFF7C-AB8C-4011-94BE-8C167F998117}" srcOrd="3" destOrd="0" presId="urn:microsoft.com/office/officeart/2005/8/layout/radial1"/>
    <dgm:cxn modelId="{4AAEA344-58D4-413B-BE99-C8F1015EBA12}" type="presParOf" srcId="{3D6EFF7C-AB8C-4011-94BE-8C167F998117}" destId="{06FD0192-4AD4-483C-AA41-09EE0555BDE6}" srcOrd="0" destOrd="0" presId="urn:microsoft.com/office/officeart/2005/8/layout/radial1"/>
    <dgm:cxn modelId="{42F2204A-183F-4C72-B5D8-F090D8FED6A3}" type="presParOf" srcId="{470F5746-BCF4-472F-8376-2176C8B42F72}" destId="{CAE448D3-D81A-42BD-BBBC-1F269BD2689E}" srcOrd="4" destOrd="0" presId="urn:microsoft.com/office/officeart/2005/8/layout/radial1"/>
    <dgm:cxn modelId="{C3C6F96C-FA58-41AC-B424-3D38B2CE0ADB}" type="presParOf" srcId="{470F5746-BCF4-472F-8376-2176C8B42F72}" destId="{1E135DE0-4D38-4398-95B9-775DD114F9AE}" srcOrd="5" destOrd="0" presId="urn:microsoft.com/office/officeart/2005/8/layout/radial1"/>
    <dgm:cxn modelId="{BB32D47B-AF17-4B86-8E28-EEEA81000DF0}" type="presParOf" srcId="{1E135DE0-4D38-4398-95B9-775DD114F9AE}" destId="{2204B82B-9255-4FA0-B97F-177BDF9AE864}" srcOrd="0" destOrd="0" presId="urn:microsoft.com/office/officeart/2005/8/layout/radial1"/>
    <dgm:cxn modelId="{99FEC67F-158D-46A0-B470-5C7063BD995A}" type="presParOf" srcId="{470F5746-BCF4-472F-8376-2176C8B42F72}" destId="{88FC2AFE-5857-41F4-9256-2654D76E2360}" srcOrd="6" destOrd="0" presId="urn:microsoft.com/office/officeart/2005/8/layout/radial1"/>
    <dgm:cxn modelId="{FF478687-128C-4ED2-A3DD-E5BA088BE33E}" type="presParOf" srcId="{470F5746-BCF4-472F-8376-2176C8B42F72}" destId="{3DA0E001-6BCC-4B08-81C3-77A206845706}" srcOrd="7" destOrd="0" presId="urn:microsoft.com/office/officeart/2005/8/layout/radial1"/>
    <dgm:cxn modelId="{4D26724D-ED81-4195-A3D1-816A8A43A7BB}" type="presParOf" srcId="{3DA0E001-6BCC-4B08-81C3-77A206845706}" destId="{0ECC3AE0-E2AC-4990-BAFA-E23DE37C77B0}" srcOrd="0" destOrd="0" presId="urn:microsoft.com/office/officeart/2005/8/layout/radial1"/>
    <dgm:cxn modelId="{57CEC4EA-416D-46C7-9580-08A6C62F6604}" type="presParOf" srcId="{470F5746-BCF4-472F-8376-2176C8B42F72}" destId="{541ADCE4-9C53-45CA-8C6B-941AB1B5CEC0}" srcOrd="8" destOrd="0" presId="urn:microsoft.com/office/officeart/2005/8/layout/radial1"/>
    <dgm:cxn modelId="{298EAB1F-0C64-447E-85E6-191A12607504}" type="presParOf" srcId="{470F5746-BCF4-472F-8376-2176C8B42F72}" destId="{933B4622-FE48-4396-B3AC-19BCA6F4E4F5}" srcOrd="9" destOrd="0" presId="urn:microsoft.com/office/officeart/2005/8/layout/radial1"/>
    <dgm:cxn modelId="{225D6809-7FE7-44E1-AD5A-5C9E8B165AFC}" type="presParOf" srcId="{933B4622-FE48-4396-B3AC-19BCA6F4E4F5}" destId="{0FBAA2C1-B574-47D3-9A00-2CFD0D1CB04E}" srcOrd="0" destOrd="0" presId="urn:microsoft.com/office/officeart/2005/8/layout/radial1"/>
    <dgm:cxn modelId="{45624D4E-18E2-480D-8D68-38A10DAF505B}" type="presParOf" srcId="{470F5746-BCF4-472F-8376-2176C8B42F72}" destId="{61DDE7C4-6EA6-4578-B4DC-F9913602FFCE}" srcOrd="10" destOrd="0" presId="urn:microsoft.com/office/officeart/2005/8/layout/radial1"/>
    <dgm:cxn modelId="{CAAA10DD-059A-491E-B805-350BE7F7B49D}" type="presParOf" srcId="{470F5746-BCF4-472F-8376-2176C8B42F72}" destId="{6F9BE66C-BD97-4340-8C1A-6D6FCD81EF2A}" srcOrd="11" destOrd="0" presId="urn:microsoft.com/office/officeart/2005/8/layout/radial1"/>
    <dgm:cxn modelId="{BF3ABDB3-21C3-4C84-A631-1CF3B8D84FD5}" type="presParOf" srcId="{6F9BE66C-BD97-4340-8C1A-6D6FCD81EF2A}" destId="{C334B36F-38D4-4D05-A261-A6AEAB9FEDFF}" srcOrd="0" destOrd="0" presId="urn:microsoft.com/office/officeart/2005/8/layout/radial1"/>
    <dgm:cxn modelId="{4FA523E6-BDF3-48EA-8481-1B464DFCF742}" type="presParOf" srcId="{470F5746-BCF4-472F-8376-2176C8B42F72}" destId="{B2797848-7B3C-490C-98BE-0572B4E2AB74}" srcOrd="12" destOrd="0" presId="urn:microsoft.com/office/officeart/2005/8/layout/radial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DF899-022D-4DB1-BA71-A0D8272BC3D2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Forest School</a:t>
          </a:r>
          <a:endParaRPr lang="en-GB" sz="2500" kern="1200" dirty="0"/>
        </a:p>
      </dsp:txBody>
      <dsp:txXfrm>
        <a:off x="3670829" y="1819010"/>
        <a:ext cx="887941" cy="887941"/>
      </dsp:txXfrm>
    </dsp:sp>
    <dsp:sp modelId="{EDA3F6EA-376D-42B1-B1CC-46DB2CFAB65B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05377" y="1437239"/>
        <a:ext cx="18845" cy="18845"/>
      </dsp:txXfrm>
    </dsp:sp>
    <dsp:sp modelId="{E305BBEF-1843-4C5D-98CF-EDEF42B09BE6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Children’s workshops</a:t>
          </a:r>
          <a:endParaRPr lang="en-GB" sz="1100" kern="1200" dirty="0"/>
        </a:p>
      </dsp:txBody>
      <dsp:txXfrm>
        <a:off x="3670829" y="186372"/>
        <a:ext cx="887941" cy="887941"/>
      </dsp:txXfrm>
    </dsp:sp>
    <dsp:sp modelId="{3D6EFF7C-AB8C-4011-94BE-8C167F998117}">
      <dsp:nvSpPr>
        <dsp:cNvPr id="0" name=""/>
        <dsp:cNvSpPr/>
      </dsp:nvSpPr>
      <dsp:spPr>
        <a:xfrm rot="19800000">
          <a:off x="4633302" y="184108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12330" y="1845399"/>
        <a:ext cx="18845" cy="18845"/>
      </dsp:txXfrm>
    </dsp:sp>
    <dsp:sp modelId="{CAE448D3-D81A-42BD-BBBC-1F269BD2689E}">
      <dsp:nvSpPr>
        <dsp:cNvPr id="0" name=""/>
        <dsp:cNvSpPr/>
      </dsp:nvSpPr>
      <dsp:spPr>
        <a:xfrm>
          <a:off x="4900837" y="818793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Staff development</a:t>
          </a:r>
          <a:endParaRPr lang="en-GB" sz="1100" kern="1200" dirty="0"/>
        </a:p>
      </dsp:txBody>
      <dsp:txXfrm>
        <a:off x="5084735" y="1002691"/>
        <a:ext cx="887941" cy="887941"/>
      </dsp:txXfrm>
    </dsp:sp>
    <dsp:sp modelId="{1E135DE0-4D38-4398-95B9-775DD114F9AE}">
      <dsp:nvSpPr>
        <dsp:cNvPr id="0" name=""/>
        <dsp:cNvSpPr/>
      </dsp:nvSpPr>
      <dsp:spPr>
        <a:xfrm rot="1800000">
          <a:off x="4633302" y="265740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12330" y="2661718"/>
        <a:ext cx="18845" cy="18845"/>
      </dsp:txXfrm>
    </dsp:sp>
    <dsp:sp modelId="{88FC2AFE-5857-41F4-9256-2654D76E2360}">
      <dsp:nvSpPr>
        <dsp:cNvPr id="0" name=""/>
        <dsp:cNvSpPr/>
      </dsp:nvSpPr>
      <dsp:spPr>
        <a:xfrm>
          <a:off x="4900837" y="2451431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Contributing to student experience</a:t>
          </a:r>
          <a:endParaRPr lang="en-GB" sz="1100" kern="1200" dirty="0"/>
        </a:p>
      </dsp:txBody>
      <dsp:txXfrm>
        <a:off x="5084735" y="2635329"/>
        <a:ext cx="887941" cy="887941"/>
      </dsp:txXfrm>
    </dsp:sp>
    <dsp:sp modelId="{3DA0E001-6BCC-4B08-81C3-77A206845706}">
      <dsp:nvSpPr>
        <dsp:cNvPr id="0" name=""/>
        <dsp:cNvSpPr/>
      </dsp:nvSpPr>
      <dsp:spPr>
        <a:xfrm rot="5400000">
          <a:off x="3926349" y="3065567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105377" y="3069878"/>
        <a:ext cx="18845" cy="18845"/>
      </dsp:txXfrm>
    </dsp:sp>
    <dsp:sp modelId="{541ADCE4-9C53-45CA-8C6B-941AB1B5CEC0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Engaging the community</a:t>
          </a:r>
          <a:endParaRPr lang="en-GB" sz="1100" kern="1200" dirty="0"/>
        </a:p>
      </dsp:txBody>
      <dsp:txXfrm>
        <a:off x="3670829" y="3451649"/>
        <a:ext cx="887941" cy="887941"/>
      </dsp:txXfrm>
    </dsp:sp>
    <dsp:sp modelId="{933B4622-FE48-4396-B3AC-19BCA6F4E4F5}">
      <dsp:nvSpPr>
        <dsp:cNvPr id="0" name=""/>
        <dsp:cNvSpPr/>
      </dsp:nvSpPr>
      <dsp:spPr>
        <a:xfrm rot="9000000">
          <a:off x="3219396" y="265740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98424" y="2661718"/>
        <a:ext cx="18845" cy="18845"/>
      </dsp:txXfrm>
    </dsp:sp>
    <dsp:sp modelId="{61DDE7C4-6EA6-4578-B4DC-F9913602FFCE}">
      <dsp:nvSpPr>
        <dsp:cNvPr id="0" name=""/>
        <dsp:cNvSpPr/>
      </dsp:nvSpPr>
      <dsp:spPr>
        <a:xfrm>
          <a:off x="2073025" y="2451431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Research Environmental Education and Alternative Curricula</a:t>
          </a:r>
          <a:endParaRPr lang="en-GB" sz="1100" kern="1200" dirty="0"/>
        </a:p>
      </dsp:txBody>
      <dsp:txXfrm>
        <a:off x="2256923" y="2635329"/>
        <a:ext cx="887941" cy="887941"/>
      </dsp:txXfrm>
    </dsp:sp>
    <dsp:sp modelId="{6F9BE66C-BD97-4340-8C1A-6D6FCD81EF2A}">
      <dsp:nvSpPr>
        <dsp:cNvPr id="0" name=""/>
        <dsp:cNvSpPr/>
      </dsp:nvSpPr>
      <dsp:spPr>
        <a:xfrm rot="12600000">
          <a:off x="3219396" y="184108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398424" y="1845399"/>
        <a:ext cx="18845" cy="18845"/>
      </dsp:txXfrm>
    </dsp:sp>
    <dsp:sp modelId="{B2797848-7B3C-490C-98BE-0572B4E2AB74}">
      <dsp:nvSpPr>
        <dsp:cNvPr id="0" name=""/>
        <dsp:cNvSpPr/>
      </dsp:nvSpPr>
      <dsp:spPr>
        <a:xfrm>
          <a:off x="2073025" y="818793"/>
          <a:ext cx="1255737" cy="12557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Engagement of children with Special Needs and Disabilities</a:t>
          </a:r>
          <a:endParaRPr lang="en-GB" sz="1100" kern="1200" dirty="0"/>
        </a:p>
      </dsp:txBody>
      <dsp:txXfrm>
        <a:off x="2256923" y="1002691"/>
        <a:ext cx="887941" cy="88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31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2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08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4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9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6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6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0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75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5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40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02484-7650-4B5D-8B4D-4C2FA400E11F}" type="datetimeFigureOut">
              <a:rPr lang="en-GB" smtClean="0"/>
              <a:t>20/07/2015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FF668-45FE-439E-8A41-55FC3EF23B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35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.uk/url?sa=i&amp;rct=j&amp;q=&amp;esrc=s&amp;frm=1&amp;source=images&amp;cd=&amp;cad=rja&amp;uact=8&amp;ved=0CAcQjRw&amp;url=http://www.jonwarnes.co.uk/sash_windows_and_courses.html&amp;ei=NOKKVJzuBcfeaO6ygaAD&amp;bvm=bv.81828268,d.ZGU&amp;psig=AFQjCNE2brocdYysXyxgOCXjRto0D_zRSg&amp;ust=1418474404717077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livingwillowlincoln.files.wordpress.com/2010/08/p1011381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Forest School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Faculty of Education and Sport</a:t>
            </a:r>
            <a:endParaRPr lang="en-GB" dirty="0"/>
          </a:p>
          <a:p>
            <a:r>
              <a:rPr lang="en-GB" dirty="0" smtClean="0"/>
              <a:t>Teacher Education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" y="27601"/>
            <a:ext cx="2033883" cy="20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7600"/>
            <a:ext cx="2448271" cy="20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600"/>
            <a:ext cx="2226226" cy="203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18" y="27828"/>
            <a:ext cx="2382286" cy="203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2" y="6074386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1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76875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2" y="6074386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5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Forest School ethos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Forest school </a:t>
            </a:r>
            <a:r>
              <a:rPr lang="en-GB" dirty="0"/>
              <a:t>believes in </a:t>
            </a:r>
            <a:r>
              <a:rPr lang="en-GB" dirty="0" smtClean="0"/>
              <a:t>a child's </a:t>
            </a:r>
            <a:r>
              <a:rPr lang="en-GB" b="1" i="1" dirty="0" smtClean="0"/>
              <a:t>right</a:t>
            </a:r>
            <a:r>
              <a:rPr lang="en-GB" dirty="0" smtClean="0"/>
              <a:t>:</a:t>
            </a:r>
          </a:p>
          <a:p>
            <a:r>
              <a:rPr lang="en-GB" dirty="0" smtClean="0"/>
              <a:t>to play</a:t>
            </a:r>
          </a:p>
          <a:p>
            <a:r>
              <a:rPr lang="en-GB" dirty="0" smtClean="0"/>
              <a:t>to </a:t>
            </a:r>
            <a:r>
              <a:rPr lang="en-GB" dirty="0"/>
              <a:t>access the </a:t>
            </a:r>
            <a:r>
              <a:rPr lang="en-GB" dirty="0" smtClean="0"/>
              <a:t>outdoors</a:t>
            </a:r>
          </a:p>
          <a:p>
            <a:r>
              <a:rPr lang="en-GB" dirty="0" smtClean="0"/>
              <a:t>to </a:t>
            </a:r>
            <a:r>
              <a:rPr lang="en-GB" dirty="0"/>
              <a:t>access risk and the vibrant reality of the natural </a:t>
            </a:r>
            <a:r>
              <a:rPr lang="en-GB" dirty="0" smtClean="0"/>
              <a:t>world</a:t>
            </a:r>
          </a:p>
          <a:p>
            <a:r>
              <a:rPr lang="en-GB" dirty="0" smtClean="0"/>
              <a:t>to </a:t>
            </a:r>
            <a:r>
              <a:rPr lang="en-GB" dirty="0"/>
              <a:t>experience a healthy range of emotions, through all the challenges of social </a:t>
            </a:r>
            <a:r>
              <a:rPr lang="en-GB" dirty="0" smtClean="0"/>
              <a:t>interaction </a:t>
            </a:r>
          </a:p>
          <a:p>
            <a:r>
              <a:rPr lang="en-GB" dirty="0" smtClean="0"/>
              <a:t>to </a:t>
            </a:r>
            <a:r>
              <a:rPr lang="en-GB" dirty="0"/>
              <a:t>build a resilience that will enable continued and creative engagement with their peers and their </a:t>
            </a:r>
            <a:r>
              <a:rPr lang="en-GB" dirty="0" smtClean="0"/>
              <a:t>potential.</a:t>
            </a: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2" y="6074386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67" y="44624"/>
            <a:ext cx="2371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UoB</a:t>
            </a:r>
            <a:r>
              <a:rPr lang="en-GB" dirty="0" smtClean="0"/>
              <a:t> Forest School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Aims:</a:t>
            </a:r>
          </a:p>
          <a:p>
            <a:r>
              <a:rPr lang="en-GB" dirty="0" smtClean="0"/>
              <a:t>To promote, engage in and foster a love of learning through environmental and sustainable resources.</a:t>
            </a:r>
          </a:p>
          <a:p>
            <a:r>
              <a:rPr lang="en-GB" dirty="0" smtClean="0"/>
              <a:t>Develop a sustainable relationship between the learner and the outside world.</a:t>
            </a:r>
          </a:p>
          <a:p>
            <a:r>
              <a:rPr lang="en-GB" dirty="0" smtClean="0"/>
              <a:t>Promote research opportunities by engaging learners in outdoor education.</a:t>
            </a:r>
            <a:endParaRPr lang="en-GB" dirty="0"/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2" y="6074386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9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 smtClean="0"/>
              <a:t>Contribution to teaching and learning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Develop </a:t>
            </a:r>
            <a:r>
              <a:rPr lang="en-GB" dirty="0"/>
              <a:t>external areas into a unique and exciting learning </a:t>
            </a:r>
            <a:r>
              <a:rPr lang="en-GB" dirty="0" smtClean="0"/>
              <a:t>resource accessible to trainees on all Teacher Education programmes.</a:t>
            </a:r>
          </a:p>
          <a:p>
            <a:r>
              <a:rPr lang="en-GB" dirty="0" smtClean="0"/>
              <a:t>Develop provision for Early Years Education.</a:t>
            </a:r>
          </a:p>
          <a:p>
            <a:r>
              <a:rPr lang="en-GB" dirty="0" smtClean="0"/>
              <a:t>Promote learning through play and the environment.</a:t>
            </a:r>
          </a:p>
          <a:p>
            <a:r>
              <a:rPr lang="en-GB" dirty="0" smtClean="0"/>
              <a:t>Develop confidence and self-esteem in all learners.</a:t>
            </a:r>
          </a:p>
          <a:p>
            <a:r>
              <a:rPr lang="en-GB" dirty="0" smtClean="0"/>
              <a:t>Promote partnership through conferences, staff development and accredited forest school qualifications.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2" y="6074386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Partnership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674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2" y="6074386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Proposed location</a:t>
            </a:r>
            <a:endParaRPr lang="en-GB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492" y="6074386"/>
            <a:ext cx="11430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111830"/>
            <a:ext cx="4488291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1" y="2111830"/>
            <a:ext cx="4379979" cy="35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encrypted-tbn3.gstatic.com/images?q=tbn:ANd9GcQNRwO1gvLvardp6haIKudlMQqhi_QtLMLHLd3reASXSn3EwwM_c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22" y="4818874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Structures</a:t>
            </a:r>
            <a:endParaRPr lang="en-GB" dirty="0"/>
          </a:p>
        </p:txBody>
      </p:sp>
      <p:pic>
        <p:nvPicPr>
          <p:cNvPr id="2050" name="Picture 2" descr="http://www.jonwarnes.co.uk/images/willow-tunnel-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" y="1433513"/>
            <a:ext cx="3236712" cy="24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vingwillowlincoln.files.wordpress.com/2010/08/p1011381.jpg?w=500&amp;h=37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29" y="1297001"/>
            <a:ext cx="3427871" cy="25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3.gstatic.com/images?q=tbn:ANd9GcRWXo9eiRKP--PrEJQhDso-wgzSXsuInA7wrk8937NgdD_w_EybZ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05064"/>
            <a:ext cx="3235269" cy="241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QAGnElJBxn5CuYH9BSPxxFr-zKE6IB3paQviUDyISDC7ukYuTLB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29" y="3953646"/>
            <a:ext cx="3427871" cy="239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SVY7DE9mBBz40aQqBtv4tvTUmqK_D4qiAD_OtFk0aqs2Ieo_lkB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40968"/>
            <a:ext cx="324036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1.gstatic.com/images?q=tbn:ANd9GcSZAESks3plcadKSKNV_ecagieWArmV1RnVs2JpBpbizkr2nhn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25" y="836712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Shelter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01131"/>
            <a:ext cx="5665471" cy="328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4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206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Forest School</vt:lpstr>
      <vt:lpstr>PowerPoint Presentation</vt:lpstr>
      <vt:lpstr>Forest School ethos</vt:lpstr>
      <vt:lpstr>UoB Forest School</vt:lpstr>
      <vt:lpstr>Contribution to teaching and learning</vt:lpstr>
      <vt:lpstr>Partnership</vt:lpstr>
      <vt:lpstr>Proposed location</vt:lpstr>
      <vt:lpstr>Structures</vt:lpstr>
      <vt:lpstr>Shelter</vt:lpstr>
    </vt:vector>
  </TitlesOfParts>
  <Company>University of Bedfordshire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School</dc:title>
  <dc:creator>Perry Knight</dc:creator>
  <cp:lastModifiedBy>Tracy Wilson</cp:lastModifiedBy>
  <cp:revision>19</cp:revision>
  <dcterms:created xsi:type="dcterms:W3CDTF">2014-12-12T10:48:32Z</dcterms:created>
  <dcterms:modified xsi:type="dcterms:W3CDTF">2015-07-20T12:39:22Z</dcterms:modified>
</cp:coreProperties>
</file>