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7" r:id="rId5"/>
    <p:sldId id="265" r:id="rId6"/>
    <p:sldId id="260" r:id="rId7"/>
    <p:sldId id="261" r:id="rId8"/>
    <p:sldId id="266" r:id="rId9"/>
    <p:sldId id="267" r:id="rId10"/>
    <p:sldId id="262" r:id="rId11"/>
    <p:sldId id="264" r:id="rId12"/>
    <p:sldId id="270" r:id="rId13"/>
    <p:sldId id="269" r:id="rId14"/>
    <p:sldId id="268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DF348-DBB0-4320-8AFD-C72792779822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41ED5-CE6B-41CE-921D-1D8AB9A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26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When completing your organisation details, consider the email address used, as communications/alerts will be sent to this address, a generic email address is best to use.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F1CAB58-C63B-49C2-BF2D-B43F6D9C2867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58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Point out the section marked emails, as this will be used for viewing clarification responses from SCC and can also be used by you to ask a clarification question.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C3E4C61-2142-459D-8759-1FEC19DEF3CC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8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083"/>
            <a:ext cx="10363200" cy="1470025"/>
          </a:xfrm>
        </p:spPr>
        <p:txBody>
          <a:bodyPr/>
          <a:lstStyle>
            <a:lvl1pPr algn="l">
              <a:defRPr sz="3600"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241" y="3803570"/>
            <a:ext cx="10363200" cy="1033594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0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08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DAB7F34F-BE9E-4773-B289-F67F5635A74B}" type="datetimeFigureOut">
              <a:rPr lang="en-US" smtClean="0">
                <a:solidFill>
                  <a:srgbClr val="000000"/>
                </a:solidFill>
              </a:rPr>
              <a:pPr defTabSz="457200">
                <a:defRPr/>
              </a:pPr>
              <a:t>6/16/2021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3D92201-F8B5-49EB-9989-F56D90E07820}" type="slidenum">
              <a:rPr lang="en-US" altLang="en-US" smtClean="0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7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1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40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4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4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09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33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Header calibri bold 36pt blue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0"/>
            <a:endParaRPr lang="en-GB" altLang="en-US"/>
          </a:p>
        </p:txBody>
      </p:sp>
      <p:pic>
        <p:nvPicPr>
          <p:cNvPr id="1028" name="Picture 4" descr="powerpoint FOOTER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3476"/>
            <a:ext cx="1220046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45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9005" y="625157"/>
            <a:ext cx="73633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To register on the Supply Southampton Tendering Portal</a:t>
            </a:r>
          </a:p>
          <a:p>
            <a:pPr algn="ctr"/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Please follow the instructions below.  If you require assistance please call the Curtis Fitch Helpline on </a:t>
            </a:r>
          </a:p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01242 530900</a:t>
            </a:r>
          </a:p>
        </p:txBody>
      </p:sp>
    </p:spTree>
    <p:extLst>
      <p:ext uri="{BB962C8B-B14F-4D97-AF65-F5344CB8AC3E}">
        <p14:creationId xmlns:p14="http://schemas.microsoft.com/office/powerpoint/2010/main" val="36614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797" y="840922"/>
            <a:ext cx="9434796" cy="506137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26797" y="3733102"/>
            <a:ext cx="2449585" cy="19735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2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/>
              <a:t>Accept Portal Terms and Conditions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292" y="1305110"/>
            <a:ext cx="8852807" cy="474916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05460" y="5478069"/>
            <a:ext cx="2291384" cy="3202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2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967" y="571500"/>
            <a:ext cx="9733304" cy="52215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945034" y="3692281"/>
            <a:ext cx="2449585" cy="19735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40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4076" y="1237479"/>
            <a:ext cx="7363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If you require assistance please call the Curtis Fitch Helpline on </a:t>
            </a:r>
          </a:p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01242 530900</a:t>
            </a:r>
          </a:p>
        </p:txBody>
      </p:sp>
    </p:spTree>
    <p:extLst>
      <p:ext uri="{BB962C8B-B14F-4D97-AF65-F5344CB8AC3E}">
        <p14:creationId xmlns:p14="http://schemas.microsoft.com/office/powerpoint/2010/main" val="212102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76646"/>
          </a:xfrm>
        </p:spPr>
        <p:txBody>
          <a:bodyPr/>
          <a:lstStyle/>
          <a:p>
            <a:pPr algn="ctr"/>
            <a:r>
              <a:rPr lang="en-GB" sz="2400" dirty="0"/>
              <a:t>Register at  https://supplysouthampton.esourcingportal.com/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299" y="1125748"/>
            <a:ext cx="8739868" cy="46885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155120" y="3470035"/>
            <a:ext cx="610113" cy="270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0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" r="45721" b="4090"/>
          <a:stretch/>
        </p:blipFill>
        <p:spPr>
          <a:xfrm>
            <a:off x="1681844" y="687040"/>
            <a:ext cx="8901006" cy="47909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16177" y="5061179"/>
            <a:ext cx="610113" cy="270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1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5491" b="4473"/>
          <a:stretch/>
        </p:blipFill>
        <p:spPr>
          <a:xfrm>
            <a:off x="1632857" y="766700"/>
            <a:ext cx="9008654" cy="48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992" y="723657"/>
            <a:ext cx="8901793" cy="477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1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066" y="1052270"/>
            <a:ext cx="8739868" cy="46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40820" y="2236335"/>
            <a:ext cx="1368394" cy="3190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3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algn="ctr" eaLnBrk="1" hangingPunct="1"/>
            <a:r>
              <a:rPr lang="en-GB" altLang="en-US" u="sng" dirty="0"/>
              <a:t>Registering for an event</a:t>
            </a:r>
            <a:endParaRPr lang="en-GB" altLang="en-US" dirty="0"/>
          </a:p>
        </p:txBody>
      </p:sp>
      <p:sp>
        <p:nvSpPr>
          <p:cNvPr id="9" name="Oval 8"/>
          <p:cNvSpPr/>
          <p:nvPr/>
        </p:nvSpPr>
        <p:spPr>
          <a:xfrm>
            <a:off x="5080001" y="3708400"/>
            <a:ext cx="1300163" cy="393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749" y="1092284"/>
            <a:ext cx="9203871" cy="49374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673673" y="5710691"/>
            <a:ext cx="2070523" cy="388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8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02" y="628650"/>
            <a:ext cx="8698425" cy="4666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58350" y="1134836"/>
            <a:ext cx="2204357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/>
              <a:t>View opportunity of interest</a:t>
            </a:r>
          </a:p>
        </p:txBody>
      </p:sp>
      <p:sp>
        <p:nvSpPr>
          <p:cNvPr id="16" name="Oval 15"/>
          <p:cNvSpPr/>
          <p:nvPr/>
        </p:nvSpPr>
        <p:spPr>
          <a:xfrm>
            <a:off x="8064077" y="1830153"/>
            <a:ext cx="679874" cy="2712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86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404" y="707937"/>
            <a:ext cx="9655730" cy="51798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19309" y="5453576"/>
            <a:ext cx="1585285" cy="3202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215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C50046"/>
      </a:lt2>
      <a:accent1>
        <a:srgbClr val="4C4C4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5202b79-e4f9-4840-a041-e5388001ac98">
      <UserInfo>
        <DisplayName>Ediss, Darren</DisplayName>
        <AccountId>49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18176C8EBC584DBFE13EBCF8A7CE23" ma:contentTypeVersion="6" ma:contentTypeDescription="Create a new document." ma:contentTypeScope="" ma:versionID="712400059fb6e8576aa37b6410c93ed5">
  <xsd:schema xmlns:xsd="http://www.w3.org/2001/XMLSchema" xmlns:xs="http://www.w3.org/2001/XMLSchema" xmlns:p="http://schemas.microsoft.com/office/2006/metadata/properties" xmlns:ns2="4ba66262-06ba-4c0a-b7e0-95edcd0921e8" xmlns:ns3="e5202b79-e4f9-4840-a041-e5388001ac98" targetNamespace="http://schemas.microsoft.com/office/2006/metadata/properties" ma:root="true" ma:fieldsID="8096b5af8c35e752672b1eff7730d899" ns2:_="" ns3:_="">
    <xsd:import namespace="4ba66262-06ba-4c0a-b7e0-95edcd0921e8"/>
    <xsd:import namespace="e5202b79-e4f9-4840-a041-e5388001ac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a66262-06ba-4c0a-b7e0-95edcd0921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202b79-e4f9-4840-a041-e5388001ac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B63AC8-F1EA-4B5C-8AA4-DE39142CD0E7}">
  <ds:schemaRefs>
    <ds:schemaRef ds:uri="http://www.w3.org/XML/1998/namespace"/>
    <ds:schemaRef ds:uri="e5202b79-e4f9-4840-a041-e5388001ac98"/>
    <ds:schemaRef ds:uri="4ba66262-06ba-4c0a-b7e0-95edcd0921e8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AE65E07-18C8-4E2C-BADF-7562B8B8CE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C06D84-11E2-40F8-9737-422837148E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a66262-06ba-4c0a-b7e0-95edcd0921e8"/>
    <ds:schemaRef ds:uri="e5202b79-e4f9-4840-a041-e5388001ac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128</Words>
  <Application>Microsoft Office PowerPoint</Application>
  <PresentationFormat>Widescreen</PresentationFormat>
  <Paragraphs>18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1_Office Theme</vt:lpstr>
      <vt:lpstr>PowerPoint Presentation</vt:lpstr>
      <vt:lpstr>Register at  https://supplysouthampton.esourcingportal.com/</vt:lpstr>
      <vt:lpstr>PowerPoint Presentation</vt:lpstr>
      <vt:lpstr>PowerPoint Presentation</vt:lpstr>
      <vt:lpstr>PowerPoint Presentation</vt:lpstr>
      <vt:lpstr>PowerPoint Presentation</vt:lpstr>
      <vt:lpstr>Registering for an event</vt:lpstr>
      <vt:lpstr>PowerPoint Presentation</vt:lpstr>
      <vt:lpstr>PowerPoint Presentation</vt:lpstr>
      <vt:lpstr>PowerPoint Presentation</vt:lpstr>
      <vt:lpstr>Accept Portal Terms and Conditions</vt:lpstr>
      <vt:lpstr>PowerPoint Presentation</vt:lpstr>
      <vt:lpstr>PowerPoint Presentation</vt:lpstr>
    </vt:vector>
  </TitlesOfParts>
  <Company>SCC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http://www.southampton.gov.uk/</dc:title>
  <dc:creator>Nash, Susan</dc:creator>
  <cp:lastModifiedBy>Holmes, Damon</cp:lastModifiedBy>
  <cp:revision>7</cp:revision>
  <dcterms:created xsi:type="dcterms:W3CDTF">2016-10-13T10:05:25Z</dcterms:created>
  <dcterms:modified xsi:type="dcterms:W3CDTF">2021-06-16T14:37:20Z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0x010100B618176C8EBC584DBFE13EBCF8A7CE23</vt:lpwstr>
  </property>
</Properties>
</file>