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48" r:id="rId4"/>
  </p:sldMasterIdLst>
  <p:sldIdLst>
    <p:sldId id="257" r:id="rId5"/>
    <p:sldId id="258" r:id="rId6"/>
    <p:sldId id="256" r:id="rId7"/>
    <p:sldId id="25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CA4E8-63D7-46C8-8C15-0F59A7CA57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A2450E-D46C-4564-97F8-17CC9C0606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368C62-E266-475D-A685-F589FA428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30A7B-6C7E-406D-BE0D-4E22E60738EB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ED7F1C-4ED9-48ED-ACA8-373D6BE7D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397884-77CD-45A6-8B7E-C44527782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972F9-B730-40D3-B66D-0F151F9B8E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7780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AB566-17E1-40B7-86E7-C95F59D6B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F58D72-9EF8-4F66-A3D4-865605EECE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20D5FD-8A24-439F-9624-5EBD59D4A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30A7B-6C7E-406D-BE0D-4E22E60738EB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B5F78C-EE8B-407C-8046-4E6BF6268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1D7D53-C5CC-4412-8C49-20A7435D9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972F9-B730-40D3-B66D-0F151F9B8E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1586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522BDC-915B-4CB4-B356-9F673DC086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474E98-7AA2-4546-95CB-DDDE6421E6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C8B8BD-F6F2-43C0-B405-99A7B304B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30A7B-6C7E-406D-BE0D-4E22E60738EB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D321F7-4B38-406A-B5E4-E079BE509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E35DF2-9757-412A-A248-7F005698A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972F9-B730-40D3-B66D-0F151F9B8E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7123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A83AC-EB43-43A7-ADC8-DA8C46CB5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C9C335-B8F5-4C44-B6B4-28F3E4C2DE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8F04BE-E0A2-452E-BD3F-08804108C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30A7B-6C7E-406D-BE0D-4E22E60738EB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D3F15C-A27A-44DA-9DE0-C61C1C78E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48652E-1751-4C2E-8DBE-C3C850DBB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972F9-B730-40D3-B66D-0F151F9B8E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699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DAE31-0290-41AA-8769-8E1938599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D20F88-CD83-4F74-95EC-AAB9FC1C52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F0218D-7BA5-45A6-A42D-007EAFE82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30A7B-6C7E-406D-BE0D-4E22E60738EB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493E84-6B47-47BA-95B8-08C2FC0A2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253CDE-F359-489E-88C0-DA4E1ECFC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972F9-B730-40D3-B66D-0F151F9B8E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9420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2F4D1-242C-4BB6-B650-60E0851F4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255E36-6B4B-4AD7-939D-36B43E2BC4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497441-C2B1-41EA-AE6E-F17A447321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E9167D-FBDA-4F0B-A64D-049389567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30A7B-6C7E-406D-BE0D-4E22E60738EB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B405A2-DCCD-4DF9-A967-CE595B1E9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88A511-1FD7-47E8-B84C-141268685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972F9-B730-40D3-B66D-0F151F9B8E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1912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BD01B-0C87-40BE-8886-E870296D0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808BDC-0477-4EA4-B03F-844CD81BFD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E03BC1-B9E9-41BD-9F7C-BE49671E15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1DE39C-029F-4D3C-B0DB-C1A0402997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D31A99-16E9-42C9-B796-D8F049823D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E871FE-0AB7-4750-8316-145108E3C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30A7B-6C7E-406D-BE0D-4E22E60738EB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8606F4-ACF9-4A29-92D5-F0FBC39D7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D615CD-F695-4E36-8816-2C4CC756E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972F9-B730-40D3-B66D-0F151F9B8E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7996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D6FE5-0C08-4E56-8BF8-21D6387E6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1F5C0F-64CE-4A17-B543-AFD9A36CD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30A7B-6C7E-406D-BE0D-4E22E60738EB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7CA694-06DB-434F-90CD-FA4BC563C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95FA98-B1D3-4EC8-81EC-9C948D121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972F9-B730-40D3-B66D-0F151F9B8E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8155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58BB33-80CC-44EC-BB0D-6259E9DCF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30A7B-6C7E-406D-BE0D-4E22E60738EB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EB6521-4FF3-4E69-A678-3B4C3CD0D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EB9B6C-3338-44B5-9DA0-DF37C934D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972F9-B730-40D3-B66D-0F151F9B8E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6790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2D234-3A58-4D16-BE23-8CF4CDE1F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BDBDA-57D0-475C-85A0-AD76C7F4B0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F9882F-71FB-406B-8EE2-D7A54D53BD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823300-4B98-4B07-A3BE-EB3007091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30A7B-6C7E-406D-BE0D-4E22E60738EB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335AB4-A6DA-403A-BED7-9165C14E4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6703ED-D9A8-4CEE-A3EE-79E89A226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972F9-B730-40D3-B66D-0F151F9B8E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289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D72DC-844A-46EE-83F1-F1303CE0C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19DE1B-5CFD-40F2-9AB0-07A0A8CF94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68D5B8-BAC7-4D20-A227-8432C7AAC2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8CCC0D-4E21-48AF-93F6-751AE8050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30A7B-6C7E-406D-BE0D-4E22E60738EB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3DB6D0-E585-470F-BF05-057AA786B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ED3633-223F-440E-A536-A931DA416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972F9-B730-40D3-B66D-0F151F9B8E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8316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1439D4-1C9E-44BC-AD53-E57C65710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BD7E51-36A7-4B0B-8764-CFCED71289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520FEB-856A-4573-BE7D-BC9B670F30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30A7B-6C7E-406D-BE0D-4E22E60738EB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A8ACD8-CD67-4E5A-B207-09B68E7497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52A59D-BD93-43A0-A652-871F754FD8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972F9-B730-40D3-B66D-0F151F9B8E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5116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589D5-E89A-4F6B-A4D8-94D1F5F52C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Raydon Parish Council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97E85C-90A1-45A4-A2E5-F24BA66F718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Proposed refurbishment works to: </a:t>
            </a:r>
          </a:p>
          <a:p>
            <a:endParaRPr lang="en-GB" dirty="0"/>
          </a:p>
          <a:p>
            <a:r>
              <a:rPr lang="en-GB" dirty="0"/>
              <a:t>Layby outside the Church</a:t>
            </a:r>
          </a:p>
          <a:p>
            <a:r>
              <a:rPr lang="en-GB" dirty="0"/>
              <a:t>The Street Raydon Suffolk  IP7 5LW</a:t>
            </a:r>
          </a:p>
        </p:txBody>
      </p:sp>
    </p:spTree>
    <p:extLst>
      <p:ext uri="{BB962C8B-B14F-4D97-AF65-F5344CB8AC3E}">
        <p14:creationId xmlns:p14="http://schemas.microsoft.com/office/powerpoint/2010/main" val="1365692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8218DF4-DB92-4706-8337-DEE7CEC019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076" y="342902"/>
            <a:ext cx="10637838" cy="6352537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9D37D025-672F-4F05-8855-6258A7580DDC}"/>
              </a:ext>
            </a:extLst>
          </p:cNvPr>
          <p:cNvSpPr/>
          <p:nvPr/>
        </p:nvSpPr>
        <p:spPr>
          <a:xfrm rot="17300087">
            <a:off x="4518542" y="2120391"/>
            <a:ext cx="574375" cy="40129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highlight>
                <a:srgbClr val="FFFF00"/>
              </a:highligh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B04F0D-381B-465D-9B83-6F3A9643EAD4}"/>
              </a:ext>
            </a:extLst>
          </p:cNvPr>
          <p:cNvSpPr txBox="1"/>
          <p:nvPr/>
        </p:nvSpPr>
        <p:spPr>
          <a:xfrm>
            <a:off x="5086529" y="2136370"/>
            <a:ext cx="1523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Layby location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E28072-D85C-4CA5-B60A-2A76F5187A3D}"/>
              </a:ext>
            </a:extLst>
          </p:cNvPr>
          <p:cNvSpPr txBox="1"/>
          <p:nvPr/>
        </p:nvSpPr>
        <p:spPr>
          <a:xfrm>
            <a:off x="8006080" y="2505702"/>
            <a:ext cx="34568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Layby outside the Church</a:t>
            </a:r>
          </a:p>
          <a:p>
            <a:r>
              <a:rPr lang="en-GB" dirty="0">
                <a:solidFill>
                  <a:schemeClr val="bg1"/>
                </a:solidFill>
              </a:rPr>
              <a:t>The Street Raydon Suffolk  IP7 5LW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5793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43E2DDE-6642-476E-A0BA-FB0D2646E5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9179" y="289083"/>
            <a:ext cx="8583509" cy="6241733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A3524EA-3135-4DE3-ABFE-340CE8F16F15}"/>
              </a:ext>
            </a:extLst>
          </p:cNvPr>
          <p:cNvCxnSpPr>
            <a:cxnSpLocks/>
          </p:cNvCxnSpPr>
          <p:nvPr/>
        </p:nvCxnSpPr>
        <p:spPr>
          <a:xfrm flipV="1">
            <a:off x="4937760" y="1503759"/>
            <a:ext cx="2316480" cy="853440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88A5C58-91EC-4E1E-989D-1640412786E7}"/>
              </a:ext>
            </a:extLst>
          </p:cNvPr>
          <p:cNvCxnSpPr>
            <a:cxnSpLocks/>
          </p:cNvCxnSpPr>
          <p:nvPr/>
        </p:nvCxnSpPr>
        <p:spPr>
          <a:xfrm flipV="1">
            <a:off x="6593840" y="1503759"/>
            <a:ext cx="660400" cy="359656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D9C9BCD-8821-46FB-A5C0-B9E1722F73C2}"/>
              </a:ext>
            </a:extLst>
          </p:cNvPr>
          <p:cNvCxnSpPr>
            <a:cxnSpLocks/>
          </p:cNvCxnSpPr>
          <p:nvPr/>
        </p:nvCxnSpPr>
        <p:spPr>
          <a:xfrm>
            <a:off x="4937760" y="2381765"/>
            <a:ext cx="873760" cy="386874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633488-EB8A-4946-9391-B795B401EF7B}"/>
              </a:ext>
            </a:extLst>
          </p:cNvPr>
          <p:cNvCxnSpPr>
            <a:cxnSpLocks/>
          </p:cNvCxnSpPr>
          <p:nvPr/>
        </p:nvCxnSpPr>
        <p:spPr>
          <a:xfrm flipV="1">
            <a:off x="6289040" y="5100320"/>
            <a:ext cx="304800" cy="11176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B19EFDF-F3B1-4EE3-9D6C-7DCC7CA5A375}"/>
              </a:ext>
            </a:extLst>
          </p:cNvPr>
          <p:cNvCxnSpPr>
            <a:cxnSpLocks/>
          </p:cNvCxnSpPr>
          <p:nvPr/>
        </p:nvCxnSpPr>
        <p:spPr>
          <a:xfrm>
            <a:off x="5811520" y="4326572"/>
            <a:ext cx="434340" cy="88550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2D32CBB3-6D45-42C5-B879-1B4C00CB54CA}"/>
              </a:ext>
            </a:extLst>
          </p:cNvPr>
          <p:cNvSpPr txBox="1"/>
          <p:nvPr/>
        </p:nvSpPr>
        <p:spPr>
          <a:xfrm>
            <a:off x="7631106" y="2615167"/>
            <a:ext cx="2684133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u="sng" dirty="0" err="1">
                <a:solidFill>
                  <a:schemeClr val="bg1"/>
                </a:solidFill>
              </a:rPr>
              <a:t>Approx</a:t>
            </a:r>
            <a:r>
              <a:rPr lang="en-GB" u="sng" dirty="0">
                <a:solidFill>
                  <a:schemeClr val="bg1"/>
                </a:solidFill>
              </a:rPr>
              <a:t> location of works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Blue line – new  kerb to</a:t>
            </a:r>
          </a:p>
          <a:p>
            <a:r>
              <a:rPr lang="en-GB" dirty="0">
                <a:solidFill>
                  <a:schemeClr val="bg1"/>
                </a:solidFill>
              </a:rPr>
              <a:t>grass verge</a:t>
            </a:r>
          </a:p>
          <a:p>
            <a:r>
              <a:rPr lang="en-GB" dirty="0">
                <a:solidFill>
                  <a:schemeClr val="bg1"/>
                </a:solidFill>
              </a:rPr>
              <a:t>Yellow line – existing kerb</a:t>
            </a:r>
          </a:p>
          <a:p>
            <a:r>
              <a:rPr lang="en-GB" dirty="0">
                <a:solidFill>
                  <a:schemeClr val="bg1"/>
                </a:solidFill>
              </a:rPr>
              <a:t>Red line – merge with </a:t>
            </a:r>
          </a:p>
          <a:p>
            <a:r>
              <a:rPr lang="en-GB" dirty="0">
                <a:solidFill>
                  <a:schemeClr val="bg1"/>
                </a:solidFill>
              </a:rPr>
              <a:t>existing pavement</a:t>
            </a:r>
          </a:p>
          <a:p>
            <a:r>
              <a:rPr lang="en-GB" dirty="0">
                <a:solidFill>
                  <a:schemeClr val="bg1"/>
                </a:solidFill>
              </a:rPr>
              <a:t>White line – thermoplastic</a:t>
            </a:r>
          </a:p>
          <a:p>
            <a:r>
              <a:rPr lang="en-GB" dirty="0">
                <a:solidFill>
                  <a:schemeClr val="bg1"/>
                </a:solidFill>
              </a:rPr>
              <a:t>road marking 75mm wide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ED94A51-E1D7-49C0-A7BF-4E494D3F012B}"/>
              </a:ext>
            </a:extLst>
          </p:cNvPr>
          <p:cNvCxnSpPr>
            <a:cxnSpLocks/>
          </p:cNvCxnSpPr>
          <p:nvPr/>
        </p:nvCxnSpPr>
        <p:spPr>
          <a:xfrm flipV="1">
            <a:off x="5811520" y="2793205"/>
            <a:ext cx="0" cy="1533368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4E4F126E-666C-4319-8BAE-A47792DFA94C}"/>
              </a:ext>
            </a:extLst>
          </p:cNvPr>
          <p:cNvSpPr txBox="1"/>
          <p:nvPr/>
        </p:nvSpPr>
        <p:spPr>
          <a:xfrm>
            <a:off x="5556376" y="4584660"/>
            <a:ext cx="414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E28D33F-49F9-4242-8285-BC9332E3353D}"/>
              </a:ext>
            </a:extLst>
          </p:cNvPr>
          <p:cNvSpPr txBox="1"/>
          <p:nvPr/>
        </p:nvSpPr>
        <p:spPr>
          <a:xfrm>
            <a:off x="5330509" y="335942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solidFill>
                  <a:schemeClr val="bg1"/>
                </a:solidFill>
              </a:rPr>
              <a:t>11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DE8FA7A-A70D-43F2-B0AC-09FBB644A086}"/>
              </a:ext>
            </a:extLst>
          </p:cNvPr>
          <p:cNvSpPr txBox="1"/>
          <p:nvPr/>
        </p:nvSpPr>
        <p:spPr>
          <a:xfrm>
            <a:off x="5179666" y="258397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1E36E3E-07F1-48E7-99FD-54C209FAE0F8}"/>
              </a:ext>
            </a:extLst>
          </p:cNvPr>
          <p:cNvSpPr/>
          <p:nvPr/>
        </p:nvSpPr>
        <p:spPr>
          <a:xfrm>
            <a:off x="5828694" y="1565194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15</a:t>
            </a:r>
            <a:endParaRPr lang="en-GB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0458A3B-4932-4F8D-97A5-4D882794990A}"/>
              </a:ext>
            </a:extLst>
          </p:cNvPr>
          <p:cNvSpPr/>
          <p:nvPr/>
        </p:nvSpPr>
        <p:spPr>
          <a:xfrm>
            <a:off x="7023969" y="2830193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31</a:t>
            </a:r>
            <a:endParaRPr lang="en-GB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134D42A-5B38-4954-930A-75FB9A1AAF83}"/>
              </a:ext>
            </a:extLst>
          </p:cNvPr>
          <p:cNvSpPr/>
          <p:nvPr/>
        </p:nvSpPr>
        <p:spPr>
          <a:xfrm>
            <a:off x="6384488" y="5271095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6</a:t>
            </a:r>
            <a:endParaRPr lang="en-GB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5FB5A48-9392-482B-B5ED-EFA09C11D1AA}"/>
              </a:ext>
            </a:extLst>
          </p:cNvPr>
          <p:cNvCxnSpPr>
            <a:cxnSpLocks/>
          </p:cNvCxnSpPr>
          <p:nvPr/>
        </p:nvCxnSpPr>
        <p:spPr>
          <a:xfrm flipV="1">
            <a:off x="5539861" y="2162175"/>
            <a:ext cx="209352" cy="42179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2277CAD-47E7-4584-853C-6E00105CDA02}"/>
              </a:ext>
            </a:extLst>
          </p:cNvPr>
          <p:cNvCxnSpPr>
            <a:cxnSpLocks/>
          </p:cNvCxnSpPr>
          <p:nvPr/>
        </p:nvCxnSpPr>
        <p:spPr>
          <a:xfrm>
            <a:off x="5961087" y="4343737"/>
            <a:ext cx="195580" cy="42558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6289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CDC5DA-954A-4C7C-8FB4-69AE4336FF1C}"/>
              </a:ext>
            </a:extLst>
          </p:cNvPr>
          <p:cNvSpPr txBox="1"/>
          <p:nvPr/>
        </p:nvSpPr>
        <p:spPr>
          <a:xfrm>
            <a:off x="1341120" y="609600"/>
            <a:ext cx="9618274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Scope of works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Remove all weak tarmac surfacing and any vegetation within surface.  </a:t>
            </a:r>
            <a:r>
              <a:rPr lang="en-GB" dirty="0" err="1"/>
              <a:t>Weedkill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Supply and install new kerb 125 x 150mm edging to grassed verges in concrete bed and haunching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Clean out existing road gulley.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Prepare existing tarmac surface. Make good any weak areas in base course.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Overlay new SMA wearing course.  Match surface into existing surfaces of adjacent footway.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Repaint white lines to drop kerb and church vehicle entrance crossovers.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Set aside bench seat during the works and replace on completion.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Allow for all preliminaries including safety, health and welfare provisions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Review and comply with the requirements of the Authority</a:t>
            </a:r>
          </a:p>
          <a:p>
            <a:endParaRPr lang="en-GB" dirty="0"/>
          </a:p>
          <a:p>
            <a:br>
              <a:rPr lang="en-GB" b="1" i="1" dirty="0"/>
            </a:br>
            <a:endParaRPr lang="en-GB" dirty="0"/>
          </a:p>
          <a:p>
            <a:r>
              <a:rPr lang="en-GB" dirty="0"/>
              <a:t>Technical Contact</a:t>
            </a:r>
          </a:p>
          <a:p>
            <a:r>
              <a:rPr lang="en-GB" dirty="0"/>
              <a:t>Keith Lovering – Raydon Parish Councillor</a:t>
            </a:r>
          </a:p>
          <a:p>
            <a:r>
              <a:rPr lang="en-GB" dirty="0"/>
              <a:t>07939 075143 – keith.lovering16@gmail.com</a:t>
            </a:r>
          </a:p>
        </p:txBody>
      </p:sp>
    </p:spTree>
    <p:extLst>
      <p:ext uri="{BB962C8B-B14F-4D97-AF65-F5344CB8AC3E}">
        <p14:creationId xmlns:p14="http://schemas.microsoft.com/office/powerpoint/2010/main" val="10646466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D7941156C8784AB0FAA83D22ECB099" ma:contentTypeVersion="13" ma:contentTypeDescription="Create a new document." ma:contentTypeScope="" ma:versionID="aaf73ab4bc02907e2baaa113b7774c33">
  <xsd:schema xmlns:xsd="http://www.w3.org/2001/XMLSchema" xmlns:xs="http://www.w3.org/2001/XMLSchema" xmlns:p="http://schemas.microsoft.com/office/2006/metadata/properties" xmlns:ns3="f413d2fb-753c-4881-89d7-725b850f03be" xmlns:ns4="cc84b5f1-eac2-40fc-b6d7-59d0275a813f" targetNamespace="http://schemas.microsoft.com/office/2006/metadata/properties" ma:root="true" ma:fieldsID="2b54b710c00d2d9f7a6f5e8f04fc3b51" ns3:_="" ns4:_="">
    <xsd:import namespace="f413d2fb-753c-4881-89d7-725b850f03be"/>
    <xsd:import namespace="cc84b5f1-eac2-40fc-b6d7-59d0275a813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13d2fb-753c-4881-89d7-725b850f03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84b5f1-eac2-40fc-b6d7-59d0275a813f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8745AD6-C4CE-4AA2-BB43-BA2F34502FC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6772E6A-2B88-48F7-9554-8644155A5D1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C8846DE-18D6-4B5D-80D4-23B067115C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413d2fb-753c-4881-89d7-725b850f03be"/>
    <ds:schemaRef ds:uri="cc84b5f1-eac2-40fc-b6d7-59d0275a813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198</Words>
  <Application>Microsoft Office PowerPoint</Application>
  <PresentationFormat>Widescreen</PresentationFormat>
  <Paragraphs>39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Raydon Parish Council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Lovering, Keith</dc:creator>
  <cp:lastModifiedBy>Raydon</cp:lastModifiedBy>
  <cp:revision>5</cp:revision>
  <dcterms:created xsi:type="dcterms:W3CDTF">2020-01-02T11:09:09Z</dcterms:created>
  <dcterms:modified xsi:type="dcterms:W3CDTF">2020-06-23T10:26:11Z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0x010100A0D7941156C8784AB0FAA83D22ECB099</vt:lpwstr>
  </property>
</Properties>
</file>