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794" r:id="rId6"/>
    <p:sldMasterId id="2147483836" r:id="rId7"/>
    <p:sldMasterId id="2147483862" r:id="rId8"/>
    <p:sldMasterId id="2147483871" r:id="rId9"/>
    <p:sldMasterId id="2147483880" r:id="rId10"/>
    <p:sldMasterId id="2147483886" r:id="rId11"/>
    <p:sldMasterId id="2147483903" r:id="rId12"/>
    <p:sldMasterId id="2147483911" r:id="rId13"/>
  </p:sldMasterIdLst>
  <p:notesMasterIdLst>
    <p:notesMasterId r:id="rId43"/>
  </p:notesMasterIdLst>
  <p:sldIdLst>
    <p:sldId id="257" r:id="rId14"/>
    <p:sldId id="724" r:id="rId15"/>
    <p:sldId id="557" r:id="rId16"/>
    <p:sldId id="727" r:id="rId17"/>
    <p:sldId id="728" r:id="rId18"/>
    <p:sldId id="729" r:id="rId19"/>
    <p:sldId id="730" r:id="rId20"/>
    <p:sldId id="731" r:id="rId21"/>
    <p:sldId id="732" r:id="rId22"/>
    <p:sldId id="743" r:id="rId23"/>
    <p:sldId id="733" r:id="rId24"/>
    <p:sldId id="734" r:id="rId25"/>
    <p:sldId id="735" r:id="rId26"/>
    <p:sldId id="757" r:id="rId27"/>
    <p:sldId id="745" r:id="rId28"/>
    <p:sldId id="747" r:id="rId29"/>
    <p:sldId id="748" r:id="rId30"/>
    <p:sldId id="749" r:id="rId31"/>
    <p:sldId id="751" r:id="rId32"/>
    <p:sldId id="750" r:id="rId33"/>
    <p:sldId id="753" r:id="rId34"/>
    <p:sldId id="754" r:id="rId35"/>
    <p:sldId id="755" r:id="rId36"/>
    <p:sldId id="756" r:id="rId37"/>
    <p:sldId id="744" r:id="rId38"/>
    <p:sldId id="746" r:id="rId39"/>
    <p:sldId id="752" r:id="rId40"/>
    <p:sldId id="562" r:id="rId41"/>
    <p:sldId id="2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eaumont" initials="SB" lastIdx="30" clrIdx="0">
    <p:extLst>
      <p:ext uri="{19B8F6BF-5375-455C-9EA6-DF929625EA0E}">
        <p15:presenceInfo xmlns:p15="http://schemas.microsoft.com/office/powerpoint/2012/main" userId="Sarah Beaumont" providerId="None"/>
      </p:ext>
    </p:extLst>
  </p:cmAuthor>
  <p:cmAuthor id="2" name="Joanne Frodhe" initials="JF" lastIdx="5" clrIdx="1">
    <p:extLst>
      <p:ext uri="{19B8F6BF-5375-455C-9EA6-DF929625EA0E}">
        <p15:presenceInfo xmlns:p15="http://schemas.microsoft.com/office/powerpoint/2012/main" userId="Joanne Frod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C11"/>
    <a:srgbClr val="93BFE8"/>
    <a:srgbClr val="1DBADF"/>
    <a:srgbClr val="F59D0F"/>
    <a:srgbClr val="5EA384"/>
    <a:srgbClr val="645F9D"/>
    <a:srgbClr val="22B9D9"/>
    <a:srgbClr val="C13A2B"/>
    <a:srgbClr val="007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5268" autoAdjust="0"/>
  </p:normalViewPr>
  <p:slideViewPr>
    <p:cSldViewPr snapToGrid="0">
      <p:cViewPr varScale="1">
        <p:scale>
          <a:sx n="70" d="100"/>
          <a:sy n="70" d="100"/>
        </p:scale>
        <p:origin x="55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AF175-A368-4FEE-9EC5-3EB609A727C3}" type="datetimeFigureOut">
              <a:rPr lang="en-GB" smtClean="0"/>
              <a:t>13/06/2022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D5F9-D050-4DB1-A3D6-D58924ABD864}" type="slidenum">
              <a:rPr lang="en-GB" smtClean="0"/>
              <a:t>‹#›</a:t>
            </a:fld>
            <a:endParaRPr lang="en-GB" dirty="0"/>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t>1</a:t>
            </a:fld>
            <a:endParaRPr lang="en-GB" dirty="0"/>
          </a:p>
        </p:txBody>
      </p:sp>
    </p:spTree>
    <p:extLst>
      <p:ext uri="{BB962C8B-B14F-4D97-AF65-F5344CB8AC3E}">
        <p14:creationId xmlns:p14="http://schemas.microsoft.com/office/powerpoint/2010/main" val="20542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310083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956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a:t>Add section title</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964186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a:t>Commercial</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77681" y="5660811"/>
            <a:ext cx="1027383" cy="22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mn-lt"/>
                <a:ea typeface="+mn-ea"/>
                <a:cs typeface="+mn-cs"/>
              </a:rPr>
              <a:t>PROJECT &amp; PROGRAMME MANAGEMENT</a:t>
            </a:r>
            <a:endPar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endParaRP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EA384"/>
                </a:solidFill>
                <a:effectLst/>
                <a:uLnTx/>
                <a:uFillTx/>
                <a:latin typeface="Book Antiqua"/>
                <a:ea typeface="+mn-ea"/>
                <a:cs typeface="+mn-cs"/>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016190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81757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606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3668209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32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4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22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337241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79328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924594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256618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383526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1900386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54818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349355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2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1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89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02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19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55067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06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29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1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5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8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68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90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765624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11372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0128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1662090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a:t>Add title</a:t>
            </a:r>
            <a:endParaRPr lang="en-GB"/>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a:t>First level</a:t>
            </a:r>
            <a:endParaRPr lang="en-GB"/>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266863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20073" y="637309"/>
            <a:ext cx="1662545"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62156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0" name="Title Placeholder 1">
            <a:extLst>
              <a:ext uri="{FF2B5EF4-FFF2-40B4-BE49-F238E27FC236}">
                <a16:creationId xmlns:a16="http://schemas.microsoft.com/office/drawing/2014/main" id="{1A65C892-8C21-4B04-B2ED-8A28AF6BFDD8}"/>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51F13CF2-1F72-4667-8E02-17833D68B30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7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89647" y="663388"/>
            <a:ext cx="1331657"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115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851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1966" y="1412875"/>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6257971" y="1432617"/>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dirty="0"/>
          </a:p>
        </p:txBody>
      </p:sp>
      <p:sp>
        <p:nvSpPr>
          <p:cNvPr id="8" name="Text Placeholder 9"/>
          <p:cNvSpPr>
            <a:spLocks noGrp="1"/>
          </p:cNvSpPr>
          <p:nvPr>
            <p:ph type="body" sz="quarter" idx="14"/>
          </p:nvPr>
        </p:nvSpPr>
        <p:spPr>
          <a:xfrm>
            <a:off x="2905273" y="1412875"/>
            <a:ext cx="3008211"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7789" y="1432617"/>
            <a:ext cx="3022736"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351965" y="5124681"/>
            <a:ext cx="55615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7971" y="5144423"/>
            <a:ext cx="5546613"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38114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9F265-3D1F-4C63-906C-41D8584B437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563540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82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1475" y="1420968"/>
            <a:ext cx="3646054" cy="2623447"/>
          </a:xfrm>
          <a:solidFill>
            <a:schemeClr val="tx2">
              <a:lumMod val="20000"/>
              <a:lumOff val="8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272973"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174471"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371475" y="2945654"/>
            <a:ext cx="3646054" cy="1098762"/>
          </a:xfrm>
          <a:solidFill>
            <a:schemeClr val="accent1">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2973" y="2945654"/>
            <a:ext cx="3646054" cy="1098762"/>
          </a:xfrm>
          <a:solidFill>
            <a:schemeClr val="accent2">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74471" y="2945654"/>
            <a:ext cx="3646054" cy="1098762"/>
          </a:xfrm>
          <a:solidFill>
            <a:schemeClr val="accent3">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71475"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272973"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8174471"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F2D489-CE32-4079-9701-9FD0EF2A653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652529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362206"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424735"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72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325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78768"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441297"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42130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362206"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424735"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72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325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78768"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441297"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42130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362206"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424735"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72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325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78768"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441297"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6388039" y="2584298"/>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6388039" y="4186826"/>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6388039" y="5913885"/>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9378768" y="2584298"/>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9378768" y="4186826"/>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9378768" y="5913885"/>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3363495" y="2584298"/>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3363495" y="4186826"/>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3363495" y="5913885"/>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57353" y="2584298"/>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57353" y="4186826"/>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57353" y="5913885"/>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A4034B48-D478-4C4F-B14D-46439734DA5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36478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8283392" y="5814202"/>
            <a:ext cx="974705"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Picture Placeholder 3"/>
          <p:cNvSpPr>
            <a:spLocks noGrp="1"/>
          </p:cNvSpPr>
          <p:nvPr>
            <p:ph type="pic" sz="quarter" idx="10"/>
          </p:nvPr>
        </p:nvSpPr>
        <p:spPr>
          <a:xfrm>
            <a:off x="358774" y="1678522"/>
            <a:ext cx="974705"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19194" y="1678522"/>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5385503"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283393" y="1669895"/>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0" name="Content Placeholder 13"/>
          <p:cNvSpPr>
            <a:spLocks noGrp="1"/>
          </p:cNvSpPr>
          <p:nvPr>
            <p:ph sz="quarter" idx="22" hasCustomPrompt="1"/>
          </p:nvPr>
        </p:nvSpPr>
        <p:spPr>
          <a:xfrm>
            <a:off x="9353481"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1421304"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1919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5385503"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283393" y="3308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8" name="Content Placeholder 13"/>
          <p:cNvSpPr>
            <a:spLocks noGrp="1"/>
          </p:cNvSpPr>
          <p:nvPr>
            <p:ph sz="quarter" idx="30" hasCustomPrompt="1"/>
          </p:nvPr>
        </p:nvSpPr>
        <p:spPr>
          <a:xfrm>
            <a:off x="9353481"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42" name="Content Placeholder 13"/>
          <p:cNvSpPr>
            <a:spLocks noGrp="1"/>
          </p:cNvSpPr>
          <p:nvPr>
            <p:ph sz="quarter" idx="34" hasCustomPrompt="1"/>
          </p:nvPr>
        </p:nvSpPr>
        <p:spPr>
          <a:xfrm>
            <a:off x="1421304"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1919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44" name="Content Placeholder 13"/>
          <p:cNvSpPr>
            <a:spLocks noGrp="1"/>
          </p:cNvSpPr>
          <p:nvPr>
            <p:ph sz="quarter" idx="36" hasCustomPrompt="1"/>
          </p:nvPr>
        </p:nvSpPr>
        <p:spPr>
          <a:xfrm>
            <a:off x="5385503"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283393" y="5006288"/>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46" name="Content Placeholder 13"/>
          <p:cNvSpPr>
            <a:spLocks noGrp="1"/>
          </p:cNvSpPr>
          <p:nvPr>
            <p:ph sz="quarter" idx="38" hasCustomPrompt="1"/>
          </p:nvPr>
        </p:nvSpPr>
        <p:spPr>
          <a:xfrm>
            <a:off x="9353481"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0B4C58F-8A89-4F93-98C3-9D66F02716E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44710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865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14" name="Content Placeholder 13"/>
          <p:cNvSpPr>
            <a:spLocks noGrp="1"/>
          </p:cNvSpPr>
          <p:nvPr>
            <p:ph sz="quarter" idx="18" hasCustomPrompt="1"/>
          </p:nvPr>
        </p:nvSpPr>
        <p:spPr>
          <a:xfrm>
            <a:off x="2088640"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8003569"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6865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2088640"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8003569"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033E47-1344-4C2B-A033-052C5028517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419697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2337" y="1674294"/>
            <a:ext cx="1635216"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371477"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74294"/>
            <a:ext cx="1635216"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407532"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314447" y="1674293"/>
            <a:ext cx="1635216"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443586"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795973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0831" y="1682920"/>
            <a:ext cx="1565572"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358775"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75078" y="1682920"/>
            <a:ext cx="1565572"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282797"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82920"/>
            <a:ext cx="1565572"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206819"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89" y="1682919"/>
            <a:ext cx="1565572"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54951E29-0513-4404-8EBF-63E994E6F7C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AD55AE93-239B-4397-93C4-31B5919F2F9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262025A-749B-40CA-ADC9-F9618677A87D}"/>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49749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492109"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9"/>
          <p:cNvSpPr>
            <a:spLocks noGrp="1"/>
          </p:cNvSpPr>
          <p:nvPr>
            <p:ph type="body" sz="quarter" idx="14"/>
          </p:nvPr>
        </p:nvSpPr>
        <p:spPr>
          <a:xfrm>
            <a:off x="358775"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8492109"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FCA3902-3137-4E85-A172-8E4935B6A9D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id="{D2E59CCF-D864-4C37-8AF7-6520131D4C84}"/>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0E90F8-BEA3-4726-A58B-F8A2D6C0DCD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28529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554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734936"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9"/>
          <p:cNvSpPr>
            <a:spLocks noGrp="1"/>
          </p:cNvSpPr>
          <p:nvPr>
            <p:ph type="body" sz="quarter" idx="14"/>
          </p:nvPr>
        </p:nvSpPr>
        <p:spPr>
          <a:xfrm>
            <a:off x="358775"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D80DA99-1A8B-42A7-8A00-9FE7932CC2A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43D7798E-7716-44E9-AE03-B7A82E8E6F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2EB34D-E991-47BC-BEF6-E203171C3A0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54805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5288"/>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734936" y="1661576"/>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9"/>
          <p:cNvSpPr>
            <a:spLocks noGrp="1"/>
          </p:cNvSpPr>
          <p:nvPr>
            <p:ph type="body" sz="quarter" idx="14"/>
          </p:nvPr>
        </p:nvSpPr>
        <p:spPr>
          <a:xfrm>
            <a:off x="358775" y="522600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5245142"/>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9829BFB-DDCD-42B9-9B0A-37D34A32502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2DEE8AF8-D70B-4B13-9FF5-75ECBCCF9F6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49FEFD6-48F2-429F-9C4A-BDA5DAE02B02}"/>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98421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572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14" name="Content Placeholder 13"/>
          <p:cNvSpPr>
            <a:spLocks noGrp="1"/>
          </p:cNvSpPr>
          <p:nvPr>
            <p:ph sz="quarter" idx="18"/>
          </p:nvPr>
        </p:nvSpPr>
        <p:spPr>
          <a:xfrm>
            <a:off x="35877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0462"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6824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Title Placeholder 1">
            <a:extLst>
              <a:ext uri="{FF2B5EF4-FFF2-40B4-BE49-F238E27FC236}">
                <a16:creationId xmlns:a16="http://schemas.microsoft.com/office/drawing/2014/main" id="{0D171443-9904-4576-9E0D-182B0857913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C71E8F2D-EB36-47AE-B7F9-C80AAAA6540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109B3F-4338-485D-9B54-AB0C4C9DAA5E}"/>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1" name="Picture Placeholder 3">
            <a:extLst>
              <a:ext uri="{FF2B5EF4-FFF2-40B4-BE49-F238E27FC236}">
                <a16:creationId xmlns:a16="http://schemas.microsoft.com/office/drawing/2014/main" id="{95278AF7-C3E5-4AB0-8B1B-0B077E4509B8}"/>
              </a:ext>
            </a:extLst>
          </p:cNvPr>
          <p:cNvSpPr>
            <a:spLocks noGrp="1"/>
          </p:cNvSpPr>
          <p:nvPr>
            <p:ph type="pic" sz="quarter" idx="22"/>
          </p:nvPr>
        </p:nvSpPr>
        <p:spPr>
          <a:xfrm>
            <a:off x="3360462"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22" name="Picture Placeholder 3">
            <a:extLst>
              <a:ext uri="{FF2B5EF4-FFF2-40B4-BE49-F238E27FC236}">
                <a16:creationId xmlns:a16="http://schemas.microsoft.com/office/drawing/2014/main" id="{F0900A1F-B672-4F7C-986D-10F42E7B36BC}"/>
              </a:ext>
            </a:extLst>
          </p:cNvPr>
          <p:cNvSpPr>
            <a:spLocks noGrp="1"/>
          </p:cNvSpPr>
          <p:nvPr>
            <p:ph type="pic" sz="quarter" idx="23"/>
          </p:nvPr>
        </p:nvSpPr>
        <p:spPr>
          <a:xfrm>
            <a:off x="6368245"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23" name="Picture Placeholder 3">
            <a:extLst>
              <a:ext uri="{FF2B5EF4-FFF2-40B4-BE49-F238E27FC236}">
                <a16:creationId xmlns:a16="http://schemas.microsoft.com/office/drawing/2014/main" id="{881F4562-AC0F-41F3-8083-3CA10BD3916F}"/>
              </a:ext>
            </a:extLst>
          </p:cNvPr>
          <p:cNvSpPr>
            <a:spLocks noGrp="1"/>
          </p:cNvSpPr>
          <p:nvPr>
            <p:ph type="pic" sz="quarter" idx="24"/>
          </p:nvPr>
        </p:nvSpPr>
        <p:spPr>
          <a:xfrm>
            <a:off x="937907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Tree>
    <p:extLst>
      <p:ext uri="{BB962C8B-B14F-4D97-AF65-F5344CB8AC3E}">
        <p14:creationId xmlns:p14="http://schemas.microsoft.com/office/powerpoint/2010/main" val="30955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25442"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p:nvPr>
        </p:nvSpPr>
        <p:spPr>
          <a:xfrm>
            <a:off x="358775"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Content Placeholder 13"/>
          <p:cNvSpPr>
            <a:spLocks noGrp="1"/>
          </p:cNvSpPr>
          <p:nvPr>
            <p:ph sz="quarter" idx="19"/>
          </p:nvPr>
        </p:nvSpPr>
        <p:spPr>
          <a:xfrm>
            <a:off x="4425442"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3" name="Content Placeholder 13"/>
          <p:cNvSpPr>
            <a:spLocks noGrp="1"/>
          </p:cNvSpPr>
          <p:nvPr>
            <p:ph sz="quarter" idx="20"/>
          </p:nvPr>
        </p:nvSpPr>
        <p:spPr>
          <a:xfrm>
            <a:off x="8480076"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Title Placeholder 1">
            <a:extLst>
              <a:ext uri="{FF2B5EF4-FFF2-40B4-BE49-F238E27FC236}">
                <a16:creationId xmlns:a16="http://schemas.microsoft.com/office/drawing/2014/main" id="{D2BFD9A0-4D4F-4A57-B6BD-2AD5B91A9E5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C5870B1C-AEE3-48BA-BDD9-4594A3B9236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975EA5-FB06-46BE-BFAA-7F80BE11C152}"/>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16" name="Picture Placeholder 3">
            <a:extLst>
              <a:ext uri="{FF2B5EF4-FFF2-40B4-BE49-F238E27FC236}">
                <a16:creationId xmlns:a16="http://schemas.microsoft.com/office/drawing/2014/main" id="{D7FBEB76-76CC-40D7-8AFB-714E4FB819D8}"/>
              </a:ext>
            </a:extLst>
          </p:cNvPr>
          <p:cNvSpPr>
            <a:spLocks noGrp="1"/>
          </p:cNvSpPr>
          <p:nvPr>
            <p:ph type="pic" sz="quarter" idx="21"/>
          </p:nvPr>
        </p:nvSpPr>
        <p:spPr>
          <a:xfrm>
            <a:off x="8480076"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1099448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73493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358775"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736460"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Title Placeholder 1">
            <a:extLst>
              <a:ext uri="{FF2B5EF4-FFF2-40B4-BE49-F238E27FC236}">
                <a16:creationId xmlns:a16="http://schemas.microsoft.com/office/drawing/2014/main" id="{341590F2-C23D-4575-8DCF-D62D163FFE4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D078847A-A4B4-4EF0-A502-E2C7A0F6B5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DAE16D-A06C-4483-85E4-AA9F365C873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412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278829"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888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118938"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358775" y="4995118"/>
            <a:ext cx="2704634"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277814"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6853"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9115891"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35877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278829"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19888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9118938"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20" name="Title Placeholder 1">
            <a:extLst>
              <a:ext uri="{FF2B5EF4-FFF2-40B4-BE49-F238E27FC236}">
                <a16:creationId xmlns:a16="http://schemas.microsoft.com/office/drawing/2014/main" id="{76561446-6983-4EF8-82F2-9DB588C6B70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F86AAA18-8F7B-4548-B08D-BEA70249E9D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D3D3B1-2598-44DA-BBDC-73EF3A24E955}"/>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328607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66558"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374341"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38212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358775"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5542"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72309"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1" name="Picture Placeholder 3"/>
          <p:cNvSpPr>
            <a:spLocks noGrp="1"/>
          </p:cNvSpPr>
          <p:nvPr>
            <p:ph type="pic" sz="quarter" idx="22"/>
          </p:nvPr>
        </p:nvSpPr>
        <p:spPr>
          <a:xfrm>
            <a:off x="35877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366558"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374341"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938212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7" name="Title Placeholder 1">
            <a:extLst>
              <a:ext uri="{FF2B5EF4-FFF2-40B4-BE49-F238E27FC236}">
                <a16:creationId xmlns:a16="http://schemas.microsoft.com/office/drawing/2014/main" id="{035668BC-3D72-422C-8A33-8C87D2AA3E4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id="{D06100CB-4B79-4C9A-A864-4D5CBCF41D00}"/>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14A9812-D903-49CB-935C-AF21B7B45C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988648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98593"/>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31792"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492109"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hasCustomPrompt="1"/>
          </p:nvPr>
        </p:nvSpPr>
        <p:spPr>
          <a:xfrm>
            <a:off x="358775" y="5022583"/>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4431792"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8492109"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358775" y="3362578"/>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5" name="Picture Placeholder 3"/>
          <p:cNvSpPr>
            <a:spLocks noGrp="1"/>
          </p:cNvSpPr>
          <p:nvPr>
            <p:ph type="pic" sz="quarter" idx="24"/>
          </p:nvPr>
        </p:nvSpPr>
        <p:spPr>
          <a:xfrm>
            <a:off x="4431792"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8492109"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8" name="Title Placeholder 1">
            <a:extLst>
              <a:ext uri="{FF2B5EF4-FFF2-40B4-BE49-F238E27FC236}">
                <a16:creationId xmlns:a16="http://schemas.microsoft.com/office/drawing/2014/main" id="{3B0EBED1-E90A-4EB5-B5B0-A10C37B2EE43}"/>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5C85DDC1-FD2D-43ED-A4C2-51637CF96BF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AA7B4C-9540-4658-A4B1-2DECB4E87606}"/>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27493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300"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902"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358775"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192902"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Picture Placeholder 3"/>
          <p:cNvSpPr>
            <a:spLocks noGrp="1"/>
          </p:cNvSpPr>
          <p:nvPr>
            <p:ph type="pic" sz="quarter" idx="24"/>
          </p:nvPr>
        </p:nvSpPr>
        <p:spPr>
          <a:xfrm>
            <a:off x="360300"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1" name="Picture Placeholder 3"/>
          <p:cNvSpPr>
            <a:spLocks noGrp="1"/>
          </p:cNvSpPr>
          <p:nvPr>
            <p:ph type="pic" sz="quarter" idx="25"/>
          </p:nvPr>
        </p:nvSpPr>
        <p:spPr>
          <a:xfrm>
            <a:off x="6192902"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3" name="Title Placeholder 1">
            <a:extLst>
              <a:ext uri="{FF2B5EF4-FFF2-40B4-BE49-F238E27FC236}">
                <a16:creationId xmlns:a16="http://schemas.microsoft.com/office/drawing/2014/main" id="{7989865C-DA21-4099-92EC-7BA37F40DF7F}"/>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9F9EC634-6FD2-41BE-8567-D933430AC4D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4F8902-76BB-416A-8A2A-AB25246608B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50865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2438400" cy="4665662"/>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65204"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371633"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378061"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358775" y="528423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65542" y="528423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372309" y="528423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379077" y="528423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C709AD62-4578-4F37-BC2C-A30A286C9F58}"/>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69C60B15-462F-4D28-AEB6-5C3B0C9C9F1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206161-61B2-4722-A52F-98BAE364E82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6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435783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417"/>
            <a:ext cx="3328416" cy="4654939"/>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504809"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358775" y="5273605"/>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273605"/>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504809" y="5273605"/>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A7331F94-E017-4CF5-8FCF-C43F6B75E1C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35D6545A-8DBD-4074-8AED-A047B2179A5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47389F9-BCEF-4746-BA8B-E38E39A06A9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434039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wo 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285328"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358774" y="5563332"/>
            <a:ext cx="5533537" cy="760208"/>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286852" y="5563332"/>
            <a:ext cx="5533537" cy="760208"/>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7" name="Title Placeholder 1">
            <a:extLst>
              <a:ext uri="{FF2B5EF4-FFF2-40B4-BE49-F238E27FC236}">
                <a16:creationId xmlns:a16="http://schemas.microsoft.com/office/drawing/2014/main" id="{6D08D2EF-1A7D-40E8-BDBD-D34FC569AF8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E1EB262F-3C23-49AA-8950-E5AE2FAF3BF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C74FDD-1565-4AF6-9628-33AE312C100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28430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7324"/>
            <a:ext cx="2669059"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03556"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228383"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151178"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358774" y="3222630"/>
            <a:ext cx="2672395"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02540" y="3222630"/>
            <a:ext cx="2672395"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226351" y="3222630"/>
            <a:ext cx="2672395"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148130" y="3222630"/>
            <a:ext cx="2672395" cy="1098762"/>
          </a:xfrm>
          <a:solidFill>
            <a:schemeClr val="accent4">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358774"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4"/>
          </p:nvPr>
        </p:nvSpPr>
        <p:spPr>
          <a:xfrm>
            <a:off x="330254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0" name="Content Placeholder 13"/>
          <p:cNvSpPr>
            <a:spLocks noGrp="1"/>
          </p:cNvSpPr>
          <p:nvPr>
            <p:ph sz="quarter" idx="25"/>
          </p:nvPr>
        </p:nvSpPr>
        <p:spPr>
          <a:xfrm>
            <a:off x="6226351"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1" name="Content Placeholder 13"/>
          <p:cNvSpPr>
            <a:spLocks noGrp="1"/>
          </p:cNvSpPr>
          <p:nvPr>
            <p:ph sz="quarter" idx="26"/>
          </p:nvPr>
        </p:nvSpPr>
        <p:spPr>
          <a:xfrm>
            <a:off x="914813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2" name="Title Placeholder 1">
            <a:extLst>
              <a:ext uri="{FF2B5EF4-FFF2-40B4-BE49-F238E27FC236}">
                <a16:creationId xmlns:a16="http://schemas.microsoft.com/office/drawing/2014/main" id="{A9F440D8-4209-4197-A8A5-7BC69DB6E25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id="{A59E57B4-096A-4DDF-B649-549D73A36E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D56E6C1-2931-42C4-AB02-08E61ED0B7C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98437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87960"/>
            <a:ext cx="3628937"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275181"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191588"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358774" y="3233266"/>
            <a:ext cx="3628937"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5181" y="3233266"/>
            <a:ext cx="3628937"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91588" y="3233266"/>
            <a:ext cx="3628937"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58774"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4275181"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6" name="Content Placeholder 13"/>
          <p:cNvSpPr>
            <a:spLocks noGrp="1"/>
          </p:cNvSpPr>
          <p:nvPr>
            <p:ph sz="quarter" idx="20"/>
          </p:nvPr>
        </p:nvSpPr>
        <p:spPr>
          <a:xfrm>
            <a:off x="8191588"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Title Placeholder 1">
            <a:extLst>
              <a:ext uri="{FF2B5EF4-FFF2-40B4-BE49-F238E27FC236}">
                <a16:creationId xmlns:a16="http://schemas.microsoft.com/office/drawing/2014/main" id="{AEE01284-190C-4951-B70A-2D223B747D7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445E6325-7C47-4FAC-B65C-F79642FD228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281991-7CB2-4E55-A7EC-8BF0BEA7BDF4}"/>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07601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9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0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8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0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Contact us</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dirty="0"/>
              <a:t>289 High Holborn, London</a:t>
            </a:r>
          </a:p>
          <a:p>
            <a:pPr lvl="0"/>
            <a:r>
              <a:rPr lang="en-GB" dirty="0"/>
              <a:t>WC1V 7HZ, United Kingdom</a:t>
            </a:r>
          </a:p>
          <a:p>
            <a:pPr lvl="0"/>
            <a:r>
              <a:rPr lang="en-GB" dirty="0"/>
              <a:t>0203 435 6590</a:t>
            </a:r>
          </a:p>
          <a:p>
            <a:pPr lvl="0"/>
            <a:r>
              <a:rPr lang="en-GB" dirty="0"/>
              <a:t>contacts@attain.co.uk</a:t>
            </a:r>
          </a:p>
          <a:p>
            <a:pPr lvl="0"/>
            <a:r>
              <a:rPr lang="en-GB" dirty="0"/>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6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Thank you</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2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9524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309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8470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9045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21980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78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879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blue panel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6B317F0-1725-46E5-8F2F-6023241EEAFF}"/>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pic>
        <p:nvPicPr>
          <p:cNvPr id="6" name="Picture 5">
            <a:extLst>
              <a:ext uri="{FF2B5EF4-FFF2-40B4-BE49-F238E27FC236}">
                <a16:creationId xmlns:a16="http://schemas.microsoft.com/office/drawing/2014/main" id="{5BE2879E-C24C-4253-8E0A-AB94DAC104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741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ft white panel &amp;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1"/>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bwMode="ltGray">
          <a:xfrm>
            <a:off x="3204927" y="0"/>
            <a:ext cx="8987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80A972-F5B0-49C2-A79E-18F4F48BECD7}"/>
              </a:ext>
            </a:extLst>
          </p:cNvPr>
          <p:cNvPicPr>
            <a:picLocks noChangeAspect="1"/>
          </p:cNvPicPr>
          <p:nvPr userDrawn="1"/>
        </p:nvPicPr>
        <p:blipFill>
          <a:blip r:embed="rId2"/>
          <a:stretch>
            <a:fillRect/>
          </a:stretch>
        </p:blipFill>
        <p:spPr>
          <a:xfrm>
            <a:off x="10841905" y="321435"/>
            <a:ext cx="998715" cy="744106"/>
          </a:xfrm>
          <a:prstGeom prst="rect">
            <a:avLst/>
          </a:prstGeom>
        </p:spPr>
      </p:pic>
      <p:sp>
        <p:nvSpPr>
          <p:cNvPr id="9" name="Content Placeholder 2">
            <a:extLst>
              <a:ext uri="{FF2B5EF4-FFF2-40B4-BE49-F238E27FC236}">
                <a16:creationId xmlns:a16="http://schemas.microsoft.com/office/drawing/2014/main" id="{6ECC3EB0-D936-4643-992B-537ACB495AD7}"/>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43299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dirty="0"/>
              <a:t>First level</a:t>
            </a:r>
            <a:endParaRPr lang="en-GB" dirty="0"/>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53116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blue L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6491236"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6491235"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6491235" y="1592263"/>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3714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296133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41141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amp;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649F55-4BD3-4BDF-B44B-10ED3C3B7EF4}"/>
              </a:ext>
            </a:extLst>
          </p:cNvPr>
          <p:cNvSpPr/>
          <p:nvPr userDrawn="1"/>
        </p:nvSpPr>
        <p:spPr bwMode="white">
          <a:xfrm>
            <a:off x="215153" y="717176"/>
            <a:ext cx="1057835" cy="242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A85F2647-E4CF-481F-9932-4368A2C08896}"/>
              </a:ext>
            </a:extLst>
          </p:cNvPr>
          <p:cNvSpPr>
            <a:spLocks noGrp="1"/>
          </p:cNvSpPr>
          <p:nvPr>
            <p:ph idx="10" hasCustomPrompt="1"/>
          </p:nvPr>
        </p:nvSpPr>
        <p:spPr>
          <a:xfrm>
            <a:off x="3998119"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CBA523FA-E3AB-4EDA-8CA7-A3EBA0279924}"/>
              </a:ext>
            </a:extLst>
          </p:cNvPr>
          <p:cNvSpPr>
            <a:spLocks noGrp="1"/>
          </p:cNvSpPr>
          <p:nvPr>
            <p:ph type="pic" sz="quarter" idx="11" hasCustomPrompt="1"/>
          </p:nvPr>
        </p:nvSpPr>
        <p:spPr>
          <a:xfrm>
            <a:off x="7637463" y="0"/>
            <a:ext cx="4554537" cy="6858000"/>
          </a:xfrm>
        </p:spPr>
        <p:txBody>
          <a:bodyPr/>
          <a:lstStyle>
            <a:lvl1pPr marL="0" indent="0">
              <a:buNone/>
              <a:defRPr/>
            </a:lvl1pPr>
          </a:lstStyle>
          <a:p>
            <a:r>
              <a:rPr lang="en-GB" dirty="0"/>
              <a:t>Add picture</a:t>
            </a:r>
          </a:p>
        </p:txBody>
      </p:sp>
      <p:sp>
        <p:nvSpPr>
          <p:cNvPr id="7" name="Title 1">
            <a:extLst>
              <a:ext uri="{FF2B5EF4-FFF2-40B4-BE49-F238E27FC236}">
                <a16:creationId xmlns:a16="http://schemas.microsoft.com/office/drawing/2014/main" id="{0591C98F-2D3D-4B72-9B85-AD49E7FCA913}"/>
              </a:ext>
            </a:extLst>
          </p:cNvPr>
          <p:cNvSpPr>
            <a:spLocks noGrp="1"/>
          </p:cNvSpPr>
          <p:nvPr>
            <p:ph type="title" hasCustomPrompt="1"/>
          </p:nvPr>
        </p:nvSpPr>
        <p:spPr>
          <a:xfrm>
            <a:off x="365091" y="358775"/>
            <a:ext cx="6911755" cy="766645"/>
          </a:xfrm>
        </p:spPr>
        <p:txBody>
          <a:bodyPr/>
          <a:lstStyle>
            <a:lvl1pPr>
              <a:defRPr>
                <a:solidFill>
                  <a:schemeClr val="bg1"/>
                </a:solidFill>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F12D5F54-3239-4B3C-AFE0-174EF27B0160}"/>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35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771259"/>
            <a:ext cx="3343649"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1771259"/>
            <a:ext cx="3343649" cy="317696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1771259"/>
            <a:ext cx="3343649" cy="317696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4754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821499"/>
            <a:ext cx="5387601"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1821499"/>
            <a:ext cx="5387601" cy="3176961"/>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19333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06674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2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92785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8585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172277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180327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180327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180327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22861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190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80583"/>
            <a:ext cx="11461750" cy="465772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63984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680583"/>
            <a:ext cx="4039160" cy="465772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672647"/>
            <a:ext cx="7126288" cy="4665662"/>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807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userDrawn="1">
            <p:ph type="title" hasCustomPrompt="1"/>
          </p:nvPr>
        </p:nvSpPr>
        <p:spPr/>
        <p:txBody>
          <a:bodyPr/>
          <a:lstStyle>
            <a:lvl1pPr>
              <a:defRPr/>
            </a:lvl1pPr>
          </a:lstStyle>
          <a:p>
            <a:r>
              <a:rPr lang="en-US" dirty="0"/>
              <a:t>Add title</a:t>
            </a:r>
            <a:endParaRPr lang="en-GB" dirty="0"/>
          </a:p>
        </p:txBody>
      </p:sp>
      <p:grpSp>
        <p:nvGrpSpPr>
          <p:cNvPr id="61" name="Group 60">
            <a:extLst>
              <a:ext uri="{FF2B5EF4-FFF2-40B4-BE49-F238E27FC236}">
                <a16:creationId xmlns:a16="http://schemas.microsoft.com/office/drawing/2014/main" id="{9F97E0B4-8F72-456A-BFE5-70E3BE874443}"/>
              </a:ext>
            </a:extLst>
          </p:cNvPr>
          <p:cNvGrpSpPr/>
          <p:nvPr userDrawn="1"/>
        </p:nvGrpSpPr>
        <p:grpSpPr>
          <a:xfrm>
            <a:off x="10084008" y="6345238"/>
            <a:ext cx="1736517" cy="353864"/>
            <a:chOff x="9443973" y="4664215"/>
            <a:chExt cx="1736517" cy="353864"/>
          </a:xfrm>
        </p:grpSpPr>
        <p:grpSp>
          <p:nvGrpSpPr>
            <p:cNvPr id="38" name="Group 37">
              <a:extLst>
                <a:ext uri="{FF2B5EF4-FFF2-40B4-BE49-F238E27FC236}">
                  <a16:creationId xmlns:a16="http://schemas.microsoft.com/office/drawing/2014/main" id="{4F6D3811-FB2C-44EE-B5F4-4150B94430DF}"/>
                </a:ext>
              </a:extLst>
            </p:cNvPr>
            <p:cNvGrpSpPr/>
            <p:nvPr userDrawn="1"/>
          </p:nvGrpSpPr>
          <p:grpSpPr>
            <a:xfrm>
              <a:off x="9443973" y="4664215"/>
              <a:ext cx="353864" cy="353864"/>
              <a:chOff x="10065023" y="6456918"/>
              <a:chExt cx="318217" cy="318217"/>
            </a:xfrm>
          </p:grpSpPr>
          <p:sp>
            <p:nvSpPr>
              <p:cNvPr id="19" name="Oval 18">
                <a:extLst>
                  <a:ext uri="{FF2B5EF4-FFF2-40B4-BE49-F238E27FC236}">
                    <a16:creationId xmlns:a16="http://schemas.microsoft.com/office/drawing/2014/main" id="{2C540172-CEB8-4EA7-BD23-EAE1A0F5404B}"/>
                  </a:ext>
                </a:extLst>
              </p:cNvPr>
              <p:cNvSpPr/>
              <p:nvPr userDrawn="1"/>
            </p:nvSpPr>
            <p:spPr bwMode="gray">
              <a:xfrm>
                <a:off x="10065023" y="6456918"/>
                <a:ext cx="318217" cy="318217"/>
              </a:xfrm>
              <a:prstGeom prst="ellipse">
                <a:avLst/>
              </a:prstGeom>
              <a:solidFill>
                <a:srgbClr val="F39C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4" name="Picture 33">
                <a:extLst>
                  <a:ext uri="{FF2B5EF4-FFF2-40B4-BE49-F238E27FC236}">
                    <a16:creationId xmlns:a16="http://schemas.microsoft.com/office/drawing/2014/main" id="{24005C73-70D0-4AD3-A04D-8A89EEA5A1C2}"/>
                  </a:ext>
                </a:extLst>
              </p:cNvPr>
              <p:cNvPicPr>
                <a:picLocks noChangeAspect="1"/>
              </p:cNvPicPr>
              <p:nvPr userDrawn="1"/>
            </p:nvPicPr>
            <p:blipFill>
              <a:blip r:embed="rId2"/>
              <a:stretch>
                <a:fillRect/>
              </a:stretch>
            </p:blipFill>
            <p:spPr>
              <a:xfrm>
                <a:off x="10071111" y="6463006"/>
                <a:ext cx="306040" cy="306040"/>
              </a:xfrm>
              <a:prstGeom prst="rect">
                <a:avLst/>
              </a:prstGeom>
            </p:spPr>
          </p:pic>
        </p:grpSp>
        <p:grpSp>
          <p:nvGrpSpPr>
            <p:cNvPr id="39" name="Group 38">
              <a:extLst>
                <a:ext uri="{FF2B5EF4-FFF2-40B4-BE49-F238E27FC236}">
                  <a16:creationId xmlns:a16="http://schemas.microsoft.com/office/drawing/2014/main" id="{E0D64AFF-0CA4-4825-9008-7A78258C3748}"/>
                </a:ext>
              </a:extLst>
            </p:cNvPr>
            <p:cNvGrpSpPr/>
            <p:nvPr userDrawn="1"/>
          </p:nvGrpSpPr>
          <p:grpSpPr>
            <a:xfrm>
              <a:off x="9789636" y="4664215"/>
              <a:ext cx="353864" cy="353864"/>
              <a:chOff x="10398527" y="6456918"/>
              <a:chExt cx="318217" cy="318217"/>
            </a:xfrm>
          </p:grpSpPr>
          <p:sp>
            <p:nvSpPr>
              <p:cNvPr id="20" name="Oval 19">
                <a:extLst>
                  <a:ext uri="{FF2B5EF4-FFF2-40B4-BE49-F238E27FC236}">
                    <a16:creationId xmlns:a16="http://schemas.microsoft.com/office/drawing/2014/main" id="{CC780994-3610-40E6-90CF-F231993B12BC}"/>
                  </a:ext>
                </a:extLst>
              </p:cNvPr>
              <p:cNvSpPr/>
              <p:nvPr userDrawn="1"/>
            </p:nvSpPr>
            <p:spPr bwMode="gray">
              <a:xfrm>
                <a:off x="10398527" y="6456918"/>
                <a:ext cx="318217" cy="318217"/>
              </a:xfrm>
              <a:prstGeom prst="ellipse">
                <a:avLst/>
              </a:prstGeom>
              <a:solidFill>
                <a:srgbClr val="6460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6" name="Picture 35">
                <a:extLst>
                  <a:ext uri="{FF2B5EF4-FFF2-40B4-BE49-F238E27FC236}">
                    <a16:creationId xmlns:a16="http://schemas.microsoft.com/office/drawing/2014/main" id="{610C16F9-2AC4-421B-B1C7-2158BB5D3DBA}"/>
                  </a:ext>
                </a:extLst>
              </p:cNvPr>
              <p:cNvPicPr>
                <a:picLocks noChangeAspect="1"/>
              </p:cNvPicPr>
              <p:nvPr userDrawn="1"/>
            </p:nvPicPr>
            <p:blipFill>
              <a:blip r:embed="rId3"/>
              <a:stretch>
                <a:fillRect/>
              </a:stretch>
            </p:blipFill>
            <p:spPr>
              <a:xfrm>
                <a:off x="10404615" y="6463006"/>
                <a:ext cx="306040" cy="306040"/>
              </a:xfrm>
              <a:prstGeom prst="rect">
                <a:avLst/>
              </a:prstGeom>
            </p:spPr>
          </p:pic>
        </p:grpSp>
        <p:grpSp>
          <p:nvGrpSpPr>
            <p:cNvPr id="40" name="Group 39">
              <a:extLst>
                <a:ext uri="{FF2B5EF4-FFF2-40B4-BE49-F238E27FC236}">
                  <a16:creationId xmlns:a16="http://schemas.microsoft.com/office/drawing/2014/main" id="{CD602299-4128-4CDF-B823-2E7DC89C276B}"/>
                </a:ext>
              </a:extLst>
            </p:cNvPr>
            <p:cNvGrpSpPr/>
            <p:nvPr userDrawn="1"/>
          </p:nvGrpSpPr>
          <p:grpSpPr>
            <a:xfrm>
              <a:off x="10135299" y="4664215"/>
              <a:ext cx="353864" cy="353864"/>
              <a:chOff x="10739629" y="6456918"/>
              <a:chExt cx="318217" cy="318217"/>
            </a:xfrm>
          </p:grpSpPr>
          <p:sp>
            <p:nvSpPr>
              <p:cNvPr id="21" name="Oval 20">
                <a:extLst>
                  <a:ext uri="{FF2B5EF4-FFF2-40B4-BE49-F238E27FC236}">
                    <a16:creationId xmlns:a16="http://schemas.microsoft.com/office/drawing/2014/main" id="{0CF5564C-1296-4C7F-A15A-C72B3B00CCCC}"/>
                  </a:ext>
                </a:extLst>
              </p:cNvPr>
              <p:cNvSpPr/>
              <p:nvPr userDrawn="1"/>
            </p:nvSpPr>
            <p:spPr bwMode="gray">
              <a:xfrm>
                <a:off x="10739629" y="6456918"/>
                <a:ext cx="318217" cy="31821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A7A9FC00-9FE1-4BAB-BDE1-8360F110422E}"/>
                  </a:ext>
                </a:extLst>
              </p:cNvPr>
              <p:cNvPicPr>
                <a:picLocks noChangeAspect="1"/>
              </p:cNvPicPr>
              <p:nvPr userDrawn="1"/>
            </p:nvPicPr>
            <p:blipFill>
              <a:blip r:embed="rId4"/>
              <a:stretch>
                <a:fillRect/>
              </a:stretch>
            </p:blipFill>
            <p:spPr>
              <a:xfrm>
                <a:off x="10745717" y="6463006"/>
                <a:ext cx="306040" cy="306040"/>
              </a:xfrm>
              <a:prstGeom prst="rect">
                <a:avLst/>
              </a:prstGeom>
            </p:spPr>
          </p:pic>
        </p:grpSp>
        <p:grpSp>
          <p:nvGrpSpPr>
            <p:cNvPr id="41" name="Group 40">
              <a:extLst>
                <a:ext uri="{FF2B5EF4-FFF2-40B4-BE49-F238E27FC236}">
                  <a16:creationId xmlns:a16="http://schemas.microsoft.com/office/drawing/2014/main" id="{0E6BF382-0332-415C-AA5C-13997C025BDF}"/>
                </a:ext>
              </a:extLst>
            </p:cNvPr>
            <p:cNvGrpSpPr/>
            <p:nvPr userDrawn="1"/>
          </p:nvGrpSpPr>
          <p:grpSpPr>
            <a:xfrm>
              <a:off x="10480962" y="4664215"/>
              <a:ext cx="353864" cy="353864"/>
              <a:chOff x="11080730" y="6456918"/>
              <a:chExt cx="318217" cy="318217"/>
            </a:xfrm>
          </p:grpSpPr>
          <p:sp>
            <p:nvSpPr>
              <p:cNvPr id="22" name="Oval 21">
                <a:extLst>
                  <a:ext uri="{FF2B5EF4-FFF2-40B4-BE49-F238E27FC236}">
                    <a16:creationId xmlns:a16="http://schemas.microsoft.com/office/drawing/2014/main" id="{71D4C901-0EE8-4C7A-B252-AF1CD01E3EB5}"/>
                  </a:ext>
                </a:extLst>
              </p:cNvPr>
              <p:cNvSpPr/>
              <p:nvPr userDrawn="1"/>
            </p:nvSpPr>
            <p:spPr bwMode="gray">
              <a:xfrm>
                <a:off x="11080730" y="6456918"/>
                <a:ext cx="318217" cy="318217"/>
              </a:xfrm>
              <a:prstGeom prst="ellipse">
                <a:avLst/>
              </a:prstGeom>
              <a:solidFill>
                <a:srgbClr val="C23A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A5EF05D2-032A-4FBF-9566-10FEFB936BA1}"/>
                  </a:ext>
                </a:extLst>
              </p:cNvPr>
              <p:cNvPicPr>
                <a:picLocks noChangeAspect="1"/>
              </p:cNvPicPr>
              <p:nvPr userDrawn="1"/>
            </p:nvPicPr>
            <p:blipFill>
              <a:blip r:embed="rId5"/>
              <a:stretch>
                <a:fillRect/>
              </a:stretch>
            </p:blipFill>
            <p:spPr>
              <a:xfrm>
                <a:off x="11086818" y="6463006"/>
                <a:ext cx="306040" cy="306040"/>
              </a:xfrm>
              <a:prstGeom prst="rect">
                <a:avLst/>
              </a:prstGeom>
            </p:spPr>
          </p:pic>
        </p:grpSp>
        <p:grpSp>
          <p:nvGrpSpPr>
            <p:cNvPr id="42" name="Group 41">
              <a:extLst>
                <a:ext uri="{FF2B5EF4-FFF2-40B4-BE49-F238E27FC236}">
                  <a16:creationId xmlns:a16="http://schemas.microsoft.com/office/drawing/2014/main" id="{C547ADB7-5D26-41E5-A00E-2A2E67675222}"/>
                </a:ext>
              </a:extLst>
            </p:cNvPr>
            <p:cNvGrpSpPr/>
            <p:nvPr userDrawn="1"/>
          </p:nvGrpSpPr>
          <p:grpSpPr>
            <a:xfrm>
              <a:off x="10826626" y="4664215"/>
              <a:ext cx="353864" cy="353864"/>
              <a:chOff x="11421831" y="6456918"/>
              <a:chExt cx="318217" cy="318217"/>
            </a:xfrm>
          </p:grpSpPr>
          <p:sp>
            <p:nvSpPr>
              <p:cNvPr id="23" name="Oval 22">
                <a:extLst>
                  <a:ext uri="{FF2B5EF4-FFF2-40B4-BE49-F238E27FC236}">
                    <a16:creationId xmlns:a16="http://schemas.microsoft.com/office/drawing/2014/main" id="{C01335A3-6E43-4D2F-8FEF-39A27F3AB412}"/>
                  </a:ext>
                </a:extLst>
              </p:cNvPr>
              <p:cNvSpPr/>
              <p:nvPr userDrawn="1"/>
            </p:nvSpPr>
            <p:spPr bwMode="gray">
              <a:xfrm>
                <a:off x="11421831" y="6456918"/>
                <a:ext cx="318217" cy="31821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0" name="Picture 29">
                <a:extLst>
                  <a:ext uri="{FF2B5EF4-FFF2-40B4-BE49-F238E27FC236}">
                    <a16:creationId xmlns:a16="http://schemas.microsoft.com/office/drawing/2014/main" id="{57D851D5-01F2-4911-821A-84C276EBA6BB}"/>
                  </a:ext>
                </a:extLst>
              </p:cNvPr>
              <p:cNvPicPr>
                <a:picLocks noChangeAspect="1"/>
              </p:cNvPicPr>
              <p:nvPr userDrawn="1"/>
            </p:nvPicPr>
            <p:blipFill>
              <a:blip r:embed="rId6"/>
              <a:stretch>
                <a:fillRect/>
              </a:stretch>
            </p:blipFill>
            <p:spPr>
              <a:xfrm>
                <a:off x="11427919" y="6463006"/>
                <a:ext cx="306040" cy="306040"/>
              </a:xfrm>
              <a:prstGeom prst="rect">
                <a:avLst/>
              </a:prstGeom>
            </p:spPr>
          </p:pic>
        </p:grpSp>
      </p:grpSp>
    </p:spTree>
    <p:extLst>
      <p:ext uri="{BB962C8B-B14F-4D97-AF65-F5344CB8AC3E}">
        <p14:creationId xmlns:p14="http://schemas.microsoft.com/office/powerpoint/2010/main" val="217071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4367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1684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6544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455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18052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6966"/>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22807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1105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6172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16386"/>
            <a:ext cx="3343649" cy="299774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2016386"/>
            <a:ext cx="3343649" cy="299774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2016386"/>
            <a:ext cx="3343649" cy="299774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391345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72710"/>
            <a:ext cx="5387601" cy="2931370"/>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2072710"/>
            <a:ext cx="5387601" cy="2931370"/>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1391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692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5315"/>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084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85163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310779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6325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203835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203835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203835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64998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2"/>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0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916113"/>
            <a:ext cx="11461750" cy="442219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97356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916113"/>
            <a:ext cx="4039160" cy="442219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346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908577"/>
            <a:ext cx="7126288" cy="4429731"/>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651711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6"/>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 name="Group 2">
            <a:extLst>
              <a:ext uri="{FF2B5EF4-FFF2-40B4-BE49-F238E27FC236}">
                <a16:creationId xmlns:a16="http://schemas.microsoft.com/office/drawing/2014/main" id="{8C64D1C1-36FB-4A61-BA08-D9A0D74B331D}"/>
              </a:ext>
            </a:extLst>
          </p:cNvPr>
          <p:cNvGrpSpPr/>
          <p:nvPr userDrawn="1"/>
        </p:nvGrpSpPr>
        <p:grpSpPr>
          <a:xfrm>
            <a:off x="9197788" y="6102926"/>
            <a:ext cx="2640667" cy="535871"/>
            <a:chOff x="9197788" y="6102926"/>
            <a:chExt cx="2640667" cy="535871"/>
          </a:xfrm>
        </p:grpSpPr>
        <p:grpSp>
          <p:nvGrpSpPr>
            <p:cNvPr id="63" name="Group 62">
              <a:extLst>
                <a:ext uri="{FF2B5EF4-FFF2-40B4-BE49-F238E27FC236}">
                  <a16:creationId xmlns:a16="http://schemas.microsoft.com/office/drawing/2014/main" id="{B287042B-B4CC-4EC4-B8BD-07648757C3BF}"/>
                </a:ext>
              </a:extLst>
            </p:cNvPr>
            <p:cNvGrpSpPr/>
            <p:nvPr userDrawn="1"/>
          </p:nvGrpSpPr>
          <p:grpSpPr>
            <a:xfrm>
              <a:off x="10250186" y="6102926"/>
              <a:ext cx="535871" cy="535871"/>
              <a:chOff x="5526688" y="4464425"/>
              <a:chExt cx="2129548" cy="2129548"/>
            </a:xfrm>
          </p:grpSpPr>
          <p:sp>
            <p:nvSpPr>
              <p:cNvPr id="64" name="Oval 63">
                <a:extLst>
                  <a:ext uri="{FF2B5EF4-FFF2-40B4-BE49-F238E27FC236}">
                    <a16:creationId xmlns:a16="http://schemas.microsoft.com/office/drawing/2014/main" id="{9FE48BE2-621C-426C-A9B6-B21034870905}"/>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5" name="Oval 64">
                <a:extLst>
                  <a:ext uri="{FF2B5EF4-FFF2-40B4-BE49-F238E27FC236}">
                    <a16:creationId xmlns:a16="http://schemas.microsoft.com/office/drawing/2014/main" id="{F1B60811-0B5D-431A-AC16-522EADE731D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6" name="Picture 65">
                <a:extLst>
                  <a:ext uri="{FF2B5EF4-FFF2-40B4-BE49-F238E27FC236}">
                    <a16:creationId xmlns:a16="http://schemas.microsoft.com/office/drawing/2014/main" id="{B349C685-3543-47B1-A7AD-00A3E0BB9CAC}"/>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67" name="Group 66">
              <a:extLst>
                <a:ext uri="{FF2B5EF4-FFF2-40B4-BE49-F238E27FC236}">
                  <a16:creationId xmlns:a16="http://schemas.microsoft.com/office/drawing/2014/main" id="{6C8FF317-560A-4653-9BB6-5B4299BD04C3}"/>
                </a:ext>
              </a:extLst>
            </p:cNvPr>
            <p:cNvGrpSpPr/>
            <p:nvPr userDrawn="1"/>
          </p:nvGrpSpPr>
          <p:grpSpPr>
            <a:xfrm>
              <a:off x="11302584" y="6102926"/>
              <a:ext cx="535871" cy="535871"/>
              <a:chOff x="9708907" y="4464425"/>
              <a:chExt cx="2129548" cy="2129548"/>
            </a:xfrm>
          </p:grpSpPr>
          <p:sp>
            <p:nvSpPr>
              <p:cNvPr id="68" name="Oval 67">
                <a:extLst>
                  <a:ext uri="{FF2B5EF4-FFF2-40B4-BE49-F238E27FC236}">
                    <a16:creationId xmlns:a16="http://schemas.microsoft.com/office/drawing/2014/main" id="{FE37793D-54A2-4D37-878E-18AAD8AECC84}"/>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9" name="Oval 68">
                <a:extLst>
                  <a:ext uri="{FF2B5EF4-FFF2-40B4-BE49-F238E27FC236}">
                    <a16:creationId xmlns:a16="http://schemas.microsoft.com/office/drawing/2014/main" id="{8A33DC25-EAAE-42B0-9C38-6742FE4435B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0" name="Picture 69">
                <a:extLst>
                  <a:ext uri="{FF2B5EF4-FFF2-40B4-BE49-F238E27FC236}">
                    <a16:creationId xmlns:a16="http://schemas.microsoft.com/office/drawing/2014/main" id="{282C2BAE-64A9-496E-ACF7-DC073A882A9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71" name="Group 70">
              <a:extLst>
                <a:ext uri="{FF2B5EF4-FFF2-40B4-BE49-F238E27FC236}">
                  <a16:creationId xmlns:a16="http://schemas.microsoft.com/office/drawing/2014/main" id="{7145FEDA-C0CB-4948-9D66-BDB0CAE7613E}"/>
                </a:ext>
              </a:extLst>
            </p:cNvPr>
            <p:cNvGrpSpPr/>
            <p:nvPr userDrawn="1"/>
          </p:nvGrpSpPr>
          <p:grpSpPr>
            <a:xfrm>
              <a:off x="9723987" y="6102926"/>
              <a:ext cx="535871" cy="535871"/>
              <a:chOff x="3435577" y="4464425"/>
              <a:chExt cx="2129548" cy="2129548"/>
            </a:xfrm>
          </p:grpSpPr>
          <p:sp>
            <p:nvSpPr>
              <p:cNvPr id="72" name="Oval 71">
                <a:extLst>
                  <a:ext uri="{FF2B5EF4-FFF2-40B4-BE49-F238E27FC236}">
                    <a16:creationId xmlns:a16="http://schemas.microsoft.com/office/drawing/2014/main" id="{79BAB26F-916F-42DA-ACDE-D351A296BD29}"/>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3" name="Oval 72">
                <a:extLst>
                  <a:ext uri="{FF2B5EF4-FFF2-40B4-BE49-F238E27FC236}">
                    <a16:creationId xmlns:a16="http://schemas.microsoft.com/office/drawing/2014/main" id="{736AD61D-4CCB-4216-9601-C0BC96A281DA}"/>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4" name="Picture 73">
                <a:extLst>
                  <a:ext uri="{FF2B5EF4-FFF2-40B4-BE49-F238E27FC236}">
                    <a16:creationId xmlns:a16="http://schemas.microsoft.com/office/drawing/2014/main" id="{22E190A1-82ED-4C96-9972-BC037D1BA7B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75" name="Group 74">
              <a:extLst>
                <a:ext uri="{FF2B5EF4-FFF2-40B4-BE49-F238E27FC236}">
                  <a16:creationId xmlns:a16="http://schemas.microsoft.com/office/drawing/2014/main" id="{6BB0875F-1673-4D72-97D6-834FF83D95AF}"/>
                </a:ext>
              </a:extLst>
            </p:cNvPr>
            <p:cNvGrpSpPr/>
            <p:nvPr userDrawn="1"/>
          </p:nvGrpSpPr>
          <p:grpSpPr>
            <a:xfrm>
              <a:off x="10776386" y="6102926"/>
              <a:ext cx="535871" cy="535871"/>
              <a:chOff x="7617800" y="4464425"/>
              <a:chExt cx="2129548" cy="2129548"/>
            </a:xfrm>
          </p:grpSpPr>
          <p:sp>
            <p:nvSpPr>
              <p:cNvPr id="76" name="Oval 75">
                <a:extLst>
                  <a:ext uri="{FF2B5EF4-FFF2-40B4-BE49-F238E27FC236}">
                    <a16:creationId xmlns:a16="http://schemas.microsoft.com/office/drawing/2014/main" id="{105F762E-A00A-4338-B78C-462B02A797D3}"/>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7" name="Oval 76">
                <a:extLst>
                  <a:ext uri="{FF2B5EF4-FFF2-40B4-BE49-F238E27FC236}">
                    <a16:creationId xmlns:a16="http://schemas.microsoft.com/office/drawing/2014/main" id="{B16A544B-DCF1-48F0-A084-4D6C1F76F33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8" name="Picture 77">
                <a:extLst>
                  <a:ext uri="{FF2B5EF4-FFF2-40B4-BE49-F238E27FC236}">
                    <a16:creationId xmlns:a16="http://schemas.microsoft.com/office/drawing/2014/main" id="{BDFEA57E-A8EF-4848-BDB5-0182D1FB411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79" name="Group 78">
              <a:extLst>
                <a:ext uri="{FF2B5EF4-FFF2-40B4-BE49-F238E27FC236}">
                  <a16:creationId xmlns:a16="http://schemas.microsoft.com/office/drawing/2014/main" id="{52B47DDF-9E5F-47AC-A7A5-2FAF197A5E8F}"/>
                </a:ext>
              </a:extLst>
            </p:cNvPr>
            <p:cNvGrpSpPr/>
            <p:nvPr userDrawn="1"/>
          </p:nvGrpSpPr>
          <p:grpSpPr>
            <a:xfrm>
              <a:off x="9197788" y="6102926"/>
              <a:ext cx="535871" cy="535871"/>
              <a:chOff x="-260066" y="4222376"/>
              <a:chExt cx="806823" cy="806823"/>
            </a:xfrm>
          </p:grpSpPr>
          <p:grpSp>
            <p:nvGrpSpPr>
              <p:cNvPr id="80" name="Group 79">
                <a:extLst>
                  <a:ext uri="{FF2B5EF4-FFF2-40B4-BE49-F238E27FC236}">
                    <a16:creationId xmlns:a16="http://schemas.microsoft.com/office/drawing/2014/main" id="{8B78307F-3149-45A4-A886-0A7425845F6C}"/>
                  </a:ext>
                </a:extLst>
              </p:cNvPr>
              <p:cNvGrpSpPr/>
              <p:nvPr userDrawn="1"/>
            </p:nvGrpSpPr>
            <p:grpSpPr>
              <a:xfrm>
                <a:off x="-260066" y="4222376"/>
                <a:ext cx="806823" cy="806823"/>
                <a:chOff x="-260066" y="4222376"/>
                <a:chExt cx="806823" cy="806823"/>
              </a:xfrm>
            </p:grpSpPr>
            <p:sp>
              <p:nvSpPr>
                <p:cNvPr id="82" name="Oval 81">
                  <a:extLst>
                    <a:ext uri="{FF2B5EF4-FFF2-40B4-BE49-F238E27FC236}">
                      <a16:creationId xmlns:a16="http://schemas.microsoft.com/office/drawing/2014/main" id="{018DBD58-6E07-4664-A11E-24726CC8568E}"/>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3" name="Oval 82">
                  <a:extLst>
                    <a:ext uri="{FF2B5EF4-FFF2-40B4-BE49-F238E27FC236}">
                      <a16:creationId xmlns:a16="http://schemas.microsoft.com/office/drawing/2014/main" id="{41A228E9-7AE0-463F-9BD7-6C7FBAE49F0F}"/>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81" name="Picture 80">
                <a:extLst>
                  <a:ext uri="{FF2B5EF4-FFF2-40B4-BE49-F238E27FC236}">
                    <a16:creationId xmlns:a16="http://schemas.microsoft.com/office/drawing/2014/main" id="{88444833-BFE2-4FF4-BE9F-C650EFEA4FD1}"/>
                  </a:ext>
                </a:extLst>
              </p:cNvPr>
              <p:cNvPicPr>
                <a:picLocks noChangeAspect="1"/>
              </p:cNvPicPr>
              <p:nvPr userDrawn="1"/>
            </p:nvPicPr>
            <p:blipFill>
              <a:blip r:embed="rId7"/>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65177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777014"/>
            <a:ext cx="6039541" cy="1155535"/>
          </a:xfrm>
        </p:spPr>
        <p:txBody>
          <a:bodyPr lIns="0" tIns="0" rIns="0" bIns="0" anchor="b">
            <a:noAutofit/>
          </a:bodyPr>
          <a:lstStyle>
            <a:lvl1pPr algn="l">
              <a:defRPr sz="5000" i="0">
                <a:solidFill>
                  <a:schemeClr val="bg1"/>
                </a:solidFill>
              </a:defRPr>
            </a:lvl1pPr>
          </a:lstStyle>
          <a:p>
            <a:r>
              <a:rPr lang="en-US" dirty="0"/>
              <a:t>Strategy</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6"/>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16" name="Group 15">
            <a:extLst>
              <a:ext uri="{FF2B5EF4-FFF2-40B4-BE49-F238E27FC236}">
                <a16:creationId xmlns:a16="http://schemas.microsoft.com/office/drawing/2014/main" id="{767CB4A6-CCB8-41AD-BE1A-D4D9FEC8E3EC}"/>
              </a:ext>
            </a:extLst>
          </p:cNvPr>
          <p:cNvGrpSpPr/>
          <p:nvPr userDrawn="1"/>
        </p:nvGrpSpPr>
        <p:grpSpPr>
          <a:xfrm>
            <a:off x="5121371" y="2501529"/>
            <a:ext cx="6750638" cy="3766523"/>
            <a:chOff x="4496883" y="1950552"/>
            <a:chExt cx="7402864" cy="4130433"/>
          </a:xfrm>
        </p:grpSpPr>
        <p:pic>
          <p:nvPicPr>
            <p:cNvPr id="97" name="Picture 96">
              <a:extLst>
                <a:ext uri="{FF2B5EF4-FFF2-40B4-BE49-F238E27FC236}">
                  <a16:creationId xmlns:a16="http://schemas.microsoft.com/office/drawing/2014/main" id="{1396B011-424C-4F57-9599-F3E0855841F5}"/>
                </a:ext>
              </a:extLst>
            </p:cNvPr>
            <p:cNvPicPr>
              <a:picLocks noChangeAspect="1"/>
            </p:cNvPicPr>
            <p:nvPr/>
          </p:nvPicPr>
          <p:blipFill>
            <a:blip r:embed="rId2">
              <a:duotone>
                <a:schemeClr val="bg2">
                  <a:shade val="45000"/>
                  <a:satMod val="135000"/>
                </a:schemeClr>
                <a:prstClr val="white"/>
              </a:duotone>
            </a:blip>
            <a:stretch>
              <a:fillRect/>
            </a:stretch>
          </p:blipFill>
          <p:spPr>
            <a:xfrm>
              <a:off x="8479986" y="4921290"/>
              <a:ext cx="1067084" cy="1067084"/>
            </a:xfrm>
            <a:prstGeom prst="rect">
              <a:avLst/>
            </a:prstGeom>
          </p:spPr>
        </p:pic>
        <p:sp>
          <p:nvSpPr>
            <p:cNvPr id="99" name="TextBox 98">
              <a:extLst>
                <a:ext uri="{FF2B5EF4-FFF2-40B4-BE49-F238E27FC236}">
                  <a16:creationId xmlns:a16="http://schemas.microsoft.com/office/drawing/2014/main" id="{2F72E1DD-3A75-4BB8-B090-6C6C8B582025}"/>
                </a:ext>
              </a:extLst>
            </p:cNvPr>
            <p:cNvSpPr txBox="1"/>
            <p:nvPr/>
          </p:nvSpPr>
          <p:spPr>
            <a:xfrm>
              <a:off x="8705783" y="2310072"/>
              <a:ext cx="1126646" cy="249142"/>
            </a:xfrm>
            <a:prstGeom prst="rect">
              <a:avLst/>
            </a:prstGeom>
            <a:noFill/>
          </p:spPr>
          <p:txBody>
            <a:bodyPr wrap="square" rtlCol="0">
              <a:spAutoFit/>
            </a:bodyPr>
            <a:lstStyle/>
            <a:p>
              <a:r>
                <a:rPr lang="en-GB" sz="1000" b="1" dirty="0">
                  <a:solidFill>
                    <a:schemeClr val="accent6"/>
                  </a:solidFill>
                </a:rPr>
                <a:t>STRATEGY</a:t>
              </a:r>
            </a:p>
          </p:txBody>
        </p:sp>
        <p:sp>
          <p:nvSpPr>
            <p:cNvPr id="100" name="TextBox 99">
              <a:extLst>
                <a:ext uri="{FF2B5EF4-FFF2-40B4-BE49-F238E27FC236}">
                  <a16:creationId xmlns:a16="http://schemas.microsoft.com/office/drawing/2014/main" id="{6E6FD8AB-BAC6-4C83-8F95-839570A0047D}"/>
                </a:ext>
              </a:extLst>
            </p:cNvPr>
            <p:cNvSpPr txBox="1"/>
            <p:nvPr/>
          </p:nvSpPr>
          <p:spPr>
            <a:xfrm>
              <a:off x="5545589" y="5415074"/>
              <a:ext cx="1126646" cy="249142"/>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101" name="TextBox 100">
              <a:extLst>
                <a:ext uri="{FF2B5EF4-FFF2-40B4-BE49-F238E27FC236}">
                  <a16:creationId xmlns:a16="http://schemas.microsoft.com/office/drawing/2014/main" id="{BDEC40A7-76B0-485A-8586-E074A723FE52}"/>
                </a:ext>
              </a:extLst>
            </p:cNvPr>
            <p:cNvSpPr txBox="1"/>
            <p:nvPr/>
          </p:nvSpPr>
          <p:spPr>
            <a:xfrm>
              <a:off x="4496883" y="3371456"/>
              <a:ext cx="1530042" cy="607524"/>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102" name="TextBox 101">
              <a:extLst>
                <a:ext uri="{FF2B5EF4-FFF2-40B4-BE49-F238E27FC236}">
                  <a16:creationId xmlns:a16="http://schemas.microsoft.com/office/drawing/2014/main" id="{F950A25D-4D9C-472B-8809-9FE9CE36377B}"/>
                </a:ext>
              </a:extLst>
            </p:cNvPr>
            <p:cNvSpPr txBox="1"/>
            <p:nvPr/>
          </p:nvSpPr>
          <p:spPr>
            <a:xfrm>
              <a:off x="10267905" y="3371456"/>
              <a:ext cx="1631842" cy="438767"/>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103" name="TextBox 102">
              <a:extLst>
                <a:ext uri="{FF2B5EF4-FFF2-40B4-BE49-F238E27FC236}">
                  <a16:creationId xmlns:a16="http://schemas.microsoft.com/office/drawing/2014/main" id="{FEAA3C05-7FD8-453F-A3BB-690DAE85939E}"/>
                </a:ext>
              </a:extLst>
            </p:cNvPr>
            <p:cNvSpPr txBox="1"/>
            <p:nvPr/>
          </p:nvSpPr>
          <p:spPr>
            <a:xfrm>
              <a:off x="9655621" y="5415074"/>
              <a:ext cx="1278120" cy="249142"/>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104" name="Group 103">
              <a:extLst>
                <a:ext uri="{FF2B5EF4-FFF2-40B4-BE49-F238E27FC236}">
                  <a16:creationId xmlns:a16="http://schemas.microsoft.com/office/drawing/2014/main" id="{9A692FFC-8CAC-445B-8424-D84A18CB23A3}"/>
                </a:ext>
              </a:extLst>
            </p:cNvPr>
            <p:cNvGrpSpPr/>
            <p:nvPr/>
          </p:nvGrpSpPr>
          <p:grpSpPr>
            <a:xfrm>
              <a:off x="6498894" y="3373573"/>
              <a:ext cx="1263064" cy="2663572"/>
              <a:chOff x="4699000" y="3290888"/>
              <a:chExt cx="1692275" cy="3568700"/>
            </a:xfrm>
            <a:solidFill>
              <a:schemeClr val="bg2">
                <a:lumMod val="95000"/>
              </a:schemeClr>
            </a:solidFill>
          </p:grpSpPr>
          <p:sp>
            <p:nvSpPr>
              <p:cNvPr id="121" name="Freeform 5">
                <a:extLst>
                  <a:ext uri="{FF2B5EF4-FFF2-40B4-BE49-F238E27FC236}">
                    <a16:creationId xmlns:a16="http://schemas.microsoft.com/office/drawing/2014/main" id="{61E87DA0-983F-4532-9B5D-ED0AACC87F4E}"/>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2" name="Freeform 10">
                <a:extLst>
                  <a:ext uri="{FF2B5EF4-FFF2-40B4-BE49-F238E27FC236}">
                    <a16:creationId xmlns:a16="http://schemas.microsoft.com/office/drawing/2014/main" id="{70C10FBD-6C80-4642-86E7-99FC90EC2D50}"/>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5" name="Group 104">
              <a:extLst>
                <a:ext uri="{FF2B5EF4-FFF2-40B4-BE49-F238E27FC236}">
                  <a16:creationId xmlns:a16="http://schemas.microsoft.com/office/drawing/2014/main" id="{60488FAB-0D04-4A0A-B81E-1BA3CF560D57}"/>
                </a:ext>
              </a:extLst>
            </p:cNvPr>
            <p:cNvGrpSpPr/>
            <p:nvPr/>
          </p:nvGrpSpPr>
          <p:grpSpPr>
            <a:xfrm>
              <a:off x="7064074" y="4699435"/>
              <a:ext cx="2567599" cy="1381550"/>
              <a:chOff x="5456238" y="5067300"/>
              <a:chExt cx="3440113" cy="1851025"/>
            </a:xfrm>
            <a:solidFill>
              <a:schemeClr val="bg2">
                <a:lumMod val="95000"/>
              </a:schemeClr>
            </a:solidFill>
          </p:grpSpPr>
          <p:sp>
            <p:nvSpPr>
              <p:cNvPr id="119" name="Freeform 6">
                <a:extLst>
                  <a:ext uri="{FF2B5EF4-FFF2-40B4-BE49-F238E27FC236}">
                    <a16:creationId xmlns:a16="http://schemas.microsoft.com/office/drawing/2014/main" id="{343E8B36-AE0C-45D1-9F7D-8114540702EB}"/>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20" name="Freeform 11">
                <a:extLst>
                  <a:ext uri="{FF2B5EF4-FFF2-40B4-BE49-F238E27FC236}">
                    <a16:creationId xmlns:a16="http://schemas.microsoft.com/office/drawing/2014/main" id="{A45D5161-DF4C-4C6C-9198-A2116BC78304}"/>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6" name="Group 105">
              <a:extLst>
                <a:ext uri="{FF2B5EF4-FFF2-40B4-BE49-F238E27FC236}">
                  <a16:creationId xmlns:a16="http://schemas.microsoft.com/office/drawing/2014/main" id="{DE4BCDF9-64FA-4517-8B17-BDA4CC98CEC4}"/>
                </a:ext>
              </a:extLst>
            </p:cNvPr>
            <p:cNvGrpSpPr/>
            <p:nvPr/>
          </p:nvGrpSpPr>
          <p:grpSpPr>
            <a:xfrm>
              <a:off x="8328324" y="3039442"/>
              <a:ext cx="1888672" cy="2264274"/>
              <a:chOff x="7150100" y="2843213"/>
              <a:chExt cx="2530475" cy="3033713"/>
            </a:xfrm>
            <a:solidFill>
              <a:schemeClr val="bg2">
                <a:lumMod val="95000"/>
              </a:schemeClr>
            </a:solidFill>
          </p:grpSpPr>
          <p:sp>
            <p:nvSpPr>
              <p:cNvPr id="117" name="Freeform 7">
                <a:extLst>
                  <a:ext uri="{FF2B5EF4-FFF2-40B4-BE49-F238E27FC236}">
                    <a16:creationId xmlns:a16="http://schemas.microsoft.com/office/drawing/2014/main" id="{511AD445-ACC8-40DA-B7D0-4270952C3FD8}"/>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8" name="Freeform 12">
                <a:extLst>
                  <a:ext uri="{FF2B5EF4-FFF2-40B4-BE49-F238E27FC236}">
                    <a16:creationId xmlns:a16="http://schemas.microsoft.com/office/drawing/2014/main" id="{8C80109F-27ED-4D37-8A75-A7CFA45552D1}"/>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8" name="Group 107">
              <a:extLst>
                <a:ext uri="{FF2B5EF4-FFF2-40B4-BE49-F238E27FC236}">
                  <a16:creationId xmlns:a16="http://schemas.microsoft.com/office/drawing/2014/main" id="{92F39921-A59E-4D96-9C55-1AF45B8E696E}"/>
                </a:ext>
              </a:extLst>
            </p:cNvPr>
            <p:cNvGrpSpPr/>
            <p:nvPr/>
          </p:nvGrpSpPr>
          <p:grpSpPr>
            <a:xfrm>
              <a:off x="5938454" y="2922140"/>
              <a:ext cx="2597221" cy="1325862"/>
              <a:chOff x="3948112" y="2686050"/>
              <a:chExt cx="3479801" cy="1776413"/>
            </a:xfrm>
            <a:solidFill>
              <a:schemeClr val="bg2">
                <a:lumMod val="95000"/>
              </a:schemeClr>
            </a:solidFill>
          </p:grpSpPr>
          <p:sp>
            <p:nvSpPr>
              <p:cNvPr id="113" name="Freeform 9">
                <a:extLst>
                  <a:ext uri="{FF2B5EF4-FFF2-40B4-BE49-F238E27FC236}">
                    <a16:creationId xmlns:a16="http://schemas.microsoft.com/office/drawing/2014/main" id="{0F8AA783-FF7B-4570-8AB0-5C884DE11FD0}"/>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4" name="Freeform 14">
                <a:extLst>
                  <a:ext uri="{FF2B5EF4-FFF2-40B4-BE49-F238E27FC236}">
                    <a16:creationId xmlns:a16="http://schemas.microsoft.com/office/drawing/2014/main" id="{CB1F138D-F3D6-44AF-B170-1AC33DC6A2DD}"/>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9" name="Picture 108">
              <a:extLst>
                <a:ext uri="{FF2B5EF4-FFF2-40B4-BE49-F238E27FC236}">
                  <a16:creationId xmlns:a16="http://schemas.microsoft.com/office/drawing/2014/main" id="{4C0C55DA-96A1-4778-B6B5-8D0EDC5FCF87}"/>
                </a:ext>
              </a:extLst>
            </p:cNvPr>
            <p:cNvPicPr>
              <a:picLocks noChangeAspect="1"/>
            </p:cNvPicPr>
            <p:nvPr/>
          </p:nvPicPr>
          <p:blipFill>
            <a:blip r:embed="rId3">
              <a:duotone>
                <a:schemeClr val="bg2">
                  <a:shade val="45000"/>
                  <a:satMod val="135000"/>
                </a:schemeClr>
                <a:prstClr val="white"/>
              </a:duotone>
            </a:blip>
            <a:stretch>
              <a:fillRect/>
            </a:stretch>
          </p:blipFill>
          <p:spPr>
            <a:xfrm>
              <a:off x="6054975" y="3144391"/>
              <a:ext cx="1003614" cy="1003614"/>
            </a:xfrm>
            <a:prstGeom prst="rect">
              <a:avLst/>
            </a:prstGeom>
          </p:spPr>
        </p:pic>
        <p:pic>
          <p:nvPicPr>
            <p:cNvPr id="110" name="Picture 109">
              <a:extLst>
                <a:ext uri="{FF2B5EF4-FFF2-40B4-BE49-F238E27FC236}">
                  <a16:creationId xmlns:a16="http://schemas.microsoft.com/office/drawing/2014/main" id="{FC9AF2D4-3EFA-4BF6-B3FD-799D544C83F9}"/>
                </a:ext>
              </a:extLst>
            </p:cNvPr>
            <p:cNvPicPr>
              <a:picLocks noChangeAspect="1"/>
            </p:cNvPicPr>
            <p:nvPr/>
          </p:nvPicPr>
          <p:blipFill>
            <a:blip r:embed="rId4">
              <a:duotone>
                <a:schemeClr val="bg2">
                  <a:shade val="45000"/>
                  <a:satMod val="135000"/>
                </a:schemeClr>
                <a:prstClr val="white"/>
              </a:duotone>
            </a:blip>
            <a:stretch>
              <a:fillRect/>
            </a:stretch>
          </p:blipFill>
          <p:spPr>
            <a:xfrm>
              <a:off x="9079493" y="3172907"/>
              <a:ext cx="1003614" cy="1003614"/>
            </a:xfrm>
            <a:prstGeom prst="rect">
              <a:avLst/>
            </a:prstGeom>
          </p:spPr>
        </p:pic>
        <p:pic>
          <p:nvPicPr>
            <p:cNvPr id="112" name="Picture 111">
              <a:extLst>
                <a:ext uri="{FF2B5EF4-FFF2-40B4-BE49-F238E27FC236}">
                  <a16:creationId xmlns:a16="http://schemas.microsoft.com/office/drawing/2014/main" id="{9028B2F4-8D49-4CF3-995E-DBFB23EC71E4}"/>
                </a:ext>
              </a:extLst>
            </p:cNvPr>
            <p:cNvPicPr>
              <a:picLocks noChangeAspect="1"/>
            </p:cNvPicPr>
            <p:nvPr/>
          </p:nvPicPr>
          <p:blipFill>
            <a:blip r:embed="rId5">
              <a:duotone>
                <a:schemeClr val="bg2">
                  <a:shade val="45000"/>
                  <a:satMod val="135000"/>
                </a:schemeClr>
                <a:prstClr val="white"/>
              </a:duotone>
            </a:blip>
            <a:stretch>
              <a:fillRect/>
            </a:stretch>
          </p:blipFill>
          <p:spPr>
            <a:xfrm>
              <a:off x="6650030" y="5045787"/>
              <a:ext cx="942587" cy="942587"/>
            </a:xfrm>
            <a:prstGeom prst="rect">
              <a:avLst/>
            </a:prstGeom>
          </p:spPr>
        </p:pic>
        <p:grpSp>
          <p:nvGrpSpPr>
            <p:cNvPr id="107" name="Group 106">
              <a:extLst>
                <a:ext uri="{FF2B5EF4-FFF2-40B4-BE49-F238E27FC236}">
                  <a16:creationId xmlns:a16="http://schemas.microsoft.com/office/drawing/2014/main" id="{805D9091-B941-4E13-9DBE-3CF14F40810E}"/>
                </a:ext>
              </a:extLst>
            </p:cNvPr>
            <p:cNvGrpSpPr/>
            <p:nvPr/>
          </p:nvGrpSpPr>
          <p:grpSpPr>
            <a:xfrm>
              <a:off x="7485886" y="1950552"/>
              <a:ext cx="1784404" cy="2292711"/>
              <a:chOff x="6021388" y="1384300"/>
              <a:chExt cx="2390775" cy="3071813"/>
            </a:xfrm>
            <a:solidFill>
              <a:schemeClr val="accent4"/>
            </a:solidFill>
          </p:grpSpPr>
          <p:sp>
            <p:nvSpPr>
              <p:cNvPr id="115" name="Freeform 8">
                <a:extLst>
                  <a:ext uri="{FF2B5EF4-FFF2-40B4-BE49-F238E27FC236}">
                    <a16:creationId xmlns:a16="http://schemas.microsoft.com/office/drawing/2014/main" id="{796DED21-D353-4E16-A997-4ACD629D897C}"/>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16" name="Freeform 13">
                <a:extLst>
                  <a:ext uri="{FF2B5EF4-FFF2-40B4-BE49-F238E27FC236}">
                    <a16:creationId xmlns:a16="http://schemas.microsoft.com/office/drawing/2014/main" id="{ECE3A3D8-380A-4A98-87C8-D436DCEF9871}"/>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11" name="Picture 110">
              <a:extLst>
                <a:ext uri="{FF2B5EF4-FFF2-40B4-BE49-F238E27FC236}">
                  <a16:creationId xmlns:a16="http://schemas.microsoft.com/office/drawing/2014/main" id="{119E6A6F-45DD-47B0-A4EE-285763DB141D}"/>
                </a:ext>
              </a:extLst>
            </p:cNvPr>
            <p:cNvPicPr>
              <a:picLocks noChangeAspect="1"/>
            </p:cNvPicPr>
            <p:nvPr/>
          </p:nvPicPr>
          <p:blipFill>
            <a:blip r:embed="rId6"/>
            <a:stretch>
              <a:fillRect/>
            </a:stretch>
          </p:blipFill>
          <p:spPr>
            <a:xfrm>
              <a:off x="7557458" y="2008724"/>
              <a:ext cx="1009588" cy="1009588"/>
            </a:xfrm>
            <a:prstGeom prst="rect">
              <a:avLst/>
            </a:prstGeom>
          </p:spPr>
        </p:pic>
        <p:pic>
          <p:nvPicPr>
            <p:cNvPr id="98" name="Picture 97">
              <a:extLst>
                <a:ext uri="{FF2B5EF4-FFF2-40B4-BE49-F238E27FC236}">
                  <a16:creationId xmlns:a16="http://schemas.microsoft.com/office/drawing/2014/main" id="{A10900A7-117C-4850-8C9E-E0B9DA84BE0D}"/>
                </a:ext>
              </a:extLst>
            </p:cNvPr>
            <p:cNvPicPr>
              <a:picLocks noChangeAspect="1"/>
            </p:cNvPicPr>
            <p:nvPr/>
          </p:nvPicPr>
          <p:blipFill>
            <a:blip r:embed="rId7"/>
            <a:stretch>
              <a:fillRect/>
            </a:stretch>
          </p:blipFill>
          <p:spPr>
            <a:xfrm>
              <a:off x="7496565" y="3531937"/>
              <a:ext cx="1162338" cy="865763"/>
            </a:xfrm>
            <a:prstGeom prst="rect">
              <a:avLst/>
            </a:prstGeom>
          </p:spPr>
        </p:pic>
      </p:grpSp>
    </p:spTree>
    <p:extLst>
      <p:ext uri="{BB962C8B-B14F-4D97-AF65-F5344CB8AC3E}">
        <p14:creationId xmlns:p14="http://schemas.microsoft.com/office/powerpoint/2010/main" val="382100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26180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46128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33395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107803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65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64609D"/>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 name="Group 2">
            <a:extLst>
              <a:ext uri="{FF2B5EF4-FFF2-40B4-BE49-F238E27FC236}">
                <a16:creationId xmlns:a16="http://schemas.microsoft.com/office/drawing/2014/main" id="{4253C841-F892-4E19-A298-0FFBFE8E6FB8}"/>
              </a:ext>
            </a:extLst>
          </p:cNvPr>
          <p:cNvGrpSpPr/>
          <p:nvPr userDrawn="1"/>
        </p:nvGrpSpPr>
        <p:grpSpPr>
          <a:xfrm>
            <a:off x="9197788" y="6102926"/>
            <a:ext cx="2640667" cy="535871"/>
            <a:chOff x="9197788" y="6102926"/>
            <a:chExt cx="2640667" cy="535871"/>
          </a:xfrm>
        </p:grpSpPr>
        <p:grpSp>
          <p:nvGrpSpPr>
            <p:cNvPr id="45" name="Group 44">
              <a:extLst>
                <a:ext uri="{FF2B5EF4-FFF2-40B4-BE49-F238E27FC236}">
                  <a16:creationId xmlns:a16="http://schemas.microsoft.com/office/drawing/2014/main" id="{0C0F5D61-F330-4840-985E-F8583B2482C8}"/>
                </a:ext>
              </a:extLst>
            </p:cNvPr>
            <p:cNvGrpSpPr/>
            <p:nvPr userDrawn="1"/>
          </p:nvGrpSpPr>
          <p:grpSpPr>
            <a:xfrm>
              <a:off x="10250186" y="6102926"/>
              <a:ext cx="535871" cy="535871"/>
              <a:chOff x="5526688" y="4464425"/>
              <a:chExt cx="2129548" cy="2129548"/>
            </a:xfrm>
          </p:grpSpPr>
          <p:sp>
            <p:nvSpPr>
              <p:cNvPr id="46" name="Oval 45">
                <a:extLst>
                  <a:ext uri="{FF2B5EF4-FFF2-40B4-BE49-F238E27FC236}">
                    <a16:creationId xmlns:a16="http://schemas.microsoft.com/office/drawing/2014/main" id="{52EBA969-0117-4640-BE92-5ADF472316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7" name="Oval 46">
                <a:extLst>
                  <a:ext uri="{FF2B5EF4-FFF2-40B4-BE49-F238E27FC236}">
                    <a16:creationId xmlns:a16="http://schemas.microsoft.com/office/drawing/2014/main" id="{F34A1B5C-D9CB-4A8B-8C06-D6BC05D04FC3}"/>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8" name="Picture 47">
                <a:extLst>
                  <a:ext uri="{FF2B5EF4-FFF2-40B4-BE49-F238E27FC236}">
                    <a16:creationId xmlns:a16="http://schemas.microsoft.com/office/drawing/2014/main" id="{B4CC48C5-23EE-4400-9F1C-C16B7E575D2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49" name="Group 48">
              <a:extLst>
                <a:ext uri="{FF2B5EF4-FFF2-40B4-BE49-F238E27FC236}">
                  <a16:creationId xmlns:a16="http://schemas.microsoft.com/office/drawing/2014/main" id="{8AC7CE47-3E11-4B47-B1EF-5C33813D624B}"/>
                </a:ext>
              </a:extLst>
            </p:cNvPr>
            <p:cNvGrpSpPr/>
            <p:nvPr userDrawn="1"/>
          </p:nvGrpSpPr>
          <p:grpSpPr>
            <a:xfrm>
              <a:off x="11302584" y="6102926"/>
              <a:ext cx="535871" cy="535871"/>
              <a:chOff x="9708907" y="4464425"/>
              <a:chExt cx="2129548" cy="2129548"/>
            </a:xfrm>
          </p:grpSpPr>
          <p:sp>
            <p:nvSpPr>
              <p:cNvPr id="50" name="Oval 49">
                <a:extLst>
                  <a:ext uri="{FF2B5EF4-FFF2-40B4-BE49-F238E27FC236}">
                    <a16:creationId xmlns:a16="http://schemas.microsoft.com/office/drawing/2014/main" id="{BDC79ED7-597C-48A2-B5EF-4D2F5CD78C4C}"/>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1" name="Oval 50">
                <a:extLst>
                  <a:ext uri="{FF2B5EF4-FFF2-40B4-BE49-F238E27FC236}">
                    <a16:creationId xmlns:a16="http://schemas.microsoft.com/office/drawing/2014/main" id="{85901CA2-88AF-4497-A4A5-91F0F4634AFF}"/>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2" name="Picture 51">
                <a:extLst>
                  <a:ext uri="{FF2B5EF4-FFF2-40B4-BE49-F238E27FC236}">
                    <a16:creationId xmlns:a16="http://schemas.microsoft.com/office/drawing/2014/main" id="{560AF46D-9416-49FE-B2C7-390FF9ACF87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53" name="Group 52">
              <a:extLst>
                <a:ext uri="{FF2B5EF4-FFF2-40B4-BE49-F238E27FC236}">
                  <a16:creationId xmlns:a16="http://schemas.microsoft.com/office/drawing/2014/main" id="{CDFEB4C7-BF7E-4BD7-B4F8-0E47881C6DB5}"/>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1A411FD9-57D0-43D2-AB5F-EE60BA9EF82E}"/>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5" name="Oval 54">
                <a:extLst>
                  <a:ext uri="{FF2B5EF4-FFF2-40B4-BE49-F238E27FC236}">
                    <a16:creationId xmlns:a16="http://schemas.microsoft.com/office/drawing/2014/main" id="{C8BA335B-46E3-4E5E-BFDD-80FAF9FA80C9}"/>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6" name="Picture 55">
                <a:extLst>
                  <a:ext uri="{FF2B5EF4-FFF2-40B4-BE49-F238E27FC236}">
                    <a16:creationId xmlns:a16="http://schemas.microsoft.com/office/drawing/2014/main" id="{DAA1A753-7064-490B-BCFD-0F5360823E93}"/>
                  </a:ext>
                </a:extLst>
              </p:cNvPr>
              <p:cNvPicPr>
                <a:picLocks noChangeAspect="1"/>
              </p:cNvPicPr>
              <p:nvPr userDrawn="1"/>
            </p:nvPicPr>
            <p:blipFill>
              <a:blip r:embed="rId5"/>
              <a:stretch>
                <a:fillRect/>
              </a:stretch>
            </p:blipFill>
            <p:spPr>
              <a:xfrm>
                <a:off x="3794894" y="4744721"/>
                <a:ext cx="1473266" cy="1473266"/>
              </a:xfrm>
              <a:prstGeom prst="rect">
                <a:avLst/>
              </a:prstGeom>
            </p:spPr>
          </p:pic>
        </p:grpSp>
        <p:grpSp>
          <p:nvGrpSpPr>
            <p:cNvPr id="57" name="Group 56">
              <a:extLst>
                <a:ext uri="{FF2B5EF4-FFF2-40B4-BE49-F238E27FC236}">
                  <a16:creationId xmlns:a16="http://schemas.microsoft.com/office/drawing/2014/main" id="{07B137E8-65DD-4515-B4D8-3951750ED4C7}"/>
                </a:ext>
              </a:extLst>
            </p:cNvPr>
            <p:cNvGrpSpPr/>
            <p:nvPr userDrawn="1"/>
          </p:nvGrpSpPr>
          <p:grpSpPr>
            <a:xfrm>
              <a:off x="10776386" y="6102926"/>
              <a:ext cx="535871" cy="535871"/>
              <a:chOff x="7617800" y="4464425"/>
              <a:chExt cx="2129548" cy="2129548"/>
            </a:xfrm>
          </p:grpSpPr>
          <p:sp>
            <p:nvSpPr>
              <p:cNvPr id="58" name="Oval 57">
                <a:extLst>
                  <a:ext uri="{FF2B5EF4-FFF2-40B4-BE49-F238E27FC236}">
                    <a16:creationId xmlns:a16="http://schemas.microsoft.com/office/drawing/2014/main" id="{15C81B78-E103-485A-9275-FCC2AB1B90A9}"/>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9" name="Oval 58">
                <a:extLst>
                  <a:ext uri="{FF2B5EF4-FFF2-40B4-BE49-F238E27FC236}">
                    <a16:creationId xmlns:a16="http://schemas.microsoft.com/office/drawing/2014/main" id="{BF3B529F-6EBA-4AF6-B6F3-E02F07A783C4}"/>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0" name="Picture 59">
                <a:extLst>
                  <a:ext uri="{FF2B5EF4-FFF2-40B4-BE49-F238E27FC236}">
                    <a16:creationId xmlns:a16="http://schemas.microsoft.com/office/drawing/2014/main" id="{8331D7E3-4CD1-4668-A6D0-BE5D9BABAD80}"/>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61" name="Group 60">
              <a:extLst>
                <a:ext uri="{FF2B5EF4-FFF2-40B4-BE49-F238E27FC236}">
                  <a16:creationId xmlns:a16="http://schemas.microsoft.com/office/drawing/2014/main" id="{F2DD711E-4D22-460D-8F0A-84C206E6B5DF}"/>
                </a:ext>
              </a:extLst>
            </p:cNvPr>
            <p:cNvGrpSpPr/>
            <p:nvPr userDrawn="1"/>
          </p:nvGrpSpPr>
          <p:grpSpPr>
            <a:xfrm>
              <a:off x="9197788" y="6102926"/>
              <a:ext cx="535871" cy="535871"/>
              <a:chOff x="-260066" y="4222376"/>
              <a:chExt cx="806823" cy="806823"/>
            </a:xfrm>
          </p:grpSpPr>
          <p:grpSp>
            <p:nvGrpSpPr>
              <p:cNvPr id="62" name="Group 61">
                <a:extLst>
                  <a:ext uri="{FF2B5EF4-FFF2-40B4-BE49-F238E27FC236}">
                    <a16:creationId xmlns:a16="http://schemas.microsoft.com/office/drawing/2014/main" id="{7222325D-18D7-4FAC-97C4-2E84CB8BFB05}"/>
                  </a:ext>
                </a:extLst>
              </p:cNvPr>
              <p:cNvGrpSpPr/>
              <p:nvPr userDrawn="1"/>
            </p:nvGrpSpPr>
            <p:grpSpPr>
              <a:xfrm>
                <a:off x="-260066" y="4222376"/>
                <a:ext cx="806823" cy="806823"/>
                <a:chOff x="-260066" y="4222376"/>
                <a:chExt cx="806823" cy="806823"/>
              </a:xfrm>
            </p:grpSpPr>
            <p:sp>
              <p:nvSpPr>
                <p:cNvPr id="64" name="Oval 63">
                  <a:extLst>
                    <a:ext uri="{FF2B5EF4-FFF2-40B4-BE49-F238E27FC236}">
                      <a16:creationId xmlns:a16="http://schemas.microsoft.com/office/drawing/2014/main" id="{934C783A-88AB-4934-8D07-8F6596F063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5" name="Oval 64">
                  <a:extLst>
                    <a:ext uri="{FF2B5EF4-FFF2-40B4-BE49-F238E27FC236}">
                      <a16:creationId xmlns:a16="http://schemas.microsoft.com/office/drawing/2014/main" id="{46A2FD03-29D3-415C-A655-AF921BE456E9}"/>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3" name="Picture 62">
                <a:extLst>
                  <a:ext uri="{FF2B5EF4-FFF2-40B4-BE49-F238E27FC236}">
                    <a16:creationId xmlns:a16="http://schemas.microsoft.com/office/drawing/2014/main" id="{575F4CD4-2D1F-46C5-8634-1D9430D97F15}"/>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473376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Service Transformation</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64609D"/>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451668FD-F868-4C4E-A703-5779E651B337}"/>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CD725C14-733C-4303-83B7-BBD40BB93374}"/>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68861AF0-B8A3-475F-B5CC-11845B9B6BFC}"/>
              </a:ext>
            </a:extLst>
          </p:cNvPr>
          <p:cNvSpPr txBox="1"/>
          <p:nvPr/>
        </p:nvSpPr>
        <p:spPr>
          <a:xfrm>
            <a:off x="6077681"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EA6837BD-F4A4-4F92-BDD3-B51B2B1C676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673D3CCF-4168-417B-B79D-66AFB9C500E4}"/>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rgbClr val="64609D"/>
                </a:solidFill>
              </a:rPr>
              <a:t>SERVICE TRANSFORMATION </a:t>
            </a:r>
          </a:p>
        </p:txBody>
      </p:sp>
      <p:sp>
        <p:nvSpPr>
          <p:cNvPr id="97" name="TextBox 96">
            <a:extLst>
              <a:ext uri="{FF2B5EF4-FFF2-40B4-BE49-F238E27FC236}">
                <a16:creationId xmlns:a16="http://schemas.microsoft.com/office/drawing/2014/main" id="{AB9C7845-1EA3-4700-A5ED-0E18E43FF377}"/>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6C09456C-67F3-4A7F-AEAA-F18E5BEBE083}"/>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83700059-CBCE-4D5D-925B-3E42623CDCED}"/>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8425FD5E-273E-426B-B5E3-C1AED7FC67B3}"/>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F8B8E4AF-6155-4CD2-AFAE-F4325EFB45D1}"/>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C644CB4E-D109-44FD-B5C3-95FE8A63DE6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F623CA05-459D-4CF9-B0D3-660D925A8BF1}"/>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CED09F0F-6540-48C9-8C00-0F65514D2B51}"/>
              </a:ext>
            </a:extLst>
          </p:cNvPr>
          <p:cNvGrpSpPr/>
          <p:nvPr/>
        </p:nvGrpSpPr>
        <p:grpSpPr>
          <a:xfrm>
            <a:off x="8615245" y="3494483"/>
            <a:ext cx="1722271" cy="2064781"/>
            <a:chOff x="7150100" y="2843213"/>
            <a:chExt cx="2530475" cy="3033713"/>
          </a:xfrm>
          <a:solidFill>
            <a:srgbClr val="64609D"/>
          </a:solidFill>
        </p:grpSpPr>
        <p:sp>
          <p:nvSpPr>
            <p:cNvPr id="112" name="Freeform 7">
              <a:extLst>
                <a:ext uri="{FF2B5EF4-FFF2-40B4-BE49-F238E27FC236}">
                  <a16:creationId xmlns:a16="http://schemas.microsoft.com/office/drawing/2014/main" id="{D81FC345-8864-42D6-AC15-A8B1BA478D6C}"/>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39E51070-3808-49A3-87A6-1C5C6ADAD6D3}"/>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BA5C21C-EDD2-4505-BAFA-D5DB3C16164C}"/>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0D13576D-5BD9-42D0-B967-BB8B5A70C8C8}"/>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20B395D0-1FBA-4A6D-A957-EB01FED50E9E}"/>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07FD48A5-6186-4C62-B154-0C45797C28C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F442DDF8-FDDD-43B0-88C7-804E21FAF189}"/>
              </a:ext>
            </a:extLst>
          </p:cNvPr>
          <p:cNvPicPr>
            <a:picLocks noChangeAspect="1"/>
          </p:cNvPicPr>
          <p:nvPr/>
        </p:nvPicPr>
        <p:blipFill>
          <a:blip r:embed="rId4"/>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2BFF23C1-9EFB-4D26-965B-1B01DDF8D284}"/>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FCB2EA85-5568-43F4-911D-B5564B4BA9B9}"/>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1C802B01-3D3F-4DB0-8BF2-C019EBBB077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D51890E3-B753-4A62-891F-C3BD6E5C498D}"/>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C83C0F77-14C1-4BF4-9D83-76A03D90B76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A0BB9C00-879B-4D75-8EC1-B84080BAF506}"/>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1401895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9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35991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1268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91093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22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8965" y="5423647"/>
            <a:ext cx="12191999"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993998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3330024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Commercial</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3005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r>
              <a:rPr lang="en-GB" sz="1000" b="1" dirty="0">
                <a:solidFill>
                  <a:srgbClr val="5EA384"/>
                </a:solidFill>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12898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50796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0286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918061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3196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5"/>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0" name="Group 29">
            <a:extLst>
              <a:ext uri="{FF2B5EF4-FFF2-40B4-BE49-F238E27FC236}">
                <a16:creationId xmlns:a16="http://schemas.microsoft.com/office/drawing/2014/main" id="{CC057B5D-7E6D-44CA-A2E6-CA7625D4D94F}"/>
              </a:ext>
            </a:extLst>
          </p:cNvPr>
          <p:cNvGrpSpPr/>
          <p:nvPr userDrawn="1"/>
        </p:nvGrpSpPr>
        <p:grpSpPr>
          <a:xfrm>
            <a:off x="9197788" y="6102926"/>
            <a:ext cx="2640667" cy="535871"/>
            <a:chOff x="9197788" y="6102926"/>
            <a:chExt cx="2640667" cy="535871"/>
          </a:xfrm>
        </p:grpSpPr>
        <p:grpSp>
          <p:nvGrpSpPr>
            <p:cNvPr id="31" name="Group 30">
              <a:extLst>
                <a:ext uri="{FF2B5EF4-FFF2-40B4-BE49-F238E27FC236}">
                  <a16:creationId xmlns:a16="http://schemas.microsoft.com/office/drawing/2014/main" id="{A32FB030-4948-49C1-9549-DA4B1A606941}"/>
                </a:ext>
              </a:extLst>
            </p:cNvPr>
            <p:cNvGrpSpPr/>
            <p:nvPr userDrawn="1"/>
          </p:nvGrpSpPr>
          <p:grpSpPr>
            <a:xfrm>
              <a:off x="9197788" y="6102926"/>
              <a:ext cx="535871" cy="535871"/>
              <a:chOff x="-260066" y="4222376"/>
              <a:chExt cx="806823" cy="806823"/>
            </a:xfrm>
          </p:grpSpPr>
          <p:sp>
            <p:nvSpPr>
              <p:cNvPr id="62" name="Oval 61">
                <a:extLst>
                  <a:ext uri="{FF2B5EF4-FFF2-40B4-BE49-F238E27FC236}">
                    <a16:creationId xmlns:a16="http://schemas.microsoft.com/office/drawing/2014/main" id="{2D01EC95-45D1-4F55-B897-020082760CCE}"/>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3" name="Oval 62">
                <a:extLst>
                  <a:ext uri="{FF2B5EF4-FFF2-40B4-BE49-F238E27FC236}">
                    <a16:creationId xmlns:a16="http://schemas.microsoft.com/office/drawing/2014/main" id="{DA876511-FA24-4B75-967E-54701AFD4871}"/>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32" name="Picture 31">
              <a:extLst>
                <a:ext uri="{FF2B5EF4-FFF2-40B4-BE49-F238E27FC236}">
                  <a16:creationId xmlns:a16="http://schemas.microsoft.com/office/drawing/2014/main" id="{41167252-C585-4E56-BDAF-175423DB8804}"/>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50" name="Oval 49">
              <a:extLst>
                <a:ext uri="{FF2B5EF4-FFF2-40B4-BE49-F238E27FC236}">
                  <a16:creationId xmlns:a16="http://schemas.microsoft.com/office/drawing/2014/main" id="{5F0FAA25-01B8-419E-A9B8-6A832B54E746}"/>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1" name="Oval 50">
              <a:extLst>
                <a:ext uri="{FF2B5EF4-FFF2-40B4-BE49-F238E27FC236}">
                  <a16:creationId xmlns:a16="http://schemas.microsoft.com/office/drawing/2014/main" id="{A7D1FAFD-0CDD-4407-AC90-667A1F3D9BA5}"/>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2" name="Picture 51">
              <a:extLst>
                <a:ext uri="{FF2B5EF4-FFF2-40B4-BE49-F238E27FC236}">
                  <a16:creationId xmlns:a16="http://schemas.microsoft.com/office/drawing/2014/main" id="{62041CC1-D98F-4ADF-AB7C-40EF9552A04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10298959" y="6147735"/>
              <a:ext cx="435818" cy="435818"/>
            </a:xfrm>
            <a:prstGeom prst="rect">
              <a:avLst/>
            </a:prstGeom>
          </p:spPr>
        </p:pic>
        <p:sp>
          <p:nvSpPr>
            <p:cNvPr id="53" name="Oval 52">
              <a:extLst>
                <a:ext uri="{FF2B5EF4-FFF2-40B4-BE49-F238E27FC236}">
                  <a16:creationId xmlns:a16="http://schemas.microsoft.com/office/drawing/2014/main" id="{A3BC4B7C-EA07-40E3-9A94-88C879FCA15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4" name="Oval 53">
              <a:extLst>
                <a:ext uri="{FF2B5EF4-FFF2-40B4-BE49-F238E27FC236}">
                  <a16:creationId xmlns:a16="http://schemas.microsoft.com/office/drawing/2014/main" id="{274D81D4-1BD3-4757-9F7F-C0DCDA5269C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5" name="Picture 54">
              <a:extLst>
                <a:ext uri="{FF2B5EF4-FFF2-40B4-BE49-F238E27FC236}">
                  <a16:creationId xmlns:a16="http://schemas.microsoft.com/office/drawing/2014/main" id="{49E894B7-4981-45B3-9197-A1B3AAFDBA4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56" name="Oval 55">
              <a:extLst>
                <a:ext uri="{FF2B5EF4-FFF2-40B4-BE49-F238E27FC236}">
                  <a16:creationId xmlns:a16="http://schemas.microsoft.com/office/drawing/2014/main" id="{768BE537-774C-4DC3-ACD0-61F5A8B95513}"/>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7" name="Oval 56">
              <a:extLst>
                <a:ext uri="{FF2B5EF4-FFF2-40B4-BE49-F238E27FC236}">
                  <a16:creationId xmlns:a16="http://schemas.microsoft.com/office/drawing/2014/main" id="{B512D3FC-5110-400A-A8AB-4153FF7069CE}"/>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8" name="Picture 57">
              <a:extLst>
                <a:ext uri="{FF2B5EF4-FFF2-40B4-BE49-F238E27FC236}">
                  <a16:creationId xmlns:a16="http://schemas.microsoft.com/office/drawing/2014/main" id="{03F3310E-0E67-4DCB-9689-32ABFF8C9236}"/>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59" name="Oval 58">
              <a:extLst>
                <a:ext uri="{FF2B5EF4-FFF2-40B4-BE49-F238E27FC236}">
                  <a16:creationId xmlns:a16="http://schemas.microsoft.com/office/drawing/2014/main" id="{342620B7-E06D-4858-978A-A0807D987064}"/>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0" name="Oval 59">
              <a:extLst>
                <a:ext uri="{FF2B5EF4-FFF2-40B4-BE49-F238E27FC236}">
                  <a16:creationId xmlns:a16="http://schemas.microsoft.com/office/drawing/2014/main" id="{1E09CDE9-31BB-498C-A11D-B46D3262AC3C}"/>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1" name="Picture 60">
              <a:extLst>
                <a:ext uri="{FF2B5EF4-FFF2-40B4-BE49-F238E27FC236}">
                  <a16:creationId xmlns:a16="http://schemas.microsoft.com/office/drawing/2014/main" id="{5C1C354E-3B2C-4857-BACC-B28C8D051C61}"/>
                </a:ext>
              </a:extLst>
            </p:cNvPr>
            <p:cNvPicPr>
              <a:picLocks noChangeAspect="1"/>
            </p:cNvPicPr>
            <p:nvPr userDrawn="1"/>
          </p:nvPicPr>
          <p:blipFill>
            <a:blip r:embed="rId7"/>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768378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Analytics</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5"/>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7F0BAA9A-FA54-4B2B-A53F-2CF59B431941}"/>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D3C09434-2BA9-4A3F-BD7E-435A5BB20B9E}"/>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FFFCC99F-9B83-429E-964D-9455DBBF2D9D}"/>
              </a:ext>
            </a:extLst>
          </p:cNvPr>
          <p:cNvSpPr txBox="1"/>
          <p:nvPr/>
        </p:nvSpPr>
        <p:spPr>
          <a:xfrm>
            <a:off x="5980284" y="5660811"/>
            <a:ext cx="1027383" cy="246221"/>
          </a:xfrm>
          <a:prstGeom prst="rect">
            <a:avLst/>
          </a:prstGeom>
          <a:noFill/>
        </p:spPr>
        <p:txBody>
          <a:bodyPr wrap="square" rtlCol="0">
            <a:spAutoFit/>
          </a:bodyPr>
          <a:lstStyle/>
          <a:p>
            <a:r>
              <a:rPr lang="en-GB" sz="1000" b="1" dirty="0">
                <a:solidFill>
                  <a:srgbClr val="93BFE8"/>
                </a:solidFill>
              </a:rPr>
              <a:t>ANALYTICS</a:t>
            </a:r>
          </a:p>
        </p:txBody>
      </p:sp>
      <p:sp>
        <p:nvSpPr>
          <p:cNvPr id="95" name="TextBox 94">
            <a:extLst>
              <a:ext uri="{FF2B5EF4-FFF2-40B4-BE49-F238E27FC236}">
                <a16:creationId xmlns:a16="http://schemas.microsoft.com/office/drawing/2014/main" id="{6EEF5818-3EBD-4107-9AF4-B06AE8C7CD5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A796D194-0097-4891-9B9C-016743BE49EE}"/>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6771D598-D36A-4EBA-9E28-9A7E6DBF20AA}"/>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FC69A895-8505-4254-91CA-394AB1798F24}"/>
              </a:ext>
            </a:extLst>
          </p:cNvPr>
          <p:cNvGrpSpPr/>
          <p:nvPr/>
        </p:nvGrpSpPr>
        <p:grpSpPr>
          <a:xfrm>
            <a:off x="6946996" y="3799175"/>
            <a:ext cx="1151782" cy="2428899"/>
            <a:chOff x="4699000" y="3290888"/>
            <a:chExt cx="1692275" cy="3568700"/>
          </a:xfrm>
          <a:solidFill>
            <a:srgbClr val="93BFE8"/>
          </a:solidFill>
        </p:grpSpPr>
        <p:sp>
          <p:nvSpPr>
            <p:cNvPr id="116" name="Freeform 5">
              <a:extLst>
                <a:ext uri="{FF2B5EF4-FFF2-40B4-BE49-F238E27FC236}">
                  <a16:creationId xmlns:a16="http://schemas.microsoft.com/office/drawing/2014/main" id="{31B6979A-7FFB-483C-A590-BE3E3439463B}"/>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666B60B5-85D9-4995-A524-2A65A69A0F52}"/>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C4D0B7D2-8B58-4198-B3D3-733009EFF072}"/>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A87A3F8-8D19-473B-A739-C73A7458D798}"/>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EA833E8-650D-42FD-B7FC-D90CD646325D}"/>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BE7F5F72-3530-47C3-BC2D-93106528BA60}"/>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FFFEA6D1-375E-4CE3-8107-A13FD1470477}"/>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C3276968-59B9-498E-A8E7-B27B45DE2465}"/>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FE6153C-157B-44A3-8CA2-D1C2E210848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4F7BBE62-B5E5-4AE7-BCCE-D5912C1C8B64}"/>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7DB3985D-91C9-4A52-AEB9-C51FDF2C807B}"/>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98CE7D53-E7F0-4B11-B85A-D3447309273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4E46F4E3-3AF2-4966-AC3E-6BD53A4D06FB}"/>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DB860AAA-7897-4882-875F-767EDABBE8F9}"/>
              </a:ext>
            </a:extLst>
          </p:cNvPr>
          <p:cNvPicPr>
            <a:picLocks noChangeAspect="1"/>
          </p:cNvPicPr>
          <p:nvPr/>
        </p:nvPicPr>
        <p:blipFill>
          <a:blip r:embed="rId5"/>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19263B0E-3446-4A60-9E1C-EDC55E327218}"/>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6DFC38E9-4ED1-4D57-8083-7CB1999D5A04}"/>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55868DDD-567F-4408-9711-128D15FD58BE}"/>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539EE89-4F69-4B60-A707-736E64164F8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0953C0BA-B772-4F60-AAD1-519C184C6DE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36391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179992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05099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50081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695400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21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F59D0F"/>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3" name="Group 32">
            <a:extLst>
              <a:ext uri="{FF2B5EF4-FFF2-40B4-BE49-F238E27FC236}">
                <a16:creationId xmlns:a16="http://schemas.microsoft.com/office/drawing/2014/main" id="{D063D089-C4A4-41C2-A248-4B0A1198ED97}"/>
              </a:ext>
            </a:extLst>
          </p:cNvPr>
          <p:cNvGrpSpPr/>
          <p:nvPr userDrawn="1"/>
        </p:nvGrpSpPr>
        <p:grpSpPr>
          <a:xfrm>
            <a:off x="9197788" y="6102926"/>
            <a:ext cx="2640667" cy="535871"/>
            <a:chOff x="9197788" y="6102926"/>
            <a:chExt cx="2640667" cy="535871"/>
          </a:xfrm>
        </p:grpSpPr>
        <p:grpSp>
          <p:nvGrpSpPr>
            <p:cNvPr id="34" name="Group 33">
              <a:extLst>
                <a:ext uri="{FF2B5EF4-FFF2-40B4-BE49-F238E27FC236}">
                  <a16:creationId xmlns:a16="http://schemas.microsoft.com/office/drawing/2014/main" id="{80D8A9DF-2FBA-4151-97A1-F14428D6C620}"/>
                </a:ext>
              </a:extLst>
            </p:cNvPr>
            <p:cNvGrpSpPr/>
            <p:nvPr userDrawn="1"/>
          </p:nvGrpSpPr>
          <p:grpSpPr>
            <a:xfrm>
              <a:off x="9197788" y="6102926"/>
              <a:ext cx="535871" cy="535871"/>
              <a:chOff x="-260066" y="4222376"/>
              <a:chExt cx="806823" cy="806823"/>
            </a:xfrm>
          </p:grpSpPr>
          <p:grpSp>
            <p:nvGrpSpPr>
              <p:cNvPr id="63" name="Group 62">
                <a:extLst>
                  <a:ext uri="{FF2B5EF4-FFF2-40B4-BE49-F238E27FC236}">
                    <a16:creationId xmlns:a16="http://schemas.microsoft.com/office/drawing/2014/main" id="{E2CA7ED9-BA8D-4776-9255-328D44BDC227}"/>
                  </a:ext>
                </a:extLst>
              </p:cNvPr>
              <p:cNvGrpSpPr/>
              <p:nvPr userDrawn="1"/>
            </p:nvGrpSpPr>
            <p:grpSpPr>
              <a:xfrm>
                <a:off x="-260066" y="4222376"/>
                <a:ext cx="806823" cy="806823"/>
                <a:chOff x="-260066" y="4222376"/>
                <a:chExt cx="806823" cy="806823"/>
              </a:xfrm>
            </p:grpSpPr>
            <p:sp>
              <p:nvSpPr>
                <p:cNvPr id="65" name="Oval 64">
                  <a:extLst>
                    <a:ext uri="{FF2B5EF4-FFF2-40B4-BE49-F238E27FC236}">
                      <a16:creationId xmlns:a16="http://schemas.microsoft.com/office/drawing/2014/main" id="{E0BEECAB-34E3-430B-9AAF-F31D3B7F5BBC}"/>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6" name="Oval 65">
                  <a:extLst>
                    <a:ext uri="{FF2B5EF4-FFF2-40B4-BE49-F238E27FC236}">
                      <a16:creationId xmlns:a16="http://schemas.microsoft.com/office/drawing/2014/main" id="{883CB3FC-B481-4B5D-824A-8B488F57C1AB}"/>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4" name="Picture 63">
                <a:extLst>
                  <a:ext uri="{FF2B5EF4-FFF2-40B4-BE49-F238E27FC236}">
                    <a16:creationId xmlns:a16="http://schemas.microsoft.com/office/drawing/2014/main" id="{6539A0A6-F3FA-4135-82CF-E0EB77FA444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35" name="Group 34">
              <a:extLst>
                <a:ext uri="{FF2B5EF4-FFF2-40B4-BE49-F238E27FC236}">
                  <a16:creationId xmlns:a16="http://schemas.microsoft.com/office/drawing/2014/main" id="{C2C2A477-8443-425D-B67B-08B8C788D0E2}"/>
                </a:ext>
              </a:extLst>
            </p:cNvPr>
            <p:cNvGrpSpPr/>
            <p:nvPr userDrawn="1"/>
          </p:nvGrpSpPr>
          <p:grpSpPr>
            <a:xfrm>
              <a:off x="10250186" y="6102926"/>
              <a:ext cx="535871" cy="535871"/>
              <a:chOff x="5526688" y="4464425"/>
              <a:chExt cx="2129548" cy="2129548"/>
            </a:xfrm>
          </p:grpSpPr>
          <p:sp>
            <p:nvSpPr>
              <p:cNvPr id="60" name="Oval 59">
                <a:extLst>
                  <a:ext uri="{FF2B5EF4-FFF2-40B4-BE49-F238E27FC236}">
                    <a16:creationId xmlns:a16="http://schemas.microsoft.com/office/drawing/2014/main" id="{D9B1AC59-0717-40A9-BFA5-8352C1D6EE2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1" name="Oval 60">
                <a:extLst>
                  <a:ext uri="{FF2B5EF4-FFF2-40B4-BE49-F238E27FC236}">
                    <a16:creationId xmlns:a16="http://schemas.microsoft.com/office/drawing/2014/main" id="{DBDF697D-904B-49F0-A4F7-C81165648125}"/>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2" name="Picture 61">
                <a:extLst>
                  <a:ext uri="{FF2B5EF4-FFF2-40B4-BE49-F238E27FC236}">
                    <a16:creationId xmlns:a16="http://schemas.microsoft.com/office/drawing/2014/main" id="{8DBA4B18-AE45-482B-80D5-F125EE005E1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36" name="Group 35">
              <a:extLst>
                <a:ext uri="{FF2B5EF4-FFF2-40B4-BE49-F238E27FC236}">
                  <a16:creationId xmlns:a16="http://schemas.microsoft.com/office/drawing/2014/main" id="{ACCCB0AE-523C-468A-B452-A492B0D8C90B}"/>
                </a:ext>
              </a:extLst>
            </p:cNvPr>
            <p:cNvGrpSpPr/>
            <p:nvPr userDrawn="1"/>
          </p:nvGrpSpPr>
          <p:grpSpPr>
            <a:xfrm>
              <a:off x="11302584" y="6102926"/>
              <a:ext cx="535871" cy="535871"/>
              <a:chOff x="9708907" y="4464425"/>
              <a:chExt cx="2129548" cy="2129548"/>
            </a:xfrm>
          </p:grpSpPr>
          <p:sp>
            <p:nvSpPr>
              <p:cNvPr id="57" name="Oval 56">
                <a:extLst>
                  <a:ext uri="{FF2B5EF4-FFF2-40B4-BE49-F238E27FC236}">
                    <a16:creationId xmlns:a16="http://schemas.microsoft.com/office/drawing/2014/main" id="{368802BD-CFB5-4E1A-A81E-DECA31B50D21}"/>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8" name="Oval 57">
                <a:extLst>
                  <a:ext uri="{FF2B5EF4-FFF2-40B4-BE49-F238E27FC236}">
                    <a16:creationId xmlns:a16="http://schemas.microsoft.com/office/drawing/2014/main" id="{FF17F366-B447-4759-A90F-4FDE99FA94DC}"/>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9" name="Picture 58">
                <a:extLst>
                  <a:ext uri="{FF2B5EF4-FFF2-40B4-BE49-F238E27FC236}">
                    <a16:creationId xmlns:a16="http://schemas.microsoft.com/office/drawing/2014/main" id="{1C80A2F6-EC10-4DC8-8F2B-7E37F0E10DB4}"/>
                  </a:ext>
                </a:extLst>
              </p:cNvPr>
              <p:cNvPicPr>
                <a:picLocks noChangeAspect="1"/>
              </p:cNvPicPr>
              <p:nvPr userDrawn="1"/>
            </p:nvPicPr>
            <p:blipFill>
              <a:blip r:embed="rId5"/>
              <a:stretch>
                <a:fillRect/>
              </a:stretch>
            </p:blipFill>
            <p:spPr>
              <a:xfrm>
                <a:off x="9959565" y="4688188"/>
                <a:ext cx="1647135" cy="1647135"/>
              </a:xfrm>
              <a:prstGeom prst="rect">
                <a:avLst/>
              </a:prstGeom>
            </p:spPr>
          </p:pic>
        </p:grpSp>
        <p:grpSp>
          <p:nvGrpSpPr>
            <p:cNvPr id="37" name="Group 36">
              <a:extLst>
                <a:ext uri="{FF2B5EF4-FFF2-40B4-BE49-F238E27FC236}">
                  <a16:creationId xmlns:a16="http://schemas.microsoft.com/office/drawing/2014/main" id="{C8C15E4A-6A2B-4362-8F48-D5785F94C7A1}"/>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00647494-4B48-469F-8FB2-92E573ADB252}"/>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5" name="Oval 54">
                <a:extLst>
                  <a:ext uri="{FF2B5EF4-FFF2-40B4-BE49-F238E27FC236}">
                    <a16:creationId xmlns:a16="http://schemas.microsoft.com/office/drawing/2014/main" id="{78747DEE-9E3E-479C-8512-EC8DBFDBBEA0}"/>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6" name="Picture 55">
                <a:extLst>
                  <a:ext uri="{FF2B5EF4-FFF2-40B4-BE49-F238E27FC236}">
                    <a16:creationId xmlns:a16="http://schemas.microsoft.com/office/drawing/2014/main" id="{DF825B9E-BB48-46F0-9B50-2B40915557DE}"/>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0" name="Group 49">
              <a:extLst>
                <a:ext uri="{FF2B5EF4-FFF2-40B4-BE49-F238E27FC236}">
                  <a16:creationId xmlns:a16="http://schemas.microsoft.com/office/drawing/2014/main" id="{801D1C2A-13A5-44B9-99A1-A3C9A5C02A88}"/>
                </a:ext>
              </a:extLst>
            </p:cNvPr>
            <p:cNvGrpSpPr/>
            <p:nvPr userDrawn="1"/>
          </p:nvGrpSpPr>
          <p:grpSpPr>
            <a:xfrm>
              <a:off x="10776386" y="6102926"/>
              <a:ext cx="535871" cy="535871"/>
              <a:chOff x="7617800" y="4464425"/>
              <a:chExt cx="2129548" cy="2129548"/>
            </a:xfrm>
          </p:grpSpPr>
          <p:sp>
            <p:nvSpPr>
              <p:cNvPr id="51" name="Oval 50">
                <a:extLst>
                  <a:ext uri="{FF2B5EF4-FFF2-40B4-BE49-F238E27FC236}">
                    <a16:creationId xmlns:a16="http://schemas.microsoft.com/office/drawing/2014/main" id="{73E2EFFC-6971-4204-BE1D-A145B16FFCF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2" name="Oval 51">
                <a:extLst>
                  <a:ext uri="{FF2B5EF4-FFF2-40B4-BE49-F238E27FC236}">
                    <a16:creationId xmlns:a16="http://schemas.microsoft.com/office/drawing/2014/main" id="{6244F62B-521F-49C6-BA50-2A17FC85B028}"/>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3" name="Picture 52">
                <a:extLst>
                  <a:ext uri="{FF2B5EF4-FFF2-40B4-BE49-F238E27FC236}">
                    <a16:creationId xmlns:a16="http://schemas.microsoft.com/office/drawing/2014/main" id="{B9E25AEC-2129-4217-9958-722DAD007B4F}"/>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22953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8699348" cy="1443144"/>
          </a:xfrm>
        </p:spPr>
        <p:txBody>
          <a:bodyPr lIns="0" tIns="0" rIns="0" bIns="0" anchor="b">
            <a:noAutofit/>
          </a:bodyPr>
          <a:lstStyle>
            <a:lvl1pPr algn="l">
              <a:defRPr sz="5000" i="0">
                <a:solidFill>
                  <a:schemeClr val="bg1"/>
                </a:solidFill>
              </a:defRPr>
            </a:lvl1pPr>
          </a:lstStyle>
          <a:p>
            <a:r>
              <a:rPr lang="en-US" dirty="0"/>
              <a:t>Project &amp; </a:t>
            </a:r>
            <a:r>
              <a:rPr lang="en-US" dirty="0" err="1"/>
              <a:t>Programme</a:t>
            </a:r>
            <a:r>
              <a:rPr lang="en-US" dirty="0"/>
              <a:t> Management</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F59D0F"/>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4E2321BC-6BB7-4F49-89BD-C3B6569CB7E0}"/>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0435ED70-2B8C-4C7D-9815-C71ECF4AB0D6}"/>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C7450E5C-71F8-44AE-886B-AF8B9FEC851E}"/>
              </a:ext>
            </a:extLst>
          </p:cNvPr>
          <p:cNvSpPr txBox="1"/>
          <p:nvPr/>
        </p:nvSpPr>
        <p:spPr>
          <a:xfrm>
            <a:off x="602669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F264B020-93E2-44CD-B25F-E701C723653D}"/>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rgbClr val="F59D0F"/>
                </a:solidFill>
              </a:rPr>
              <a:t>PROJECT &amp; PROGRAMME MANAGEMENT</a:t>
            </a:r>
          </a:p>
        </p:txBody>
      </p:sp>
      <p:sp>
        <p:nvSpPr>
          <p:cNvPr id="96" name="TextBox 95">
            <a:extLst>
              <a:ext uri="{FF2B5EF4-FFF2-40B4-BE49-F238E27FC236}">
                <a16:creationId xmlns:a16="http://schemas.microsoft.com/office/drawing/2014/main" id="{982E7D12-7394-46F2-963B-EE5A0956A6F9}"/>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E92E29E0-FD94-4F04-8C60-4D049A91AB7B}"/>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83995F0D-583A-4B9B-8FE5-428505A17912}"/>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2482B9CD-5C8F-4933-A28D-8A933769D136}"/>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9798B538-006D-4914-AD0A-B797763747D4}"/>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61C44AD9-8158-4696-9F1A-F1807DFD7A4B}"/>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B121946-D245-4874-B9BE-B17224E07F1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8B5C11AA-3ADE-4E1D-BA0F-E9CAB6BE05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4F6B971F-AE50-4A69-865B-11B4FA3C410D}"/>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52460429-4253-49D3-85D6-266B6357E252}"/>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6A05934F-AA9D-40DD-8B51-6006F4D6EBAA}"/>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105D327B-905D-4EF3-A74F-45784077055F}"/>
              </a:ext>
            </a:extLst>
          </p:cNvPr>
          <p:cNvGrpSpPr/>
          <p:nvPr/>
        </p:nvGrpSpPr>
        <p:grpSpPr>
          <a:xfrm>
            <a:off x="6435933" y="3387516"/>
            <a:ext cx="2368394" cy="1209048"/>
            <a:chOff x="3948112" y="2686050"/>
            <a:chExt cx="3479801" cy="1776413"/>
          </a:xfrm>
          <a:solidFill>
            <a:srgbClr val="F59D0F"/>
          </a:solidFill>
        </p:grpSpPr>
        <p:sp>
          <p:nvSpPr>
            <p:cNvPr id="110" name="Freeform 9">
              <a:extLst>
                <a:ext uri="{FF2B5EF4-FFF2-40B4-BE49-F238E27FC236}">
                  <a16:creationId xmlns:a16="http://schemas.microsoft.com/office/drawing/2014/main" id="{2A720EEC-C93A-4D4C-887D-F7373A1BABAC}"/>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8EE6F09D-5D70-4CC0-88E8-3CCEB34D1F4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BC4C2F34-31AC-4C71-970E-788F318E4665}"/>
              </a:ext>
            </a:extLst>
          </p:cNvPr>
          <p:cNvPicPr>
            <a:picLocks noChangeAspect="1"/>
          </p:cNvPicPr>
          <p:nvPr/>
        </p:nvPicPr>
        <p:blipFill>
          <a:blip r:embed="rId3"/>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E6BB1215-4726-412F-8243-D7CFDD5376C7}"/>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887A4558-ECF6-48F2-A4A2-38AFA9C3C857}"/>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5695289E-F9CE-46B0-8ED9-422BE1CF4361}"/>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BBE6A426-654E-4E30-AD7C-96238CC1361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A3A22AB0-F062-4A1F-B421-01FACC6F7FDB}"/>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E78ACF5-4969-4929-85C1-BE84C5B6FD95}"/>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5C5F686D-315C-4145-A8B8-7F6C77E30E2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642674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20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43236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741553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4944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image" Target="../media/image17.png"/><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theme" Target="../theme/theme10.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5.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4.png"/><Relationship Id="rId5" Type="http://schemas.openxmlformats.org/officeDocument/2006/relationships/slideLayout" Target="../slideLayouts/slideLayout70.xml"/><Relationship Id="rId10" Type="http://schemas.openxmlformats.org/officeDocument/2006/relationships/image" Target="../media/image23.png"/><Relationship Id="rId4" Type="http://schemas.openxmlformats.org/officeDocument/2006/relationships/slideLayout" Target="../slideLayouts/slideLayout69.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6.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25.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4.png"/><Relationship Id="rId5" Type="http://schemas.openxmlformats.org/officeDocument/2006/relationships/slideLayout" Target="../slideLayouts/slideLayout77.xml"/><Relationship Id="rId10" Type="http://schemas.openxmlformats.org/officeDocument/2006/relationships/image" Target="../media/image23.png"/><Relationship Id="rId4" Type="http://schemas.openxmlformats.org/officeDocument/2006/relationships/slideLayout" Target="../slideLayouts/slideLayout76.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2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3.png"/><Relationship Id="rId5" Type="http://schemas.openxmlformats.org/officeDocument/2006/relationships/slideLayout" Target="../slideLayouts/slideLayout84.xml"/><Relationship Id="rId10" Type="http://schemas.openxmlformats.org/officeDocument/2006/relationships/image" Target="../media/image27.png"/><Relationship Id="rId4" Type="http://schemas.openxmlformats.org/officeDocument/2006/relationships/slideLayout" Target="../slideLayouts/slideLayout83.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23.png"/><Relationship Id="rId5" Type="http://schemas.openxmlformats.org/officeDocument/2006/relationships/slideLayout" Target="../slideLayouts/slideLayout91.xml"/><Relationship Id="rId10" Type="http://schemas.openxmlformats.org/officeDocument/2006/relationships/image" Target="../media/image27.png"/><Relationship Id="rId4" Type="http://schemas.openxmlformats.org/officeDocument/2006/relationships/slideLayout" Target="../slideLayouts/slideLayout90.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3.png"/><Relationship Id="rId5" Type="http://schemas.openxmlformats.org/officeDocument/2006/relationships/slideLayout" Target="../slideLayouts/slideLayout98.xml"/><Relationship Id="rId10" Type="http://schemas.openxmlformats.org/officeDocument/2006/relationships/image" Target="../media/image27.png"/><Relationship Id="rId4" Type="http://schemas.openxmlformats.org/officeDocument/2006/relationships/slideLayout" Target="../slideLayouts/slideLayout97.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4.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3.png"/><Relationship Id="rId5" Type="http://schemas.openxmlformats.org/officeDocument/2006/relationships/slideLayout" Target="../slideLayouts/slideLayout105.xml"/><Relationship Id="rId10" Type="http://schemas.openxmlformats.org/officeDocument/2006/relationships/image" Target="../media/image27.png"/><Relationship Id="rId4" Type="http://schemas.openxmlformats.org/officeDocument/2006/relationships/slideLayout" Target="../slideLayouts/slideLayout104.xml"/><Relationship Id="rId9" Type="http://schemas.openxmlformats.org/officeDocument/2006/relationships/image" Target="../media/image17.png"/><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6684517"/>
      </p:ext>
    </p:extLst>
  </p:cSld>
  <p:clrMap bg1="lt1" tx1="dk1" bg2="lt2" tx2="dk2" accent1="accent1" accent2="accent2" accent3="accent3" accent4="accent4" accent5="accent5" accent6="accent6" hlink="hlink" folHlink="folHlink"/>
  <p:sldLayoutIdLst>
    <p:sldLayoutId id="2147483734" r:id="rId1"/>
    <p:sldLayoutId id="2147483682" r:id="rId2"/>
    <p:sldLayoutId id="2147483735" r:id="rId3"/>
    <p:sldLayoutId id="2147483736" r:id="rId4"/>
    <p:sldLayoutId id="2147483737" r:id="rId5"/>
    <p:sldLayoutId id="2147483741" r:id="rId6"/>
    <p:sldLayoutId id="2147483677" r:id="rId7"/>
    <p:sldLayoutId id="2147483738" r:id="rId8"/>
    <p:sldLayoutId id="2147483739" r:id="rId9"/>
    <p:sldLayoutId id="2147483740" r:id="rId10"/>
    <p:sldLayoutId id="2147483659" r:id="rId11"/>
    <p:sldLayoutId id="2147483685" r:id="rId12"/>
    <p:sldLayoutId id="2147483742" r:id="rId13"/>
    <p:sldLayoutId id="2147483663" r:id="rId14"/>
    <p:sldLayoutId id="2147483662" r:id="rId15"/>
    <p:sldLayoutId id="2147483660" r:id="rId16"/>
    <p:sldLayoutId id="2147483680" r:id="rId17"/>
    <p:sldLayoutId id="2147483730" r:id="rId18"/>
    <p:sldLayoutId id="2147483661" r:id="rId19"/>
    <p:sldLayoutId id="2147483671" r:id="rId20"/>
    <p:sldLayoutId id="2147483732" r:id="rId21"/>
    <p:sldLayoutId id="2147483664" r:id="rId22"/>
    <p:sldLayoutId id="2147483731" r:id="rId23"/>
    <p:sldLayoutId id="2147483733"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3997" userDrawn="1">
          <p15:clr>
            <a:srgbClr val="F26B43"/>
          </p15:clr>
        </p15:guide>
        <p15:guide id="4" pos="7446" userDrawn="1">
          <p15:clr>
            <a:srgbClr val="F26B43"/>
          </p15:clr>
        </p15:guide>
        <p15:guide id="5" orient="horz" pos="890" userDrawn="1">
          <p15:clr>
            <a:srgbClr val="F26B43"/>
          </p15:clr>
        </p15:guide>
        <p15:guide id="6" orient="horz" pos="104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E8A60C66-67A0-4204-B810-17DD6B838AF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a:p>
            <a:pPr algn="l"/>
            <a:endParaRPr lang="en-GB" sz="800"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6CC10A-6973-468B-A5DE-08CED81E456B}"/>
              </a:ext>
            </a:extLst>
          </p:cNvPr>
          <p:cNvPicPr>
            <a:picLocks noChangeAspect="1"/>
          </p:cNvPicPr>
          <p:nvPr userDrawn="1"/>
        </p:nvPicPr>
        <p:blipFill>
          <a:blip r:embed="rId58"/>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84583116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26"/>
          <a:stretch>
            <a:fillRect/>
          </a:stretch>
        </p:blipFill>
        <p:spPr>
          <a:xfrm>
            <a:off x="10841905" y="318584"/>
            <a:ext cx="998715" cy="743887"/>
          </a:xfrm>
          <a:prstGeom prst="rect">
            <a:avLst/>
          </a:prstGeom>
        </p:spPr>
      </p:pic>
      <p:sp>
        <p:nvSpPr>
          <p:cNvPr id="8" name="TextBox 7">
            <a:extLst>
              <a:ext uri="{FF2B5EF4-FFF2-40B4-BE49-F238E27FC236}">
                <a16:creationId xmlns:a16="http://schemas.microsoft.com/office/drawing/2014/main" id="{AD14356F-658F-4716-9297-FB96904B967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902"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665288"/>
            <a:ext cx="11461750" cy="467995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19"/>
          <a:stretch>
            <a:fillRect/>
          </a:stretch>
        </p:blipFill>
        <p:spPr>
          <a:xfrm>
            <a:off x="10841905" y="318584"/>
            <a:ext cx="998715" cy="743887"/>
          </a:xfrm>
          <a:prstGeom prst="rect">
            <a:avLst/>
          </a:prstGeom>
        </p:spPr>
      </p:pic>
      <p:sp>
        <p:nvSpPr>
          <p:cNvPr id="11" name="TextBox 10">
            <a:extLst>
              <a:ext uri="{FF2B5EF4-FFF2-40B4-BE49-F238E27FC236}">
                <a16:creationId xmlns:a16="http://schemas.microsoft.com/office/drawing/2014/main" id="{393CFCEA-0447-46D6-AEDB-B0AA1CD4C647}"/>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sp>
        <p:nvSpPr>
          <p:cNvPr id="8" name="TextBox 7">
            <a:extLst>
              <a:ext uri="{FF2B5EF4-FFF2-40B4-BE49-F238E27FC236}">
                <a16:creationId xmlns:a16="http://schemas.microsoft.com/office/drawing/2014/main" id="{09FAB29A-CD93-4033-BDB1-E4AFE77D70C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
        <p:nvSpPr>
          <p:cNvPr id="4" name="Footer Placeholder 3">
            <a:extLst>
              <a:ext uri="{FF2B5EF4-FFF2-40B4-BE49-F238E27FC236}">
                <a16:creationId xmlns:a16="http://schemas.microsoft.com/office/drawing/2014/main" id="{41ED5065-95BB-40D8-A3DF-6B98FF9C9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124890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6" orient="horz" pos="1049" userDrawn="1">
          <p15:clr>
            <a:srgbClr val="F26B43"/>
          </p15:clr>
        </p15:guide>
        <p15:guide id="7" orient="horz" pos="12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4DC9E8CF-6242-45F7-8A4E-D2D6765A911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17" name="Group 16">
            <a:extLst>
              <a:ext uri="{FF2B5EF4-FFF2-40B4-BE49-F238E27FC236}">
                <a16:creationId xmlns:a16="http://schemas.microsoft.com/office/drawing/2014/main" id="{00BA520C-B738-4D9C-84EE-69538460D637}"/>
              </a:ext>
            </a:extLst>
          </p:cNvPr>
          <p:cNvGrpSpPr/>
          <p:nvPr userDrawn="1"/>
        </p:nvGrpSpPr>
        <p:grpSpPr>
          <a:xfrm>
            <a:off x="9197788" y="6102926"/>
            <a:ext cx="2640667" cy="535871"/>
            <a:chOff x="9197788" y="6102926"/>
            <a:chExt cx="2640667" cy="535871"/>
          </a:xfrm>
        </p:grpSpPr>
        <p:grpSp>
          <p:nvGrpSpPr>
            <p:cNvPr id="13" name="Group 12">
              <a:extLst>
                <a:ext uri="{FF2B5EF4-FFF2-40B4-BE49-F238E27FC236}">
                  <a16:creationId xmlns:a16="http://schemas.microsoft.com/office/drawing/2014/main" id="{32B8B034-245E-4161-827A-AA9F37E67755}"/>
                </a:ext>
              </a:extLst>
            </p:cNvPr>
            <p:cNvGrpSpPr/>
            <p:nvPr userDrawn="1"/>
          </p:nvGrpSpPr>
          <p:grpSpPr>
            <a:xfrm>
              <a:off x="10250186" y="6102926"/>
              <a:ext cx="535871" cy="535871"/>
              <a:chOff x="5526688" y="4464425"/>
              <a:chExt cx="2129548" cy="2129548"/>
            </a:xfrm>
          </p:grpSpPr>
          <p:sp>
            <p:nvSpPr>
              <p:cNvPr id="34" name="Oval 33">
                <a:extLst>
                  <a:ext uri="{FF2B5EF4-FFF2-40B4-BE49-F238E27FC236}">
                    <a16:creationId xmlns:a16="http://schemas.microsoft.com/office/drawing/2014/main" id="{31979ADF-0484-4B0F-8129-475CBB6DBC0E}"/>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5" name="Oval 34">
                <a:extLst>
                  <a:ext uri="{FF2B5EF4-FFF2-40B4-BE49-F238E27FC236}">
                    <a16:creationId xmlns:a16="http://schemas.microsoft.com/office/drawing/2014/main" id="{A4D0C7E8-8694-4BB1-A1E3-FD30F561C4B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5" name="Picture 44">
                <a:extLst>
                  <a:ext uri="{FF2B5EF4-FFF2-40B4-BE49-F238E27FC236}">
                    <a16:creationId xmlns:a16="http://schemas.microsoft.com/office/drawing/2014/main" id="{A7AEDAFA-A919-4E34-92A3-D8ED2769CCFE}"/>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11" name="Group 10">
              <a:extLst>
                <a:ext uri="{FF2B5EF4-FFF2-40B4-BE49-F238E27FC236}">
                  <a16:creationId xmlns:a16="http://schemas.microsoft.com/office/drawing/2014/main" id="{6C4EDB44-AC78-4460-B019-8E9B2D75B736}"/>
                </a:ext>
              </a:extLst>
            </p:cNvPr>
            <p:cNvGrpSpPr/>
            <p:nvPr userDrawn="1"/>
          </p:nvGrpSpPr>
          <p:grpSpPr>
            <a:xfrm>
              <a:off x="11302584" y="6102926"/>
              <a:ext cx="535871" cy="535871"/>
              <a:chOff x="9708907" y="4464425"/>
              <a:chExt cx="2129548" cy="2129548"/>
            </a:xfrm>
          </p:grpSpPr>
          <p:sp>
            <p:nvSpPr>
              <p:cNvPr id="31" name="Oval 30">
                <a:extLst>
                  <a:ext uri="{FF2B5EF4-FFF2-40B4-BE49-F238E27FC236}">
                    <a16:creationId xmlns:a16="http://schemas.microsoft.com/office/drawing/2014/main" id="{D29FAE70-EEFB-4892-A740-B08217B7FDB0}"/>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2" name="Oval 31">
                <a:extLst>
                  <a:ext uri="{FF2B5EF4-FFF2-40B4-BE49-F238E27FC236}">
                    <a16:creationId xmlns:a16="http://schemas.microsoft.com/office/drawing/2014/main" id="{E1D8CC2E-D07C-4354-B3FA-F26C8C1E8991}"/>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6" name="Picture 45">
                <a:extLst>
                  <a:ext uri="{FF2B5EF4-FFF2-40B4-BE49-F238E27FC236}">
                    <a16:creationId xmlns:a16="http://schemas.microsoft.com/office/drawing/2014/main" id="{30656A40-CCAE-40C8-B11C-B66C87EFC928}"/>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14" name="Group 13">
              <a:extLst>
                <a:ext uri="{FF2B5EF4-FFF2-40B4-BE49-F238E27FC236}">
                  <a16:creationId xmlns:a16="http://schemas.microsoft.com/office/drawing/2014/main" id="{BB5D28DE-67A4-4882-BEE1-52720DA82C8F}"/>
                </a:ext>
              </a:extLst>
            </p:cNvPr>
            <p:cNvGrpSpPr/>
            <p:nvPr userDrawn="1"/>
          </p:nvGrpSpPr>
          <p:grpSpPr>
            <a:xfrm>
              <a:off x="9723987" y="6102926"/>
              <a:ext cx="535871" cy="535871"/>
              <a:chOff x="3435577" y="4464425"/>
              <a:chExt cx="2129548" cy="2129548"/>
            </a:xfrm>
          </p:grpSpPr>
          <p:sp>
            <p:nvSpPr>
              <p:cNvPr id="28" name="Oval 27">
                <a:extLst>
                  <a:ext uri="{FF2B5EF4-FFF2-40B4-BE49-F238E27FC236}">
                    <a16:creationId xmlns:a16="http://schemas.microsoft.com/office/drawing/2014/main" id="{44B8A5A5-D253-4EF7-9CAA-E9110C4B887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29" name="Oval 28">
                <a:extLst>
                  <a:ext uri="{FF2B5EF4-FFF2-40B4-BE49-F238E27FC236}">
                    <a16:creationId xmlns:a16="http://schemas.microsoft.com/office/drawing/2014/main" id="{96F91C14-3F4E-4C27-9BC2-931E7DAC7B2F}"/>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7" name="Picture 46">
                <a:extLst>
                  <a:ext uri="{FF2B5EF4-FFF2-40B4-BE49-F238E27FC236}">
                    <a16:creationId xmlns:a16="http://schemas.microsoft.com/office/drawing/2014/main" id="{BDFEA6AF-A65D-4FC0-B17E-840C38B38439}"/>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12" name="Group 11">
              <a:extLst>
                <a:ext uri="{FF2B5EF4-FFF2-40B4-BE49-F238E27FC236}">
                  <a16:creationId xmlns:a16="http://schemas.microsoft.com/office/drawing/2014/main" id="{A7A0392E-5E38-456B-95AC-D839B5DAAEC0}"/>
                </a:ext>
              </a:extLst>
            </p:cNvPr>
            <p:cNvGrpSpPr/>
            <p:nvPr userDrawn="1"/>
          </p:nvGrpSpPr>
          <p:grpSpPr>
            <a:xfrm>
              <a:off x="10776386" y="6102926"/>
              <a:ext cx="535871" cy="535871"/>
              <a:chOff x="7617800" y="4464425"/>
              <a:chExt cx="2129548" cy="2129548"/>
            </a:xfrm>
          </p:grpSpPr>
          <p:sp>
            <p:nvSpPr>
              <p:cNvPr id="37" name="Oval 36">
                <a:extLst>
                  <a:ext uri="{FF2B5EF4-FFF2-40B4-BE49-F238E27FC236}">
                    <a16:creationId xmlns:a16="http://schemas.microsoft.com/office/drawing/2014/main" id="{1567BB3D-52E5-4194-BEAE-D678EC727E3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8" name="Oval 37">
                <a:extLst>
                  <a:ext uri="{FF2B5EF4-FFF2-40B4-BE49-F238E27FC236}">
                    <a16:creationId xmlns:a16="http://schemas.microsoft.com/office/drawing/2014/main" id="{D49B9972-AB80-4847-A854-223845FCA57D}"/>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8" name="Picture 47">
                <a:extLst>
                  <a:ext uri="{FF2B5EF4-FFF2-40B4-BE49-F238E27FC236}">
                    <a16:creationId xmlns:a16="http://schemas.microsoft.com/office/drawing/2014/main" id="{D9BE8AE1-372D-4C34-A3AC-3FE982CE179C}"/>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40" name="Group 39">
              <a:extLst>
                <a:ext uri="{FF2B5EF4-FFF2-40B4-BE49-F238E27FC236}">
                  <a16:creationId xmlns:a16="http://schemas.microsoft.com/office/drawing/2014/main" id="{5155B8A5-8FCE-4D52-922D-D2886D4B7E79}"/>
                </a:ext>
              </a:extLst>
            </p:cNvPr>
            <p:cNvGrpSpPr/>
            <p:nvPr userDrawn="1"/>
          </p:nvGrpSpPr>
          <p:grpSpPr>
            <a:xfrm>
              <a:off x="9197788" y="6102926"/>
              <a:ext cx="535871" cy="535871"/>
              <a:chOff x="-260066" y="4222376"/>
              <a:chExt cx="806823" cy="806823"/>
            </a:xfrm>
          </p:grpSpPr>
          <p:grpSp>
            <p:nvGrpSpPr>
              <p:cNvPr id="41" name="Group 40">
                <a:extLst>
                  <a:ext uri="{FF2B5EF4-FFF2-40B4-BE49-F238E27FC236}">
                    <a16:creationId xmlns:a16="http://schemas.microsoft.com/office/drawing/2014/main" id="{80D3852B-735E-4F52-9AD0-B58F5123867E}"/>
                  </a:ext>
                </a:extLst>
              </p:cNvPr>
              <p:cNvGrpSpPr/>
              <p:nvPr userDrawn="1"/>
            </p:nvGrpSpPr>
            <p:grpSpPr>
              <a:xfrm>
                <a:off x="-260066" y="4222376"/>
                <a:ext cx="806823" cy="806823"/>
                <a:chOff x="-260066" y="4222376"/>
                <a:chExt cx="806823" cy="806823"/>
              </a:xfrm>
            </p:grpSpPr>
            <p:sp>
              <p:nvSpPr>
                <p:cNvPr id="43" name="Oval 42">
                  <a:extLst>
                    <a:ext uri="{FF2B5EF4-FFF2-40B4-BE49-F238E27FC236}">
                      <a16:creationId xmlns:a16="http://schemas.microsoft.com/office/drawing/2014/main" id="{D760BE6E-6F62-48E2-BA88-9CFA2D17A53F}"/>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4" name="Oval 43">
                  <a:extLst>
                    <a:ext uri="{FF2B5EF4-FFF2-40B4-BE49-F238E27FC236}">
                      <a16:creationId xmlns:a16="http://schemas.microsoft.com/office/drawing/2014/main" id="{1B1EAFCF-4F27-49C7-AD34-914869D147D8}"/>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42" name="Picture 41">
                <a:extLst>
                  <a:ext uri="{FF2B5EF4-FFF2-40B4-BE49-F238E27FC236}">
                    <a16:creationId xmlns:a16="http://schemas.microsoft.com/office/drawing/2014/main" id="{28BBD1E1-16CD-4196-A0F0-0A7EF96F3650}"/>
                  </a:ext>
                </a:extLst>
              </p:cNvPr>
              <p:cNvPicPr>
                <a:picLocks noChangeAspect="1"/>
              </p:cNvPicPr>
              <p:nvPr userDrawn="1"/>
            </p:nvPicPr>
            <p:blipFill>
              <a:blip r:embed="rId14"/>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14201052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37" r:id="rId3"/>
    <p:sldLayoutId id="2147483838" r:id="rId4"/>
    <p:sldLayoutId id="2147483839" r:id="rId5"/>
    <p:sldLayoutId id="2147483840" r:id="rId6"/>
    <p:sldLayoutId id="2147483842"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B32C16D-C02C-40B1-AC4C-A40C6F4FC896}"/>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E4269CB-8680-442C-9444-D1653C1C38F5}"/>
              </a:ext>
            </a:extLst>
          </p:cNvPr>
          <p:cNvGrpSpPr/>
          <p:nvPr userDrawn="1"/>
        </p:nvGrpSpPr>
        <p:grpSpPr>
          <a:xfrm>
            <a:off x="9197788" y="6102926"/>
            <a:ext cx="2640667" cy="535871"/>
            <a:chOff x="9197788" y="6102926"/>
            <a:chExt cx="2640667" cy="535871"/>
          </a:xfrm>
        </p:grpSpPr>
        <p:grpSp>
          <p:nvGrpSpPr>
            <p:cNvPr id="72" name="Group 71">
              <a:extLst>
                <a:ext uri="{FF2B5EF4-FFF2-40B4-BE49-F238E27FC236}">
                  <a16:creationId xmlns:a16="http://schemas.microsoft.com/office/drawing/2014/main" id="{563F18C3-83DF-4E49-AA87-CA14E01E1D8F}"/>
                </a:ext>
              </a:extLst>
            </p:cNvPr>
            <p:cNvGrpSpPr/>
            <p:nvPr userDrawn="1"/>
          </p:nvGrpSpPr>
          <p:grpSpPr>
            <a:xfrm>
              <a:off x="10250186" y="6102926"/>
              <a:ext cx="535871" cy="535871"/>
              <a:chOff x="5526688" y="4464425"/>
              <a:chExt cx="2129548" cy="2129548"/>
            </a:xfrm>
          </p:grpSpPr>
          <p:sp>
            <p:nvSpPr>
              <p:cNvPr id="73" name="Oval 72">
                <a:extLst>
                  <a:ext uri="{FF2B5EF4-FFF2-40B4-BE49-F238E27FC236}">
                    <a16:creationId xmlns:a16="http://schemas.microsoft.com/office/drawing/2014/main" id="{9F04B95A-FF7A-4ADE-A40A-9037E89E5D3F}"/>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4" name="Oval 73">
                <a:extLst>
                  <a:ext uri="{FF2B5EF4-FFF2-40B4-BE49-F238E27FC236}">
                    <a16:creationId xmlns:a16="http://schemas.microsoft.com/office/drawing/2014/main" id="{3758DFDE-DCDF-46B0-A714-D44B81E34AE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5" name="Picture 74">
                <a:extLst>
                  <a:ext uri="{FF2B5EF4-FFF2-40B4-BE49-F238E27FC236}">
                    <a16:creationId xmlns:a16="http://schemas.microsoft.com/office/drawing/2014/main" id="{33907AB8-9A78-4F12-9C44-8C30D6FEC11B}"/>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76" name="Group 75">
              <a:extLst>
                <a:ext uri="{FF2B5EF4-FFF2-40B4-BE49-F238E27FC236}">
                  <a16:creationId xmlns:a16="http://schemas.microsoft.com/office/drawing/2014/main" id="{E6D3AB97-792B-4C50-80B1-500DF65F6F1D}"/>
                </a:ext>
              </a:extLst>
            </p:cNvPr>
            <p:cNvGrpSpPr/>
            <p:nvPr userDrawn="1"/>
          </p:nvGrpSpPr>
          <p:grpSpPr>
            <a:xfrm>
              <a:off x="11302584" y="6102926"/>
              <a:ext cx="535871" cy="535871"/>
              <a:chOff x="9708907" y="4464425"/>
              <a:chExt cx="2129548" cy="2129548"/>
            </a:xfrm>
          </p:grpSpPr>
          <p:sp>
            <p:nvSpPr>
              <p:cNvPr id="77" name="Oval 76">
                <a:extLst>
                  <a:ext uri="{FF2B5EF4-FFF2-40B4-BE49-F238E27FC236}">
                    <a16:creationId xmlns:a16="http://schemas.microsoft.com/office/drawing/2014/main" id="{9B96C386-2AFE-4D94-94FA-5AB217031246}"/>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8" name="Oval 77">
                <a:extLst>
                  <a:ext uri="{FF2B5EF4-FFF2-40B4-BE49-F238E27FC236}">
                    <a16:creationId xmlns:a16="http://schemas.microsoft.com/office/drawing/2014/main" id="{0B7F5411-B0A3-479D-9DFD-3473A7E006F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9" name="Picture 78">
                <a:extLst>
                  <a:ext uri="{FF2B5EF4-FFF2-40B4-BE49-F238E27FC236}">
                    <a16:creationId xmlns:a16="http://schemas.microsoft.com/office/drawing/2014/main" id="{AD031B0A-4E1E-4A7A-A7B8-E891EC46D8C6}"/>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80" name="Group 79">
              <a:extLst>
                <a:ext uri="{FF2B5EF4-FFF2-40B4-BE49-F238E27FC236}">
                  <a16:creationId xmlns:a16="http://schemas.microsoft.com/office/drawing/2014/main" id="{F6BB1173-AB86-4605-AD63-186F157C252B}"/>
                </a:ext>
              </a:extLst>
            </p:cNvPr>
            <p:cNvGrpSpPr/>
            <p:nvPr userDrawn="1"/>
          </p:nvGrpSpPr>
          <p:grpSpPr>
            <a:xfrm>
              <a:off x="9723987" y="6102926"/>
              <a:ext cx="535871" cy="535871"/>
              <a:chOff x="3435577" y="4464425"/>
              <a:chExt cx="2129548" cy="2129548"/>
            </a:xfrm>
          </p:grpSpPr>
          <p:sp>
            <p:nvSpPr>
              <p:cNvPr id="81" name="Oval 80">
                <a:extLst>
                  <a:ext uri="{FF2B5EF4-FFF2-40B4-BE49-F238E27FC236}">
                    <a16:creationId xmlns:a16="http://schemas.microsoft.com/office/drawing/2014/main" id="{21EBBA6E-8559-44E1-9C4E-C61DC64F841F}"/>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2" name="Oval 81">
                <a:extLst>
                  <a:ext uri="{FF2B5EF4-FFF2-40B4-BE49-F238E27FC236}">
                    <a16:creationId xmlns:a16="http://schemas.microsoft.com/office/drawing/2014/main" id="{6F54C2CB-6F20-43CE-A97C-ED31C1AC2047}"/>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83" name="Picture 82">
                <a:extLst>
                  <a:ext uri="{FF2B5EF4-FFF2-40B4-BE49-F238E27FC236}">
                    <a16:creationId xmlns:a16="http://schemas.microsoft.com/office/drawing/2014/main" id="{3559632B-0DC6-4CFE-A93F-F069C72BB8E2}"/>
                  </a:ext>
                </a:extLst>
              </p:cNvPr>
              <p:cNvPicPr>
                <a:picLocks noChangeAspect="1"/>
              </p:cNvPicPr>
              <p:nvPr userDrawn="1"/>
            </p:nvPicPr>
            <p:blipFill>
              <a:blip r:embed="rId12"/>
              <a:stretch>
                <a:fillRect/>
              </a:stretch>
            </p:blipFill>
            <p:spPr>
              <a:xfrm>
                <a:off x="3794894" y="4744721"/>
                <a:ext cx="1473266" cy="1473266"/>
              </a:xfrm>
              <a:prstGeom prst="rect">
                <a:avLst/>
              </a:prstGeom>
            </p:spPr>
          </p:pic>
        </p:grpSp>
        <p:grpSp>
          <p:nvGrpSpPr>
            <p:cNvPr id="84" name="Group 83">
              <a:extLst>
                <a:ext uri="{FF2B5EF4-FFF2-40B4-BE49-F238E27FC236}">
                  <a16:creationId xmlns:a16="http://schemas.microsoft.com/office/drawing/2014/main" id="{4F98FF61-D7CE-498F-9758-07961B594E77}"/>
                </a:ext>
              </a:extLst>
            </p:cNvPr>
            <p:cNvGrpSpPr/>
            <p:nvPr userDrawn="1"/>
          </p:nvGrpSpPr>
          <p:grpSpPr>
            <a:xfrm>
              <a:off x="10776386" y="6102926"/>
              <a:ext cx="535871" cy="535871"/>
              <a:chOff x="7617800" y="4464425"/>
              <a:chExt cx="2129548" cy="2129548"/>
            </a:xfrm>
          </p:grpSpPr>
          <p:sp>
            <p:nvSpPr>
              <p:cNvPr id="85" name="Oval 84">
                <a:extLst>
                  <a:ext uri="{FF2B5EF4-FFF2-40B4-BE49-F238E27FC236}">
                    <a16:creationId xmlns:a16="http://schemas.microsoft.com/office/drawing/2014/main" id="{863C57C5-9A02-4558-B784-A6270A61A82A}"/>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6" name="Oval 85">
                <a:extLst>
                  <a:ext uri="{FF2B5EF4-FFF2-40B4-BE49-F238E27FC236}">
                    <a16:creationId xmlns:a16="http://schemas.microsoft.com/office/drawing/2014/main" id="{51751A27-E550-4ABA-9E5B-5913AD020FE1}"/>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87" name="Picture 86">
                <a:extLst>
                  <a:ext uri="{FF2B5EF4-FFF2-40B4-BE49-F238E27FC236}">
                    <a16:creationId xmlns:a16="http://schemas.microsoft.com/office/drawing/2014/main" id="{077A6332-8FE6-4409-AE22-0E2FC492D696}"/>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88" name="Group 87">
              <a:extLst>
                <a:ext uri="{FF2B5EF4-FFF2-40B4-BE49-F238E27FC236}">
                  <a16:creationId xmlns:a16="http://schemas.microsoft.com/office/drawing/2014/main" id="{E44E08B9-B7F1-4B61-9B1B-33E08259A577}"/>
                </a:ext>
              </a:extLst>
            </p:cNvPr>
            <p:cNvGrpSpPr/>
            <p:nvPr userDrawn="1"/>
          </p:nvGrpSpPr>
          <p:grpSpPr>
            <a:xfrm>
              <a:off x="9197788" y="6102926"/>
              <a:ext cx="535871" cy="535871"/>
              <a:chOff x="-260066" y="4222376"/>
              <a:chExt cx="806823" cy="806823"/>
            </a:xfrm>
          </p:grpSpPr>
          <p:grpSp>
            <p:nvGrpSpPr>
              <p:cNvPr id="89" name="Group 88">
                <a:extLst>
                  <a:ext uri="{FF2B5EF4-FFF2-40B4-BE49-F238E27FC236}">
                    <a16:creationId xmlns:a16="http://schemas.microsoft.com/office/drawing/2014/main" id="{7CB418C8-37CA-4CD7-B10E-51BD9848CCEB}"/>
                  </a:ext>
                </a:extLst>
              </p:cNvPr>
              <p:cNvGrpSpPr/>
              <p:nvPr userDrawn="1"/>
            </p:nvGrpSpPr>
            <p:grpSpPr>
              <a:xfrm>
                <a:off x="-260066" y="4222376"/>
                <a:ext cx="806823" cy="806823"/>
                <a:chOff x="-260066" y="4222376"/>
                <a:chExt cx="806823" cy="806823"/>
              </a:xfrm>
            </p:grpSpPr>
            <p:sp>
              <p:nvSpPr>
                <p:cNvPr id="91" name="Oval 90">
                  <a:extLst>
                    <a:ext uri="{FF2B5EF4-FFF2-40B4-BE49-F238E27FC236}">
                      <a16:creationId xmlns:a16="http://schemas.microsoft.com/office/drawing/2014/main" id="{43D95699-006C-4A0D-A55E-76578F6E3B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2" name="Oval 91">
                  <a:extLst>
                    <a:ext uri="{FF2B5EF4-FFF2-40B4-BE49-F238E27FC236}">
                      <a16:creationId xmlns:a16="http://schemas.microsoft.com/office/drawing/2014/main" id="{D75E3321-04AE-4C50-8E75-9C4D3E9C83A2}"/>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90" name="Picture 89">
                <a:extLst>
                  <a:ext uri="{FF2B5EF4-FFF2-40B4-BE49-F238E27FC236}">
                    <a16:creationId xmlns:a16="http://schemas.microsoft.com/office/drawing/2014/main" id="{898B302A-C680-489F-9FD8-CC38110C8663}"/>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9731117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06717401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72" r:id="rId3"/>
    <p:sldLayoutId id="2147483873" r:id="rId4"/>
    <p:sldLayoutId id="2147483874" r:id="rId5"/>
    <p:sldLayoutId id="2147483875" r:id="rId6"/>
    <p:sldLayoutId id="2147483876"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7301"/>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AC651904-1BDA-4E15-BCF7-8D04E454653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FFA2DD4-CB5A-4BB8-8128-959FFABF623F}"/>
              </a:ext>
            </a:extLst>
          </p:cNvPr>
          <p:cNvGrpSpPr/>
          <p:nvPr userDrawn="1"/>
        </p:nvGrpSpPr>
        <p:grpSpPr>
          <a:xfrm>
            <a:off x="9197788" y="6102926"/>
            <a:ext cx="2640667" cy="535871"/>
            <a:chOff x="9197788" y="6102926"/>
            <a:chExt cx="2640667" cy="535871"/>
          </a:xfrm>
        </p:grpSpPr>
        <p:grpSp>
          <p:nvGrpSpPr>
            <p:cNvPr id="48" name="Group 47">
              <a:extLst>
                <a:ext uri="{FF2B5EF4-FFF2-40B4-BE49-F238E27FC236}">
                  <a16:creationId xmlns:a16="http://schemas.microsoft.com/office/drawing/2014/main" id="{9C0FF18E-48FB-477D-A497-C9F3391EB81E}"/>
                </a:ext>
              </a:extLst>
            </p:cNvPr>
            <p:cNvGrpSpPr/>
            <p:nvPr userDrawn="1"/>
          </p:nvGrpSpPr>
          <p:grpSpPr>
            <a:xfrm>
              <a:off x="9197788" y="6102926"/>
              <a:ext cx="535871" cy="535871"/>
              <a:chOff x="-260066" y="4222376"/>
              <a:chExt cx="806823" cy="806823"/>
            </a:xfrm>
          </p:grpSpPr>
          <p:sp>
            <p:nvSpPr>
              <p:cNvPr id="72" name="Oval 71">
                <a:extLst>
                  <a:ext uri="{FF2B5EF4-FFF2-40B4-BE49-F238E27FC236}">
                    <a16:creationId xmlns:a16="http://schemas.microsoft.com/office/drawing/2014/main" id="{59D8D3C2-9F22-4938-B4CC-B10414014237}"/>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3" name="Oval 72">
                <a:extLst>
                  <a:ext uri="{FF2B5EF4-FFF2-40B4-BE49-F238E27FC236}">
                    <a16:creationId xmlns:a16="http://schemas.microsoft.com/office/drawing/2014/main" id="{11ED9154-F020-424D-A036-E8EEA47F3A84}"/>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71" name="Picture 70">
              <a:extLst>
                <a:ext uri="{FF2B5EF4-FFF2-40B4-BE49-F238E27FC236}">
                  <a16:creationId xmlns:a16="http://schemas.microsoft.com/office/drawing/2014/main" id="{F6D8DE13-D497-4CE1-97DF-5DA444890E4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45" name="Oval 44">
              <a:extLst>
                <a:ext uri="{FF2B5EF4-FFF2-40B4-BE49-F238E27FC236}">
                  <a16:creationId xmlns:a16="http://schemas.microsoft.com/office/drawing/2014/main" id="{5681091F-18BB-4DF9-9A0F-34F38010146D}"/>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6" name="Oval 45">
              <a:extLst>
                <a:ext uri="{FF2B5EF4-FFF2-40B4-BE49-F238E27FC236}">
                  <a16:creationId xmlns:a16="http://schemas.microsoft.com/office/drawing/2014/main" id="{4F87B348-1805-46B8-B0FB-87BC499FDDD4}"/>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7" name="Picture 46">
              <a:extLst>
                <a:ext uri="{FF2B5EF4-FFF2-40B4-BE49-F238E27FC236}">
                  <a16:creationId xmlns:a16="http://schemas.microsoft.com/office/drawing/2014/main" id="{43691D57-137A-471C-8690-1F72CE6F5FBD}"/>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10298959" y="6147735"/>
              <a:ext cx="435818" cy="435818"/>
            </a:xfrm>
            <a:prstGeom prst="rect">
              <a:avLst/>
            </a:prstGeom>
          </p:spPr>
        </p:pic>
        <p:sp>
          <p:nvSpPr>
            <p:cNvPr id="42" name="Oval 41">
              <a:extLst>
                <a:ext uri="{FF2B5EF4-FFF2-40B4-BE49-F238E27FC236}">
                  <a16:creationId xmlns:a16="http://schemas.microsoft.com/office/drawing/2014/main" id="{B3DB48B7-8A91-43F6-9A8C-D6E111F6D1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3" name="Oval 42">
              <a:extLst>
                <a:ext uri="{FF2B5EF4-FFF2-40B4-BE49-F238E27FC236}">
                  <a16:creationId xmlns:a16="http://schemas.microsoft.com/office/drawing/2014/main" id="{8948F72B-8B1F-43BB-BA74-5A1D80A022A8}"/>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4" name="Picture 43">
              <a:extLst>
                <a:ext uri="{FF2B5EF4-FFF2-40B4-BE49-F238E27FC236}">
                  <a16:creationId xmlns:a16="http://schemas.microsoft.com/office/drawing/2014/main" id="{D616BEFD-2F74-43AC-BE02-D35A2DCA6C1E}"/>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39" name="Oval 38">
              <a:extLst>
                <a:ext uri="{FF2B5EF4-FFF2-40B4-BE49-F238E27FC236}">
                  <a16:creationId xmlns:a16="http://schemas.microsoft.com/office/drawing/2014/main" id="{86B3D444-A831-49DD-8B8F-EF6C468FF6EA}"/>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0" name="Oval 39">
              <a:extLst>
                <a:ext uri="{FF2B5EF4-FFF2-40B4-BE49-F238E27FC236}">
                  <a16:creationId xmlns:a16="http://schemas.microsoft.com/office/drawing/2014/main" id="{C8A57523-2138-4940-BF60-F22B51CC67FF}"/>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1" name="Picture 40">
              <a:extLst>
                <a:ext uri="{FF2B5EF4-FFF2-40B4-BE49-F238E27FC236}">
                  <a16:creationId xmlns:a16="http://schemas.microsoft.com/office/drawing/2014/main" id="{6407368A-E397-4450-836F-6CEDC05F82E2}"/>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36" name="Oval 35">
              <a:extLst>
                <a:ext uri="{FF2B5EF4-FFF2-40B4-BE49-F238E27FC236}">
                  <a16:creationId xmlns:a16="http://schemas.microsoft.com/office/drawing/2014/main" id="{306B1184-101B-495A-BE10-6DBAC425DC91}"/>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7" name="Oval 36">
              <a:extLst>
                <a:ext uri="{FF2B5EF4-FFF2-40B4-BE49-F238E27FC236}">
                  <a16:creationId xmlns:a16="http://schemas.microsoft.com/office/drawing/2014/main" id="{71DDA1E0-4925-463D-9809-D305395BDC4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38" name="Picture 37">
              <a:extLst>
                <a:ext uri="{FF2B5EF4-FFF2-40B4-BE49-F238E27FC236}">
                  <a16:creationId xmlns:a16="http://schemas.microsoft.com/office/drawing/2014/main" id="{E5576A95-B37C-4E9C-A41B-74FBFDF7396E}"/>
                </a:ext>
              </a:extLst>
            </p:cNvPr>
            <p:cNvPicPr>
              <a:picLocks noChangeAspect="1"/>
            </p:cNvPicPr>
            <p:nvPr userDrawn="1"/>
          </p:nvPicPr>
          <p:blipFill>
            <a:blip r:embed="rId14"/>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2550378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9810"/>
            <a:ext cx="10021172" cy="378848"/>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9F7FB59-6C45-448E-860D-D17C2A713AE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EF2549D1-BDA6-4BBD-B0AB-A7BA13DDC44F}"/>
              </a:ext>
            </a:extLst>
          </p:cNvPr>
          <p:cNvGrpSpPr/>
          <p:nvPr userDrawn="1"/>
        </p:nvGrpSpPr>
        <p:grpSpPr>
          <a:xfrm>
            <a:off x="9197788" y="6102926"/>
            <a:ext cx="2640667" cy="535871"/>
            <a:chOff x="9197788" y="6102926"/>
            <a:chExt cx="2640667" cy="535871"/>
          </a:xfrm>
        </p:grpSpPr>
        <p:grpSp>
          <p:nvGrpSpPr>
            <p:cNvPr id="51" name="Group 50">
              <a:extLst>
                <a:ext uri="{FF2B5EF4-FFF2-40B4-BE49-F238E27FC236}">
                  <a16:creationId xmlns:a16="http://schemas.microsoft.com/office/drawing/2014/main" id="{4289005D-D784-424C-8A81-76A96A49E876}"/>
                </a:ext>
              </a:extLst>
            </p:cNvPr>
            <p:cNvGrpSpPr/>
            <p:nvPr userDrawn="1"/>
          </p:nvGrpSpPr>
          <p:grpSpPr>
            <a:xfrm>
              <a:off x="9197788" y="6102926"/>
              <a:ext cx="535871" cy="535871"/>
              <a:chOff x="-260066" y="4222376"/>
              <a:chExt cx="806823" cy="806823"/>
            </a:xfrm>
          </p:grpSpPr>
          <p:grpSp>
            <p:nvGrpSpPr>
              <p:cNvPr id="68" name="Group 67">
                <a:extLst>
                  <a:ext uri="{FF2B5EF4-FFF2-40B4-BE49-F238E27FC236}">
                    <a16:creationId xmlns:a16="http://schemas.microsoft.com/office/drawing/2014/main" id="{1B7AED45-DC78-41E7-940D-601DDA87AD23}"/>
                  </a:ext>
                </a:extLst>
              </p:cNvPr>
              <p:cNvGrpSpPr/>
              <p:nvPr userDrawn="1"/>
            </p:nvGrpSpPr>
            <p:grpSpPr>
              <a:xfrm>
                <a:off x="-260066" y="4222376"/>
                <a:ext cx="806823" cy="806823"/>
                <a:chOff x="-260066" y="4222376"/>
                <a:chExt cx="806823" cy="806823"/>
              </a:xfrm>
            </p:grpSpPr>
            <p:sp>
              <p:nvSpPr>
                <p:cNvPr id="70" name="Oval 69">
                  <a:extLst>
                    <a:ext uri="{FF2B5EF4-FFF2-40B4-BE49-F238E27FC236}">
                      <a16:creationId xmlns:a16="http://schemas.microsoft.com/office/drawing/2014/main" id="{615545E9-8305-4856-8298-9F8F81A6608F}"/>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1" name="Oval 70">
                  <a:extLst>
                    <a:ext uri="{FF2B5EF4-FFF2-40B4-BE49-F238E27FC236}">
                      <a16:creationId xmlns:a16="http://schemas.microsoft.com/office/drawing/2014/main" id="{177B911E-D425-4542-8FED-284B5AF07BFC}"/>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9" name="Picture 68">
                <a:extLst>
                  <a:ext uri="{FF2B5EF4-FFF2-40B4-BE49-F238E27FC236}">
                    <a16:creationId xmlns:a16="http://schemas.microsoft.com/office/drawing/2014/main" id="{D7A80D53-E38A-40D6-8FEF-3194E2A9C6A6}"/>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52" name="Group 51">
              <a:extLst>
                <a:ext uri="{FF2B5EF4-FFF2-40B4-BE49-F238E27FC236}">
                  <a16:creationId xmlns:a16="http://schemas.microsoft.com/office/drawing/2014/main" id="{23131A77-2FFD-4645-B7D1-07BE35D4B40E}"/>
                </a:ext>
              </a:extLst>
            </p:cNvPr>
            <p:cNvGrpSpPr/>
            <p:nvPr userDrawn="1"/>
          </p:nvGrpSpPr>
          <p:grpSpPr>
            <a:xfrm>
              <a:off x="10250186" y="6102926"/>
              <a:ext cx="535871" cy="535871"/>
              <a:chOff x="5526688" y="4464425"/>
              <a:chExt cx="2129548" cy="2129548"/>
            </a:xfrm>
          </p:grpSpPr>
          <p:sp>
            <p:nvSpPr>
              <p:cNvPr id="65" name="Oval 64">
                <a:extLst>
                  <a:ext uri="{FF2B5EF4-FFF2-40B4-BE49-F238E27FC236}">
                    <a16:creationId xmlns:a16="http://schemas.microsoft.com/office/drawing/2014/main" id="{0D9E3E66-CB01-4113-9247-7B0F5A054D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6" name="Oval 65">
                <a:extLst>
                  <a:ext uri="{FF2B5EF4-FFF2-40B4-BE49-F238E27FC236}">
                    <a16:creationId xmlns:a16="http://schemas.microsoft.com/office/drawing/2014/main" id="{13D3383E-E542-4C64-B0C9-FAAB821BD09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7" name="Picture 66">
                <a:extLst>
                  <a:ext uri="{FF2B5EF4-FFF2-40B4-BE49-F238E27FC236}">
                    <a16:creationId xmlns:a16="http://schemas.microsoft.com/office/drawing/2014/main" id="{6B4F7197-53E4-456D-A3CD-DCAC482744EA}"/>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53" name="Group 52">
              <a:extLst>
                <a:ext uri="{FF2B5EF4-FFF2-40B4-BE49-F238E27FC236}">
                  <a16:creationId xmlns:a16="http://schemas.microsoft.com/office/drawing/2014/main" id="{0D258BDC-A584-4D93-AFB1-6D6D75650533}"/>
                </a:ext>
              </a:extLst>
            </p:cNvPr>
            <p:cNvGrpSpPr/>
            <p:nvPr userDrawn="1"/>
          </p:nvGrpSpPr>
          <p:grpSpPr>
            <a:xfrm>
              <a:off x="11302584" y="6102926"/>
              <a:ext cx="535871" cy="535871"/>
              <a:chOff x="9708907" y="4464425"/>
              <a:chExt cx="2129548" cy="2129548"/>
            </a:xfrm>
          </p:grpSpPr>
          <p:sp>
            <p:nvSpPr>
              <p:cNvPr id="62" name="Oval 61">
                <a:extLst>
                  <a:ext uri="{FF2B5EF4-FFF2-40B4-BE49-F238E27FC236}">
                    <a16:creationId xmlns:a16="http://schemas.microsoft.com/office/drawing/2014/main" id="{92F55602-F886-41C2-80BF-9FC745DED48B}"/>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3" name="Oval 62">
                <a:extLst>
                  <a:ext uri="{FF2B5EF4-FFF2-40B4-BE49-F238E27FC236}">
                    <a16:creationId xmlns:a16="http://schemas.microsoft.com/office/drawing/2014/main" id="{55F57BBD-9C4E-4482-8856-3560F8792097}"/>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4" name="Picture 63">
                <a:extLst>
                  <a:ext uri="{FF2B5EF4-FFF2-40B4-BE49-F238E27FC236}">
                    <a16:creationId xmlns:a16="http://schemas.microsoft.com/office/drawing/2014/main" id="{53409E8A-7428-493F-8A23-9B204622173E}"/>
                  </a:ext>
                </a:extLst>
              </p:cNvPr>
              <p:cNvPicPr>
                <a:picLocks noChangeAspect="1"/>
              </p:cNvPicPr>
              <p:nvPr userDrawn="1"/>
            </p:nvPicPr>
            <p:blipFill>
              <a:blip r:embed="rId12"/>
              <a:stretch>
                <a:fillRect/>
              </a:stretch>
            </p:blipFill>
            <p:spPr>
              <a:xfrm>
                <a:off x="9959565" y="4688188"/>
                <a:ext cx="1647135" cy="1647135"/>
              </a:xfrm>
              <a:prstGeom prst="rect">
                <a:avLst/>
              </a:prstGeom>
            </p:spPr>
          </p:pic>
        </p:grpSp>
        <p:grpSp>
          <p:nvGrpSpPr>
            <p:cNvPr id="54" name="Group 53">
              <a:extLst>
                <a:ext uri="{FF2B5EF4-FFF2-40B4-BE49-F238E27FC236}">
                  <a16:creationId xmlns:a16="http://schemas.microsoft.com/office/drawing/2014/main" id="{EBCB0FDF-0D50-413B-AE60-21A02295909F}"/>
                </a:ext>
              </a:extLst>
            </p:cNvPr>
            <p:cNvGrpSpPr/>
            <p:nvPr userDrawn="1"/>
          </p:nvGrpSpPr>
          <p:grpSpPr>
            <a:xfrm>
              <a:off x="9723987" y="6102926"/>
              <a:ext cx="535871" cy="535871"/>
              <a:chOff x="3435577" y="4464425"/>
              <a:chExt cx="2129548" cy="2129548"/>
            </a:xfrm>
          </p:grpSpPr>
          <p:sp>
            <p:nvSpPr>
              <p:cNvPr id="59" name="Oval 58">
                <a:extLst>
                  <a:ext uri="{FF2B5EF4-FFF2-40B4-BE49-F238E27FC236}">
                    <a16:creationId xmlns:a16="http://schemas.microsoft.com/office/drawing/2014/main" id="{7E6F49E6-954B-4233-996A-B195BE70CE4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0" name="Oval 59">
                <a:extLst>
                  <a:ext uri="{FF2B5EF4-FFF2-40B4-BE49-F238E27FC236}">
                    <a16:creationId xmlns:a16="http://schemas.microsoft.com/office/drawing/2014/main" id="{84B50A01-EBF5-42C3-9784-CAFB9A2DCB58}"/>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1" name="Picture 60">
                <a:extLst>
                  <a:ext uri="{FF2B5EF4-FFF2-40B4-BE49-F238E27FC236}">
                    <a16:creationId xmlns:a16="http://schemas.microsoft.com/office/drawing/2014/main" id="{4E8F0945-521E-4138-AFA1-9BEBB87758C9}"/>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5" name="Group 54">
              <a:extLst>
                <a:ext uri="{FF2B5EF4-FFF2-40B4-BE49-F238E27FC236}">
                  <a16:creationId xmlns:a16="http://schemas.microsoft.com/office/drawing/2014/main" id="{7168C31B-9FE9-4317-AF9B-4097E6C42A34}"/>
                </a:ext>
              </a:extLst>
            </p:cNvPr>
            <p:cNvGrpSpPr/>
            <p:nvPr userDrawn="1"/>
          </p:nvGrpSpPr>
          <p:grpSpPr>
            <a:xfrm>
              <a:off x="10776386" y="6102926"/>
              <a:ext cx="535871" cy="535871"/>
              <a:chOff x="7617800" y="4464425"/>
              <a:chExt cx="2129548" cy="2129548"/>
            </a:xfrm>
          </p:grpSpPr>
          <p:sp>
            <p:nvSpPr>
              <p:cNvPr id="56" name="Oval 55">
                <a:extLst>
                  <a:ext uri="{FF2B5EF4-FFF2-40B4-BE49-F238E27FC236}">
                    <a16:creationId xmlns:a16="http://schemas.microsoft.com/office/drawing/2014/main" id="{2BBD44F8-F85F-4C9F-967E-1DBC7E25A4E8}"/>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7" name="Oval 56">
                <a:extLst>
                  <a:ext uri="{FF2B5EF4-FFF2-40B4-BE49-F238E27FC236}">
                    <a16:creationId xmlns:a16="http://schemas.microsoft.com/office/drawing/2014/main" id="{FB5D2F8C-A62A-40FC-AFF7-225E7C98930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8" name="Picture 57">
                <a:extLst>
                  <a:ext uri="{FF2B5EF4-FFF2-40B4-BE49-F238E27FC236}">
                    <a16:creationId xmlns:a16="http://schemas.microsoft.com/office/drawing/2014/main" id="{7991289B-01DA-45EA-A5CC-10610552ECE7}"/>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379330341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887" r:id="rId3"/>
    <p:sldLayoutId id="2147483888" r:id="rId4"/>
    <p:sldLayoutId id="2147483889" r:id="rId5"/>
    <p:sldLayoutId id="2147483890" r:id="rId6"/>
    <p:sldLayoutId id="2147483891"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57574"/>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41987422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3" Type="http://schemas.openxmlformats.org/officeDocument/2006/relationships/hyperlink" Target="https://attain.bravosolution.co.uk/esop/common-host/public/callMeBack/callMeBack.jsp" TargetMode="External"/><Relationship Id="rId2" Type="http://schemas.openxmlformats.org/officeDocument/2006/relationships/hyperlink" Target="mailto:help_UK@jaggaer.com" TargetMode="External"/><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hyperlink" Target="mailto:contacts@attain.co.uk"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6.xml"/><Relationship Id="rId4" Type="http://schemas.openxmlformats.org/officeDocument/2006/relationships/hyperlink" Target="https://attain.bravosolution.co.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ADF-C3A6-48DA-BB55-254ADEF835DA}"/>
              </a:ext>
            </a:extLst>
          </p:cNvPr>
          <p:cNvSpPr>
            <a:spLocks noGrp="1"/>
          </p:cNvSpPr>
          <p:nvPr>
            <p:ph type="ctrTitle"/>
          </p:nvPr>
        </p:nvSpPr>
        <p:spPr>
          <a:xfrm>
            <a:off x="721024" y="2834633"/>
            <a:ext cx="7993769" cy="1990255"/>
          </a:xfrm>
        </p:spPr>
        <p:txBody>
          <a:bodyPr/>
          <a:lstStyle/>
          <a:p>
            <a:r>
              <a:rPr lang="en-GB" dirty="0"/>
              <a:t>Supplier guide to registering on the Attain eProcurement Portal</a:t>
            </a:r>
          </a:p>
        </p:txBody>
      </p:sp>
      <p:sp>
        <p:nvSpPr>
          <p:cNvPr id="3" name="Subtitle 2">
            <a:extLst>
              <a:ext uri="{FF2B5EF4-FFF2-40B4-BE49-F238E27FC236}">
                <a16:creationId xmlns:a16="http://schemas.microsoft.com/office/drawing/2014/main" id="{F218CBA1-A086-4C8E-960C-66E13BCEA05D}"/>
              </a:ext>
            </a:extLst>
          </p:cNvPr>
          <p:cNvSpPr>
            <a:spLocks noGrp="1"/>
          </p:cNvSpPr>
          <p:nvPr>
            <p:ph type="subTitle" idx="1"/>
          </p:nvPr>
        </p:nvSpPr>
        <p:spPr>
          <a:xfrm>
            <a:off x="721024" y="5048239"/>
            <a:ext cx="4680000" cy="458974"/>
          </a:xfrm>
        </p:spPr>
        <p:txBody>
          <a:bodyPr/>
          <a:lstStyle/>
          <a:p>
            <a:r>
              <a:rPr lang="en-GB" dirty="0"/>
              <a:t>Jaggaer / Bravo Solutions</a:t>
            </a:r>
          </a:p>
        </p:txBody>
      </p:sp>
      <p:sp>
        <p:nvSpPr>
          <p:cNvPr id="4" name="Text Placeholder 3">
            <a:extLst>
              <a:ext uri="{FF2B5EF4-FFF2-40B4-BE49-F238E27FC236}">
                <a16:creationId xmlns:a16="http://schemas.microsoft.com/office/drawing/2014/main" id="{89DCDBF0-ED15-45C1-9465-3E98C04089AF}"/>
              </a:ext>
            </a:extLst>
          </p:cNvPr>
          <p:cNvSpPr>
            <a:spLocks noGrp="1"/>
          </p:cNvSpPr>
          <p:nvPr>
            <p:ph type="body" sz="quarter" idx="11"/>
          </p:nvPr>
        </p:nvSpPr>
        <p:spPr>
          <a:xfrm>
            <a:off x="721024" y="5994108"/>
            <a:ext cx="4680000" cy="184086"/>
          </a:xfrm>
        </p:spPr>
        <p:txBody>
          <a:bodyPr/>
          <a:lstStyle/>
          <a:p>
            <a:r>
              <a:rPr lang="en-GB" dirty="0"/>
              <a:t>April 2022</a:t>
            </a:r>
          </a:p>
        </p:txBody>
      </p:sp>
    </p:spTree>
    <p:extLst>
      <p:ext uri="{BB962C8B-B14F-4D97-AF65-F5344CB8AC3E}">
        <p14:creationId xmlns:p14="http://schemas.microsoft.com/office/powerpoint/2010/main" val="288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A4AC2-3E81-4022-A880-39FB413D9211}"/>
              </a:ext>
            </a:extLst>
          </p:cNvPr>
          <p:cNvPicPr>
            <a:picLocks noChangeAspect="1"/>
          </p:cNvPicPr>
          <p:nvPr/>
        </p:nvPicPr>
        <p:blipFill rotWithShape="1">
          <a:blip r:embed="rId2"/>
          <a:srcRect t="11868" b="4969"/>
          <a:stretch/>
        </p:blipFill>
        <p:spPr>
          <a:xfrm>
            <a:off x="0" y="1154762"/>
            <a:ext cx="12192000" cy="5703238"/>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857301"/>
            <a:ext cx="11228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You can also navigate to SQs and ITT’s by clicking on the ‘Globe’ icon as below</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sp>
        <p:nvSpPr>
          <p:cNvPr id="10" name="Frame 9">
            <a:extLst>
              <a:ext uri="{FF2B5EF4-FFF2-40B4-BE49-F238E27FC236}">
                <a16:creationId xmlns:a16="http://schemas.microsoft.com/office/drawing/2014/main" id="{B389E0C4-36DF-4DAD-8E41-C998FC8D4E65}"/>
              </a:ext>
            </a:extLst>
          </p:cNvPr>
          <p:cNvSpPr/>
          <p:nvPr/>
        </p:nvSpPr>
        <p:spPr bwMode="gray">
          <a:xfrm>
            <a:off x="0" y="2100106"/>
            <a:ext cx="522514" cy="552659"/>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 name="Frame 7">
            <a:extLst>
              <a:ext uri="{FF2B5EF4-FFF2-40B4-BE49-F238E27FC236}">
                <a16:creationId xmlns:a16="http://schemas.microsoft.com/office/drawing/2014/main" id="{CF464F3D-9F36-4124-B7F0-587B1E6F6142}"/>
              </a:ext>
            </a:extLst>
          </p:cNvPr>
          <p:cNvSpPr/>
          <p:nvPr/>
        </p:nvSpPr>
        <p:spPr bwMode="gray">
          <a:xfrm>
            <a:off x="522513" y="3067379"/>
            <a:ext cx="1838849" cy="290603"/>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 name="Frame 8">
            <a:extLst>
              <a:ext uri="{FF2B5EF4-FFF2-40B4-BE49-F238E27FC236}">
                <a16:creationId xmlns:a16="http://schemas.microsoft.com/office/drawing/2014/main" id="{680B6A8B-6E4E-40AD-891D-52E88C27C7E3}"/>
              </a:ext>
            </a:extLst>
          </p:cNvPr>
          <p:cNvSpPr/>
          <p:nvPr/>
        </p:nvSpPr>
        <p:spPr bwMode="gray">
          <a:xfrm>
            <a:off x="2553955" y="2507463"/>
            <a:ext cx="1838849" cy="649208"/>
          </a:xfrm>
          <a:prstGeom prst="frame">
            <a:avLst>
              <a:gd name="adj1" fmla="val 511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401758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937714"/>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To </a:t>
            </a:r>
            <a:r>
              <a:rPr lang="en-GB" b="1" dirty="0">
                <a:latin typeface="Century Gothic"/>
              </a:rPr>
              <a:t>Express Interest </a:t>
            </a:r>
            <a:r>
              <a:rPr lang="en-GB" dirty="0">
                <a:latin typeface="Century Gothic"/>
              </a:rPr>
              <a:t>in a tender, click on the name of the tender you wish to access in the list</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10. On the next screen you will see the details of the SQ or ITT. Click on</a:t>
            </a:r>
            <a:endParaRPr lang="en-GB" b="1" dirty="0">
              <a:latin typeface="Century Gothic"/>
            </a:endParaRPr>
          </a:p>
          <a:p>
            <a:r>
              <a:rPr lang="en-GB" dirty="0">
                <a:latin typeface="Century Gothic"/>
              </a:rPr>
              <a:t>11. You may see a pop up notification. Click </a:t>
            </a:r>
            <a:r>
              <a:rPr lang="en-GB" b="1" dirty="0">
                <a:latin typeface="Century Gothic"/>
              </a:rPr>
              <a:t>‘OK’</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and Interest in a tender</a:t>
            </a:r>
          </a:p>
        </p:txBody>
      </p:sp>
      <p:pic>
        <p:nvPicPr>
          <p:cNvPr id="5" name="Picture 4">
            <a:extLst>
              <a:ext uri="{FF2B5EF4-FFF2-40B4-BE49-F238E27FC236}">
                <a16:creationId xmlns:a16="http://schemas.microsoft.com/office/drawing/2014/main" id="{4DA474EB-9330-4264-B9B7-8932B490B67B}"/>
              </a:ext>
            </a:extLst>
          </p:cNvPr>
          <p:cNvPicPr>
            <a:picLocks noChangeAspect="1"/>
          </p:cNvPicPr>
          <p:nvPr/>
        </p:nvPicPr>
        <p:blipFill rotWithShape="1">
          <a:blip r:embed="rId2"/>
          <a:srcRect t="11868" b="40806"/>
          <a:stretch/>
        </p:blipFill>
        <p:spPr>
          <a:xfrm>
            <a:off x="0" y="1262318"/>
            <a:ext cx="12192000" cy="3245618"/>
          </a:xfrm>
          <a:prstGeom prst="rect">
            <a:avLst/>
          </a:prstGeom>
        </p:spPr>
      </p:pic>
      <p:sp>
        <p:nvSpPr>
          <p:cNvPr id="10" name="Frame 9">
            <a:extLst>
              <a:ext uri="{FF2B5EF4-FFF2-40B4-BE49-F238E27FC236}">
                <a16:creationId xmlns:a16="http://schemas.microsoft.com/office/drawing/2014/main" id="{574965D9-5DC3-48AA-B450-1ACEE3DC9803}"/>
              </a:ext>
            </a:extLst>
          </p:cNvPr>
          <p:cNvSpPr/>
          <p:nvPr/>
        </p:nvSpPr>
        <p:spPr bwMode="gray">
          <a:xfrm>
            <a:off x="2522135" y="3971731"/>
            <a:ext cx="1838849" cy="290603"/>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11" name="Picture 10">
            <a:extLst>
              <a:ext uri="{FF2B5EF4-FFF2-40B4-BE49-F238E27FC236}">
                <a16:creationId xmlns:a16="http://schemas.microsoft.com/office/drawing/2014/main" id="{1A83A3A7-566A-4035-8E51-23C5B7DAF989}"/>
              </a:ext>
            </a:extLst>
          </p:cNvPr>
          <p:cNvPicPr>
            <a:picLocks noChangeAspect="1"/>
          </p:cNvPicPr>
          <p:nvPr/>
        </p:nvPicPr>
        <p:blipFill>
          <a:blip r:embed="rId3"/>
          <a:stretch>
            <a:fillRect/>
          </a:stretch>
        </p:blipFill>
        <p:spPr>
          <a:xfrm>
            <a:off x="8141153" y="4397483"/>
            <a:ext cx="1657350" cy="466725"/>
          </a:xfrm>
          <a:prstGeom prst="rect">
            <a:avLst/>
          </a:prstGeom>
        </p:spPr>
      </p:pic>
    </p:spTree>
    <p:extLst>
      <p:ext uri="{BB962C8B-B14F-4D97-AF65-F5344CB8AC3E}">
        <p14:creationId xmlns:p14="http://schemas.microsoft.com/office/powerpoint/2010/main" val="75881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Buyer Attachments</a:t>
            </a:r>
          </a:p>
        </p:txBody>
      </p:sp>
      <p:pic>
        <p:nvPicPr>
          <p:cNvPr id="3" name="Picture 2">
            <a:extLst>
              <a:ext uri="{FF2B5EF4-FFF2-40B4-BE49-F238E27FC236}">
                <a16:creationId xmlns:a16="http://schemas.microsoft.com/office/drawing/2014/main" id="{775C0677-060C-40FE-BEC1-E5F62CE8F707}"/>
              </a:ext>
            </a:extLst>
          </p:cNvPr>
          <p:cNvPicPr>
            <a:picLocks noChangeAspect="1"/>
          </p:cNvPicPr>
          <p:nvPr/>
        </p:nvPicPr>
        <p:blipFill rotWithShape="1">
          <a:blip r:embed="rId2"/>
          <a:srcRect t="11868" b="4970"/>
          <a:stretch/>
        </p:blipFill>
        <p:spPr>
          <a:xfrm>
            <a:off x="0" y="1154762"/>
            <a:ext cx="12192000" cy="5703238"/>
          </a:xfrm>
          <a:prstGeom prst="rect">
            <a:avLst/>
          </a:prstGeom>
        </p:spPr>
      </p:pic>
      <p:sp>
        <p:nvSpPr>
          <p:cNvPr id="7" name="TextBox 6">
            <a:extLst>
              <a:ext uri="{FF2B5EF4-FFF2-40B4-BE49-F238E27FC236}">
                <a16:creationId xmlns:a16="http://schemas.microsoft.com/office/drawing/2014/main" id="{37D8557D-2645-444F-A081-461DE74C1B43}"/>
              </a:ext>
            </a:extLst>
          </p:cNvPr>
          <p:cNvSpPr txBox="1"/>
          <p:nvPr/>
        </p:nvSpPr>
        <p:spPr bwMode="gray">
          <a:xfrm>
            <a:off x="6672105" y="2843684"/>
            <a:ext cx="5044273" cy="1338828"/>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access Buyer Attachments by clicking on the ‘Buyer Attachment’ tab, or on the link in the warning at the top of the page.</a:t>
            </a: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B89045D0-CDBC-4292-A661-8E272A026598}"/>
              </a:ext>
            </a:extLst>
          </p:cNvPr>
          <p:cNvSpPr/>
          <p:nvPr/>
        </p:nvSpPr>
        <p:spPr bwMode="gray">
          <a:xfrm>
            <a:off x="1155559" y="2467112"/>
            <a:ext cx="1245997" cy="376572"/>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220096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848261"/>
            <a:ext cx="1042310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latin typeface="Century Gothic"/>
                <a:cs typeface="Arial" pitchFamily="34" charset="0"/>
              </a:rPr>
              <a:t>Click on ‘Mass Download’ and on the next screen select the file(s) you wish to download and click ‘Download Selected Files’</a:t>
            </a:r>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Mass Download Buyer Attachments</a:t>
            </a:r>
          </a:p>
        </p:txBody>
      </p:sp>
      <p:pic>
        <p:nvPicPr>
          <p:cNvPr id="11" name="Picture 10">
            <a:extLst>
              <a:ext uri="{FF2B5EF4-FFF2-40B4-BE49-F238E27FC236}">
                <a16:creationId xmlns:a16="http://schemas.microsoft.com/office/drawing/2014/main" id="{FA702CE2-5984-48C6-8816-806B8D6230DB}"/>
              </a:ext>
            </a:extLst>
          </p:cNvPr>
          <p:cNvPicPr>
            <a:picLocks noChangeAspect="1"/>
          </p:cNvPicPr>
          <p:nvPr/>
        </p:nvPicPr>
        <p:blipFill rotWithShape="1">
          <a:blip r:embed="rId2"/>
          <a:srcRect t="15092" b="12821"/>
          <a:stretch/>
        </p:blipFill>
        <p:spPr>
          <a:xfrm>
            <a:off x="0" y="1433141"/>
            <a:ext cx="12192000" cy="4943789"/>
          </a:xfrm>
          <a:prstGeom prst="rect">
            <a:avLst/>
          </a:prstGeom>
        </p:spPr>
      </p:pic>
      <p:sp>
        <p:nvSpPr>
          <p:cNvPr id="12" name="Frame 11">
            <a:extLst>
              <a:ext uri="{FF2B5EF4-FFF2-40B4-BE49-F238E27FC236}">
                <a16:creationId xmlns:a16="http://schemas.microsoft.com/office/drawing/2014/main" id="{14548F1D-2F5B-4B27-9C48-16D787480707}"/>
              </a:ext>
            </a:extLst>
          </p:cNvPr>
          <p:cNvSpPr/>
          <p:nvPr/>
        </p:nvSpPr>
        <p:spPr bwMode="gray">
          <a:xfrm>
            <a:off x="11033090" y="2486807"/>
            <a:ext cx="974690" cy="188286"/>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14" name="Picture 13">
            <a:extLst>
              <a:ext uri="{FF2B5EF4-FFF2-40B4-BE49-F238E27FC236}">
                <a16:creationId xmlns:a16="http://schemas.microsoft.com/office/drawing/2014/main" id="{1E61C926-2CB3-483C-86FA-BEA281042286}"/>
              </a:ext>
            </a:extLst>
          </p:cNvPr>
          <p:cNvPicPr>
            <a:picLocks noChangeAspect="1"/>
          </p:cNvPicPr>
          <p:nvPr/>
        </p:nvPicPr>
        <p:blipFill rotWithShape="1">
          <a:blip r:embed="rId3"/>
          <a:srcRect t="16164" b="46813"/>
          <a:stretch/>
        </p:blipFill>
        <p:spPr>
          <a:xfrm>
            <a:off x="0" y="4182907"/>
            <a:ext cx="12192000" cy="2539016"/>
          </a:xfrm>
          <a:prstGeom prst="rect">
            <a:avLst/>
          </a:prstGeom>
          <a:ln>
            <a:noFill/>
          </a:ln>
          <a:effectLst>
            <a:outerShdw blurRad="292100" dist="139700" dir="2700000" algn="tl" rotWithShape="0">
              <a:srgbClr val="333333">
                <a:alpha val="65000"/>
              </a:srgbClr>
            </a:outerShdw>
          </a:effectLst>
        </p:spPr>
      </p:pic>
      <p:sp>
        <p:nvSpPr>
          <p:cNvPr id="15" name="Frame 14">
            <a:extLst>
              <a:ext uri="{FF2B5EF4-FFF2-40B4-BE49-F238E27FC236}">
                <a16:creationId xmlns:a16="http://schemas.microsoft.com/office/drawing/2014/main" id="{24F42F9E-4034-4CE7-8BD3-BEE1A81544F3}"/>
              </a:ext>
            </a:extLst>
          </p:cNvPr>
          <p:cNvSpPr/>
          <p:nvPr/>
        </p:nvSpPr>
        <p:spPr bwMode="gray">
          <a:xfrm>
            <a:off x="2532185" y="6089301"/>
            <a:ext cx="502418" cy="287629"/>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6" name="Frame 15">
            <a:extLst>
              <a:ext uri="{FF2B5EF4-FFF2-40B4-BE49-F238E27FC236}">
                <a16:creationId xmlns:a16="http://schemas.microsoft.com/office/drawing/2014/main" id="{173EE59E-B10D-4377-ACFE-D93DF267AE76}"/>
              </a:ext>
            </a:extLst>
          </p:cNvPr>
          <p:cNvSpPr/>
          <p:nvPr/>
        </p:nvSpPr>
        <p:spPr bwMode="gray">
          <a:xfrm>
            <a:off x="10781880" y="5116125"/>
            <a:ext cx="1225899" cy="308734"/>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8" name="TextBox 17">
            <a:extLst>
              <a:ext uri="{FF2B5EF4-FFF2-40B4-BE49-F238E27FC236}">
                <a16:creationId xmlns:a16="http://schemas.microsoft.com/office/drawing/2014/main" id="{41227934-0160-44FE-95D0-145619645316}"/>
              </a:ext>
            </a:extLst>
          </p:cNvPr>
          <p:cNvSpPr txBox="1"/>
          <p:nvPr/>
        </p:nvSpPr>
        <p:spPr bwMode="gray">
          <a:xfrm>
            <a:off x="3758084" y="5101693"/>
            <a:ext cx="6390750" cy="646331"/>
          </a:xfrm>
          <a:prstGeom prst="rect">
            <a:avLst/>
          </a:prstGeom>
          <a:noFill/>
        </p:spPr>
        <p:txBody>
          <a:bodyPr wrap="square">
            <a:spAutoFit/>
          </a:bodyPr>
          <a:lstStyle/>
          <a:p>
            <a:r>
              <a:rPr lang="en-GB" dirty="0">
                <a:solidFill>
                  <a:schemeClr val="bg1"/>
                </a:solidFill>
                <a:latin typeface="+mj-lt"/>
              </a:rPr>
              <a:t>Your files will download into a .zip file that you need to double click to open.</a:t>
            </a:r>
          </a:p>
        </p:txBody>
      </p:sp>
    </p:spTree>
    <p:extLst>
      <p:ext uri="{BB962C8B-B14F-4D97-AF65-F5344CB8AC3E}">
        <p14:creationId xmlns:p14="http://schemas.microsoft.com/office/powerpoint/2010/main" val="4881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 interest in a tender</a:t>
            </a:r>
          </a:p>
        </p:txBody>
      </p:sp>
      <p:pic>
        <p:nvPicPr>
          <p:cNvPr id="3" name="Picture 2">
            <a:extLst>
              <a:ext uri="{FF2B5EF4-FFF2-40B4-BE49-F238E27FC236}">
                <a16:creationId xmlns:a16="http://schemas.microsoft.com/office/drawing/2014/main" id="{775C0677-060C-40FE-BEC1-E5F62CE8F707}"/>
              </a:ext>
            </a:extLst>
          </p:cNvPr>
          <p:cNvPicPr>
            <a:picLocks noChangeAspect="1"/>
          </p:cNvPicPr>
          <p:nvPr/>
        </p:nvPicPr>
        <p:blipFill rotWithShape="1">
          <a:blip r:embed="rId2"/>
          <a:srcRect t="11868" b="4970"/>
          <a:stretch/>
        </p:blipFill>
        <p:spPr>
          <a:xfrm>
            <a:off x="0" y="1154762"/>
            <a:ext cx="12192000" cy="5703238"/>
          </a:xfrm>
          <a:prstGeom prst="rect">
            <a:avLst/>
          </a:prstGeom>
        </p:spPr>
      </p:pic>
      <p:sp>
        <p:nvSpPr>
          <p:cNvPr id="7" name="TextBox 6">
            <a:extLst>
              <a:ext uri="{FF2B5EF4-FFF2-40B4-BE49-F238E27FC236}">
                <a16:creationId xmlns:a16="http://schemas.microsoft.com/office/drawing/2014/main" id="{37D8557D-2645-444F-A081-461DE74C1B43}"/>
              </a:ext>
            </a:extLst>
          </p:cNvPr>
          <p:cNvSpPr txBox="1"/>
          <p:nvPr/>
        </p:nvSpPr>
        <p:spPr bwMode="gray">
          <a:xfrm>
            <a:off x="6672105" y="2843684"/>
            <a:ext cx="5044273" cy="1500411"/>
          </a:xfrm>
          <a:prstGeom prst="rect">
            <a:avLst/>
          </a:prstGeom>
          <a:noFill/>
        </p:spPr>
        <p:txBody>
          <a:bodyPr wrap="square" lIns="0" tIns="0" rIns="0" bIns="0" rtlCol="0">
            <a:spAutoFit/>
          </a:bodyPr>
          <a:lstStyle/>
          <a:p>
            <a:pPr>
              <a:spcBef>
                <a:spcPts val="300"/>
              </a:spcBef>
            </a:pPr>
            <a:r>
              <a:rPr lang="en-GB" dirty="0">
                <a:solidFill>
                  <a:schemeClr val="bg1"/>
                </a:solidFill>
                <a:latin typeface="+mj-lt"/>
                <a:cs typeface="Arial" pitchFamily="34" charset="0"/>
              </a:rPr>
              <a:t>In order to express an interest in bidding, from the SQ/ITT ‘Details’ tab, select ‘My Response’</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B89045D0-CDBC-4292-A661-8E272A026598}"/>
              </a:ext>
            </a:extLst>
          </p:cNvPr>
          <p:cNvSpPr/>
          <p:nvPr/>
        </p:nvSpPr>
        <p:spPr bwMode="gray">
          <a:xfrm>
            <a:off x="2552280" y="2517353"/>
            <a:ext cx="793821" cy="288769"/>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97793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14EE2E-C826-4133-AC65-0038E6DBC11C}"/>
              </a:ext>
            </a:extLst>
          </p:cNvPr>
          <p:cNvPicPr>
            <a:picLocks noChangeAspect="1"/>
          </p:cNvPicPr>
          <p:nvPr/>
        </p:nvPicPr>
        <p:blipFill rotWithShape="1">
          <a:blip r:embed="rId2"/>
          <a:srcRect t="15971" b="4970"/>
          <a:stretch/>
        </p:blipFill>
        <p:spPr>
          <a:xfrm>
            <a:off x="0" y="1436116"/>
            <a:ext cx="12192000" cy="5421884"/>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Decline to Respond</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895646"/>
            <a:ext cx="10433155" cy="869469"/>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choose to click on either ‘Decline to Respond’ or ‘Intend to Respond’ using the buttons in the top right hand corner. </a:t>
            </a:r>
          </a:p>
          <a:p>
            <a:pPr algn="l">
              <a:spcBef>
                <a:spcPts val="300"/>
              </a:spcBef>
            </a:pPr>
            <a:endParaRPr lang="en-GB"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B89045D0-CDBC-4292-A661-8E272A026598}"/>
              </a:ext>
            </a:extLst>
          </p:cNvPr>
          <p:cNvSpPr/>
          <p:nvPr/>
        </p:nvSpPr>
        <p:spPr bwMode="gray">
          <a:xfrm>
            <a:off x="9922747" y="1748412"/>
            <a:ext cx="964642" cy="233744"/>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10972801" y="1748413"/>
            <a:ext cx="964642" cy="233744"/>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9" name="Picture 8">
            <a:extLst>
              <a:ext uri="{FF2B5EF4-FFF2-40B4-BE49-F238E27FC236}">
                <a16:creationId xmlns:a16="http://schemas.microsoft.com/office/drawing/2014/main" id="{ADC428B6-0738-4A74-8338-175DDF808B2E}"/>
              </a:ext>
            </a:extLst>
          </p:cNvPr>
          <p:cNvPicPr>
            <a:picLocks noChangeAspect="1"/>
          </p:cNvPicPr>
          <p:nvPr/>
        </p:nvPicPr>
        <p:blipFill rotWithShape="1">
          <a:blip r:embed="rId3"/>
          <a:srcRect t="15532" r="65138" b="60293"/>
          <a:stretch/>
        </p:blipFill>
        <p:spPr>
          <a:xfrm>
            <a:off x="7033846" y="2202930"/>
            <a:ext cx="4250453" cy="16579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a:extLst>
              <a:ext uri="{FF2B5EF4-FFF2-40B4-BE49-F238E27FC236}">
                <a16:creationId xmlns:a16="http://schemas.microsoft.com/office/drawing/2014/main" id="{E7A299EB-1F02-4DB4-BADF-331C7EB9317B}"/>
              </a:ext>
            </a:extLst>
          </p:cNvPr>
          <p:cNvSpPr txBox="1"/>
          <p:nvPr/>
        </p:nvSpPr>
        <p:spPr bwMode="gray">
          <a:xfrm>
            <a:off x="7656844" y="2660579"/>
            <a:ext cx="3356151" cy="1200329"/>
          </a:xfrm>
          <a:prstGeom prst="rect">
            <a:avLst/>
          </a:prstGeom>
          <a:noFill/>
        </p:spPr>
        <p:txBody>
          <a:bodyPr wrap="square">
            <a:spAutoFit/>
          </a:bodyPr>
          <a:lstStyle/>
          <a:p>
            <a:pPr algn="l">
              <a:spcBef>
                <a:spcPts val="300"/>
              </a:spcBef>
            </a:pPr>
            <a:r>
              <a:rPr lang="en-GB" dirty="0">
                <a:solidFill>
                  <a:schemeClr val="bg1"/>
                </a:solidFill>
                <a:latin typeface="+mj-lt"/>
                <a:cs typeface="Arial" pitchFamily="34" charset="0"/>
              </a:rPr>
              <a:t>If you Decline, you will be asked to give a reason and then click ‘Decline to Respond’ again.</a:t>
            </a:r>
          </a:p>
        </p:txBody>
      </p:sp>
    </p:spTree>
    <p:extLst>
      <p:ext uri="{BB962C8B-B14F-4D97-AF65-F5344CB8AC3E}">
        <p14:creationId xmlns:p14="http://schemas.microsoft.com/office/powerpoint/2010/main" val="84947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59163-5577-4119-A900-33080C298B6B}"/>
              </a:ext>
            </a:extLst>
          </p:cNvPr>
          <p:cNvPicPr>
            <a:picLocks noChangeAspect="1"/>
          </p:cNvPicPr>
          <p:nvPr/>
        </p:nvPicPr>
        <p:blipFill rotWithShape="1">
          <a:blip r:embed="rId2"/>
          <a:srcRect t="15983" b="4968"/>
          <a:stretch/>
        </p:blipFill>
        <p:spPr>
          <a:xfrm>
            <a:off x="0" y="1436914"/>
            <a:ext cx="12192000" cy="5421086"/>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Intend to Respond</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288437" y="844444"/>
            <a:ext cx="10453251" cy="1184940"/>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After clicking ‘Intend to Respond’ a pop up message will appear to ask if you are bidding as a Single Organisation or in a Bidding Group. Tick the relevant response and click ‘Save’.</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6983606" y="4823210"/>
            <a:ext cx="622996" cy="241160"/>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82832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86DD54-F6B3-4B0F-9BB8-1129A80432AC}"/>
              </a:ext>
            </a:extLst>
          </p:cNvPr>
          <p:cNvPicPr>
            <a:picLocks noChangeAspect="1"/>
          </p:cNvPicPr>
          <p:nvPr/>
        </p:nvPicPr>
        <p:blipFill rotWithShape="1">
          <a:blip r:embed="rId2"/>
          <a:srcRect t="26667" b="9743"/>
          <a:stretch/>
        </p:blipFill>
        <p:spPr>
          <a:xfrm>
            <a:off x="0" y="1429498"/>
            <a:ext cx="12192000" cy="4360985"/>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the envelopes</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838921"/>
            <a:ext cx="10453251" cy="1184940"/>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access each envelope within the SQ/ITT that you are bidding for by clicking on each of the links below (Qualification, Technical, Commercial) from the SQ/ITT ‘Details’ Tab. </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984739" y="3122645"/>
            <a:ext cx="5355772" cy="1318726"/>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224991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(1)</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2169825"/>
          </a:xfrm>
          <a:prstGeom prst="rect">
            <a:avLst/>
          </a:prstGeom>
          <a:noFill/>
        </p:spPr>
        <p:txBody>
          <a:bodyPr wrap="square" lIns="0" tIns="0" rIns="0" bIns="0" rtlCol="0">
            <a:spAutoFit/>
          </a:bodyPr>
          <a:lstStyle/>
          <a:p>
            <a:pPr algn="l">
              <a:spcBef>
                <a:spcPts val="300"/>
              </a:spcBef>
            </a:pPr>
            <a:r>
              <a:rPr lang="en-GB" sz="1400" dirty="0">
                <a:solidFill>
                  <a:schemeClr val="bg1"/>
                </a:solidFill>
                <a:latin typeface="+mj-lt"/>
                <a:cs typeface="Arial" pitchFamily="34" charset="0"/>
              </a:rPr>
              <a:t>Once you have clicked into an envelope, you will be able to respond to the questions contained. As demonstrated below, some will be single choice options, some may be free text response type, some may require a numerical figure, and some may require an attachment. </a:t>
            </a:r>
          </a:p>
          <a:p>
            <a:pPr>
              <a:spcBef>
                <a:spcPts val="300"/>
              </a:spcBef>
            </a:pPr>
            <a:endParaRPr lang="en-GB" sz="1400" dirty="0">
              <a:solidFill>
                <a:schemeClr val="bg1"/>
              </a:solidFill>
              <a:latin typeface="+mj-lt"/>
              <a:cs typeface="Arial" pitchFamily="34" charset="0"/>
            </a:endParaRPr>
          </a:p>
          <a:p>
            <a:pPr>
              <a:spcBef>
                <a:spcPts val="300"/>
              </a:spcBef>
            </a:pPr>
            <a:r>
              <a:rPr lang="en-GB" sz="1400" dirty="0">
                <a:solidFill>
                  <a:schemeClr val="bg1"/>
                </a:solidFill>
                <a:latin typeface="+mj-lt"/>
                <a:cs typeface="Arial" pitchFamily="34" charset="0"/>
              </a:rPr>
              <a:t>Complete your responses for each question in each envelope and click ‘Save and exit Response’ when finished.</a:t>
            </a: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1446963" y="3808325"/>
            <a:ext cx="3165229" cy="97469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3" name="Picture 2">
            <a:extLst>
              <a:ext uri="{FF2B5EF4-FFF2-40B4-BE49-F238E27FC236}">
                <a16:creationId xmlns:a16="http://schemas.microsoft.com/office/drawing/2014/main" id="{230EABA2-EB9A-459A-B1DE-256D2566390E}"/>
              </a:ext>
            </a:extLst>
          </p:cNvPr>
          <p:cNvPicPr>
            <a:picLocks noChangeAspect="1"/>
          </p:cNvPicPr>
          <p:nvPr/>
        </p:nvPicPr>
        <p:blipFill rotWithShape="1">
          <a:blip r:embed="rId2"/>
          <a:srcRect t="16117" b="16630"/>
          <a:stretch/>
        </p:blipFill>
        <p:spPr>
          <a:xfrm>
            <a:off x="0" y="2245806"/>
            <a:ext cx="12192000" cy="4612194"/>
          </a:xfrm>
          <a:prstGeom prst="rect">
            <a:avLst/>
          </a:prstGeom>
        </p:spPr>
      </p:pic>
      <p:sp>
        <p:nvSpPr>
          <p:cNvPr id="10" name="Frame 9">
            <a:extLst>
              <a:ext uri="{FF2B5EF4-FFF2-40B4-BE49-F238E27FC236}">
                <a16:creationId xmlns:a16="http://schemas.microsoft.com/office/drawing/2014/main" id="{074401AF-FE63-47D5-AC39-262B5E2EE397}"/>
              </a:ext>
            </a:extLst>
          </p:cNvPr>
          <p:cNvSpPr/>
          <p:nvPr/>
        </p:nvSpPr>
        <p:spPr bwMode="gray">
          <a:xfrm>
            <a:off x="9144000" y="4119567"/>
            <a:ext cx="2925744" cy="1103732"/>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1" name="Frame 10">
            <a:extLst>
              <a:ext uri="{FF2B5EF4-FFF2-40B4-BE49-F238E27FC236}">
                <a16:creationId xmlns:a16="http://schemas.microsoft.com/office/drawing/2014/main" id="{4D1CBD8C-E3FC-406C-8FC8-3E4F6F7FD4C7}"/>
              </a:ext>
            </a:extLst>
          </p:cNvPr>
          <p:cNvSpPr/>
          <p:nvPr/>
        </p:nvSpPr>
        <p:spPr bwMode="gray">
          <a:xfrm>
            <a:off x="10882364" y="2245806"/>
            <a:ext cx="1187379" cy="23906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407931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E1D76-979C-4F5C-8C67-C36D2A84A10D}"/>
              </a:ext>
            </a:extLst>
          </p:cNvPr>
          <p:cNvPicPr>
            <a:picLocks noChangeAspect="1"/>
          </p:cNvPicPr>
          <p:nvPr/>
        </p:nvPicPr>
        <p:blipFill rotWithShape="1">
          <a:blip r:embed="rId2"/>
          <a:srcRect t="15531" b="8571"/>
          <a:stretch/>
        </p:blipFill>
        <p:spPr>
          <a:xfrm>
            <a:off x="0" y="1652953"/>
            <a:ext cx="12192000" cy="5205047"/>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(2)</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900246"/>
          </a:xfrm>
          <a:prstGeom prst="rect">
            <a:avLst/>
          </a:prstGeom>
          <a:noFill/>
        </p:spPr>
        <p:txBody>
          <a:bodyPr wrap="square" lIns="0" tIns="0" rIns="0" bIns="0" rtlCol="0">
            <a:spAutoFit/>
          </a:bodyPr>
          <a:lstStyle/>
          <a:p>
            <a:pPr algn="l">
              <a:spcBef>
                <a:spcPts val="300"/>
              </a:spcBef>
            </a:pPr>
            <a:r>
              <a:rPr lang="en-GB" sz="1400" dirty="0">
                <a:solidFill>
                  <a:schemeClr val="bg1"/>
                </a:solidFill>
                <a:latin typeface="+mj-lt"/>
                <a:cs typeface="Arial" pitchFamily="34" charset="0"/>
              </a:rPr>
              <a:t>To attach a file, click on the ‘+ Attach File’ icon next to each question. A pop up screen will appear allowing you to search for your file, and or drag and drop it in the relevant zone. Then click ‘Confirm.’ </a:t>
            </a:r>
            <a:r>
              <a:rPr lang="en-GB" sz="1400" b="1" dirty="0">
                <a:solidFill>
                  <a:schemeClr val="bg1"/>
                </a:solidFill>
                <a:latin typeface="+mj-lt"/>
                <a:cs typeface="Arial" pitchFamily="34" charset="0"/>
              </a:rPr>
              <a:t>You can attach multiple documents to a single attachment question using a .zip file.</a:t>
            </a:r>
          </a:p>
          <a:p>
            <a:pPr algn="l">
              <a:spcBef>
                <a:spcPts val="300"/>
              </a:spcBef>
            </a:pPr>
            <a:endParaRPr lang="en-GB" sz="1400" b="1"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074401AF-FE63-47D5-AC39-262B5E2EE397}"/>
              </a:ext>
            </a:extLst>
          </p:cNvPr>
          <p:cNvSpPr/>
          <p:nvPr/>
        </p:nvSpPr>
        <p:spPr bwMode="gray">
          <a:xfrm>
            <a:off x="6913265" y="5835487"/>
            <a:ext cx="2471895" cy="307777"/>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1" name="Frame 10">
            <a:extLst>
              <a:ext uri="{FF2B5EF4-FFF2-40B4-BE49-F238E27FC236}">
                <a16:creationId xmlns:a16="http://schemas.microsoft.com/office/drawing/2014/main" id="{4D1CBD8C-E3FC-406C-8FC8-3E4F6F7FD4C7}"/>
              </a:ext>
            </a:extLst>
          </p:cNvPr>
          <p:cNvSpPr/>
          <p:nvPr/>
        </p:nvSpPr>
        <p:spPr bwMode="gray">
          <a:xfrm>
            <a:off x="10892412" y="1698211"/>
            <a:ext cx="1187379" cy="23906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62214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98254"/>
            <a:ext cx="1148823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All procurements being run by Attain will be implemented on the Attain eProcurement Portal: </a:t>
            </a:r>
            <a:r>
              <a:rPr lang="en-GB" dirty="0">
                <a:hlinkClick r:id="rId2"/>
              </a:rPr>
              <a:t>https://attain.bravosolution.co.uk</a:t>
            </a:r>
            <a:endParaRPr lang="en-GB" dirty="0"/>
          </a:p>
          <a:p>
            <a:endParaRPr lang="en-GB" dirty="0">
              <a:latin typeface="Century Gothic"/>
            </a:endParaRPr>
          </a:p>
          <a:p>
            <a:r>
              <a:rPr lang="en-GB" dirty="0">
                <a:latin typeface="Century Gothic"/>
              </a:rPr>
              <a:t>Where a Contract Finder Notice and / or a Contract Notice is issued on the Find a Tender Service it will direct you to register at the above portal to obtain the tender documents for the relevant procurement. You must register your organisation if not already registered. </a:t>
            </a:r>
          </a:p>
          <a:p>
            <a:endParaRPr lang="en-GB" b="1" dirty="0"/>
          </a:p>
          <a:p>
            <a:r>
              <a:rPr lang="en-GB" b="1" dirty="0"/>
              <a:t>Typical types of tender issued in the eProcurement Portal include:</a:t>
            </a:r>
          </a:p>
          <a:p>
            <a:endParaRPr lang="en-GB" b="1" dirty="0"/>
          </a:p>
          <a:p>
            <a:pPr marL="285750" indent="-285750">
              <a:buFont typeface="Arial" panose="020B0604020202020204" pitchFamily="34" charset="0"/>
              <a:buChar char="•"/>
            </a:pPr>
            <a:r>
              <a:rPr lang="en-GB" b="1" dirty="0"/>
              <a:t>Selection Questionnaire (SQ) </a:t>
            </a:r>
            <a:r>
              <a:rPr lang="en-GB" dirty="0"/>
              <a:t>(including for Market Engagement Events and appointment to a Framework Agreement or Dynamic Purchasing System)</a:t>
            </a:r>
          </a:p>
          <a:p>
            <a:pPr marL="971550" lvl="1" indent="-285750">
              <a:buFont typeface="Wingdings" panose="05000000000000000000" pitchFamily="2" charset="2"/>
              <a:buChar char="ü"/>
            </a:pPr>
            <a:r>
              <a:rPr lang="en-GB" sz="1800" dirty="0">
                <a:latin typeface="+mj-lt"/>
              </a:rPr>
              <a:t>Usually contains a Qualification Envelope </a:t>
            </a:r>
            <a:r>
              <a:rPr lang="en-GB" sz="1800">
                <a:latin typeface="+mj-lt"/>
              </a:rPr>
              <a:t>and potentially </a:t>
            </a:r>
            <a:r>
              <a:rPr lang="en-GB" sz="1800" dirty="0">
                <a:latin typeface="+mj-lt"/>
              </a:rPr>
              <a:t>a Technical Envelope</a:t>
            </a:r>
          </a:p>
          <a:p>
            <a:pPr marL="285750" indent="-285750">
              <a:buFont typeface="Arial" panose="020B0604020202020204" pitchFamily="34" charset="0"/>
              <a:buChar char="•"/>
            </a:pPr>
            <a:r>
              <a:rPr lang="en-GB" b="1" dirty="0"/>
              <a:t>Open or ‘One-Stage’ Invitation to Tender (ITT)</a:t>
            </a:r>
          </a:p>
          <a:p>
            <a:pPr marL="971550" lvl="1" indent="-285750">
              <a:buFont typeface="Wingdings" panose="05000000000000000000" pitchFamily="2" charset="2"/>
              <a:buChar char="ü"/>
            </a:pPr>
            <a:r>
              <a:rPr lang="en-GB" sz="1800" dirty="0">
                <a:latin typeface="+mj-lt"/>
              </a:rPr>
              <a:t>Usually contains a Qualification Envelope, a Technical Envelope and a Commercial Envelope</a:t>
            </a:r>
          </a:p>
          <a:p>
            <a:pPr marL="285750" indent="-285750">
              <a:buFont typeface="Arial" panose="020B0604020202020204" pitchFamily="34" charset="0"/>
              <a:buChar char="•"/>
            </a:pPr>
            <a:r>
              <a:rPr lang="en-GB" b="1" dirty="0"/>
              <a:t>Restricted or ‘Two-Stage’ Invitation to Tender (ITT)</a:t>
            </a:r>
          </a:p>
          <a:p>
            <a:pPr marL="971550" lvl="1" indent="-285750">
              <a:buFont typeface="Wingdings" panose="05000000000000000000" pitchFamily="2" charset="2"/>
              <a:buChar char="ü"/>
            </a:pPr>
            <a:r>
              <a:rPr lang="en-GB" sz="1800" dirty="0">
                <a:latin typeface="+mj-lt"/>
              </a:rPr>
              <a:t>Contains an SQ Stage (Qualification and potentially Technical Envelopes)</a:t>
            </a:r>
          </a:p>
          <a:p>
            <a:pPr marL="971550" lvl="1" indent="-285750">
              <a:buFont typeface="Wingdings" panose="05000000000000000000" pitchFamily="2" charset="2"/>
              <a:buChar char="ü"/>
            </a:pPr>
            <a:r>
              <a:rPr lang="en-GB" sz="1800" dirty="0">
                <a:latin typeface="+mj-lt"/>
              </a:rPr>
              <a:t>Contains an ITT Stage (Technical Envelope and Commercial Envelope)</a:t>
            </a:r>
          </a:p>
          <a:p>
            <a:pPr marL="971550" lvl="1" indent="-285750">
              <a:buFont typeface="Wingdings" panose="05000000000000000000" pitchFamily="2" charset="2"/>
              <a:buChar char="ü"/>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Getting started</a:t>
            </a:r>
          </a:p>
        </p:txBody>
      </p:sp>
    </p:spTree>
    <p:extLst>
      <p:ext uri="{BB962C8B-B14F-4D97-AF65-F5344CB8AC3E}">
        <p14:creationId xmlns:p14="http://schemas.microsoft.com/office/powerpoint/2010/main" val="32985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(3)</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1500411"/>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After Saving and Exiting each Envelope there will be a pop up message. Click ‘OK’ to proceed.</a:t>
            </a:r>
          </a:p>
          <a:p>
            <a:pPr algn="l">
              <a:spcBef>
                <a:spcPts val="300"/>
              </a:spcBef>
            </a:pP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pic>
        <p:nvPicPr>
          <p:cNvPr id="12" name="Picture 11">
            <a:extLst>
              <a:ext uri="{FF2B5EF4-FFF2-40B4-BE49-F238E27FC236}">
                <a16:creationId xmlns:a16="http://schemas.microsoft.com/office/drawing/2014/main" id="{38CF82D7-C806-411F-A83C-F5AF52813417}"/>
              </a:ext>
            </a:extLst>
          </p:cNvPr>
          <p:cNvPicPr>
            <a:picLocks noChangeAspect="1"/>
          </p:cNvPicPr>
          <p:nvPr/>
        </p:nvPicPr>
        <p:blipFill rotWithShape="1">
          <a:blip r:embed="rId2"/>
          <a:srcRect t="7473" b="19780"/>
          <a:stretch/>
        </p:blipFill>
        <p:spPr>
          <a:xfrm>
            <a:off x="0" y="1702121"/>
            <a:ext cx="12192000" cy="4989006"/>
          </a:xfrm>
          <a:prstGeom prst="rect">
            <a:avLst/>
          </a:prstGeom>
        </p:spPr>
      </p:pic>
      <p:sp>
        <p:nvSpPr>
          <p:cNvPr id="13" name="Frame 12">
            <a:extLst>
              <a:ext uri="{FF2B5EF4-FFF2-40B4-BE49-F238E27FC236}">
                <a16:creationId xmlns:a16="http://schemas.microsoft.com/office/drawing/2014/main" id="{11B265DE-D9B1-4CE4-BB1D-D983621D527F}"/>
              </a:ext>
            </a:extLst>
          </p:cNvPr>
          <p:cNvSpPr/>
          <p:nvPr/>
        </p:nvSpPr>
        <p:spPr bwMode="gray">
          <a:xfrm>
            <a:off x="6541476" y="3634898"/>
            <a:ext cx="572757" cy="28396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30999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(4)</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851433"/>
            <a:ext cx="9900592" cy="1500411"/>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It is also possible to download the SQ or ITT into Excel by clicking ‘Online Questionnaire in Excel’ icon.</a:t>
            </a:r>
          </a:p>
          <a:p>
            <a:pPr algn="l">
              <a:spcBef>
                <a:spcPts val="300"/>
              </a:spcBef>
            </a:pP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id="{6A18AB20-58DE-469C-B5FF-D4A5A7D6DE24}"/>
              </a:ext>
            </a:extLst>
          </p:cNvPr>
          <p:cNvPicPr>
            <a:picLocks noChangeAspect="1"/>
          </p:cNvPicPr>
          <p:nvPr/>
        </p:nvPicPr>
        <p:blipFill rotWithShape="1">
          <a:blip r:embed="rId2"/>
          <a:srcRect t="15970" b="4971"/>
          <a:stretch/>
        </p:blipFill>
        <p:spPr>
          <a:xfrm>
            <a:off x="0" y="1436116"/>
            <a:ext cx="12192000" cy="5421884"/>
          </a:xfrm>
          <a:prstGeom prst="rect">
            <a:avLst/>
          </a:prstGeom>
        </p:spPr>
      </p:pic>
      <p:sp>
        <p:nvSpPr>
          <p:cNvPr id="8" name="Frame 7">
            <a:extLst>
              <a:ext uri="{FF2B5EF4-FFF2-40B4-BE49-F238E27FC236}">
                <a16:creationId xmlns:a16="http://schemas.microsoft.com/office/drawing/2014/main" id="{DD78D9D3-2A0F-4C11-A4E9-0B1319DD0872}"/>
              </a:ext>
            </a:extLst>
          </p:cNvPr>
          <p:cNvSpPr/>
          <p:nvPr/>
        </p:nvSpPr>
        <p:spPr bwMode="gray">
          <a:xfrm>
            <a:off x="9636368" y="1688122"/>
            <a:ext cx="1396722" cy="321547"/>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74546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16C94-7116-4F22-95A8-23173B2C83CD}"/>
              </a:ext>
            </a:extLst>
          </p:cNvPr>
          <p:cNvPicPr>
            <a:picLocks noChangeAspect="1"/>
          </p:cNvPicPr>
          <p:nvPr/>
        </p:nvPicPr>
        <p:blipFill rotWithShape="1">
          <a:blip r:embed="rId2"/>
          <a:srcRect t="15679" b="4969"/>
          <a:stretch/>
        </p:blipFill>
        <p:spPr>
          <a:xfrm>
            <a:off x="0" y="1416020"/>
            <a:ext cx="12192000" cy="5441980"/>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(5)</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06666" y="1079901"/>
            <a:ext cx="11578667" cy="5009064"/>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Click on ‘Download Online Questionnaire in Excel</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spcBef>
                <a:spcPts val="300"/>
              </a:spcBef>
            </a:pPr>
            <a:r>
              <a:rPr lang="en-GB" dirty="0">
                <a:solidFill>
                  <a:schemeClr val="bg1"/>
                </a:solidFill>
                <a:latin typeface="+mj-lt"/>
                <a:cs typeface="Arial" pitchFamily="34" charset="0"/>
              </a:rPr>
              <a:t>See next slide for an example of a Response Questionnaire / Form.</a:t>
            </a:r>
          </a:p>
          <a:p>
            <a:pPr algn="l">
              <a:spcBef>
                <a:spcPts val="300"/>
              </a:spcBef>
            </a:pP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DD78D9D3-2A0F-4C11-A4E9-0B1319DD0872}"/>
              </a:ext>
            </a:extLst>
          </p:cNvPr>
          <p:cNvSpPr/>
          <p:nvPr/>
        </p:nvSpPr>
        <p:spPr bwMode="gray">
          <a:xfrm>
            <a:off x="9636368" y="1688122"/>
            <a:ext cx="1396722" cy="321547"/>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 name="Frame 8">
            <a:extLst>
              <a:ext uri="{FF2B5EF4-FFF2-40B4-BE49-F238E27FC236}">
                <a16:creationId xmlns:a16="http://schemas.microsoft.com/office/drawing/2014/main" id="{C6E8C7C7-7D63-4BD6-B2B5-1945D646AD77}"/>
              </a:ext>
            </a:extLst>
          </p:cNvPr>
          <p:cNvSpPr/>
          <p:nvPr/>
        </p:nvSpPr>
        <p:spPr bwMode="gray">
          <a:xfrm>
            <a:off x="2242456" y="3783390"/>
            <a:ext cx="1837174" cy="291402"/>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62357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2B0838-5311-45CA-A1EB-64747684C2F6}"/>
              </a:ext>
            </a:extLst>
          </p:cNvPr>
          <p:cNvPicPr>
            <a:picLocks noChangeAspect="1"/>
          </p:cNvPicPr>
          <p:nvPr/>
        </p:nvPicPr>
        <p:blipFill rotWithShape="1">
          <a:blip r:embed="rId2"/>
          <a:srcRect t="29304" b="6960"/>
          <a:stretch/>
        </p:blipFill>
        <p:spPr>
          <a:xfrm>
            <a:off x="0" y="2486965"/>
            <a:ext cx="12192000" cy="4371035"/>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(5)</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2208297"/>
          </a:xfrm>
          <a:prstGeom prst="rect">
            <a:avLst/>
          </a:prstGeom>
          <a:noFill/>
        </p:spPr>
        <p:txBody>
          <a:bodyPr wrap="square" lIns="0" tIns="0" rIns="0" bIns="0" rtlCol="0">
            <a:spAutoFit/>
          </a:bodyPr>
          <a:lstStyle/>
          <a:p>
            <a:pPr algn="l">
              <a:spcBef>
                <a:spcPts val="300"/>
              </a:spcBef>
            </a:pPr>
            <a:r>
              <a:rPr lang="en-GB" sz="1400" dirty="0">
                <a:solidFill>
                  <a:schemeClr val="bg1"/>
                </a:solidFill>
                <a:latin typeface="+mj-lt"/>
                <a:cs typeface="Arial" pitchFamily="34" charset="0"/>
              </a:rPr>
              <a:t>The Excel Questionnaire should mirror what is in the eProcurement Portal exactly.</a:t>
            </a:r>
          </a:p>
          <a:p>
            <a:pPr algn="l">
              <a:spcBef>
                <a:spcPts val="300"/>
              </a:spcBef>
            </a:pPr>
            <a:r>
              <a:rPr lang="en-GB" sz="1400" dirty="0">
                <a:solidFill>
                  <a:schemeClr val="bg1"/>
                </a:solidFill>
                <a:latin typeface="+mj-lt"/>
                <a:cs typeface="Arial" pitchFamily="34" charset="0"/>
              </a:rPr>
              <a:t>Do not add or remove any worksheets, cells, rows or columns from the response form or edit any formulae within the spreadsheet as this will cause the spreadsheet to fail to upload back into the Portal.</a:t>
            </a:r>
          </a:p>
          <a:p>
            <a:pPr algn="l">
              <a:spcBef>
                <a:spcPts val="300"/>
              </a:spcBef>
            </a:pPr>
            <a:r>
              <a:rPr lang="en-GB" sz="1400" dirty="0">
                <a:solidFill>
                  <a:schemeClr val="bg1"/>
                </a:solidFill>
                <a:latin typeface="+mj-lt"/>
                <a:cs typeface="Arial" pitchFamily="34" charset="0"/>
              </a:rPr>
              <a:t>Complete all the blue / yellow boxes accordingly. </a:t>
            </a:r>
          </a:p>
          <a:p>
            <a:pPr algn="l">
              <a:spcBef>
                <a:spcPts val="300"/>
              </a:spcBef>
            </a:pPr>
            <a:r>
              <a:rPr lang="en-GB" sz="1400" dirty="0">
                <a:solidFill>
                  <a:schemeClr val="bg1"/>
                </a:solidFill>
                <a:latin typeface="+mj-lt"/>
                <a:cs typeface="Arial" pitchFamily="34" charset="0"/>
              </a:rPr>
              <a:t>Complete your responses offline in the Excel file and save it somewhere on your computer hard drive / shared drive.</a:t>
            </a: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b="1"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DD78D9D3-2A0F-4C11-A4E9-0B1319DD0872}"/>
              </a:ext>
            </a:extLst>
          </p:cNvPr>
          <p:cNvSpPr/>
          <p:nvPr/>
        </p:nvSpPr>
        <p:spPr bwMode="gray">
          <a:xfrm>
            <a:off x="4699277" y="4682532"/>
            <a:ext cx="2696309" cy="371789"/>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2" name="TextBox 11">
            <a:extLst>
              <a:ext uri="{FF2B5EF4-FFF2-40B4-BE49-F238E27FC236}">
                <a16:creationId xmlns:a16="http://schemas.microsoft.com/office/drawing/2014/main" id="{55FB9992-23B1-4281-9350-4CC5D48B0B04}"/>
              </a:ext>
            </a:extLst>
          </p:cNvPr>
          <p:cNvSpPr txBox="1"/>
          <p:nvPr/>
        </p:nvSpPr>
        <p:spPr bwMode="gray">
          <a:xfrm>
            <a:off x="7442095" y="3010488"/>
            <a:ext cx="4448526" cy="3108543"/>
          </a:xfrm>
          <a:prstGeom prst="rect">
            <a:avLst/>
          </a:prstGeom>
          <a:noFill/>
        </p:spPr>
        <p:txBody>
          <a:bodyPr wrap="square">
            <a:spAutoFit/>
          </a:bodyPr>
          <a:lstStyle/>
          <a:p>
            <a:r>
              <a:rPr lang="en-GB" sz="1400" dirty="0">
                <a:solidFill>
                  <a:schemeClr val="bg1"/>
                </a:solidFill>
                <a:latin typeface="Century Gothic"/>
              </a:rPr>
              <a:t>You can respond to text based questions and multiple choice questions by clicking the drop down menu available for each ‘option’.</a:t>
            </a:r>
          </a:p>
          <a:p>
            <a:endParaRPr lang="en-GB" sz="1400" dirty="0">
              <a:solidFill>
                <a:schemeClr val="bg1"/>
              </a:solidFill>
              <a:latin typeface="Century Gothic"/>
            </a:endParaRPr>
          </a:p>
          <a:p>
            <a:r>
              <a:rPr lang="en-GB" sz="1400" dirty="0">
                <a:solidFill>
                  <a:schemeClr val="bg1"/>
                </a:solidFill>
                <a:latin typeface="Century Gothic"/>
              </a:rPr>
              <a:t>Please note that there are only 2000 characters available in a text based response. If a Buyer requires &gt;2000 characters within a response, it should be an ‘attachment’ type question instead. Please raise this as a clarification, if you are concerned.</a:t>
            </a:r>
          </a:p>
          <a:p>
            <a:endParaRPr lang="en-GB" sz="1400" dirty="0">
              <a:solidFill>
                <a:schemeClr val="bg1"/>
              </a:solidFill>
              <a:latin typeface="Century Gothic"/>
            </a:endParaRPr>
          </a:p>
          <a:p>
            <a:r>
              <a:rPr lang="en-GB" sz="1400" dirty="0">
                <a:solidFill>
                  <a:schemeClr val="bg1"/>
                </a:solidFill>
                <a:latin typeface="Century Gothic"/>
              </a:rPr>
              <a:t>Where a question requires an attachment you will need to attach the file manually to the relevant question within the Portal. </a:t>
            </a:r>
          </a:p>
        </p:txBody>
      </p:sp>
    </p:spTree>
    <p:extLst>
      <p:ext uri="{BB962C8B-B14F-4D97-AF65-F5344CB8AC3E}">
        <p14:creationId xmlns:p14="http://schemas.microsoft.com/office/powerpoint/2010/main" val="239156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BB865-2F42-4002-ACE0-075EF08C5C35}"/>
              </a:ext>
            </a:extLst>
          </p:cNvPr>
          <p:cNvPicPr>
            <a:picLocks noChangeAspect="1"/>
          </p:cNvPicPr>
          <p:nvPr/>
        </p:nvPicPr>
        <p:blipFill rotWithShape="1">
          <a:blip r:embed="rId2"/>
          <a:srcRect t="15531" b="6081"/>
          <a:stretch/>
        </p:blipFill>
        <p:spPr>
          <a:xfrm>
            <a:off x="0" y="1303374"/>
            <a:ext cx="12192000" cy="5375869"/>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(6)</a:t>
            </a:r>
          </a:p>
        </p:txBody>
      </p:sp>
      <p:sp>
        <p:nvSpPr>
          <p:cNvPr id="8" name="Frame 7">
            <a:extLst>
              <a:ext uri="{FF2B5EF4-FFF2-40B4-BE49-F238E27FC236}">
                <a16:creationId xmlns:a16="http://schemas.microsoft.com/office/drawing/2014/main" id="{DD78D9D3-2A0F-4C11-A4E9-0B1319DD0872}"/>
              </a:ext>
            </a:extLst>
          </p:cNvPr>
          <p:cNvSpPr/>
          <p:nvPr/>
        </p:nvSpPr>
        <p:spPr bwMode="gray">
          <a:xfrm>
            <a:off x="10008157" y="1628350"/>
            <a:ext cx="2019720" cy="284472"/>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 name="Frame 8">
            <a:extLst>
              <a:ext uri="{FF2B5EF4-FFF2-40B4-BE49-F238E27FC236}">
                <a16:creationId xmlns:a16="http://schemas.microsoft.com/office/drawing/2014/main" id="{C6E8C7C7-7D63-4BD6-B2B5-1945D646AD77}"/>
              </a:ext>
            </a:extLst>
          </p:cNvPr>
          <p:cNvSpPr/>
          <p:nvPr/>
        </p:nvSpPr>
        <p:spPr bwMode="gray">
          <a:xfrm>
            <a:off x="483994" y="3890826"/>
            <a:ext cx="470599" cy="319434"/>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0" name="TextBox 9">
            <a:extLst>
              <a:ext uri="{FF2B5EF4-FFF2-40B4-BE49-F238E27FC236}">
                <a16:creationId xmlns:a16="http://schemas.microsoft.com/office/drawing/2014/main" id="{753A060D-AB67-4FC5-B11D-6E85538F9568}"/>
              </a:ext>
            </a:extLst>
          </p:cNvPr>
          <p:cNvSpPr txBox="1"/>
          <p:nvPr/>
        </p:nvSpPr>
        <p:spPr bwMode="gray">
          <a:xfrm>
            <a:off x="358775" y="964847"/>
            <a:ext cx="10453251" cy="5917004"/>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When you are ready to upload your responses, Click ‘Browse’ and search for your saved file.</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Then click ‘Import Item’ and all of your responses (with exception to attachments) will be uploaded in one go into the System.</a:t>
            </a: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If you need further help, click ‘Help to Create &amp; Import Your Response in Excel’</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11" name="Frame 10">
            <a:extLst>
              <a:ext uri="{FF2B5EF4-FFF2-40B4-BE49-F238E27FC236}">
                <a16:creationId xmlns:a16="http://schemas.microsoft.com/office/drawing/2014/main" id="{39B1FA88-5209-440A-9740-844A7D500E4D}"/>
              </a:ext>
            </a:extLst>
          </p:cNvPr>
          <p:cNvSpPr/>
          <p:nvPr/>
        </p:nvSpPr>
        <p:spPr bwMode="gray">
          <a:xfrm>
            <a:off x="3078143" y="4200212"/>
            <a:ext cx="951246" cy="319434"/>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27379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Messages (1)</a:t>
            </a:r>
          </a:p>
        </p:txBody>
      </p:sp>
      <p:pic>
        <p:nvPicPr>
          <p:cNvPr id="3" name="Picture 2">
            <a:extLst>
              <a:ext uri="{FF2B5EF4-FFF2-40B4-BE49-F238E27FC236}">
                <a16:creationId xmlns:a16="http://schemas.microsoft.com/office/drawing/2014/main" id="{775C0677-060C-40FE-BEC1-E5F62CE8F707}"/>
              </a:ext>
            </a:extLst>
          </p:cNvPr>
          <p:cNvPicPr>
            <a:picLocks noChangeAspect="1"/>
          </p:cNvPicPr>
          <p:nvPr/>
        </p:nvPicPr>
        <p:blipFill rotWithShape="1">
          <a:blip r:embed="rId2"/>
          <a:srcRect t="11868" b="4970"/>
          <a:stretch/>
        </p:blipFill>
        <p:spPr>
          <a:xfrm>
            <a:off x="0" y="1154762"/>
            <a:ext cx="12192000" cy="5703238"/>
          </a:xfrm>
          <a:prstGeom prst="rect">
            <a:avLst/>
          </a:prstGeom>
        </p:spPr>
      </p:pic>
      <p:sp>
        <p:nvSpPr>
          <p:cNvPr id="7" name="TextBox 6">
            <a:extLst>
              <a:ext uri="{FF2B5EF4-FFF2-40B4-BE49-F238E27FC236}">
                <a16:creationId xmlns:a16="http://schemas.microsoft.com/office/drawing/2014/main" id="{37D8557D-2645-444F-A081-461DE74C1B43}"/>
              </a:ext>
            </a:extLst>
          </p:cNvPr>
          <p:cNvSpPr txBox="1"/>
          <p:nvPr/>
        </p:nvSpPr>
        <p:spPr bwMode="gray">
          <a:xfrm>
            <a:off x="6571621" y="2454431"/>
            <a:ext cx="5044273" cy="3200876"/>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navigate to the ‘Messages’ tab to review any messages from the commissioner, including the Clarification Log updates.</a:t>
            </a: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You should use the Message functionality to raise any clarifications, whilst you are working on your tender response. </a:t>
            </a: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There should be no contact with the Commissioner outside of the eProcurement Portal.</a:t>
            </a:r>
          </a:p>
        </p:txBody>
      </p:sp>
      <p:sp>
        <p:nvSpPr>
          <p:cNvPr id="9" name="Frame 8">
            <a:extLst>
              <a:ext uri="{FF2B5EF4-FFF2-40B4-BE49-F238E27FC236}">
                <a16:creationId xmlns:a16="http://schemas.microsoft.com/office/drawing/2014/main" id="{E7347280-3FD9-4508-9FDE-3EDC95F25B7A}"/>
              </a:ext>
            </a:extLst>
          </p:cNvPr>
          <p:cNvSpPr/>
          <p:nvPr/>
        </p:nvSpPr>
        <p:spPr bwMode="gray">
          <a:xfrm>
            <a:off x="1135461" y="2165662"/>
            <a:ext cx="1336433" cy="288769"/>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69518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EC978C-D790-48FD-B4BC-F5028B6EFE9B}"/>
              </a:ext>
            </a:extLst>
          </p:cNvPr>
          <p:cNvPicPr>
            <a:picLocks noChangeAspect="1"/>
          </p:cNvPicPr>
          <p:nvPr/>
        </p:nvPicPr>
        <p:blipFill rotWithShape="1">
          <a:blip r:embed="rId2"/>
          <a:srcRect t="11868" b="7399"/>
          <a:stretch/>
        </p:blipFill>
        <p:spPr>
          <a:xfrm>
            <a:off x="0" y="1321358"/>
            <a:ext cx="12192000" cy="5536642"/>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Messages (2)</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4772968" y="3366402"/>
            <a:ext cx="3647552" cy="1107996"/>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Create you message to the Commissioner, attach any files requested and click ‘Send Message.’</a:t>
            </a:r>
          </a:p>
        </p:txBody>
      </p:sp>
      <p:sp>
        <p:nvSpPr>
          <p:cNvPr id="9" name="Frame 8">
            <a:extLst>
              <a:ext uri="{FF2B5EF4-FFF2-40B4-BE49-F238E27FC236}">
                <a16:creationId xmlns:a16="http://schemas.microsoft.com/office/drawing/2014/main" id="{E7347280-3FD9-4508-9FDE-3EDC95F25B7A}"/>
              </a:ext>
            </a:extLst>
          </p:cNvPr>
          <p:cNvSpPr/>
          <p:nvPr/>
        </p:nvSpPr>
        <p:spPr bwMode="gray">
          <a:xfrm>
            <a:off x="10942652" y="1938138"/>
            <a:ext cx="1034983" cy="272500"/>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 name="Frame 7">
            <a:extLst>
              <a:ext uri="{FF2B5EF4-FFF2-40B4-BE49-F238E27FC236}">
                <a16:creationId xmlns:a16="http://schemas.microsoft.com/office/drawing/2014/main" id="{160E4413-8F66-477F-A014-316B93FE74AC}"/>
              </a:ext>
            </a:extLst>
          </p:cNvPr>
          <p:cNvSpPr/>
          <p:nvPr/>
        </p:nvSpPr>
        <p:spPr bwMode="gray">
          <a:xfrm>
            <a:off x="10733312" y="5014609"/>
            <a:ext cx="1034983" cy="272500"/>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56829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Submitting your tender</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1500411"/>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will see under ‘My Response Summary’ whether you have successfully responded to all questions in all envelopes. When ready, click ‘Submit Response.’</a:t>
            </a:r>
          </a:p>
          <a:p>
            <a:pPr algn="l">
              <a:spcBef>
                <a:spcPts val="300"/>
              </a:spcBef>
            </a:pPr>
            <a:r>
              <a:rPr lang="en-GB" dirty="0">
                <a:solidFill>
                  <a:schemeClr val="bg1"/>
                </a:solidFill>
                <a:latin typeface="+mj-lt"/>
                <a:cs typeface="Arial" pitchFamily="34" charset="0"/>
              </a:rPr>
              <a:t> </a:t>
            </a: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id="{D07013A6-E078-4026-82C1-1319D0905B53}"/>
              </a:ext>
            </a:extLst>
          </p:cNvPr>
          <p:cNvPicPr>
            <a:picLocks noChangeAspect="1"/>
          </p:cNvPicPr>
          <p:nvPr/>
        </p:nvPicPr>
        <p:blipFill rotWithShape="1">
          <a:blip r:embed="rId2"/>
          <a:srcRect t="19488" b="4970"/>
          <a:stretch/>
        </p:blipFill>
        <p:spPr>
          <a:xfrm>
            <a:off x="0" y="1677276"/>
            <a:ext cx="12192000" cy="5180724"/>
          </a:xfrm>
          <a:prstGeom prst="rect">
            <a:avLst/>
          </a:prstGeom>
        </p:spPr>
      </p:pic>
      <p:sp>
        <p:nvSpPr>
          <p:cNvPr id="8" name="TextBox 7">
            <a:extLst>
              <a:ext uri="{FF2B5EF4-FFF2-40B4-BE49-F238E27FC236}">
                <a16:creationId xmlns:a16="http://schemas.microsoft.com/office/drawing/2014/main" id="{0CDDB9F6-73C3-4080-B54A-6AC8D0CE124C}"/>
              </a:ext>
            </a:extLst>
          </p:cNvPr>
          <p:cNvSpPr txBox="1"/>
          <p:nvPr/>
        </p:nvSpPr>
        <p:spPr bwMode="gray">
          <a:xfrm>
            <a:off x="6096000" y="2928346"/>
            <a:ext cx="4790551" cy="1477328"/>
          </a:xfrm>
          <a:prstGeom prst="rect">
            <a:avLst/>
          </a:prstGeom>
          <a:noFill/>
        </p:spPr>
        <p:txBody>
          <a:bodyPr wrap="square">
            <a:spAutoFit/>
          </a:bodyPr>
          <a:lstStyle/>
          <a:p>
            <a:pPr algn="ctr"/>
            <a:r>
              <a:rPr lang="en-GB" dirty="0">
                <a:solidFill>
                  <a:schemeClr val="bg1"/>
                </a:solidFill>
                <a:latin typeface="Century Gothic"/>
              </a:rPr>
              <a:t>You can submit your response as many times as required for updates/amendments up until the published tender deadline. Thereafter no further edits are permissible.</a:t>
            </a:r>
          </a:p>
        </p:txBody>
      </p:sp>
    </p:spTree>
    <p:extLst>
      <p:ext uri="{BB962C8B-B14F-4D97-AF65-F5344CB8AC3E}">
        <p14:creationId xmlns:p14="http://schemas.microsoft.com/office/powerpoint/2010/main" val="212783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71475" y="1130069"/>
            <a:ext cx="1000847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GB" b="1" dirty="0"/>
          </a:p>
          <a:p>
            <a:pPr algn="l"/>
            <a:r>
              <a:rPr lang="en-GB" sz="2000" b="1" i="0" dirty="0">
                <a:solidFill>
                  <a:srgbClr val="444444"/>
                </a:solidFill>
                <a:effectLst/>
                <a:latin typeface="opensans"/>
              </a:rPr>
              <a:t>Phone:</a:t>
            </a:r>
            <a:br>
              <a:rPr lang="en-GB" sz="2000" b="0" i="0" dirty="0">
                <a:solidFill>
                  <a:srgbClr val="444444"/>
                </a:solidFill>
                <a:effectLst/>
                <a:latin typeface="opensans"/>
              </a:rPr>
            </a:br>
            <a:r>
              <a:rPr lang="en-GB" sz="2000" b="0" i="0" dirty="0">
                <a:solidFill>
                  <a:srgbClr val="444444"/>
                </a:solidFill>
                <a:effectLst/>
                <a:latin typeface="opensans"/>
              </a:rPr>
              <a:t>0800 069 8630</a:t>
            </a:r>
            <a:br>
              <a:rPr lang="en-GB" sz="2000" b="0" i="0" dirty="0">
                <a:solidFill>
                  <a:srgbClr val="444444"/>
                </a:solidFill>
                <a:effectLst/>
                <a:latin typeface="opensans"/>
              </a:rPr>
            </a:br>
            <a:r>
              <a:rPr lang="en-GB" sz="2000" b="0" i="0" dirty="0">
                <a:solidFill>
                  <a:srgbClr val="444444"/>
                </a:solidFill>
                <a:effectLst/>
                <a:latin typeface="opensans"/>
              </a:rPr>
              <a:t>+44 203 608 4013</a:t>
            </a:r>
          </a:p>
          <a:p>
            <a:pPr algn="l"/>
            <a:r>
              <a:rPr lang="en-GB" sz="2000" b="1" i="0" dirty="0">
                <a:solidFill>
                  <a:srgbClr val="444444"/>
                </a:solidFill>
                <a:effectLst/>
                <a:latin typeface="opensans"/>
              </a:rPr>
              <a:t>E-mail:</a:t>
            </a:r>
            <a:br>
              <a:rPr lang="en-GB" sz="2000" b="0" i="0" dirty="0">
                <a:solidFill>
                  <a:srgbClr val="444444"/>
                </a:solidFill>
                <a:effectLst/>
                <a:latin typeface="opensans"/>
              </a:rPr>
            </a:br>
            <a:r>
              <a:rPr lang="en-GB" sz="2000" b="0" i="0" u="none" strike="noStrike" dirty="0">
                <a:solidFill>
                  <a:srgbClr val="0075BD"/>
                </a:solidFill>
                <a:effectLst/>
                <a:latin typeface="opensans"/>
                <a:hlinkClick r:id="rId2"/>
              </a:rPr>
              <a:t>help_UK@jaggaer.com</a:t>
            </a:r>
            <a:endParaRPr lang="en-GB" sz="2000" b="0" i="0" dirty="0">
              <a:solidFill>
                <a:srgbClr val="444444"/>
              </a:solidFill>
              <a:effectLst/>
              <a:latin typeface="opensans"/>
            </a:endParaRPr>
          </a:p>
          <a:p>
            <a:pPr algn="l"/>
            <a:r>
              <a:rPr lang="en-GB" sz="2000" b="1" i="0" u="none" strike="noStrike" dirty="0">
                <a:solidFill>
                  <a:srgbClr val="0075BD"/>
                </a:solidFill>
                <a:effectLst/>
                <a:latin typeface="opensans"/>
                <a:hlinkClick r:id="rId3"/>
              </a:rPr>
              <a:t>Call me back!</a:t>
            </a:r>
            <a:endParaRPr lang="en-GB" sz="2000" b="0" i="0" dirty="0">
              <a:solidFill>
                <a:srgbClr val="444444"/>
              </a:solidFill>
              <a:effectLst/>
              <a:latin typeface="opensan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2800" i="0" u="none" strike="noStrike" kern="1200" cap="none" spc="0" normalizeH="0" baseline="0" noProof="0" dirty="0">
                <a:ln>
                  <a:noFill/>
                </a:ln>
                <a:solidFill>
                  <a:srgbClr val="000000"/>
                </a:solidFill>
                <a:effectLst/>
                <a:uLnTx/>
                <a:uFillTx/>
                <a:latin typeface="Century Gothic"/>
                <a:ea typeface="+mn-ea"/>
                <a:cs typeface="+mn-cs"/>
              </a:rPr>
              <a:t>Attain eProcurement portal helpdesk</a:t>
            </a:r>
          </a:p>
        </p:txBody>
      </p:sp>
    </p:spTree>
    <p:extLst>
      <p:ext uri="{BB962C8B-B14F-4D97-AF65-F5344CB8AC3E}">
        <p14:creationId xmlns:p14="http://schemas.microsoft.com/office/powerpoint/2010/main" val="206804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7FB03-87D9-4B1C-BCC6-F02FB0E00AEA}"/>
              </a:ext>
            </a:extLst>
          </p:cNvPr>
          <p:cNvSpPr txBox="1"/>
          <p:nvPr/>
        </p:nvSpPr>
        <p:spPr bwMode="gray">
          <a:xfrm>
            <a:off x="615462" y="4298408"/>
            <a:ext cx="6094324" cy="1754326"/>
          </a:xfrm>
          <a:prstGeom prst="rect">
            <a:avLst/>
          </a:prstGeom>
          <a:noFill/>
        </p:spPr>
        <p:txBody>
          <a:bodyPr wrap="square">
            <a:spAutoFit/>
          </a:bodyPr>
          <a:lstStyle/>
          <a:p>
            <a:r>
              <a:rPr lang="en-GB" b="0" i="0" dirty="0">
                <a:solidFill>
                  <a:schemeClr val="bg2"/>
                </a:solidFill>
                <a:effectLst/>
                <a:latin typeface="+mj-lt"/>
              </a:rPr>
              <a:t>2-4 Packhorse Road </a:t>
            </a:r>
          </a:p>
          <a:p>
            <a:r>
              <a:rPr lang="en-GB" b="0" i="0" dirty="0">
                <a:solidFill>
                  <a:schemeClr val="bg2"/>
                </a:solidFill>
                <a:effectLst/>
                <a:latin typeface="+mj-lt"/>
              </a:rPr>
              <a:t>Gerrards Cross </a:t>
            </a:r>
          </a:p>
          <a:p>
            <a:r>
              <a:rPr lang="en-GB" b="0" i="0" dirty="0">
                <a:solidFill>
                  <a:schemeClr val="bg2"/>
                </a:solidFill>
                <a:effectLst/>
                <a:latin typeface="+mj-lt"/>
              </a:rPr>
              <a:t>Buckinghamshire </a:t>
            </a:r>
          </a:p>
          <a:p>
            <a:r>
              <a:rPr lang="en-GB" b="0" i="0" dirty="0">
                <a:solidFill>
                  <a:schemeClr val="bg2"/>
                </a:solidFill>
                <a:effectLst/>
                <a:latin typeface="+mj-lt"/>
              </a:rPr>
              <a:t>SL9 7QE</a:t>
            </a:r>
          </a:p>
          <a:p>
            <a:r>
              <a:rPr lang="en-GB" b="0" i="0" dirty="0">
                <a:solidFill>
                  <a:schemeClr val="bg2"/>
                </a:solidFill>
                <a:effectLst/>
                <a:latin typeface="+mj-lt"/>
              </a:rPr>
              <a:t>0203 435 6590</a:t>
            </a:r>
          </a:p>
          <a:p>
            <a:r>
              <a:rPr lang="en-GB" b="1" i="0" u="none" strike="noStrike" dirty="0">
                <a:solidFill>
                  <a:schemeClr val="bg2"/>
                </a:solidFill>
                <a:effectLst/>
                <a:latin typeface="+mj-lt"/>
                <a:hlinkClick r:id="rId2">
                  <a:extLst>
                    <a:ext uri="{A12FA001-AC4F-418D-AE19-62706E023703}">
                      <ahyp:hlinkClr xmlns:ahyp="http://schemas.microsoft.com/office/drawing/2018/hyperlinkcolor" val="tx"/>
                    </a:ext>
                  </a:extLst>
                </a:hlinkClick>
              </a:rPr>
              <a:t>contacts@attain.co.uk</a:t>
            </a:r>
            <a:endParaRPr lang="en-GB" b="1" i="0" dirty="0">
              <a:solidFill>
                <a:schemeClr val="bg2"/>
              </a:solidFill>
              <a:effectLst/>
              <a:latin typeface="+mj-lt"/>
            </a:endParaRPr>
          </a:p>
        </p:txBody>
      </p:sp>
    </p:spTree>
    <p:extLst>
      <p:ext uri="{BB962C8B-B14F-4D97-AF65-F5344CB8AC3E}">
        <p14:creationId xmlns:p14="http://schemas.microsoft.com/office/powerpoint/2010/main" val="3804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7CF06-9E9A-4494-A8DD-281FFCD5ACB0}"/>
              </a:ext>
            </a:extLst>
          </p:cNvPr>
          <p:cNvSpPr>
            <a:spLocks noGrp="1"/>
          </p:cNvSpPr>
          <p:nvPr>
            <p:ph type="body" sz="quarter" idx="10"/>
          </p:nvPr>
        </p:nvSpPr>
        <p:spPr>
          <a:xfrm>
            <a:off x="8493833" y="2906491"/>
            <a:ext cx="3295057" cy="690136"/>
          </a:xfrm>
        </p:spPr>
        <p:txBody>
          <a:bodyPr/>
          <a:lstStyle/>
          <a:p>
            <a:pPr algn="ctr"/>
            <a:r>
              <a:rPr lang="en-GB" dirty="0"/>
              <a:t>The eProcurement Portal is transitioning from Bravo Solutions to Jaggaer One, following an acquisition. The ‘Bravo’ URL will be updated in due course by Jaggaer, when they update globally.</a:t>
            </a: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
        <p:nvSpPr>
          <p:cNvPr id="7" name="Rectangle 6">
            <a:extLst>
              <a:ext uri="{FF2B5EF4-FFF2-40B4-BE49-F238E27FC236}">
                <a16:creationId xmlns:a16="http://schemas.microsoft.com/office/drawing/2014/main" id="{A0F4004D-01C8-4927-88D2-0D655F7DCE8B}"/>
              </a:ext>
            </a:extLst>
          </p:cNvPr>
          <p:cNvSpPr/>
          <p:nvPr/>
        </p:nvSpPr>
        <p:spPr bwMode="gray">
          <a:xfrm>
            <a:off x="9154048" y="5948624"/>
            <a:ext cx="2773345" cy="71343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 name="Picture 3">
            <a:extLst>
              <a:ext uri="{FF2B5EF4-FFF2-40B4-BE49-F238E27FC236}">
                <a16:creationId xmlns:a16="http://schemas.microsoft.com/office/drawing/2014/main" id="{32930BCA-FB15-4C26-ACA0-81858676DBAA}"/>
              </a:ext>
            </a:extLst>
          </p:cNvPr>
          <p:cNvPicPr>
            <a:picLocks noChangeAspect="1"/>
          </p:cNvPicPr>
          <p:nvPr/>
        </p:nvPicPr>
        <p:blipFill>
          <a:blip r:embed="rId2"/>
          <a:stretch>
            <a:fillRect/>
          </a:stretch>
        </p:blipFill>
        <p:spPr>
          <a:xfrm>
            <a:off x="403110" y="1420128"/>
            <a:ext cx="7857817" cy="4885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C0EBC2E-3D15-4107-BD0F-6BEE6D3BB994}"/>
              </a:ext>
            </a:extLst>
          </p:cNvPr>
          <p:cNvPicPr>
            <a:picLocks noChangeAspect="1"/>
          </p:cNvPicPr>
          <p:nvPr/>
        </p:nvPicPr>
        <p:blipFill>
          <a:blip r:embed="rId3"/>
          <a:stretch>
            <a:fillRect/>
          </a:stretch>
        </p:blipFill>
        <p:spPr>
          <a:xfrm>
            <a:off x="8603632" y="5067883"/>
            <a:ext cx="3075461" cy="681273"/>
          </a:xfrm>
          <a:prstGeom prst="rect">
            <a:avLst/>
          </a:prstGeom>
          <a:ln>
            <a:noFill/>
          </a:ln>
          <a:effectLst>
            <a:outerShdw blurRad="292100" dist="139700" dir="2700000" algn="tl" rotWithShape="0">
              <a:srgbClr val="333333">
                <a:alpha val="65000"/>
              </a:srgbClr>
            </a:outerShdw>
          </a:effectLst>
        </p:spPr>
      </p:pic>
      <p:sp>
        <p:nvSpPr>
          <p:cNvPr id="8" name="Text Placeholder 2">
            <a:extLst>
              <a:ext uri="{FF2B5EF4-FFF2-40B4-BE49-F238E27FC236}">
                <a16:creationId xmlns:a16="http://schemas.microsoft.com/office/drawing/2014/main" id="{08B5492D-6498-4F34-98EF-975AA98626E5}"/>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Go to the eProcurement Portal: </a:t>
            </a:r>
            <a:r>
              <a:rPr lang="en-GB" b="1" dirty="0">
                <a:hlinkClick r:id="rId4"/>
              </a:rPr>
              <a:t>https://attain.bravosolution.co.uk</a:t>
            </a:r>
            <a:r>
              <a:rPr lang="en-GB" b="1" dirty="0"/>
              <a:t> </a:t>
            </a:r>
            <a:r>
              <a:rPr lang="en-GB" dirty="0"/>
              <a:t>and click ‘</a:t>
            </a:r>
            <a:r>
              <a:rPr lang="en-GB" b="1" dirty="0"/>
              <a:t>Register</a:t>
            </a:r>
            <a:r>
              <a:rPr lang="en-GB" dirty="0"/>
              <a:t>’</a:t>
            </a:r>
          </a:p>
          <a:p>
            <a:pPr marL="342900" indent="-342900">
              <a:buAutoNum type="arabicPeriod"/>
            </a:pP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405391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A12A3-4EF9-48A7-A73F-979245258198}"/>
              </a:ext>
            </a:extLst>
          </p:cNvPr>
          <p:cNvPicPr>
            <a:picLocks noChangeAspect="1"/>
          </p:cNvPicPr>
          <p:nvPr/>
        </p:nvPicPr>
        <p:blipFill rotWithShape="1">
          <a:blip r:embed="rId2"/>
          <a:srcRect t="12015" b="11649"/>
          <a:stretch/>
        </p:blipFill>
        <p:spPr>
          <a:xfrm>
            <a:off x="0" y="1527349"/>
            <a:ext cx="12192000" cy="5235192"/>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878141"/>
            <a:ext cx="10503493"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Scroll through and then accept the Terms and Conditions of the </a:t>
            </a:r>
            <a:r>
              <a:rPr lang="en-GB" b="1" dirty="0">
                <a:latin typeface="Century Gothic"/>
              </a:rPr>
              <a:t>User Agreement </a:t>
            </a:r>
            <a:r>
              <a:rPr lang="en-GB" dirty="0">
                <a:latin typeface="Century Gothic"/>
              </a:rPr>
              <a:t>then click ‘</a:t>
            </a:r>
            <a:r>
              <a:rPr lang="en-GB" b="1" dirty="0">
                <a:latin typeface="Century Gothic"/>
              </a:rPr>
              <a:t>Next</a:t>
            </a:r>
            <a:r>
              <a:rPr lang="en-GB" dirty="0">
                <a:latin typeface="Century Gothic"/>
              </a:rPr>
              <a:t>’</a:t>
            </a: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Tree>
    <p:extLst>
      <p:ext uri="{BB962C8B-B14F-4D97-AF65-F5344CB8AC3E}">
        <p14:creationId xmlns:p14="http://schemas.microsoft.com/office/powerpoint/2010/main" val="221705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2F908-C082-4FD2-BC3E-CD7CE678E7F8}"/>
              </a:ext>
            </a:extLst>
          </p:cNvPr>
          <p:cNvPicPr>
            <a:picLocks noChangeAspect="1"/>
          </p:cNvPicPr>
          <p:nvPr/>
        </p:nvPicPr>
        <p:blipFill rotWithShape="1">
          <a:blip r:embed="rId2"/>
          <a:srcRect t="11575" b="11873"/>
          <a:stretch/>
        </p:blipFill>
        <p:spPr>
          <a:xfrm>
            <a:off x="0" y="1502576"/>
            <a:ext cx="12192000" cy="5249917"/>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Complete the basic details for your organisation then click ‘</a:t>
            </a:r>
            <a:r>
              <a:rPr lang="en-GB" b="1" dirty="0">
                <a:latin typeface="Century Gothic"/>
              </a:rPr>
              <a:t>Save</a:t>
            </a:r>
            <a:r>
              <a:rPr lang="en-GB" dirty="0">
                <a:latin typeface="Century Gothic"/>
              </a:rPr>
              <a:t>’</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
        <p:nvSpPr>
          <p:cNvPr id="7" name="Frame 6">
            <a:extLst>
              <a:ext uri="{FF2B5EF4-FFF2-40B4-BE49-F238E27FC236}">
                <a16:creationId xmlns:a16="http://schemas.microsoft.com/office/drawing/2014/main" id="{CE4300FC-F739-4425-8387-737D82C09F43}"/>
              </a:ext>
            </a:extLst>
          </p:cNvPr>
          <p:cNvSpPr/>
          <p:nvPr/>
        </p:nvSpPr>
        <p:spPr bwMode="gray">
          <a:xfrm>
            <a:off x="11163719" y="1868993"/>
            <a:ext cx="773723" cy="321548"/>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5792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Search for and select the most appropriate category representing your business / organisation and then click ‘</a:t>
            </a:r>
            <a:r>
              <a:rPr lang="en-GB" b="1" dirty="0">
                <a:latin typeface="Century Gothic"/>
              </a:rPr>
              <a:t>Confirm</a:t>
            </a:r>
            <a:r>
              <a:rPr lang="en-GB" dirty="0">
                <a:latin typeface="Century Gothic"/>
              </a:rPr>
              <a:t>’</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5" name="Picture 4">
            <a:extLst>
              <a:ext uri="{FF2B5EF4-FFF2-40B4-BE49-F238E27FC236}">
                <a16:creationId xmlns:a16="http://schemas.microsoft.com/office/drawing/2014/main" id="{60A49D40-8A43-4768-B190-488FD152180D}"/>
              </a:ext>
            </a:extLst>
          </p:cNvPr>
          <p:cNvPicPr>
            <a:picLocks noChangeAspect="1"/>
          </p:cNvPicPr>
          <p:nvPr/>
        </p:nvPicPr>
        <p:blipFill rotWithShape="1">
          <a:blip r:embed="rId2"/>
          <a:srcRect t="12454" b="15023"/>
          <a:stretch/>
        </p:blipFill>
        <p:spPr>
          <a:xfrm>
            <a:off x="0" y="1679511"/>
            <a:ext cx="12192000" cy="4973587"/>
          </a:xfrm>
          <a:prstGeom prst="rect">
            <a:avLst/>
          </a:prstGeom>
        </p:spPr>
      </p:pic>
      <p:sp>
        <p:nvSpPr>
          <p:cNvPr id="7" name="Frame 6">
            <a:extLst>
              <a:ext uri="{FF2B5EF4-FFF2-40B4-BE49-F238E27FC236}">
                <a16:creationId xmlns:a16="http://schemas.microsoft.com/office/drawing/2014/main" id="{5185BC49-8CE3-4745-9F9E-D660BF6E2CA6}"/>
              </a:ext>
            </a:extLst>
          </p:cNvPr>
          <p:cNvSpPr/>
          <p:nvPr/>
        </p:nvSpPr>
        <p:spPr bwMode="gray">
          <a:xfrm>
            <a:off x="11153670" y="1969476"/>
            <a:ext cx="773723" cy="321548"/>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28719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641985-CE9B-4256-B9F9-428DA1102057}"/>
              </a:ext>
            </a:extLst>
          </p:cNvPr>
          <p:cNvPicPr>
            <a:picLocks noChangeAspect="1"/>
          </p:cNvPicPr>
          <p:nvPr/>
        </p:nvPicPr>
        <p:blipFill rotWithShape="1">
          <a:blip r:embed="rId2"/>
          <a:srcRect t="11868" b="21999"/>
          <a:stretch/>
        </p:blipFill>
        <p:spPr>
          <a:xfrm>
            <a:off x="0" y="2111390"/>
            <a:ext cx="12192000" cy="4535406"/>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06666" y="1101165"/>
            <a:ext cx="11578667"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The registration process is now complete and your account is activated. You will receive an email with a temporary password to use to log in. The system will direct you to choose a new password the first time you log – in. </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p>
          <a:p>
            <a:endParaRPr lang="en-GB" dirty="0"/>
          </a:p>
          <a:p>
            <a:endParaRPr lang="en-GB" dirty="0">
              <a:cs typeface="Arial" panose="020B0604020202020204" pitchFamily="34" charset="0"/>
            </a:endParaRPr>
          </a:p>
          <a:p>
            <a:r>
              <a:rPr lang="en-GB" dirty="0">
                <a:cs typeface="Arial" panose="020B0604020202020204" pitchFamily="34" charset="0"/>
              </a:rPr>
              <a:t>If for any reason you cannot access your account, for example, you lose your password, there is a link under the log-in details on the Home Screen. Click ‘I cannot access my account’ and follow the onscreen instructions.</a:t>
            </a:r>
          </a:p>
          <a:p>
            <a:endParaRPr lang="en-GB" dirty="0">
              <a:cs typeface="Arial" panose="020B0604020202020204" pitchFamily="34" charset="0"/>
            </a:endParaRPr>
          </a:p>
          <a:p>
            <a:r>
              <a:rPr lang="en-GB" b="1" dirty="0">
                <a:latin typeface="Century Gothic"/>
              </a:rPr>
              <a:t>In order to prevent eProcurement Portal emails from being quarantined by your organisation fire wall or spam filter, you are advised to instruct your IT team to accept all emails from a ".bravosolution.com"; ".bravosolution.co.uk" and ".jaggaer.com" address. Please also review the Junk Email settings of your email client software to avoid accidental message deletion.</a:t>
            </a: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
        <p:nvSpPr>
          <p:cNvPr id="7" name="Frame 6">
            <a:extLst>
              <a:ext uri="{FF2B5EF4-FFF2-40B4-BE49-F238E27FC236}">
                <a16:creationId xmlns:a16="http://schemas.microsoft.com/office/drawing/2014/main" id="{9BEE5A3D-C69A-494E-B23D-892220ED6FB3}"/>
              </a:ext>
            </a:extLst>
          </p:cNvPr>
          <p:cNvSpPr/>
          <p:nvPr/>
        </p:nvSpPr>
        <p:spPr bwMode="gray">
          <a:xfrm>
            <a:off x="11053187" y="2441748"/>
            <a:ext cx="1024932" cy="371789"/>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89316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11108"/>
            <a:ext cx="10435739"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Once logged in, you will see your Home Screen, where you can access all the SQs and ITTs that you have been invited to or have registered interest in. Return here using the ‘Home’ icon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Home screen</a:t>
            </a:r>
          </a:p>
        </p:txBody>
      </p:sp>
      <p:pic>
        <p:nvPicPr>
          <p:cNvPr id="9" name="Picture 8">
            <a:extLst>
              <a:ext uri="{FF2B5EF4-FFF2-40B4-BE49-F238E27FC236}">
                <a16:creationId xmlns:a16="http://schemas.microsoft.com/office/drawing/2014/main" id="{4FC08ADE-E70E-4F05-A6F9-3DC5DBF83F3C}"/>
              </a:ext>
            </a:extLst>
          </p:cNvPr>
          <p:cNvPicPr>
            <a:picLocks noChangeAspect="1"/>
          </p:cNvPicPr>
          <p:nvPr/>
        </p:nvPicPr>
        <p:blipFill rotWithShape="1">
          <a:blip r:embed="rId2"/>
          <a:srcRect t="12105" b="12105"/>
          <a:stretch/>
        </p:blipFill>
        <p:spPr>
          <a:xfrm>
            <a:off x="0" y="1660316"/>
            <a:ext cx="12192000" cy="5197684"/>
          </a:xfrm>
          <a:prstGeom prst="rect">
            <a:avLst/>
          </a:prstGeom>
        </p:spPr>
      </p:pic>
      <p:sp>
        <p:nvSpPr>
          <p:cNvPr id="12" name="Frame 11">
            <a:extLst>
              <a:ext uri="{FF2B5EF4-FFF2-40B4-BE49-F238E27FC236}">
                <a16:creationId xmlns:a16="http://schemas.microsoft.com/office/drawing/2014/main" id="{60C6A7FB-0C22-4F67-9EFF-5156C6AE9E2C}"/>
              </a:ext>
            </a:extLst>
          </p:cNvPr>
          <p:cNvSpPr/>
          <p:nvPr/>
        </p:nvSpPr>
        <p:spPr bwMode="gray">
          <a:xfrm>
            <a:off x="1" y="1660316"/>
            <a:ext cx="502417" cy="510128"/>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1493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77005" y="927666"/>
            <a:ext cx="11228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To access tenders, navigate to SQs / ITTs that are Open to All Suppliers, using Published Opportunities. Once you have expressed interest in a tender or started a response to one, you will also see it appear in your ‘MY SQs’ or ‘My ITTs’ on your main dashboard, for easy future access.</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pic>
        <p:nvPicPr>
          <p:cNvPr id="7" name="Picture 6">
            <a:extLst>
              <a:ext uri="{FF2B5EF4-FFF2-40B4-BE49-F238E27FC236}">
                <a16:creationId xmlns:a16="http://schemas.microsoft.com/office/drawing/2014/main" id="{B9B3952D-F05B-48F9-AC12-0DB98C9B032E}"/>
              </a:ext>
            </a:extLst>
          </p:cNvPr>
          <p:cNvPicPr>
            <a:picLocks noChangeAspect="1"/>
          </p:cNvPicPr>
          <p:nvPr/>
        </p:nvPicPr>
        <p:blipFill rotWithShape="1">
          <a:blip r:embed="rId2"/>
          <a:srcRect t="12466" b="14778"/>
          <a:stretch/>
        </p:blipFill>
        <p:spPr>
          <a:xfrm>
            <a:off x="0" y="1844962"/>
            <a:ext cx="12192000" cy="4989644"/>
          </a:xfrm>
          <a:prstGeom prst="rect">
            <a:avLst/>
          </a:prstGeom>
        </p:spPr>
      </p:pic>
      <p:sp>
        <p:nvSpPr>
          <p:cNvPr id="10" name="Frame 9">
            <a:extLst>
              <a:ext uri="{FF2B5EF4-FFF2-40B4-BE49-F238E27FC236}">
                <a16:creationId xmlns:a16="http://schemas.microsoft.com/office/drawing/2014/main" id="{B389E0C4-36DF-4DAD-8E41-C998FC8D4E65}"/>
              </a:ext>
            </a:extLst>
          </p:cNvPr>
          <p:cNvSpPr/>
          <p:nvPr/>
        </p:nvSpPr>
        <p:spPr bwMode="gray">
          <a:xfrm>
            <a:off x="8611439" y="6390752"/>
            <a:ext cx="1467058" cy="311499"/>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31626502"/>
      </p:ext>
    </p:extLst>
  </p:cSld>
  <p:clrMapOvr>
    <a:masterClrMapping/>
  </p:clrMapOvr>
</p:sld>
</file>

<file path=ppt/theme/theme1.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0.xml><?xml version="1.0" encoding="utf-8"?>
<a:theme xmlns:a="http://schemas.openxmlformats.org/drawingml/2006/main" name="1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3.xml><?xml version="1.0" encoding="utf-8"?>
<a:theme xmlns:a="http://schemas.openxmlformats.org/drawingml/2006/main" name="2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STRATEGY">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5.xml><?xml version="1.0" encoding="utf-8"?>
<a:theme xmlns:a="http://schemas.openxmlformats.org/drawingml/2006/main" name="SERVICE TRANSFORMATION">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6.xml><?xml version="1.0" encoding="utf-8"?>
<a:theme xmlns:a="http://schemas.openxmlformats.org/drawingml/2006/main" name="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7.xml><?xml version="1.0" encoding="utf-8"?>
<a:theme xmlns:a="http://schemas.openxmlformats.org/drawingml/2006/main" name="ANALYTIC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8.xml><?xml version="1.0" encoding="utf-8"?>
<a:theme xmlns:a="http://schemas.openxmlformats.org/drawingml/2006/main" name="PROJECT &amp; PROGRAMME MANAGEMENT">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9.xml><?xml version="1.0" encoding="utf-8"?>
<a:theme xmlns:a="http://schemas.openxmlformats.org/drawingml/2006/main" name="1_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299D74751C7429C1D2CF7317039C4" ma:contentTypeVersion="18" ma:contentTypeDescription="Create a new document." ma:contentTypeScope="" ma:versionID="8694eaadc4b8af0c2f779369f1b9b970">
  <xsd:schema xmlns:xsd="http://www.w3.org/2001/XMLSchema" xmlns:xs="http://www.w3.org/2001/XMLSchema" xmlns:p="http://schemas.microsoft.com/office/2006/metadata/properties" xmlns:ns1="http://schemas.microsoft.com/sharepoint/v3" xmlns:ns2="8e5f708b-030d-4fbb-818f-e1f40e834d5e" xmlns:ns3="e7e84f26-cecc-4775-a0fd-d119caba8a10" targetNamespace="http://schemas.microsoft.com/office/2006/metadata/properties" ma:root="true" ma:fieldsID="de7a4c688eb3602cb6e36d6c60839e3f" ns1:_="" ns2:_="" ns3:_="">
    <xsd:import namespace="http://schemas.microsoft.com/sharepoint/v3"/>
    <xsd:import namespace="8e5f708b-030d-4fbb-818f-e1f40e834d5e"/>
    <xsd:import namespace="e7e84f26-cecc-4775-a0fd-d119caba8a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f708b-030d-4fbb-818f-e1f40e83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5c57df8-7071-46d7-aee4-5547101c49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e84f26-cecc-4775-a0fd-d119caba8a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f51734a-319d-4db1-8b97-35b1a7962ff2}" ma:internalName="TaxCatchAll" ma:showField="CatchAllData" ma:web="e7e84f26-cecc-4775-a0fd-d119caba8a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7e84f26-cecc-4775-a0fd-d119caba8a10" xsi:nil="true"/>
    <lcf76f155ced4ddcb4097134ff3c332f xmlns="8e5f708b-030d-4fbb-818f-e1f40e834d5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24204-34AC-4871-953D-9F18281BAB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5f708b-030d-4fbb-818f-e1f40e834d5e"/>
    <ds:schemaRef ds:uri="e7e84f26-cecc-4775-a0fd-d119caba8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C56D84-C489-4E43-B9C0-4A10D357B003}">
  <ds:schemaRefs>
    <ds:schemaRef ds:uri="8e5f708b-030d-4fbb-818f-e1f40e834d5e"/>
    <ds:schemaRef ds:uri="e7e84f26-cecc-4775-a0fd-d119caba8a10"/>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D8872B51-772B-439E-93BB-7100E1226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19751</TotalTime>
  <Words>1581</Words>
  <Application>Microsoft Office PowerPoint</Application>
  <PresentationFormat>Widescreen</PresentationFormat>
  <Paragraphs>204</Paragraphs>
  <Slides>29</Slides>
  <Notes>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29</vt:i4>
      </vt:variant>
    </vt:vector>
  </HeadingPairs>
  <TitlesOfParts>
    <vt:vector size="46" baseType="lpstr">
      <vt:lpstr>Arial</vt:lpstr>
      <vt:lpstr>Book Antiqua</vt:lpstr>
      <vt:lpstr>Calibri</vt:lpstr>
      <vt:lpstr>Century Gothic</vt:lpstr>
      <vt:lpstr>Courier New</vt:lpstr>
      <vt:lpstr>opensans</vt:lpstr>
      <vt:lpstr>Wingdings</vt:lpstr>
      <vt:lpstr>TITLES</vt:lpstr>
      <vt:lpstr>1 LINE TITLE</vt:lpstr>
      <vt:lpstr>2 LINE TITLE</vt:lpstr>
      <vt:lpstr>STRATEGY</vt:lpstr>
      <vt:lpstr>SERVICE TRANSFORMATION</vt:lpstr>
      <vt:lpstr>COMMERCIAL</vt:lpstr>
      <vt:lpstr>ANALYTICS</vt:lpstr>
      <vt:lpstr>PROJECT &amp; PROGRAMME MANAGEMENT</vt:lpstr>
      <vt:lpstr>1_COMMERCIAL</vt:lpstr>
      <vt:lpstr>1_TITLES</vt:lpstr>
      <vt:lpstr>Supplier guide to registering on the Attain eProcurement Portal</vt:lpstr>
      <vt:lpstr>Getting started</vt:lpstr>
      <vt:lpstr>Registration</vt:lpstr>
      <vt:lpstr>Registration</vt:lpstr>
      <vt:lpstr>Registration</vt:lpstr>
      <vt:lpstr>Registration</vt:lpstr>
      <vt:lpstr>Registration</vt:lpstr>
      <vt:lpstr>Home screen</vt:lpstr>
      <vt:lpstr>Accessing SQs and ITTs</vt:lpstr>
      <vt:lpstr>Accessing SQs and ITTs</vt:lpstr>
      <vt:lpstr>Expressing and Interest in a tender</vt:lpstr>
      <vt:lpstr>Accessing Buyer Attachments</vt:lpstr>
      <vt:lpstr>Mass Download Buyer Attachments</vt:lpstr>
      <vt:lpstr>Expressing an interest in a tender</vt:lpstr>
      <vt:lpstr>Decline to Respond</vt:lpstr>
      <vt:lpstr>Intend to Respond</vt:lpstr>
      <vt:lpstr>Accessing the envelopes</vt:lpstr>
      <vt:lpstr>Responding to the questions (1)</vt:lpstr>
      <vt:lpstr>Responding to the questions (2)</vt:lpstr>
      <vt:lpstr>Responding to the questions (3)</vt:lpstr>
      <vt:lpstr>Responding to the questions (4)</vt:lpstr>
      <vt:lpstr>Responding to the questions (5)</vt:lpstr>
      <vt:lpstr>Responding to the questions (5)</vt:lpstr>
      <vt:lpstr>Responding to the questions (6)</vt:lpstr>
      <vt:lpstr>Messages (1)</vt:lpstr>
      <vt:lpstr>Messages (2)</vt:lpstr>
      <vt:lpstr>Submitting your tender</vt:lpstr>
      <vt:lpstr>Attain eProcurement portal helpdesk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Wilson</dc:creator>
  <cp:lastModifiedBy>Rod Skinner</cp:lastModifiedBy>
  <cp:revision>226</cp:revision>
  <dcterms:created xsi:type="dcterms:W3CDTF">2018-03-04T22:15:48Z</dcterms:created>
  <dcterms:modified xsi:type="dcterms:W3CDTF">2022-06-13T08:57:25Z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0x0101003BD299D74751C7429C1D2CF7317039C4</vt:lpwstr>
  </property>
  <property fmtid="{D5CDD505-2E9C-101B-9397-08002B2CF9AE}" pid="3" name="Organisation">
    <vt:lpwstr>8;#Marketing and Communications|8419360a-cbb9-4a18-8e15-94ea37d0a69e</vt:lpwstr>
  </property>
  <property fmtid="{D5CDD505-2E9C-101B-9397-08002B2CF9AE}" pid="4" name="BusinessCategory">
    <vt:lpwstr>14;#Corporate|0ff789c8-5c65-46e5-83a2-825eb09ffa01</vt:lpwstr>
  </property>
  <property fmtid="{D5CDD505-2E9C-101B-9397-08002B2CF9AE}" pid="5" name="SecurityMarking">
    <vt:lpwstr>2;#Official|67e15199-ef59-42ac-8ec8-d240143230c6</vt:lpwstr>
  </property>
  <property fmtid="{D5CDD505-2E9C-101B-9397-08002B2CF9AE}" pid="6" name="DocumentType">
    <vt:lpwstr>1;#Template|a21fa802-d767-4e2d-91b5-5919634581ff</vt:lpwstr>
  </property>
  <property fmtid="{D5CDD505-2E9C-101B-9397-08002B2CF9AE}" pid="7" name="Order">
    <vt:r8>2200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AttainTeams">
    <vt:lpwstr>18;#Corporate|93c68d33-fcad-4b76-97d6-4a74cafb28b9</vt:lpwstr>
  </property>
  <property fmtid="{D5CDD505-2E9C-101B-9397-08002B2CF9AE}" pid="13" name="gba79fbcd9cd4045a04b4bed60502f08">
    <vt:lpwstr>Marketing and Communications|8419360a-cbb9-4a18-8e15-94ea37d0a69e</vt:lpwstr>
  </property>
  <property fmtid="{D5CDD505-2E9C-101B-9397-08002B2CF9AE}" pid="14" name="ef3091ab0c15451fabbb8e366f50e3e3">
    <vt:lpwstr>Corporate|0ff789c8-5c65-46e5-83a2-825eb09ffa01</vt:lpwstr>
  </property>
  <property fmtid="{D5CDD505-2E9C-101B-9397-08002B2CF9AE}" pid="15" name="Template">
    <vt:lpwstr>26;#Presentation|4c7d7db8-ff08-476d-ba9a-72325d775c20</vt:lpwstr>
  </property>
</Properties>
</file>