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Play"/>
      <p:regular r:id="rId35"/>
      <p:bold r:id="rId36"/>
    </p:embeddedFont>
    <p:embeddedFont>
      <p:font typeface="Roboto"/>
      <p:regular r:id="rId37"/>
      <p:bold r:id="rId38"/>
      <p:italic r:id="rId39"/>
      <p:boldItalic r:id="rId40"/>
    </p:embeddedFont>
    <p:embeddedFont>
      <p:font typeface="Arial Black"/>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2" roundtripDataSignature="AMtx7mhUXOEpiK1LJ7SefM9Oise93cT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E4198A-576E-4E76-9AB4-43ED3E5DC748}">
  <a:tblStyle styleId="{DDE4198A-576E-4E76-9AB4-43ED3E5DC74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0F4105A-8282-4543-8002-D59865059736}"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3.xml"/><Relationship Id="rId42" Type="http://customschemas.google.com/relationships/presentationmetadata" Target="metadata"/><Relationship Id="rId41" Type="http://schemas.openxmlformats.org/officeDocument/2006/relationships/font" Target="fonts/ArialBlack-regular.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Play-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Roboto-regular.fntdata"/><Relationship Id="rId14" Type="http://schemas.openxmlformats.org/officeDocument/2006/relationships/slide" Target="slides/slide7.xml"/><Relationship Id="rId36" Type="http://schemas.openxmlformats.org/officeDocument/2006/relationships/font" Target="fonts/Play-bold.fntdata"/><Relationship Id="rId17" Type="http://schemas.openxmlformats.org/officeDocument/2006/relationships/slide" Target="slides/slide10.xml"/><Relationship Id="rId39" Type="http://schemas.openxmlformats.org/officeDocument/2006/relationships/font" Target="fonts/Roboto-italic.fntdata"/><Relationship Id="rId16" Type="http://schemas.openxmlformats.org/officeDocument/2006/relationships/slide" Target="slides/slide9.xml"/><Relationship Id="rId38" Type="http://schemas.openxmlformats.org/officeDocument/2006/relationships/font" Target="fonts/Robot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61fac2e8b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g261fac2e8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da8202c0ea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g2da8202c0e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de8d9fdaf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g2de8d9fdaf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da8202c0ea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g2da8202c0e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ddd84a423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g2ddd84a42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ddd84a423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g2ddd84a423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da8202c0ea_1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g2da8202c0ea_1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9d8359b545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g29d8359b54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dc2c89f33d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276" name="Google Shape;276;g2dc2c89f33d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de69ba9e9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de69ba9e9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2de69ba9e9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de69ba9e9e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de69ba9e9e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800">
                <a:latin typeface="Arial"/>
                <a:ea typeface="Arial"/>
                <a:cs typeface="Arial"/>
                <a:sym typeface="Arial"/>
              </a:rPr>
              <a:t>Put simply, Social Value is the value that an organisation contributes to society beyond operational profit. Wherever actions from the public, private or third sectors improve quality of life, help communities thrive, and safeguard our environment, Social Value is created. </a:t>
            </a:r>
            <a:endParaRPr b="0" sz="2400" u="sng">
              <a:latin typeface="Arial"/>
              <a:ea typeface="Arial"/>
              <a:cs typeface="Arial"/>
              <a:sym typeface="Arial"/>
            </a:endParaRPr>
          </a:p>
          <a:p>
            <a:pPr indent="0" lvl="0" marL="0" rtl="0" algn="l">
              <a:spcBef>
                <a:spcPts val="0"/>
              </a:spcBef>
              <a:spcAft>
                <a:spcPts val="0"/>
              </a:spcAft>
              <a:buNone/>
            </a:pPr>
            <a:r>
              <a:rPr lang="en-US"/>
              <a:t>Find out more in the Social Value Toolkit 101 on our website.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rgbClr val="222222"/>
              </a:buClr>
              <a:buSzPts val="1800"/>
              <a:buFont typeface="Arial"/>
              <a:buNone/>
            </a:pPr>
            <a:r>
              <a:rPr b="1" i="0" lang="en-US" sz="1800" u="none" strike="noStrike">
                <a:solidFill>
                  <a:srgbClr val="222222"/>
                </a:solidFill>
                <a:latin typeface="Arial"/>
                <a:ea typeface="Arial"/>
                <a:cs typeface="Arial"/>
                <a:sym typeface="Arial"/>
              </a:rPr>
              <a:t>1. Embed social value TOMs in procurement processes:</a:t>
            </a:r>
            <a:r>
              <a:rPr b="0" i="0" lang="en-US" sz="1800" u="none" strike="noStrike">
                <a:solidFill>
                  <a:srgbClr val="222222"/>
                </a:solidFill>
                <a:latin typeface="Arial"/>
                <a:ea typeface="Arial"/>
                <a:cs typeface="Arial"/>
                <a:sym typeface="Arial"/>
              </a:rPr>
              <a:t> Integrate social value criteria into procurement procedures, ensuring that suppliers are evaluated not only on cost and quality but also on their ability to deliver social benefits via the TOMs. Collaborate with procurement teams to develop evaluation criteria and scoring mechanisms.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Clr>
                <a:srgbClr val="222222"/>
              </a:buClr>
              <a:buSzPts val="1200"/>
              <a:buFont typeface="Arial"/>
              <a:buNone/>
            </a:pPr>
            <a:r>
              <a:rPr b="0" i="0" lang="en-US" sz="1200" u="none" strike="noStrike">
                <a:solidFill>
                  <a:srgbClr val="222222"/>
                </a:solidFill>
                <a:latin typeface="Arial"/>
                <a:ea typeface="Arial"/>
                <a:cs typeface="Arial"/>
                <a:sym typeface="Arial"/>
              </a:rPr>
              <a:t>2. Establish mechanisms to track and measure the social value generated by GPA activities. Use the Social Value Portal (SVP) to develop appropriate metrics and reporting systems to capture the impact on communities, the environment, and other relevant stakeholders across the GPA.</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rgbClr val="222222"/>
              </a:buClr>
              <a:buSzPts val="1200"/>
              <a:buFont typeface="Arial"/>
              <a:buNone/>
            </a:pPr>
            <a:r>
              <a:rPr b="0" i="0" lang="en-US" sz="1200" u="none" strike="noStrike">
                <a:solidFill>
                  <a:srgbClr val="222222"/>
                </a:solidFill>
                <a:latin typeface="Arial"/>
                <a:ea typeface="Arial"/>
                <a:cs typeface="Arial"/>
                <a:sym typeface="Arial"/>
              </a:rPr>
              <a:t>3. Engage with internal and external stakeholders and strategic partners to gather input, share best practices, and foster collaboration in implementing social value TOMs. Seek feedback from communities, service users, and other relevant parties to ensure that social value objectives are aligned with their needs and aspirations.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Clr>
                <a:srgbClr val="222222"/>
              </a:buClr>
              <a:buSzPts val="1200"/>
              <a:buFont typeface="Arial"/>
              <a:buNone/>
            </a:pPr>
            <a:r>
              <a:rPr b="0" i="0" lang="en-US" sz="1200" u="none" strike="noStrike">
                <a:solidFill>
                  <a:srgbClr val="222222"/>
                </a:solidFill>
                <a:latin typeface="Arial"/>
                <a:ea typeface="Arial"/>
                <a:cs typeface="Arial"/>
                <a:sym typeface="Arial"/>
              </a:rPr>
              <a:t>Conduct training sessions, workshops, and awareness campaigns to educate GPA staff about the importance of social value and the implementation of TOMs. Share success stories and lessons learned to inspire and motivate others to embrace social value principles.</a:t>
            </a:r>
            <a:endParaRPr/>
          </a:p>
          <a:p>
            <a:pPr indent="0" lvl="0" marL="0" marR="0" rtl="0" algn="l">
              <a:lnSpc>
                <a:spcPct val="100000"/>
              </a:lnSpc>
              <a:spcBef>
                <a:spcPts val="0"/>
              </a:spcBef>
              <a:spcAft>
                <a:spcPts val="0"/>
              </a:spcAft>
              <a:buClr>
                <a:srgbClr val="222222"/>
              </a:buClr>
              <a:buSzPts val="1200"/>
              <a:buFont typeface="Arial"/>
              <a:buNone/>
            </a:pPr>
            <a:r>
              <a:rPr b="0" i="0" lang="en-US" sz="1200" u="none" strike="noStrike">
                <a:solidFill>
                  <a:srgbClr val="222222"/>
                </a:solidFill>
                <a:latin typeface="Arial"/>
                <a:ea typeface="Arial"/>
                <a:cs typeface="Arial"/>
                <a:sym typeface="Arial"/>
              </a:rPr>
              <a:t>Regularly review and evaluate the effectiveness of social value TOMs implementation. Identify areas for improvement and implement corrective actions to enhance the impact and efficiency of social value initiatives.</a:t>
            </a:r>
            <a:endParaRPr/>
          </a:p>
          <a:p>
            <a:pPr indent="0" lvl="0" marL="0" rtl="0" algn="l">
              <a:spcBef>
                <a:spcPts val="0"/>
              </a:spcBef>
              <a:spcAft>
                <a:spcPts val="0"/>
              </a:spcAft>
              <a:buNone/>
            </a:pPr>
            <a:r>
              <a:t/>
            </a:r>
            <a:endParaRPr/>
          </a:p>
        </p:txBody>
      </p:sp>
      <p:sp>
        <p:nvSpPr>
          <p:cNvPr id="295" name="Google Shape;295;g2de69ba9e9e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de69ba9e9e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2de69ba9e9e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7000"/>
              </a:lnSpc>
              <a:spcBef>
                <a:spcPts val="0"/>
              </a:spcBef>
              <a:spcAft>
                <a:spcPts val="0"/>
              </a:spcAft>
              <a:buClr>
                <a:srgbClr val="000000"/>
              </a:buClr>
              <a:buSzPts val="1800"/>
              <a:buFont typeface="Arial"/>
              <a:buNone/>
            </a:pPr>
            <a:r>
              <a:rPr b="1" lang="en-US" sz="1800">
                <a:solidFill>
                  <a:srgbClr val="000000"/>
                </a:solidFill>
                <a:latin typeface="Arial"/>
                <a:ea typeface="Arial"/>
                <a:cs typeface="Arial"/>
                <a:sym typeface="Arial"/>
              </a:rPr>
              <a:t>So what are buyers looking for?</a:t>
            </a:r>
            <a:endParaRPr sz="1800">
              <a:solidFill>
                <a:srgbClr val="000000"/>
              </a:solidFill>
              <a:latin typeface="Times New Roman"/>
              <a:ea typeface="Times New Roman"/>
              <a:cs typeface="Times New Roman"/>
              <a:sym typeface="Times New Roman"/>
            </a:endParaRPr>
          </a:p>
          <a:p>
            <a:pPr indent="0" lvl="0" marL="158750" rtl="0" algn="l">
              <a:lnSpc>
                <a:spcPct val="107000"/>
              </a:lnSpc>
              <a:spcBef>
                <a:spcPts val="800"/>
              </a:spcBef>
              <a:spcAft>
                <a:spcPts val="0"/>
              </a:spcAft>
              <a:buClr>
                <a:srgbClr val="000000"/>
              </a:buClr>
              <a:buSzPts val="1800"/>
              <a:buFont typeface="Arial"/>
              <a:buNone/>
            </a:pPr>
            <a:r>
              <a:rPr lang="en-US" sz="1800">
                <a:solidFill>
                  <a:srgbClr val="000000"/>
                </a:solidFill>
                <a:latin typeface="Arial"/>
                <a:ea typeface="Arial"/>
                <a:cs typeface="Arial"/>
                <a:sym typeface="Arial"/>
              </a:rPr>
              <a:t>Buyers in the public sector look for suppliers that can deliver quality goods, services, or works at competitive prices. They also look for suppliers that can demonstrate their commitment to delivering social, environmental, and economic benefits to the local community.  </a:t>
            </a:r>
            <a:endParaRPr sz="1800">
              <a:latin typeface="Calibri"/>
              <a:ea typeface="Calibri"/>
              <a:cs typeface="Calibri"/>
              <a:sym typeface="Calibri"/>
            </a:endParaRPr>
          </a:p>
          <a:p>
            <a:pPr indent="0" lvl="0" marL="158750" rtl="0" algn="l">
              <a:lnSpc>
                <a:spcPct val="107000"/>
              </a:lnSpc>
              <a:spcBef>
                <a:spcPts val="80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a:p>
            <a:pPr indent="0" lvl="0" marL="158750" rtl="0" algn="l">
              <a:lnSpc>
                <a:spcPct val="107000"/>
              </a:lnSpc>
              <a:spcBef>
                <a:spcPts val="800"/>
              </a:spcBef>
              <a:spcAft>
                <a:spcPts val="0"/>
              </a:spcAft>
              <a:buClr>
                <a:srgbClr val="000000"/>
              </a:buClr>
              <a:buSzPts val="1800"/>
              <a:buFont typeface="Arial"/>
              <a:buNone/>
            </a:pPr>
            <a:r>
              <a:rPr lang="en-US" sz="1800">
                <a:solidFill>
                  <a:srgbClr val="000000"/>
                </a:solidFill>
                <a:latin typeface="Arial"/>
                <a:ea typeface="Arial"/>
                <a:cs typeface="Arial"/>
                <a:sym typeface="Arial"/>
              </a:rPr>
              <a:t>Tenders require Social Value to be demonstrated by both financial value and supporting evidence. </a:t>
            </a:r>
            <a:endParaRPr/>
          </a:p>
          <a:p>
            <a:pPr indent="0" lvl="0" marL="158750" rtl="0" algn="l">
              <a:lnSpc>
                <a:spcPct val="107000"/>
              </a:lnSpc>
              <a:spcBef>
                <a:spcPts val="80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a:p>
            <a:pPr indent="0" lvl="0" marL="158750" rtl="0" algn="l">
              <a:lnSpc>
                <a:spcPct val="107000"/>
              </a:lnSpc>
              <a:spcBef>
                <a:spcPts val="800"/>
              </a:spcBef>
              <a:spcAft>
                <a:spcPts val="0"/>
              </a:spcAft>
              <a:buClr>
                <a:srgbClr val="000000"/>
              </a:buClr>
              <a:buSzPts val="1800"/>
              <a:buFont typeface="Arial"/>
              <a:buNone/>
            </a:pPr>
            <a:r>
              <a:rPr lang="en-US" sz="1800">
                <a:solidFill>
                  <a:srgbClr val="000000"/>
                </a:solidFill>
                <a:latin typeface="Arial"/>
                <a:ea typeface="Arial"/>
                <a:cs typeface="Arial"/>
                <a:sym typeface="Arial"/>
              </a:rPr>
              <a:t>Based on our experience and feedback from Local Authorities, buyers tend to look out for this pointers:</a:t>
            </a:r>
            <a:endParaRPr/>
          </a:p>
          <a:p>
            <a:pPr indent="0" lvl="0" marL="158750" rtl="0" algn="l">
              <a:lnSpc>
                <a:spcPct val="107000"/>
              </a:lnSpc>
              <a:spcBef>
                <a:spcPts val="80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a:p>
            <a:pPr indent="-285750" lvl="0" marL="285750" rtl="0" algn="l">
              <a:lnSpc>
                <a:spcPct val="107000"/>
              </a:lnSpc>
              <a:spcBef>
                <a:spcPts val="800"/>
              </a:spcBef>
              <a:spcAft>
                <a:spcPts val="0"/>
              </a:spcAft>
              <a:buNone/>
            </a:pPr>
            <a:r>
              <a:rPr lang="en-US" sz="1800">
                <a:solidFill>
                  <a:srgbClr val="000000"/>
                </a:solidFill>
                <a:latin typeface="Arial"/>
                <a:ea typeface="Arial"/>
                <a:cs typeface="Arial"/>
                <a:sym typeface="Arial"/>
              </a:rPr>
              <a:t>Tangible, quantifiable outcomes </a:t>
            </a:r>
            <a:endParaRPr/>
          </a:p>
          <a:p>
            <a:pPr indent="-285750" lvl="0" marL="285750" rtl="0" algn="l">
              <a:lnSpc>
                <a:spcPct val="107000"/>
              </a:lnSpc>
              <a:spcBef>
                <a:spcPts val="0"/>
              </a:spcBef>
              <a:spcAft>
                <a:spcPts val="0"/>
              </a:spcAft>
              <a:buNone/>
            </a:pPr>
            <a:r>
              <a:rPr lang="en-US" sz="1800">
                <a:solidFill>
                  <a:srgbClr val="000000"/>
                </a:solidFill>
                <a:latin typeface="Arial"/>
                <a:ea typeface="Arial"/>
                <a:cs typeface="Arial"/>
                <a:sym typeface="Arial"/>
              </a:rPr>
              <a:t>Proportionate proposals</a:t>
            </a:r>
            <a:endParaRPr sz="1800">
              <a:latin typeface="Calibri"/>
              <a:ea typeface="Calibri"/>
              <a:cs typeface="Calibri"/>
              <a:sym typeface="Calibri"/>
            </a:endParaRPr>
          </a:p>
          <a:p>
            <a:pPr indent="-285750" lvl="0" marL="285750" rtl="0" algn="l">
              <a:lnSpc>
                <a:spcPct val="107000"/>
              </a:lnSpc>
              <a:spcBef>
                <a:spcPts val="0"/>
              </a:spcBef>
              <a:spcAft>
                <a:spcPts val="0"/>
              </a:spcAft>
              <a:buNone/>
            </a:pPr>
            <a:r>
              <a:rPr lang="en-US" sz="1800">
                <a:solidFill>
                  <a:srgbClr val="000000"/>
                </a:solidFill>
                <a:latin typeface="Arial"/>
                <a:ea typeface="Arial"/>
                <a:cs typeface="Arial"/>
                <a:sym typeface="Arial"/>
              </a:rPr>
              <a:t>Qualitative evidence to support</a:t>
            </a:r>
            <a:endParaRPr sz="1800">
              <a:latin typeface="Calibri"/>
              <a:ea typeface="Calibri"/>
              <a:cs typeface="Calibri"/>
              <a:sym typeface="Calibri"/>
            </a:endParaRPr>
          </a:p>
          <a:p>
            <a:pPr indent="-285750" lvl="0" marL="285750" rtl="0" algn="l">
              <a:lnSpc>
                <a:spcPct val="107000"/>
              </a:lnSpc>
              <a:spcBef>
                <a:spcPts val="0"/>
              </a:spcBef>
              <a:spcAft>
                <a:spcPts val="0"/>
              </a:spcAft>
              <a:buNone/>
            </a:pPr>
            <a:r>
              <a:rPr lang="en-US" sz="1800">
                <a:solidFill>
                  <a:srgbClr val="000000"/>
                </a:solidFill>
                <a:latin typeface="Arial"/>
                <a:ea typeface="Arial"/>
                <a:cs typeface="Arial"/>
                <a:sym typeface="Arial"/>
              </a:rPr>
              <a:t>Local impact </a:t>
            </a:r>
            <a:endParaRPr sz="1800">
              <a:latin typeface="Calibri"/>
              <a:ea typeface="Calibri"/>
              <a:cs typeface="Calibri"/>
              <a:sym typeface="Calibri"/>
            </a:endParaRPr>
          </a:p>
          <a:p>
            <a:pPr indent="-285750" lvl="0" marL="285750" rtl="0" algn="l">
              <a:lnSpc>
                <a:spcPct val="107000"/>
              </a:lnSpc>
              <a:spcBef>
                <a:spcPts val="0"/>
              </a:spcBef>
              <a:spcAft>
                <a:spcPts val="0"/>
              </a:spcAft>
              <a:buNone/>
            </a:pPr>
            <a:r>
              <a:rPr lang="en-US" sz="1800">
                <a:solidFill>
                  <a:srgbClr val="000000"/>
                </a:solidFill>
                <a:latin typeface="Arial"/>
                <a:ea typeface="Arial"/>
                <a:cs typeface="Arial"/>
                <a:sym typeface="Arial"/>
              </a:rPr>
              <a:t>Realistic plans</a:t>
            </a:r>
            <a:endParaRPr sz="1800">
              <a:latin typeface="Calibri"/>
              <a:ea typeface="Calibri"/>
              <a:cs typeface="Calibri"/>
              <a:sym typeface="Calibri"/>
            </a:endParaRPr>
          </a:p>
          <a:p>
            <a:pPr indent="-285750" lvl="0" marL="285750" rtl="0" algn="l">
              <a:lnSpc>
                <a:spcPct val="107000"/>
              </a:lnSpc>
              <a:spcBef>
                <a:spcPts val="0"/>
              </a:spcBef>
              <a:spcAft>
                <a:spcPts val="0"/>
              </a:spcAft>
              <a:buNone/>
            </a:pPr>
            <a:r>
              <a:rPr lang="en-US" sz="1800">
                <a:solidFill>
                  <a:srgbClr val="000000"/>
                </a:solidFill>
                <a:latin typeface="Arial"/>
                <a:ea typeface="Arial"/>
                <a:cs typeface="Arial"/>
                <a:sym typeface="Arial"/>
              </a:rPr>
              <a:t>Transparency and feasibility</a:t>
            </a:r>
            <a:endParaRPr/>
          </a:p>
          <a:p>
            <a:pPr indent="-285750" lvl="0" marL="285750" rtl="0" algn="l">
              <a:lnSpc>
                <a:spcPct val="107000"/>
              </a:lnSpc>
              <a:spcBef>
                <a:spcPts val="800"/>
              </a:spcBef>
              <a:spcAft>
                <a:spcPts val="0"/>
              </a:spcAft>
              <a:buNone/>
            </a:pPr>
            <a:r>
              <a:rPr lang="en-US" sz="1800">
                <a:solidFill>
                  <a:srgbClr val="000000"/>
                </a:solidFill>
                <a:latin typeface="Arial"/>
                <a:ea typeface="Arial"/>
                <a:cs typeface="Arial"/>
                <a:sym typeface="Arial"/>
              </a:rPr>
              <a:t>Strong commitments; active delivery post-award</a:t>
            </a:r>
            <a:endParaRPr sz="1800">
              <a:latin typeface="Calibri"/>
              <a:ea typeface="Calibri"/>
              <a:cs typeface="Calibri"/>
              <a:sym typeface="Calibri"/>
            </a:endParaRPr>
          </a:p>
          <a:p>
            <a:pPr indent="0" lvl="0" marL="158750" rtl="0" algn="l">
              <a:lnSpc>
                <a:spcPct val="107000"/>
              </a:lnSpc>
              <a:spcBef>
                <a:spcPts val="800"/>
              </a:spcBef>
              <a:spcAft>
                <a:spcPts val="0"/>
              </a:spcAft>
              <a:buClr>
                <a:schemeClr val="dk1"/>
              </a:buClr>
              <a:buSzPts val="1200"/>
              <a:buFont typeface="Arial"/>
              <a:buNone/>
            </a:pPr>
            <a:r>
              <a:t/>
            </a:r>
            <a:endParaRPr/>
          </a:p>
          <a:p>
            <a:pPr indent="0" lvl="0" marL="0" rtl="0" algn="l">
              <a:spcBef>
                <a:spcPts val="800"/>
              </a:spcBef>
              <a:spcAft>
                <a:spcPts val="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da8202c0ea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g2da8202c0ea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deddd00f5a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2" name="Google Shape;362;g2deddd00f5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dc2c89f33d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370" name="Google Shape;370;g2dc2c89f33d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dc2c89f33d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g2dc2c89f33d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dc2c89f33d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g2dc2c89f33d_0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dc2c89f33d_0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2dc2c89f33d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ded5fbc26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2ded5fbc2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ded5fbc26c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2ded5fbc26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9d8359b545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g29d8359b54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9" name="Shape 9"/>
        <p:cNvGrpSpPr/>
        <p:nvPr/>
      </p:nvGrpSpPr>
      <p:grpSpPr>
        <a:xfrm>
          <a:off x="0" y="0"/>
          <a:ext cx="0" cy="0"/>
          <a:chOff x="0" y="0"/>
          <a:chExt cx="0" cy="0"/>
        </a:xfrm>
      </p:grpSpPr>
      <p:sp>
        <p:nvSpPr>
          <p:cNvPr id="10" name="Google Shape;10;p22"/>
          <p:cNvSpPr txBox="1"/>
          <p:nvPr>
            <p:ph type="title"/>
          </p:nvPr>
        </p:nvSpPr>
        <p:spPr>
          <a:xfrm>
            <a:off x="311700" y="555601"/>
            <a:ext cx="2808000" cy="755700"/>
          </a:xfrm>
          <a:prstGeom prst="rect">
            <a:avLst/>
          </a:prstGeom>
          <a:noFill/>
          <a:ln>
            <a:noFill/>
          </a:ln>
        </p:spPr>
        <p:txBody>
          <a:bodyPr anchorCtr="0" anchor="b" bIns="104250" lIns="104250" spcFirstLastPara="1" rIns="104250" wrap="square" tIns="104250">
            <a:normAutofit/>
          </a:bodyPr>
          <a:lstStyle>
            <a:lvl1pPr lvl="0" algn="l">
              <a:lnSpc>
                <a:spcPct val="100000"/>
              </a:lnSpc>
              <a:spcBef>
                <a:spcPts val="0"/>
              </a:spcBef>
              <a:spcAft>
                <a:spcPts val="0"/>
              </a:spcAft>
              <a:buSzPts val="2400"/>
              <a:buNone/>
              <a:defRPr sz="1836"/>
            </a:lvl1pPr>
            <a:lvl2pPr lvl="1" algn="l">
              <a:lnSpc>
                <a:spcPct val="100000"/>
              </a:lnSpc>
              <a:spcBef>
                <a:spcPts val="0"/>
              </a:spcBef>
              <a:spcAft>
                <a:spcPts val="0"/>
              </a:spcAft>
              <a:buSzPts val="2400"/>
              <a:buNone/>
              <a:defRPr sz="1836"/>
            </a:lvl2pPr>
            <a:lvl3pPr lvl="2" algn="l">
              <a:lnSpc>
                <a:spcPct val="100000"/>
              </a:lnSpc>
              <a:spcBef>
                <a:spcPts val="0"/>
              </a:spcBef>
              <a:spcAft>
                <a:spcPts val="0"/>
              </a:spcAft>
              <a:buSzPts val="2400"/>
              <a:buNone/>
              <a:defRPr sz="1836"/>
            </a:lvl3pPr>
            <a:lvl4pPr lvl="3" algn="l">
              <a:lnSpc>
                <a:spcPct val="100000"/>
              </a:lnSpc>
              <a:spcBef>
                <a:spcPts val="0"/>
              </a:spcBef>
              <a:spcAft>
                <a:spcPts val="0"/>
              </a:spcAft>
              <a:buSzPts val="2400"/>
              <a:buNone/>
              <a:defRPr sz="1836"/>
            </a:lvl4pPr>
            <a:lvl5pPr lvl="4" algn="l">
              <a:lnSpc>
                <a:spcPct val="100000"/>
              </a:lnSpc>
              <a:spcBef>
                <a:spcPts val="0"/>
              </a:spcBef>
              <a:spcAft>
                <a:spcPts val="0"/>
              </a:spcAft>
              <a:buSzPts val="2400"/>
              <a:buNone/>
              <a:defRPr sz="1836"/>
            </a:lvl5pPr>
            <a:lvl6pPr lvl="5" algn="l">
              <a:lnSpc>
                <a:spcPct val="100000"/>
              </a:lnSpc>
              <a:spcBef>
                <a:spcPts val="0"/>
              </a:spcBef>
              <a:spcAft>
                <a:spcPts val="0"/>
              </a:spcAft>
              <a:buSzPts val="2400"/>
              <a:buNone/>
              <a:defRPr sz="1836"/>
            </a:lvl6pPr>
            <a:lvl7pPr lvl="6" algn="l">
              <a:lnSpc>
                <a:spcPct val="100000"/>
              </a:lnSpc>
              <a:spcBef>
                <a:spcPts val="0"/>
              </a:spcBef>
              <a:spcAft>
                <a:spcPts val="0"/>
              </a:spcAft>
              <a:buSzPts val="2400"/>
              <a:buNone/>
              <a:defRPr sz="1836"/>
            </a:lvl7pPr>
            <a:lvl8pPr lvl="7" algn="l">
              <a:lnSpc>
                <a:spcPct val="100000"/>
              </a:lnSpc>
              <a:spcBef>
                <a:spcPts val="0"/>
              </a:spcBef>
              <a:spcAft>
                <a:spcPts val="0"/>
              </a:spcAft>
              <a:buSzPts val="2400"/>
              <a:buNone/>
              <a:defRPr sz="1836"/>
            </a:lvl8pPr>
            <a:lvl9pPr lvl="8" algn="l">
              <a:lnSpc>
                <a:spcPct val="100000"/>
              </a:lnSpc>
              <a:spcBef>
                <a:spcPts val="0"/>
              </a:spcBef>
              <a:spcAft>
                <a:spcPts val="0"/>
              </a:spcAft>
              <a:buSzPts val="2400"/>
              <a:buNone/>
              <a:defRPr sz="1836"/>
            </a:lvl9pPr>
          </a:lstStyle>
          <a:p/>
        </p:txBody>
      </p:sp>
      <p:sp>
        <p:nvSpPr>
          <p:cNvPr id="11" name="Google Shape;11;p22"/>
          <p:cNvSpPr txBox="1"/>
          <p:nvPr>
            <p:ph idx="1" type="body"/>
          </p:nvPr>
        </p:nvSpPr>
        <p:spPr>
          <a:xfrm>
            <a:off x="311700" y="1389600"/>
            <a:ext cx="2808000" cy="3179400"/>
          </a:xfrm>
          <a:prstGeom prst="rect">
            <a:avLst/>
          </a:prstGeom>
          <a:noFill/>
          <a:ln>
            <a:noFill/>
          </a:ln>
        </p:spPr>
        <p:txBody>
          <a:bodyPr anchorCtr="0" anchor="t" bIns="104250" lIns="104250" spcFirstLastPara="1" rIns="104250" wrap="square" tIns="104250">
            <a:normAutofit/>
          </a:bodyPr>
          <a:lstStyle>
            <a:lvl1pPr indent="-304800" lvl="0" marL="457200" algn="l">
              <a:lnSpc>
                <a:spcPct val="115000"/>
              </a:lnSpc>
              <a:spcBef>
                <a:spcPts val="0"/>
              </a:spcBef>
              <a:spcAft>
                <a:spcPts val="0"/>
              </a:spcAft>
              <a:buSzPts val="1200"/>
              <a:buChar char="●"/>
              <a:defRPr sz="952"/>
            </a:lvl1pPr>
            <a:lvl2pPr indent="-304800" lvl="1" marL="914400" algn="l">
              <a:lnSpc>
                <a:spcPct val="115000"/>
              </a:lnSpc>
              <a:spcBef>
                <a:spcPts val="0"/>
              </a:spcBef>
              <a:spcAft>
                <a:spcPts val="0"/>
              </a:spcAft>
              <a:buSzPts val="1200"/>
              <a:buChar char="○"/>
              <a:defRPr sz="952"/>
            </a:lvl2pPr>
            <a:lvl3pPr indent="-304800" lvl="2" marL="1371600" algn="l">
              <a:lnSpc>
                <a:spcPct val="115000"/>
              </a:lnSpc>
              <a:spcBef>
                <a:spcPts val="0"/>
              </a:spcBef>
              <a:spcAft>
                <a:spcPts val="0"/>
              </a:spcAft>
              <a:buSzPts val="1200"/>
              <a:buChar char="■"/>
              <a:defRPr sz="952"/>
            </a:lvl3pPr>
            <a:lvl4pPr indent="-304800" lvl="3" marL="1828800" algn="l">
              <a:lnSpc>
                <a:spcPct val="115000"/>
              </a:lnSpc>
              <a:spcBef>
                <a:spcPts val="0"/>
              </a:spcBef>
              <a:spcAft>
                <a:spcPts val="0"/>
              </a:spcAft>
              <a:buSzPts val="1200"/>
              <a:buChar char="●"/>
              <a:defRPr sz="952"/>
            </a:lvl4pPr>
            <a:lvl5pPr indent="-304800" lvl="4" marL="2286000" algn="l">
              <a:lnSpc>
                <a:spcPct val="115000"/>
              </a:lnSpc>
              <a:spcBef>
                <a:spcPts val="0"/>
              </a:spcBef>
              <a:spcAft>
                <a:spcPts val="0"/>
              </a:spcAft>
              <a:buSzPts val="1200"/>
              <a:buChar char="○"/>
              <a:defRPr sz="952"/>
            </a:lvl5pPr>
            <a:lvl6pPr indent="-304800" lvl="5" marL="2743200" algn="l">
              <a:lnSpc>
                <a:spcPct val="115000"/>
              </a:lnSpc>
              <a:spcBef>
                <a:spcPts val="0"/>
              </a:spcBef>
              <a:spcAft>
                <a:spcPts val="0"/>
              </a:spcAft>
              <a:buSzPts val="1200"/>
              <a:buChar char="■"/>
              <a:defRPr sz="952"/>
            </a:lvl6pPr>
            <a:lvl7pPr indent="-304800" lvl="6" marL="3200400" algn="l">
              <a:lnSpc>
                <a:spcPct val="115000"/>
              </a:lnSpc>
              <a:spcBef>
                <a:spcPts val="0"/>
              </a:spcBef>
              <a:spcAft>
                <a:spcPts val="0"/>
              </a:spcAft>
              <a:buSzPts val="1200"/>
              <a:buChar char="●"/>
              <a:defRPr sz="952"/>
            </a:lvl7pPr>
            <a:lvl8pPr indent="-304800" lvl="7" marL="3657600" algn="l">
              <a:lnSpc>
                <a:spcPct val="115000"/>
              </a:lnSpc>
              <a:spcBef>
                <a:spcPts val="0"/>
              </a:spcBef>
              <a:spcAft>
                <a:spcPts val="0"/>
              </a:spcAft>
              <a:buSzPts val="1200"/>
              <a:buChar char="○"/>
              <a:defRPr sz="952"/>
            </a:lvl8pPr>
            <a:lvl9pPr indent="-304800" lvl="8" marL="4114800" algn="l">
              <a:lnSpc>
                <a:spcPct val="115000"/>
              </a:lnSpc>
              <a:spcBef>
                <a:spcPts val="0"/>
              </a:spcBef>
              <a:spcAft>
                <a:spcPts val="0"/>
              </a:spcAft>
              <a:buSzPts val="1200"/>
              <a:buChar char="■"/>
              <a:defRPr sz="952"/>
            </a:lvl9pPr>
          </a:lstStyle>
          <a:p/>
        </p:txBody>
      </p:sp>
      <p:sp>
        <p:nvSpPr>
          <p:cNvPr id="12" name="Google Shape;12;p22"/>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ew page 2">
  <p:cSld name="Blank new page 2">
    <p:spTree>
      <p:nvGrpSpPr>
        <p:cNvPr id="56" name="Shape 56"/>
        <p:cNvGrpSpPr/>
        <p:nvPr/>
      </p:nvGrpSpPr>
      <p:grpSpPr>
        <a:xfrm>
          <a:off x="0" y="0"/>
          <a:ext cx="0" cy="0"/>
          <a:chOff x="0" y="0"/>
          <a:chExt cx="0" cy="0"/>
        </a:xfrm>
      </p:grpSpPr>
      <p:sp>
        <p:nvSpPr>
          <p:cNvPr id="57" name="Google Shape;57;g2de69ba9e9e_0_848"/>
          <p:cNvSpPr txBox="1"/>
          <p:nvPr>
            <p:ph idx="12" type="sldNum"/>
          </p:nvPr>
        </p:nvSpPr>
        <p:spPr>
          <a:xfrm>
            <a:off x="8453234" y="166976"/>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chemeClr val="dk1"/>
              </a:buClr>
              <a:buSzPts val="700"/>
              <a:buFont typeface="Arial"/>
              <a:buNone/>
              <a:defRPr b="0"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700"/>
              <a:buFont typeface="Arial"/>
              <a:buNone/>
              <a:defRPr b="0"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700"/>
              <a:buFont typeface="Arial"/>
              <a:buNone/>
              <a:defRPr b="0"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700"/>
              <a:buFont typeface="Arial"/>
              <a:buNone/>
              <a:defRPr b="0"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700"/>
              <a:buFont typeface="Arial"/>
              <a:buNone/>
              <a:defRPr b="0"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700"/>
              <a:buFont typeface="Arial"/>
              <a:buNone/>
              <a:defRPr b="0"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700"/>
              <a:buFont typeface="Arial"/>
              <a:buNone/>
              <a:defRPr b="0"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700"/>
              <a:buFont typeface="Arial"/>
              <a:buNone/>
              <a:defRPr b="0"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7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62" name="Shape 62"/>
        <p:cNvGrpSpPr/>
        <p:nvPr/>
      </p:nvGrpSpPr>
      <p:grpSpPr>
        <a:xfrm>
          <a:off x="0" y="0"/>
          <a:ext cx="0" cy="0"/>
          <a:chOff x="0" y="0"/>
          <a:chExt cx="0" cy="0"/>
        </a:xfrm>
      </p:grpSpPr>
      <p:sp>
        <p:nvSpPr>
          <p:cNvPr id="63" name="Google Shape;63;g2da8202c0ea_1_86"/>
          <p:cNvSpPr txBox="1"/>
          <p:nvPr>
            <p:ph type="title"/>
          </p:nvPr>
        </p:nvSpPr>
        <p:spPr>
          <a:xfrm>
            <a:off x="311700" y="555601"/>
            <a:ext cx="2808000" cy="755700"/>
          </a:xfrm>
          <a:prstGeom prst="rect">
            <a:avLst/>
          </a:prstGeom>
          <a:noFill/>
          <a:ln>
            <a:noFill/>
          </a:ln>
        </p:spPr>
        <p:txBody>
          <a:bodyPr anchorCtr="0" anchor="b" bIns="104250" lIns="104250" spcFirstLastPara="1" rIns="104250" wrap="square" tIns="104250">
            <a:normAutofit/>
          </a:bodyPr>
          <a:lstStyle>
            <a:lvl1pPr lvl="0" rtl="0" algn="l">
              <a:lnSpc>
                <a:spcPct val="100000"/>
              </a:lnSpc>
              <a:spcBef>
                <a:spcPts val="0"/>
              </a:spcBef>
              <a:spcAft>
                <a:spcPts val="0"/>
              </a:spcAft>
              <a:buSzPts val="2400"/>
              <a:buNone/>
              <a:defRPr sz="1836"/>
            </a:lvl1pPr>
            <a:lvl2pPr lvl="1" rtl="0" algn="l">
              <a:lnSpc>
                <a:spcPct val="100000"/>
              </a:lnSpc>
              <a:spcBef>
                <a:spcPts val="0"/>
              </a:spcBef>
              <a:spcAft>
                <a:spcPts val="0"/>
              </a:spcAft>
              <a:buSzPts val="2400"/>
              <a:buNone/>
              <a:defRPr sz="1836"/>
            </a:lvl2pPr>
            <a:lvl3pPr lvl="2" rtl="0" algn="l">
              <a:lnSpc>
                <a:spcPct val="100000"/>
              </a:lnSpc>
              <a:spcBef>
                <a:spcPts val="0"/>
              </a:spcBef>
              <a:spcAft>
                <a:spcPts val="0"/>
              </a:spcAft>
              <a:buSzPts val="2400"/>
              <a:buNone/>
              <a:defRPr sz="1836"/>
            </a:lvl3pPr>
            <a:lvl4pPr lvl="3" rtl="0" algn="l">
              <a:lnSpc>
                <a:spcPct val="100000"/>
              </a:lnSpc>
              <a:spcBef>
                <a:spcPts val="0"/>
              </a:spcBef>
              <a:spcAft>
                <a:spcPts val="0"/>
              </a:spcAft>
              <a:buSzPts val="2400"/>
              <a:buNone/>
              <a:defRPr sz="1836"/>
            </a:lvl4pPr>
            <a:lvl5pPr lvl="4" rtl="0" algn="l">
              <a:lnSpc>
                <a:spcPct val="100000"/>
              </a:lnSpc>
              <a:spcBef>
                <a:spcPts val="0"/>
              </a:spcBef>
              <a:spcAft>
                <a:spcPts val="0"/>
              </a:spcAft>
              <a:buSzPts val="2400"/>
              <a:buNone/>
              <a:defRPr sz="1836"/>
            </a:lvl5pPr>
            <a:lvl6pPr lvl="5" rtl="0" algn="l">
              <a:lnSpc>
                <a:spcPct val="100000"/>
              </a:lnSpc>
              <a:spcBef>
                <a:spcPts val="0"/>
              </a:spcBef>
              <a:spcAft>
                <a:spcPts val="0"/>
              </a:spcAft>
              <a:buSzPts val="2400"/>
              <a:buNone/>
              <a:defRPr sz="1836"/>
            </a:lvl6pPr>
            <a:lvl7pPr lvl="6" rtl="0" algn="l">
              <a:lnSpc>
                <a:spcPct val="100000"/>
              </a:lnSpc>
              <a:spcBef>
                <a:spcPts val="0"/>
              </a:spcBef>
              <a:spcAft>
                <a:spcPts val="0"/>
              </a:spcAft>
              <a:buSzPts val="2400"/>
              <a:buNone/>
              <a:defRPr sz="1836"/>
            </a:lvl7pPr>
            <a:lvl8pPr lvl="7" rtl="0" algn="l">
              <a:lnSpc>
                <a:spcPct val="100000"/>
              </a:lnSpc>
              <a:spcBef>
                <a:spcPts val="0"/>
              </a:spcBef>
              <a:spcAft>
                <a:spcPts val="0"/>
              </a:spcAft>
              <a:buSzPts val="2400"/>
              <a:buNone/>
              <a:defRPr sz="1836"/>
            </a:lvl8pPr>
            <a:lvl9pPr lvl="8" rtl="0" algn="l">
              <a:lnSpc>
                <a:spcPct val="100000"/>
              </a:lnSpc>
              <a:spcBef>
                <a:spcPts val="0"/>
              </a:spcBef>
              <a:spcAft>
                <a:spcPts val="0"/>
              </a:spcAft>
              <a:buSzPts val="2400"/>
              <a:buNone/>
              <a:defRPr sz="1836"/>
            </a:lvl9pPr>
          </a:lstStyle>
          <a:p/>
        </p:txBody>
      </p:sp>
      <p:sp>
        <p:nvSpPr>
          <p:cNvPr id="64" name="Google Shape;64;g2da8202c0ea_1_86"/>
          <p:cNvSpPr txBox="1"/>
          <p:nvPr>
            <p:ph idx="1" type="body"/>
          </p:nvPr>
        </p:nvSpPr>
        <p:spPr>
          <a:xfrm>
            <a:off x="311700" y="1389600"/>
            <a:ext cx="2808000" cy="3179400"/>
          </a:xfrm>
          <a:prstGeom prst="rect">
            <a:avLst/>
          </a:prstGeom>
          <a:noFill/>
          <a:ln>
            <a:noFill/>
          </a:ln>
        </p:spPr>
        <p:txBody>
          <a:bodyPr anchorCtr="0" anchor="t" bIns="104250" lIns="104250" spcFirstLastPara="1" rIns="104250" wrap="square" tIns="104250">
            <a:normAutofit/>
          </a:bodyPr>
          <a:lstStyle>
            <a:lvl1pPr indent="-304800" lvl="0" marL="457200" rtl="0" algn="l">
              <a:lnSpc>
                <a:spcPct val="115000"/>
              </a:lnSpc>
              <a:spcBef>
                <a:spcPts val="0"/>
              </a:spcBef>
              <a:spcAft>
                <a:spcPts val="0"/>
              </a:spcAft>
              <a:buSzPts val="1200"/>
              <a:buChar char="●"/>
              <a:defRPr sz="952"/>
            </a:lvl1pPr>
            <a:lvl2pPr indent="-304800" lvl="1" marL="914400" rtl="0" algn="l">
              <a:lnSpc>
                <a:spcPct val="115000"/>
              </a:lnSpc>
              <a:spcBef>
                <a:spcPts val="0"/>
              </a:spcBef>
              <a:spcAft>
                <a:spcPts val="0"/>
              </a:spcAft>
              <a:buSzPts val="1200"/>
              <a:buChar char="○"/>
              <a:defRPr sz="952"/>
            </a:lvl2pPr>
            <a:lvl3pPr indent="-304800" lvl="2" marL="1371600" rtl="0" algn="l">
              <a:lnSpc>
                <a:spcPct val="115000"/>
              </a:lnSpc>
              <a:spcBef>
                <a:spcPts val="0"/>
              </a:spcBef>
              <a:spcAft>
                <a:spcPts val="0"/>
              </a:spcAft>
              <a:buSzPts val="1200"/>
              <a:buChar char="■"/>
              <a:defRPr sz="952"/>
            </a:lvl3pPr>
            <a:lvl4pPr indent="-304800" lvl="3" marL="1828800" rtl="0" algn="l">
              <a:lnSpc>
                <a:spcPct val="115000"/>
              </a:lnSpc>
              <a:spcBef>
                <a:spcPts val="0"/>
              </a:spcBef>
              <a:spcAft>
                <a:spcPts val="0"/>
              </a:spcAft>
              <a:buSzPts val="1200"/>
              <a:buChar char="●"/>
              <a:defRPr sz="952"/>
            </a:lvl4pPr>
            <a:lvl5pPr indent="-304800" lvl="4" marL="2286000" rtl="0" algn="l">
              <a:lnSpc>
                <a:spcPct val="115000"/>
              </a:lnSpc>
              <a:spcBef>
                <a:spcPts val="0"/>
              </a:spcBef>
              <a:spcAft>
                <a:spcPts val="0"/>
              </a:spcAft>
              <a:buSzPts val="1200"/>
              <a:buChar char="○"/>
              <a:defRPr sz="952"/>
            </a:lvl5pPr>
            <a:lvl6pPr indent="-304800" lvl="5" marL="2743200" rtl="0" algn="l">
              <a:lnSpc>
                <a:spcPct val="115000"/>
              </a:lnSpc>
              <a:spcBef>
                <a:spcPts val="0"/>
              </a:spcBef>
              <a:spcAft>
                <a:spcPts val="0"/>
              </a:spcAft>
              <a:buSzPts val="1200"/>
              <a:buChar char="■"/>
              <a:defRPr sz="952"/>
            </a:lvl6pPr>
            <a:lvl7pPr indent="-304800" lvl="6" marL="3200400" rtl="0" algn="l">
              <a:lnSpc>
                <a:spcPct val="115000"/>
              </a:lnSpc>
              <a:spcBef>
                <a:spcPts val="0"/>
              </a:spcBef>
              <a:spcAft>
                <a:spcPts val="0"/>
              </a:spcAft>
              <a:buSzPts val="1200"/>
              <a:buChar char="●"/>
              <a:defRPr sz="952"/>
            </a:lvl7pPr>
            <a:lvl8pPr indent="-304800" lvl="7" marL="3657600" rtl="0" algn="l">
              <a:lnSpc>
                <a:spcPct val="115000"/>
              </a:lnSpc>
              <a:spcBef>
                <a:spcPts val="0"/>
              </a:spcBef>
              <a:spcAft>
                <a:spcPts val="0"/>
              </a:spcAft>
              <a:buSzPts val="1200"/>
              <a:buChar char="○"/>
              <a:defRPr sz="952"/>
            </a:lvl8pPr>
            <a:lvl9pPr indent="-304800" lvl="8" marL="4114800" rtl="0" algn="l">
              <a:lnSpc>
                <a:spcPct val="115000"/>
              </a:lnSpc>
              <a:spcBef>
                <a:spcPts val="0"/>
              </a:spcBef>
              <a:spcAft>
                <a:spcPts val="0"/>
              </a:spcAft>
              <a:buSzPts val="1200"/>
              <a:buChar char="■"/>
              <a:defRPr sz="952"/>
            </a:lvl9pPr>
          </a:lstStyle>
          <a:p/>
        </p:txBody>
      </p:sp>
      <p:sp>
        <p:nvSpPr>
          <p:cNvPr id="65" name="Google Shape;65;g2da8202c0ea_1_86"/>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6" name="Shape 66"/>
        <p:cNvGrpSpPr/>
        <p:nvPr/>
      </p:nvGrpSpPr>
      <p:grpSpPr>
        <a:xfrm>
          <a:off x="0" y="0"/>
          <a:ext cx="0" cy="0"/>
          <a:chOff x="0" y="0"/>
          <a:chExt cx="0" cy="0"/>
        </a:xfrm>
      </p:grpSpPr>
      <p:sp>
        <p:nvSpPr>
          <p:cNvPr id="67" name="Google Shape;67;g2da8202c0ea_1_90"/>
          <p:cNvSpPr/>
          <p:nvPr/>
        </p:nvSpPr>
        <p:spPr>
          <a:xfrm>
            <a:off x="-1" y="4764504"/>
            <a:ext cx="9144000" cy="378000"/>
          </a:xfrm>
          <a:prstGeom prst="rect">
            <a:avLst/>
          </a:prstGeom>
          <a:gradFill>
            <a:gsLst>
              <a:gs pos="0">
                <a:srgbClr val="AF1685"/>
              </a:gs>
              <a:gs pos="100000">
                <a:srgbClr val="781690"/>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 name="Google Shape;68;g2da8202c0ea_1_90"/>
          <p:cNvSpPr txBox="1"/>
          <p:nvPr>
            <p:ph type="title"/>
          </p:nvPr>
        </p:nvSpPr>
        <p:spPr>
          <a:xfrm>
            <a:off x="414338" y="787157"/>
            <a:ext cx="6229200" cy="3735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rgbClr val="555559"/>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9" name="Google Shape;69;g2da8202c0ea_1_90"/>
          <p:cNvSpPr txBox="1"/>
          <p:nvPr>
            <p:ph idx="1" type="body"/>
          </p:nvPr>
        </p:nvSpPr>
        <p:spPr>
          <a:xfrm>
            <a:off x="414338" y="1160612"/>
            <a:ext cx="6229200" cy="299100"/>
          </a:xfrm>
          <a:prstGeom prst="rect">
            <a:avLst/>
          </a:prstGeom>
          <a:noFill/>
          <a:ln>
            <a:noFill/>
          </a:ln>
        </p:spPr>
        <p:txBody>
          <a:bodyPr anchorCtr="0" anchor="b" bIns="0" lIns="0" spcFirstLastPara="1" rIns="0" wrap="square" tIns="0">
            <a:normAutofit/>
          </a:bodyPr>
          <a:lstStyle>
            <a:lvl1pPr indent="-228600" lvl="0" marL="457200" rtl="0" algn="l">
              <a:lnSpc>
                <a:spcPct val="100000"/>
              </a:lnSpc>
              <a:spcBef>
                <a:spcPts val="0"/>
              </a:spcBef>
              <a:spcAft>
                <a:spcPts val="0"/>
              </a:spcAft>
              <a:buClr>
                <a:srgbClr val="555559"/>
              </a:buClr>
              <a:buSzPts val="2100"/>
              <a:buFont typeface="Calibri"/>
              <a:buNone/>
              <a:defRPr b="0" sz="2100"/>
            </a:lvl1pPr>
            <a:lvl2pPr indent="-228600" lvl="1" marL="914400" rtl="0" algn="l">
              <a:lnSpc>
                <a:spcPct val="100000"/>
              </a:lnSpc>
              <a:spcBef>
                <a:spcPts val="500"/>
              </a:spcBef>
              <a:spcAft>
                <a:spcPts val="0"/>
              </a:spcAft>
              <a:buClr>
                <a:srgbClr val="555559"/>
              </a:buClr>
              <a:buSzPts val="1500"/>
              <a:buNone/>
              <a:defRPr b="1" sz="1500"/>
            </a:lvl2pPr>
            <a:lvl3pPr indent="-228600" lvl="2" marL="1371600" rtl="0" algn="l">
              <a:lnSpc>
                <a:spcPct val="100000"/>
              </a:lnSpc>
              <a:spcBef>
                <a:spcPts val="500"/>
              </a:spcBef>
              <a:spcAft>
                <a:spcPts val="0"/>
              </a:spcAft>
              <a:buClr>
                <a:srgbClr val="555559"/>
              </a:buClr>
              <a:buSzPts val="1400"/>
              <a:buNone/>
              <a:defRPr b="1" sz="1400"/>
            </a:lvl3pPr>
            <a:lvl4pPr indent="-228600" lvl="3" marL="1828800" rtl="0" algn="l">
              <a:lnSpc>
                <a:spcPct val="100000"/>
              </a:lnSpc>
              <a:spcBef>
                <a:spcPts val="500"/>
              </a:spcBef>
              <a:spcAft>
                <a:spcPts val="0"/>
              </a:spcAft>
              <a:buClr>
                <a:srgbClr val="555559"/>
              </a:buClr>
              <a:buSzPts val="1200"/>
              <a:buNone/>
              <a:defRPr b="1" sz="1200"/>
            </a:lvl4pPr>
            <a:lvl5pPr indent="-228600" lvl="4" marL="2286000" rtl="0" algn="l">
              <a:lnSpc>
                <a:spcPct val="100000"/>
              </a:lnSpc>
              <a:spcBef>
                <a:spcPts val="500"/>
              </a:spcBef>
              <a:spcAft>
                <a:spcPts val="0"/>
              </a:spcAft>
              <a:buClr>
                <a:srgbClr val="555559"/>
              </a:buClr>
              <a:buSzPts val="1200"/>
              <a:buNone/>
              <a:defRPr b="1" sz="1200"/>
            </a:lvl5pPr>
            <a:lvl6pPr indent="-228600" lvl="5" marL="2743200" rtl="0" algn="l">
              <a:lnSpc>
                <a:spcPct val="90000"/>
              </a:lnSpc>
              <a:spcBef>
                <a:spcPts val="5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70" name="Google Shape;70;g2da8202c0ea_1_90"/>
          <p:cNvSpPr txBox="1"/>
          <p:nvPr>
            <p:ph idx="2" type="body"/>
          </p:nvPr>
        </p:nvSpPr>
        <p:spPr>
          <a:xfrm>
            <a:off x="414338" y="1671638"/>
            <a:ext cx="4083900" cy="29979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0"/>
              </a:spcBef>
              <a:spcAft>
                <a:spcPts val="0"/>
              </a:spcAft>
              <a:buClr>
                <a:srgbClr val="555559"/>
              </a:buClr>
              <a:buSzPts val="1100"/>
              <a:buFont typeface="Calibri"/>
              <a:buNone/>
              <a:defRPr sz="1100"/>
            </a:lvl1pPr>
            <a:lvl2pPr indent="-298450" lvl="1" marL="914400" rtl="0" algn="l">
              <a:lnSpc>
                <a:spcPct val="100000"/>
              </a:lnSpc>
              <a:spcBef>
                <a:spcPts val="900"/>
              </a:spcBef>
              <a:spcAft>
                <a:spcPts val="0"/>
              </a:spcAft>
              <a:buClr>
                <a:srgbClr val="555559"/>
              </a:buClr>
              <a:buSzPts val="1100"/>
              <a:buChar char="•"/>
              <a:defRPr sz="1100"/>
            </a:lvl2pPr>
            <a:lvl3pPr indent="-298450" lvl="2" marL="1371600" rtl="0" algn="l">
              <a:lnSpc>
                <a:spcPct val="100000"/>
              </a:lnSpc>
              <a:spcBef>
                <a:spcPts val="900"/>
              </a:spcBef>
              <a:spcAft>
                <a:spcPts val="0"/>
              </a:spcAft>
              <a:buClr>
                <a:srgbClr val="555559"/>
              </a:buClr>
              <a:buSzPts val="1100"/>
              <a:buChar char="•"/>
              <a:defRPr sz="1100"/>
            </a:lvl3pPr>
            <a:lvl4pPr indent="-298450" lvl="3" marL="1828800" rtl="0" algn="l">
              <a:lnSpc>
                <a:spcPct val="100000"/>
              </a:lnSpc>
              <a:spcBef>
                <a:spcPts val="900"/>
              </a:spcBef>
              <a:spcAft>
                <a:spcPts val="0"/>
              </a:spcAft>
              <a:buClr>
                <a:srgbClr val="555559"/>
              </a:buClr>
              <a:buSzPts val="1100"/>
              <a:buChar char="•"/>
              <a:defRPr sz="1100"/>
            </a:lvl4pPr>
            <a:lvl5pPr indent="-298450" lvl="4" marL="2286000" rtl="0" algn="l">
              <a:lnSpc>
                <a:spcPct val="100000"/>
              </a:lnSpc>
              <a:spcBef>
                <a:spcPts val="900"/>
              </a:spcBef>
              <a:spcAft>
                <a:spcPts val="0"/>
              </a:spcAft>
              <a:buClr>
                <a:srgbClr val="555559"/>
              </a:buClr>
              <a:buSzPts val="1100"/>
              <a:buChar char="•"/>
              <a:defRPr sz="1100"/>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g2da8202c0ea_1_90"/>
          <p:cNvSpPr txBox="1"/>
          <p:nvPr>
            <p:ph idx="11" type="ftr"/>
          </p:nvPr>
        </p:nvSpPr>
        <p:spPr>
          <a:xfrm>
            <a:off x="414338" y="4900499"/>
            <a:ext cx="4083900" cy="137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g2da8202c0ea_1_90"/>
          <p:cNvSpPr txBox="1"/>
          <p:nvPr>
            <p:ph idx="3" type="body"/>
          </p:nvPr>
        </p:nvSpPr>
        <p:spPr>
          <a:xfrm>
            <a:off x="7177088" y="290666"/>
            <a:ext cx="1578900" cy="2037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0"/>
              </a:spcBef>
              <a:spcAft>
                <a:spcPts val="0"/>
              </a:spcAft>
              <a:buClr>
                <a:srgbClr val="555559"/>
              </a:buClr>
              <a:buSzPts val="1500"/>
              <a:buFont typeface="Calibri"/>
              <a:buNone/>
              <a:defRPr/>
            </a:lvl1pPr>
            <a:lvl2pPr indent="-317500" lvl="1" marL="914400" rtl="0" algn="l">
              <a:lnSpc>
                <a:spcPct val="100000"/>
              </a:lnSpc>
              <a:spcBef>
                <a:spcPts val="500"/>
              </a:spcBef>
              <a:spcAft>
                <a:spcPts val="0"/>
              </a:spcAft>
              <a:buClr>
                <a:srgbClr val="555559"/>
              </a:buClr>
              <a:buSzPts val="1400"/>
              <a:buChar char="•"/>
              <a:defRPr/>
            </a:lvl2pPr>
            <a:lvl3pPr indent="-317500" lvl="2" marL="1371600" rtl="0" algn="l">
              <a:lnSpc>
                <a:spcPct val="100000"/>
              </a:lnSpc>
              <a:spcBef>
                <a:spcPts val="500"/>
              </a:spcBef>
              <a:spcAft>
                <a:spcPts val="0"/>
              </a:spcAft>
              <a:buClr>
                <a:srgbClr val="555559"/>
              </a:buClr>
              <a:buSzPts val="1400"/>
              <a:buChar char="•"/>
              <a:defRPr/>
            </a:lvl3pPr>
            <a:lvl4pPr indent="-317500" lvl="3" marL="1828800" rtl="0" algn="l">
              <a:lnSpc>
                <a:spcPct val="100000"/>
              </a:lnSpc>
              <a:spcBef>
                <a:spcPts val="500"/>
              </a:spcBef>
              <a:spcAft>
                <a:spcPts val="0"/>
              </a:spcAft>
              <a:buClr>
                <a:srgbClr val="555559"/>
              </a:buClr>
              <a:buSzPts val="1400"/>
              <a:buChar char="•"/>
              <a:defRPr/>
            </a:lvl4pPr>
            <a:lvl5pPr indent="-317500" lvl="4" marL="2286000" rtl="0" algn="l">
              <a:lnSpc>
                <a:spcPct val="100000"/>
              </a:lnSpc>
              <a:spcBef>
                <a:spcPts val="500"/>
              </a:spcBef>
              <a:spcAft>
                <a:spcPts val="0"/>
              </a:spcAft>
              <a:buClr>
                <a:srgbClr val="555559"/>
              </a:buClr>
              <a:buSzPts val="1400"/>
              <a:buChar char="•"/>
              <a:defRPr/>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 name="Google Shape;73;g2da8202c0ea_1_90"/>
          <p:cNvSpPr txBox="1"/>
          <p:nvPr>
            <p:ph idx="12" type="sldNum"/>
          </p:nvPr>
        </p:nvSpPr>
        <p:spPr>
          <a:xfrm>
            <a:off x="8222456" y="4900500"/>
            <a:ext cx="288000" cy="135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g2da8202c0ea_1_90"/>
          <p:cNvSpPr txBox="1"/>
          <p:nvPr>
            <p:ph idx="4" type="body"/>
          </p:nvPr>
        </p:nvSpPr>
        <p:spPr>
          <a:xfrm>
            <a:off x="4671000" y="1671638"/>
            <a:ext cx="4085100" cy="29979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0"/>
              </a:spcBef>
              <a:spcAft>
                <a:spcPts val="0"/>
              </a:spcAft>
              <a:buClr>
                <a:srgbClr val="555559"/>
              </a:buClr>
              <a:buSzPts val="1100"/>
              <a:buFont typeface="Calibri"/>
              <a:buNone/>
              <a:defRPr sz="1100"/>
            </a:lvl1pPr>
            <a:lvl2pPr indent="-298450" lvl="1" marL="914400" rtl="0" algn="l">
              <a:lnSpc>
                <a:spcPct val="100000"/>
              </a:lnSpc>
              <a:spcBef>
                <a:spcPts val="900"/>
              </a:spcBef>
              <a:spcAft>
                <a:spcPts val="0"/>
              </a:spcAft>
              <a:buClr>
                <a:srgbClr val="555559"/>
              </a:buClr>
              <a:buSzPts val="1100"/>
              <a:buChar char="•"/>
              <a:defRPr sz="1100"/>
            </a:lvl2pPr>
            <a:lvl3pPr indent="-298450" lvl="2" marL="1371600" rtl="0" algn="l">
              <a:lnSpc>
                <a:spcPct val="100000"/>
              </a:lnSpc>
              <a:spcBef>
                <a:spcPts val="900"/>
              </a:spcBef>
              <a:spcAft>
                <a:spcPts val="0"/>
              </a:spcAft>
              <a:buClr>
                <a:srgbClr val="555559"/>
              </a:buClr>
              <a:buSzPts val="1100"/>
              <a:buChar char="•"/>
              <a:defRPr sz="1100"/>
            </a:lvl3pPr>
            <a:lvl4pPr indent="-298450" lvl="3" marL="1828800" rtl="0" algn="l">
              <a:lnSpc>
                <a:spcPct val="100000"/>
              </a:lnSpc>
              <a:spcBef>
                <a:spcPts val="900"/>
              </a:spcBef>
              <a:spcAft>
                <a:spcPts val="0"/>
              </a:spcAft>
              <a:buClr>
                <a:srgbClr val="555559"/>
              </a:buClr>
              <a:buSzPts val="1100"/>
              <a:buChar char="•"/>
              <a:defRPr sz="1100"/>
            </a:lvl4pPr>
            <a:lvl5pPr indent="-298450" lvl="4" marL="2286000" rtl="0" algn="l">
              <a:lnSpc>
                <a:spcPct val="100000"/>
              </a:lnSpc>
              <a:spcBef>
                <a:spcPts val="900"/>
              </a:spcBef>
              <a:spcAft>
                <a:spcPts val="0"/>
              </a:spcAft>
              <a:buClr>
                <a:srgbClr val="555559"/>
              </a:buClr>
              <a:buSzPts val="1100"/>
              <a:buChar char="•"/>
              <a:defRPr sz="1100"/>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thirds page">
  <p:cSld name="Content, two-thirds page">
    <p:spTree>
      <p:nvGrpSpPr>
        <p:cNvPr id="75" name="Shape 75"/>
        <p:cNvGrpSpPr/>
        <p:nvPr/>
      </p:nvGrpSpPr>
      <p:grpSpPr>
        <a:xfrm>
          <a:off x="0" y="0"/>
          <a:ext cx="0" cy="0"/>
          <a:chOff x="0" y="0"/>
          <a:chExt cx="0" cy="0"/>
        </a:xfrm>
      </p:grpSpPr>
      <p:pic>
        <p:nvPicPr>
          <p:cNvPr id="76" name="Google Shape;76;g2da8202c0ea_1_99"/>
          <p:cNvPicPr preferRelativeResize="0"/>
          <p:nvPr/>
        </p:nvPicPr>
        <p:blipFill rotWithShape="1">
          <a:blip r:embed="rId2">
            <a:alphaModFix/>
          </a:blip>
          <a:srcRect b="0" l="0" r="0" t="0"/>
          <a:stretch/>
        </p:blipFill>
        <p:spPr>
          <a:xfrm>
            <a:off x="6629401" y="0"/>
            <a:ext cx="2514600" cy="5143500"/>
          </a:xfrm>
          <a:prstGeom prst="rect">
            <a:avLst/>
          </a:prstGeom>
          <a:noFill/>
          <a:ln>
            <a:noFill/>
          </a:ln>
        </p:spPr>
      </p:pic>
      <p:sp>
        <p:nvSpPr>
          <p:cNvPr id="77" name="Google Shape;77;g2da8202c0ea_1_99"/>
          <p:cNvSpPr/>
          <p:nvPr/>
        </p:nvSpPr>
        <p:spPr>
          <a:xfrm>
            <a:off x="-1" y="4764504"/>
            <a:ext cx="9144000" cy="378000"/>
          </a:xfrm>
          <a:prstGeom prst="rect">
            <a:avLst/>
          </a:prstGeom>
          <a:gradFill>
            <a:gsLst>
              <a:gs pos="0">
                <a:srgbClr val="AF1685"/>
              </a:gs>
              <a:gs pos="100000">
                <a:srgbClr val="781690"/>
              </a:gs>
            </a:gsLst>
            <a:lin ang="0" scaled="0"/>
          </a:gradFill>
          <a:ln>
            <a:noFill/>
          </a:ln>
        </p:spPr>
        <p:txBody>
          <a:bodyPr anchorCtr="0" anchor="ctr" bIns="26575" lIns="53175" spcFirstLastPara="1" rIns="53175" wrap="square" tIns="265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088" u="none" cap="none" strike="noStrike">
              <a:solidFill>
                <a:schemeClr val="lt1"/>
              </a:solidFill>
              <a:latin typeface="Arial"/>
              <a:ea typeface="Arial"/>
              <a:cs typeface="Arial"/>
              <a:sym typeface="Arial"/>
            </a:endParaRPr>
          </a:p>
        </p:txBody>
      </p:sp>
      <p:sp>
        <p:nvSpPr>
          <p:cNvPr id="78" name="Google Shape;78;g2da8202c0ea_1_99"/>
          <p:cNvSpPr txBox="1"/>
          <p:nvPr>
            <p:ph type="title"/>
          </p:nvPr>
        </p:nvSpPr>
        <p:spPr>
          <a:xfrm>
            <a:off x="414338" y="522840"/>
            <a:ext cx="6229500" cy="373500"/>
          </a:xfrm>
          <a:prstGeom prst="rect">
            <a:avLst/>
          </a:prstGeom>
          <a:noFill/>
          <a:ln>
            <a:noFill/>
          </a:ln>
        </p:spPr>
        <p:txBody>
          <a:bodyPr anchorCtr="0" anchor="t" bIns="78200" lIns="78200" spcFirstLastPara="1" rIns="78200" wrap="square" tIns="78200">
            <a:normAutofit/>
          </a:bodyPr>
          <a:lstStyle>
            <a:lvl1pPr lvl="0" marR="0" rtl="0" algn="l">
              <a:lnSpc>
                <a:spcPct val="90000"/>
              </a:lnSpc>
              <a:spcBef>
                <a:spcPts val="0"/>
              </a:spcBef>
              <a:spcAft>
                <a:spcPts val="0"/>
              </a:spcAft>
              <a:buClr>
                <a:srgbClr val="555559"/>
              </a:buClr>
              <a:buSzPts val="2700"/>
              <a:buFont typeface="Arial"/>
              <a:buNone/>
              <a:defRPr b="1" i="0" sz="2108" u="none" cap="none" strike="noStrike">
                <a:solidFill>
                  <a:srgbClr val="555559"/>
                </a:solidFill>
                <a:latin typeface="Arial"/>
                <a:ea typeface="Arial"/>
                <a:cs typeface="Arial"/>
                <a:sym typeface="Arial"/>
              </a:defRPr>
            </a:lvl1pPr>
            <a:lvl2pPr lvl="1" rtl="0" algn="l">
              <a:lnSpc>
                <a:spcPct val="100000"/>
              </a:lnSpc>
              <a:spcBef>
                <a:spcPts val="0"/>
              </a:spcBef>
              <a:spcAft>
                <a:spcPts val="0"/>
              </a:spcAft>
              <a:buSzPts val="1100"/>
              <a:buNone/>
              <a:defRPr sz="1088"/>
            </a:lvl2pPr>
            <a:lvl3pPr lvl="2" rtl="0" algn="l">
              <a:lnSpc>
                <a:spcPct val="100000"/>
              </a:lnSpc>
              <a:spcBef>
                <a:spcPts val="0"/>
              </a:spcBef>
              <a:spcAft>
                <a:spcPts val="0"/>
              </a:spcAft>
              <a:buSzPts val="1100"/>
              <a:buNone/>
              <a:defRPr sz="1088"/>
            </a:lvl3pPr>
            <a:lvl4pPr lvl="3" rtl="0" algn="l">
              <a:lnSpc>
                <a:spcPct val="100000"/>
              </a:lnSpc>
              <a:spcBef>
                <a:spcPts val="0"/>
              </a:spcBef>
              <a:spcAft>
                <a:spcPts val="0"/>
              </a:spcAft>
              <a:buSzPts val="1100"/>
              <a:buNone/>
              <a:defRPr sz="1088"/>
            </a:lvl4pPr>
            <a:lvl5pPr lvl="4" rtl="0" algn="l">
              <a:lnSpc>
                <a:spcPct val="100000"/>
              </a:lnSpc>
              <a:spcBef>
                <a:spcPts val="0"/>
              </a:spcBef>
              <a:spcAft>
                <a:spcPts val="0"/>
              </a:spcAft>
              <a:buSzPts val="1100"/>
              <a:buNone/>
              <a:defRPr sz="1088"/>
            </a:lvl5pPr>
            <a:lvl6pPr lvl="5" rtl="0" algn="l">
              <a:lnSpc>
                <a:spcPct val="100000"/>
              </a:lnSpc>
              <a:spcBef>
                <a:spcPts val="0"/>
              </a:spcBef>
              <a:spcAft>
                <a:spcPts val="0"/>
              </a:spcAft>
              <a:buSzPts val="1100"/>
              <a:buNone/>
              <a:defRPr sz="1088"/>
            </a:lvl6pPr>
            <a:lvl7pPr lvl="6" rtl="0" algn="l">
              <a:lnSpc>
                <a:spcPct val="100000"/>
              </a:lnSpc>
              <a:spcBef>
                <a:spcPts val="0"/>
              </a:spcBef>
              <a:spcAft>
                <a:spcPts val="0"/>
              </a:spcAft>
              <a:buSzPts val="1100"/>
              <a:buNone/>
              <a:defRPr sz="1088"/>
            </a:lvl7pPr>
            <a:lvl8pPr lvl="7" rtl="0" algn="l">
              <a:lnSpc>
                <a:spcPct val="100000"/>
              </a:lnSpc>
              <a:spcBef>
                <a:spcPts val="0"/>
              </a:spcBef>
              <a:spcAft>
                <a:spcPts val="0"/>
              </a:spcAft>
              <a:buSzPts val="1100"/>
              <a:buNone/>
              <a:defRPr sz="1088"/>
            </a:lvl8pPr>
            <a:lvl9pPr lvl="8" rtl="0" algn="l">
              <a:lnSpc>
                <a:spcPct val="100000"/>
              </a:lnSpc>
              <a:spcBef>
                <a:spcPts val="0"/>
              </a:spcBef>
              <a:spcAft>
                <a:spcPts val="0"/>
              </a:spcAft>
              <a:buSzPts val="1100"/>
              <a:buNone/>
              <a:defRPr sz="1088"/>
            </a:lvl9pPr>
          </a:lstStyle>
          <a:p/>
        </p:txBody>
      </p:sp>
      <p:sp>
        <p:nvSpPr>
          <p:cNvPr id="79" name="Google Shape;79;g2da8202c0ea_1_99"/>
          <p:cNvSpPr txBox="1"/>
          <p:nvPr>
            <p:ph idx="1" type="body"/>
          </p:nvPr>
        </p:nvSpPr>
        <p:spPr>
          <a:xfrm>
            <a:off x="414338" y="896297"/>
            <a:ext cx="6229500" cy="299100"/>
          </a:xfrm>
          <a:prstGeom prst="rect">
            <a:avLst/>
          </a:prstGeom>
          <a:noFill/>
          <a:ln>
            <a:noFill/>
          </a:ln>
        </p:spPr>
        <p:txBody>
          <a:bodyPr anchorCtr="0" anchor="b" bIns="78200" lIns="78200" spcFirstLastPara="1" rIns="78200" wrap="square" tIns="78200">
            <a:normAutofit/>
          </a:bodyPr>
          <a:lstStyle>
            <a:lvl1pPr indent="-228600" lvl="0" marL="457200" marR="0" rtl="0" algn="l">
              <a:lnSpc>
                <a:spcPct val="100000"/>
              </a:lnSpc>
              <a:spcBef>
                <a:spcPts val="0"/>
              </a:spcBef>
              <a:spcAft>
                <a:spcPts val="0"/>
              </a:spcAft>
              <a:buClr>
                <a:srgbClr val="555559"/>
              </a:buClr>
              <a:buSzPts val="2100"/>
              <a:buFont typeface="Arial"/>
              <a:buNone/>
              <a:defRPr b="0" i="0" sz="1632" u="none" cap="none" strike="noStrike">
                <a:solidFill>
                  <a:srgbClr val="555559"/>
                </a:solidFill>
                <a:latin typeface="Arial"/>
                <a:ea typeface="Arial"/>
                <a:cs typeface="Arial"/>
                <a:sym typeface="Arial"/>
              </a:defRPr>
            </a:lvl1pPr>
            <a:lvl2pPr indent="-228600" lvl="1" marL="914400" marR="0" rtl="0" algn="l">
              <a:lnSpc>
                <a:spcPct val="100000"/>
              </a:lnSpc>
              <a:spcBef>
                <a:spcPts val="388"/>
              </a:spcBef>
              <a:spcAft>
                <a:spcPts val="0"/>
              </a:spcAft>
              <a:buClr>
                <a:srgbClr val="555559"/>
              </a:buClr>
              <a:buSzPts val="1500"/>
              <a:buFont typeface="Arial"/>
              <a:buNone/>
              <a:defRPr b="1" i="0" sz="1156" u="none" cap="none" strike="noStrike">
                <a:solidFill>
                  <a:srgbClr val="555559"/>
                </a:solidFill>
                <a:latin typeface="Arial"/>
                <a:ea typeface="Arial"/>
                <a:cs typeface="Arial"/>
                <a:sym typeface="Arial"/>
              </a:defRPr>
            </a:lvl2pPr>
            <a:lvl3pPr indent="-228600" lvl="2" marL="1371600" marR="0" rtl="0" algn="l">
              <a:lnSpc>
                <a:spcPct val="100000"/>
              </a:lnSpc>
              <a:spcBef>
                <a:spcPts val="388"/>
              </a:spcBef>
              <a:spcAft>
                <a:spcPts val="0"/>
              </a:spcAft>
              <a:buClr>
                <a:srgbClr val="555559"/>
              </a:buClr>
              <a:buSzPts val="1400"/>
              <a:buFont typeface="Arial"/>
              <a:buNone/>
              <a:defRPr b="1" i="0" sz="1088" u="none" cap="none" strike="noStrike">
                <a:solidFill>
                  <a:srgbClr val="555559"/>
                </a:solidFill>
                <a:latin typeface="Arial"/>
                <a:ea typeface="Arial"/>
                <a:cs typeface="Arial"/>
                <a:sym typeface="Arial"/>
              </a:defRPr>
            </a:lvl3pPr>
            <a:lvl4pPr indent="-228600" lvl="3" marL="1828800" marR="0" rtl="0" algn="l">
              <a:lnSpc>
                <a:spcPct val="100000"/>
              </a:lnSpc>
              <a:spcBef>
                <a:spcPts val="388"/>
              </a:spcBef>
              <a:spcAft>
                <a:spcPts val="0"/>
              </a:spcAft>
              <a:buClr>
                <a:srgbClr val="555559"/>
              </a:buClr>
              <a:buSzPts val="1200"/>
              <a:buFont typeface="Arial"/>
              <a:buNone/>
              <a:defRPr b="1" i="0" sz="952" u="none" cap="none" strike="noStrike">
                <a:solidFill>
                  <a:srgbClr val="555559"/>
                </a:solidFill>
                <a:latin typeface="Arial"/>
                <a:ea typeface="Arial"/>
                <a:cs typeface="Arial"/>
                <a:sym typeface="Arial"/>
              </a:defRPr>
            </a:lvl4pPr>
            <a:lvl5pPr indent="-228600" lvl="4" marL="2286000" marR="0" rtl="0" algn="l">
              <a:lnSpc>
                <a:spcPct val="100000"/>
              </a:lnSpc>
              <a:spcBef>
                <a:spcPts val="388"/>
              </a:spcBef>
              <a:spcAft>
                <a:spcPts val="0"/>
              </a:spcAft>
              <a:buClr>
                <a:srgbClr val="555559"/>
              </a:buClr>
              <a:buSzPts val="1200"/>
              <a:buFont typeface="Arial"/>
              <a:buNone/>
              <a:defRPr b="1" i="0" sz="952" u="none" cap="none" strike="noStrike">
                <a:solidFill>
                  <a:srgbClr val="555559"/>
                </a:solidFill>
                <a:latin typeface="Arial"/>
                <a:ea typeface="Arial"/>
                <a:cs typeface="Arial"/>
                <a:sym typeface="Arial"/>
              </a:defRPr>
            </a:lvl5pPr>
            <a:lvl6pPr indent="-228600" lvl="5" marL="2743200" marR="0" rtl="0" algn="l">
              <a:lnSpc>
                <a:spcPct val="90000"/>
              </a:lnSpc>
              <a:spcBef>
                <a:spcPts val="388"/>
              </a:spcBef>
              <a:spcAft>
                <a:spcPts val="0"/>
              </a:spcAft>
              <a:buClr>
                <a:schemeClr val="dk1"/>
              </a:buClr>
              <a:buSzPts val="1200"/>
              <a:buFont typeface="Arial"/>
              <a:buNone/>
              <a:defRPr b="1" i="0" sz="952" u="none" cap="none" strike="noStrike">
                <a:solidFill>
                  <a:schemeClr val="dk1"/>
                </a:solidFill>
                <a:latin typeface="Arial"/>
                <a:ea typeface="Arial"/>
                <a:cs typeface="Arial"/>
                <a:sym typeface="Arial"/>
              </a:defRPr>
            </a:lvl6pPr>
            <a:lvl7pPr indent="-228600" lvl="6" marL="3200400" marR="0" rtl="0" algn="l">
              <a:lnSpc>
                <a:spcPct val="90000"/>
              </a:lnSpc>
              <a:spcBef>
                <a:spcPts val="310"/>
              </a:spcBef>
              <a:spcAft>
                <a:spcPts val="0"/>
              </a:spcAft>
              <a:buClr>
                <a:schemeClr val="dk1"/>
              </a:buClr>
              <a:buSzPts val="1200"/>
              <a:buFont typeface="Arial"/>
              <a:buNone/>
              <a:defRPr b="1" i="0" sz="952" u="none" cap="none" strike="noStrike">
                <a:solidFill>
                  <a:schemeClr val="dk1"/>
                </a:solidFill>
                <a:latin typeface="Arial"/>
                <a:ea typeface="Arial"/>
                <a:cs typeface="Arial"/>
                <a:sym typeface="Arial"/>
              </a:defRPr>
            </a:lvl7pPr>
            <a:lvl8pPr indent="-228600" lvl="7" marL="3657600" marR="0" rtl="0" algn="l">
              <a:lnSpc>
                <a:spcPct val="90000"/>
              </a:lnSpc>
              <a:spcBef>
                <a:spcPts val="310"/>
              </a:spcBef>
              <a:spcAft>
                <a:spcPts val="0"/>
              </a:spcAft>
              <a:buClr>
                <a:schemeClr val="dk1"/>
              </a:buClr>
              <a:buSzPts val="1200"/>
              <a:buFont typeface="Arial"/>
              <a:buNone/>
              <a:defRPr b="1" i="0" sz="952" u="none" cap="none" strike="noStrike">
                <a:solidFill>
                  <a:schemeClr val="dk1"/>
                </a:solidFill>
                <a:latin typeface="Arial"/>
                <a:ea typeface="Arial"/>
                <a:cs typeface="Arial"/>
                <a:sym typeface="Arial"/>
              </a:defRPr>
            </a:lvl8pPr>
            <a:lvl9pPr indent="-228600" lvl="8" marL="4114800" marR="0" rtl="0" algn="l">
              <a:lnSpc>
                <a:spcPct val="90000"/>
              </a:lnSpc>
              <a:spcBef>
                <a:spcPts val="310"/>
              </a:spcBef>
              <a:spcAft>
                <a:spcPts val="0"/>
              </a:spcAft>
              <a:buClr>
                <a:schemeClr val="dk1"/>
              </a:buClr>
              <a:buSzPts val="1200"/>
              <a:buFont typeface="Arial"/>
              <a:buNone/>
              <a:defRPr b="1" i="0" sz="952" u="none" cap="none" strike="noStrike">
                <a:solidFill>
                  <a:schemeClr val="dk1"/>
                </a:solidFill>
                <a:latin typeface="Arial"/>
                <a:ea typeface="Arial"/>
                <a:cs typeface="Arial"/>
                <a:sym typeface="Arial"/>
              </a:defRPr>
            </a:lvl9pPr>
          </a:lstStyle>
          <a:p/>
        </p:txBody>
      </p:sp>
      <p:sp>
        <p:nvSpPr>
          <p:cNvPr id="80" name="Google Shape;80;g2da8202c0ea_1_99"/>
          <p:cNvSpPr txBox="1"/>
          <p:nvPr>
            <p:ph idx="2" type="body"/>
          </p:nvPr>
        </p:nvSpPr>
        <p:spPr>
          <a:xfrm>
            <a:off x="414338" y="1595899"/>
            <a:ext cx="6229500" cy="3073500"/>
          </a:xfrm>
          <a:prstGeom prst="rect">
            <a:avLst/>
          </a:prstGeom>
          <a:noFill/>
          <a:ln>
            <a:noFill/>
          </a:ln>
        </p:spPr>
        <p:txBody>
          <a:bodyPr anchorCtr="0" anchor="t" bIns="78200" lIns="78200" spcFirstLastPara="1" rIns="78200" wrap="square" tIns="78200">
            <a:normAutofit/>
          </a:bodyPr>
          <a:lstStyle>
            <a:lvl1pPr indent="-228600" lvl="0" marL="457200" marR="0" rtl="0" algn="l">
              <a:lnSpc>
                <a:spcPct val="100000"/>
              </a:lnSpc>
              <a:spcBef>
                <a:spcPts val="0"/>
              </a:spcBef>
              <a:spcAft>
                <a:spcPts val="0"/>
              </a:spcAft>
              <a:buClr>
                <a:srgbClr val="555559"/>
              </a:buClr>
              <a:buSzPts val="2100"/>
              <a:buFont typeface="Arial"/>
              <a:buNone/>
              <a:defRPr b="0" i="0" sz="1632" u="none" cap="none" strike="noStrike">
                <a:solidFill>
                  <a:srgbClr val="555559"/>
                </a:solidFill>
                <a:latin typeface="Arial"/>
                <a:ea typeface="Arial"/>
                <a:cs typeface="Arial"/>
                <a:sym typeface="Arial"/>
              </a:defRPr>
            </a:lvl1pPr>
            <a:lvl2pPr indent="-361950" lvl="1" marL="914400" marR="0" rtl="0" algn="l">
              <a:lnSpc>
                <a:spcPct val="100000"/>
              </a:lnSpc>
              <a:spcBef>
                <a:spcPts val="698"/>
              </a:spcBef>
              <a:spcAft>
                <a:spcPts val="0"/>
              </a:spcAft>
              <a:buClr>
                <a:srgbClr val="555559"/>
              </a:buClr>
              <a:buSzPts val="2100"/>
              <a:buFont typeface="Arial"/>
              <a:buChar char="•"/>
              <a:defRPr b="0" i="0" sz="1632" u="none" cap="none" strike="noStrike">
                <a:solidFill>
                  <a:srgbClr val="555559"/>
                </a:solidFill>
                <a:latin typeface="Arial"/>
                <a:ea typeface="Arial"/>
                <a:cs typeface="Arial"/>
                <a:sym typeface="Arial"/>
              </a:defRPr>
            </a:lvl2pPr>
            <a:lvl3pPr indent="-361950" lvl="2" marL="1371600" marR="0" rtl="0" algn="l">
              <a:lnSpc>
                <a:spcPct val="100000"/>
              </a:lnSpc>
              <a:spcBef>
                <a:spcPts val="698"/>
              </a:spcBef>
              <a:spcAft>
                <a:spcPts val="0"/>
              </a:spcAft>
              <a:buClr>
                <a:srgbClr val="555559"/>
              </a:buClr>
              <a:buSzPts val="2100"/>
              <a:buFont typeface="Arial"/>
              <a:buChar char="•"/>
              <a:defRPr b="0" i="0" sz="1632" u="none" cap="none" strike="noStrike">
                <a:solidFill>
                  <a:srgbClr val="555559"/>
                </a:solidFill>
                <a:latin typeface="Arial"/>
                <a:ea typeface="Arial"/>
                <a:cs typeface="Arial"/>
                <a:sym typeface="Arial"/>
              </a:defRPr>
            </a:lvl3pPr>
            <a:lvl4pPr indent="-361950" lvl="3" marL="1828800" marR="0" rtl="0" algn="l">
              <a:lnSpc>
                <a:spcPct val="100000"/>
              </a:lnSpc>
              <a:spcBef>
                <a:spcPts val="698"/>
              </a:spcBef>
              <a:spcAft>
                <a:spcPts val="0"/>
              </a:spcAft>
              <a:buClr>
                <a:srgbClr val="555559"/>
              </a:buClr>
              <a:buSzPts val="2100"/>
              <a:buFont typeface="Arial"/>
              <a:buChar char="•"/>
              <a:defRPr b="0" i="0" sz="1632" u="none" cap="none" strike="noStrike">
                <a:solidFill>
                  <a:srgbClr val="555559"/>
                </a:solidFill>
                <a:latin typeface="Arial"/>
                <a:ea typeface="Arial"/>
                <a:cs typeface="Arial"/>
                <a:sym typeface="Arial"/>
              </a:defRPr>
            </a:lvl4pPr>
            <a:lvl5pPr indent="-361950" lvl="4" marL="2286000" marR="0" rtl="0" algn="l">
              <a:lnSpc>
                <a:spcPct val="100000"/>
              </a:lnSpc>
              <a:spcBef>
                <a:spcPts val="698"/>
              </a:spcBef>
              <a:spcAft>
                <a:spcPts val="0"/>
              </a:spcAft>
              <a:buClr>
                <a:srgbClr val="555559"/>
              </a:buClr>
              <a:buSzPts val="2100"/>
              <a:buFont typeface="Arial"/>
              <a:buChar char="•"/>
              <a:defRPr b="0" i="0" sz="1632" u="none" cap="none" strike="noStrike">
                <a:solidFill>
                  <a:srgbClr val="555559"/>
                </a:solidFill>
                <a:latin typeface="Arial"/>
                <a:ea typeface="Arial"/>
                <a:cs typeface="Arial"/>
                <a:sym typeface="Arial"/>
              </a:defRPr>
            </a:lvl5pPr>
            <a:lvl6pPr indent="-317500" lvl="5" marL="2743200" marR="0" rtl="0" algn="l">
              <a:lnSpc>
                <a:spcPct val="90000"/>
              </a:lnSpc>
              <a:spcBef>
                <a:spcPts val="698"/>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6pPr>
            <a:lvl7pPr indent="-317500" lvl="6" marL="3200400" marR="0" rtl="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7pPr>
            <a:lvl8pPr indent="-317500" lvl="7" marL="3657600" marR="0" rtl="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8pPr>
            <a:lvl9pPr indent="-317500" lvl="8" marL="4114800" marR="0" rtl="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9pPr>
          </a:lstStyle>
          <a:p/>
        </p:txBody>
      </p:sp>
      <p:sp>
        <p:nvSpPr>
          <p:cNvPr id="81" name="Google Shape;81;g2da8202c0ea_1_99"/>
          <p:cNvSpPr txBox="1"/>
          <p:nvPr>
            <p:ph idx="11" type="ftr"/>
          </p:nvPr>
        </p:nvSpPr>
        <p:spPr>
          <a:xfrm>
            <a:off x="414339" y="4900502"/>
            <a:ext cx="4083900" cy="137700"/>
          </a:xfrm>
          <a:prstGeom prst="rect">
            <a:avLst/>
          </a:prstGeom>
          <a:noFill/>
          <a:ln>
            <a:noFill/>
          </a:ln>
        </p:spPr>
        <p:txBody>
          <a:bodyPr anchorCtr="0" anchor="t" bIns="78200" lIns="78200" spcFirstLastPara="1" rIns="78200" wrap="square" tIns="78200">
            <a:noAutofit/>
          </a:bodyPr>
          <a:lstStyle>
            <a:lvl1pPr lvl="0" marR="0" rtl="0" algn="l">
              <a:lnSpc>
                <a:spcPct val="100000"/>
              </a:lnSpc>
              <a:spcBef>
                <a:spcPts val="0"/>
              </a:spcBef>
              <a:spcAft>
                <a:spcPts val="0"/>
              </a:spcAft>
              <a:buClr>
                <a:srgbClr val="000000"/>
              </a:buClr>
              <a:buSzPts val="1100"/>
              <a:buFont typeface="Arial"/>
              <a:buNone/>
              <a:defRPr b="0" i="0" sz="612"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9pPr>
          </a:lstStyle>
          <a:p/>
        </p:txBody>
      </p:sp>
      <p:sp>
        <p:nvSpPr>
          <p:cNvPr id="82" name="Google Shape;82;g2da8202c0ea_1_99"/>
          <p:cNvSpPr txBox="1"/>
          <p:nvPr>
            <p:ph idx="3" type="body"/>
          </p:nvPr>
        </p:nvSpPr>
        <p:spPr>
          <a:xfrm>
            <a:off x="7177089" y="290666"/>
            <a:ext cx="1578900" cy="203700"/>
          </a:xfrm>
          <a:prstGeom prst="rect">
            <a:avLst/>
          </a:prstGeom>
          <a:noFill/>
          <a:ln>
            <a:noFill/>
          </a:ln>
        </p:spPr>
        <p:txBody>
          <a:bodyPr anchorCtr="0" anchor="t" bIns="78200" lIns="78200" spcFirstLastPara="1" rIns="78200" wrap="square" tIns="78200">
            <a:normAutofit/>
          </a:bodyPr>
          <a:lstStyle>
            <a:lvl1pPr indent="-228600" lvl="0" marL="457200" marR="0" rtl="0" algn="l">
              <a:lnSpc>
                <a:spcPct val="100000"/>
              </a:lnSpc>
              <a:spcBef>
                <a:spcPts val="0"/>
              </a:spcBef>
              <a:spcAft>
                <a:spcPts val="0"/>
              </a:spcAft>
              <a:buClr>
                <a:srgbClr val="555559"/>
              </a:buClr>
              <a:buSzPts val="1500"/>
              <a:buFont typeface="Arial"/>
              <a:buNone/>
              <a:defRPr b="0" i="0" sz="1156" u="none" cap="none" strike="noStrike">
                <a:solidFill>
                  <a:srgbClr val="555559"/>
                </a:solidFill>
                <a:latin typeface="Arial"/>
                <a:ea typeface="Arial"/>
                <a:cs typeface="Arial"/>
                <a:sym typeface="Arial"/>
              </a:defRPr>
            </a:lvl1pPr>
            <a:lvl2pPr indent="-323850" lvl="1" marL="914400" marR="0" rtl="0" algn="l">
              <a:lnSpc>
                <a:spcPct val="100000"/>
              </a:lnSpc>
              <a:spcBef>
                <a:spcPts val="388"/>
              </a:spcBef>
              <a:spcAft>
                <a:spcPts val="0"/>
              </a:spcAft>
              <a:buClr>
                <a:srgbClr val="555559"/>
              </a:buClr>
              <a:buSzPts val="1500"/>
              <a:buFont typeface="Arial"/>
              <a:buChar char="•"/>
              <a:defRPr b="0" i="0" sz="1156" u="none" cap="none" strike="noStrike">
                <a:solidFill>
                  <a:srgbClr val="555559"/>
                </a:solidFill>
                <a:latin typeface="Arial"/>
                <a:ea typeface="Arial"/>
                <a:cs typeface="Arial"/>
                <a:sym typeface="Arial"/>
              </a:defRPr>
            </a:lvl2pPr>
            <a:lvl3pPr indent="-323850" lvl="2" marL="1371600" marR="0" rtl="0" algn="l">
              <a:lnSpc>
                <a:spcPct val="100000"/>
              </a:lnSpc>
              <a:spcBef>
                <a:spcPts val="388"/>
              </a:spcBef>
              <a:spcAft>
                <a:spcPts val="0"/>
              </a:spcAft>
              <a:buClr>
                <a:srgbClr val="555559"/>
              </a:buClr>
              <a:buSzPts val="1500"/>
              <a:buFont typeface="Arial"/>
              <a:buChar char="•"/>
              <a:defRPr b="0" i="0" sz="1156" u="none" cap="none" strike="noStrike">
                <a:solidFill>
                  <a:srgbClr val="555559"/>
                </a:solidFill>
                <a:latin typeface="Arial"/>
                <a:ea typeface="Arial"/>
                <a:cs typeface="Arial"/>
                <a:sym typeface="Arial"/>
              </a:defRPr>
            </a:lvl3pPr>
            <a:lvl4pPr indent="-323850" lvl="3" marL="1828800" marR="0" rtl="0" algn="l">
              <a:lnSpc>
                <a:spcPct val="100000"/>
              </a:lnSpc>
              <a:spcBef>
                <a:spcPts val="388"/>
              </a:spcBef>
              <a:spcAft>
                <a:spcPts val="0"/>
              </a:spcAft>
              <a:buClr>
                <a:srgbClr val="555559"/>
              </a:buClr>
              <a:buSzPts val="1500"/>
              <a:buFont typeface="Arial"/>
              <a:buChar char="•"/>
              <a:defRPr b="0" i="0" sz="1156" u="none" cap="none" strike="noStrike">
                <a:solidFill>
                  <a:srgbClr val="555559"/>
                </a:solidFill>
                <a:latin typeface="Arial"/>
                <a:ea typeface="Arial"/>
                <a:cs typeface="Arial"/>
                <a:sym typeface="Arial"/>
              </a:defRPr>
            </a:lvl4pPr>
            <a:lvl5pPr indent="-323850" lvl="4" marL="2286000" marR="0" rtl="0" algn="l">
              <a:lnSpc>
                <a:spcPct val="100000"/>
              </a:lnSpc>
              <a:spcBef>
                <a:spcPts val="388"/>
              </a:spcBef>
              <a:spcAft>
                <a:spcPts val="0"/>
              </a:spcAft>
              <a:buClr>
                <a:srgbClr val="555559"/>
              </a:buClr>
              <a:buSzPts val="1500"/>
              <a:buFont typeface="Arial"/>
              <a:buChar char="•"/>
              <a:defRPr b="0" i="0" sz="1156" u="none" cap="none" strike="noStrike">
                <a:solidFill>
                  <a:srgbClr val="555559"/>
                </a:solidFill>
                <a:latin typeface="Arial"/>
                <a:ea typeface="Arial"/>
                <a:cs typeface="Arial"/>
                <a:sym typeface="Arial"/>
              </a:defRPr>
            </a:lvl5pPr>
            <a:lvl6pPr indent="-317500" lvl="5" marL="2743200" marR="0" rtl="0" algn="l">
              <a:lnSpc>
                <a:spcPct val="90000"/>
              </a:lnSpc>
              <a:spcBef>
                <a:spcPts val="388"/>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6pPr>
            <a:lvl7pPr indent="-317500" lvl="6" marL="3200400" marR="0" rtl="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7pPr>
            <a:lvl8pPr indent="-317500" lvl="7" marL="3657600" marR="0" rtl="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8pPr>
            <a:lvl9pPr indent="-317500" lvl="8" marL="4114800" marR="0" rtl="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9pPr>
          </a:lstStyle>
          <a:p/>
        </p:txBody>
      </p:sp>
      <p:sp>
        <p:nvSpPr>
          <p:cNvPr id="83" name="Google Shape;83;g2da8202c0ea_1_99"/>
          <p:cNvSpPr txBox="1"/>
          <p:nvPr>
            <p:ph idx="12" type="sldNum"/>
          </p:nvPr>
        </p:nvSpPr>
        <p:spPr>
          <a:xfrm>
            <a:off x="8222458" y="4900500"/>
            <a:ext cx="288000" cy="135000"/>
          </a:xfrm>
          <a:prstGeom prst="rect">
            <a:avLst/>
          </a:prstGeom>
          <a:noFill/>
          <a:ln>
            <a:noFill/>
          </a:ln>
        </p:spPr>
        <p:txBody>
          <a:bodyPr anchorCtr="0" anchor="t" bIns="0" lIns="0" spcFirstLastPara="1" rIns="0" wrap="square" tIns="0">
            <a:normAutofit/>
          </a:bodyPr>
          <a:lstStyle>
            <a:lvl1pPr indent="0" lvl="0" marL="0" marR="0" rtl="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84" name="Shape 84"/>
        <p:cNvGrpSpPr/>
        <p:nvPr/>
      </p:nvGrpSpPr>
      <p:grpSpPr>
        <a:xfrm>
          <a:off x="0" y="0"/>
          <a:ext cx="0" cy="0"/>
          <a:chOff x="0" y="0"/>
          <a:chExt cx="0" cy="0"/>
        </a:xfrm>
      </p:grpSpPr>
      <p:sp>
        <p:nvSpPr>
          <p:cNvPr id="85" name="Google Shape;85;g2da8202c0ea_1_108"/>
          <p:cNvSpPr txBox="1"/>
          <p:nvPr>
            <p:ph idx="1" type="body"/>
          </p:nvPr>
        </p:nvSpPr>
        <p:spPr>
          <a:xfrm>
            <a:off x="311701" y="4230576"/>
            <a:ext cx="5998800" cy="605100"/>
          </a:xfrm>
          <a:prstGeom prst="rect">
            <a:avLst/>
          </a:prstGeom>
          <a:noFill/>
          <a:ln>
            <a:noFill/>
          </a:ln>
        </p:spPr>
        <p:txBody>
          <a:bodyPr anchorCtr="0" anchor="ctr" bIns="104250" lIns="104250" spcFirstLastPara="1" rIns="104250" wrap="square" tIns="104250">
            <a:normAutofit/>
          </a:bodyPr>
          <a:lstStyle>
            <a:lvl1pPr indent="-228600" lvl="0" marL="457200" rtl="0" algn="l">
              <a:lnSpc>
                <a:spcPct val="100000"/>
              </a:lnSpc>
              <a:spcBef>
                <a:spcPts val="0"/>
              </a:spcBef>
              <a:spcAft>
                <a:spcPts val="0"/>
              </a:spcAft>
              <a:buSzPts val="1800"/>
              <a:buNone/>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86" name="Google Shape;86;g2da8202c0ea_1_108"/>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87" name="Shape 87"/>
        <p:cNvGrpSpPr/>
        <p:nvPr/>
      </p:nvGrpSpPr>
      <p:grpSpPr>
        <a:xfrm>
          <a:off x="0" y="0"/>
          <a:ext cx="0" cy="0"/>
          <a:chOff x="0" y="0"/>
          <a:chExt cx="0" cy="0"/>
        </a:xfrm>
      </p:grpSpPr>
      <p:sp>
        <p:nvSpPr>
          <p:cNvPr id="88" name="Google Shape;88;g2da8202c0ea_1_111"/>
          <p:cNvSpPr txBox="1"/>
          <p:nvPr>
            <p:ph type="title"/>
          </p:nvPr>
        </p:nvSpPr>
        <p:spPr>
          <a:xfrm>
            <a:off x="490250" y="450150"/>
            <a:ext cx="6367800" cy="4090800"/>
          </a:xfrm>
          <a:prstGeom prst="rect">
            <a:avLst/>
          </a:prstGeom>
          <a:noFill/>
          <a:ln>
            <a:noFill/>
          </a:ln>
        </p:spPr>
        <p:txBody>
          <a:bodyPr anchorCtr="0" anchor="ctr" bIns="104250" lIns="104250" spcFirstLastPara="1" rIns="104250" wrap="square" tIns="104250">
            <a:normAutofit/>
          </a:bodyPr>
          <a:lstStyle>
            <a:lvl1pPr lvl="0" rtl="0" algn="l">
              <a:lnSpc>
                <a:spcPct val="100000"/>
              </a:lnSpc>
              <a:spcBef>
                <a:spcPts val="0"/>
              </a:spcBef>
              <a:spcAft>
                <a:spcPts val="0"/>
              </a:spcAft>
              <a:buSzPts val="4800"/>
              <a:buNone/>
              <a:defRPr sz="3741"/>
            </a:lvl1pPr>
            <a:lvl2pPr lvl="1" rtl="0" algn="l">
              <a:lnSpc>
                <a:spcPct val="100000"/>
              </a:lnSpc>
              <a:spcBef>
                <a:spcPts val="0"/>
              </a:spcBef>
              <a:spcAft>
                <a:spcPts val="0"/>
              </a:spcAft>
              <a:buSzPts val="4800"/>
              <a:buNone/>
              <a:defRPr sz="3741"/>
            </a:lvl2pPr>
            <a:lvl3pPr lvl="2" rtl="0" algn="l">
              <a:lnSpc>
                <a:spcPct val="100000"/>
              </a:lnSpc>
              <a:spcBef>
                <a:spcPts val="0"/>
              </a:spcBef>
              <a:spcAft>
                <a:spcPts val="0"/>
              </a:spcAft>
              <a:buSzPts val="4800"/>
              <a:buNone/>
              <a:defRPr sz="3741"/>
            </a:lvl3pPr>
            <a:lvl4pPr lvl="3" rtl="0" algn="l">
              <a:lnSpc>
                <a:spcPct val="100000"/>
              </a:lnSpc>
              <a:spcBef>
                <a:spcPts val="0"/>
              </a:spcBef>
              <a:spcAft>
                <a:spcPts val="0"/>
              </a:spcAft>
              <a:buSzPts val="4800"/>
              <a:buNone/>
              <a:defRPr sz="3741"/>
            </a:lvl4pPr>
            <a:lvl5pPr lvl="4" rtl="0" algn="l">
              <a:lnSpc>
                <a:spcPct val="100000"/>
              </a:lnSpc>
              <a:spcBef>
                <a:spcPts val="0"/>
              </a:spcBef>
              <a:spcAft>
                <a:spcPts val="0"/>
              </a:spcAft>
              <a:buSzPts val="4800"/>
              <a:buNone/>
              <a:defRPr sz="3741"/>
            </a:lvl5pPr>
            <a:lvl6pPr lvl="5" rtl="0" algn="l">
              <a:lnSpc>
                <a:spcPct val="100000"/>
              </a:lnSpc>
              <a:spcBef>
                <a:spcPts val="0"/>
              </a:spcBef>
              <a:spcAft>
                <a:spcPts val="0"/>
              </a:spcAft>
              <a:buSzPts val="4800"/>
              <a:buNone/>
              <a:defRPr sz="3741"/>
            </a:lvl6pPr>
            <a:lvl7pPr lvl="6" rtl="0" algn="l">
              <a:lnSpc>
                <a:spcPct val="100000"/>
              </a:lnSpc>
              <a:spcBef>
                <a:spcPts val="0"/>
              </a:spcBef>
              <a:spcAft>
                <a:spcPts val="0"/>
              </a:spcAft>
              <a:buSzPts val="4800"/>
              <a:buNone/>
              <a:defRPr sz="3741"/>
            </a:lvl7pPr>
            <a:lvl8pPr lvl="7" rtl="0" algn="l">
              <a:lnSpc>
                <a:spcPct val="100000"/>
              </a:lnSpc>
              <a:spcBef>
                <a:spcPts val="0"/>
              </a:spcBef>
              <a:spcAft>
                <a:spcPts val="0"/>
              </a:spcAft>
              <a:buSzPts val="4800"/>
              <a:buNone/>
              <a:defRPr sz="3741"/>
            </a:lvl8pPr>
            <a:lvl9pPr lvl="8" rtl="0" algn="l">
              <a:lnSpc>
                <a:spcPct val="100000"/>
              </a:lnSpc>
              <a:spcBef>
                <a:spcPts val="0"/>
              </a:spcBef>
              <a:spcAft>
                <a:spcPts val="0"/>
              </a:spcAft>
              <a:buSzPts val="4800"/>
              <a:buNone/>
              <a:defRPr sz="3741"/>
            </a:lvl9pPr>
          </a:lstStyle>
          <a:p/>
        </p:txBody>
      </p:sp>
      <p:sp>
        <p:nvSpPr>
          <p:cNvPr id="89" name="Google Shape;89;g2da8202c0ea_1_111"/>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90" name="Shape 90"/>
        <p:cNvGrpSpPr/>
        <p:nvPr/>
      </p:nvGrpSpPr>
      <p:grpSpPr>
        <a:xfrm>
          <a:off x="0" y="0"/>
          <a:ext cx="0" cy="0"/>
          <a:chOff x="0" y="0"/>
          <a:chExt cx="0" cy="0"/>
        </a:xfrm>
      </p:grpSpPr>
      <p:sp>
        <p:nvSpPr>
          <p:cNvPr id="91" name="Google Shape;91;g2da8202c0ea_1_114"/>
          <p:cNvSpPr/>
          <p:nvPr/>
        </p:nvSpPr>
        <p:spPr>
          <a:xfrm>
            <a:off x="4572000" y="-125"/>
            <a:ext cx="4572000" cy="5143500"/>
          </a:xfrm>
          <a:prstGeom prst="rect">
            <a:avLst/>
          </a:prstGeom>
          <a:solidFill>
            <a:schemeClr val="lt2"/>
          </a:solidFill>
          <a:ln>
            <a:noFill/>
          </a:ln>
        </p:spPr>
        <p:txBody>
          <a:bodyPr anchorCtr="0" anchor="ctr" bIns="70900" lIns="70900" spcFirstLastPara="1" rIns="70900" wrap="square" tIns="70900">
            <a:noAutofit/>
          </a:bodyPr>
          <a:lstStyle/>
          <a:p>
            <a:pPr indent="0" lvl="0" marL="0" marR="0" rtl="0" algn="l">
              <a:lnSpc>
                <a:spcPct val="100000"/>
              </a:lnSpc>
              <a:spcBef>
                <a:spcPts val="0"/>
              </a:spcBef>
              <a:spcAft>
                <a:spcPts val="0"/>
              </a:spcAft>
              <a:buClr>
                <a:srgbClr val="000000"/>
              </a:buClr>
              <a:buSzPts val="952"/>
              <a:buFont typeface="Arial"/>
              <a:buNone/>
            </a:pPr>
            <a:r>
              <a:t/>
            </a:r>
            <a:endParaRPr b="0" i="0" sz="952" u="none" cap="none" strike="noStrike">
              <a:solidFill>
                <a:srgbClr val="000000"/>
              </a:solidFill>
              <a:latin typeface="Arial"/>
              <a:ea typeface="Arial"/>
              <a:cs typeface="Arial"/>
              <a:sym typeface="Arial"/>
            </a:endParaRPr>
          </a:p>
        </p:txBody>
      </p:sp>
      <p:sp>
        <p:nvSpPr>
          <p:cNvPr id="92" name="Google Shape;92;g2da8202c0ea_1_114"/>
          <p:cNvSpPr txBox="1"/>
          <p:nvPr>
            <p:ph type="title"/>
          </p:nvPr>
        </p:nvSpPr>
        <p:spPr>
          <a:xfrm>
            <a:off x="265500" y="1233175"/>
            <a:ext cx="4045200" cy="1482300"/>
          </a:xfrm>
          <a:prstGeom prst="rect">
            <a:avLst/>
          </a:prstGeom>
          <a:noFill/>
          <a:ln>
            <a:noFill/>
          </a:ln>
        </p:spPr>
        <p:txBody>
          <a:bodyPr anchorCtr="0" anchor="b" bIns="104250" lIns="104250" spcFirstLastPara="1" rIns="104250" wrap="square" tIns="104250">
            <a:normAutofit/>
          </a:bodyPr>
          <a:lstStyle>
            <a:lvl1pPr lvl="0" rtl="0" algn="ctr">
              <a:lnSpc>
                <a:spcPct val="100000"/>
              </a:lnSpc>
              <a:spcBef>
                <a:spcPts val="0"/>
              </a:spcBef>
              <a:spcAft>
                <a:spcPts val="0"/>
              </a:spcAft>
              <a:buSzPts val="4200"/>
              <a:buNone/>
              <a:defRPr sz="3264"/>
            </a:lvl1pPr>
            <a:lvl2pPr lvl="1" rtl="0" algn="ctr">
              <a:lnSpc>
                <a:spcPct val="100000"/>
              </a:lnSpc>
              <a:spcBef>
                <a:spcPts val="0"/>
              </a:spcBef>
              <a:spcAft>
                <a:spcPts val="0"/>
              </a:spcAft>
              <a:buSzPts val="4200"/>
              <a:buNone/>
              <a:defRPr sz="3264"/>
            </a:lvl2pPr>
            <a:lvl3pPr lvl="2" rtl="0" algn="ctr">
              <a:lnSpc>
                <a:spcPct val="100000"/>
              </a:lnSpc>
              <a:spcBef>
                <a:spcPts val="0"/>
              </a:spcBef>
              <a:spcAft>
                <a:spcPts val="0"/>
              </a:spcAft>
              <a:buSzPts val="4200"/>
              <a:buNone/>
              <a:defRPr sz="3264"/>
            </a:lvl3pPr>
            <a:lvl4pPr lvl="3" rtl="0" algn="ctr">
              <a:lnSpc>
                <a:spcPct val="100000"/>
              </a:lnSpc>
              <a:spcBef>
                <a:spcPts val="0"/>
              </a:spcBef>
              <a:spcAft>
                <a:spcPts val="0"/>
              </a:spcAft>
              <a:buSzPts val="4200"/>
              <a:buNone/>
              <a:defRPr sz="3264"/>
            </a:lvl4pPr>
            <a:lvl5pPr lvl="4" rtl="0" algn="ctr">
              <a:lnSpc>
                <a:spcPct val="100000"/>
              </a:lnSpc>
              <a:spcBef>
                <a:spcPts val="0"/>
              </a:spcBef>
              <a:spcAft>
                <a:spcPts val="0"/>
              </a:spcAft>
              <a:buSzPts val="4200"/>
              <a:buNone/>
              <a:defRPr sz="3264"/>
            </a:lvl5pPr>
            <a:lvl6pPr lvl="5" rtl="0" algn="ctr">
              <a:lnSpc>
                <a:spcPct val="100000"/>
              </a:lnSpc>
              <a:spcBef>
                <a:spcPts val="0"/>
              </a:spcBef>
              <a:spcAft>
                <a:spcPts val="0"/>
              </a:spcAft>
              <a:buSzPts val="4200"/>
              <a:buNone/>
              <a:defRPr sz="3264"/>
            </a:lvl6pPr>
            <a:lvl7pPr lvl="6" rtl="0" algn="ctr">
              <a:lnSpc>
                <a:spcPct val="100000"/>
              </a:lnSpc>
              <a:spcBef>
                <a:spcPts val="0"/>
              </a:spcBef>
              <a:spcAft>
                <a:spcPts val="0"/>
              </a:spcAft>
              <a:buSzPts val="4200"/>
              <a:buNone/>
              <a:defRPr sz="3264"/>
            </a:lvl7pPr>
            <a:lvl8pPr lvl="7" rtl="0" algn="ctr">
              <a:lnSpc>
                <a:spcPct val="100000"/>
              </a:lnSpc>
              <a:spcBef>
                <a:spcPts val="0"/>
              </a:spcBef>
              <a:spcAft>
                <a:spcPts val="0"/>
              </a:spcAft>
              <a:buSzPts val="4200"/>
              <a:buNone/>
              <a:defRPr sz="3264"/>
            </a:lvl8pPr>
            <a:lvl9pPr lvl="8" rtl="0" algn="ctr">
              <a:lnSpc>
                <a:spcPct val="100000"/>
              </a:lnSpc>
              <a:spcBef>
                <a:spcPts val="0"/>
              </a:spcBef>
              <a:spcAft>
                <a:spcPts val="0"/>
              </a:spcAft>
              <a:buSzPts val="4200"/>
              <a:buNone/>
              <a:defRPr sz="3264"/>
            </a:lvl9pPr>
          </a:lstStyle>
          <a:p/>
        </p:txBody>
      </p:sp>
      <p:sp>
        <p:nvSpPr>
          <p:cNvPr id="93" name="Google Shape;93;g2da8202c0ea_1_114"/>
          <p:cNvSpPr txBox="1"/>
          <p:nvPr>
            <p:ph idx="1" type="subTitle"/>
          </p:nvPr>
        </p:nvSpPr>
        <p:spPr>
          <a:xfrm>
            <a:off x="265500" y="2803075"/>
            <a:ext cx="4045200" cy="1235100"/>
          </a:xfrm>
          <a:prstGeom prst="rect">
            <a:avLst/>
          </a:prstGeom>
          <a:noFill/>
          <a:ln>
            <a:noFill/>
          </a:ln>
        </p:spPr>
        <p:txBody>
          <a:bodyPr anchorCtr="0" anchor="t" bIns="104250" lIns="104250" spcFirstLastPara="1" rIns="104250" wrap="square" tIns="104250">
            <a:normAutofit/>
          </a:bodyPr>
          <a:lstStyle>
            <a:lvl1pPr lvl="0" rtl="0" algn="ctr">
              <a:lnSpc>
                <a:spcPct val="100000"/>
              </a:lnSpc>
              <a:spcBef>
                <a:spcPts val="0"/>
              </a:spcBef>
              <a:spcAft>
                <a:spcPts val="0"/>
              </a:spcAft>
              <a:buSzPts val="2100"/>
              <a:buNone/>
              <a:defRPr sz="1632"/>
            </a:lvl1pPr>
            <a:lvl2pPr lvl="1" rtl="0" algn="ctr">
              <a:lnSpc>
                <a:spcPct val="100000"/>
              </a:lnSpc>
              <a:spcBef>
                <a:spcPts val="0"/>
              </a:spcBef>
              <a:spcAft>
                <a:spcPts val="0"/>
              </a:spcAft>
              <a:buSzPts val="2100"/>
              <a:buNone/>
              <a:defRPr sz="1632"/>
            </a:lvl2pPr>
            <a:lvl3pPr lvl="2" rtl="0" algn="ctr">
              <a:lnSpc>
                <a:spcPct val="100000"/>
              </a:lnSpc>
              <a:spcBef>
                <a:spcPts val="0"/>
              </a:spcBef>
              <a:spcAft>
                <a:spcPts val="0"/>
              </a:spcAft>
              <a:buSzPts val="2100"/>
              <a:buNone/>
              <a:defRPr sz="1632"/>
            </a:lvl3pPr>
            <a:lvl4pPr lvl="3" rtl="0" algn="ctr">
              <a:lnSpc>
                <a:spcPct val="100000"/>
              </a:lnSpc>
              <a:spcBef>
                <a:spcPts val="0"/>
              </a:spcBef>
              <a:spcAft>
                <a:spcPts val="0"/>
              </a:spcAft>
              <a:buSzPts val="2100"/>
              <a:buNone/>
              <a:defRPr sz="1632"/>
            </a:lvl4pPr>
            <a:lvl5pPr lvl="4" rtl="0" algn="ctr">
              <a:lnSpc>
                <a:spcPct val="100000"/>
              </a:lnSpc>
              <a:spcBef>
                <a:spcPts val="0"/>
              </a:spcBef>
              <a:spcAft>
                <a:spcPts val="0"/>
              </a:spcAft>
              <a:buSzPts val="2100"/>
              <a:buNone/>
              <a:defRPr sz="1632"/>
            </a:lvl5pPr>
            <a:lvl6pPr lvl="5" rtl="0" algn="ctr">
              <a:lnSpc>
                <a:spcPct val="100000"/>
              </a:lnSpc>
              <a:spcBef>
                <a:spcPts val="0"/>
              </a:spcBef>
              <a:spcAft>
                <a:spcPts val="0"/>
              </a:spcAft>
              <a:buSzPts val="2100"/>
              <a:buNone/>
              <a:defRPr sz="1632"/>
            </a:lvl6pPr>
            <a:lvl7pPr lvl="6" rtl="0" algn="ctr">
              <a:lnSpc>
                <a:spcPct val="100000"/>
              </a:lnSpc>
              <a:spcBef>
                <a:spcPts val="0"/>
              </a:spcBef>
              <a:spcAft>
                <a:spcPts val="0"/>
              </a:spcAft>
              <a:buSzPts val="2100"/>
              <a:buNone/>
              <a:defRPr sz="1632"/>
            </a:lvl7pPr>
            <a:lvl8pPr lvl="7" rtl="0" algn="ctr">
              <a:lnSpc>
                <a:spcPct val="100000"/>
              </a:lnSpc>
              <a:spcBef>
                <a:spcPts val="0"/>
              </a:spcBef>
              <a:spcAft>
                <a:spcPts val="0"/>
              </a:spcAft>
              <a:buSzPts val="2100"/>
              <a:buNone/>
              <a:defRPr sz="1632"/>
            </a:lvl8pPr>
            <a:lvl9pPr lvl="8" rtl="0" algn="ctr">
              <a:lnSpc>
                <a:spcPct val="100000"/>
              </a:lnSpc>
              <a:spcBef>
                <a:spcPts val="0"/>
              </a:spcBef>
              <a:spcAft>
                <a:spcPts val="0"/>
              </a:spcAft>
              <a:buSzPts val="2100"/>
              <a:buNone/>
              <a:defRPr sz="1632"/>
            </a:lvl9pPr>
          </a:lstStyle>
          <a:p/>
        </p:txBody>
      </p:sp>
      <p:sp>
        <p:nvSpPr>
          <p:cNvPr id="94" name="Google Shape;94;g2da8202c0ea_1_114"/>
          <p:cNvSpPr txBox="1"/>
          <p:nvPr>
            <p:ph idx="2" type="body"/>
          </p:nvPr>
        </p:nvSpPr>
        <p:spPr>
          <a:xfrm>
            <a:off x="4939500" y="724075"/>
            <a:ext cx="3837000" cy="3695100"/>
          </a:xfrm>
          <a:prstGeom prst="rect">
            <a:avLst/>
          </a:prstGeom>
          <a:noFill/>
          <a:ln>
            <a:noFill/>
          </a:ln>
        </p:spPr>
        <p:txBody>
          <a:bodyPr anchorCtr="0" anchor="ctr" bIns="104250" lIns="104250" spcFirstLastPara="1" rIns="104250" wrap="square" tIns="104250">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95" name="Google Shape;95;g2da8202c0ea_1_114"/>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96" name="Shape 96"/>
        <p:cNvGrpSpPr/>
        <p:nvPr/>
      </p:nvGrpSpPr>
      <p:grpSpPr>
        <a:xfrm>
          <a:off x="0" y="0"/>
          <a:ext cx="0" cy="0"/>
          <a:chOff x="0" y="0"/>
          <a:chExt cx="0" cy="0"/>
        </a:xfrm>
      </p:grpSpPr>
      <p:sp>
        <p:nvSpPr>
          <p:cNvPr id="97" name="Google Shape;97;g2da8202c0ea_1_120"/>
          <p:cNvSpPr txBox="1"/>
          <p:nvPr>
            <p:ph type="title"/>
          </p:nvPr>
        </p:nvSpPr>
        <p:spPr>
          <a:xfrm>
            <a:off x="311701" y="1106125"/>
            <a:ext cx="8520600" cy="1963500"/>
          </a:xfrm>
          <a:prstGeom prst="rect">
            <a:avLst/>
          </a:prstGeom>
          <a:noFill/>
          <a:ln>
            <a:noFill/>
          </a:ln>
        </p:spPr>
        <p:txBody>
          <a:bodyPr anchorCtr="0" anchor="b" bIns="104250" lIns="104250" spcFirstLastPara="1" rIns="104250" wrap="square" tIns="104250">
            <a:normAutofit/>
          </a:bodyPr>
          <a:lstStyle>
            <a:lvl1pPr lvl="0" rtl="0" algn="ctr">
              <a:lnSpc>
                <a:spcPct val="100000"/>
              </a:lnSpc>
              <a:spcBef>
                <a:spcPts val="0"/>
              </a:spcBef>
              <a:spcAft>
                <a:spcPts val="0"/>
              </a:spcAft>
              <a:buSzPts val="12000"/>
              <a:buNone/>
              <a:defRPr sz="9317"/>
            </a:lvl1pPr>
            <a:lvl2pPr lvl="1" rtl="0" algn="ctr">
              <a:lnSpc>
                <a:spcPct val="100000"/>
              </a:lnSpc>
              <a:spcBef>
                <a:spcPts val="0"/>
              </a:spcBef>
              <a:spcAft>
                <a:spcPts val="0"/>
              </a:spcAft>
              <a:buSzPts val="12000"/>
              <a:buNone/>
              <a:defRPr sz="9317"/>
            </a:lvl2pPr>
            <a:lvl3pPr lvl="2" rtl="0" algn="ctr">
              <a:lnSpc>
                <a:spcPct val="100000"/>
              </a:lnSpc>
              <a:spcBef>
                <a:spcPts val="0"/>
              </a:spcBef>
              <a:spcAft>
                <a:spcPts val="0"/>
              </a:spcAft>
              <a:buSzPts val="12000"/>
              <a:buNone/>
              <a:defRPr sz="9317"/>
            </a:lvl3pPr>
            <a:lvl4pPr lvl="3" rtl="0" algn="ctr">
              <a:lnSpc>
                <a:spcPct val="100000"/>
              </a:lnSpc>
              <a:spcBef>
                <a:spcPts val="0"/>
              </a:spcBef>
              <a:spcAft>
                <a:spcPts val="0"/>
              </a:spcAft>
              <a:buSzPts val="12000"/>
              <a:buNone/>
              <a:defRPr sz="9317"/>
            </a:lvl4pPr>
            <a:lvl5pPr lvl="4" rtl="0" algn="ctr">
              <a:lnSpc>
                <a:spcPct val="100000"/>
              </a:lnSpc>
              <a:spcBef>
                <a:spcPts val="0"/>
              </a:spcBef>
              <a:spcAft>
                <a:spcPts val="0"/>
              </a:spcAft>
              <a:buSzPts val="12000"/>
              <a:buNone/>
              <a:defRPr sz="9317"/>
            </a:lvl5pPr>
            <a:lvl6pPr lvl="5" rtl="0" algn="ctr">
              <a:lnSpc>
                <a:spcPct val="100000"/>
              </a:lnSpc>
              <a:spcBef>
                <a:spcPts val="0"/>
              </a:spcBef>
              <a:spcAft>
                <a:spcPts val="0"/>
              </a:spcAft>
              <a:buSzPts val="12000"/>
              <a:buNone/>
              <a:defRPr sz="9317"/>
            </a:lvl6pPr>
            <a:lvl7pPr lvl="6" rtl="0" algn="ctr">
              <a:lnSpc>
                <a:spcPct val="100000"/>
              </a:lnSpc>
              <a:spcBef>
                <a:spcPts val="0"/>
              </a:spcBef>
              <a:spcAft>
                <a:spcPts val="0"/>
              </a:spcAft>
              <a:buSzPts val="12000"/>
              <a:buNone/>
              <a:defRPr sz="9317"/>
            </a:lvl7pPr>
            <a:lvl8pPr lvl="7" rtl="0" algn="ctr">
              <a:lnSpc>
                <a:spcPct val="100000"/>
              </a:lnSpc>
              <a:spcBef>
                <a:spcPts val="0"/>
              </a:spcBef>
              <a:spcAft>
                <a:spcPts val="0"/>
              </a:spcAft>
              <a:buSzPts val="12000"/>
              <a:buNone/>
              <a:defRPr sz="9317"/>
            </a:lvl8pPr>
            <a:lvl9pPr lvl="8" rtl="0" algn="ctr">
              <a:lnSpc>
                <a:spcPct val="100000"/>
              </a:lnSpc>
              <a:spcBef>
                <a:spcPts val="0"/>
              </a:spcBef>
              <a:spcAft>
                <a:spcPts val="0"/>
              </a:spcAft>
              <a:buSzPts val="12000"/>
              <a:buNone/>
              <a:defRPr sz="9317"/>
            </a:lvl9pPr>
          </a:lstStyle>
          <a:p/>
        </p:txBody>
      </p:sp>
      <p:sp>
        <p:nvSpPr>
          <p:cNvPr id="98" name="Google Shape;98;g2da8202c0ea_1_120"/>
          <p:cNvSpPr txBox="1"/>
          <p:nvPr>
            <p:ph idx="1" type="body"/>
          </p:nvPr>
        </p:nvSpPr>
        <p:spPr>
          <a:xfrm>
            <a:off x="311701" y="3152225"/>
            <a:ext cx="8520600" cy="1300800"/>
          </a:xfrm>
          <a:prstGeom prst="rect">
            <a:avLst/>
          </a:prstGeom>
          <a:noFill/>
          <a:ln>
            <a:noFill/>
          </a:ln>
        </p:spPr>
        <p:txBody>
          <a:bodyPr anchorCtr="0" anchor="t" bIns="104250" lIns="104250" spcFirstLastPara="1" rIns="104250" wrap="square" tIns="104250">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99" name="Google Shape;99;g2da8202c0ea_1_120"/>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 name="Shape 100"/>
        <p:cNvGrpSpPr/>
        <p:nvPr/>
      </p:nvGrpSpPr>
      <p:grpSpPr>
        <a:xfrm>
          <a:off x="0" y="0"/>
          <a:ext cx="0" cy="0"/>
          <a:chOff x="0" y="0"/>
          <a:chExt cx="0" cy="0"/>
        </a:xfrm>
      </p:grpSpPr>
      <p:sp>
        <p:nvSpPr>
          <p:cNvPr id="101" name="Google Shape;101;g2da8202c0ea_1_124"/>
          <p:cNvSpPr txBox="1"/>
          <p:nvPr>
            <p:ph type="title"/>
          </p:nvPr>
        </p:nvSpPr>
        <p:spPr>
          <a:xfrm>
            <a:off x="311701" y="2150850"/>
            <a:ext cx="8520600" cy="841800"/>
          </a:xfrm>
          <a:prstGeom prst="rect">
            <a:avLst/>
          </a:prstGeom>
          <a:noFill/>
          <a:ln>
            <a:noFill/>
          </a:ln>
        </p:spPr>
        <p:txBody>
          <a:bodyPr anchorCtr="0" anchor="ctr" bIns="104250" lIns="104250" spcFirstLastPara="1" rIns="104250" wrap="square" tIns="104250">
            <a:normAutofit/>
          </a:bodyPr>
          <a:lstStyle>
            <a:lvl1pPr lvl="0" rtl="0" algn="ctr">
              <a:lnSpc>
                <a:spcPct val="100000"/>
              </a:lnSpc>
              <a:spcBef>
                <a:spcPts val="0"/>
              </a:spcBef>
              <a:spcAft>
                <a:spcPts val="0"/>
              </a:spcAft>
              <a:buSzPts val="3600"/>
              <a:buNone/>
              <a:defRPr sz="2788"/>
            </a:lvl1pPr>
            <a:lvl2pPr lvl="1" rtl="0" algn="ctr">
              <a:lnSpc>
                <a:spcPct val="100000"/>
              </a:lnSpc>
              <a:spcBef>
                <a:spcPts val="0"/>
              </a:spcBef>
              <a:spcAft>
                <a:spcPts val="0"/>
              </a:spcAft>
              <a:buSzPts val="3600"/>
              <a:buNone/>
              <a:defRPr sz="2788"/>
            </a:lvl2pPr>
            <a:lvl3pPr lvl="2" rtl="0" algn="ctr">
              <a:lnSpc>
                <a:spcPct val="100000"/>
              </a:lnSpc>
              <a:spcBef>
                <a:spcPts val="0"/>
              </a:spcBef>
              <a:spcAft>
                <a:spcPts val="0"/>
              </a:spcAft>
              <a:buSzPts val="3600"/>
              <a:buNone/>
              <a:defRPr sz="2788"/>
            </a:lvl3pPr>
            <a:lvl4pPr lvl="3" rtl="0" algn="ctr">
              <a:lnSpc>
                <a:spcPct val="100000"/>
              </a:lnSpc>
              <a:spcBef>
                <a:spcPts val="0"/>
              </a:spcBef>
              <a:spcAft>
                <a:spcPts val="0"/>
              </a:spcAft>
              <a:buSzPts val="3600"/>
              <a:buNone/>
              <a:defRPr sz="2788"/>
            </a:lvl4pPr>
            <a:lvl5pPr lvl="4" rtl="0" algn="ctr">
              <a:lnSpc>
                <a:spcPct val="100000"/>
              </a:lnSpc>
              <a:spcBef>
                <a:spcPts val="0"/>
              </a:spcBef>
              <a:spcAft>
                <a:spcPts val="0"/>
              </a:spcAft>
              <a:buSzPts val="3600"/>
              <a:buNone/>
              <a:defRPr sz="2788"/>
            </a:lvl5pPr>
            <a:lvl6pPr lvl="5" rtl="0" algn="ctr">
              <a:lnSpc>
                <a:spcPct val="100000"/>
              </a:lnSpc>
              <a:spcBef>
                <a:spcPts val="0"/>
              </a:spcBef>
              <a:spcAft>
                <a:spcPts val="0"/>
              </a:spcAft>
              <a:buSzPts val="3600"/>
              <a:buNone/>
              <a:defRPr sz="2788"/>
            </a:lvl6pPr>
            <a:lvl7pPr lvl="6" rtl="0" algn="ctr">
              <a:lnSpc>
                <a:spcPct val="100000"/>
              </a:lnSpc>
              <a:spcBef>
                <a:spcPts val="0"/>
              </a:spcBef>
              <a:spcAft>
                <a:spcPts val="0"/>
              </a:spcAft>
              <a:buSzPts val="3600"/>
              <a:buNone/>
              <a:defRPr sz="2788"/>
            </a:lvl7pPr>
            <a:lvl8pPr lvl="7" rtl="0" algn="ctr">
              <a:lnSpc>
                <a:spcPct val="100000"/>
              </a:lnSpc>
              <a:spcBef>
                <a:spcPts val="0"/>
              </a:spcBef>
              <a:spcAft>
                <a:spcPts val="0"/>
              </a:spcAft>
              <a:buSzPts val="3600"/>
              <a:buNone/>
              <a:defRPr sz="2788"/>
            </a:lvl8pPr>
            <a:lvl9pPr lvl="8" rtl="0" algn="ctr">
              <a:lnSpc>
                <a:spcPct val="100000"/>
              </a:lnSpc>
              <a:spcBef>
                <a:spcPts val="0"/>
              </a:spcBef>
              <a:spcAft>
                <a:spcPts val="0"/>
              </a:spcAft>
              <a:buSzPts val="3600"/>
              <a:buNone/>
              <a:defRPr sz="2788"/>
            </a:lvl9pPr>
          </a:lstStyle>
          <a:p/>
        </p:txBody>
      </p:sp>
      <p:sp>
        <p:nvSpPr>
          <p:cNvPr id="102" name="Google Shape;102;g2da8202c0ea_1_124"/>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3"/>
          <p:cNvSpPr txBox="1"/>
          <p:nvPr>
            <p:ph type="title"/>
          </p:nvPr>
        </p:nvSpPr>
        <p:spPr>
          <a:xfrm>
            <a:off x="311701" y="2150850"/>
            <a:ext cx="8520600" cy="841800"/>
          </a:xfrm>
          <a:prstGeom prst="rect">
            <a:avLst/>
          </a:prstGeom>
          <a:noFill/>
          <a:ln>
            <a:noFill/>
          </a:ln>
        </p:spPr>
        <p:txBody>
          <a:bodyPr anchorCtr="0" anchor="ctr" bIns="104250" lIns="104250" spcFirstLastPara="1" rIns="104250" wrap="square" tIns="104250">
            <a:normAutofit/>
          </a:bodyPr>
          <a:lstStyle>
            <a:lvl1pPr lvl="0" algn="ctr">
              <a:lnSpc>
                <a:spcPct val="100000"/>
              </a:lnSpc>
              <a:spcBef>
                <a:spcPts val="0"/>
              </a:spcBef>
              <a:spcAft>
                <a:spcPts val="0"/>
              </a:spcAft>
              <a:buSzPts val="3600"/>
              <a:buNone/>
              <a:defRPr sz="2788"/>
            </a:lvl1pPr>
            <a:lvl2pPr lvl="1" algn="ctr">
              <a:lnSpc>
                <a:spcPct val="100000"/>
              </a:lnSpc>
              <a:spcBef>
                <a:spcPts val="0"/>
              </a:spcBef>
              <a:spcAft>
                <a:spcPts val="0"/>
              </a:spcAft>
              <a:buSzPts val="3600"/>
              <a:buNone/>
              <a:defRPr sz="2788"/>
            </a:lvl2pPr>
            <a:lvl3pPr lvl="2" algn="ctr">
              <a:lnSpc>
                <a:spcPct val="100000"/>
              </a:lnSpc>
              <a:spcBef>
                <a:spcPts val="0"/>
              </a:spcBef>
              <a:spcAft>
                <a:spcPts val="0"/>
              </a:spcAft>
              <a:buSzPts val="3600"/>
              <a:buNone/>
              <a:defRPr sz="2788"/>
            </a:lvl3pPr>
            <a:lvl4pPr lvl="3" algn="ctr">
              <a:lnSpc>
                <a:spcPct val="100000"/>
              </a:lnSpc>
              <a:spcBef>
                <a:spcPts val="0"/>
              </a:spcBef>
              <a:spcAft>
                <a:spcPts val="0"/>
              </a:spcAft>
              <a:buSzPts val="3600"/>
              <a:buNone/>
              <a:defRPr sz="2788"/>
            </a:lvl4pPr>
            <a:lvl5pPr lvl="4" algn="ctr">
              <a:lnSpc>
                <a:spcPct val="100000"/>
              </a:lnSpc>
              <a:spcBef>
                <a:spcPts val="0"/>
              </a:spcBef>
              <a:spcAft>
                <a:spcPts val="0"/>
              </a:spcAft>
              <a:buSzPts val="3600"/>
              <a:buNone/>
              <a:defRPr sz="2788"/>
            </a:lvl5pPr>
            <a:lvl6pPr lvl="5" algn="ctr">
              <a:lnSpc>
                <a:spcPct val="100000"/>
              </a:lnSpc>
              <a:spcBef>
                <a:spcPts val="0"/>
              </a:spcBef>
              <a:spcAft>
                <a:spcPts val="0"/>
              </a:spcAft>
              <a:buSzPts val="3600"/>
              <a:buNone/>
              <a:defRPr sz="2788"/>
            </a:lvl6pPr>
            <a:lvl7pPr lvl="6" algn="ctr">
              <a:lnSpc>
                <a:spcPct val="100000"/>
              </a:lnSpc>
              <a:spcBef>
                <a:spcPts val="0"/>
              </a:spcBef>
              <a:spcAft>
                <a:spcPts val="0"/>
              </a:spcAft>
              <a:buSzPts val="3600"/>
              <a:buNone/>
              <a:defRPr sz="2788"/>
            </a:lvl7pPr>
            <a:lvl8pPr lvl="7" algn="ctr">
              <a:lnSpc>
                <a:spcPct val="100000"/>
              </a:lnSpc>
              <a:spcBef>
                <a:spcPts val="0"/>
              </a:spcBef>
              <a:spcAft>
                <a:spcPts val="0"/>
              </a:spcAft>
              <a:buSzPts val="3600"/>
              <a:buNone/>
              <a:defRPr sz="2788"/>
            </a:lvl8pPr>
            <a:lvl9pPr lvl="8" algn="ctr">
              <a:lnSpc>
                <a:spcPct val="100000"/>
              </a:lnSpc>
              <a:spcBef>
                <a:spcPts val="0"/>
              </a:spcBef>
              <a:spcAft>
                <a:spcPts val="0"/>
              </a:spcAft>
              <a:buSzPts val="3600"/>
              <a:buNone/>
              <a:defRPr sz="2788"/>
            </a:lvl9pPr>
          </a:lstStyle>
          <a:p/>
        </p:txBody>
      </p:sp>
      <p:sp>
        <p:nvSpPr>
          <p:cNvPr id="15" name="Google Shape;15;p23"/>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6" name="Shape 16"/>
        <p:cNvGrpSpPr/>
        <p:nvPr/>
      </p:nvGrpSpPr>
      <p:grpSpPr>
        <a:xfrm>
          <a:off x="0" y="0"/>
          <a:ext cx="0" cy="0"/>
          <a:chOff x="0" y="0"/>
          <a:chExt cx="0" cy="0"/>
        </a:xfrm>
      </p:grpSpPr>
      <p:sp>
        <p:nvSpPr>
          <p:cNvPr id="17" name="Google Shape;17;p24"/>
          <p:cNvSpPr txBox="1"/>
          <p:nvPr>
            <p:ph type="title"/>
          </p:nvPr>
        </p:nvSpPr>
        <p:spPr>
          <a:xfrm>
            <a:off x="490250" y="450150"/>
            <a:ext cx="6367800" cy="4090800"/>
          </a:xfrm>
          <a:prstGeom prst="rect">
            <a:avLst/>
          </a:prstGeom>
          <a:noFill/>
          <a:ln>
            <a:noFill/>
          </a:ln>
        </p:spPr>
        <p:txBody>
          <a:bodyPr anchorCtr="0" anchor="ctr" bIns="104250" lIns="104250" spcFirstLastPara="1" rIns="104250" wrap="square" tIns="104250">
            <a:normAutofit/>
          </a:bodyPr>
          <a:lstStyle>
            <a:lvl1pPr lvl="0" algn="l">
              <a:lnSpc>
                <a:spcPct val="100000"/>
              </a:lnSpc>
              <a:spcBef>
                <a:spcPts val="0"/>
              </a:spcBef>
              <a:spcAft>
                <a:spcPts val="0"/>
              </a:spcAft>
              <a:buSzPts val="4800"/>
              <a:buNone/>
              <a:defRPr sz="3741"/>
            </a:lvl1pPr>
            <a:lvl2pPr lvl="1" algn="l">
              <a:lnSpc>
                <a:spcPct val="100000"/>
              </a:lnSpc>
              <a:spcBef>
                <a:spcPts val="0"/>
              </a:spcBef>
              <a:spcAft>
                <a:spcPts val="0"/>
              </a:spcAft>
              <a:buSzPts val="4800"/>
              <a:buNone/>
              <a:defRPr sz="3741"/>
            </a:lvl2pPr>
            <a:lvl3pPr lvl="2" algn="l">
              <a:lnSpc>
                <a:spcPct val="100000"/>
              </a:lnSpc>
              <a:spcBef>
                <a:spcPts val="0"/>
              </a:spcBef>
              <a:spcAft>
                <a:spcPts val="0"/>
              </a:spcAft>
              <a:buSzPts val="4800"/>
              <a:buNone/>
              <a:defRPr sz="3741"/>
            </a:lvl3pPr>
            <a:lvl4pPr lvl="3" algn="l">
              <a:lnSpc>
                <a:spcPct val="100000"/>
              </a:lnSpc>
              <a:spcBef>
                <a:spcPts val="0"/>
              </a:spcBef>
              <a:spcAft>
                <a:spcPts val="0"/>
              </a:spcAft>
              <a:buSzPts val="4800"/>
              <a:buNone/>
              <a:defRPr sz="3741"/>
            </a:lvl4pPr>
            <a:lvl5pPr lvl="4" algn="l">
              <a:lnSpc>
                <a:spcPct val="100000"/>
              </a:lnSpc>
              <a:spcBef>
                <a:spcPts val="0"/>
              </a:spcBef>
              <a:spcAft>
                <a:spcPts val="0"/>
              </a:spcAft>
              <a:buSzPts val="4800"/>
              <a:buNone/>
              <a:defRPr sz="3741"/>
            </a:lvl5pPr>
            <a:lvl6pPr lvl="5" algn="l">
              <a:lnSpc>
                <a:spcPct val="100000"/>
              </a:lnSpc>
              <a:spcBef>
                <a:spcPts val="0"/>
              </a:spcBef>
              <a:spcAft>
                <a:spcPts val="0"/>
              </a:spcAft>
              <a:buSzPts val="4800"/>
              <a:buNone/>
              <a:defRPr sz="3741"/>
            </a:lvl6pPr>
            <a:lvl7pPr lvl="6" algn="l">
              <a:lnSpc>
                <a:spcPct val="100000"/>
              </a:lnSpc>
              <a:spcBef>
                <a:spcPts val="0"/>
              </a:spcBef>
              <a:spcAft>
                <a:spcPts val="0"/>
              </a:spcAft>
              <a:buSzPts val="4800"/>
              <a:buNone/>
              <a:defRPr sz="3741"/>
            </a:lvl7pPr>
            <a:lvl8pPr lvl="7" algn="l">
              <a:lnSpc>
                <a:spcPct val="100000"/>
              </a:lnSpc>
              <a:spcBef>
                <a:spcPts val="0"/>
              </a:spcBef>
              <a:spcAft>
                <a:spcPts val="0"/>
              </a:spcAft>
              <a:buSzPts val="4800"/>
              <a:buNone/>
              <a:defRPr sz="3741"/>
            </a:lvl8pPr>
            <a:lvl9pPr lvl="8" algn="l">
              <a:lnSpc>
                <a:spcPct val="100000"/>
              </a:lnSpc>
              <a:spcBef>
                <a:spcPts val="0"/>
              </a:spcBef>
              <a:spcAft>
                <a:spcPts val="0"/>
              </a:spcAft>
              <a:buSzPts val="4800"/>
              <a:buNone/>
              <a:defRPr sz="3741"/>
            </a:lvl9pPr>
          </a:lstStyle>
          <a:p/>
        </p:txBody>
      </p:sp>
      <p:sp>
        <p:nvSpPr>
          <p:cNvPr id="18" name="Google Shape;18;p24"/>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9" name="Shape 19"/>
        <p:cNvGrpSpPr/>
        <p:nvPr/>
      </p:nvGrpSpPr>
      <p:grpSpPr>
        <a:xfrm>
          <a:off x="0" y="0"/>
          <a:ext cx="0" cy="0"/>
          <a:chOff x="0" y="0"/>
          <a:chExt cx="0" cy="0"/>
        </a:xfrm>
      </p:grpSpPr>
      <p:sp>
        <p:nvSpPr>
          <p:cNvPr id="20" name="Google Shape;20;p25"/>
          <p:cNvSpPr/>
          <p:nvPr/>
        </p:nvSpPr>
        <p:spPr>
          <a:xfrm>
            <a:off x="4572000" y="-125"/>
            <a:ext cx="4572000" cy="5143500"/>
          </a:xfrm>
          <a:prstGeom prst="rect">
            <a:avLst/>
          </a:prstGeom>
          <a:solidFill>
            <a:schemeClr val="lt2"/>
          </a:solidFill>
          <a:ln>
            <a:noFill/>
          </a:ln>
        </p:spPr>
        <p:txBody>
          <a:bodyPr anchorCtr="0" anchor="ctr" bIns="70900" lIns="70900" spcFirstLastPara="1" rIns="70900" wrap="square" tIns="70900">
            <a:noAutofit/>
          </a:bodyPr>
          <a:lstStyle/>
          <a:p>
            <a:pPr indent="0" lvl="0" marL="0" marR="0" rtl="0" algn="l">
              <a:lnSpc>
                <a:spcPct val="100000"/>
              </a:lnSpc>
              <a:spcBef>
                <a:spcPts val="0"/>
              </a:spcBef>
              <a:spcAft>
                <a:spcPts val="0"/>
              </a:spcAft>
              <a:buClr>
                <a:srgbClr val="000000"/>
              </a:buClr>
              <a:buSzPts val="952"/>
              <a:buFont typeface="Arial"/>
              <a:buNone/>
            </a:pPr>
            <a:r>
              <a:t/>
            </a:r>
            <a:endParaRPr b="0" i="0" sz="952" u="none" cap="none" strike="noStrike">
              <a:solidFill>
                <a:srgbClr val="000000"/>
              </a:solidFill>
              <a:latin typeface="Arial"/>
              <a:ea typeface="Arial"/>
              <a:cs typeface="Arial"/>
              <a:sym typeface="Arial"/>
            </a:endParaRPr>
          </a:p>
        </p:txBody>
      </p:sp>
      <p:sp>
        <p:nvSpPr>
          <p:cNvPr id="21" name="Google Shape;21;p25"/>
          <p:cNvSpPr txBox="1"/>
          <p:nvPr>
            <p:ph type="title"/>
          </p:nvPr>
        </p:nvSpPr>
        <p:spPr>
          <a:xfrm>
            <a:off x="265500" y="1233175"/>
            <a:ext cx="4045200" cy="1482300"/>
          </a:xfrm>
          <a:prstGeom prst="rect">
            <a:avLst/>
          </a:prstGeom>
          <a:noFill/>
          <a:ln>
            <a:noFill/>
          </a:ln>
        </p:spPr>
        <p:txBody>
          <a:bodyPr anchorCtr="0" anchor="b" bIns="104250" lIns="104250" spcFirstLastPara="1" rIns="104250" wrap="square" tIns="104250">
            <a:normAutofit/>
          </a:bodyPr>
          <a:lstStyle>
            <a:lvl1pPr lvl="0" algn="ctr">
              <a:lnSpc>
                <a:spcPct val="100000"/>
              </a:lnSpc>
              <a:spcBef>
                <a:spcPts val="0"/>
              </a:spcBef>
              <a:spcAft>
                <a:spcPts val="0"/>
              </a:spcAft>
              <a:buSzPts val="4200"/>
              <a:buNone/>
              <a:defRPr sz="3264"/>
            </a:lvl1pPr>
            <a:lvl2pPr lvl="1" algn="ctr">
              <a:lnSpc>
                <a:spcPct val="100000"/>
              </a:lnSpc>
              <a:spcBef>
                <a:spcPts val="0"/>
              </a:spcBef>
              <a:spcAft>
                <a:spcPts val="0"/>
              </a:spcAft>
              <a:buSzPts val="4200"/>
              <a:buNone/>
              <a:defRPr sz="3264"/>
            </a:lvl2pPr>
            <a:lvl3pPr lvl="2" algn="ctr">
              <a:lnSpc>
                <a:spcPct val="100000"/>
              </a:lnSpc>
              <a:spcBef>
                <a:spcPts val="0"/>
              </a:spcBef>
              <a:spcAft>
                <a:spcPts val="0"/>
              </a:spcAft>
              <a:buSzPts val="4200"/>
              <a:buNone/>
              <a:defRPr sz="3264"/>
            </a:lvl3pPr>
            <a:lvl4pPr lvl="3" algn="ctr">
              <a:lnSpc>
                <a:spcPct val="100000"/>
              </a:lnSpc>
              <a:spcBef>
                <a:spcPts val="0"/>
              </a:spcBef>
              <a:spcAft>
                <a:spcPts val="0"/>
              </a:spcAft>
              <a:buSzPts val="4200"/>
              <a:buNone/>
              <a:defRPr sz="3264"/>
            </a:lvl4pPr>
            <a:lvl5pPr lvl="4" algn="ctr">
              <a:lnSpc>
                <a:spcPct val="100000"/>
              </a:lnSpc>
              <a:spcBef>
                <a:spcPts val="0"/>
              </a:spcBef>
              <a:spcAft>
                <a:spcPts val="0"/>
              </a:spcAft>
              <a:buSzPts val="4200"/>
              <a:buNone/>
              <a:defRPr sz="3264"/>
            </a:lvl5pPr>
            <a:lvl6pPr lvl="5" algn="ctr">
              <a:lnSpc>
                <a:spcPct val="100000"/>
              </a:lnSpc>
              <a:spcBef>
                <a:spcPts val="0"/>
              </a:spcBef>
              <a:spcAft>
                <a:spcPts val="0"/>
              </a:spcAft>
              <a:buSzPts val="4200"/>
              <a:buNone/>
              <a:defRPr sz="3264"/>
            </a:lvl6pPr>
            <a:lvl7pPr lvl="6" algn="ctr">
              <a:lnSpc>
                <a:spcPct val="100000"/>
              </a:lnSpc>
              <a:spcBef>
                <a:spcPts val="0"/>
              </a:spcBef>
              <a:spcAft>
                <a:spcPts val="0"/>
              </a:spcAft>
              <a:buSzPts val="4200"/>
              <a:buNone/>
              <a:defRPr sz="3264"/>
            </a:lvl7pPr>
            <a:lvl8pPr lvl="7" algn="ctr">
              <a:lnSpc>
                <a:spcPct val="100000"/>
              </a:lnSpc>
              <a:spcBef>
                <a:spcPts val="0"/>
              </a:spcBef>
              <a:spcAft>
                <a:spcPts val="0"/>
              </a:spcAft>
              <a:buSzPts val="4200"/>
              <a:buNone/>
              <a:defRPr sz="3264"/>
            </a:lvl8pPr>
            <a:lvl9pPr lvl="8" algn="ctr">
              <a:lnSpc>
                <a:spcPct val="100000"/>
              </a:lnSpc>
              <a:spcBef>
                <a:spcPts val="0"/>
              </a:spcBef>
              <a:spcAft>
                <a:spcPts val="0"/>
              </a:spcAft>
              <a:buSzPts val="4200"/>
              <a:buNone/>
              <a:defRPr sz="3264"/>
            </a:lvl9pPr>
          </a:lstStyle>
          <a:p/>
        </p:txBody>
      </p:sp>
      <p:sp>
        <p:nvSpPr>
          <p:cNvPr id="22" name="Google Shape;22;p25"/>
          <p:cNvSpPr txBox="1"/>
          <p:nvPr>
            <p:ph idx="1" type="subTitle"/>
          </p:nvPr>
        </p:nvSpPr>
        <p:spPr>
          <a:xfrm>
            <a:off x="265500" y="2803075"/>
            <a:ext cx="4045200" cy="1235100"/>
          </a:xfrm>
          <a:prstGeom prst="rect">
            <a:avLst/>
          </a:prstGeom>
          <a:noFill/>
          <a:ln>
            <a:noFill/>
          </a:ln>
        </p:spPr>
        <p:txBody>
          <a:bodyPr anchorCtr="0" anchor="t" bIns="104250" lIns="104250" spcFirstLastPara="1" rIns="104250" wrap="square" tIns="104250">
            <a:normAutofit/>
          </a:bodyPr>
          <a:lstStyle>
            <a:lvl1pPr lvl="0" algn="ctr">
              <a:lnSpc>
                <a:spcPct val="100000"/>
              </a:lnSpc>
              <a:spcBef>
                <a:spcPts val="0"/>
              </a:spcBef>
              <a:spcAft>
                <a:spcPts val="0"/>
              </a:spcAft>
              <a:buSzPts val="2100"/>
              <a:buNone/>
              <a:defRPr sz="1632"/>
            </a:lvl1pPr>
            <a:lvl2pPr lvl="1" algn="ctr">
              <a:lnSpc>
                <a:spcPct val="100000"/>
              </a:lnSpc>
              <a:spcBef>
                <a:spcPts val="0"/>
              </a:spcBef>
              <a:spcAft>
                <a:spcPts val="0"/>
              </a:spcAft>
              <a:buSzPts val="2100"/>
              <a:buNone/>
              <a:defRPr sz="1632"/>
            </a:lvl2pPr>
            <a:lvl3pPr lvl="2" algn="ctr">
              <a:lnSpc>
                <a:spcPct val="100000"/>
              </a:lnSpc>
              <a:spcBef>
                <a:spcPts val="0"/>
              </a:spcBef>
              <a:spcAft>
                <a:spcPts val="0"/>
              </a:spcAft>
              <a:buSzPts val="2100"/>
              <a:buNone/>
              <a:defRPr sz="1632"/>
            </a:lvl3pPr>
            <a:lvl4pPr lvl="3" algn="ctr">
              <a:lnSpc>
                <a:spcPct val="100000"/>
              </a:lnSpc>
              <a:spcBef>
                <a:spcPts val="0"/>
              </a:spcBef>
              <a:spcAft>
                <a:spcPts val="0"/>
              </a:spcAft>
              <a:buSzPts val="2100"/>
              <a:buNone/>
              <a:defRPr sz="1632"/>
            </a:lvl4pPr>
            <a:lvl5pPr lvl="4" algn="ctr">
              <a:lnSpc>
                <a:spcPct val="100000"/>
              </a:lnSpc>
              <a:spcBef>
                <a:spcPts val="0"/>
              </a:spcBef>
              <a:spcAft>
                <a:spcPts val="0"/>
              </a:spcAft>
              <a:buSzPts val="2100"/>
              <a:buNone/>
              <a:defRPr sz="1632"/>
            </a:lvl5pPr>
            <a:lvl6pPr lvl="5" algn="ctr">
              <a:lnSpc>
                <a:spcPct val="100000"/>
              </a:lnSpc>
              <a:spcBef>
                <a:spcPts val="0"/>
              </a:spcBef>
              <a:spcAft>
                <a:spcPts val="0"/>
              </a:spcAft>
              <a:buSzPts val="2100"/>
              <a:buNone/>
              <a:defRPr sz="1632"/>
            </a:lvl6pPr>
            <a:lvl7pPr lvl="6" algn="ctr">
              <a:lnSpc>
                <a:spcPct val="100000"/>
              </a:lnSpc>
              <a:spcBef>
                <a:spcPts val="0"/>
              </a:spcBef>
              <a:spcAft>
                <a:spcPts val="0"/>
              </a:spcAft>
              <a:buSzPts val="2100"/>
              <a:buNone/>
              <a:defRPr sz="1632"/>
            </a:lvl7pPr>
            <a:lvl8pPr lvl="7" algn="ctr">
              <a:lnSpc>
                <a:spcPct val="100000"/>
              </a:lnSpc>
              <a:spcBef>
                <a:spcPts val="0"/>
              </a:spcBef>
              <a:spcAft>
                <a:spcPts val="0"/>
              </a:spcAft>
              <a:buSzPts val="2100"/>
              <a:buNone/>
              <a:defRPr sz="1632"/>
            </a:lvl8pPr>
            <a:lvl9pPr lvl="8" algn="ctr">
              <a:lnSpc>
                <a:spcPct val="100000"/>
              </a:lnSpc>
              <a:spcBef>
                <a:spcPts val="0"/>
              </a:spcBef>
              <a:spcAft>
                <a:spcPts val="0"/>
              </a:spcAft>
              <a:buSzPts val="2100"/>
              <a:buNone/>
              <a:defRPr sz="1632"/>
            </a:lvl9pPr>
          </a:lstStyle>
          <a:p/>
        </p:txBody>
      </p:sp>
      <p:sp>
        <p:nvSpPr>
          <p:cNvPr id="23" name="Google Shape;23;p25"/>
          <p:cNvSpPr txBox="1"/>
          <p:nvPr>
            <p:ph idx="2" type="body"/>
          </p:nvPr>
        </p:nvSpPr>
        <p:spPr>
          <a:xfrm>
            <a:off x="4939500" y="724075"/>
            <a:ext cx="3837000" cy="3695100"/>
          </a:xfrm>
          <a:prstGeom prst="rect">
            <a:avLst/>
          </a:prstGeom>
          <a:noFill/>
          <a:ln>
            <a:noFill/>
          </a:ln>
        </p:spPr>
        <p:txBody>
          <a:bodyPr anchorCtr="0" anchor="ctr" bIns="104250" lIns="104250" spcFirstLastPara="1" rIns="104250" wrap="square" tIns="104250">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4" name="Google Shape;24;p25"/>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25" name="Shape 25"/>
        <p:cNvGrpSpPr/>
        <p:nvPr/>
      </p:nvGrpSpPr>
      <p:grpSpPr>
        <a:xfrm>
          <a:off x="0" y="0"/>
          <a:ext cx="0" cy="0"/>
          <a:chOff x="0" y="0"/>
          <a:chExt cx="0" cy="0"/>
        </a:xfrm>
      </p:grpSpPr>
      <p:sp>
        <p:nvSpPr>
          <p:cNvPr id="26" name="Google Shape;26;p26"/>
          <p:cNvSpPr txBox="1"/>
          <p:nvPr>
            <p:ph idx="1" type="body"/>
          </p:nvPr>
        </p:nvSpPr>
        <p:spPr>
          <a:xfrm>
            <a:off x="311701" y="4230576"/>
            <a:ext cx="5998800" cy="605100"/>
          </a:xfrm>
          <a:prstGeom prst="rect">
            <a:avLst/>
          </a:prstGeom>
          <a:noFill/>
          <a:ln>
            <a:noFill/>
          </a:ln>
        </p:spPr>
        <p:txBody>
          <a:bodyPr anchorCtr="0" anchor="ctr" bIns="104250" lIns="104250" spcFirstLastPara="1" rIns="104250" wrap="square" tIns="104250">
            <a:norm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26"/>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28" name="Shape 28"/>
        <p:cNvGrpSpPr/>
        <p:nvPr/>
      </p:nvGrpSpPr>
      <p:grpSpPr>
        <a:xfrm>
          <a:off x="0" y="0"/>
          <a:ext cx="0" cy="0"/>
          <a:chOff x="0" y="0"/>
          <a:chExt cx="0" cy="0"/>
        </a:xfrm>
      </p:grpSpPr>
      <p:sp>
        <p:nvSpPr>
          <p:cNvPr id="29" name="Google Shape;29;p27"/>
          <p:cNvSpPr txBox="1"/>
          <p:nvPr>
            <p:ph type="title"/>
          </p:nvPr>
        </p:nvSpPr>
        <p:spPr>
          <a:xfrm>
            <a:off x="311701" y="1106125"/>
            <a:ext cx="8520600" cy="1963500"/>
          </a:xfrm>
          <a:prstGeom prst="rect">
            <a:avLst/>
          </a:prstGeom>
          <a:noFill/>
          <a:ln>
            <a:noFill/>
          </a:ln>
        </p:spPr>
        <p:txBody>
          <a:bodyPr anchorCtr="0" anchor="b" bIns="104250" lIns="104250" spcFirstLastPara="1" rIns="104250" wrap="square" tIns="104250">
            <a:normAutofit/>
          </a:bodyPr>
          <a:lstStyle>
            <a:lvl1pPr lvl="0" algn="ctr">
              <a:lnSpc>
                <a:spcPct val="100000"/>
              </a:lnSpc>
              <a:spcBef>
                <a:spcPts val="0"/>
              </a:spcBef>
              <a:spcAft>
                <a:spcPts val="0"/>
              </a:spcAft>
              <a:buSzPts val="12000"/>
              <a:buNone/>
              <a:defRPr sz="9317"/>
            </a:lvl1pPr>
            <a:lvl2pPr lvl="1" algn="ctr">
              <a:lnSpc>
                <a:spcPct val="100000"/>
              </a:lnSpc>
              <a:spcBef>
                <a:spcPts val="0"/>
              </a:spcBef>
              <a:spcAft>
                <a:spcPts val="0"/>
              </a:spcAft>
              <a:buSzPts val="12000"/>
              <a:buNone/>
              <a:defRPr sz="9317"/>
            </a:lvl2pPr>
            <a:lvl3pPr lvl="2" algn="ctr">
              <a:lnSpc>
                <a:spcPct val="100000"/>
              </a:lnSpc>
              <a:spcBef>
                <a:spcPts val="0"/>
              </a:spcBef>
              <a:spcAft>
                <a:spcPts val="0"/>
              </a:spcAft>
              <a:buSzPts val="12000"/>
              <a:buNone/>
              <a:defRPr sz="9317"/>
            </a:lvl3pPr>
            <a:lvl4pPr lvl="3" algn="ctr">
              <a:lnSpc>
                <a:spcPct val="100000"/>
              </a:lnSpc>
              <a:spcBef>
                <a:spcPts val="0"/>
              </a:spcBef>
              <a:spcAft>
                <a:spcPts val="0"/>
              </a:spcAft>
              <a:buSzPts val="12000"/>
              <a:buNone/>
              <a:defRPr sz="9317"/>
            </a:lvl4pPr>
            <a:lvl5pPr lvl="4" algn="ctr">
              <a:lnSpc>
                <a:spcPct val="100000"/>
              </a:lnSpc>
              <a:spcBef>
                <a:spcPts val="0"/>
              </a:spcBef>
              <a:spcAft>
                <a:spcPts val="0"/>
              </a:spcAft>
              <a:buSzPts val="12000"/>
              <a:buNone/>
              <a:defRPr sz="9317"/>
            </a:lvl5pPr>
            <a:lvl6pPr lvl="5" algn="ctr">
              <a:lnSpc>
                <a:spcPct val="100000"/>
              </a:lnSpc>
              <a:spcBef>
                <a:spcPts val="0"/>
              </a:spcBef>
              <a:spcAft>
                <a:spcPts val="0"/>
              </a:spcAft>
              <a:buSzPts val="12000"/>
              <a:buNone/>
              <a:defRPr sz="9317"/>
            </a:lvl6pPr>
            <a:lvl7pPr lvl="6" algn="ctr">
              <a:lnSpc>
                <a:spcPct val="100000"/>
              </a:lnSpc>
              <a:spcBef>
                <a:spcPts val="0"/>
              </a:spcBef>
              <a:spcAft>
                <a:spcPts val="0"/>
              </a:spcAft>
              <a:buSzPts val="12000"/>
              <a:buNone/>
              <a:defRPr sz="9317"/>
            </a:lvl7pPr>
            <a:lvl8pPr lvl="7" algn="ctr">
              <a:lnSpc>
                <a:spcPct val="100000"/>
              </a:lnSpc>
              <a:spcBef>
                <a:spcPts val="0"/>
              </a:spcBef>
              <a:spcAft>
                <a:spcPts val="0"/>
              </a:spcAft>
              <a:buSzPts val="12000"/>
              <a:buNone/>
              <a:defRPr sz="9317"/>
            </a:lvl8pPr>
            <a:lvl9pPr lvl="8" algn="ctr">
              <a:lnSpc>
                <a:spcPct val="100000"/>
              </a:lnSpc>
              <a:spcBef>
                <a:spcPts val="0"/>
              </a:spcBef>
              <a:spcAft>
                <a:spcPts val="0"/>
              </a:spcAft>
              <a:buSzPts val="12000"/>
              <a:buNone/>
              <a:defRPr sz="9317"/>
            </a:lvl9pPr>
          </a:lstStyle>
          <a:p/>
        </p:txBody>
      </p:sp>
      <p:sp>
        <p:nvSpPr>
          <p:cNvPr id="30" name="Google Shape;30;p27"/>
          <p:cNvSpPr txBox="1"/>
          <p:nvPr>
            <p:ph idx="1" type="body"/>
          </p:nvPr>
        </p:nvSpPr>
        <p:spPr>
          <a:xfrm>
            <a:off x="311701" y="3152225"/>
            <a:ext cx="8520600" cy="1300800"/>
          </a:xfrm>
          <a:prstGeom prst="rect">
            <a:avLst/>
          </a:prstGeom>
          <a:noFill/>
          <a:ln>
            <a:noFill/>
          </a:ln>
        </p:spPr>
        <p:txBody>
          <a:bodyPr anchorCtr="0" anchor="t" bIns="104250" lIns="104250" spcFirstLastPara="1" rIns="104250" wrap="square" tIns="104250">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31" name="Google Shape;31;p27"/>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thirds page">
  <p:cSld name="Content, two-thirds page">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6629401" y="0"/>
            <a:ext cx="2514600" cy="5143500"/>
          </a:xfrm>
          <a:prstGeom prst="rect">
            <a:avLst/>
          </a:prstGeom>
          <a:noFill/>
          <a:ln>
            <a:noFill/>
          </a:ln>
        </p:spPr>
      </p:pic>
      <p:sp>
        <p:nvSpPr>
          <p:cNvPr id="34" name="Google Shape;34;p28"/>
          <p:cNvSpPr/>
          <p:nvPr/>
        </p:nvSpPr>
        <p:spPr>
          <a:xfrm>
            <a:off x="-1" y="4764504"/>
            <a:ext cx="9144000" cy="378000"/>
          </a:xfrm>
          <a:prstGeom prst="rect">
            <a:avLst/>
          </a:prstGeom>
          <a:gradFill>
            <a:gsLst>
              <a:gs pos="0">
                <a:srgbClr val="AF1685"/>
              </a:gs>
              <a:gs pos="100000">
                <a:srgbClr val="781690"/>
              </a:gs>
            </a:gsLst>
            <a:lin ang="0" scaled="0"/>
          </a:gradFill>
          <a:ln>
            <a:noFill/>
          </a:ln>
        </p:spPr>
        <p:txBody>
          <a:bodyPr anchorCtr="0" anchor="ctr" bIns="26575" lIns="53175" spcFirstLastPara="1" rIns="53175" wrap="square" tIns="265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088" u="none" cap="none" strike="noStrike">
              <a:solidFill>
                <a:schemeClr val="lt1"/>
              </a:solidFill>
              <a:latin typeface="Arial"/>
              <a:ea typeface="Arial"/>
              <a:cs typeface="Arial"/>
              <a:sym typeface="Arial"/>
            </a:endParaRPr>
          </a:p>
        </p:txBody>
      </p:sp>
      <p:sp>
        <p:nvSpPr>
          <p:cNvPr id="35" name="Google Shape;35;p28"/>
          <p:cNvSpPr txBox="1"/>
          <p:nvPr>
            <p:ph type="title"/>
          </p:nvPr>
        </p:nvSpPr>
        <p:spPr>
          <a:xfrm>
            <a:off x="414338" y="522840"/>
            <a:ext cx="6229500" cy="373500"/>
          </a:xfrm>
          <a:prstGeom prst="rect">
            <a:avLst/>
          </a:prstGeom>
          <a:noFill/>
          <a:ln>
            <a:noFill/>
          </a:ln>
        </p:spPr>
        <p:txBody>
          <a:bodyPr anchorCtr="0" anchor="t" bIns="78200" lIns="78200" spcFirstLastPara="1" rIns="78200" wrap="square" tIns="78200">
            <a:normAutofit/>
          </a:bodyPr>
          <a:lstStyle>
            <a:lvl1pPr lvl="0" marR="0" algn="l">
              <a:lnSpc>
                <a:spcPct val="90000"/>
              </a:lnSpc>
              <a:spcBef>
                <a:spcPts val="0"/>
              </a:spcBef>
              <a:spcAft>
                <a:spcPts val="0"/>
              </a:spcAft>
              <a:buClr>
                <a:srgbClr val="555559"/>
              </a:buClr>
              <a:buSzPts val="2700"/>
              <a:buFont typeface="Arial"/>
              <a:buNone/>
              <a:defRPr b="1" i="0" sz="2108" u="none" cap="none" strike="noStrike">
                <a:solidFill>
                  <a:srgbClr val="555559"/>
                </a:solidFill>
                <a:latin typeface="Arial"/>
                <a:ea typeface="Arial"/>
                <a:cs typeface="Arial"/>
                <a:sym typeface="Arial"/>
              </a:defRPr>
            </a:lvl1pPr>
            <a:lvl2pPr lvl="1" algn="l">
              <a:lnSpc>
                <a:spcPct val="100000"/>
              </a:lnSpc>
              <a:spcBef>
                <a:spcPts val="0"/>
              </a:spcBef>
              <a:spcAft>
                <a:spcPts val="0"/>
              </a:spcAft>
              <a:buSzPts val="1100"/>
              <a:buNone/>
              <a:defRPr sz="1088"/>
            </a:lvl2pPr>
            <a:lvl3pPr lvl="2" algn="l">
              <a:lnSpc>
                <a:spcPct val="100000"/>
              </a:lnSpc>
              <a:spcBef>
                <a:spcPts val="0"/>
              </a:spcBef>
              <a:spcAft>
                <a:spcPts val="0"/>
              </a:spcAft>
              <a:buSzPts val="1100"/>
              <a:buNone/>
              <a:defRPr sz="1088"/>
            </a:lvl3pPr>
            <a:lvl4pPr lvl="3" algn="l">
              <a:lnSpc>
                <a:spcPct val="100000"/>
              </a:lnSpc>
              <a:spcBef>
                <a:spcPts val="0"/>
              </a:spcBef>
              <a:spcAft>
                <a:spcPts val="0"/>
              </a:spcAft>
              <a:buSzPts val="1100"/>
              <a:buNone/>
              <a:defRPr sz="1088"/>
            </a:lvl4pPr>
            <a:lvl5pPr lvl="4" algn="l">
              <a:lnSpc>
                <a:spcPct val="100000"/>
              </a:lnSpc>
              <a:spcBef>
                <a:spcPts val="0"/>
              </a:spcBef>
              <a:spcAft>
                <a:spcPts val="0"/>
              </a:spcAft>
              <a:buSzPts val="1100"/>
              <a:buNone/>
              <a:defRPr sz="1088"/>
            </a:lvl5pPr>
            <a:lvl6pPr lvl="5" algn="l">
              <a:lnSpc>
                <a:spcPct val="100000"/>
              </a:lnSpc>
              <a:spcBef>
                <a:spcPts val="0"/>
              </a:spcBef>
              <a:spcAft>
                <a:spcPts val="0"/>
              </a:spcAft>
              <a:buSzPts val="1100"/>
              <a:buNone/>
              <a:defRPr sz="1088"/>
            </a:lvl6pPr>
            <a:lvl7pPr lvl="6" algn="l">
              <a:lnSpc>
                <a:spcPct val="100000"/>
              </a:lnSpc>
              <a:spcBef>
                <a:spcPts val="0"/>
              </a:spcBef>
              <a:spcAft>
                <a:spcPts val="0"/>
              </a:spcAft>
              <a:buSzPts val="1100"/>
              <a:buNone/>
              <a:defRPr sz="1088"/>
            </a:lvl7pPr>
            <a:lvl8pPr lvl="7" algn="l">
              <a:lnSpc>
                <a:spcPct val="100000"/>
              </a:lnSpc>
              <a:spcBef>
                <a:spcPts val="0"/>
              </a:spcBef>
              <a:spcAft>
                <a:spcPts val="0"/>
              </a:spcAft>
              <a:buSzPts val="1100"/>
              <a:buNone/>
              <a:defRPr sz="1088"/>
            </a:lvl8pPr>
            <a:lvl9pPr lvl="8" algn="l">
              <a:lnSpc>
                <a:spcPct val="100000"/>
              </a:lnSpc>
              <a:spcBef>
                <a:spcPts val="0"/>
              </a:spcBef>
              <a:spcAft>
                <a:spcPts val="0"/>
              </a:spcAft>
              <a:buSzPts val="1100"/>
              <a:buNone/>
              <a:defRPr sz="1088"/>
            </a:lvl9pPr>
          </a:lstStyle>
          <a:p/>
        </p:txBody>
      </p:sp>
      <p:sp>
        <p:nvSpPr>
          <p:cNvPr id="36" name="Google Shape;36;p28"/>
          <p:cNvSpPr txBox="1"/>
          <p:nvPr>
            <p:ph idx="1" type="body"/>
          </p:nvPr>
        </p:nvSpPr>
        <p:spPr>
          <a:xfrm>
            <a:off x="414338" y="896297"/>
            <a:ext cx="6229500" cy="299100"/>
          </a:xfrm>
          <a:prstGeom prst="rect">
            <a:avLst/>
          </a:prstGeom>
          <a:noFill/>
          <a:ln>
            <a:noFill/>
          </a:ln>
        </p:spPr>
        <p:txBody>
          <a:bodyPr anchorCtr="0" anchor="b" bIns="78200" lIns="78200" spcFirstLastPara="1" rIns="78200" wrap="square" tIns="78200">
            <a:normAutofit/>
          </a:bodyPr>
          <a:lstStyle>
            <a:lvl1pPr indent="-228600" lvl="0" marL="457200" marR="0" algn="l">
              <a:lnSpc>
                <a:spcPct val="100000"/>
              </a:lnSpc>
              <a:spcBef>
                <a:spcPts val="0"/>
              </a:spcBef>
              <a:spcAft>
                <a:spcPts val="0"/>
              </a:spcAft>
              <a:buClr>
                <a:srgbClr val="555559"/>
              </a:buClr>
              <a:buSzPts val="2100"/>
              <a:buFont typeface="Arial"/>
              <a:buNone/>
              <a:defRPr b="0" i="0" sz="1632" u="none" cap="none" strike="noStrike">
                <a:solidFill>
                  <a:srgbClr val="555559"/>
                </a:solidFill>
                <a:latin typeface="Arial"/>
                <a:ea typeface="Arial"/>
                <a:cs typeface="Arial"/>
                <a:sym typeface="Arial"/>
              </a:defRPr>
            </a:lvl1pPr>
            <a:lvl2pPr indent="-228600" lvl="1" marL="914400" marR="0" algn="l">
              <a:lnSpc>
                <a:spcPct val="100000"/>
              </a:lnSpc>
              <a:spcBef>
                <a:spcPts val="388"/>
              </a:spcBef>
              <a:spcAft>
                <a:spcPts val="0"/>
              </a:spcAft>
              <a:buClr>
                <a:srgbClr val="555559"/>
              </a:buClr>
              <a:buSzPts val="1500"/>
              <a:buFont typeface="Arial"/>
              <a:buNone/>
              <a:defRPr b="1" i="0" sz="1156" u="none" cap="none" strike="noStrike">
                <a:solidFill>
                  <a:srgbClr val="555559"/>
                </a:solidFill>
                <a:latin typeface="Arial"/>
                <a:ea typeface="Arial"/>
                <a:cs typeface="Arial"/>
                <a:sym typeface="Arial"/>
              </a:defRPr>
            </a:lvl2pPr>
            <a:lvl3pPr indent="-228600" lvl="2" marL="1371600" marR="0" algn="l">
              <a:lnSpc>
                <a:spcPct val="100000"/>
              </a:lnSpc>
              <a:spcBef>
                <a:spcPts val="388"/>
              </a:spcBef>
              <a:spcAft>
                <a:spcPts val="0"/>
              </a:spcAft>
              <a:buClr>
                <a:srgbClr val="555559"/>
              </a:buClr>
              <a:buSzPts val="1400"/>
              <a:buFont typeface="Arial"/>
              <a:buNone/>
              <a:defRPr b="1" i="0" sz="1088" u="none" cap="none" strike="noStrike">
                <a:solidFill>
                  <a:srgbClr val="555559"/>
                </a:solidFill>
                <a:latin typeface="Arial"/>
                <a:ea typeface="Arial"/>
                <a:cs typeface="Arial"/>
                <a:sym typeface="Arial"/>
              </a:defRPr>
            </a:lvl3pPr>
            <a:lvl4pPr indent="-228600" lvl="3" marL="1828800" marR="0" algn="l">
              <a:lnSpc>
                <a:spcPct val="100000"/>
              </a:lnSpc>
              <a:spcBef>
                <a:spcPts val="388"/>
              </a:spcBef>
              <a:spcAft>
                <a:spcPts val="0"/>
              </a:spcAft>
              <a:buClr>
                <a:srgbClr val="555559"/>
              </a:buClr>
              <a:buSzPts val="1200"/>
              <a:buFont typeface="Arial"/>
              <a:buNone/>
              <a:defRPr b="1" i="0" sz="952" u="none" cap="none" strike="noStrike">
                <a:solidFill>
                  <a:srgbClr val="555559"/>
                </a:solidFill>
                <a:latin typeface="Arial"/>
                <a:ea typeface="Arial"/>
                <a:cs typeface="Arial"/>
                <a:sym typeface="Arial"/>
              </a:defRPr>
            </a:lvl4pPr>
            <a:lvl5pPr indent="-228600" lvl="4" marL="2286000" marR="0" algn="l">
              <a:lnSpc>
                <a:spcPct val="100000"/>
              </a:lnSpc>
              <a:spcBef>
                <a:spcPts val="388"/>
              </a:spcBef>
              <a:spcAft>
                <a:spcPts val="0"/>
              </a:spcAft>
              <a:buClr>
                <a:srgbClr val="555559"/>
              </a:buClr>
              <a:buSzPts val="1200"/>
              <a:buFont typeface="Arial"/>
              <a:buNone/>
              <a:defRPr b="1" i="0" sz="952" u="none" cap="none" strike="noStrike">
                <a:solidFill>
                  <a:srgbClr val="555559"/>
                </a:solidFill>
                <a:latin typeface="Arial"/>
                <a:ea typeface="Arial"/>
                <a:cs typeface="Arial"/>
                <a:sym typeface="Arial"/>
              </a:defRPr>
            </a:lvl5pPr>
            <a:lvl6pPr indent="-228600" lvl="5" marL="2743200" marR="0" algn="l">
              <a:lnSpc>
                <a:spcPct val="90000"/>
              </a:lnSpc>
              <a:spcBef>
                <a:spcPts val="388"/>
              </a:spcBef>
              <a:spcAft>
                <a:spcPts val="0"/>
              </a:spcAft>
              <a:buClr>
                <a:schemeClr val="dk1"/>
              </a:buClr>
              <a:buSzPts val="1200"/>
              <a:buFont typeface="Arial"/>
              <a:buNone/>
              <a:defRPr b="1" i="0" sz="952" u="none" cap="none" strike="noStrike">
                <a:solidFill>
                  <a:schemeClr val="dk1"/>
                </a:solidFill>
                <a:latin typeface="Arial"/>
                <a:ea typeface="Arial"/>
                <a:cs typeface="Arial"/>
                <a:sym typeface="Arial"/>
              </a:defRPr>
            </a:lvl6pPr>
            <a:lvl7pPr indent="-228600" lvl="6" marL="3200400" marR="0" algn="l">
              <a:lnSpc>
                <a:spcPct val="90000"/>
              </a:lnSpc>
              <a:spcBef>
                <a:spcPts val="310"/>
              </a:spcBef>
              <a:spcAft>
                <a:spcPts val="0"/>
              </a:spcAft>
              <a:buClr>
                <a:schemeClr val="dk1"/>
              </a:buClr>
              <a:buSzPts val="1200"/>
              <a:buFont typeface="Arial"/>
              <a:buNone/>
              <a:defRPr b="1" i="0" sz="952" u="none" cap="none" strike="noStrike">
                <a:solidFill>
                  <a:schemeClr val="dk1"/>
                </a:solidFill>
                <a:latin typeface="Arial"/>
                <a:ea typeface="Arial"/>
                <a:cs typeface="Arial"/>
                <a:sym typeface="Arial"/>
              </a:defRPr>
            </a:lvl7pPr>
            <a:lvl8pPr indent="-228600" lvl="7" marL="3657600" marR="0" algn="l">
              <a:lnSpc>
                <a:spcPct val="90000"/>
              </a:lnSpc>
              <a:spcBef>
                <a:spcPts val="310"/>
              </a:spcBef>
              <a:spcAft>
                <a:spcPts val="0"/>
              </a:spcAft>
              <a:buClr>
                <a:schemeClr val="dk1"/>
              </a:buClr>
              <a:buSzPts val="1200"/>
              <a:buFont typeface="Arial"/>
              <a:buNone/>
              <a:defRPr b="1" i="0" sz="952" u="none" cap="none" strike="noStrike">
                <a:solidFill>
                  <a:schemeClr val="dk1"/>
                </a:solidFill>
                <a:latin typeface="Arial"/>
                <a:ea typeface="Arial"/>
                <a:cs typeface="Arial"/>
                <a:sym typeface="Arial"/>
              </a:defRPr>
            </a:lvl8pPr>
            <a:lvl9pPr indent="-228600" lvl="8" marL="4114800" marR="0" algn="l">
              <a:lnSpc>
                <a:spcPct val="90000"/>
              </a:lnSpc>
              <a:spcBef>
                <a:spcPts val="310"/>
              </a:spcBef>
              <a:spcAft>
                <a:spcPts val="0"/>
              </a:spcAft>
              <a:buClr>
                <a:schemeClr val="dk1"/>
              </a:buClr>
              <a:buSzPts val="1200"/>
              <a:buFont typeface="Arial"/>
              <a:buNone/>
              <a:defRPr b="1" i="0" sz="952" u="none" cap="none" strike="noStrike">
                <a:solidFill>
                  <a:schemeClr val="dk1"/>
                </a:solidFill>
                <a:latin typeface="Arial"/>
                <a:ea typeface="Arial"/>
                <a:cs typeface="Arial"/>
                <a:sym typeface="Arial"/>
              </a:defRPr>
            </a:lvl9pPr>
          </a:lstStyle>
          <a:p/>
        </p:txBody>
      </p:sp>
      <p:sp>
        <p:nvSpPr>
          <p:cNvPr id="37" name="Google Shape;37;p28"/>
          <p:cNvSpPr txBox="1"/>
          <p:nvPr>
            <p:ph idx="2" type="body"/>
          </p:nvPr>
        </p:nvSpPr>
        <p:spPr>
          <a:xfrm>
            <a:off x="414338" y="1595899"/>
            <a:ext cx="6229500" cy="3073500"/>
          </a:xfrm>
          <a:prstGeom prst="rect">
            <a:avLst/>
          </a:prstGeom>
          <a:noFill/>
          <a:ln>
            <a:noFill/>
          </a:ln>
        </p:spPr>
        <p:txBody>
          <a:bodyPr anchorCtr="0" anchor="t" bIns="78200" lIns="78200" spcFirstLastPara="1" rIns="78200" wrap="square" tIns="78200">
            <a:normAutofit/>
          </a:bodyPr>
          <a:lstStyle>
            <a:lvl1pPr indent="-228600" lvl="0" marL="457200" marR="0" algn="l">
              <a:lnSpc>
                <a:spcPct val="100000"/>
              </a:lnSpc>
              <a:spcBef>
                <a:spcPts val="0"/>
              </a:spcBef>
              <a:spcAft>
                <a:spcPts val="0"/>
              </a:spcAft>
              <a:buClr>
                <a:srgbClr val="555559"/>
              </a:buClr>
              <a:buSzPts val="2100"/>
              <a:buFont typeface="Arial"/>
              <a:buNone/>
              <a:defRPr b="0" i="0" sz="1632" u="none" cap="none" strike="noStrike">
                <a:solidFill>
                  <a:srgbClr val="555559"/>
                </a:solidFill>
                <a:latin typeface="Arial"/>
                <a:ea typeface="Arial"/>
                <a:cs typeface="Arial"/>
                <a:sym typeface="Arial"/>
              </a:defRPr>
            </a:lvl1pPr>
            <a:lvl2pPr indent="-361950" lvl="1" marL="914400" marR="0" algn="l">
              <a:lnSpc>
                <a:spcPct val="100000"/>
              </a:lnSpc>
              <a:spcBef>
                <a:spcPts val="698"/>
              </a:spcBef>
              <a:spcAft>
                <a:spcPts val="0"/>
              </a:spcAft>
              <a:buClr>
                <a:srgbClr val="555559"/>
              </a:buClr>
              <a:buSzPts val="2100"/>
              <a:buFont typeface="Arial"/>
              <a:buChar char="•"/>
              <a:defRPr b="0" i="0" sz="1632" u="none" cap="none" strike="noStrike">
                <a:solidFill>
                  <a:srgbClr val="555559"/>
                </a:solidFill>
                <a:latin typeface="Arial"/>
                <a:ea typeface="Arial"/>
                <a:cs typeface="Arial"/>
                <a:sym typeface="Arial"/>
              </a:defRPr>
            </a:lvl2pPr>
            <a:lvl3pPr indent="-361950" lvl="2" marL="1371600" marR="0" algn="l">
              <a:lnSpc>
                <a:spcPct val="100000"/>
              </a:lnSpc>
              <a:spcBef>
                <a:spcPts val="698"/>
              </a:spcBef>
              <a:spcAft>
                <a:spcPts val="0"/>
              </a:spcAft>
              <a:buClr>
                <a:srgbClr val="555559"/>
              </a:buClr>
              <a:buSzPts val="2100"/>
              <a:buFont typeface="Arial"/>
              <a:buChar char="•"/>
              <a:defRPr b="0" i="0" sz="1632" u="none" cap="none" strike="noStrike">
                <a:solidFill>
                  <a:srgbClr val="555559"/>
                </a:solidFill>
                <a:latin typeface="Arial"/>
                <a:ea typeface="Arial"/>
                <a:cs typeface="Arial"/>
                <a:sym typeface="Arial"/>
              </a:defRPr>
            </a:lvl3pPr>
            <a:lvl4pPr indent="-361950" lvl="3" marL="1828800" marR="0" algn="l">
              <a:lnSpc>
                <a:spcPct val="100000"/>
              </a:lnSpc>
              <a:spcBef>
                <a:spcPts val="698"/>
              </a:spcBef>
              <a:spcAft>
                <a:spcPts val="0"/>
              </a:spcAft>
              <a:buClr>
                <a:srgbClr val="555559"/>
              </a:buClr>
              <a:buSzPts val="2100"/>
              <a:buFont typeface="Arial"/>
              <a:buChar char="•"/>
              <a:defRPr b="0" i="0" sz="1632" u="none" cap="none" strike="noStrike">
                <a:solidFill>
                  <a:srgbClr val="555559"/>
                </a:solidFill>
                <a:latin typeface="Arial"/>
                <a:ea typeface="Arial"/>
                <a:cs typeface="Arial"/>
                <a:sym typeface="Arial"/>
              </a:defRPr>
            </a:lvl4pPr>
            <a:lvl5pPr indent="-361950" lvl="4" marL="2286000" marR="0" algn="l">
              <a:lnSpc>
                <a:spcPct val="100000"/>
              </a:lnSpc>
              <a:spcBef>
                <a:spcPts val="698"/>
              </a:spcBef>
              <a:spcAft>
                <a:spcPts val="0"/>
              </a:spcAft>
              <a:buClr>
                <a:srgbClr val="555559"/>
              </a:buClr>
              <a:buSzPts val="2100"/>
              <a:buFont typeface="Arial"/>
              <a:buChar char="•"/>
              <a:defRPr b="0" i="0" sz="1632" u="none" cap="none" strike="noStrike">
                <a:solidFill>
                  <a:srgbClr val="555559"/>
                </a:solidFill>
                <a:latin typeface="Arial"/>
                <a:ea typeface="Arial"/>
                <a:cs typeface="Arial"/>
                <a:sym typeface="Arial"/>
              </a:defRPr>
            </a:lvl5pPr>
            <a:lvl6pPr indent="-317500" lvl="5" marL="2743200" marR="0" algn="l">
              <a:lnSpc>
                <a:spcPct val="90000"/>
              </a:lnSpc>
              <a:spcBef>
                <a:spcPts val="698"/>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6pPr>
            <a:lvl7pPr indent="-317500" lvl="6" marL="3200400" marR="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7pPr>
            <a:lvl8pPr indent="-317500" lvl="7" marL="3657600" marR="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8pPr>
            <a:lvl9pPr indent="-317500" lvl="8" marL="4114800" marR="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9pPr>
          </a:lstStyle>
          <a:p/>
        </p:txBody>
      </p:sp>
      <p:sp>
        <p:nvSpPr>
          <p:cNvPr id="38" name="Google Shape;38;p28"/>
          <p:cNvSpPr txBox="1"/>
          <p:nvPr>
            <p:ph idx="11" type="ftr"/>
          </p:nvPr>
        </p:nvSpPr>
        <p:spPr>
          <a:xfrm>
            <a:off x="414339" y="4900502"/>
            <a:ext cx="4083900" cy="137700"/>
          </a:xfrm>
          <a:prstGeom prst="rect">
            <a:avLst/>
          </a:prstGeom>
          <a:noFill/>
          <a:ln>
            <a:noFill/>
          </a:ln>
        </p:spPr>
        <p:txBody>
          <a:bodyPr anchorCtr="0" anchor="t" bIns="78200" lIns="78200" spcFirstLastPara="1" rIns="78200" wrap="square" tIns="78200">
            <a:noAutofit/>
          </a:bodyPr>
          <a:lstStyle>
            <a:lvl1pPr lvl="0" marR="0" rtl="0" algn="l">
              <a:lnSpc>
                <a:spcPct val="100000"/>
              </a:lnSpc>
              <a:spcBef>
                <a:spcPts val="0"/>
              </a:spcBef>
              <a:spcAft>
                <a:spcPts val="0"/>
              </a:spcAft>
              <a:buClr>
                <a:srgbClr val="000000"/>
              </a:buClr>
              <a:buSzPts val="1100"/>
              <a:buFont typeface="Arial"/>
              <a:buNone/>
              <a:defRPr b="0" i="0" sz="612"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088" u="none" cap="none" strike="noStrike">
                <a:solidFill>
                  <a:schemeClr val="dk1"/>
                </a:solidFill>
                <a:latin typeface="Arial"/>
                <a:ea typeface="Arial"/>
                <a:cs typeface="Arial"/>
                <a:sym typeface="Arial"/>
              </a:defRPr>
            </a:lvl9pPr>
          </a:lstStyle>
          <a:p/>
        </p:txBody>
      </p:sp>
      <p:sp>
        <p:nvSpPr>
          <p:cNvPr id="39" name="Google Shape;39;p28"/>
          <p:cNvSpPr txBox="1"/>
          <p:nvPr>
            <p:ph idx="3" type="body"/>
          </p:nvPr>
        </p:nvSpPr>
        <p:spPr>
          <a:xfrm>
            <a:off x="7177089" y="290666"/>
            <a:ext cx="1578900" cy="203700"/>
          </a:xfrm>
          <a:prstGeom prst="rect">
            <a:avLst/>
          </a:prstGeom>
          <a:noFill/>
          <a:ln>
            <a:noFill/>
          </a:ln>
        </p:spPr>
        <p:txBody>
          <a:bodyPr anchorCtr="0" anchor="t" bIns="78200" lIns="78200" spcFirstLastPara="1" rIns="78200" wrap="square" tIns="78200">
            <a:normAutofit/>
          </a:bodyPr>
          <a:lstStyle>
            <a:lvl1pPr indent="-228600" lvl="0" marL="457200" marR="0" algn="l">
              <a:lnSpc>
                <a:spcPct val="100000"/>
              </a:lnSpc>
              <a:spcBef>
                <a:spcPts val="0"/>
              </a:spcBef>
              <a:spcAft>
                <a:spcPts val="0"/>
              </a:spcAft>
              <a:buClr>
                <a:srgbClr val="555559"/>
              </a:buClr>
              <a:buSzPts val="1500"/>
              <a:buFont typeface="Arial"/>
              <a:buNone/>
              <a:defRPr b="0" i="0" sz="1156" u="none" cap="none" strike="noStrike">
                <a:solidFill>
                  <a:srgbClr val="555559"/>
                </a:solidFill>
                <a:latin typeface="Arial"/>
                <a:ea typeface="Arial"/>
                <a:cs typeface="Arial"/>
                <a:sym typeface="Arial"/>
              </a:defRPr>
            </a:lvl1pPr>
            <a:lvl2pPr indent="-323850" lvl="1" marL="914400" marR="0" algn="l">
              <a:lnSpc>
                <a:spcPct val="100000"/>
              </a:lnSpc>
              <a:spcBef>
                <a:spcPts val="388"/>
              </a:spcBef>
              <a:spcAft>
                <a:spcPts val="0"/>
              </a:spcAft>
              <a:buClr>
                <a:srgbClr val="555559"/>
              </a:buClr>
              <a:buSzPts val="1500"/>
              <a:buFont typeface="Arial"/>
              <a:buChar char="•"/>
              <a:defRPr b="0" i="0" sz="1156" u="none" cap="none" strike="noStrike">
                <a:solidFill>
                  <a:srgbClr val="555559"/>
                </a:solidFill>
                <a:latin typeface="Arial"/>
                <a:ea typeface="Arial"/>
                <a:cs typeface="Arial"/>
                <a:sym typeface="Arial"/>
              </a:defRPr>
            </a:lvl2pPr>
            <a:lvl3pPr indent="-323850" lvl="2" marL="1371600" marR="0" algn="l">
              <a:lnSpc>
                <a:spcPct val="100000"/>
              </a:lnSpc>
              <a:spcBef>
                <a:spcPts val="388"/>
              </a:spcBef>
              <a:spcAft>
                <a:spcPts val="0"/>
              </a:spcAft>
              <a:buClr>
                <a:srgbClr val="555559"/>
              </a:buClr>
              <a:buSzPts val="1500"/>
              <a:buFont typeface="Arial"/>
              <a:buChar char="•"/>
              <a:defRPr b="0" i="0" sz="1156" u="none" cap="none" strike="noStrike">
                <a:solidFill>
                  <a:srgbClr val="555559"/>
                </a:solidFill>
                <a:latin typeface="Arial"/>
                <a:ea typeface="Arial"/>
                <a:cs typeface="Arial"/>
                <a:sym typeface="Arial"/>
              </a:defRPr>
            </a:lvl3pPr>
            <a:lvl4pPr indent="-323850" lvl="3" marL="1828800" marR="0" algn="l">
              <a:lnSpc>
                <a:spcPct val="100000"/>
              </a:lnSpc>
              <a:spcBef>
                <a:spcPts val="388"/>
              </a:spcBef>
              <a:spcAft>
                <a:spcPts val="0"/>
              </a:spcAft>
              <a:buClr>
                <a:srgbClr val="555559"/>
              </a:buClr>
              <a:buSzPts val="1500"/>
              <a:buFont typeface="Arial"/>
              <a:buChar char="•"/>
              <a:defRPr b="0" i="0" sz="1156" u="none" cap="none" strike="noStrike">
                <a:solidFill>
                  <a:srgbClr val="555559"/>
                </a:solidFill>
                <a:latin typeface="Arial"/>
                <a:ea typeface="Arial"/>
                <a:cs typeface="Arial"/>
                <a:sym typeface="Arial"/>
              </a:defRPr>
            </a:lvl4pPr>
            <a:lvl5pPr indent="-323850" lvl="4" marL="2286000" marR="0" algn="l">
              <a:lnSpc>
                <a:spcPct val="100000"/>
              </a:lnSpc>
              <a:spcBef>
                <a:spcPts val="388"/>
              </a:spcBef>
              <a:spcAft>
                <a:spcPts val="0"/>
              </a:spcAft>
              <a:buClr>
                <a:srgbClr val="555559"/>
              </a:buClr>
              <a:buSzPts val="1500"/>
              <a:buFont typeface="Arial"/>
              <a:buChar char="•"/>
              <a:defRPr b="0" i="0" sz="1156" u="none" cap="none" strike="noStrike">
                <a:solidFill>
                  <a:srgbClr val="555559"/>
                </a:solidFill>
                <a:latin typeface="Arial"/>
                <a:ea typeface="Arial"/>
                <a:cs typeface="Arial"/>
                <a:sym typeface="Arial"/>
              </a:defRPr>
            </a:lvl5pPr>
            <a:lvl6pPr indent="-317500" lvl="5" marL="2743200" marR="0" algn="l">
              <a:lnSpc>
                <a:spcPct val="90000"/>
              </a:lnSpc>
              <a:spcBef>
                <a:spcPts val="388"/>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6pPr>
            <a:lvl7pPr indent="-317500" lvl="6" marL="3200400" marR="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7pPr>
            <a:lvl8pPr indent="-317500" lvl="7" marL="3657600" marR="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8pPr>
            <a:lvl9pPr indent="-317500" lvl="8" marL="4114800" marR="0" algn="l">
              <a:lnSpc>
                <a:spcPct val="90000"/>
              </a:lnSpc>
              <a:spcBef>
                <a:spcPts val="310"/>
              </a:spcBef>
              <a:spcAft>
                <a:spcPts val="0"/>
              </a:spcAft>
              <a:buClr>
                <a:schemeClr val="dk1"/>
              </a:buClr>
              <a:buSzPts val="1400"/>
              <a:buFont typeface="Arial"/>
              <a:buChar char="•"/>
              <a:defRPr b="0" i="0" sz="1088" u="none" cap="none" strike="noStrike">
                <a:solidFill>
                  <a:schemeClr val="dk1"/>
                </a:solidFill>
                <a:latin typeface="Arial"/>
                <a:ea typeface="Arial"/>
                <a:cs typeface="Arial"/>
                <a:sym typeface="Arial"/>
              </a:defRPr>
            </a:lvl9pPr>
          </a:lstStyle>
          <a:p/>
        </p:txBody>
      </p:sp>
      <p:sp>
        <p:nvSpPr>
          <p:cNvPr id="40" name="Google Shape;40;p28"/>
          <p:cNvSpPr txBox="1"/>
          <p:nvPr>
            <p:ph idx="12" type="sldNum"/>
          </p:nvPr>
        </p:nvSpPr>
        <p:spPr>
          <a:xfrm>
            <a:off x="8222458" y="4900500"/>
            <a:ext cx="288000" cy="135000"/>
          </a:xfrm>
          <a:prstGeom prst="rect">
            <a:avLst/>
          </a:prstGeom>
          <a:noFill/>
          <a:ln>
            <a:noFill/>
          </a:ln>
        </p:spPr>
        <p:txBody>
          <a:bodyPr anchorCtr="0" anchor="t" bIns="0" lIns="0" spcFirstLastPara="1" rIns="0" wrap="square" tIns="0">
            <a:normAutofit/>
          </a:bodyPr>
          <a:lstStyle>
            <a:lvl1pPr indent="0" lvl="0" marL="0" marR="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612"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4" showMasterSp="0">
  <p:cSld name="Divider 4">
    <p:bg>
      <p:bgPr>
        <a:solidFill>
          <a:schemeClr val="accent1"/>
        </a:solidFill>
      </p:bgPr>
    </p:bg>
    <p:spTree>
      <p:nvGrpSpPr>
        <p:cNvPr id="41" name="Shape 41"/>
        <p:cNvGrpSpPr/>
        <p:nvPr/>
      </p:nvGrpSpPr>
      <p:grpSpPr>
        <a:xfrm>
          <a:off x="0" y="0"/>
          <a:ext cx="0" cy="0"/>
          <a:chOff x="0" y="0"/>
          <a:chExt cx="0" cy="0"/>
        </a:xfrm>
      </p:grpSpPr>
      <p:sp>
        <p:nvSpPr>
          <p:cNvPr id="42" name="Google Shape;42;g2de69ba9e9e_0_833"/>
          <p:cNvSpPr/>
          <p:nvPr/>
        </p:nvSpPr>
        <p:spPr>
          <a:xfrm>
            <a:off x="0" y="0"/>
            <a:ext cx="9027813" cy="5143500"/>
          </a:xfrm>
          <a:custGeom>
            <a:rect b="b" l="l" r="r" t="t"/>
            <a:pathLst>
              <a:path extrusionOk="0" h="6858000" w="12037084">
                <a:moveTo>
                  <a:pt x="353894" y="6535381"/>
                </a:moveTo>
                <a:lnTo>
                  <a:pt x="7379247" y="6535381"/>
                </a:lnTo>
                <a:lnTo>
                  <a:pt x="7193178" y="6858000"/>
                </a:lnTo>
                <a:lnTo>
                  <a:pt x="600324" y="6858000"/>
                </a:lnTo>
                <a:lnTo>
                  <a:pt x="589022" y="6844849"/>
                </a:lnTo>
                <a:cubicBezTo>
                  <a:pt x="507838" y="6744437"/>
                  <a:pt x="429411" y="6641256"/>
                  <a:pt x="353894" y="6535381"/>
                </a:cubicBezTo>
                <a:close/>
                <a:moveTo>
                  <a:pt x="9711274" y="3128802"/>
                </a:moveTo>
                <a:lnTo>
                  <a:pt x="11279198" y="5835041"/>
                </a:lnTo>
                <a:cubicBezTo>
                  <a:pt x="11087950" y="6191862"/>
                  <a:pt x="10865579" y="6526273"/>
                  <a:pt x="10616310" y="6835469"/>
                </a:cubicBezTo>
                <a:lnTo>
                  <a:pt x="10596971" y="6858000"/>
                </a:lnTo>
                <a:lnTo>
                  <a:pt x="7559320" y="6858000"/>
                </a:lnTo>
                <a:close/>
                <a:moveTo>
                  <a:pt x="0" y="567240"/>
                </a:moveTo>
                <a:lnTo>
                  <a:pt x="3262919" y="6217616"/>
                </a:lnTo>
                <a:lnTo>
                  <a:pt x="140657" y="6217616"/>
                </a:lnTo>
                <a:lnTo>
                  <a:pt x="0" y="5977038"/>
                </a:lnTo>
                <a:close/>
                <a:moveTo>
                  <a:pt x="8271290" y="0"/>
                </a:moveTo>
                <a:lnTo>
                  <a:pt x="11399056" y="0"/>
                </a:lnTo>
                <a:lnTo>
                  <a:pt x="11455890" y="115088"/>
                </a:lnTo>
                <a:cubicBezTo>
                  <a:pt x="12229512" y="1812496"/>
                  <a:pt x="12235961" y="3777360"/>
                  <a:pt x="11444353" y="5495324"/>
                </a:cubicBezTo>
                <a:close/>
                <a:moveTo>
                  <a:pt x="39314" y="0"/>
                </a:moveTo>
                <a:lnTo>
                  <a:pt x="2919841" y="0"/>
                </a:lnTo>
                <a:lnTo>
                  <a:pt x="1479665" y="2494315"/>
                </a:lnTo>
                <a:close/>
              </a:path>
            </a:pathLst>
          </a:custGeom>
          <a:solidFill>
            <a:schemeClr val="accent4">
              <a:alpha val="2471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 name="Google Shape;43;g2de69ba9e9e_0_833"/>
          <p:cNvSpPr txBox="1"/>
          <p:nvPr>
            <p:ph type="title"/>
          </p:nvPr>
        </p:nvSpPr>
        <p:spPr>
          <a:xfrm>
            <a:off x="1637732" y="1933200"/>
            <a:ext cx="6287400" cy="1569300"/>
          </a:xfrm>
          <a:prstGeom prst="rect">
            <a:avLst/>
          </a:prstGeom>
          <a:noFill/>
          <a:ln>
            <a:noFill/>
          </a:ln>
        </p:spPr>
        <p:txBody>
          <a:bodyPr anchorCtr="0" anchor="t" bIns="0" lIns="0" spcFirstLastPara="1" rIns="0" wrap="square" tIns="0">
            <a:noAutofit/>
          </a:bodyPr>
          <a:lstStyle>
            <a:lvl1pPr lvl="0" rtl="0" algn="l">
              <a:lnSpc>
                <a:spcPct val="100775"/>
              </a:lnSpc>
              <a:spcBef>
                <a:spcPts val="0"/>
              </a:spcBef>
              <a:spcAft>
                <a:spcPts val="0"/>
              </a:spcAft>
              <a:buClr>
                <a:schemeClr val="lt2"/>
              </a:buClr>
              <a:buSzPts val="4800"/>
              <a:buFont typeface="Arial Black"/>
              <a:buNone/>
              <a:defRPr b="0" sz="4800">
                <a:solidFill>
                  <a:schemeClr val="lt2"/>
                </a:solidFill>
                <a:latin typeface="Arial Black"/>
                <a:ea typeface="Arial Black"/>
                <a:cs typeface="Arial Black"/>
                <a:sym typeface="Arial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descr="Graphical user interface, text&#10;&#10;Description automatically generated" id="44" name="Google Shape;44;g2de69ba9e9e_0_833"/>
          <p:cNvPicPr preferRelativeResize="0"/>
          <p:nvPr/>
        </p:nvPicPr>
        <p:blipFill rotWithShape="1">
          <a:blip r:embed="rId2">
            <a:alphaModFix/>
          </a:blip>
          <a:srcRect b="0" l="0" r="0" t="0"/>
          <a:stretch/>
        </p:blipFill>
        <p:spPr>
          <a:xfrm>
            <a:off x="1" y="4628344"/>
            <a:ext cx="1200151" cy="52953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Only, white">
  <p:cSld name="TitleOnly, white">
    <p:bg>
      <p:bgPr>
        <a:solidFill>
          <a:schemeClr val="lt1"/>
        </a:solidFill>
      </p:bgPr>
    </p:bg>
    <p:spTree>
      <p:nvGrpSpPr>
        <p:cNvPr id="45" name="Shape 45"/>
        <p:cNvGrpSpPr/>
        <p:nvPr/>
      </p:nvGrpSpPr>
      <p:grpSpPr>
        <a:xfrm>
          <a:off x="0" y="0"/>
          <a:ext cx="0" cy="0"/>
          <a:chOff x="0" y="0"/>
          <a:chExt cx="0" cy="0"/>
        </a:xfrm>
      </p:grpSpPr>
      <p:sp>
        <p:nvSpPr>
          <p:cNvPr id="46" name="Google Shape;46;g2de69ba9e9e_0_8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g2de69ba9e9e_0_8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g2de69ba9e9e_0_8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9" name="Google Shape;49;g2de69ba9e9e_0_837"/>
          <p:cNvGrpSpPr/>
          <p:nvPr/>
        </p:nvGrpSpPr>
        <p:grpSpPr>
          <a:xfrm>
            <a:off x="-2278778" y="1327673"/>
            <a:ext cx="2145825" cy="3815775"/>
            <a:chOff x="-3038371" y="1770231"/>
            <a:chExt cx="2861100" cy="5087700"/>
          </a:xfrm>
        </p:grpSpPr>
        <p:sp>
          <p:nvSpPr>
            <p:cNvPr id="50" name="Google Shape;50;g2de69ba9e9e_0_837"/>
            <p:cNvSpPr/>
            <p:nvPr/>
          </p:nvSpPr>
          <p:spPr>
            <a:xfrm>
              <a:off x="-3038371" y="1770231"/>
              <a:ext cx="2861100" cy="5087700"/>
            </a:xfrm>
            <a:prstGeom prst="rect">
              <a:avLst/>
            </a:prstGeom>
            <a:solidFill>
              <a:srgbClr val="C5C5C5"/>
            </a:solidFill>
            <a:ln cap="flat" cmpd="sng" w="1905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 name="Google Shape;51;g2de69ba9e9e_0_837"/>
            <p:cNvSpPr txBox="1"/>
            <p:nvPr/>
          </p:nvSpPr>
          <p:spPr>
            <a:xfrm>
              <a:off x="-2380546" y="2533566"/>
              <a:ext cx="2203200" cy="203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accent2"/>
                </a:buClr>
                <a:buSzPts val="800"/>
                <a:buFont typeface="Arial"/>
                <a:buNone/>
              </a:pPr>
              <a:r>
                <a:rPr b="1" i="0" lang="en-US" sz="800" u="none" cap="none" strike="noStrike">
                  <a:solidFill>
                    <a:schemeClr val="accent2"/>
                  </a:solidFill>
                  <a:latin typeface="Arial"/>
                  <a:ea typeface="Arial"/>
                  <a:cs typeface="Arial"/>
                  <a:sym typeface="Arial"/>
                </a:rPr>
                <a:t>TIP: </a:t>
              </a:r>
              <a:endParaRPr sz="1100"/>
            </a:p>
            <a:p>
              <a:pPr indent="0" lvl="0" marL="0" marR="0" rtl="0" algn="l">
                <a:lnSpc>
                  <a:spcPct val="100000"/>
                </a:lnSpc>
                <a:spcBef>
                  <a:spcPts val="900"/>
                </a:spcBef>
                <a:spcAft>
                  <a:spcPts val="0"/>
                </a:spcAft>
                <a:buClr>
                  <a:schemeClr val="accent2"/>
                </a:buClr>
                <a:buSzPts val="800"/>
                <a:buFont typeface="Arial"/>
                <a:buNone/>
              </a:pPr>
              <a:r>
                <a:rPr b="1" i="0" lang="en-US" sz="800" u="none" cap="none" strike="noStrike">
                  <a:solidFill>
                    <a:schemeClr val="accent2"/>
                  </a:solidFill>
                  <a:latin typeface="Arial"/>
                  <a:ea typeface="Arial"/>
                  <a:cs typeface="Arial"/>
                  <a:sym typeface="Arial"/>
                </a:rPr>
                <a:t>Need to format a text box that is not a placeholder text box?</a:t>
              </a:r>
              <a:endParaRPr sz="1100"/>
            </a:p>
            <a:p>
              <a:pPr indent="0" lvl="0" marL="0" marR="0" rtl="0" algn="l">
                <a:lnSpc>
                  <a:spcPct val="100000"/>
                </a:lnSpc>
                <a:spcBef>
                  <a:spcPts val="90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Use the format painter to copy formatting from one element to another.</a:t>
              </a:r>
              <a:endParaRPr sz="1100"/>
            </a:p>
            <a:p>
              <a:pPr indent="-127000" lvl="0" marL="127000" marR="0" rtl="0" algn="l">
                <a:lnSpc>
                  <a:spcPct val="100000"/>
                </a:lnSpc>
                <a:spcBef>
                  <a:spcPts val="900"/>
                </a:spcBef>
                <a:spcAft>
                  <a:spcPts val="0"/>
                </a:spcAft>
                <a:buClr>
                  <a:schemeClr val="dk1"/>
                </a:buClr>
                <a:buSzPts val="800"/>
                <a:buFont typeface="Arial"/>
                <a:buChar char="•"/>
              </a:pPr>
              <a:r>
                <a:rPr b="0" i="0" lang="en-US" sz="800" u="none" cap="none" strike="noStrike">
                  <a:solidFill>
                    <a:schemeClr val="dk1"/>
                  </a:solidFill>
                  <a:latin typeface="Arial"/>
                  <a:ea typeface="Arial"/>
                  <a:cs typeface="Arial"/>
                  <a:sym typeface="Arial"/>
                </a:rPr>
                <a:t>single click it for one application, double click it for unlimited applications.</a:t>
              </a:r>
              <a:endParaRPr sz="1100"/>
            </a:p>
          </p:txBody>
        </p:sp>
        <p:pic>
          <p:nvPicPr>
            <p:cNvPr descr="Lightbulb and gear with solid fill" id="52" name="Google Shape;52;g2de69ba9e9e_0_837"/>
            <p:cNvPicPr preferRelativeResize="0"/>
            <p:nvPr/>
          </p:nvPicPr>
          <p:blipFill rotWithShape="1">
            <a:blip r:embed="rId2">
              <a:alphaModFix/>
            </a:blip>
            <a:srcRect b="0" l="0" r="0" t="0"/>
            <a:stretch/>
          </p:blipFill>
          <p:spPr>
            <a:xfrm>
              <a:off x="-2985106" y="1924335"/>
              <a:ext cx="813600" cy="813600"/>
            </a:xfrm>
            <a:prstGeom prst="rect">
              <a:avLst/>
            </a:prstGeom>
            <a:noFill/>
            <a:ln>
              <a:noFill/>
            </a:ln>
          </p:spPr>
        </p:pic>
        <p:pic>
          <p:nvPicPr>
            <p:cNvPr id="53" name="Google Shape;53;g2de69ba9e9e_0_837"/>
            <p:cNvPicPr preferRelativeResize="0"/>
            <p:nvPr/>
          </p:nvPicPr>
          <p:blipFill rotWithShape="1">
            <a:blip r:embed="rId3">
              <a:alphaModFix/>
            </a:blip>
            <a:srcRect b="0" l="0" r="0" t="0"/>
            <a:stretch/>
          </p:blipFill>
          <p:spPr>
            <a:xfrm>
              <a:off x="-2293228" y="4592585"/>
              <a:ext cx="1924319" cy="1238423"/>
            </a:xfrm>
            <a:prstGeom prst="rect">
              <a:avLst/>
            </a:prstGeom>
            <a:noFill/>
            <a:ln>
              <a:noFill/>
            </a:ln>
          </p:spPr>
        </p:pic>
        <p:cxnSp>
          <p:nvCxnSpPr>
            <p:cNvPr id="54" name="Google Shape;54;g2de69ba9e9e_0_837"/>
            <p:cNvCxnSpPr/>
            <p:nvPr/>
          </p:nvCxnSpPr>
          <p:spPr>
            <a:xfrm flipH="1" rot="-5400000">
              <a:off x="-3490754" y="3792457"/>
              <a:ext cx="2612100" cy="887100"/>
            </a:xfrm>
            <a:prstGeom prst="bentConnector3">
              <a:avLst>
                <a:gd fmla="val 99958" name="adj1"/>
              </a:avLst>
            </a:prstGeom>
            <a:noFill/>
            <a:ln cap="flat" cmpd="sng" w="28575">
              <a:solidFill>
                <a:schemeClr val="accent1"/>
              </a:solidFill>
              <a:prstDash val="solid"/>
              <a:miter lim="800000"/>
              <a:headEnd len="med" w="med" type="oval"/>
              <a:tailEnd len="lg" w="lg" type="stealth"/>
            </a:ln>
          </p:spPr>
        </p:cxnSp>
        <p:sp>
          <p:nvSpPr>
            <p:cNvPr id="55" name="Google Shape;55;g2de69ba9e9e_0_837"/>
            <p:cNvSpPr txBox="1"/>
            <p:nvPr/>
          </p:nvSpPr>
          <p:spPr>
            <a:xfrm>
              <a:off x="-2293227" y="5938390"/>
              <a:ext cx="2115900" cy="386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rPr b="0" i="1" lang="en-US" sz="800" u="none" cap="none" strike="noStrike">
                  <a:solidFill>
                    <a:schemeClr val="dk1"/>
                  </a:solidFill>
                  <a:latin typeface="Arial"/>
                  <a:ea typeface="Arial"/>
                  <a:cs typeface="Arial"/>
                  <a:sym typeface="Arial"/>
                </a:rPr>
                <a:t>Note: Format painter can be used on shapes and images, too!</a:t>
              </a:r>
              <a:endParaRPr sz="1100"/>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1" y="445026"/>
            <a:ext cx="8520600" cy="572700"/>
          </a:xfrm>
          <a:prstGeom prst="rect">
            <a:avLst/>
          </a:prstGeom>
          <a:noFill/>
          <a:ln>
            <a:noFill/>
          </a:ln>
        </p:spPr>
        <p:txBody>
          <a:bodyPr anchorCtr="0" anchor="t" bIns="104250" lIns="104250" spcFirstLastPara="1" rIns="104250" wrap="square" tIns="104250">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1"/>
          <p:cNvSpPr txBox="1"/>
          <p:nvPr>
            <p:ph idx="1" type="body"/>
          </p:nvPr>
        </p:nvSpPr>
        <p:spPr>
          <a:xfrm>
            <a:off x="311701" y="1152475"/>
            <a:ext cx="8520600" cy="3416400"/>
          </a:xfrm>
          <a:prstGeom prst="rect">
            <a:avLst/>
          </a:prstGeom>
          <a:noFill/>
          <a:ln>
            <a:noFill/>
          </a:ln>
        </p:spPr>
        <p:txBody>
          <a:bodyPr anchorCtr="0" anchor="t" bIns="104250" lIns="104250" spcFirstLastPara="1" rIns="104250" wrap="square" tIns="104250">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g2da8202c0ea_1_82"/>
          <p:cNvSpPr txBox="1"/>
          <p:nvPr>
            <p:ph type="title"/>
          </p:nvPr>
        </p:nvSpPr>
        <p:spPr>
          <a:xfrm>
            <a:off x="311701" y="445026"/>
            <a:ext cx="8520600" cy="572700"/>
          </a:xfrm>
          <a:prstGeom prst="rect">
            <a:avLst/>
          </a:prstGeom>
          <a:noFill/>
          <a:ln>
            <a:noFill/>
          </a:ln>
        </p:spPr>
        <p:txBody>
          <a:bodyPr anchorCtr="0" anchor="t" bIns="104250" lIns="104250" spcFirstLastPara="1" rIns="104250" wrap="square" tIns="104250">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0" name="Google Shape;60;g2da8202c0ea_1_82"/>
          <p:cNvSpPr txBox="1"/>
          <p:nvPr>
            <p:ph idx="1" type="body"/>
          </p:nvPr>
        </p:nvSpPr>
        <p:spPr>
          <a:xfrm>
            <a:off x="311701" y="1152475"/>
            <a:ext cx="8520600" cy="3416400"/>
          </a:xfrm>
          <a:prstGeom prst="rect">
            <a:avLst/>
          </a:prstGeom>
          <a:noFill/>
          <a:ln>
            <a:noFill/>
          </a:ln>
        </p:spPr>
        <p:txBody>
          <a:bodyPr anchorCtr="0" anchor="t" bIns="104250" lIns="104250" spcFirstLastPara="1" rIns="104250" wrap="square" tIns="104250">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088" u="none" cap="none" strike="noStrike">
                <a:solidFill>
                  <a:schemeClr val="dk2"/>
                </a:solidFill>
                <a:latin typeface="Arial"/>
                <a:ea typeface="Arial"/>
                <a:cs typeface="Arial"/>
                <a:sym typeface="Arial"/>
              </a:defRPr>
            </a:lvl9pPr>
          </a:lstStyle>
          <a:p/>
        </p:txBody>
      </p:sp>
      <p:sp>
        <p:nvSpPr>
          <p:cNvPr id="61" name="Google Shape;61;g2da8202c0ea_1_82"/>
          <p:cNvSpPr txBox="1"/>
          <p:nvPr>
            <p:ph idx="12" type="sldNum"/>
          </p:nvPr>
        </p:nvSpPr>
        <p:spPr>
          <a:xfrm>
            <a:off x="8472458" y="4663217"/>
            <a:ext cx="548700" cy="393600"/>
          </a:xfrm>
          <a:prstGeom prst="rect">
            <a:avLst/>
          </a:prstGeom>
          <a:noFill/>
          <a:ln>
            <a:noFill/>
          </a:ln>
        </p:spPr>
        <p:txBody>
          <a:bodyPr anchorCtr="0" anchor="ctr" bIns="104250" lIns="104250" spcFirstLastPara="1" rIns="104250" wrap="square" tIns="104250">
            <a:normAutofit/>
          </a:bodyPr>
          <a:lstStyle>
            <a:lvl1pPr indent="0" lvl="0"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48"/>
              <a:buFont typeface="Arial"/>
              <a:buNone/>
              <a:defRPr b="0" i="0" sz="74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2.png"/><Relationship Id="rId5" Type="http://schemas.openxmlformats.org/officeDocument/2006/relationships/image" Target="../media/image4.jpg"/><Relationship Id="rId6" Type="http://schemas.openxmlformats.org/officeDocument/2006/relationships/image" Target="../media/image8.jpg"/><Relationship Id="rId7"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gov.uk/government/collections/the-mid-tier-contra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4.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9.jpg"/><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s://socialvalueportal.com/resources/insight/how-to-win-work-and-deliver-results-under-the-social-value-model" TargetMode="External"/><Relationship Id="rId4" Type="http://schemas.openxmlformats.org/officeDocument/2006/relationships/hyperlink" Target="https://bidder.socialvalueportal.com/?__hstc=32231265.054b0becfd0967b9a27d81dc8c11940f.1704185823491.1706191128615.1706197955342.82&amp;__hssc=32231265.2.1706197955342&amp;__hsfp=3922182483&amp;hsutk=054b0becfd0967b9a27d81dc8c11940f&amp;contentType=landing-page#Guid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www.gov.uk/find-tender" TargetMode="External"/><Relationship Id="rId4" Type="http://schemas.openxmlformats.org/officeDocument/2006/relationships/hyperlink" Target="https://www.gov.uk/find-tende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wifi.service.gov.u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p:nvPr/>
        </p:nvSpPr>
        <p:spPr>
          <a:xfrm>
            <a:off x="0" y="0"/>
            <a:ext cx="9152100" cy="2434500"/>
          </a:xfrm>
          <a:prstGeom prst="rect">
            <a:avLst/>
          </a:prstGeom>
          <a:solidFill>
            <a:srgbClr val="2050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
          <p:cNvSpPr/>
          <p:nvPr/>
        </p:nvSpPr>
        <p:spPr>
          <a:xfrm>
            <a:off x="6431151" y="1668331"/>
            <a:ext cx="2397000" cy="1587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Blank Image.jpg" id="109" name="Google Shape;109;p5"/>
          <p:cNvPicPr preferRelativeResize="0"/>
          <p:nvPr/>
        </p:nvPicPr>
        <p:blipFill rotWithShape="1">
          <a:blip r:embed="rId3">
            <a:alphaModFix/>
          </a:blip>
          <a:srcRect b="0" l="0" r="0" t="0"/>
          <a:stretch/>
        </p:blipFill>
        <p:spPr>
          <a:xfrm>
            <a:off x="6562496" y="3338273"/>
            <a:ext cx="2128584" cy="1382706"/>
          </a:xfrm>
          <a:prstGeom prst="rect">
            <a:avLst/>
          </a:prstGeom>
          <a:noFill/>
          <a:ln>
            <a:noFill/>
          </a:ln>
        </p:spPr>
      </p:pic>
      <p:sp>
        <p:nvSpPr>
          <p:cNvPr id="110" name="Google Shape;110;p5"/>
          <p:cNvSpPr txBox="1"/>
          <p:nvPr/>
        </p:nvSpPr>
        <p:spPr>
          <a:xfrm>
            <a:off x="329975" y="876326"/>
            <a:ext cx="57930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000"/>
              <a:buFont typeface="Arial"/>
              <a:buNone/>
            </a:pPr>
            <a:r>
              <a:rPr b="0" i="0" lang="en-US" sz="3000" u="none" cap="none" strike="noStrike">
                <a:solidFill>
                  <a:schemeClr val="lt1"/>
                </a:solidFill>
                <a:latin typeface="Arial"/>
                <a:ea typeface="Arial"/>
                <a:cs typeface="Arial"/>
                <a:sym typeface="Arial"/>
              </a:rPr>
              <a:t>GovPrint Cloud Market Engagement</a:t>
            </a:r>
            <a:endParaRPr b="0" i="0" sz="1400" u="none" cap="none" strike="noStrike">
              <a:solidFill>
                <a:srgbClr val="000000"/>
              </a:solidFill>
              <a:latin typeface="Arial"/>
              <a:ea typeface="Arial"/>
              <a:cs typeface="Arial"/>
              <a:sym typeface="Arial"/>
            </a:endParaRPr>
          </a:p>
        </p:txBody>
      </p:sp>
      <p:sp>
        <p:nvSpPr>
          <p:cNvPr id="111" name="Google Shape;111;p5"/>
          <p:cNvSpPr txBox="1"/>
          <p:nvPr/>
        </p:nvSpPr>
        <p:spPr>
          <a:xfrm>
            <a:off x="335973" y="1921933"/>
            <a:ext cx="57810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lt1"/>
                </a:solidFill>
              </a:rPr>
              <a:t>21st</a:t>
            </a:r>
            <a:r>
              <a:rPr b="0" i="0" lang="en-US" sz="1800" u="none" cap="none" strike="noStrike">
                <a:solidFill>
                  <a:schemeClr val="lt1"/>
                </a:solidFill>
                <a:latin typeface="Arial"/>
                <a:ea typeface="Arial"/>
                <a:cs typeface="Arial"/>
                <a:sym typeface="Arial"/>
              </a:rPr>
              <a:t> </a:t>
            </a:r>
            <a:r>
              <a:rPr lang="en-US" sz="1800">
                <a:solidFill>
                  <a:schemeClr val="lt1"/>
                </a:solidFill>
              </a:rPr>
              <a:t>May</a:t>
            </a:r>
            <a:r>
              <a:rPr b="0" i="0" lang="en-US" sz="1800" u="none" cap="none" strike="noStrike">
                <a:solidFill>
                  <a:schemeClr val="lt1"/>
                </a:solidFill>
                <a:latin typeface="Arial"/>
                <a:ea typeface="Arial"/>
                <a:cs typeface="Arial"/>
                <a:sym typeface="Arial"/>
              </a:rPr>
              <a:t> 202</a:t>
            </a:r>
            <a:r>
              <a:rPr lang="en-US" sz="1800">
                <a:solidFill>
                  <a:schemeClr val="lt1"/>
                </a:solidFill>
              </a:rPr>
              <a:t>4</a:t>
            </a:r>
            <a:endParaRPr b="0" i="0" sz="1400" u="none" cap="none" strike="noStrike">
              <a:solidFill>
                <a:srgbClr val="000000"/>
              </a:solidFill>
              <a:latin typeface="Arial"/>
              <a:ea typeface="Arial"/>
              <a:cs typeface="Arial"/>
              <a:sym typeface="Arial"/>
            </a:endParaRPr>
          </a:p>
        </p:txBody>
      </p:sp>
      <p:pic>
        <p:nvPicPr>
          <p:cNvPr id="112" name="Google Shape;112;p5"/>
          <p:cNvPicPr preferRelativeResize="0"/>
          <p:nvPr/>
        </p:nvPicPr>
        <p:blipFill rotWithShape="1">
          <a:blip r:embed="rId4">
            <a:alphaModFix/>
          </a:blip>
          <a:srcRect b="0" l="0" r="0" t="0"/>
          <a:stretch/>
        </p:blipFill>
        <p:spPr>
          <a:xfrm>
            <a:off x="7491450" y="346624"/>
            <a:ext cx="1187850" cy="1006737"/>
          </a:xfrm>
          <a:prstGeom prst="rect">
            <a:avLst/>
          </a:prstGeom>
          <a:noFill/>
          <a:ln>
            <a:noFill/>
          </a:ln>
        </p:spPr>
      </p:pic>
      <p:sp>
        <p:nvSpPr>
          <p:cNvPr id="113" name="Google Shape;113;p5"/>
          <p:cNvSpPr txBox="1"/>
          <p:nvPr/>
        </p:nvSpPr>
        <p:spPr>
          <a:xfrm>
            <a:off x="7170911" y="3991226"/>
            <a:ext cx="11721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0505F"/>
                </a:solidFill>
                <a:highlight>
                  <a:srgbClr val="FFFFFF"/>
                </a:highlight>
                <a:latin typeface="Arial"/>
                <a:ea typeface="Arial"/>
                <a:cs typeface="Arial"/>
                <a:sym typeface="Arial"/>
              </a:rPr>
              <a:t>Picture box</a:t>
            </a:r>
            <a:endParaRPr b="0" i="0" sz="1600" u="none" cap="none" strike="noStrike">
              <a:solidFill>
                <a:srgbClr val="20505F"/>
              </a:solidFill>
              <a:latin typeface="Arial"/>
              <a:ea typeface="Arial"/>
              <a:cs typeface="Arial"/>
              <a:sym typeface="Arial"/>
            </a:endParaRPr>
          </a:p>
        </p:txBody>
      </p:sp>
      <p:sp>
        <p:nvSpPr>
          <p:cNvPr id="114" name="Google Shape;114;p5"/>
          <p:cNvSpPr/>
          <p:nvPr/>
        </p:nvSpPr>
        <p:spPr>
          <a:xfrm>
            <a:off x="0" y="4984825"/>
            <a:ext cx="9144000" cy="190500"/>
          </a:xfrm>
          <a:prstGeom prst="rect">
            <a:avLst/>
          </a:prstGeom>
          <a:solidFill>
            <a:srgbClr val="2050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ank Image.jpg" id="115" name="Google Shape;115;p5"/>
          <p:cNvPicPr preferRelativeResize="0"/>
          <p:nvPr/>
        </p:nvPicPr>
        <p:blipFill rotWithShape="1">
          <a:blip r:embed="rId3">
            <a:alphaModFix/>
          </a:blip>
          <a:srcRect b="0" l="0" r="0" t="0"/>
          <a:stretch/>
        </p:blipFill>
        <p:spPr>
          <a:xfrm>
            <a:off x="6562496" y="1799723"/>
            <a:ext cx="2128584" cy="1382706"/>
          </a:xfrm>
          <a:prstGeom prst="rect">
            <a:avLst/>
          </a:prstGeom>
          <a:noFill/>
          <a:ln>
            <a:noFill/>
          </a:ln>
        </p:spPr>
      </p:pic>
      <p:sp>
        <p:nvSpPr>
          <p:cNvPr id="116" name="Google Shape;116;p5"/>
          <p:cNvSpPr txBox="1"/>
          <p:nvPr/>
        </p:nvSpPr>
        <p:spPr>
          <a:xfrm>
            <a:off x="7043611" y="2369576"/>
            <a:ext cx="11721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0505F"/>
                </a:solidFill>
                <a:highlight>
                  <a:srgbClr val="FFFFFF"/>
                </a:highlight>
                <a:latin typeface="Arial"/>
                <a:ea typeface="Arial"/>
                <a:cs typeface="Arial"/>
                <a:sym typeface="Arial"/>
              </a:rPr>
              <a:t>Picture box</a:t>
            </a:r>
            <a:endParaRPr b="0" i="0" sz="1600" u="none" cap="none" strike="noStrike">
              <a:solidFill>
                <a:srgbClr val="20505F"/>
              </a:solidFill>
              <a:latin typeface="Arial"/>
              <a:ea typeface="Arial"/>
              <a:cs typeface="Arial"/>
              <a:sym typeface="Arial"/>
            </a:endParaRPr>
          </a:p>
        </p:txBody>
      </p:sp>
      <p:pic>
        <p:nvPicPr>
          <p:cNvPr id="117" name="Google Shape;117;p5"/>
          <p:cNvPicPr preferRelativeResize="0"/>
          <p:nvPr/>
        </p:nvPicPr>
        <p:blipFill rotWithShape="1">
          <a:blip r:embed="rId5">
            <a:alphaModFix/>
          </a:blip>
          <a:srcRect b="0" l="0" r="0" t="0"/>
          <a:stretch/>
        </p:blipFill>
        <p:spPr>
          <a:xfrm>
            <a:off x="6562500" y="3338277"/>
            <a:ext cx="2217999" cy="1483724"/>
          </a:xfrm>
          <a:prstGeom prst="rect">
            <a:avLst/>
          </a:prstGeom>
          <a:noFill/>
          <a:ln>
            <a:noFill/>
          </a:ln>
        </p:spPr>
      </p:pic>
      <p:pic>
        <p:nvPicPr>
          <p:cNvPr id="118" name="Google Shape;118;p5"/>
          <p:cNvPicPr preferRelativeResize="0"/>
          <p:nvPr/>
        </p:nvPicPr>
        <p:blipFill rotWithShape="1">
          <a:blip r:embed="rId6">
            <a:alphaModFix/>
          </a:blip>
          <a:srcRect b="0" l="0" r="0" t="0"/>
          <a:stretch/>
        </p:blipFill>
        <p:spPr>
          <a:xfrm>
            <a:off x="6562500" y="1764526"/>
            <a:ext cx="2218000" cy="1477745"/>
          </a:xfrm>
          <a:prstGeom prst="rect">
            <a:avLst/>
          </a:prstGeom>
          <a:noFill/>
          <a:ln>
            <a:noFill/>
          </a:ln>
        </p:spPr>
      </p:pic>
      <p:pic>
        <p:nvPicPr>
          <p:cNvPr id="119" name="Google Shape;119;p5"/>
          <p:cNvPicPr preferRelativeResize="0"/>
          <p:nvPr/>
        </p:nvPicPr>
        <p:blipFill>
          <a:blip r:embed="rId7">
            <a:alphaModFix/>
          </a:blip>
          <a:stretch>
            <a:fillRect/>
          </a:stretch>
        </p:blipFill>
        <p:spPr>
          <a:xfrm>
            <a:off x="572850" y="2510700"/>
            <a:ext cx="5593344" cy="2397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61fac2e8bc_0_0"/>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9" name="Google Shape;199;g261fac2e8bc_0_0"/>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 name="Google Shape;200;g261fac2e8bc_0_0"/>
          <p:cNvSpPr txBox="1"/>
          <p:nvPr/>
        </p:nvSpPr>
        <p:spPr>
          <a:xfrm>
            <a:off x="139118" y="73649"/>
            <a:ext cx="550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extLst>
                  <a:ext uri="http://customooxmlschemas.google.com/">
                    <go:slidesCustomData xmlns:go="http://customooxmlschemas.google.com/" textRoundtripDataId="0"/>
                  </a:ext>
                </a:extLst>
              </a:rPr>
              <a:t>GovPrint Delivery Strategy</a:t>
            </a:r>
            <a:endParaRPr b="0" i="0" sz="1800" u="none" cap="none" strike="noStrike">
              <a:solidFill>
                <a:srgbClr val="000000"/>
              </a:solidFill>
              <a:latin typeface="Arial"/>
              <a:ea typeface="Arial"/>
              <a:cs typeface="Arial"/>
              <a:sym typeface="Arial"/>
            </a:endParaRPr>
          </a:p>
        </p:txBody>
      </p:sp>
      <p:sp>
        <p:nvSpPr>
          <p:cNvPr id="201" name="Google Shape;201;g261fac2e8bc_0_0"/>
          <p:cNvSpPr txBox="1"/>
          <p:nvPr/>
        </p:nvSpPr>
        <p:spPr>
          <a:xfrm>
            <a:off x="139125" y="442950"/>
            <a:ext cx="8877900" cy="432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US" sz="1100" u="none" cap="none" strike="noStrike">
                <a:solidFill>
                  <a:schemeClr val="dk1"/>
                </a:solidFill>
                <a:latin typeface="Arial"/>
                <a:ea typeface="Arial"/>
                <a:cs typeface="Arial"/>
                <a:sym typeface="Arial"/>
              </a:rPr>
              <a:t>Strategic Context</a:t>
            </a:r>
            <a:endParaRPr b="1"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‘One Estate’ is a core component of the Civil Service Interoperability Programme and is an enabler for Civil Service Reform.</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Civil Service Operations Board (CSOB) has mandated that Government departments should adopt common property technology (PropTech) to create interoperable buildings that support mobile working - flexible estate supporting flexible working - </a:t>
            </a:r>
            <a:r>
              <a:rPr lang="en-US" sz="1100">
                <a:solidFill>
                  <a:schemeClr val="dk1"/>
                </a:solidFill>
              </a:rPr>
              <a:t>this includes GovPrint</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GovPrint is part of a range of GPA PropTech services supporting interoperability including Single Building Shared Networks, GovWifi, GovPass, Space Booking and Audio Visual Standards</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The ability for users to access print services across the government estate is a core requirement to delivering interoperable buildings</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Interoperability is core to GPAs approach to all PropTech</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US" sz="1100" u="none" cap="none" strike="noStrike">
                <a:solidFill>
                  <a:schemeClr val="dk1"/>
                </a:solidFill>
                <a:latin typeface="Arial"/>
                <a:ea typeface="Arial"/>
                <a:cs typeface="Arial"/>
                <a:sym typeface="Arial"/>
              </a:rPr>
              <a:t>Delivering GovPrint</a:t>
            </a:r>
            <a:endParaRPr b="1"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Delivery options</a:t>
            </a:r>
            <a:endParaRPr b="0" i="0" sz="11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Single print service across government - not deliverable</a:t>
            </a:r>
            <a:endParaRPr b="0" i="0" sz="11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45720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Enable guest printing in all print services - would not provide a user friendly and consistent service plus high management costs and security risks</a:t>
            </a:r>
            <a:endParaRPr sz="1100">
              <a:solidFill>
                <a:schemeClr val="dk1"/>
              </a:solidFill>
            </a:endParaRPr>
          </a:p>
          <a:p>
            <a:pPr indent="0" lvl="0" marL="457200" marR="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45720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Move to a ‘</a:t>
            </a:r>
            <a:r>
              <a:rPr b="0" i="1" lang="en-US" sz="1100" u="none" cap="none" strike="noStrike">
                <a:solidFill>
                  <a:schemeClr val="dk1"/>
                </a:solidFill>
                <a:latin typeface="Arial"/>
                <a:ea typeface="Arial"/>
                <a:cs typeface="Arial"/>
                <a:sym typeface="Arial"/>
              </a:rPr>
              <a:t>GovPrint ecosystem</a:t>
            </a:r>
            <a:r>
              <a:rPr b="0" i="0" lang="en-US" sz="1100" u="none" cap="none" strike="noStrike">
                <a:solidFill>
                  <a:schemeClr val="dk1"/>
                </a:solidFill>
                <a:latin typeface="Arial"/>
                <a:ea typeface="Arial"/>
                <a:cs typeface="Arial"/>
                <a:sym typeface="Arial"/>
              </a:rPr>
              <a:t>’ with multiple interoperable cloud print services that can support flexible service delivery</a:t>
            </a:r>
            <a:endParaRPr sz="11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
          <p:cNvSpPr/>
          <p:nvPr/>
        </p:nvSpPr>
        <p:spPr>
          <a:xfrm>
            <a:off x="0" y="-1"/>
            <a:ext cx="9144000" cy="516467"/>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7" name="Google Shape;207;p8"/>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8" name="Google Shape;208;p8"/>
          <p:cNvSpPr txBox="1"/>
          <p:nvPr/>
        </p:nvSpPr>
        <p:spPr>
          <a:xfrm>
            <a:off x="183501" y="125483"/>
            <a:ext cx="5792400" cy="277200"/>
          </a:xfrm>
          <a:prstGeom prst="rect">
            <a:avLst/>
          </a:prstGeom>
          <a:noFill/>
          <a:ln>
            <a:noFill/>
          </a:ln>
        </p:spPr>
        <p:txBody>
          <a:bodyPr anchorCtr="0" anchor="t" bIns="0" lIns="0"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GovPrint Delivery Strategy</a:t>
            </a:r>
            <a:endParaRPr b="0" i="0" sz="1800" u="none" cap="none" strike="noStrike">
              <a:solidFill>
                <a:schemeClr val="lt1"/>
              </a:solidFill>
              <a:latin typeface="Arial"/>
              <a:ea typeface="Arial"/>
              <a:cs typeface="Arial"/>
              <a:sym typeface="Arial"/>
            </a:endParaRPr>
          </a:p>
        </p:txBody>
      </p:sp>
      <p:sp>
        <p:nvSpPr>
          <p:cNvPr id="209" name="Google Shape;209;p8"/>
          <p:cNvSpPr txBox="1"/>
          <p:nvPr/>
        </p:nvSpPr>
        <p:spPr>
          <a:xfrm>
            <a:off x="183500" y="645575"/>
            <a:ext cx="8226600" cy="2401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lang="en-US" sz="1200">
                <a:solidFill>
                  <a:schemeClr val="dk1"/>
                </a:solidFill>
              </a:rPr>
              <a:t>GovPrint</a:t>
            </a:r>
            <a:r>
              <a:rPr b="1" i="0" lang="en-US" sz="1200" u="none" cap="none" strike="noStrike">
                <a:solidFill>
                  <a:schemeClr val="dk1"/>
                </a:solidFill>
                <a:latin typeface="Arial"/>
                <a:ea typeface="Arial"/>
                <a:cs typeface="Arial"/>
                <a:sym typeface="Arial"/>
                <a:extLst>
                  <a:ext uri="http://customooxmlschemas.google.com/">
                    <go:slidesCustomData xmlns:go="http://customooxmlschemas.google.com/" textRoundtripDataId="1"/>
                  </a:ext>
                </a:extLst>
              </a:rPr>
              <a:t> Strategy</a:t>
            </a:r>
            <a:endParaRPr b="1"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GPA adopted a multi-phase approach to deliver the </a:t>
            </a:r>
            <a:r>
              <a:rPr b="0" i="1" lang="en-US" sz="1200" u="none" cap="none" strike="noStrike">
                <a:solidFill>
                  <a:schemeClr val="dk1"/>
                </a:solidFill>
                <a:latin typeface="Arial"/>
                <a:ea typeface="Arial"/>
                <a:cs typeface="Arial"/>
                <a:sym typeface="Arial"/>
              </a:rPr>
              <a:t>GovPrint ecosystem</a:t>
            </a:r>
            <a:endParaRPr b="0" i="1"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0" lang="en-US" sz="1200" u="none" cap="none" strike="noStrike">
                <a:solidFill>
                  <a:schemeClr val="dk1"/>
                </a:solidFill>
                <a:latin typeface="Arial"/>
                <a:ea typeface="Arial"/>
                <a:cs typeface="Arial"/>
                <a:sym typeface="Arial"/>
              </a:rPr>
              <a:t>Phase  1 - Single GPA contract with single supplier - </a:t>
            </a:r>
            <a:r>
              <a:rPr b="0" i="1" lang="en-US" sz="1200" u="none" cap="none" strike="noStrike">
                <a:solidFill>
                  <a:schemeClr val="dk1"/>
                </a:solidFill>
                <a:latin typeface="Arial"/>
                <a:ea typeface="Arial"/>
                <a:cs typeface="Arial"/>
                <a:sym typeface="Arial"/>
              </a:rPr>
              <a:t>single supplier for cloud and hardware</a:t>
            </a:r>
            <a:r>
              <a:rPr b="0" i="0" lang="en-US" sz="1200" u="none" cap="none" strike="noStrike">
                <a:solidFill>
                  <a:schemeClr val="dk1"/>
                </a:solidFill>
                <a:latin typeface="Arial"/>
                <a:ea typeface="Arial"/>
                <a:cs typeface="Arial"/>
                <a:sym typeface="Arial"/>
              </a:rPr>
              <a:t> (current situation)</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0" lang="en-US" sz="1200" u="none" cap="none" strike="noStrike">
                <a:solidFill>
                  <a:schemeClr val="dk1"/>
                </a:solidFill>
                <a:latin typeface="Arial"/>
                <a:ea typeface="Arial"/>
                <a:cs typeface="Arial"/>
                <a:sym typeface="Arial"/>
              </a:rPr>
              <a:t>Phase 2 - Additional hardware providers as service expands - </a:t>
            </a:r>
            <a:r>
              <a:rPr b="0" i="1" lang="en-US" sz="1200" u="none" cap="none" strike="noStrike">
                <a:solidFill>
                  <a:schemeClr val="dk1"/>
                </a:solidFill>
                <a:latin typeface="Arial"/>
                <a:ea typeface="Arial"/>
                <a:cs typeface="Arial"/>
                <a:sym typeface="Arial"/>
              </a:rPr>
              <a:t>single supplier for cloud / multiple suppliers for hardware</a:t>
            </a:r>
            <a:endParaRPr b="0" i="1"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2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0" lang="en-US" sz="1200" u="none" cap="none" strike="noStrike">
                <a:solidFill>
                  <a:schemeClr val="dk1"/>
                </a:solidFill>
                <a:latin typeface="Arial"/>
                <a:ea typeface="Arial"/>
                <a:cs typeface="Arial"/>
                <a:sym typeface="Arial"/>
              </a:rPr>
              <a:t>Phase 3 - Interoperable cloud services - </a:t>
            </a:r>
            <a:r>
              <a:rPr b="0" i="1" lang="en-US" sz="1200" u="none" cap="none" strike="noStrike">
                <a:solidFill>
                  <a:schemeClr val="dk1"/>
                </a:solidFill>
                <a:latin typeface="Arial"/>
                <a:ea typeface="Arial"/>
                <a:cs typeface="Arial"/>
                <a:sym typeface="Arial"/>
              </a:rPr>
              <a:t>multiple suppliers for interoperable cloud and hardware</a:t>
            </a:r>
            <a:endParaRPr b="0" i="1"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5"/>
          <p:cNvSpPr/>
          <p:nvPr/>
        </p:nvSpPr>
        <p:spPr>
          <a:xfrm>
            <a:off x="0" y="-1"/>
            <a:ext cx="9144000" cy="516467"/>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5" name="Google Shape;215;p15"/>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6" name="Google Shape;216;p15"/>
          <p:cNvSpPr txBox="1"/>
          <p:nvPr/>
        </p:nvSpPr>
        <p:spPr>
          <a:xfrm>
            <a:off x="110068" y="76199"/>
            <a:ext cx="550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lt1"/>
                </a:solidFill>
              </a:rPr>
              <a:t>Previous Market Engagement</a:t>
            </a:r>
            <a:endParaRPr b="0" i="0" sz="1800" u="none" cap="none" strike="noStrike">
              <a:solidFill>
                <a:srgbClr val="000000"/>
              </a:solidFill>
              <a:latin typeface="Arial"/>
              <a:ea typeface="Arial"/>
              <a:cs typeface="Arial"/>
              <a:sym typeface="Arial"/>
            </a:endParaRPr>
          </a:p>
        </p:txBody>
      </p:sp>
      <p:sp>
        <p:nvSpPr>
          <p:cNvPr id="217" name="Google Shape;217;p15"/>
          <p:cNvSpPr txBox="1"/>
          <p:nvPr/>
        </p:nvSpPr>
        <p:spPr>
          <a:xfrm>
            <a:off x="36450" y="633475"/>
            <a:ext cx="8927400" cy="42027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Char char="●"/>
            </a:pPr>
            <a:r>
              <a:rPr lang="en-US" sz="1600">
                <a:solidFill>
                  <a:schemeClr val="dk2"/>
                </a:solidFill>
              </a:rPr>
              <a:t>RM6361 (replacement of RM6174) Prior Information Notice (PIN) issued 16th November 2023 (2023/S 000-034740).</a:t>
            </a:r>
            <a:endParaRPr sz="1600">
              <a:solidFill>
                <a:schemeClr val="dk2"/>
              </a:solidFill>
            </a:endParaRPr>
          </a:p>
          <a:p>
            <a:pPr indent="-330200" lvl="0" marL="457200" rtl="0" algn="l">
              <a:spcBef>
                <a:spcPts val="0"/>
              </a:spcBef>
              <a:spcAft>
                <a:spcPts val="0"/>
              </a:spcAft>
              <a:buClr>
                <a:schemeClr val="dk2"/>
              </a:buClr>
              <a:buSzPts val="1600"/>
              <a:buChar char="●"/>
            </a:pPr>
            <a:r>
              <a:rPr lang="en-US" sz="1600">
                <a:solidFill>
                  <a:schemeClr val="dk2"/>
                </a:solidFill>
              </a:rPr>
              <a:t>TechUK Webinar held on 24th November 2023 with follow up 1-2-1 supplier sessions.</a:t>
            </a:r>
            <a:endParaRPr sz="1600">
              <a:solidFill>
                <a:schemeClr val="dk2"/>
              </a:solidFill>
            </a:endParaRPr>
          </a:p>
          <a:p>
            <a:pPr indent="-330200" lvl="0" marL="457200" rtl="0" algn="l">
              <a:spcBef>
                <a:spcPts val="0"/>
              </a:spcBef>
              <a:spcAft>
                <a:spcPts val="0"/>
              </a:spcAft>
              <a:buClr>
                <a:schemeClr val="dk2"/>
              </a:buClr>
              <a:buSzPts val="1600"/>
              <a:buChar char="●"/>
            </a:pPr>
            <a:r>
              <a:rPr lang="en-US" sz="1600">
                <a:solidFill>
                  <a:schemeClr val="dk2"/>
                </a:solidFill>
              </a:rPr>
              <a:t>Suppliers submitted responses to 10 key questions on 12th January 2024.</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Responses determined future strategy:</a:t>
            </a:r>
            <a:endParaRPr sz="1600">
              <a:solidFill>
                <a:schemeClr val="dk2"/>
              </a:solidFill>
            </a:endParaRPr>
          </a:p>
          <a:p>
            <a:pPr indent="0" lvl="0" marL="457200" rtl="0" algn="l">
              <a:spcBef>
                <a:spcPts val="0"/>
              </a:spcBef>
              <a:spcAft>
                <a:spcPts val="0"/>
              </a:spcAft>
              <a:buNone/>
            </a:pPr>
            <a:r>
              <a:t/>
            </a:r>
            <a:endParaRPr sz="1800">
              <a:solidFill>
                <a:schemeClr val="dk2"/>
              </a:solidFill>
            </a:endParaRPr>
          </a:p>
        </p:txBody>
      </p:sp>
      <p:pic>
        <p:nvPicPr>
          <p:cNvPr id="218" name="Google Shape;218;p15"/>
          <p:cNvPicPr preferRelativeResize="0"/>
          <p:nvPr/>
        </p:nvPicPr>
        <p:blipFill>
          <a:blip r:embed="rId3">
            <a:alphaModFix/>
          </a:blip>
          <a:stretch>
            <a:fillRect/>
          </a:stretch>
        </p:blipFill>
        <p:spPr>
          <a:xfrm>
            <a:off x="1260275" y="2416525"/>
            <a:ext cx="6479751" cy="2145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da8202c0ea_0_1"/>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4" name="Google Shape;224;g2da8202c0ea_0_1"/>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5" name="Google Shape;225;g2da8202c0ea_0_1"/>
          <p:cNvSpPr txBox="1"/>
          <p:nvPr/>
        </p:nvSpPr>
        <p:spPr>
          <a:xfrm>
            <a:off x="139118" y="73649"/>
            <a:ext cx="550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lt1"/>
                </a:solidFill>
              </a:rPr>
              <a:t>What we learnt from Market Engagement</a:t>
            </a:r>
            <a:endParaRPr b="0" i="0" sz="1800" u="none" cap="none" strike="noStrike">
              <a:solidFill>
                <a:srgbClr val="000000"/>
              </a:solidFill>
              <a:latin typeface="Arial"/>
              <a:ea typeface="Arial"/>
              <a:cs typeface="Arial"/>
              <a:sym typeface="Arial"/>
            </a:endParaRPr>
          </a:p>
        </p:txBody>
      </p:sp>
      <p:sp>
        <p:nvSpPr>
          <p:cNvPr id="226" name="Google Shape;226;g2da8202c0ea_0_1"/>
          <p:cNvSpPr txBox="1"/>
          <p:nvPr/>
        </p:nvSpPr>
        <p:spPr>
          <a:xfrm>
            <a:off x="531000" y="883050"/>
            <a:ext cx="7807500" cy="3846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US" sz="1800">
                <a:solidFill>
                  <a:schemeClr val="dk1"/>
                </a:solidFill>
              </a:rPr>
              <a:t>GPA’s goal of interoperable clouds with multiple suppliers is not currently feasible, but possible in the next 2-3 years</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Key challenges GPA will need to support solution of for interoperability to be feasible.</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Suggestion to develop printing standard with MOPRIA or PWG</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Interoperable Cloud remains GPA’s long term goal. How this will be achieved remains to be determined however further market engagement is likely.</a:t>
            </a:r>
            <a:endParaRPr sz="1800">
              <a:solidFill>
                <a:schemeClr val="dk1"/>
              </a:solidFill>
            </a:endParaRPr>
          </a:p>
          <a:p>
            <a:pPr indent="0" lvl="0" marL="0" rtl="0" algn="l">
              <a:spcBef>
                <a:spcPts val="0"/>
              </a:spcBef>
              <a:spcAft>
                <a:spcPts val="0"/>
              </a:spcAft>
              <a:buNone/>
            </a:pPr>
            <a:r>
              <a:t/>
            </a:r>
            <a:endParaRPr sz="1800">
              <a:solidFill>
                <a:schemeClr val="dk1"/>
              </a:solidFill>
              <a:extLst>
                <a:ext uri="http://customooxmlschemas.google.com/">
                  <go:slidesCustomData xmlns:go="http://customooxmlschemas.google.com/" textRoundtripDataId="2"/>
                </a:ext>
              </a:extLst>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de8d9fdaff_0_5"/>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2" name="Google Shape;232;g2de8d9fdaff_0_5"/>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3" name="Google Shape;233;g2de8d9fdaff_0_5"/>
          <p:cNvSpPr txBox="1"/>
          <p:nvPr/>
        </p:nvSpPr>
        <p:spPr>
          <a:xfrm>
            <a:off x="139118" y="73649"/>
            <a:ext cx="550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lt1"/>
                </a:solidFill>
              </a:rPr>
              <a:t>GovPrint Future Strategy</a:t>
            </a:r>
            <a:endParaRPr b="0" i="0" sz="1800" u="none" cap="none" strike="noStrike">
              <a:solidFill>
                <a:srgbClr val="000000"/>
              </a:solidFill>
              <a:latin typeface="Arial"/>
              <a:ea typeface="Arial"/>
              <a:cs typeface="Arial"/>
              <a:sym typeface="Arial"/>
            </a:endParaRPr>
          </a:p>
        </p:txBody>
      </p:sp>
      <p:sp>
        <p:nvSpPr>
          <p:cNvPr id="234" name="Google Shape;234;g2de8d9fdaff_0_5"/>
          <p:cNvSpPr txBox="1"/>
          <p:nvPr/>
        </p:nvSpPr>
        <p:spPr>
          <a:xfrm>
            <a:off x="531000" y="883050"/>
            <a:ext cx="7807500" cy="38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50">
                <a:solidFill>
                  <a:srgbClr val="444746"/>
                </a:solidFill>
                <a:highlight>
                  <a:srgbClr val="FFFFFF"/>
                </a:highlight>
                <a:latin typeface="Roboto"/>
                <a:ea typeface="Roboto"/>
                <a:cs typeface="Roboto"/>
                <a:sym typeface="Roboto"/>
              </a:rPr>
              <a:t>Going forward GovPrint will be supported via two key procurements:</a:t>
            </a:r>
            <a:endParaRPr sz="1350">
              <a:solidFill>
                <a:srgbClr val="44474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350">
              <a:solidFill>
                <a:srgbClr val="444746"/>
              </a:solidFill>
              <a:highlight>
                <a:srgbClr val="FFFFFF"/>
              </a:highlight>
              <a:latin typeface="Roboto"/>
              <a:ea typeface="Roboto"/>
              <a:cs typeface="Roboto"/>
              <a:sym typeface="Roboto"/>
            </a:endParaRPr>
          </a:p>
          <a:p>
            <a:pPr indent="-314325" lvl="0" marL="457200" rtl="0" algn="l">
              <a:spcBef>
                <a:spcPts val="0"/>
              </a:spcBef>
              <a:spcAft>
                <a:spcPts val="0"/>
              </a:spcAft>
              <a:buClr>
                <a:srgbClr val="444746"/>
              </a:buClr>
              <a:buSzPts val="1350"/>
              <a:buFont typeface="Roboto"/>
              <a:buChar char="●"/>
            </a:pPr>
            <a:r>
              <a:rPr lang="en-US" sz="1350">
                <a:solidFill>
                  <a:srgbClr val="444746"/>
                </a:solidFill>
                <a:highlight>
                  <a:srgbClr val="FFFFFF"/>
                </a:highlight>
                <a:latin typeface="Roboto"/>
                <a:ea typeface="Roboto"/>
                <a:cs typeface="Roboto"/>
                <a:sym typeface="Roboto"/>
              </a:rPr>
              <a:t>GovPrint Cloud - Single Cloud contract placed by GPA</a:t>
            </a:r>
            <a:endParaRPr sz="1350">
              <a:solidFill>
                <a:srgbClr val="444746"/>
              </a:solidFill>
              <a:highlight>
                <a:srgbClr val="FFFFFF"/>
              </a:highlight>
              <a:latin typeface="Roboto"/>
              <a:ea typeface="Roboto"/>
              <a:cs typeface="Roboto"/>
              <a:sym typeface="Roboto"/>
            </a:endParaRPr>
          </a:p>
          <a:p>
            <a:pPr indent="-314325" lvl="0" marL="457200" rtl="0" algn="l">
              <a:spcBef>
                <a:spcPts val="0"/>
              </a:spcBef>
              <a:spcAft>
                <a:spcPts val="0"/>
              </a:spcAft>
              <a:buClr>
                <a:srgbClr val="444746"/>
              </a:buClr>
              <a:buSzPts val="1350"/>
              <a:buFont typeface="Roboto"/>
              <a:buChar char="●"/>
            </a:pPr>
            <a:r>
              <a:rPr lang="en-US" sz="1350">
                <a:solidFill>
                  <a:srgbClr val="444746"/>
                </a:solidFill>
                <a:highlight>
                  <a:srgbClr val="FFFFFF"/>
                </a:highlight>
                <a:latin typeface="Roboto"/>
                <a:ea typeface="Roboto"/>
                <a:cs typeface="Roboto"/>
                <a:sym typeface="Roboto"/>
              </a:rPr>
              <a:t>GovPrint Lot under </a:t>
            </a:r>
            <a:r>
              <a:rPr lang="en-US" sz="1350">
                <a:solidFill>
                  <a:srgbClr val="444746"/>
                </a:solidFill>
                <a:highlight>
                  <a:srgbClr val="FFFFFF"/>
                </a:highlight>
                <a:latin typeface="Roboto"/>
                <a:ea typeface="Roboto"/>
                <a:cs typeface="Roboto"/>
                <a:sym typeface="Roboto"/>
              </a:rPr>
              <a:t>RM6361 framework for Devices and Associated Services with multiple suppliers placed by CCS</a:t>
            </a:r>
            <a:endParaRPr sz="1350">
              <a:solidFill>
                <a:srgbClr val="44474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350">
              <a:solidFill>
                <a:srgbClr val="44474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350">
              <a:solidFill>
                <a:srgbClr val="44474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350">
              <a:solidFill>
                <a:srgbClr val="444746"/>
              </a:solidFill>
              <a:highlight>
                <a:srgbClr val="FFFFFF"/>
              </a:highlight>
              <a:latin typeface="Roboto"/>
              <a:ea typeface="Roboto"/>
              <a:cs typeface="Roboto"/>
              <a:sym typeface="Roboto"/>
            </a:endParaRPr>
          </a:p>
          <a:p>
            <a:pPr indent="0" lvl="0" marL="0" rtl="0" algn="l">
              <a:spcBef>
                <a:spcPts val="0"/>
              </a:spcBef>
              <a:spcAft>
                <a:spcPts val="0"/>
              </a:spcAft>
              <a:buNone/>
            </a:pPr>
            <a:r>
              <a:rPr lang="en-US" sz="1350">
                <a:solidFill>
                  <a:srgbClr val="444746"/>
                </a:solidFill>
                <a:highlight>
                  <a:srgbClr val="FFFFFF"/>
                </a:highlight>
                <a:latin typeface="Roboto"/>
                <a:ea typeface="Roboto"/>
                <a:cs typeface="Roboto"/>
                <a:sym typeface="Roboto"/>
              </a:rPr>
              <a:t>This supports the following procurement models for our clients desiring GovPrint:</a:t>
            </a:r>
            <a:endParaRPr sz="1350">
              <a:solidFill>
                <a:srgbClr val="44474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350">
              <a:solidFill>
                <a:srgbClr val="444746"/>
              </a:solidFill>
              <a:highlight>
                <a:srgbClr val="FFFFFF"/>
              </a:highlight>
              <a:latin typeface="Roboto"/>
              <a:ea typeface="Roboto"/>
              <a:cs typeface="Roboto"/>
              <a:sym typeface="Roboto"/>
            </a:endParaRPr>
          </a:p>
          <a:p>
            <a:pPr indent="-314325" lvl="0" marL="457200" rtl="0" algn="l">
              <a:spcBef>
                <a:spcPts val="0"/>
              </a:spcBef>
              <a:spcAft>
                <a:spcPts val="0"/>
              </a:spcAft>
              <a:buClr>
                <a:srgbClr val="444746"/>
              </a:buClr>
              <a:buSzPts val="1350"/>
              <a:buFont typeface="Roboto"/>
              <a:buChar char="●"/>
            </a:pPr>
            <a:r>
              <a:rPr lang="en-US" sz="1350">
                <a:solidFill>
                  <a:srgbClr val="444746"/>
                </a:solidFill>
                <a:highlight>
                  <a:srgbClr val="FFFFFF"/>
                </a:highlight>
                <a:latin typeface="Roboto"/>
                <a:ea typeface="Roboto"/>
                <a:cs typeface="Roboto"/>
                <a:sym typeface="Roboto"/>
              </a:rPr>
              <a:t>Consume GPA GovPrint Managed service (Use GPA contracts for devices and cloud - Managed by GPA)</a:t>
            </a:r>
            <a:endParaRPr sz="1350">
              <a:solidFill>
                <a:srgbClr val="444746"/>
              </a:solidFill>
              <a:highlight>
                <a:srgbClr val="FFFFFF"/>
              </a:highlight>
              <a:latin typeface="Roboto"/>
              <a:ea typeface="Roboto"/>
              <a:cs typeface="Roboto"/>
              <a:sym typeface="Roboto"/>
            </a:endParaRPr>
          </a:p>
          <a:p>
            <a:pPr indent="-314325" lvl="0" marL="457200" rtl="0" algn="l">
              <a:spcBef>
                <a:spcPts val="0"/>
              </a:spcBef>
              <a:spcAft>
                <a:spcPts val="0"/>
              </a:spcAft>
              <a:buClr>
                <a:srgbClr val="444746"/>
              </a:buClr>
              <a:buSzPts val="1350"/>
              <a:buFont typeface="Roboto"/>
              <a:buChar char="●"/>
            </a:pPr>
            <a:r>
              <a:rPr lang="en-US" sz="1350">
                <a:solidFill>
                  <a:srgbClr val="444746"/>
                </a:solidFill>
                <a:highlight>
                  <a:srgbClr val="FFFFFF"/>
                </a:highlight>
                <a:latin typeface="Roboto"/>
                <a:ea typeface="Roboto"/>
                <a:cs typeface="Roboto"/>
                <a:sym typeface="Roboto"/>
              </a:rPr>
              <a:t>Client managed GovPrint Service (Client places call off contract for devices and uses GPA cloud contract)</a:t>
            </a:r>
            <a:endParaRPr sz="1350">
              <a:solidFill>
                <a:srgbClr val="444746"/>
              </a:solidFill>
              <a:highlight>
                <a:srgbClr val="FFFFFF"/>
              </a:highlight>
              <a:latin typeface="Roboto"/>
              <a:ea typeface="Roboto"/>
              <a:cs typeface="Roboto"/>
              <a:sym typeface="Roboto"/>
            </a:endParaRPr>
          </a:p>
          <a:p>
            <a:pPr indent="-314325" lvl="0" marL="457200" rtl="0" algn="l">
              <a:spcBef>
                <a:spcPts val="0"/>
              </a:spcBef>
              <a:spcAft>
                <a:spcPts val="0"/>
              </a:spcAft>
              <a:buClr>
                <a:srgbClr val="444746"/>
              </a:buClr>
              <a:buSzPts val="1350"/>
              <a:buFont typeface="Roboto"/>
              <a:buChar char="●"/>
            </a:pPr>
            <a:r>
              <a:rPr lang="en-US" sz="1350">
                <a:solidFill>
                  <a:srgbClr val="444746"/>
                </a:solidFill>
                <a:highlight>
                  <a:srgbClr val="FFFFFF"/>
                </a:highlight>
                <a:latin typeface="Roboto"/>
                <a:ea typeface="Roboto"/>
                <a:cs typeface="Roboto"/>
                <a:sym typeface="Roboto"/>
              </a:rPr>
              <a:t>Client owned devices accessing GovPrint (Client owns devices and uses GPA cloud contract)</a:t>
            </a:r>
            <a:endParaRPr sz="1350">
              <a:solidFill>
                <a:srgbClr val="444746"/>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0"/>
              </a:spcBef>
              <a:spcAft>
                <a:spcPts val="0"/>
              </a:spcAft>
              <a:buNone/>
            </a:pPr>
            <a:r>
              <a:t/>
            </a:r>
            <a:endParaRPr sz="1050">
              <a:solidFill>
                <a:srgbClr val="444746"/>
              </a:solidFill>
              <a:highlight>
                <a:srgbClr val="FFFFFF"/>
              </a:highlight>
              <a:latin typeface="Roboto"/>
              <a:ea typeface="Roboto"/>
              <a:cs typeface="Roboto"/>
              <a:sym typeface="Roboto"/>
              <a:extLst>
                <a:ext uri="http://customooxmlschemas.google.com/">
                  <go:slidesCustomData xmlns:go="http://customooxmlschemas.google.com/" textRoundtripDataId="3"/>
                </a:ext>
              </a:extLst>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da8202c0ea_1_5"/>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0" name="Google Shape;240;g2da8202c0ea_1_5"/>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1" name="Google Shape;241;g2da8202c0ea_1_5"/>
          <p:cNvSpPr txBox="1"/>
          <p:nvPr/>
        </p:nvSpPr>
        <p:spPr>
          <a:xfrm>
            <a:off x="139118" y="73649"/>
            <a:ext cx="550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lt1"/>
                </a:solidFill>
              </a:rPr>
              <a:t>GovPrint Cloud Requirements</a:t>
            </a:r>
            <a:endParaRPr b="0" i="0" sz="1800" u="none" cap="none" strike="noStrike">
              <a:solidFill>
                <a:srgbClr val="000000"/>
              </a:solidFill>
              <a:latin typeface="Arial"/>
              <a:ea typeface="Arial"/>
              <a:cs typeface="Arial"/>
              <a:sym typeface="Arial"/>
            </a:endParaRPr>
          </a:p>
        </p:txBody>
      </p:sp>
      <p:sp>
        <p:nvSpPr>
          <p:cNvPr id="242" name="Google Shape;242;g2da8202c0ea_1_5"/>
          <p:cNvSpPr txBox="1"/>
          <p:nvPr/>
        </p:nvSpPr>
        <p:spPr>
          <a:xfrm>
            <a:off x="531000" y="516600"/>
            <a:ext cx="7807500" cy="44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2"/>
                </a:solidFill>
              </a:rPr>
              <a:t>User Journeys</a:t>
            </a:r>
            <a:endParaRPr sz="1800">
              <a:solidFill>
                <a:schemeClr val="dk2"/>
              </a:solidFill>
            </a:endParaRPr>
          </a:p>
          <a:p>
            <a:pPr indent="0" lvl="0" marL="457200" rtl="0" algn="l">
              <a:spcBef>
                <a:spcPts val="0"/>
              </a:spcBef>
              <a:spcAft>
                <a:spcPts val="0"/>
              </a:spcAft>
              <a:buNone/>
            </a:pPr>
            <a:r>
              <a:rPr lang="en-US" sz="1600">
                <a:solidFill>
                  <a:schemeClr val="dk2"/>
                </a:solidFill>
              </a:rPr>
              <a:t>Follow me print / direct print</a:t>
            </a:r>
            <a:endParaRPr sz="1600">
              <a:solidFill>
                <a:schemeClr val="dk2"/>
              </a:solidFill>
            </a:endParaRPr>
          </a:p>
          <a:p>
            <a:pPr indent="0" lvl="0" marL="457200" rtl="0" algn="l">
              <a:spcBef>
                <a:spcPts val="0"/>
              </a:spcBef>
              <a:spcAft>
                <a:spcPts val="0"/>
              </a:spcAft>
              <a:buNone/>
            </a:pPr>
            <a:r>
              <a:rPr lang="en-US" sz="1600">
                <a:solidFill>
                  <a:schemeClr val="dk2"/>
                </a:solidFill>
              </a:rPr>
              <a:t>Scan to email / scan to cloud storage</a:t>
            </a:r>
            <a:endParaRPr sz="1600">
              <a:solidFill>
                <a:schemeClr val="dk2"/>
              </a:solidFill>
            </a:endParaRPr>
          </a:p>
          <a:p>
            <a:pPr indent="0" lvl="0" marL="457200" rtl="0" algn="l">
              <a:spcBef>
                <a:spcPts val="0"/>
              </a:spcBef>
              <a:spcAft>
                <a:spcPts val="0"/>
              </a:spcAft>
              <a:buNone/>
            </a:pPr>
            <a:r>
              <a:rPr lang="en-US" sz="1600">
                <a:solidFill>
                  <a:schemeClr val="dk2"/>
                </a:solidFill>
              </a:rPr>
              <a:t>Users manage </a:t>
            </a:r>
            <a:r>
              <a:rPr lang="en-US" sz="1600">
                <a:solidFill>
                  <a:schemeClr val="dk2"/>
                </a:solidFill>
              </a:rPr>
              <a:t>themselves</a:t>
            </a:r>
            <a:r>
              <a:rPr lang="en-US" sz="1600">
                <a:solidFill>
                  <a:schemeClr val="dk2"/>
                </a:solidFill>
              </a:rPr>
              <a:t> e.g. registration, </a:t>
            </a:r>
            <a:r>
              <a:rPr lang="en-US" sz="1600">
                <a:solidFill>
                  <a:schemeClr val="dk2"/>
                </a:solidFill>
              </a:rPr>
              <a:t>linking</a:t>
            </a:r>
            <a:r>
              <a:rPr lang="en-US" sz="1600">
                <a:solidFill>
                  <a:schemeClr val="dk2"/>
                </a:solidFill>
              </a:rPr>
              <a:t> cards, forgotten passwords etc.</a:t>
            </a:r>
            <a:endParaRPr sz="16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US" sz="1800">
                <a:solidFill>
                  <a:schemeClr val="dk2"/>
                </a:solidFill>
              </a:rPr>
              <a:t>Integration with other GovX services</a:t>
            </a:r>
            <a:endParaRPr sz="18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GovWifi - preferred </a:t>
            </a:r>
            <a:r>
              <a:rPr lang="en-US" sz="1600">
                <a:solidFill>
                  <a:schemeClr val="dk2"/>
                </a:solidFill>
              </a:rPr>
              <a:t>method</a:t>
            </a:r>
            <a:r>
              <a:rPr lang="en-US" sz="1600">
                <a:solidFill>
                  <a:schemeClr val="dk2"/>
                </a:solidFill>
              </a:rPr>
              <a:t> to connect print devices to the GovPrint Cloud</a:t>
            </a:r>
            <a:endParaRPr sz="16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GovPass - preferred method for authentication at print devices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US" sz="1800">
                <a:solidFill>
                  <a:schemeClr val="dk2"/>
                </a:solidFill>
              </a:rPr>
              <a:t>Cloud Service</a:t>
            </a:r>
            <a:endParaRPr sz="18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Multi-tenant SaaS service model and public cloud deployment model</a:t>
            </a:r>
            <a:endParaRPr sz="1600">
              <a:solidFill>
                <a:schemeClr val="dk2"/>
              </a:solidFill>
            </a:endParaRPr>
          </a:p>
          <a:p>
            <a:pPr indent="0" lvl="0" marL="457200" rtl="0" algn="l">
              <a:spcBef>
                <a:spcPts val="0"/>
              </a:spcBef>
              <a:spcAft>
                <a:spcPts val="0"/>
              </a:spcAft>
              <a:buClr>
                <a:schemeClr val="dk1"/>
              </a:buClr>
              <a:buSzPts val="1100"/>
              <a:buFont typeface="Arial"/>
              <a:buNone/>
            </a:pPr>
            <a:r>
              <a:rPr lang="en-US" sz="1600">
                <a:solidFill>
                  <a:schemeClr val="dk2"/>
                </a:solidFill>
              </a:rPr>
              <a:t>GPA may wish to consider a dedicated public sector instance</a:t>
            </a:r>
            <a:endParaRPr sz="16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Tenancy structure</a:t>
            </a:r>
            <a:endParaRPr sz="1600">
              <a:solidFill>
                <a:schemeClr val="dk2"/>
              </a:solidFill>
            </a:endParaRPr>
          </a:p>
          <a:p>
            <a:pPr indent="0" lvl="0" marL="914400" marR="0" rtl="0" algn="l">
              <a:lnSpc>
                <a:spcPct val="100000"/>
              </a:lnSpc>
              <a:spcBef>
                <a:spcPts val="0"/>
              </a:spcBef>
              <a:spcAft>
                <a:spcPts val="0"/>
              </a:spcAft>
              <a:buNone/>
            </a:pPr>
            <a:r>
              <a:rPr lang="en-US">
                <a:solidFill>
                  <a:schemeClr val="dk2"/>
                </a:solidFill>
              </a:rPr>
              <a:t>Each client (department) has their own tenancy</a:t>
            </a:r>
            <a:endParaRPr>
              <a:solidFill>
                <a:schemeClr val="dk2"/>
              </a:solidFill>
            </a:endParaRPr>
          </a:p>
          <a:p>
            <a:pPr indent="0" lvl="0" marL="914400" marR="0" rtl="0" algn="l">
              <a:lnSpc>
                <a:spcPct val="100000"/>
              </a:lnSpc>
              <a:spcBef>
                <a:spcPts val="0"/>
              </a:spcBef>
              <a:spcAft>
                <a:spcPts val="0"/>
              </a:spcAft>
              <a:buNone/>
            </a:pPr>
            <a:r>
              <a:rPr lang="en-US">
                <a:solidFill>
                  <a:schemeClr val="dk2"/>
                </a:solidFill>
              </a:rPr>
              <a:t>Print devices can be shared across tenancies</a:t>
            </a:r>
            <a:endParaRPr>
              <a:solidFill>
                <a:schemeClr val="dk2"/>
              </a:solidFill>
            </a:endParaRPr>
          </a:p>
          <a:p>
            <a:pPr indent="0" lvl="0" marL="457200" marR="0" rtl="0" algn="l">
              <a:lnSpc>
                <a:spcPct val="100000"/>
              </a:lnSpc>
              <a:spcBef>
                <a:spcPts val="0"/>
              </a:spcBef>
              <a:spcAft>
                <a:spcPts val="0"/>
              </a:spcAft>
              <a:buNone/>
            </a:pPr>
            <a:r>
              <a:rPr lang="en-US" sz="1600">
                <a:solidFill>
                  <a:schemeClr val="dk2"/>
                </a:solidFill>
              </a:rPr>
              <a:t>Loose coupling with client IdAM (no central identity service)</a:t>
            </a:r>
            <a:endParaRPr sz="1600">
              <a:solidFill>
                <a:schemeClr val="dk2"/>
              </a:solidFill>
            </a:endParaRPr>
          </a:p>
          <a:p>
            <a:pPr indent="0" lvl="0" marL="457200" marR="0" rtl="0" algn="l">
              <a:lnSpc>
                <a:spcPct val="100000"/>
              </a:lnSpc>
              <a:spcBef>
                <a:spcPts val="0"/>
              </a:spcBef>
              <a:spcAft>
                <a:spcPts val="0"/>
              </a:spcAft>
              <a:buNone/>
            </a:pPr>
            <a:r>
              <a:t/>
            </a:r>
            <a:endParaRPr sz="16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ddd84a423d_0_0"/>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8" name="Google Shape;248;g2ddd84a423d_0_0"/>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9" name="Google Shape;249;g2ddd84a423d_0_0"/>
          <p:cNvSpPr txBox="1"/>
          <p:nvPr/>
        </p:nvSpPr>
        <p:spPr>
          <a:xfrm>
            <a:off x="139118" y="73649"/>
            <a:ext cx="550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lt1"/>
                </a:solidFill>
              </a:rPr>
              <a:t>GovPrint Cloud Requirements</a:t>
            </a:r>
            <a:endParaRPr b="0" i="0" sz="1800" u="none" cap="none" strike="noStrike">
              <a:solidFill>
                <a:srgbClr val="000000"/>
              </a:solidFill>
              <a:latin typeface="Arial"/>
              <a:ea typeface="Arial"/>
              <a:cs typeface="Arial"/>
              <a:sym typeface="Arial"/>
            </a:endParaRPr>
          </a:p>
        </p:txBody>
      </p:sp>
      <p:sp>
        <p:nvSpPr>
          <p:cNvPr id="250" name="Google Shape;250;g2ddd84a423d_0_0"/>
          <p:cNvSpPr txBox="1"/>
          <p:nvPr/>
        </p:nvSpPr>
        <p:spPr>
          <a:xfrm>
            <a:off x="531000" y="516600"/>
            <a:ext cx="7807500" cy="43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2"/>
                </a:solidFill>
              </a:rPr>
              <a:t>Cloud Service (cont.)</a:t>
            </a:r>
            <a:endParaRPr sz="18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EUC client</a:t>
            </a:r>
            <a:endParaRPr sz="1600">
              <a:solidFill>
                <a:schemeClr val="dk2"/>
              </a:solidFill>
            </a:endParaRPr>
          </a:p>
          <a:p>
            <a:pPr indent="0" lvl="0" marL="914400" marR="0" rtl="0" algn="l">
              <a:lnSpc>
                <a:spcPct val="100000"/>
              </a:lnSpc>
              <a:spcBef>
                <a:spcPts val="0"/>
              </a:spcBef>
              <a:spcAft>
                <a:spcPts val="0"/>
              </a:spcAft>
              <a:buNone/>
            </a:pPr>
            <a:r>
              <a:rPr lang="en-US">
                <a:solidFill>
                  <a:schemeClr val="dk2"/>
                </a:solidFill>
              </a:rPr>
              <a:t>Single driver / client for all supported print devices</a:t>
            </a:r>
            <a:endParaRPr>
              <a:solidFill>
                <a:schemeClr val="dk2"/>
              </a:solidFill>
            </a:endParaRPr>
          </a:p>
          <a:p>
            <a:pPr indent="0" lvl="0" marL="914400" marR="0" rtl="0" algn="l">
              <a:lnSpc>
                <a:spcPct val="100000"/>
              </a:lnSpc>
              <a:spcBef>
                <a:spcPts val="0"/>
              </a:spcBef>
              <a:spcAft>
                <a:spcPts val="0"/>
              </a:spcAft>
              <a:buNone/>
            </a:pPr>
            <a:r>
              <a:rPr lang="en-US">
                <a:solidFill>
                  <a:schemeClr val="dk2"/>
                </a:solidFill>
              </a:rPr>
              <a:t>Support for Windows, Mac, Chrome and mobile devices</a:t>
            </a:r>
            <a:endParaRPr>
              <a:solidFill>
                <a:schemeClr val="dk2"/>
              </a:solidFill>
            </a:endParaRPr>
          </a:p>
          <a:p>
            <a:pPr indent="0" lvl="0" marL="457200" marR="0" rtl="0" algn="l">
              <a:lnSpc>
                <a:spcPct val="100000"/>
              </a:lnSpc>
              <a:spcBef>
                <a:spcPts val="0"/>
              </a:spcBef>
              <a:spcAft>
                <a:spcPts val="0"/>
              </a:spcAft>
              <a:buNone/>
            </a:pPr>
            <a:r>
              <a:rPr lang="en-US" sz="1600">
                <a:solidFill>
                  <a:schemeClr val="dk2"/>
                </a:solidFill>
              </a:rPr>
              <a:t>Print device client</a:t>
            </a:r>
            <a:endParaRPr sz="1600">
              <a:solidFill>
                <a:schemeClr val="dk2"/>
              </a:solidFill>
            </a:endParaRPr>
          </a:p>
          <a:p>
            <a:pPr indent="0" lvl="0" marL="914400" marR="0" rtl="0" algn="l">
              <a:lnSpc>
                <a:spcPct val="100000"/>
              </a:lnSpc>
              <a:spcBef>
                <a:spcPts val="0"/>
              </a:spcBef>
              <a:spcAft>
                <a:spcPts val="0"/>
              </a:spcAft>
              <a:buNone/>
            </a:pPr>
            <a:r>
              <a:rPr lang="en-US">
                <a:solidFill>
                  <a:schemeClr val="dk2"/>
                </a:solidFill>
              </a:rPr>
              <a:t>Support for leading hardware suppliers</a:t>
            </a:r>
            <a:endParaRPr>
              <a:solidFill>
                <a:schemeClr val="dk2"/>
              </a:solidFill>
            </a:endParaRPr>
          </a:p>
          <a:p>
            <a:pPr indent="0" lvl="0" marL="914400" marR="0" rtl="0" algn="l">
              <a:lnSpc>
                <a:spcPct val="100000"/>
              </a:lnSpc>
              <a:spcBef>
                <a:spcPts val="0"/>
              </a:spcBef>
              <a:spcAft>
                <a:spcPts val="0"/>
              </a:spcAft>
              <a:buNone/>
            </a:pPr>
            <a:r>
              <a:rPr lang="en-US">
                <a:solidFill>
                  <a:schemeClr val="dk2"/>
                </a:solidFill>
              </a:rPr>
              <a:t>Simple intuitive and consistent UI</a:t>
            </a:r>
            <a:endParaRPr>
              <a:solidFill>
                <a:schemeClr val="dk2"/>
              </a:solidFill>
            </a:endParaRPr>
          </a:p>
          <a:p>
            <a:pPr indent="0" lvl="0" marL="914400" marR="0" rtl="0" algn="l">
              <a:lnSpc>
                <a:spcPct val="100000"/>
              </a:lnSpc>
              <a:spcBef>
                <a:spcPts val="0"/>
              </a:spcBef>
              <a:spcAft>
                <a:spcPts val="0"/>
              </a:spcAft>
              <a:buNone/>
            </a:pPr>
            <a:r>
              <a:rPr lang="en-US">
                <a:solidFill>
                  <a:schemeClr val="dk2"/>
                </a:solidFill>
              </a:rPr>
              <a:t>Extend beyond general office devices e.g. higher volume, wide format</a:t>
            </a:r>
            <a:endParaRPr>
              <a:solidFill>
                <a:schemeClr val="dk2"/>
              </a:solidFill>
            </a:endParaRPr>
          </a:p>
          <a:p>
            <a:pPr indent="0" lvl="0" marL="914400" marR="0" rtl="0" algn="l">
              <a:lnSpc>
                <a:spcPct val="100000"/>
              </a:lnSpc>
              <a:spcBef>
                <a:spcPts val="0"/>
              </a:spcBef>
              <a:spcAft>
                <a:spcPts val="0"/>
              </a:spcAft>
              <a:buNone/>
            </a:pPr>
            <a:r>
              <a:rPr lang="en-US">
                <a:solidFill>
                  <a:schemeClr val="dk2"/>
                </a:solidFill>
              </a:rPr>
              <a:t>Note: suppliers on CCS RM6361 GovPrint lot will supply fully compatible products</a:t>
            </a:r>
            <a:endParaRPr>
              <a:solidFill>
                <a:schemeClr val="dk2"/>
              </a:solidFill>
            </a:endParaRPr>
          </a:p>
          <a:p>
            <a:pPr indent="0" lvl="0" marL="914400" marR="0" rtl="0" algn="l">
              <a:lnSpc>
                <a:spcPct val="100000"/>
              </a:lnSpc>
              <a:spcBef>
                <a:spcPts val="0"/>
              </a:spcBef>
              <a:spcAft>
                <a:spcPts val="0"/>
              </a:spcAft>
              <a:buNone/>
            </a:pPr>
            <a:r>
              <a:t/>
            </a:r>
            <a:endParaRPr>
              <a:solidFill>
                <a:schemeClr val="dk2"/>
              </a:solidFill>
            </a:endParaRPr>
          </a:p>
          <a:p>
            <a:pPr indent="0" lvl="0" marL="0" marR="0" rtl="0" algn="l">
              <a:lnSpc>
                <a:spcPct val="100000"/>
              </a:lnSpc>
              <a:spcBef>
                <a:spcPts val="0"/>
              </a:spcBef>
              <a:spcAft>
                <a:spcPts val="0"/>
              </a:spcAft>
              <a:buNone/>
            </a:pPr>
            <a:r>
              <a:rPr lang="en-US" sz="1800">
                <a:solidFill>
                  <a:schemeClr val="dk2"/>
                </a:solidFill>
              </a:rPr>
              <a:t>Service management</a:t>
            </a:r>
            <a:endParaRPr sz="16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Minimal client administration</a:t>
            </a:r>
            <a:endParaRPr sz="16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Simple to onboard new clients, locations and print devices</a:t>
            </a:r>
            <a:endParaRPr sz="16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Dashboard - role based functionality - tenancy settings, status, reporting etc</a:t>
            </a:r>
            <a:endParaRPr sz="1600">
              <a:solidFill>
                <a:schemeClr val="dk2"/>
              </a:solidFill>
            </a:endParaRPr>
          </a:p>
          <a:p>
            <a:pPr indent="0" lvl="0" marL="457200" marR="0" rtl="0" algn="l">
              <a:lnSpc>
                <a:spcPct val="100000"/>
              </a:lnSpc>
              <a:spcBef>
                <a:spcPts val="0"/>
              </a:spcBef>
              <a:spcAft>
                <a:spcPts val="0"/>
              </a:spcAft>
              <a:buNone/>
            </a:pPr>
            <a:r>
              <a:t/>
            </a:r>
            <a:endParaRPr>
              <a:solidFill>
                <a:schemeClr val="dk2"/>
              </a:solidFill>
            </a:endParaRPr>
          </a:p>
          <a:p>
            <a:pPr indent="0" lvl="0" marL="0" marR="0" rtl="0" algn="l">
              <a:lnSpc>
                <a:spcPct val="100000"/>
              </a:lnSpc>
              <a:spcBef>
                <a:spcPts val="0"/>
              </a:spcBef>
              <a:spcAft>
                <a:spcPts val="0"/>
              </a:spcAft>
              <a:buNone/>
            </a:pPr>
            <a:r>
              <a:rPr lang="en-US" sz="1800">
                <a:solidFill>
                  <a:schemeClr val="dk2"/>
                </a:solidFill>
              </a:rPr>
              <a:t>Service availability</a:t>
            </a:r>
            <a:endParaRPr sz="18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Availability is critical as service scales</a:t>
            </a:r>
            <a:endParaRPr sz="16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Service designed to be resilient</a:t>
            </a:r>
            <a:endParaRPr sz="16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ddd84a423d_0_7"/>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g2ddd84a423d_0_7"/>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7" name="Google Shape;257;g2ddd84a423d_0_7"/>
          <p:cNvSpPr txBox="1"/>
          <p:nvPr/>
        </p:nvSpPr>
        <p:spPr>
          <a:xfrm>
            <a:off x="139118" y="73649"/>
            <a:ext cx="550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lt1"/>
                </a:solidFill>
              </a:rPr>
              <a:t>GovPrint Cloud Requirements</a:t>
            </a:r>
            <a:endParaRPr b="0" i="0" sz="1800" u="none" cap="none" strike="noStrike">
              <a:solidFill>
                <a:srgbClr val="000000"/>
              </a:solidFill>
              <a:latin typeface="Arial"/>
              <a:ea typeface="Arial"/>
              <a:cs typeface="Arial"/>
              <a:sym typeface="Arial"/>
            </a:endParaRPr>
          </a:p>
        </p:txBody>
      </p:sp>
      <p:sp>
        <p:nvSpPr>
          <p:cNvPr id="258" name="Google Shape;258;g2ddd84a423d_0_7"/>
          <p:cNvSpPr txBox="1"/>
          <p:nvPr/>
        </p:nvSpPr>
        <p:spPr>
          <a:xfrm>
            <a:off x="531000" y="516600"/>
            <a:ext cx="7807500" cy="42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2"/>
                </a:solidFill>
              </a:rPr>
              <a:t>S</a:t>
            </a:r>
            <a:r>
              <a:rPr lang="en-US" sz="1800">
                <a:solidFill>
                  <a:schemeClr val="dk2"/>
                </a:solidFill>
              </a:rPr>
              <a:t>ecurity</a:t>
            </a:r>
            <a:endParaRPr sz="18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All relevant NCSC guidance must be followed / supported</a:t>
            </a:r>
            <a:endParaRPr sz="16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Cloud Security Principles are critical</a:t>
            </a:r>
            <a:endParaRPr sz="16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Aggregation of data across government is a risk and the solution needs to appropriately support and manage this risk</a:t>
            </a:r>
            <a:endParaRPr sz="1600">
              <a:solidFill>
                <a:schemeClr val="dk2"/>
              </a:solidFill>
            </a:endParaRPr>
          </a:p>
          <a:p>
            <a:pPr indent="0" lvl="0" marL="0" marR="0" rtl="0" algn="l">
              <a:lnSpc>
                <a:spcPct val="100000"/>
              </a:lnSpc>
              <a:spcBef>
                <a:spcPts val="0"/>
              </a:spcBef>
              <a:spcAft>
                <a:spcPts val="0"/>
              </a:spcAft>
              <a:buNone/>
            </a:pPr>
            <a:r>
              <a:t/>
            </a:r>
            <a:endParaRPr sz="1800">
              <a:solidFill>
                <a:schemeClr val="dk2"/>
              </a:solidFill>
            </a:endParaRPr>
          </a:p>
          <a:p>
            <a:pPr indent="0" lvl="0" marL="0" marR="0" rtl="0" algn="l">
              <a:lnSpc>
                <a:spcPct val="100000"/>
              </a:lnSpc>
              <a:spcBef>
                <a:spcPts val="0"/>
              </a:spcBef>
              <a:spcAft>
                <a:spcPts val="0"/>
              </a:spcAft>
              <a:buNone/>
            </a:pPr>
            <a:r>
              <a:rPr lang="en-US" sz="1800">
                <a:solidFill>
                  <a:schemeClr val="dk2"/>
                </a:solidFill>
              </a:rPr>
              <a:t>Service delivery</a:t>
            </a:r>
            <a:endParaRPr sz="18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Potentially complex support model </a:t>
            </a:r>
            <a:endParaRPr sz="16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GovPrint Cloud provider must work with hardware suppliers - development and support</a:t>
            </a:r>
            <a:endParaRPr sz="1600">
              <a:solidFill>
                <a:schemeClr val="dk2"/>
              </a:solidFill>
            </a:endParaRPr>
          </a:p>
          <a:p>
            <a:pPr indent="0" lvl="0" marL="457200" marR="0" rtl="0" algn="l">
              <a:lnSpc>
                <a:spcPct val="100000"/>
              </a:lnSpc>
              <a:spcBef>
                <a:spcPts val="0"/>
              </a:spcBef>
              <a:spcAft>
                <a:spcPts val="0"/>
              </a:spcAft>
              <a:buNone/>
            </a:pPr>
            <a:r>
              <a:rPr lang="en-US" sz="1600">
                <a:solidFill>
                  <a:schemeClr val="dk2"/>
                </a:solidFill>
              </a:rPr>
              <a:t>Hardware suppliers must with GovPrint Cloud provider</a:t>
            </a:r>
            <a:endParaRPr sz="1600">
              <a:solidFill>
                <a:schemeClr val="dk2"/>
              </a:solidFill>
            </a:endParaRPr>
          </a:p>
          <a:p>
            <a:pPr indent="0" lvl="0" marL="457200" marR="0" rtl="0" algn="l">
              <a:lnSpc>
                <a:spcPct val="100000"/>
              </a:lnSpc>
              <a:spcBef>
                <a:spcPts val="0"/>
              </a:spcBef>
              <a:spcAft>
                <a:spcPts val="0"/>
              </a:spcAft>
              <a:buNone/>
            </a:pPr>
            <a:r>
              <a:t/>
            </a:r>
            <a:endParaRPr sz="1600">
              <a:solidFill>
                <a:schemeClr val="dk2"/>
              </a:solidFill>
            </a:endParaRPr>
          </a:p>
          <a:p>
            <a:pPr indent="0" lvl="0" marL="0" marR="0" rtl="0" algn="l">
              <a:lnSpc>
                <a:spcPct val="100000"/>
              </a:lnSpc>
              <a:spcBef>
                <a:spcPts val="0"/>
              </a:spcBef>
              <a:spcAft>
                <a:spcPts val="0"/>
              </a:spcAft>
              <a:buNone/>
            </a:pPr>
            <a:r>
              <a:rPr lang="en-US" sz="1600">
                <a:solidFill>
                  <a:schemeClr val="dk2"/>
                </a:solidFill>
              </a:rPr>
              <a:t>Interoperability </a:t>
            </a:r>
            <a:endParaRPr sz="1600">
              <a:solidFill>
                <a:schemeClr val="dk2"/>
              </a:solidFill>
            </a:endParaRPr>
          </a:p>
          <a:p>
            <a:pPr indent="0" lvl="0" marL="0" marR="0" rtl="0" algn="l">
              <a:lnSpc>
                <a:spcPct val="100000"/>
              </a:lnSpc>
              <a:spcBef>
                <a:spcPts val="0"/>
              </a:spcBef>
              <a:spcAft>
                <a:spcPts val="0"/>
              </a:spcAft>
              <a:buNone/>
            </a:pPr>
            <a:r>
              <a:rPr lang="en-US" sz="1600">
                <a:solidFill>
                  <a:schemeClr val="dk2"/>
                </a:solidFill>
              </a:rPr>
              <a:t>	Provider to deliver interoperability with current cloud provider under GovPrint 2</a:t>
            </a:r>
            <a:endParaRPr sz="1600">
              <a:solidFill>
                <a:schemeClr val="dk2"/>
              </a:solidFill>
            </a:endParaRPr>
          </a:p>
          <a:p>
            <a:pPr indent="0" lvl="0" marL="457200" marR="0" rtl="0" algn="l">
              <a:lnSpc>
                <a:spcPct val="100000"/>
              </a:lnSpc>
              <a:spcBef>
                <a:spcPts val="0"/>
              </a:spcBef>
              <a:spcAft>
                <a:spcPts val="0"/>
              </a:spcAft>
              <a:buNone/>
            </a:pPr>
            <a:r>
              <a:t/>
            </a:r>
            <a:endParaRPr sz="1600">
              <a:solidFill>
                <a:schemeClr val="dk2"/>
              </a:solidFill>
            </a:endParaRPr>
          </a:p>
          <a:p>
            <a:pPr indent="0" lvl="0" marL="457200" marR="0" rtl="0" algn="l">
              <a:lnSpc>
                <a:spcPct val="100000"/>
              </a:lnSpc>
              <a:spcBef>
                <a:spcPts val="0"/>
              </a:spcBef>
              <a:spcAft>
                <a:spcPts val="0"/>
              </a:spcAft>
              <a:buNone/>
            </a:pPr>
            <a:r>
              <a:t/>
            </a:r>
            <a:endParaRPr sz="16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da8202c0ea_1_76"/>
          <p:cNvSpPr/>
          <p:nvPr/>
        </p:nvSpPr>
        <p:spPr>
          <a:xfrm>
            <a:off x="0" y="0"/>
            <a:ext cx="9144000" cy="5143500"/>
          </a:xfrm>
          <a:prstGeom prst="rect">
            <a:avLst/>
          </a:prstGeom>
          <a:solidFill>
            <a:srgbClr val="5A6F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64" name="Google Shape;264;g2da8202c0ea_1_76"/>
          <p:cNvPicPr preferRelativeResize="0"/>
          <p:nvPr/>
        </p:nvPicPr>
        <p:blipFill rotWithShape="1">
          <a:blip r:embed="rId3">
            <a:alphaModFix/>
          </a:blip>
          <a:srcRect b="0" l="0" r="0" t="0"/>
          <a:stretch/>
        </p:blipFill>
        <p:spPr>
          <a:xfrm>
            <a:off x="374150" y="3846174"/>
            <a:ext cx="1187850" cy="1006737"/>
          </a:xfrm>
          <a:prstGeom prst="rect">
            <a:avLst/>
          </a:prstGeom>
          <a:noFill/>
          <a:ln>
            <a:noFill/>
          </a:ln>
        </p:spPr>
      </p:pic>
      <p:sp>
        <p:nvSpPr>
          <p:cNvPr id="265" name="Google Shape;265;g2da8202c0ea_1_76"/>
          <p:cNvSpPr txBox="1"/>
          <p:nvPr/>
        </p:nvSpPr>
        <p:spPr>
          <a:xfrm>
            <a:off x="183501" y="1075574"/>
            <a:ext cx="5792400" cy="2216400"/>
          </a:xfrm>
          <a:prstGeom prst="rect">
            <a:avLst/>
          </a:prstGeom>
          <a:noFill/>
          <a:ln>
            <a:noFill/>
          </a:ln>
        </p:spPr>
        <p:txBody>
          <a:bodyPr anchorCtr="0" anchor="t" bIns="0" lIns="0" spcFirstLastPara="1" rIns="91425" wrap="square" tIns="0">
            <a:spAutoFit/>
          </a:bodyPr>
          <a:lstStyle/>
          <a:p>
            <a:pPr indent="0" lvl="0" marL="0" marR="0" rtl="0" algn="l">
              <a:lnSpc>
                <a:spcPct val="100000"/>
              </a:lnSpc>
              <a:spcBef>
                <a:spcPts val="0"/>
              </a:spcBef>
              <a:spcAft>
                <a:spcPts val="0"/>
              </a:spcAft>
              <a:buClr>
                <a:srgbClr val="000000"/>
              </a:buClr>
              <a:buSzPts val="7200"/>
              <a:buFont typeface="Arial"/>
              <a:buNone/>
            </a:pPr>
            <a:r>
              <a:rPr b="0" i="0" lang="en-US" sz="7200" u="none" cap="none" strike="noStrike">
                <a:solidFill>
                  <a:schemeClr val="lt1"/>
                </a:solidFill>
                <a:latin typeface="Arial"/>
                <a:ea typeface="Arial"/>
                <a:cs typeface="Arial"/>
                <a:sym typeface="Arial"/>
              </a:rPr>
              <a:t>Commercial information</a:t>
            </a:r>
            <a:endParaRPr b="0" i="0" sz="72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9d8359b545_0_45"/>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1" name="Google Shape;271;g29d8359b545_0_45"/>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2" name="Google Shape;272;g29d8359b545_0_45"/>
          <p:cNvSpPr txBox="1"/>
          <p:nvPr/>
        </p:nvSpPr>
        <p:spPr>
          <a:xfrm>
            <a:off x="139118" y="73649"/>
            <a:ext cx="5506200" cy="369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US" sz="1800">
                <a:solidFill>
                  <a:srgbClr val="FFFFFF"/>
                </a:solidFill>
              </a:rPr>
              <a:t>Procurement Process</a:t>
            </a:r>
            <a:endParaRPr sz="1800">
              <a:solidFill>
                <a:srgbClr val="FFFFFF"/>
              </a:solidFill>
            </a:endParaRPr>
          </a:p>
        </p:txBody>
      </p:sp>
      <p:sp>
        <p:nvSpPr>
          <p:cNvPr id="273" name="Google Shape;273;g29d8359b545_0_45"/>
          <p:cNvSpPr txBox="1"/>
          <p:nvPr/>
        </p:nvSpPr>
        <p:spPr>
          <a:xfrm>
            <a:off x="329350" y="595775"/>
            <a:ext cx="8203500" cy="4248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Char char="●"/>
            </a:pPr>
            <a:r>
              <a:rPr b="1" lang="en-US" sz="1200">
                <a:solidFill>
                  <a:schemeClr val="dk1"/>
                </a:solidFill>
              </a:rPr>
              <a:t>2 Stage Procurement - Supplier Selection followed by Invitation to Tender (ITT)</a:t>
            </a:r>
            <a:endParaRPr b="1" sz="1200">
              <a:solidFill>
                <a:schemeClr val="dk1"/>
              </a:solidFill>
            </a:endParaRPr>
          </a:p>
          <a:p>
            <a:pPr indent="0" lvl="0" marL="45720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b="1" lang="en-US" sz="1200">
                <a:solidFill>
                  <a:schemeClr val="dk1"/>
                </a:solidFill>
              </a:rPr>
              <a:t>Selection Stage - Prospective suppliers complete a questionnaire with PASS/FAIL questions. All suppliers who achieve a PASS in all questions will be Invited to Tender (ITT).</a:t>
            </a:r>
            <a:endParaRPr b="1" sz="1200">
              <a:solidFill>
                <a:schemeClr val="dk1"/>
              </a:solidFill>
            </a:endParaRPr>
          </a:p>
          <a:p>
            <a:pPr indent="0" lvl="0" marL="45720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b="1" lang="en-US" sz="1200">
                <a:solidFill>
                  <a:schemeClr val="dk1"/>
                </a:solidFill>
              </a:rPr>
              <a:t>The selection questionnaire includes an assessment of the suppliers financial health and capability to perform the requirements.</a:t>
            </a:r>
            <a:endParaRPr b="1" sz="1200">
              <a:solidFill>
                <a:schemeClr val="dk1"/>
              </a:solidFill>
            </a:endParaRPr>
          </a:p>
          <a:p>
            <a:pPr indent="0" lvl="0" marL="45720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b="1" lang="en-US" sz="1200">
                <a:solidFill>
                  <a:schemeClr val="dk1"/>
                </a:solidFill>
              </a:rPr>
              <a:t>ITT will be based on a number of qualitative questions + cloud based pricing, volume discounts will be sought. </a:t>
            </a:r>
            <a:endParaRPr b="1" sz="1200">
              <a:solidFill>
                <a:schemeClr val="dk1"/>
              </a:solidFill>
            </a:endParaRPr>
          </a:p>
          <a:p>
            <a:pPr indent="0" lvl="0" marL="45720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b="1" lang="en-US" sz="1200">
                <a:solidFill>
                  <a:schemeClr val="dk1"/>
                </a:solidFill>
              </a:rPr>
              <a:t>Pricing evaluation will be on Price Per Quality Point (PQP) = Price / Technical Score [The compliant supplier with the lowest PQP will be the successful supplier].</a:t>
            </a:r>
            <a:endParaRPr b="1" sz="1200">
              <a:solidFill>
                <a:schemeClr val="dk1"/>
              </a:solidFill>
            </a:endParaRPr>
          </a:p>
          <a:p>
            <a:pPr indent="0" lvl="0" marL="45720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b="1" lang="en-US" sz="1200">
                <a:solidFill>
                  <a:schemeClr val="dk1"/>
                </a:solidFill>
              </a:rPr>
              <a:t>Contract based on </a:t>
            </a:r>
            <a:r>
              <a:rPr b="1" lang="en-US" sz="1200">
                <a:solidFill>
                  <a:schemeClr val="dk1"/>
                </a:solidFill>
              </a:rPr>
              <a:t>Government Mid-Tier Contract Terms - </a:t>
            </a:r>
            <a:r>
              <a:rPr b="1" lang="en-US" sz="1200" u="sng">
                <a:solidFill>
                  <a:schemeClr val="accent5"/>
                </a:solidFill>
                <a:hlinkClick r:id="rId3">
                  <a:extLst>
                    <a:ext uri="{A12FA001-AC4F-418D-AE19-62706E023703}">
                      <ahyp:hlinkClr val="tx"/>
                    </a:ext>
                  </a:extLst>
                </a:hlinkClick>
              </a:rPr>
              <a:t>https://www.gov.uk/government/collections/the-mid-tier-contract</a:t>
            </a:r>
            <a:br>
              <a:rPr b="1" lang="en-US" sz="1200">
                <a:solidFill>
                  <a:schemeClr val="dk1"/>
                </a:solidFill>
              </a:rPr>
            </a:br>
            <a:endParaRPr b="1" sz="1200">
              <a:solidFill>
                <a:schemeClr val="dk1"/>
              </a:solidFill>
            </a:endParaRPr>
          </a:p>
          <a:p>
            <a:pPr indent="-304800" lvl="0" marL="457200" rtl="0" algn="l">
              <a:spcBef>
                <a:spcPts val="0"/>
              </a:spcBef>
              <a:spcAft>
                <a:spcPts val="0"/>
              </a:spcAft>
              <a:buClr>
                <a:schemeClr val="dk1"/>
              </a:buClr>
              <a:buSzPts val="1200"/>
              <a:buChar char="●"/>
            </a:pPr>
            <a:r>
              <a:rPr b="1" lang="en-US" sz="1200">
                <a:solidFill>
                  <a:schemeClr val="dk1"/>
                </a:solidFill>
              </a:rPr>
              <a:t>Zero volume commitment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b="1" lang="en-US" sz="1200">
                <a:solidFill>
                  <a:schemeClr val="dk1"/>
                </a:solidFill>
              </a:rPr>
              <a:t>The contract is for an initial term of 3 years and five extension options of 1 year each (3+1+1+1+1+1).</a:t>
            </a:r>
            <a:endParaRPr b="1" sz="1200">
              <a:solidFill>
                <a:schemeClr val="dk1"/>
              </a:solidFill>
            </a:endParaRPr>
          </a:p>
          <a:p>
            <a:pPr indent="0" lvl="0" marL="45720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b="1" lang="en-US" sz="1200">
                <a:solidFill>
                  <a:schemeClr val="dk1"/>
                </a:solidFill>
              </a:rPr>
              <a:t>Maximum contract value of £9.75m over full 8 year term.</a:t>
            </a:r>
            <a:endParaRPr b="1" sz="1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1"/>
          <p:cNvSpPr/>
          <p:nvPr/>
        </p:nvSpPr>
        <p:spPr>
          <a:xfrm>
            <a:off x="0" y="-1"/>
            <a:ext cx="9144000" cy="516467"/>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 name="Google Shape;125;p11"/>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6" name="Google Shape;126;p11"/>
          <p:cNvSpPr txBox="1"/>
          <p:nvPr/>
        </p:nvSpPr>
        <p:spPr>
          <a:xfrm>
            <a:off x="183501" y="125483"/>
            <a:ext cx="5792400" cy="277200"/>
          </a:xfrm>
          <a:prstGeom prst="rect">
            <a:avLst/>
          </a:prstGeom>
          <a:noFill/>
          <a:ln>
            <a:noFill/>
          </a:ln>
        </p:spPr>
        <p:txBody>
          <a:bodyPr anchorCtr="0" anchor="t" bIns="0" lIns="0"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Agenda</a:t>
            </a:r>
            <a:endParaRPr b="0" i="0" sz="1800" u="none" cap="none" strike="noStrike">
              <a:solidFill>
                <a:schemeClr val="lt1"/>
              </a:solidFill>
              <a:latin typeface="Arial"/>
              <a:ea typeface="Arial"/>
              <a:cs typeface="Arial"/>
              <a:sym typeface="Arial"/>
            </a:endParaRPr>
          </a:p>
        </p:txBody>
      </p:sp>
      <p:graphicFrame>
        <p:nvGraphicFramePr>
          <p:cNvPr id="127" name="Google Shape;127;p11"/>
          <p:cNvGraphicFramePr/>
          <p:nvPr/>
        </p:nvGraphicFramePr>
        <p:xfrm>
          <a:off x="55050" y="559500"/>
          <a:ext cx="3000000" cy="3000000"/>
        </p:xfrm>
        <a:graphic>
          <a:graphicData uri="http://schemas.openxmlformats.org/drawingml/2006/table">
            <a:tbl>
              <a:tblPr>
                <a:noFill/>
                <a:tableStyleId>{DDE4198A-576E-4E76-9AB4-43ED3E5DC748}</a:tableStyleId>
              </a:tblPr>
              <a:tblGrid>
                <a:gridCol w="3197075"/>
                <a:gridCol w="3197075"/>
              </a:tblGrid>
              <a:tr h="4702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Welcome &amp; Introductions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13:00-13:05</a:t>
                      </a:r>
                      <a:endParaRPr sz="1400" u="none" cap="none" strike="noStrike"/>
                    </a:p>
                  </a:txBody>
                  <a:tcPr marT="91425" marB="91425" marR="91425" marL="91425"/>
                </a:tc>
              </a:tr>
              <a:tr h="591150">
                <a:tc>
                  <a:txBody>
                    <a:bodyPr/>
                    <a:lstStyle/>
                    <a:p>
                      <a:pPr indent="0" lvl="0" marL="0" marR="0" rtl="0" algn="l">
                        <a:lnSpc>
                          <a:spcPct val="100000"/>
                        </a:lnSpc>
                        <a:spcBef>
                          <a:spcPts val="0"/>
                        </a:spcBef>
                        <a:spcAft>
                          <a:spcPts val="0"/>
                        </a:spcAft>
                        <a:buClr>
                          <a:srgbClr val="000000"/>
                        </a:buClr>
                        <a:buSzPts val="1400"/>
                        <a:buFont typeface="Arial"/>
                        <a:buNone/>
                      </a:pPr>
                      <a:r>
                        <a:rPr lang="en-US"/>
                        <a:t>Today’s objectives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13:05-13:10</a:t>
                      </a:r>
                      <a:endParaRPr sz="1400" u="none" cap="none" strike="noStrike"/>
                    </a:p>
                  </a:txBody>
                  <a:tcPr marT="91425" marB="91425" marR="91425" marL="91425"/>
                </a:tc>
              </a:tr>
              <a:tr h="4702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GPA + GovPrint Background</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13:10-13:20</a:t>
                      </a:r>
                      <a:endParaRPr sz="1400" u="none" cap="none" strike="noStrike"/>
                    </a:p>
                  </a:txBody>
                  <a:tcPr marT="91425" marB="91425" marR="91425" marL="91425"/>
                </a:tc>
              </a:tr>
              <a:tr h="4702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GovPrint Strategy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13:20-13:25</a:t>
                      </a:r>
                      <a:endParaRPr sz="1400" u="none" cap="none" strike="noStrike"/>
                    </a:p>
                  </a:txBody>
                  <a:tcPr marT="91425" marB="91425" marR="91425" marL="91425"/>
                </a:tc>
              </a:tr>
              <a:tr h="470250">
                <a:tc>
                  <a:txBody>
                    <a:bodyPr/>
                    <a:lstStyle/>
                    <a:p>
                      <a:pPr indent="0" lvl="0" marL="0" marR="0" rtl="0" algn="l">
                        <a:lnSpc>
                          <a:spcPct val="100000"/>
                        </a:lnSpc>
                        <a:spcBef>
                          <a:spcPts val="0"/>
                        </a:spcBef>
                        <a:spcAft>
                          <a:spcPts val="0"/>
                        </a:spcAft>
                        <a:buClr>
                          <a:srgbClr val="000000"/>
                        </a:buClr>
                        <a:buSzPts val="1400"/>
                        <a:buFont typeface="Arial"/>
                        <a:buNone/>
                      </a:pPr>
                      <a:r>
                        <a:rPr lang="en-US"/>
                        <a:t>Previous Market Engagement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13:25-13:35</a:t>
                      </a:r>
                      <a:endParaRPr sz="1400" u="none" cap="none" strike="noStrike"/>
                    </a:p>
                  </a:txBody>
                  <a:tcPr marT="91425" marB="91425" marR="91425" marL="91425"/>
                </a:tc>
              </a:tr>
              <a:tr h="470250">
                <a:tc>
                  <a:txBody>
                    <a:bodyPr/>
                    <a:lstStyle/>
                    <a:p>
                      <a:pPr indent="0" lvl="0" marL="0" marR="0" rtl="0" algn="l">
                        <a:lnSpc>
                          <a:spcPct val="115000"/>
                        </a:lnSpc>
                        <a:spcBef>
                          <a:spcPts val="0"/>
                        </a:spcBef>
                        <a:spcAft>
                          <a:spcPts val="0"/>
                        </a:spcAft>
                        <a:buClr>
                          <a:schemeClr val="dk1"/>
                        </a:buClr>
                        <a:buSzPts val="1100"/>
                        <a:buFont typeface="Arial"/>
                        <a:buNone/>
                      </a:pPr>
                      <a:r>
                        <a:rPr lang="en-US" sz="1400" u="none" cap="none" strike="noStrike"/>
                        <a:t>RM6361 GovPrint Lot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13:35-13:40</a:t>
                      </a:r>
                      <a:endParaRPr sz="1400" u="none" cap="none" strike="noStrike"/>
                    </a:p>
                  </a:txBody>
                  <a:tcPr marT="91425" marB="91425" marR="91425" marL="91425"/>
                </a:tc>
              </a:tr>
              <a:tr h="470250">
                <a:tc>
                  <a:txBody>
                    <a:bodyPr/>
                    <a:lstStyle/>
                    <a:p>
                      <a:pPr indent="0" lvl="0" marL="0" marR="0" rtl="0" algn="l">
                        <a:lnSpc>
                          <a:spcPct val="115000"/>
                        </a:lnSpc>
                        <a:spcBef>
                          <a:spcPts val="0"/>
                        </a:spcBef>
                        <a:spcAft>
                          <a:spcPts val="0"/>
                        </a:spcAft>
                        <a:buClr>
                          <a:srgbClr val="000000"/>
                        </a:buClr>
                        <a:buSzPts val="1400"/>
                        <a:buFont typeface="Arial"/>
                        <a:buNone/>
                      </a:pPr>
                      <a:r>
                        <a:rPr lang="en-US"/>
                        <a:t>Commercial Information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13:40-13:45</a:t>
                      </a:r>
                      <a:endParaRPr sz="1400" u="none" cap="none" strike="noStrike"/>
                    </a:p>
                  </a:txBody>
                  <a:tcPr marT="91425" marB="91425" marR="91425" marL="91425"/>
                </a:tc>
              </a:tr>
              <a:tr h="47025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t>Next Steps / Further Engagement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13:45-13:50</a:t>
                      </a:r>
                      <a:endParaRPr sz="1400" u="none" cap="none" strike="noStrike"/>
                    </a:p>
                  </a:txBody>
                  <a:tcPr marT="91425" marB="91425" marR="91425" marL="91425"/>
                </a:tc>
              </a:tr>
              <a:tr h="470250">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t>Q&amp;A (if time available)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13:50:14:00</a:t>
                      </a:r>
                      <a:endParaRPr sz="1400" u="none" cap="none" strike="noStrike"/>
                    </a:p>
                  </a:txBody>
                  <a:tcPr marT="91425" marB="91425" marR="91425" marL="91425"/>
                </a:tc>
              </a:tr>
            </a:tbl>
          </a:graphicData>
        </a:graphic>
      </p:graphicFrame>
      <p:pic>
        <p:nvPicPr>
          <p:cNvPr id="128" name="Google Shape;128;p11"/>
          <p:cNvPicPr preferRelativeResize="0"/>
          <p:nvPr/>
        </p:nvPicPr>
        <p:blipFill rotWithShape="1">
          <a:blip r:embed="rId3">
            <a:alphaModFix/>
          </a:blip>
          <a:srcRect b="0" l="0" r="0" t="0"/>
          <a:stretch/>
        </p:blipFill>
        <p:spPr>
          <a:xfrm>
            <a:off x="6587400" y="593301"/>
            <a:ext cx="2491875" cy="1662051"/>
          </a:xfrm>
          <a:prstGeom prst="rect">
            <a:avLst/>
          </a:prstGeom>
          <a:noFill/>
          <a:ln>
            <a:noFill/>
          </a:ln>
        </p:spPr>
      </p:pic>
      <p:pic>
        <p:nvPicPr>
          <p:cNvPr id="129" name="Google Shape;129;p11"/>
          <p:cNvPicPr preferRelativeResize="0"/>
          <p:nvPr/>
        </p:nvPicPr>
        <p:blipFill rotWithShape="1">
          <a:blip r:embed="rId4">
            <a:alphaModFix/>
          </a:blip>
          <a:srcRect b="0" l="0" r="0" t="0"/>
          <a:stretch/>
        </p:blipFill>
        <p:spPr>
          <a:xfrm>
            <a:off x="6656425" y="3300000"/>
            <a:ext cx="2487576" cy="1658376"/>
          </a:xfrm>
          <a:prstGeom prst="rect">
            <a:avLst/>
          </a:prstGeom>
          <a:noFill/>
          <a:ln>
            <a:noFill/>
          </a:ln>
        </p:spPr>
      </p:pic>
      <p:pic>
        <p:nvPicPr>
          <p:cNvPr id="130" name="Google Shape;130;p11"/>
          <p:cNvPicPr preferRelativeResize="0"/>
          <p:nvPr/>
        </p:nvPicPr>
        <p:blipFill rotWithShape="1">
          <a:blip r:embed="rId5">
            <a:alphaModFix/>
          </a:blip>
          <a:srcRect b="0" l="0" r="0" t="0"/>
          <a:stretch/>
        </p:blipFill>
        <p:spPr>
          <a:xfrm>
            <a:off x="6972225" y="1967838"/>
            <a:ext cx="1539175" cy="1539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dc2c89f33d_0_58"/>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9" name="Google Shape;279;g2dc2c89f33d_0_58"/>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0" name="Google Shape;280;g2dc2c89f33d_0_58"/>
          <p:cNvSpPr txBox="1"/>
          <p:nvPr/>
        </p:nvSpPr>
        <p:spPr>
          <a:xfrm>
            <a:off x="110068" y="76199"/>
            <a:ext cx="550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lt1"/>
                </a:solidFill>
              </a:rPr>
              <a:t>Social Value</a:t>
            </a:r>
            <a:endParaRPr b="0" i="0" sz="1800" u="none" cap="none" strike="noStrike">
              <a:solidFill>
                <a:srgbClr val="000000"/>
              </a:solidFill>
              <a:latin typeface="Arial"/>
              <a:ea typeface="Arial"/>
              <a:cs typeface="Arial"/>
              <a:sym typeface="Arial"/>
            </a:endParaRPr>
          </a:p>
        </p:txBody>
      </p:sp>
      <p:sp>
        <p:nvSpPr>
          <p:cNvPr id="281" name="Google Shape;281;g2dc2c89f33d_0_58"/>
          <p:cNvSpPr txBox="1"/>
          <p:nvPr/>
        </p:nvSpPr>
        <p:spPr>
          <a:xfrm>
            <a:off x="357000" y="635238"/>
            <a:ext cx="8430000" cy="420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US" sz="1800">
                <a:solidFill>
                  <a:schemeClr val="dk1"/>
                </a:solidFill>
              </a:rPr>
              <a:t>The following Social Value Model Award Criteria (MAC) will be assessed:</a:t>
            </a:r>
            <a:endParaRPr b="1" sz="1800">
              <a:solidFill>
                <a:schemeClr val="dk1"/>
              </a:solidFill>
            </a:endParaRPr>
          </a:p>
          <a:p>
            <a:pPr indent="0" lvl="0" marL="0" marR="0" rtl="0" algn="l">
              <a:lnSpc>
                <a:spcPct val="1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rPr lang="en-US" sz="1600">
                <a:solidFill>
                  <a:schemeClr val="dk1"/>
                </a:solidFill>
              </a:rPr>
              <a:t>4.1 - Additional Environmental Benefits</a:t>
            </a:r>
            <a:endParaRPr sz="1600">
              <a:solidFill>
                <a:schemeClr val="dk1"/>
              </a:solidFill>
            </a:endParaRPr>
          </a:p>
          <a:p>
            <a:pPr indent="0" lvl="0" marL="0" marR="0" rtl="0" algn="l">
              <a:lnSpc>
                <a:spcPct val="100000"/>
              </a:lnSpc>
              <a:spcBef>
                <a:spcPts val="0"/>
              </a:spcBef>
              <a:spcAft>
                <a:spcPts val="0"/>
              </a:spcAft>
              <a:buNone/>
            </a:pPr>
            <a:r>
              <a:rPr lang="en-US" sz="1600">
                <a:solidFill>
                  <a:schemeClr val="dk1"/>
                </a:solidFill>
              </a:rPr>
              <a:t>6.1 - Tackling Inequality in the workforce</a:t>
            </a:r>
            <a:endParaRPr sz="1600">
              <a:solidFill>
                <a:schemeClr val="dk1"/>
              </a:solidFill>
            </a:endParaRPr>
          </a:p>
          <a:p>
            <a:pPr indent="0" lvl="0" marL="0" marR="0" rtl="0" algn="l">
              <a:lnSpc>
                <a:spcPct val="100000"/>
              </a:lnSpc>
              <a:spcBef>
                <a:spcPts val="0"/>
              </a:spcBef>
              <a:spcAft>
                <a:spcPts val="0"/>
              </a:spcAft>
              <a:buNone/>
            </a:pPr>
            <a:r>
              <a:rPr lang="en-US" sz="1600">
                <a:solidFill>
                  <a:schemeClr val="dk1"/>
                </a:solidFill>
              </a:rPr>
              <a:t>6.2 - Supporting in work progression</a:t>
            </a:r>
            <a:endParaRPr sz="1600">
              <a:solidFill>
                <a:schemeClr val="dk1"/>
              </a:solidFill>
            </a:endParaRPr>
          </a:p>
          <a:p>
            <a:pPr indent="0" lvl="0" marL="0" marR="0" rtl="0" algn="l">
              <a:lnSpc>
                <a:spcPct val="100000"/>
              </a:lnSpc>
              <a:spcBef>
                <a:spcPts val="0"/>
              </a:spcBef>
              <a:spcAft>
                <a:spcPts val="0"/>
              </a:spcAft>
              <a:buNone/>
            </a:pPr>
            <a:r>
              <a:rPr lang="en-US" sz="1600">
                <a:solidFill>
                  <a:schemeClr val="dk1"/>
                </a:solidFill>
              </a:rPr>
              <a:t>7.1 Support health and wellbeing in the workforce </a:t>
            </a:r>
            <a:endParaRPr sz="1600">
              <a:solidFill>
                <a:schemeClr val="dk1"/>
              </a:solidFill>
            </a:endParaRPr>
          </a:p>
          <a:p>
            <a:pPr indent="0" lvl="0" marL="0" marR="0" rtl="0" algn="l">
              <a:lnSpc>
                <a:spcPct val="100000"/>
              </a:lnSpc>
              <a:spcBef>
                <a:spcPts val="0"/>
              </a:spcBef>
              <a:spcAft>
                <a:spcPts val="0"/>
              </a:spcAft>
              <a:buNone/>
            </a:pPr>
            <a:r>
              <a:t/>
            </a:r>
            <a:endParaRPr sz="1600">
              <a:solidFill>
                <a:schemeClr val="dk1"/>
              </a:solidFill>
            </a:endParaRPr>
          </a:p>
          <a:p>
            <a:pPr indent="0" lvl="0" marL="0" marR="0" rtl="0" algn="l">
              <a:lnSpc>
                <a:spcPct val="100000"/>
              </a:lnSpc>
              <a:spcBef>
                <a:spcPts val="0"/>
              </a:spcBef>
              <a:spcAft>
                <a:spcPts val="0"/>
              </a:spcAft>
              <a:buNone/>
            </a:pPr>
            <a:r>
              <a:rPr lang="en-US" sz="1600">
                <a:solidFill>
                  <a:schemeClr val="dk1"/>
                </a:solidFill>
              </a:rPr>
              <a:t>Review the Social Value Model for more details: https://www.gov.uk/government/publications/procurement-policy-note-0620-taking-account-of-social-value-in-the-award-of-central-government-contracts</a:t>
            </a:r>
            <a:endParaRPr sz="1600">
              <a:solidFill>
                <a:schemeClr val="dk1"/>
              </a:solidFill>
            </a:endParaRPr>
          </a:p>
          <a:p>
            <a:pPr indent="0" lvl="0" marL="0" marR="0" rtl="0" algn="l">
              <a:lnSpc>
                <a:spcPct val="100000"/>
              </a:lnSpc>
              <a:spcBef>
                <a:spcPts val="0"/>
              </a:spcBef>
              <a:spcAft>
                <a:spcPts val="0"/>
              </a:spcAft>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US" sz="1600">
                <a:solidFill>
                  <a:schemeClr val="dk1"/>
                </a:solidFill>
              </a:rPr>
              <a:t>Social Value - The Successful Supplier must sign up to using Social Value Portal to track social value performance over the life of the contract.</a:t>
            </a:r>
            <a:endParaRPr sz="1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86" name="Shape 286"/>
        <p:cNvGrpSpPr/>
        <p:nvPr/>
      </p:nvGrpSpPr>
      <p:grpSpPr>
        <a:xfrm>
          <a:off x="0" y="0"/>
          <a:ext cx="0" cy="0"/>
          <a:chOff x="0" y="0"/>
          <a:chExt cx="0" cy="0"/>
        </a:xfrm>
      </p:grpSpPr>
      <p:grpSp>
        <p:nvGrpSpPr>
          <p:cNvPr id="287" name="Google Shape;287;g2de69ba9e9e_0_0"/>
          <p:cNvGrpSpPr/>
          <p:nvPr/>
        </p:nvGrpSpPr>
        <p:grpSpPr>
          <a:xfrm>
            <a:off x="955198" y="3579886"/>
            <a:ext cx="3195036" cy="215878"/>
            <a:chOff x="8350704" y="4762216"/>
            <a:chExt cx="2731500" cy="287838"/>
          </a:xfrm>
        </p:grpSpPr>
        <p:sp>
          <p:nvSpPr>
            <p:cNvPr id="288" name="Google Shape;288;g2de69ba9e9e_0_0"/>
            <p:cNvSpPr/>
            <p:nvPr/>
          </p:nvSpPr>
          <p:spPr>
            <a:xfrm>
              <a:off x="8350704" y="4906054"/>
              <a:ext cx="2731500" cy="1440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9" name="Google Shape;289;g2de69ba9e9e_0_0"/>
            <p:cNvSpPr/>
            <p:nvPr/>
          </p:nvSpPr>
          <p:spPr>
            <a:xfrm>
              <a:off x="8350704" y="4762216"/>
              <a:ext cx="2731500" cy="1440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290" name="Google Shape;290;g2de69ba9e9e_0_0"/>
          <p:cNvSpPr txBox="1"/>
          <p:nvPr/>
        </p:nvSpPr>
        <p:spPr>
          <a:xfrm>
            <a:off x="491784" y="811928"/>
            <a:ext cx="7854300" cy="3173400"/>
          </a:xfrm>
          <a:prstGeom prst="rect">
            <a:avLst/>
          </a:prstGeom>
          <a:noFill/>
          <a:ln>
            <a:noFill/>
          </a:ln>
        </p:spPr>
        <p:txBody>
          <a:bodyPr anchorCtr="0" anchor="t" bIns="0" lIns="0" spcFirstLastPara="1" rIns="0" wrap="square" tIns="0">
            <a:noAutofit/>
          </a:bodyPr>
          <a:lstStyle/>
          <a:p>
            <a:pPr indent="-469900" lvl="0" marL="469900" marR="0" rtl="0" algn="l">
              <a:lnSpc>
                <a:spcPct val="120370"/>
              </a:lnSpc>
              <a:spcBef>
                <a:spcPts val="0"/>
              </a:spcBef>
              <a:spcAft>
                <a:spcPts val="0"/>
              </a:spcAft>
              <a:buClr>
                <a:srgbClr val="FFFFFF"/>
              </a:buClr>
              <a:buSzPts val="4100"/>
              <a:buFont typeface="Arial Black"/>
              <a:buNone/>
            </a:pPr>
            <a:r>
              <a:rPr b="1" i="0" lang="en-US" sz="4100" u="none" cap="none" strike="noStrike">
                <a:solidFill>
                  <a:srgbClr val="FFFFFF"/>
                </a:solidFill>
                <a:latin typeface="Arial Black"/>
                <a:ea typeface="Arial Black"/>
                <a:cs typeface="Arial Black"/>
                <a:sym typeface="Arial Black"/>
              </a:rPr>
              <a:t>GPA Market Engagement: Social Value</a:t>
            </a:r>
            <a:endParaRPr sz="1100"/>
          </a:p>
          <a:p>
            <a:pPr indent="-463550" lvl="0" marL="469900" marR="0" rtl="0" algn="l">
              <a:lnSpc>
                <a:spcPct val="15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Black"/>
                <a:ea typeface="Arial Black"/>
                <a:cs typeface="Arial Black"/>
                <a:sym typeface="Arial Black"/>
              </a:rPr>
              <a:t>What is Social Value?</a:t>
            </a:r>
            <a:endParaRPr sz="1100"/>
          </a:p>
          <a:p>
            <a:pPr indent="-463550" lvl="0" marL="469900" marR="0" rtl="0" algn="l">
              <a:lnSpc>
                <a:spcPct val="15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Black"/>
                <a:ea typeface="Arial Black"/>
                <a:cs typeface="Arial Black"/>
                <a:sym typeface="Arial Black"/>
              </a:rPr>
              <a:t>Who are Social Value Portal (SVP)?</a:t>
            </a:r>
            <a:endParaRPr sz="1100"/>
          </a:p>
          <a:p>
            <a:pPr indent="-463550" lvl="0" marL="469900" marR="0" rtl="0" algn="l">
              <a:lnSpc>
                <a:spcPct val="15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Black"/>
                <a:ea typeface="Arial Black"/>
                <a:cs typeface="Arial Black"/>
                <a:sym typeface="Arial Black"/>
              </a:rPr>
              <a:t>Social Value at GPA</a:t>
            </a:r>
            <a:endParaRPr b="0" i="0" sz="1500" u="none" cap="none" strike="noStrike">
              <a:solidFill>
                <a:srgbClr val="FFFFFF"/>
              </a:solidFill>
              <a:latin typeface="Arial Black"/>
              <a:ea typeface="Arial Black"/>
              <a:cs typeface="Arial Black"/>
              <a:sym typeface="Arial Black"/>
            </a:endParaRPr>
          </a:p>
          <a:p>
            <a:pPr indent="-463550" lvl="0" marL="469900" marR="0" rtl="0" algn="l">
              <a:lnSpc>
                <a:spcPct val="15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Black"/>
                <a:ea typeface="Arial Black"/>
                <a:cs typeface="Arial Black"/>
                <a:sym typeface="Arial Black"/>
              </a:rPr>
              <a:t>GPA Supplier Journey</a:t>
            </a:r>
            <a:endParaRPr sz="1100"/>
          </a:p>
          <a:p>
            <a:pPr indent="-469900" lvl="0" marL="469900" marR="0" rtl="0" algn="l">
              <a:lnSpc>
                <a:spcPct val="325000"/>
              </a:lnSpc>
              <a:spcBef>
                <a:spcPts val="0"/>
              </a:spcBef>
              <a:spcAft>
                <a:spcPts val="0"/>
              </a:spcAft>
              <a:buClr>
                <a:schemeClr val="lt2"/>
              </a:buClr>
              <a:buSzPts val="1500"/>
              <a:buFont typeface="Arial Black"/>
              <a:buNone/>
            </a:pPr>
            <a:r>
              <a:t/>
            </a:r>
            <a:endParaRPr b="0" i="0" sz="1500" u="none" cap="none" strike="noStrike">
              <a:solidFill>
                <a:srgbClr val="FFFFFF"/>
              </a:solidFill>
              <a:latin typeface="Arial Black"/>
              <a:ea typeface="Arial Black"/>
              <a:cs typeface="Arial Black"/>
              <a:sym typeface="Arial Black"/>
            </a:endParaRPr>
          </a:p>
        </p:txBody>
      </p:sp>
      <p:sp>
        <p:nvSpPr>
          <p:cNvPr id="291" name="Google Shape;291;g2de69ba9e9e_0_0"/>
          <p:cNvSpPr txBox="1"/>
          <p:nvPr/>
        </p:nvSpPr>
        <p:spPr>
          <a:xfrm>
            <a:off x="4384429" y="4899712"/>
            <a:ext cx="4714500" cy="27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18241F"/>
              </a:buClr>
              <a:buSzPts val="900"/>
              <a:buFont typeface="Arial"/>
              <a:buNone/>
            </a:pPr>
            <a:r>
              <a:rPr b="0" i="0" lang="en-US" sz="900" u="none" cap="none" strike="noStrike">
                <a:solidFill>
                  <a:srgbClr val="18241F"/>
                </a:solidFill>
                <a:latin typeface="Arial"/>
                <a:ea typeface="Arial"/>
                <a:cs typeface="Arial"/>
                <a:sym typeface="Arial"/>
              </a:rPr>
              <a:t>Confidential © 2023 socialvalueportal.com</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de69ba9e9e_0_9"/>
          <p:cNvSpPr/>
          <p:nvPr/>
        </p:nvSpPr>
        <p:spPr>
          <a:xfrm>
            <a:off x="2400300" y="-8483"/>
            <a:ext cx="4143600" cy="5160300"/>
          </a:xfrm>
          <a:prstGeom prst="rect">
            <a:avLst/>
          </a:prstGeom>
          <a:solidFill>
            <a:srgbClr val="FFC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298" name="Google Shape;298;g2de69ba9e9e_0_9"/>
          <p:cNvSpPr txBox="1"/>
          <p:nvPr>
            <p:ph idx="11" type="ftr"/>
          </p:nvPr>
        </p:nvSpPr>
        <p:spPr>
          <a:xfrm>
            <a:off x="5419311" y="4784415"/>
            <a:ext cx="4714500" cy="2700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US">
                <a:solidFill>
                  <a:schemeClr val="lt1"/>
                </a:solidFill>
              </a:rPr>
              <a:t>Confidential © 2023 socialvalueportal.com</a:t>
            </a:r>
            <a:endParaRPr/>
          </a:p>
        </p:txBody>
      </p:sp>
      <p:sp>
        <p:nvSpPr>
          <p:cNvPr id="299" name="Google Shape;299;g2de69ba9e9e_0_9"/>
          <p:cNvSpPr txBox="1"/>
          <p:nvPr>
            <p:ph type="title"/>
          </p:nvPr>
        </p:nvSpPr>
        <p:spPr>
          <a:xfrm>
            <a:off x="112717" y="258121"/>
            <a:ext cx="2303700" cy="739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400"/>
              <a:buFont typeface="Arial"/>
              <a:buNone/>
            </a:pPr>
            <a:r>
              <a:rPr lang="en-US" sz="2400">
                <a:latin typeface="Arial"/>
                <a:ea typeface="Arial"/>
                <a:cs typeface="Arial"/>
                <a:sym typeface="Arial"/>
              </a:rPr>
              <a:t>What is Social Value?</a:t>
            </a:r>
            <a:endParaRPr sz="2400" u="sng"/>
          </a:p>
        </p:txBody>
      </p:sp>
      <p:pic>
        <p:nvPicPr>
          <p:cNvPr id="300" name="Google Shape;300;g2de69ba9e9e_0_9"/>
          <p:cNvPicPr preferRelativeResize="0"/>
          <p:nvPr/>
        </p:nvPicPr>
        <p:blipFill rotWithShape="1">
          <a:blip r:embed="rId3">
            <a:alphaModFix/>
          </a:blip>
          <a:srcRect b="0" l="0" r="0" t="0"/>
          <a:stretch/>
        </p:blipFill>
        <p:spPr>
          <a:xfrm>
            <a:off x="405395" y="3839153"/>
            <a:ext cx="1415895" cy="1215262"/>
          </a:xfrm>
          <a:prstGeom prst="rect">
            <a:avLst/>
          </a:prstGeom>
          <a:noFill/>
          <a:ln>
            <a:noFill/>
          </a:ln>
        </p:spPr>
      </p:pic>
      <p:sp>
        <p:nvSpPr>
          <p:cNvPr id="301" name="Google Shape;301;g2de69ba9e9e_0_9"/>
          <p:cNvSpPr txBox="1"/>
          <p:nvPr/>
        </p:nvSpPr>
        <p:spPr>
          <a:xfrm>
            <a:off x="178105" y="1166560"/>
            <a:ext cx="2031600" cy="210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Put simply, Social Value is the value that an organisation contributes to society </a:t>
            </a:r>
            <a:r>
              <a:rPr b="1" i="0" lang="en-US" sz="1400" u="none" cap="none" strike="noStrike">
                <a:solidFill>
                  <a:schemeClr val="dk1"/>
                </a:solidFill>
                <a:latin typeface="Arial"/>
                <a:ea typeface="Arial"/>
                <a:cs typeface="Arial"/>
                <a:sym typeface="Arial"/>
              </a:rPr>
              <a:t>beyond operational profit</a:t>
            </a:r>
            <a:r>
              <a:rPr b="0" i="0" lang="en-US" sz="1400" u="none" cap="none" strike="noStrike">
                <a:solidFill>
                  <a:schemeClr val="dk1"/>
                </a:solidFill>
                <a:latin typeface="Arial"/>
                <a:ea typeface="Arial"/>
                <a:cs typeface="Arial"/>
                <a:sym typeface="Arial"/>
              </a:rPr>
              <a:t>. Wherever actions from the public, private or third sectors improve quality of life, help communities thrive, and safeguard our environment, Social Value is created. </a:t>
            </a:r>
            <a:endParaRPr b="0" i="0" sz="1800" u="sng" cap="none" strike="noStrike">
              <a:solidFill>
                <a:schemeClr val="dk1"/>
              </a:solidFill>
              <a:latin typeface="Arial"/>
              <a:ea typeface="Arial"/>
              <a:cs typeface="Arial"/>
              <a:sym typeface="Arial"/>
            </a:endParaRPr>
          </a:p>
        </p:txBody>
      </p:sp>
      <p:sp>
        <p:nvSpPr>
          <p:cNvPr id="302" name="Google Shape;302;g2de69ba9e9e_0_9"/>
          <p:cNvSpPr txBox="1"/>
          <p:nvPr/>
        </p:nvSpPr>
        <p:spPr>
          <a:xfrm>
            <a:off x="2610095" y="258121"/>
            <a:ext cx="3779700" cy="739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Who is Social </a:t>
            </a:r>
            <a:endParaRPr b="0" i="0" sz="2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Value Portal (SVP)?</a:t>
            </a:r>
            <a:endParaRPr b="0" i="0" sz="2400" u="sng" cap="none" strike="noStrike">
              <a:solidFill>
                <a:schemeClr val="dk1"/>
              </a:solidFill>
              <a:latin typeface="Play"/>
              <a:ea typeface="Play"/>
              <a:cs typeface="Play"/>
              <a:sym typeface="Play"/>
            </a:endParaRPr>
          </a:p>
        </p:txBody>
      </p:sp>
      <p:sp>
        <p:nvSpPr>
          <p:cNvPr descr="Social Value Portal Dark Logo" id="303" name="Google Shape;303;g2de69ba9e9e_0_9"/>
          <p:cNvSpPr/>
          <p:nvPr/>
        </p:nvSpPr>
        <p:spPr>
          <a:xfrm>
            <a:off x="4457700" y="2457450"/>
            <a:ext cx="961800" cy="961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descr="Social Value Portal Dark Logo" id="304" name="Google Shape;304;g2de69ba9e9e_0_9"/>
          <p:cNvSpPr/>
          <p:nvPr/>
        </p:nvSpPr>
        <p:spPr>
          <a:xfrm>
            <a:off x="4457700" y="2457450"/>
            <a:ext cx="228600" cy="22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05" name="Google Shape;305;g2de69ba9e9e_0_9"/>
          <p:cNvSpPr txBox="1"/>
          <p:nvPr/>
        </p:nvSpPr>
        <p:spPr>
          <a:xfrm>
            <a:off x="2573607" y="1166560"/>
            <a:ext cx="3779700" cy="210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Arial"/>
              <a:buNone/>
            </a:pPr>
            <a:r>
              <a:rPr b="0" lang="en-US" sz="1400" u="none">
                <a:solidFill>
                  <a:schemeClr val="dk1"/>
                </a:solidFill>
                <a:latin typeface="Arial"/>
                <a:ea typeface="Arial"/>
                <a:cs typeface="Arial"/>
                <a:sym typeface="Arial"/>
              </a:rPr>
              <a:t>Social Value Portal provides a clear mechanism for maximising Social Value at tender stage and in manging and reporting delivery. </a:t>
            </a:r>
            <a:endParaRPr sz="1100"/>
          </a:p>
          <a:p>
            <a:pPr indent="0" lvl="0" marL="0" marR="0" rtl="0" algn="l">
              <a:lnSpc>
                <a:spcPct val="100000"/>
              </a:lnSpc>
              <a:spcBef>
                <a:spcPts val="0"/>
              </a:spcBef>
              <a:spcAft>
                <a:spcPts val="0"/>
              </a:spcAft>
              <a:buClr>
                <a:schemeClr val="dk1"/>
              </a:buClr>
              <a:buSzPts val="1400"/>
              <a:buFont typeface="Play"/>
              <a:buNone/>
            </a:pPr>
            <a:r>
              <a:t/>
            </a:r>
            <a:endParaRPr b="0" sz="1400" u="sng">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lang="en-US" sz="1400" u="none">
                <a:solidFill>
                  <a:schemeClr val="dk1"/>
                </a:solidFill>
                <a:latin typeface="Arial"/>
                <a:ea typeface="Arial"/>
                <a:cs typeface="Arial"/>
                <a:sym typeface="Arial"/>
              </a:rPr>
              <a:t>We collaborated with the National Social Value Taskforce to develop the Social Value TOM System™ – a framework that creates connection between strategy and delivery by quantifying Social Value. </a:t>
            </a:r>
            <a:endParaRPr sz="1100"/>
          </a:p>
          <a:p>
            <a:pPr indent="0" lvl="0" marL="0" marR="0" rtl="0" algn="l">
              <a:lnSpc>
                <a:spcPct val="100000"/>
              </a:lnSpc>
              <a:spcBef>
                <a:spcPts val="0"/>
              </a:spcBef>
              <a:spcAft>
                <a:spcPts val="0"/>
              </a:spcAft>
              <a:buClr>
                <a:schemeClr val="dk1"/>
              </a:buClr>
              <a:buSzPts val="1400"/>
              <a:buFont typeface="Play"/>
              <a:buNone/>
            </a:pPr>
            <a:r>
              <a:t/>
            </a:r>
            <a:endParaRPr b="0" sz="1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lang="en-US" sz="1400" u="none">
                <a:solidFill>
                  <a:schemeClr val="dk1"/>
                </a:solidFill>
                <a:latin typeface="Arial"/>
                <a:ea typeface="Arial"/>
                <a:cs typeface="Arial"/>
                <a:sym typeface="Arial"/>
              </a:rPr>
              <a:t>For Central Government clients, SVP have mapped the Social Value Model to the Social Value TOM System™ which means Suppliers can easily fulfil the needs of the Central Government and the Social Value Model with regards to Social Value.</a:t>
            </a:r>
            <a:endParaRPr b="0" sz="1800" u="none">
              <a:solidFill>
                <a:schemeClr val="dk1"/>
              </a:solidFill>
              <a:latin typeface="Arial"/>
              <a:ea typeface="Arial"/>
              <a:cs typeface="Arial"/>
              <a:sym typeface="Arial"/>
            </a:endParaRPr>
          </a:p>
        </p:txBody>
      </p:sp>
      <p:pic>
        <p:nvPicPr>
          <p:cNvPr descr="A colorful logo with a letter s&#10;&#10;Description automatically generated" id="306" name="Google Shape;306;g2de69ba9e9e_0_9"/>
          <p:cNvPicPr preferRelativeResize="0"/>
          <p:nvPr/>
        </p:nvPicPr>
        <p:blipFill rotWithShape="1">
          <a:blip r:embed="rId4">
            <a:alphaModFix/>
          </a:blip>
          <a:srcRect b="0" l="0" r="0" t="0"/>
          <a:stretch/>
        </p:blipFill>
        <p:spPr>
          <a:xfrm>
            <a:off x="5532509" y="89085"/>
            <a:ext cx="857250" cy="857250"/>
          </a:xfrm>
          <a:prstGeom prst="rect">
            <a:avLst/>
          </a:prstGeom>
          <a:noFill/>
          <a:ln>
            <a:noFill/>
          </a:ln>
        </p:spPr>
      </p:pic>
      <p:sp>
        <p:nvSpPr>
          <p:cNvPr id="307" name="Google Shape;307;g2de69ba9e9e_0_9"/>
          <p:cNvSpPr txBox="1"/>
          <p:nvPr/>
        </p:nvSpPr>
        <p:spPr>
          <a:xfrm>
            <a:off x="6717249" y="266857"/>
            <a:ext cx="2303400" cy="730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0" lang="en-US" sz="2400" u="none">
                <a:solidFill>
                  <a:schemeClr val="dk1"/>
                </a:solidFill>
                <a:latin typeface="Arial"/>
                <a:ea typeface="Arial"/>
                <a:cs typeface="Arial"/>
                <a:sym typeface="Arial"/>
              </a:rPr>
              <a:t>GPA's Social Value goals:</a:t>
            </a:r>
            <a:endParaRPr b="0" sz="2400" u="sng">
              <a:solidFill>
                <a:schemeClr val="dk1"/>
              </a:solidFill>
              <a:latin typeface="Arial"/>
              <a:ea typeface="Arial"/>
              <a:cs typeface="Arial"/>
              <a:sym typeface="Arial"/>
            </a:endParaRPr>
          </a:p>
        </p:txBody>
      </p:sp>
      <p:sp>
        <p:nvSpPr>
          <p:cNvPr id="308" name="Google Shape;308;g2de69ba9e9e_0_9"/>
          <p:cNvSpPr txBox="1"/>
          <p:nvPr/>
        </p:nvSpPr>
        <p:spPr>
          <a:xfrm>
            <a:off x="6717249" y="1166560"/>
            <a:ext cx="2031600" cy="2598000"/>
          </a:xfrm>
          <a:prstGeom prst="rect">
            <a:avLst/>
          </a:prstGeom>
          <a:noFill/>
          <a:ln>
            <a:noFill/>
          </a:ln>
        </p:spPr>
        <p:txBody>
          <a:bodyPr anchorCtr="0" anchor="t" bIns="0" lIns="0" spcFirstLastPara="1" rIns="0" wrap="square" tIns="0">
            <a:noAutofit/>
          </a:bodyPr>
          <a:lstStyle/>
          <a:p>
            <a:pPr indent="-215900" lvl="0" marL="215900" marR="0" rtl="0" algn="l">
              <a:lnSpc>
                <a:spcPct val="100000"/>
              </a:lnSpc>
              <a:spcBef>
                <a:spcPts val="0"/>
              </a:spcBef>
              <a:spcAft>
                <a:spcPts val="0"/>
              </a:spcAft>
              <a:buClr>
                <a:srgbClr val="222222"/>
              </a:buClr>
              <a:buSzPts val="1400"/>
              <a:buFont typeface="Arial"/>
              <a:buChar char="•"/>
            </a:pPr>
            <a:r>
              <a:rPr b="0" i="0" lang="en-US" sz="1400" u="none" strike="noStrike">
                <a:solidFill>
                  <a:srgbClr val="222222"/>
                </a:solidFill>
                <a:latin typeface="Arial"/>
                <a:ea typeface="Arial"/>
                <a:cs typeface="Arial"/>
                <a:sym typeface="Arial"/>
              </a:rPr>
              <a:t>Embed Social Value TOMs in procurement processes</a:t>
            </a:r>
            <a:endParaRPr sz="1100"/>
          </a:p>
          <a:p>
            <a:pPr indent="-165100" lvl="0" marL="215900" marR="0" rtl="0" algn="l">
              <a:lnSpc>
                <a:spcPct val="100000"/>
              </a:lnSpc>
              <a:spcBef>
                <a:spcPts val="0"/>
              </a:spcBef>
              <a:spcAft>
                <a:spcPts val="0"/>
              </a:spcAft>
              <a:buClr>
                <a:schemeClr val="dk1"/>
              </a:buClr>
              <a:buSzPts val="800"/>
              <a:buFont typeface="Arial"/>
              <a:buNone/>
            </a:pPr>
            <a:r>
              <a:t/>
            </a:r>
            <a:endParaRPr b="0" i="0" sz="800" u="none" strike="noStrike">
              <a:solidFill>
                <a:srgbClr val="222222"/>
              </a:solidFill>
              <a:latin typeface="Arial"/>
              <a:ea typeface="Arial"/>
              <a:cs typeface="Arial"/>
              <a:sym typeface="Arial"/>
            </a:endParaRPr>
          </a:p>
          <a:p>
            <a:pPr indent="-215900" lvl="0" marL="215900" marR="0" rtl="0" algn="l">
              <a:lnSpc>
                <a:spcPct val="100000"/>
              </a:lnSpc>
              <a:spcBef>
                <a:spcPts val="0"/>
              </a:spcBef>
              <a:spcAft>
                <a:spcPts val="0"/>
              </a:spcAft>
              <a:buClr>
                <a:srgbClr val="222222"/>
              </a:buClr>
              <a:buSzPts val="1400"/>
              <a:buFont typeface="Arial"/>
              <a:buChar char="•"/>
            </a:pPr>
            <a:r>
              <a:rPr b="0" i="0" lang="en-US" sz="1400" u="none" strike="noStrike">
                <a:solidFill>
                  <a:srgbClr val="222222"/>
                </a:solidFill>
                <a:latin typeface="Arial"/>
                <a:ea typeface="Arial"/>
                <a:cs typeface="Arial"/>
                <a:sym typeface="Arial"/>
              </a:rPr>
              <a:t>Monitor and measure Social Value outcomes</a:t>
            </a:r>
            <a:endParaRPr sz="1100"/>
          </a:p>
          <a:p>
            <a:pPr indent="-165100" lvl="0" marL="215900" marR="0" rtl="0" algn="l">
              <a:lnSpc>
                <a:spcPct val="100000"/>
              </a:lnSpc>
              <a:spcBef>
                <a:spcPts val="0"/>
              </a:spcBef>
              <a:spcAft>
                <a:spcPts val="0"/>
              </a:spcAft>
              <a:buClr>
                <a:schemeClr val="dk1"/>
              </a:buClr>
              <a:buSzPts val="800"/>
              <a:buFont typeface="Arial"/>
              <a:buNone/>
            </a:pPr>
            <a:r>
              <a:t/>
            </a:r>
            <a:endParaRPr b="0" i="0" sz="800" u="none" strike="noStrike">
              <a:solidFill>
                <a:srgbClr val="222222"/>
              </a:solidFill>
              <a:latin typeface="Arial"/>
              <a:ea typeface="Arial"/>
              <a:cs typeface="Arial"/>
              <a:sym typeface="Arial"/>
            </a:endParaRPr>
          </a:p>
          <a:p>
            <a:pPr indent="-215900" lvl="0" marL="215900" marR="0" rtl="0" algn="l">
              <a:lnSpc>
                <a:spcPct val="100000"/>
              </a:lnSpc>
              <a:spcBef>
                <a:spcPts val="0"/>
              </a:spcBef>
              <a:spcAft>
                <a:spcPts val="0"/>
              </a:spcAft>
              <a:buClr>
                <a:srgbClr val="222222"/>
              </a:buClr>
              <a:buSzPts val="1400"/>
              <a:buFont typeface="Arial"/>
              <a:buChar char="•"/>
            </a:pPr>
            <a:r>
              <a:rPr b="0" lang="en-US" sz="1400" u="none">
                <a:solidFill>
                  <a:srgbClr val="222222"/>
                </a:solidFill>
                <a:latin typeface="Arial"/>
                <a:ea typeface="Arial"/>
                <a:cs typeface="Arial"/>
                <a:sym typeface="Arial"/>
              </a:rPr>
              <a:t>Collaborate across supply chain to unlock Social Value</a:t>
            </a:r>
            <a:endParaRPr sz="1100"/>
          </a:p>
          <a:p>
            <a:pPr indent="-165100" lvl="0" marL="215900" marR="0" rtl="0" algn="l">
              <a:lnSpc>
                <a:spcPct val="100000"/>
              </a:lnSpc>
              <a:spcBef>
                <a:spcPts val="0"/>
              </a:spcBef>
              <a:spcAft>
                <a:spcPts val="0"/>
              </a:spcAft>
              <a:buClr>
                <a:schemeClr val="dk1"/>
              </a:buClr>
              <a:buSzPts val="800"/>
              <a:buFont typeface="Arial"/>
              <a:buNone/>
            </a:pPr>
            <a:r>
              <a:t/>
            </a:r>
            <a:endParaRPr b="0" sz="800" u="none">
              <a:solidFill>
                <a:srgbClr val="222222"/>
              </a:solidFill>
              <a:latin typeface="Arial"/>
              <a:ea typeface="Arial"/>
              <a:cs typeface="Arial"/>
              <a:sym typeface="Arial"/>
            </a:endParaRPr>
          </a:p>
          <a:p>
            <a:pPr indent="-215900" lvl="0" marL="215900" marR="0" rtl="0" algn="l">
              <a:lnSpc>
                <a:spcPct val="100000"/>
              </a:lnSpc>
              <a:spcBef>
                <a:spcPts val="0"/>
              </a:spcBef>
              <a:spcAft>
                <a:spcPts val="0"/>
              </a:spcAft>
              <a:buClr>
                <a:srgbClr val="222222"/>
              </a:buClr>
              <a:buSzPts val="1400"/>
              <a:buFont typeface="Arial"/>
              <a:buChar char="•"/>
            </a:pPr>
            <a:r>
              <a:rPr b="0" i="0" lang="en-US" sz="1400" u="none" strike="noStrike">
                <a:solidFill>
                  <a:srgbClr val="222222"/>
                </a:solidFill>
                <a:latin typeface="Arial"/>
                <a:ea typeface="Arial"/>
                <a:cs typeface="Arial"/>
                <a:sym typeface="Arial"/>
              </a:rPr>
              <a:t>Continuously improve Social </a:t>
            </a:r>
            <a:r>
              <a:rPr b="0" lang="en-US" sz="1400" u="none">
                <a:solidFill>
                  <a:srgbClr val="222222"/>
                </a:solidFill>
                <a:latin typeface="Arial"/>
                <a:ea typeface="Arial"/>
                <a:cs typeface="Arial"/>
                <a:sym typeface="Arial"/>
              </a:rPr>
              <a:t>V</a:t>
            </a:r>
            <a:r>
              <a:rPr b="0" i="0" lang="en-US" sz="1400" u="none" strike="noStrike">
                <a:solidFill>
                  <a:srgbClr val="222222"/>
                </a:solidFill>
                <a:latin typeface="Arial"/>
                <a:ea typeface="Arial"/>
                <a:cs typeface="Arial"/>
                <a:sym typeface="Arial"/>
              </a:rPr>
              <a:t>alue practices</a:t>
            </a:r>
            <a:endParaRPr b="0" sz="1800" u="sng">
              <a:solidFill>
                <a:schemeClr val="dk1"/>
              </a:solidFill>
              <a:highlight>
                <a:srgbClr val="FFFF00"/>
              </a:highlight>
              <a:latin typeface="Arial"/>
              <a:ea typeface="Arial"/>
              <a:cs typeface="Arial"/>
              <a:sym typeface="Arial"/>
            </a:endParaRPr>
          </a:p>
        </p:txBody>
      </p:sp>
      <p:pic>
        <p:nvPicPr>
          <p:cNvPr descr="Government Property Agency (United Kingdom) - Wikipedia" id="309" name="Google Shape;309;g2de69ba9e9e_0_9"/>
          <p:cNvPicPr preferRelativeResize="0"/>
          <p:nvPr/>
        </p:nvPicPr>
        <p:blipFill rotWithShape="1">
          <a:blip r:embed="rId5">
            <a:alphaModFix/>
          </a:blip>
          <a:srcRect b="0" l="4789" r="0" t="0"/>
          <a:stretch/>
        </p:blipFill>
        <p:spPr>
          <a:xfrm>
            <a:off x="7456024" y="4080224"/>
            <a:ext cx="882824" cy="782855"/>
          </a:xfrm>
          <a:prstGeom prst="rect">
            <a:avLst/>
          </a:prstGeom>
          <a:noFill/>
          <a:ln>
            <a:noFill/>
          </a:ln>
        </p:spPr>
      </p:pic>
      <p:sp>
        <p:nvSpPr>
          <p:cNvPr id="310" name="Google Shape;310;g2de69ba9e9e_0_9"/>
          <p:cNvSpPr txBox="1"/>
          <p:nvPr/>
        </p:nvSpPr>
        <p:spPr>
          <a:xfrm>
            <a:off x="4360028" y="4930768"/>
            <a:ext cx="4714500" cy="27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18241F"/>
              </a:buClr>
              <a:buSzPts val="900"/>
              <a:buFont typeface="Arial"/>
              <a:buNone/>
            </a:pPr>
            <a:r>
              <a:rPr b="0" i="0" lang="en-US" sz="900" u="none" cap="none" strike="noStrike">
                <a:solidFill>
                  <a:srgbClr val="18241F"/>
                </a:solidFill>
                <a:latin typeface="Arial"/>
                <a:ea typeface="Arial"/>
                <a:cs typeface="Arial"/>
                <a:sym typeface="Arial"/>
              </a:rPr>
              <a:t>Confidential © 2023 socialvalueportal.com</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cxnSp>
        <p:nvCxnSpPr>
          <p:cNvPr id="315" name="Google Shape;315;g2de69ba9e9e_0_27"/>
          <p:cNvCxnSpPr/>
          <p:nvPr/>
        </p:nvCxnSpPr>
        <p:spPr>
          <a:xfrm>
            <a:off x="6125672" y="1049931"/>
            <a:ext cx="0" cy="3429300"/>
          </a:xfrm>
          <a:prstGeom prst="straightConnector1">
            <a:avLst/>
          </a:prstGeom>
          <a:noFill/>
          <a:ln cap="flat" cmpd="sng" w="9525">
            <a:solidFill>
              <a:srgbClr val="16231E"/>
            </a:solidFill>
            <a:prstDash val="solid"/>
            <a:round/>
            <a:headEnd len="sm" w="sm" type="none"/>
            <a:tailEnd len="sm" w="sm" type="none"/>
          </a:ln>
        </p:spPr>
      </p:cxnSp>
      <p:cxnSp>
        <p:nvCxnSpPr>
          <p:cNvPr id="316" name="Google Shape;316;g2de69ba9e9e_0_27"/>
          <p:cNvCxnSpPr/>
          <p:nvPr/>
        </p:nvCxnSpPr>
        <p:spPr>
          <a:xfrm flipH="1">
            <a:off x="7961374" y="1184979"/>
            <a:ext cx="3900" cy="1753200"/>
          </a:xfrm>
          <a:prstGeom prst="straightConnector1">
            <a:avLst/>
          </a:prstGeom>
          <a:noFill/>
          <a:ln cap="flat" cmpd="sng" w="9525">
            <a:solidFill>
              <a:srgbClr val="16231E"/>
            </a:solidFill>
            <a:prstDash val="solid"/>
            <a:round/>
            <a:headEnd len="sm" w="sm" type="none"/>
            <a:tailEnd len="sm" w="sm" type="none"/>
          </a:ln>
        </p:spPr>
      </p:cxnSp>
      <p:cxnSp>
        <p:nvCxnSpPr>
          <p:cNvPr id="317" name="Google Shape;317;g2de69ba9e9e_0_27"/>
          <p:cNvCxnSpPr/>
          <p:nvPr/>
        </p:nvCxnSpPr>
        <p:spPr>
          <a:xfrm flipH="1">
            <a:off x="4405241" y="1171741"/>
            <a:ext cx="3900" cy="1753200"/>
          </a:xfrm>
          <a:prstGeom prst="straightConnector1">
            <a:avLst/>
          </a:prstGeom>
          <a:noFill/>
          <a:ln cap="flat" cmpd="sng" w="9525">
            <a:solidFill>
              <a:srgbClr val="16231E"/>
            </a:solidFill>
            <a:prstDash val="solid"/>
            <a:round/>
            <a:headEnd len="sm" w="sm" type="none"/>
            <a:tailEnd len="sm" w="sm" type="none"/>
          </a:ln>
        </p:spPr>
      </p:cxnSp>
      <p:cxnSp>
        <p:nvCxnSpPr>
          <p:cNvPr id="318" name="Google Shape;318;g2de69ba9e9e_0_27"/>
          <p:cNvCxnSpPr>
            <a:endCxn id="319" idx="0"/>
          </p:cNvCxnSpPr>
          <p:nvPr/>
        </p:nvCxnSpPr>
        <p:spPr>
          <a:xfrm flipH="1">
            <a:off x="2630278" y="449447"/>
            <a:ext cx="28200" cy="4159500"/>
          </a:xfrm>
          <a:prstGeom prst="straightConnector1">
            <a:avLst/>
          </a:prstGeom>
          <a:noFill/>
          <a:ln cap="flat" cmpd="sng" w="9525">
            <a:solidFill>
              <a:srgbClr val="16231E"/>
            </a:solidFill>
            <a:prstDash val="solid"/>
            <a:round/>
            <a:headEnd len="sm" w="sm" type="none"/>
            <a:tailEnd len="sm" w="sm" type="none"/>
          </a:ln>
        </p:spPr>
      </p:cxnSp>
      <p:cxnSp>
        <p:nvCxnSpPr>
          <p:cNvPr id="320" name="Google Shape;320;g2de69ba9e9e_0_27"/>
          <p:cNvCxnSpPr>
            <a:endCxn id="321" idx="0"/>
          </p:cNvCxnSpPr>
          <p:nvPr/>
        </p:nvCxnSpPr>
        <p:spPr>
          <a:xfrm flipH="1">
            <a:off x="844815" y="1164331"/>
            <a:ext cx="3900" cy="1753200"/>
          </a:xfrm>
          <a:prstGeom prst="straightConnector1">
            <a:avLst/>
          </a:prstGeom>
          <a:noFill/>
          <a:ln cap="flat" cmpd="sng" w="9525">
            <a:solidFill>
              <a:srgbClr val="16231E"/>
            </a:solidFill>
            <a:prstDash val="solid"/>
            <a:round/>
            <a:headEnd len="sm" w="sm" type="none"/>
            <a:tailEnd len="sm" w="sm" type="none"/>
          </a:ln>
        </p:spPr>
      </p:cxnSp>
      <p:sp>
        <p:nvSpPr>
          <p:cNvPr id="322" name="Google Shape;322;g2de69ba9e9e_0_27"/>
          <p:cNvSpPr/>
          <p:nvPr/>
        </p:nvSpPr>
        <p:spPr>
          <a:xfrm>
            <a:off x="0" y="4479212"/>
            <a:ext cx="1097700" cy="3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900"/>
              <a:buFont typeface="Arial"/>
              <a:buNone/>
            </a:pPr>
            <a:r>
              <a:t/>
            </a:r>
            <a:endParaRPr b="0" i="0" sz="1900" u="none" cap="none" strike="noStrike">
              <a:solidFill>
                <a:srgbClr val="18241F"/>
              </a:solidFill>
              <a:latin typeface="Arial"/>
              <a:ea typeface="Arial"/>
              <a:cs typeface="Arial"/>
              <a:sym typeface="Arial"/>
            </a:endParaRPr>
          </a:p>
        </p:txBody>
      </p:sp>
      <p:sp>
        <p:nvSpPr>
          <p:cNvPr id="323" name="Google Shape;323;g2de69ba9e9e_0_27"/>
          <p:cNvSpPr txBox="1"/>
          <p:nvPr/>
        </p:nvSpPr>
        <p:spPr>
          <a:xfrm>
            <a:off x="4384429" y="4899712"/>
            <a:ext cx="4714500" cy="27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18241F"/>
              </a:buClr>
              <a:buSzPts val="900"/>
              <a:buFont typeface="Arial"/>
              <a:buNone/>
            </a:pPr>
            <a:r>
              <a:rPr b="0" i="0" lang="en-US" sz="900" u="none" cap="none" strike="noStrike">
                <a:solidFill>
                  <a:srgbClr val="18241F"/>
                </a:solidFill>
                <a:latin typeface="Arial"/>
                <a:ea typeface="Arial"/>
                <a:cs typeface="Arial"/>
                <a:sym typeface="Arial"/>
              </a:rPr>
              <a:t>Confidential © 2023 socialvalueportal.com</a:t>
            </a:r>
            <a:endParaRPr sz="1100"/>
          </a:p>
        </p:txBody>
      </p:sp>
      <p:grpSp>
        <p:nvGrpSpPr>
          <p:cNvPr id="324" name="Google Shape;324;g2de69ba9e9e_0_27"/>
          <p:cNvGrpSpPr/>
          <p:nvPr/>
        </p:nvGrpSpPr>
        <p:grpSpPr>
          <a:xfrm>
            <a:off x="44259" y="406484"/>
            <a:ext cx="9066665" cy="788400"/>
            <a:chOff x="2952" y="930109"/>
            <a:chExt cx="12088887" cy="1051200"/>
          </a:xfrm>
        </p:grpSpPr>
        <p:sp>
          <p:nvSpPr>
            <p:cNvPr id="325" name="Google Shape;325;g2de69ba9e9e_0_27"/>
            <p:cNvSpPr/>
            <p:nvPr/>
          </p:nvSpPr>
          <p:spPr>
            <a:xfrm>
              <a:off x="2952" y="930109"/>
              <a:ext cx="2628000" cy="1051200"/>
            </a:xfrm>
            <a:prstGeom prst="chevron">
              <a:avLst>
                <a:gd fmla="val 50000" name="adj"/>
              </a:avLst>
            </a:prstGeom>
            <a:solidFill>
              <a:srgbClr val="FFC000"/>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6" name="Google Shape;326;g2de69ba9e9e_0_27"/>
            <p:cNvSpPr txBox="1"/>
            <p:nvPr/>
          </p:nvSpPr>
          <p:spPr>
            <a:xfrm>
              <a:off x="528557" y="930109"/>
              <a:ext cx="1576800" cy="1051200"/>
            </a:xfrm>
            <a:prstGeom prst="rect">
              <a:avLst/>
            </a:prstGeom>
            <a:noFill/>
            <a:ln>
              <a:noFill/>
            </a:ln>
          </p:spPr>
          <p:txBody>
            <a:bodyPr anchorCtr="0" anchor="ctr" bIns="17000" lIns="51000" spcFirstLastPara="1" rIns="17000" wrap="square" tIns="17000">
              <a:noAutofit/>
            </a:bodyPr>
            <a:lstStyle/>
            <a:p>
              <a:pPr indent="0" lvl="0" marL="0" marR="0" rtl="0" algn="ctr">
                <a:lnSpc>
                  <a:spcPct val="90000"/>
                </a:lnSpc>
                <a:spcBef>
                  <a:spcPts val="0"/>
                </a:spcBef>
                <a:spcAft>
                  <a:spcPts val="0"/>
                </a:spcAft>
                <a:buClr>
                  <a:schemeClr val="lt1"/>
                </a:buClr>
                <a:buSzPts val="1300"/>
                <a:buFont typeface="Arial"/>
                <a:buNone/>
              </a:pPr>
              <a:r>
                <a:rPr b="1" lang="en-US" sz="1300">
                  <a:solidFill>
                    <a:schemeClr val="lt1"/>
                  </a:solidFill>
                  <a:latin typeface="Arial"/>
                  <a:ea typeface="Arial"/>
                  <a:cs typeface="Arial"/>
                  <a:sym typeface="Arial"/>
                </a:rPr>
                <a:t>Step 1: </a:t>
              </a:r>
              <a:endParaRPr sz="1100"/>
            </a:p>
            <a:p>
              <a:pPr indent="0" lvl="0" marL="0" marR="0" rtl="0" algn="ctr">
                <a:lnSpc>
                  <a:spcPct val="90000"/>
                </a:lnSpc>
                <a:spcBef>
                  <a:spcPts val="400"/>
                </a:spcBef>
                <a:spcAft>
                  <a:spcPts val="0"/>
                </a:spcAft>
                <a:buClr>
                  <a:schemeClr val="lt1"/>
                </a:buClr>
                <a:buSzPts val="1300"/>
                <a:buFont typeface="Arial"/>
                <a:buNone/>
              </a:pPr>
              <a:r>
                <a:rPr b="1" lang="en-US" sz="1300">
                  <a:solidFill>
                    <a:schemeClr val="lt1"/>
                  </a:solidFill>
                  <a:latin typeface="Arial"/>
                  <a:ea typeface="Arial"/>
                  <a:cs typeface="Arial"/>
                  <a:sym typeface="Arial"/>
                </a:rPr>
                <a:t>Attend Market Engagement Session</a:t>
              </a:r>
              <a:endParaRPr sz="1100"/>
            </a:p>
          </p:txBody>
        </p:sp>
        <p:sp>
          <p:nvSpPr>
            <p:cNvPr id="327" name="Google Shape;327;g2de69ba9e9e_0_27"/>
            <p:cNvSpPr/>
            <p:nvPr/>
          </p:nvSpPr>
          <p:spPr>
            <a:xfrm>
              <a:off x="2368174" y="930109"/>
              <a:ext cx="2628000" cy="1051200"/>
            </a:xfrm>
            <a:prstGeom prst="chevron">
              <a:avLst>
                <a:gd fmla="val 50000" name="adj"/>
              </a:avLst>
            </a:prstGeom>
            <a:solidFill>
              <a:srgbClr val="FFC000"/>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8" name="Google Shape;328;g2de69ba9e9e_0_27"/>
            <p:cNvSpPr txBox="1"/>
            <p:nvPr/>
          </p:nvSpPr>
          <p:spPr>
            <a:xfrm>
              <a:off x="2893779" y="930109"/>
              <a:ext cx="1576800" cy="1051200"/>
            </a:xfrm>
            <a:prstGeom prst="rect">
              <a:avLst/>
            </a:prstGeom>
            <a:noFill/>
            <a:ln>
              <a:noFill/>
            </a:ln>
          </p:spPr>
          <p:txBody>
            <a:bodyPr anchorCtr="0" anchor="ctr" bIns="17000" lIns="51000" spcFirstLastPara="1" rIns="17000" wrap="square" tIns="17000">
              <a:noAutofit/>
            </a:bodyPr>
            <a:lstStyle/>
            <a:p>
              <a:pPr indent="0" lvl="0" marL="0" marR="0" rtl="0" algn="ctr">
                <a:lnSpc>
                  <a:spcPct val="90000"/>
                </a:lnSpc>
                <a:spcBef>
                  <a:spcPts val="0"/>
                </a:spcBef>
                <a:spcAft>
                  <a:spcPts val="0"/>
                </a:spcAft>
                <a:buClr>
                  <a:schemeClr val="lt1"/>
                </a:buClr>
                <a:buSzPts val="1300"/>
                <a:buFont typeface="Arial"/>
                <a:buNone/>
              </a:pPr>
              <a:r>
                <a:rPr b="1" lang="en-US" sz="1300">
                  <a:solidFill>
                    <a:schemeClr val="lt1"/>
                  </a:solidFill>
                  <a:latin typeface="Arial"/>
                  <a:ea typeface="Arial"/>
                  <a:cs typeface="Arial"/>
                  <a:sym typeface="Arial"/>
                </a:rPr>
                <a:t>Step 2: Submitting your tender</a:t>
              </a:r>
              <a:endParaRPr sz="1300">
                <a:solidFill>
                  <a:schemeClr val="lt1"/>
                </a:solidFill>
                <a:latin typeface="Arial"/>
                <a:ea typeface="Arial"/>
                <a:cs typeface="Arial"/>
                <a:sym typeface="Arial"/>
              </a:endParaRPr>
            </a:p>
          </p:txBody>
        </p:sp>
        <p:sp>
          <p:nvSpPr>
            <p:cNvPr id="329" name="Google Shape;329;g2de69ba9e9e_0_27"/>
            <p:cNvSpPr/>
            <p:nvPr/>
          </p:nvSpPr>
          <p:spPr>
            <a:xfrm>
              <a:off x="4733396" y="930109"/>
              <a:ext cx="2628000" cy="1051200"/>
            </a:xfrm>
            <a:prstGeom prst="chevron">
              <a:avLst>
                <a:gd fmla="val 50000" name="adj"/>
              </a:avLst>
            </a:prstGeom>
            <a:solidFill>
              <a:srgbClr val="FFC000"/>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0" name="Google Shape;330;g2de69ba9e9e_0_27"/>
            <p:cNvSpPr txBox="1"/>
            <p:nvPr/>
          </p:nvSpPr>
          <p:spPr>
            <a:xfrm>
              <a:off x="5259001" y="930109"/>
              <a:ext cx="1576800" cy="1051200"/>
            </a:xfrm>
            <a:prstGeom prst="rect">
              <a:avLst/>
            </a:prstGeom>
            <a:noFill/>
            <a:ln>
              <a:noFill/>
            </a:ln>
          </p:spPr>
          <p:txBody>
            <a:bodyPr anchorCtr="0" anchor="ctr" bIns="17000" lIns="51000" spcFirstLastPara="1" rIns="17000" wrap="square" tIns="17000">
              <a:noAutofit/>
            </a:bodyPr>
            <a:lstStyle/>
            <a:p>
              <a:pPr indent="0" lvl="0" marL="0" marR="0" rtl="0" algn="ctr">
                <a:lnSpc>
                  <a:spcPct val="90000"/>
                </a:lnSpc>
                <a:spcBef>
                  <a:spcPts val="0"/>
                </a:spcBef>
                <a:spcAft>
                  <a:spcPts val="0"/>
                </a:spcAft>
                <a:buClr>
                  <a:schemeClr val="lt1"/>
                </a:buClr>
                <a:buSzPts val="1300"/>
                <a:buFont typeface="Arial"/>
                <a:buNone/>
              </a:pPr>
              <a:r>
                <a:rPr b="1" lang="en-US" sz="1300">
                  <a:solidFill>
                    <a:schemeClr val="lt1"/>
                  </a:solidFill>
                  <a:latin typeface="Arial"/>
                  <a:ea typeface="Arial"/>
                  <a:cs typeface="Arial"/>
                  <a:sym typeface="Arial"/>
                </a:rPr>
                <a:t>Step 3: Evaluation</a:t>
              </a:r>
              <a:endParaRPr sz="1300">
                <a:solidFill>
                  <a:schemeClr val="lt1"/>
                </a:solidFill>
                <a:latin typeface="Arial"/>
                <a:ea typeface="Arial"/>
                <a:cs typeface="Arial"/>
                <a:sym typeface="Arial"/>
              </a:endParaRPr>
            </a:p>
          </p:txBody>
        </p:sp>
        <p:sp>
          <p:nvSpPr>
            <p:cNvPr id="331" name="Google Shape;331;g2de69ba9e9e_0_27"/>
            <p:cNvSpPr/>
            <p:nvPr/>
          </p:nvSpPr>
          <p:spPr>
            <a:xfrm>
              <a:off x="7098618" y="930109"/>
              <a:ext cx="2628000" cy="1051200"/>
            </a:xfrm>
            <a:prstGeom prst="chevron">
              <a:avLst>
                <a:gd fmla="val 50000" name="adj"/>
              </a:avLst>
            </a:prstGeom>
            <a:solidFill>
              <a:srgbClr val="FFC000"/>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2" name="Google Shape;332;g2de69ba9e9e_0_27"/>
            <p:cNvSpPr txBox="1"/>
            <p:nvPr/>
          </p:nvSpPr>
          <p:spPr>
            <a:xfrm>
              <a:off x="7624223" y="930109"/>
              <a:ext cx="1576800" cy="1051200"/>
            </a:xfrm>
            <a:prstGeom prst="rect">
              <a:avLst/>
            </a:prstGeom>
            <a:noFill/>
            <a:ln>
              <a:noFill/>
            </a:ln>
          </p:spPr>
          <p:txBody>
            <a:bodyPr anchorCtr="0" anchor="ctr" bIns="17000" lIns="51000" spcFirstLastPara="1" rIns="17000" wrap="square" tIns="17000">
              <a:noAutofit/>
            </a:bodyPr>
            <a:lstStyle/>
            <a:p>
              <a:pPr indent="0" lvl="0" marL="0" marR="0" rtl="0" algn="ctr">
                <a:lnSpc>
                  <a:spcPct val="90000"/>
                </a:lnSpc>
                <a:spcBef>
                  <a:spcPts val="0"/>
                </a:spcBef>
                <a:spcAft>
                  <a:spcPts val="0"/>
                </a:spcAft>
                <a:buClr>
                  <a:schemeClr val="lt1"/>
                </a:buClr>
                <a:buSzPts val="1300"/>
                <a:buFont typeface="Arial"/>
                <a:buNone/>
              </a:pPr>
              <a:r>
                <a:rPr b="1" lang="en-US" sz="1300">
                  <a:solidFill>
                    <a:schemeClr val="lt1"/>
                  </a:solidFill>
                  <a:latin typeface="Arial"/>
                  <a:ea typeface="Arial"/>
                  <a:cs typeface="Arial"/>
                  <a:sym typeface="Arial"/>
                </a:rPr>
                <a:t>Step 4: </a:t>
              </a:r>
              <a:endParaRPr sz="1100"/>
            </a:p>
            <a:p>
              <a:pPr indent="0" lvl="0" marL="0" marR="0" rtl="0" algn="ctr">
                <a:lnSpc>
                  <a:spcPct val="90000"/>
                </a:lnSpc>
                <a:spcBef>
                  <a:spcPts val="400"/>
                </a:spcBef>
                <a:spcAft>
                  <a:spcPts val="0"/>
                </a:spcAft>
                <a:buClr>
                  <a:schemeClr val="lt1"/>
                </a:buClr>
                <a:buSzPts val="1300"/>
                <a:buFont typeface="Arial"/>
                <a:buNone/>
              </a:pPr>
              <a:r>
                <a:rPr b="1" lang="en-US" sz="1300">
                  <a:solidFill>
                    <a:schemeClr val="lt1"/>
                  </a:solidFill>
                  <a:latin typeface="Arial"/>
                  <a:ea typeface="Arial"/>
                  <a:cs typeface="Arial"/>
                  <a:sym typeface="Arial"/>
                </a:rPr>
                <a:t>Award to Mobilisation!</a:t>
              </a:r>
              <a:endParaRPr sz="1300">
                <a:solidFill>
                  <a:schemeClr val="lt1"/>
                </a:solidFill>
                <a:latin typeface="Arial"/>
                <a:ea typeface="Arial"/>
                <a:cs typeface="Arial"/>
                <a:sym typeface="Arial"/>
              </a:endParaRPr>
            </a:p>
          </p:txBody>
        </p:sp>
        <p:sp>
          <p:nvSpPr>
            <p:cNvPr id="333" name="Google Shape;333;g2de69ba9e9e_0_27"/>
            <p:cNvSpPr/>
            <p:nvPr/>
          </p:nvSpPr>
          <p:spPr>
            <a:xfrm>
              <a:off x="9463839" y="930109"/>
              <a:ext cx="2628000" cy="1051200"/>
            </a:xfrm>
            <a:prstGeom prst="chevron">
              <a:avLst>
                <a:gd fmla="val 50000" name="adj"/>
              </a:avLst>
            </a:prstGeom>
            <a:solidFill>
              <a:srgbClr val="FFC000"/>
            </a:solidFill>
            <a:ln cap="flat" cmpd="sng" w="25400">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4" name="Google Shape;334;g2de69ba9e9e_0_27"/>
            <p:cNvSpPr txBox="1"/>
            <p:nvPr/>
          </p:nvSpPr>
          <p:spPr>
            <a:xfrm>
              <a:off x="9989444" y="930109"/>
              <a:ext cx="1576800" cy="1051200"/>
            </a:xfrm>
            <a:prstGeom prst="rect">
              <a:avLst/>
            </a:prstGeom>
            <a:noFill/>
            <a:ln>
              <a:noFill/>
            </a:ln>
          </p:spPr>
          <p:txBody>
            <a:bodyPr anchorCtr="0" anchor="ctr" bIns="17000" lIns="51000" spcFirstLastPara="1" rIns="17000" wrap="square" tIns="17000">
              <a:noAutofit/>
            </a:bodyPr>
            <a:lstStyle/>
            <a:p>
              <a:pPr indent="0" lvl="0" marL="0" marR="0" rtl="0" algn="ctr">
                <a:lnSpc>
                  <a:spcPct val="90000"/>
                </a:lnSpc>
                <a:spcBef>
                  <a:spcPts val="0"/>
                </a:spcBef>
                <a:spcAft>
                  <a:spcPts val="0"/>
                </a:spcAft>
                <a:buClr>
                  <a:schemeClr val="lt1"/>
                </a:buClr>
                <a:buSzPts val="1300"/>
                <a:buFont typeface="Arial"/>
                <a:buNone/>
              </a:pPr>
              <a:r>
                <a:rPr b="1" lang="en-US" sz="1300">
                  <a:solidFill>
                    <a:schemeClr val="lt1"/>
                  </a:solidFill>
                  <a:latin typeface="Arial"/>
                  <a:ea typeface="Arial"/>
                  <a:cs typeface="Arial"/>
                  <a:sym typeface="Arial"/>
                </a:rPr>
                <a:t>Step 5: Delivering Social Value</a:t>
              </a:r>
              <a:endParaRPr sz="1300">
                <a:solidFill>
                  <a:schemeClr val="lt1"/>
                </a:solidFill>
                <a:latin typeface="Arial"/>
                <a:ea typeface="Arial"/>
                <a:cs typeface="Arial"/>
                <a:sym typeface="Arial"/>
              </a:endParaRPr>
            </a:p>
          </p:txBody>
        </p:sp>
      </p:grpSp>
      <p:sp>
        <p:nvSpPr>
          <p:cNvPr id="335" name="Google Shape;335;g2de69ba9e9e_0_27"/>
          <p:cNvSpPr/>
          <p:nvPr/>
        </p:nvSpPr>
        <p:spPr>
          <a:xfrm>
            <a:off x="80415" y="1395679"/>
            <a:ext cx="1528800" cy="5136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Understand GPA's Social Value requirements on the contract</a:t>
            </a:r>
            <a:endParaRPr sz="900">
              <a:solidFill>
                <a:schemeClr val="dk1"/>
              </a:solidFill>
              <a:latin typeface="Arial"/>
              <a:ea typeface="Arial"/>
              <a:cs typeface="Arial"/>
              <a:sym typeface="Arial"/>
            </a:endParaRPr>
          </a:p>
        </p:txBody>
      </p:sp>
      <p:sp>
        <p:nvSpPr>
          <p:cNvPr id="321" name="Google Shape;321;g2de69ba9e9e_0_27"/>
          <p:cNvSpPr/>
          <p:nvPr/>
        </p:nvSpPr>
        <p:spPr>
          <a:xfrm>
            <a:off x="80415" y="2917531"/>
            <a:ext cx="1528800" cy="11328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Be prepared to </a:t>
            </a:r>
            <a:r>
              <a:rPr lang="en-US" sz="900" u="sng">
                <a:solidFill>
                  <a:schemeClr val="dk1"/>
                </a:solidFill>
                <a:latin typeface="Arial"/>
                <a:ea typeface="Arial"/>
                <a:cs typeface="Arial"/>
                <a:sym typeface="Arial"/>
                <a:hlinkClick r:id="rId3">
                  <a:extLst>
                    <a:ext uri="{A12FA001-AC4F-418D-AE19-62706E023703}">
                      <ahyp:hlinkClr val="tx"/>
                    </a:ext>
                  </a:extLst>
                </a:hlinkClick>
              </a:rPr>
              <a:t>‘Win work and deliver results under the Social Value Model</a:t>
            </a:r>
            <a:r>
              <a:rPr lang="en-US" sz="900">
                <a:solidFill>
                  <a:schemeClr val="dk1"/>
                </a:solidFill>
                <a:latin typeface="Arial"/>
                <a:ea typeface="Arial"/>
                <a:cs typeface="Arial"/>
                <a:sym typeface="Arial"/>
              </a:rPr>
              <a:t>’ against Model Award Criteria (MACs) and using the Social Value TOM System™</a:t>
            </a:r>
            <a:endParaRPr sz="900">
              <a:solidFill>
                <a:schemeClr val="dk1"/>
              </a:solidFill>
              <a:latin typeface="Arial"/>
              <a:ea typeface="Arial"/>
              <a:cs typeface="Arial"/>
              <a:sym typeface="Arial"/>
            </a:endParaRPr>
          </a:p>
        </p:txBody>
      </p:sp>
      <p:sp>
        <p:nvSpPr>
          <p:cNvPr id="336" name="Google Shape;336;g2de69ba9e9e_0_27"/>
          <p:cNvSpPr/>
          <p:nvPr/>
        </p:nvSpPr>
        <p:spPr>
          <a:xfrm>
            <a:off x="84521" y="2067812"/>
            <a:ext cx="1528800" cy="6786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Explore Bidder Toolkit: </a:t>
            </a:r>
            <a:r>
              <a:rPr lang="en-US" sz="900" u="sng">
                <a:solidFill>
                  <a:schemeClr val="dk1"/>
                </a:solidFill>
                <a:latin typeface="Arial"/>
                <a:ea typeface="Arial"/>
                <a:cs typeface="Arial"/>
                <a:sym typeface="Arial"/>
                <a:hlinkClick r:id="rId4">
                  <a:extLst>
                    <a:ext uri="{A12FA001-AC4F-418D-AE19-62706E023703}">
                      <ahyp:hlinkClr val="tx"/>
                    </a:ext>
                  </a:extLst>
                </a:hlinkClick>
              </a:rPr>
              <a:t>Win More Bids </a:t>
            </a:r>
            <a:r>
              <a:rPr lang="en-US" sz="900">
                <a:solidFill>
                  <a:schemeClr val="dk1"/>
                </a:solidFill>
                <a:latin typeface="Arial"/>
                <a:ea typeface="Arial"/>
                <a:cs typeface="Arial"/>
                <a:sym typeface="Arial"/>
              </a:rPr>
              <a:t>to understand Social Value.</a:t>
            </a:r>
            <a:endParaRPr sz="900">
              <a:solidFill>
                <a:schemeClr val="dk1"/>
              </a:solidFill>
              <a:latin typeface="Arial"/>
              <a:ea typeface="Arial"/>
              <a:cs typeface="Arial"/>
              <a:sym typeface="Arial"/>
            </a:endParaRPr>
          </a:p>
        </p:txBody>
      </p:sp>
      <p:sp>
        <p:nvSpPr>
          <p:cNvPr id="337" name="Google Shape;337;g2de69ba9e9e_0_27"/>
          <p:cNvSpPr/>
          <p:nvPr/>
        </p:nvSpPr>
        <p:spPr>
          <a:xfrm>
            <a:off x="1771947" y="3052977"/>
            <a:ext cx="1693200" cy="6786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Answer the specific Social Value questions asked within the ITT. Be concise, focused and genuine</a:t>
            </a:r>
            <a:endParaRPr sz="900">
              <a:solidFill>
                <a:schemeClr val="dk1"/>
              </a:solidFill>
              <a:latin typeface="Arial"/>
              <a:ea typeface="Arial"/>
              <a:cs typeface="Arial"/>
              <a:sym typeface="Arial"/>
            </a:endParaRPr>
          </a:p>
        </p:txBody>
      </p:sp>
      <p:sp>
        <p:nvSpPr>
          <p:cNvPr id="338" name="Google Shape;338;g2de69ba9e9e_0_27"/>
          <p:cNvSpPr/>
          <p:nvPr/>
        </p:nvSpPr>
        <p:spPr>
          <a:xfrm>
            <a:off x="3620048" y="1389156"/>
            <a:ext cx="1528800" cy="6786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Your tender will be evaluated by evaluators at GPA and Social Value Portal</a:t>
            </a:r>
            <a:endParaRPr sz="900">
              <a:solidFill>
                <a:schemeClr val="dk1"/>
              </a:solidFill>
              <a:latin typeface="Arial"/>
              <a:ea typeface="Arial"/>
              <a:cs typeface="Arial"/>
              <a:sym typeface="Arial"/>
            </a:endParaRPr>
          </a:p>
        </p:txBody>
      </p:sp>
      <p:sp>
        <p:nvSpPr>
          <p:cNvPr id="339" name="Google Shape;339;g2de69ba9e9e_0_27"/>
          <p:cNvSpPr/>
          <p:nvPr/>
        </p:nvSpPr>
        <p:spPr>
          <a:xfrm>
            <a:off x="5389864" y="1396300"/>
            <a:ext cx="1528800" cy="6786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You've been successful! Congratulations. Your journey with Social Value Portal now begins</a:t>
            </a:r>
            <a:endParaRPr sz="900">
              <a:solidFill>
                <a:schemeClr val="dk1"/>
              </a:solidFill>
              <a:latin typeface="Arial"/>
              <a:ea typeface="Arial"/>
              <a:cs typeface="Arial"/>
              <a:sym typeface="Arial"/>
            </a:endParaRPr>
          </a:p>
        </p:txBody>
      </p:sp>
      <p:sp>
        <p:nvSpPr>
          <p:cNvPr id="340" name="Google Shape;340;g2de69ba9e9e_0_27"/>
          <p:cNvSpPr/>
          <p:nvPr/>
        </p:nvSpPr>
        <p:spPr>
          <a:xfrm>
            <a:off x="7159680" y="1389157"/>
            <a:ext cx="1528800" cy="4953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Enter delivery data on a quarterly basis</a:t>
            </a:r>
            <a:endParaRPr sz="900">
              <a:solidFill>
                <a:schemeClr val="dk1"/>
              </a:solidFill>
              <a:latin typeface="Arial"/>
              <a:ea typeface="Arial"/>
              <a:cs typeface="Arial"/>
              <a:sym typeface="Arial"/>
            </a:endParaRPr>
          </a:p>
        </p:txBody>
      </p:sp>
      <p:sp>
        <p:nvSpPr>
          <p:cNvPr id="319" name="Google Shape;319;g2de69ba9e9e_0_27"/>
          <p:cNvSpPr/>
          <p:nvPr/>
        </p:nvSpPr>
        <p:spPr>
          <a:xfrm>
            <a:off x="1783678" y="4608947"/>
            <a:ext cx="1693200" cy="4911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Remember that SV is all about additionality - going beyond the core contract</a:t>
            </a:r>
            <a:endParaRPr sz="900">
              <a:solidFill>
                <a:schemeClr val="dk1"/>
              </a:solidFill>
              <a:latin typeface="Arial"/>
              <a:ea typeface="Arial"/>
              <a:cs typeface="Arial"/>
              <a:sym typeface="Arial"/>
            </a:endParaRPr>
          </a:p>
        </p:txBody>
      </p:sp>
      <p:sp>
        <p:nvSpPr>
          <p:cNvPr id="341" name="Google Shape;341;g2de69ba9e9e_0_27"/>
          <p:cNvSpPr/>
          <p:nvPr/>
        </p:nvSpPr>
        <p:spPr>
          <a:xfrm>
            <a:off x="1771947" y="2220170"/>
            <a:ext cx="1693200" cy="6786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Through your submission, provide an indicative timeline for delivery for the Social Value offered throughout the contract</a:t>
            </a:r>
            <a:endParaRPr sz="900">
              <a:solidFill>
                <a:schemeClr val="dk1"/>
              </a:solidFill>
              <a:latin typeface="Arial"/>
              <a:ea typeface="Arial"/>
              <a:cs typeface="Arial"/>
              <a:sym typeface="Arial"/>
            </a:endParaRPr>
          </a:p>
        </p:txBody>
      </p:sp>
      <p:sp>
        <p:nvSpPr>
          <p:cNvPr id="342" name="Google Shape;342;g2de69ba9e9e_0_27"/>
          <p:cNvSpPr/>
          <p:nvPr/>
        </p:nvSpPr>
        <p:spPr>
          <a:xfrm>
            <a:off x="1771947" y="1392997"/>
            <a:ext cx="1693200" cy="6690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Consider the Model Award Criteria and Social Value TOM System KPIs in the appendix to inform your responses</a:t>
            </a:r>
            <a:endParaRPr sz="900">
              <a:solidFill>
                <a:schemeClr val="dk1"/>
              </a:solidFill>
              <a:latin typeface="Arial"/>
              <a:ea typeface="Arial"/>
              <a:cs typeface="Arial"/>
              <a:sym typeface="Arial"/>
            </a:endParaRPr>
          </a:p>
        </p:txBody>
      </p:sp>
      <p:sp>
        <p:nvSpPr>
          <p:cNvPr id="343" name="Google Shape;343;g2de69ba9e9e_0_27"/>
          <p:cNvSpPr/>
          <p:nvPr/>
        </p:nvSpPr>
        <p:spPr>
          <a:xfrm>
            <a:off x="5389864" y="2220170"/>
            <a:ext cx="1528800" cy="13134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In a mobilisation meeting with GPA Commercial Lead and a Social Value Portal representative, confirm your commitments against the KPIs. GPA give Supplier details for the project on the platform.</a:t>
            </a:r>
            <a:endParaRPr sz="900">
              <a:solidFill>
                <a:schemeClr val="dk1"/>
              </a:solidFill>
              <a:latin typeface="Arial"/>
              <a:ea typeface="Arial"/>
              <a:cs typeface="Arial"/>
              <a:sym typeface="Arial"/>
            </a:endParaRPr>
          </a:p>
        </p:txBody>
      </p:sp>
      <p:sp>
        <p:nvSpPr>
          <p:cNvPr id="344" name="Google Shape;344;g2de69ba9e9e_0_27"/>
          <p:cNvSpPr/>
          <p:nvPr/>
        </p:nvSpPr>
        <p:spPr>
          <a:xfrm>
            <a:off x="3616189" y="2889042"/>
            <a:ext cx="1528800" cy="10536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Evaluators want to see clear, relevant, realistic, deliverable responses that demonstrate genuine commitment deliver Social Value on the contract</a:t>
            </a:r>
            <a:endParaRPr sz="900">
              <a:solidFill>
                <a:schemeClr val="dk1"/>
              </a:solidFill>
              <a:latin typeface="Arial"/>
              <a:ea typeface="Arial"/>
              <a:cs typeface="Arial"/>
              <a:sym typeface="Arial"/>
            </a:endParaRPr>
          </a:p>
        </p:txBody>
      </p:sp>
      <p:sp>
        <p:nvSpPr>
          <p:cNvPr id="345" name="Google Shape;345;g2de69ba9e9e_0_27"/>
          <p:cNvSpPr/>
          <p:nvPr/>
        </p:nvSpPr>
        <p:spPr>
          <a:xfrm>
            <a:off x="3620048" y="2220170"/>
            <a:ext cx="1528800" cy="5169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All evaluations are subject to a moderation process</a:t>
            </a:r>
            <a:endParaRPr sz="900">
              <a:solidFill>
                <a:schemeClr val="dk1"/>
              </a:solidFill>
              <a:latin typeface="Arial"/>
              <a:ea typeface="Arial"/>
              <a:cs typeface="Arial"/>
              <a:sym typeface="Arial"/>
            </a:endParaRPr>
          </a:p>
        </p:txBody>
      </p:sp>
      <p:sp>
        <p:nvSpPr>
          <p:cNvPr id="346" name="Google Shape;346;g2de69ba9e9e_0_27"/>
          <p:cNvSpPr/>
          <p:nvPr/>
        </p:nvSpPr>
        <p:spPr>
          <a:xfrm>
            <a:off x="1783678" y="3878704"/>
            <a:ext cx="1693200" cy="5787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Consider the realistic targets that you will be able to deliver against post-award, ready for mobilisation!</a:t>
            </a:r>
            <a:endParaRPr sz="900">
              <a:solidFill>
                <a:schemeClr val="dk1"/>
              </a:solidFill>
              <a:latin typeface="Arial"/>
              <a:ea typeface="Arial"/>
              <a:cs typeface="Arial"/>
              <a:sym typeface="Arial"/>
            </a:endParaRPr>
          </a:p>
        </p:txBody>
      </p:sp>
      <p:sp>
        <p:nvSpPr>
          <p:cNvPr id="347" name="Google Shape;347;g2de69ba9e9e_0_27"/>
          <p:cNvSpPr/>
          <p:nvPr/>
        </p:nvSpPr>
        <p:spPr>
          <a:xfrm>
            <a:off x="5389864" y="3673267"/>
            <a:ext cx="1528800" cy="6786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Receive Supplier training on how to use the SVP platform</a:t>
            </a:r>
            <a:endParaRPr sz="900">
              <a:solidFill>
                <a:schemeClr val="dk1"/>
              </a:solidFill>
              <a:latin typeface="Arial"/>
              <a:ea typeface="Arial"/>
              <a:cs typeface="Arial"/>
              <a:sym typeface="Arial"/>
            </a:endParaRPr>
          </a:p>
        </p:txBody>
      </p:sp>
      <p:sp>
        <p:nvSpPr>
          <p:cNvPr id="348" name="Google Shape;348;g2de69ba9e9e_0_27"/>
          <p:cNvSpPr/>
          <p:nvPr/>
        </p:nvSpPr>
        <p:spPr>
          <a:xfrm>
            <a:off x="5389864" y="4502244"/>
            <a:ext cx="1528800" cy="4911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Set targets on the SVP platform</a:t>
            </a:r>
            <a:endParaRPr sz="900">
              <a:solidFill>
                <a:schemeClr val="dk1"/>
              </a:solidFill>
              <a:latin typeface="Arial"/>
              <a:ea typeface="Arial"/>
              <a:cs typeface="Arial"/>
              <a:sym typeface="Arial"/>
            </a:endParaRPr>
          </a:p>
        </p:txBody>
      </p:sp>
      <p:sp>
        <p:nvSpPr>
          <p:cNvPr id="349" name="Google Shape;349;g2de69ba9e9e_0_27"/>
          <p:cNvSpPr/>
          <p:nvPr/>
        </p:nvSpPr>
        <p:spPr>
          <a:xfrm>
            <a:off x="7159680" y="2067812"/>
            <a:ext cx="1528800" cy="4596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Data is reviewed on a quarterly basis</a:t>
            </a:r>
            <a:endParaRPr sz="900">
              <a:solidFill>
                <a:schemeClr val="dk1"/>
              </a:solidFill>
              <a:latin typeface="Arial"/>
              <a:ea typeface="Arial"/>
              <a:cs typeface="Arial"/>
              <a:sym typeface="Arial"/>
            </a:endParaRPr>
          </a:p>
        </p:txBody>
      </p:sp>
      <p:sp>
        <p:nvSpPr>
          <p:cNvPr id="350" name="Google Shape;350;g2de69ba9e9e_0_27"/>
          <p:cNvSpPr/>
          <p:nvPr/>
        </p:nvSpPr>
        <p:spPr>
          <a:xfrm>
            <a:off x="7159680" y="2703591"/>
            <a:ext cx="1528800" cy="678600"/>
          </a:xfrm>
          <a:prstGeom prst="rect">
            <a:avLst/>
          </a:prstGeom>
          <a:solidFill>
            <a:srgbClr val="FEE8B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Download project reports to use in conversation with the GPA Commercial Lead to monitor your delivery</a:t>
            </a:r>
            <a:endParaRPr sz="900">
              <a:solidFill>
                <a:schemeClr val="dk1"/>
              </a:solidFill>
              <a:latin typeface="Arial"/>
              <a:ea typeface="Arial"/>
              <a:cs typeface="Arial"/>
              <a:sym typeface="Arial"/>
            </a:endParaRPr>
          </a:p>
        </p:txBody>
      </p:sp>
      <p:sp>
        <p:nvSpPr>
          <p:cNvPr id="351" name="Google Shape;351;g2de69ba9e9e_0_27"/>
          <p:cNvSpPr txBox="1"/>
          <p:nvPr/>
        </p:nvSpPr>
        <p:spPr>
          <a:xfrm>
            <a:off x="81866" y="41659"/>
            <a:ext cx="45720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GPA Supplier Social Value Journey</a:t>
            </a: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da8202c0ea_1_127"/>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7" name="Google Shape;357;g2da8202c0ea_1_127"/>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8" name="Google Shape;358;g2da8202c0ea_1_127"/>
          <p:cNvSpPr txBox="1"/>
          <p:nvPr/>
        </p:nvSpPr>
        <p:spPr>
          <a:xfrm>
            <a:off x="139118" y="73649"/>
            <a:ext cx="550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lt1"/>
                </a:solidFill>
              </a:rPr>
              <a:t>Indicative</a:t>
            </a:r>
            <a:r>
              <a:rPr lang="en-US" sz="1800">
                <a:solidFill>
                  <a:schemeClr val="lt1"/>
                </a:solidFill>
              </a:rPr>
              <a:t> Procurement Timeline</a:t>
            </a:r>
            <a:endParaRPr b="0" i="0" sz="1800" u="none" cap="none" strike="noStrike">
              <a:solidFill>
                <a:srgbClr val="000000"/>
              </a:solidFill>
              <a:latin typeface="Arial"/>
              <a:ea typeface="Arial"/>
              <a:cs typeface="Arial"/>
              <a:sym typeface="Arial"/>
            </a:endParaRPr>
          </a:p>
        </p:txBody>
      </p:sp>
      <p:sp>
        <p:nvSpPr>
          <p:cNvPr id="359" name="Google Shape;359;g2da8202c0ea_1_127"/>
          <p:cNvSpPr txBox="1"/>
          <p:nvPr/>
        </p:nvSpPr>
        <p:spPr>
          <a:xfrm>
            <a:off x="609150" y="711775"/>
            <a:ext cx="8199000" cy="3420300"/>
          </a:xfrm>
          <a:prstGeom prst="rect">
            <a:avLst/>
          </a:prstGeom>
          <a:noFill/>
          <a:ln>
            <a:noFill/>
          </a:ln>
        </p:spPr>
        <p:txBody>
          <a:bodyPr anchorCtr="0" anchor="t" bIns="91425" lIns="91425" spcFirstLastPara="1" rIns="91425" wrap="square" tIns="91425">
            <a:spAutoFit/>
          </a:bodyPr>
          <a:lstStyle/>
          <a:p>
            <a:pPr indent="0" lvl="0" marL="12700" rtl="0" algn="l">
              <a:lnSpc>
                <a:spcPct val="115000"/>
              </a:lnSpc>
              <a:spcBef>
                <a:spcPts val="0"/>
              </a:spcBef>
              <a:spcAft>
                <a:spcPts val="0"/>
              </a:spcAft>
              <a:buNone/>
            </a:pPr>
            <a:r>
              <a:rPr lang="en-US" sz="1700">
                <a:solidFill>
                  <a:schemeClr val="dk1"/>
                </a:solidFill>
              </a:rPr>
              <a:t>Look out for the Contract Notice on</a:t>
            </a:r>
            <a:r>
              <a:rPr lang="en-US" sz="1700">
                <a:solidFill>
                  <a:schemeClr val="dk1"/>
                </a:solidFill>
                <a:uFill>
                  <a:noFill/>
                </a:uFill>
                <a:hlinkClick r:id="rId3">
                  <a:extLst>
                    <a:ext uri="{A12FA001-AC4F-418D-AE19-62706E023703}">
                      <ahyp:hlinkClr val="tx"/>
                    </a:ext>
                  </a:extLst>
                </a:hlinkClick>
              </a:rPr>
              <a:t> </a:t>
            </a:r>
            <a:r>
              <a:rPr lang="en-US" sz="1700" u="sng">
                <a:solidFill>
                  <a:schemeClr val="hlink"/>
                </a:solidFill>
                <a:hlinkClick r:id="rId4"/>
              </a:rPr>
              <a:t>https://www.gov.uk/find-tender</a:t>
            </a:r>
            <a:r>
              <a:rPr lang="en-US" sz="1700">
                <a:solidFill>
                  <a:schemeClr val="dk1"/>
                </a:solidFill>
              </a:rPr>
              <a:t> - Anticipated 17th June 2024 . Documents to include:</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Selection Questionnaire, Financial Viability Risk Assessment (FVRA) and Schedule of Requirements (SOR)</a:t>
            </a:r>
            <a:endParaRPr sz="2100">
              <a:solidFill>
                <a:schemeClr val="dk1"/>
              </a:solidFill>
            </a:endParaRPr>
          </a:p>
          <a:p>
            <a:pPr indent="0" lvl="0" marL="12700" rtl="0" algn="l">
              <a:lnSpc>
                <a:spcPct val="115000"/>
              </a:lnSpc>
              <a:spcBef>
                <a:spcPts val="0"/>
              </a:spcBef>
              <a:spcAft>
                <a:spcPts val="0"/>
              </a:spcAft>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Responses to Selection Questionnaire due 16th July 2024 </a:t>
            </a:r>
            <a:endParaRPr sz="1700">
              <a:solidFill>
                <a:schemeClr val="dk1"/>
              </a:solidFill>
            </a:endParaRPr>
          </a:p>
          <a:p>
            <a:pPr indent="-330200" lvl="0" marL="457200" rtl="0" algn="l">
              <a:lnSpc>
                <a:spcPct val="115000"/>
              </a:lnSpc>
              <a:spcBef>
                <a:spcPts val="0"/>
              </a:spcBef>
              <a:spcAft>
                <a:spcPts val="0"/>
              </a:spcAft>
              <a:buClr>
                <a:schemeClr val="dk1"/>
              </a:buClr>
              <a:buSzPts val="1600"/>
              <a:buChar char="●"/>
            </a:pPr>
            <a:r>
              <a:rPr lang="en-US" sz="1600">
                <a:solidFill>
                  <a:schemeClr val="dk1"/>
                </a:solidFill>
              </a:rPr>
              <a:t>Responses evaluated and successful Suppliers Invited to Tender (ITT) - 29th July 2024</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highlight>
                  <a:schemeClr val="lt1"/>
                </a:highlight>
              </a:rPr>
              <a:t>Max</a:t>
            </a:r>
            <a:r>
              <a:rPr lang="en-US" sz="1700">
                <a:solidFill>
                  <a:schemeClr val="dk1"/>
                </a:solidFill>
                <a:highlight>
                  <a:schemeClr val="lt1"/>
                </a:highlight>
              </a:rPr>
              <a:t>i</a:t>
            </a:r>
            <a:r>
              <a:rPr lang="en-US" sz="1700">
                <a:solidFill>
                  <a:schemeClr val="dk1"/>
                </a:solidFill>
                <a:highlight>
                  <a:schemeClr val="lt1"/>
                </a:highlight>
              </a:rPr>
              <a:t>mum 35 calendar days for su</a:t>
            </a:r>
            <a:r>
              <a:rPr lang="en-US" sz="1700">
                <a:solidFill>
                  <a:schemeClr val="dk1"/>
                </a:solidFill>
              </a:rPr>
              <a:t>pplier to submit bid - 2nd September 2024</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Preferred supplier selected and standstill period begins September 2024</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Contract Award October 2024</a:t>
            </a:r>
            <a:endParaRPr sz="17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deddd00f5a_2_0"/>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5" name="Google Shape;365;g2deddd00f5a_2_0"/>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6" name="Google Shape;366;g2deddd00f5a_2_0"/>
          <p:cNvSpPr txBox="1"/>
          <p:nvPr/>
        </p:nvSpPr>
        <p:spPr>
          <a:xfrm>
            <a:off x="139118" y="73649"/>
            <a:ext cx="550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1800">
                <a:solidFill>
                  <a:schemeClr val="lt1"/>
                </a:solidFill>
              </a:rPr>
              <a:t>Industry Questions and GPA Answers from Webinar </a:t>
            </a:r>
            <a:endParaRPr b="0" i="0" sz="1800" u="none" cap="none" strike="noStrike">
              <a:solidFill>
                <a:srgbClr val="000000"/>
              </a:solidFill>
              <a:latin typeface="Arial"/>
              <a:ea typeface="Arial"/>
              <a:cs typeface="Arial"/>
              <a:sym typeface="Arial"/>
            </a:endParaRPr>
          </a:p>
        </p:txBody>
      </p:sp>
      <p:graphicFrame>
        <p:nvGraphicFramePr>
          <p:cNvPr id="367" name="Google Shape;367;g2deddd00f5a_2_0"/>
          <p:cNvGraphicFramePr/>
          <p:nvPr/>
        </p:nvGraphicFramePr>
        <p:xfrm>
          <a:off x="285800" y="708338"/>
          <a:ext cx="3000000" cy="3000000"/>
        </p:xfrm>
        <a:graphic>
          <a:graphicData uri="http://schemas.openxmlformats.org/drawingml/2006/table">
            <a:tbl>
              <a:tblPr>
                <a:noFill/>
                <a:tableStyleId>{A0F4105A-8282-4543-8002-D59865059736}</a:tableStyleId>
              </a:tblPr>
              <a:tblGrid>
                <a:gridCol w="3603075"/>
                <a:gridCol w="4627600"/>
              </a:tblGrid>
              <a:tr h="226125">
                <a:tc>
                  <a:txBody>
                    <a:bodyPr/>
                    <a:lstStyle/>
                    <a:p>
                      <a:pPr indent="0" lvl="0" marL="0" rtl="0" algn="l">
                        <a:spcBef>
                          <a:spcPts val="0"/>
                        </a:spcBef>
                        <a:spcAft>
                          <a:spcPts val="0"/>
                        </a:spcAft>
                        <a:buNone/>
                      </a:pPr>
                      <a:r>
                        <a:rPr b="1" lang="en-US" sz="900"/>
                        <a:t>Industry Question</a:t>
                      </a:r>
                      <a:endParaRPr b="1" sz="900"/>
                    </a:p>
                  </a:txBody>
                  <a:tcPr marT="63500" marB="63500" marR="63500" marL="63500"/>
                </a:tc>
                <a:tc>
                  <a:txBody>
                    <a:bodyPr/>
                    <a:lstStyle/>
                    <a:p>
                      <a:pPr indent="0" lvl="0" marL="0" rtl="0" algn="l">
                        <a:spcBef>
                          <a:spcPts val="0"/>
                        </a:spcBef>
                        <a:spcAft>
                          <a:spcPts val="0"/>
                        </a:spcAft>
                        <a:buNone/>
                      </a:pPr>
                      <a:r>
                        <a:rPr b="1" lang="en-US" sz="900"/>
                        <a:t>GPA Response </a:t>
                      </a:r>
                      <a:endParaRPr b="1" sz="900"/>
                    </a:p>
                  </a:txBody>
                  <a:tcPr marT="63500" marB="63500" marR="63500" marL="63500"/>
                </a:tc>
              </a:tr>
              <a:tr h="457750">
                <a:tc>
                  <a:txBody>
                    <a:bodyPr/>
                    <a:lstStyle/>
                    <a:p>
                      <a:pPr indent="0" lvl="0" marL="0" rtl="0" algn="l">
                        <a:spcBef>
                          <a:spcPts val="0"/>
                        </a:spcBef>
                        <a:spcAft>
                          <a:spcPts val="0"/>
                        </a:spcAft>
                        <a:buNone/>
                      </a:pPr>
                      <a:r>
                        <a:rPr lang="en-US" sz="850">
                          <a:solidFill>
                            <a:srgbClr val="525252"/>
                          </a:solidFill>
                        </a:rPr>
                        <a:t>Is endpoint isolation required for follow me and direct printing?</a:t>
                      </a:r>
                      <a:endParaRPr sz="850">
                        <a:solidFill>
                          <a:srgbClr val="525252"/>
                        </a:solidFill>
                      </a:endParaRPr>
                    </a:p>
                    <a:p>
                      <a:pPr indent="0" lvl="0" marL="0" rtl="0" algn="l">
                        <a:spcBef>
                          <a:spcPts val="0"/>
                        </a:spcBef>
                        <a:spcAft>
                          <a:spcPts val="0"/>
                        </a:spcAft>
                        <a:buNone/>
                      </a:pPr>
                      <a:r>
                        <a:t/>
                      </a:r>
                      <a:endParaRPr sz="900"/>
                    </a:p>
                  </a:txBody>
                  <a:tcPr marT="63500" marB="63500" marR="63500" marL="63500"/>
                </a:tc>
                <a:tc>
                  <a:txBody>
                    <a:bodyPr/>
                    <a:lstStyle/>
                    <a:p>
                      <a:pPr indent="0" lvl="0" marL="0" rtl="0" algn="l">
                        <a:spcBef>
                          <a:spcPts val="0"/>
                        </a:spcBef>
                        <a:spcAft>
                          <a:spcPts val="0"/>
                        </a:spcAft>
                        <a:buNone/>
                      </a:pPr>
                      <a:r>
                        <a:rPr lang="en-US" sz="900"/>
                        <a:t>End point isolation is required.  End point </a:t>
                      </a:r>
                      <a:r>
                        <a:rPr lang="en-US" sz="900"/>
                        <a:t>isolation</a:t>
                      </a:r>
                      <a:r>
                        <a:rPr lang="en-US" sz="900"/>
                        <a:t> is enforced within the design of GovWifi and the GPA Shared Network.  GovWifi enforces client isolation and within the GPA Shared Network there is no internal route between EUC devices and the Print VLAN.</a:t>
                      </a:r>
                      <a:endParaRPr sz="900"/>
                    </a:p>
                  </a:txBody>
                  <a:tcPr marT="63500" marB="63500" marR="63500" marL="63500"/>
                </a:tc>
              </a:tr>
              <a:tr h="457750">
                <a:tc>
                  <a:txBody>
                    <a:bodyPr/>
                    <a:lstStyle/>
                    <a:p>
                      <a:pPr indent="0" lvl="0" marL="0" rtl="0" algn="l">
                        <a:spcBef>
                          <a:spcPts val="0"/>
                        </a:spcBef>
                        <a:spcAft>
                          <a:spcPts val="0"/>
                        </a:spcAft>
                        <a:buNone/>
                      </a:pPr>
                      <a:r>
                        <a:rPr lang="en-US" sz="850">
                          <a:solidFill>
                            <a:srgbClr val="525252"/>
                          </a:solidFill>
                        </a:rPr>
                        <a:t>Just to confirm this is a new service requirement and not an evolution / transition of an existing service</a:t>
                      </a:r>
                      <a:endParaRPr sz="850">
                        <a:solidFill>
                          <a:srgbClr val="525252"/>
                        </a:solidFill>
                      </a:endParaRPr>
                    </a:p>
                    <a:p>
                      <a:pPr indent="0" lvl="0" marL="0" rtl="0" algn="l">
                        <a:spcBef>
                          <a:spcPts val="0"/>
                        </a:spcBef>
                        <a:spcAft>
                          <a:spcPts val="0"/>
                        </a:spcAft>
                        <a:buNone/>
                      </a:pPr>
                      <a:r>
                        <a:t/>
                      </a:r>
                      <a:endParaRPr sz="900"/>
                    </a:p>
                  </a:txBody>
                  <a:tcPr marT="63500" marB="63500" marR="63500" marL="63500"/>
                </a:tc>
                <a:tc>
                  <a:txBody>
                    <a:bodyPr/>
                    <a:lstStyle/>
                    <a:p>
                      <a:pPr indent="0" lvl="0" marL="0" rtl="0" algn="l">
                        <a:spcBef>
                          <a:spcPts val="0"/>
                        </a:spcBef>
                        <a:spcAft>
                          <a:spcPts val="0"/>
                        </a:spcAft>
                        <a:buNone/>
                      </a:pPr>
                      <a:r>
                        <a:rPr lang="en-US" sz="900"/>
                        <a:t>It is an evolution of the existing service.</a:t>
                      </a:r>
                      <a:endParaRPr sz="900"/>
                    </a:p>
                  </a:txBody>
                  <a:tcPr marT="63500" marB="63500" marR="63500" marL="63500"/>
                </a:tc>
              </a:tr>
              <a:tr h="341950">
                <a:tc>
                  <a:txBody>
                    <a:bodyPr/>
                    <a:lstStyle/>
                    <a:p>
                      <a:pPr indent="0" lvl="0" marL="0" rtl="0" algn="l">
                        <a:spcBef>
                          <a:spcPts val="0"/>
                        </a:spcBef>
                        <a:spcAft>
                          <a:spcPts val="0"/>
                        </a:spcAft>
                        <a:buNone/>
                      </a:pPr>
                      <a:r>
                        <a:rPr lang="en-US" sz="850">
                          <a:solidFill>
                            <a:srgbClr val="525252"/>
                          </a:solidFill>
                        </a:rPr>
                        <a:t>How will this process affect the current gov print 2 set up</a:t>
                      </a:r>
                      <a:endParaRPr sz="850">
                        <a:solidFill>
                          <a:srgbClr val="525252"/>
                        </a:solidFill>
                      </a:endParaRPr>
                    </a:p>
                    <a:p>
                      <a:pPr indent="0" lvl="0" marL="0" rtl="0" algn="l">
                        <a:spcBef>
                          <a:spcPts val="0"/>
                        </a:spcBef>
                        <a:spcAft>
                          <a:spcPts val="0"/>
                        </a:spcAft>
                        <a:buNone/>
                      </a:pPr>
                      <a:r>
                        <a:t/>
                      </a:r>
                      <a:endParaRPr sz="900"/>
                    </a:p>
                  </a:txBody>
                  <a:tcPr marT="63500" marB="63500" marR="63500" marL="63500"/>
                </a:tc>
                <a:tc>
                  <a:txBody>
                    <a:bodyPr/>
                    <a:lstStyle/>
                    <a:p>
                      <a:pPr indent="0" lvl="0" marL="0" rtl="0" algn="l">
                        <a:spcBef>
                          <a:spcPts val="0"/>
                        </a:spcBef>
                        <a:spcAft>
                          <a:spcPts val="0"/>
                        </a:spcAft>
                        <a:buClr>
                          <a:schemeClr val="dk1"/>
                        </a:buClr>
                        <a:buSzPts val="1100"/>
                        <a:buFont typeface="Arial"/>
                        <a:buNone/>
                      </a:pPr>
                      <a:r>
                        <a:rPr lang="en-US" sz="900">
                          <a:solidFill>
                            <a:schemeClr val="dk1"/>
                          </a:solidFill>
                        </a:rPr>
                        <a:t>The new service will not replace the existing service.  The existing service will continue until the end of the existing contract.</a:t>
                      </a:r>
                      <a:endParaRPr sz="900"/>
                    </a:p>
                  </a:txBody>
                  <a:tcPr marT="63500" marB="63500" marR="63500" marL="63500"/>
                </a:tc>
              </a:tr>
              <a:tr h="341950">
                <a:tc>
                  <a:txBody>
                    <a:bodyPr/>
                    <a:lstStyle/>
                    <a:p>
                      <a:pPr indent="0" lvl="0" marL="0" rtl="0" algn="l">
                        <a:spcBef>
                          <a:spcPts val="0"/>
                        </a:spcBef>
                        <a:spcAft>
                          <a:spcPts val="0"/>
                        </a:spcAft>
                        <a:buNone/>
                      </a:pPr>
                      <a:r>
                        <a:rPr lang="en-US" sz="850">
                          <a:solidFill>
                            <a:srgbClr val="525252"/>
                          </a:solidFill>
                        </a:rPr>
                        <a:t>What are your default cloud storage destinations?</a:t>
                      </a:r>
                      <a:endParaRPr sz="850">
                        <a:solidFill>
                          <a:srgbClr val="525252"/>
                        </a:solidFill>
                      </a:endParaRPr>
                    </a:p>
                    <a:p>
                      <a:pPr indent="0" lvl="0" marL="0" rtl="0" algn="l">
                        <a:spcBef>
                          <a:spcPts val="0"/>
                        </a:spcBef>
                        <a:spcAft>
                          <a:spcPts val="0"/>
                        </a:spcAft>
                        <a:buNone/>
                      </a:pPr>
                      <a:r>
                        <a:t/>
                      </a:r>
                      <a:endParaRPr sz="900"/>
                    </a:p>
                  </a:txBody>
                  <a:tcPr marT="63500" marB="63500" marR="63500" marL="63500"/>
                </a:tc>
                <a:tc>
                  <a:txBody>
                    <a:bodyPr/>
                    <a:lstStyle/>
                    <a:p>
                      <a:pPr indent="0" lvl="0" marL="0" rtl="0" algn="l">
                        <a:spcBef>
                          <a:spcPts val="0"/>
                        </a:spcBef>
                        <a:spcAft>
                          <a:spcPts val="0"/>
                        </a:spcAft>
                        <a:buNone/>
                      </a:pPr>
                      <a:r>
                        <a:rPr lang="en-US" sz="900"/>
                        <a:t>These will be defined in the ITT but are likely to include cloud storage services offered by Microsoft and Google.</a:t>
                      </a:r>
                      <a:endParaRPr sz="900"/>
                    </a:p>
                  </a:txBody>
                  <a:tcPr marT="63500" marB="63500" marR="63500" marL="63500"/>
                </a:tc>
              </a:tr>
              <a:tr h="341950">
                <a:tc>
                  <a:txBody>
                    <a:bodyPr/>
                    <a:lstStyle/>
                    <a:p>
                      <a:pPr indent="0" lvl="0" marL="0" rtl="0" algn="l">
                        <a:spcBef>
                          <a:spcPts val="0"/>
                        </a:spcBef>
                        <a:spcAft>
                          <a:spcPts val="0"/>
                        </a:spcAft>
                        <a:buNone/>
                      </a:pPr>
                      <a:r>
                        <a:rPr lang="en-US" sz="850">
                          <a:solidFill>
                            <a:srgbClr val="525252"/>
                          </a:solidFill>
                        </a:rPr>
                        <a:t>Sorry I meant is this replacing any of the Gov print 2</a:t>
                      </a:r>
                      <a:endParaRPr sz="850">
                        <a:solidFill>
                          <a:srgbClr val="525252"/>
                        </a:solidFill>
                      </a:endParaRPr>
                    </a:p>
                    <a:p>
                      <a:pPr indent="0" lvl="0" marL="0" rtl="0" algn="l">
                        <a:spcBef>
                          <a:spcPts val="0"/>
                        </a:spcBef>
                        <a:spcAft>
                          <a:spcPts val="0"/>
                        </a:spcAft>
                        <a:buNone/>
                      </a:pPr>
                      <a:r>
                        <a:t/>
                      </a:r>
                      <a:endParaRPr sz="900"/>
                    </a:p>
                  </a:txBody>
                  <a:tcPr marT="63500" marB="63500" marR="63500" marL="63500"/>
                </a:tc>
                <a:tc>
                  <a:txBody>
                    <a:bodyPr/>
                    <a:lstStyle/>
                    <a:p>
                      <a:pPr indent="0" lvl="0" marL="0" rtl="0" algn="l">
                        <a:spcBef>
                          <a:spcPts val="0"/>
                        </a:spcBef>
                        <a:spcAft>
                          <a:spcPts val="0"/>
                        </a:spcAft>
                        <a:buNone/>
                      </a:pPr>
                      <a:r>
                        <a:rPr lang="en-US" sz="900"/>
                        <a:t>The new service will not replace the existing service.  The existing service will continue until the end of the existing contract.</a:t>
                      </a:r>
                      <a:endParaRPr sz="900"/>
                    </a:p>
                  </a:txBody>
                  <a:tcPr marT="63500" marB="63500" marR="63500" marL="63500"/>
                </a:tc>
              </a:tr>
              <a:tr h="573575">
                <a:tc>
                  <a:txBody>
                    <a:bodyPr/>
                    <a:lstStyle/>
                    <a:p>
                      <a:pPr indent="0" lvl="0" marL="0" rtl="0" algn="l">
                        <a:spcBef>
                          <a:spcPts val="0"/>
                        </a:spcBef>
                        <a:spcAft>
                          <a:spcPts val="0"/>
                        </a:spcAft>
                        <a:buNone/>
                      </a:pPr>
                      <a:r>
                        <a:rPr lang="en-US" sz="850">
                          <a:solidFill>
                            <a:srgbClr val="525252"/>
                          </a:solidFill>
                        </a:rPr>
                        <a:t>for Keith: Could you share, if possible, who is the current provider/ sole supplier for interoperability in existence with Gov Wifi?</a:t>
                      </a:r>
                      <a:endParaRPr sz="850">
                        <a:solidFill>
                          <a:srgbClr val="525252"/>
                        </a:solidFill>
                      </a:endParaRPr>
                    </a:p>
                    <a:p>
                      <a:pPr indent="0" lvl="0" marL="0" rtl="0" algn="l">
                        <a:spcBef>
                          <a:spcPts val="0"/>
                        </a:spcBef>
                        <a:spcAft>
                          <a:spcPts val="0"/>
                        </a:spcAft>
                        <a:buNone/>
                      </a:pPr>
                      <a:r>
                        <a:t/>
                      </a:r>
                      <a:endParaRPr sz="850">
                        <a:solidFill>
                          <a:srgbClr val="525252"/>
                        </a:solidFill>
                      </a:endParaRPr>
                    </a:p>
                  </a:txBody>
                  <a:tcPr marT="63500" marB="63500" marR="63500" marL="63500"/>
                </a:tc>
                <a:tc>
                  <a:txBody>
                    <a:bodyPr/>
                    <a:lstStyle/>
                    <a:p>
                      <a:pPr indent="0" lvl="0" marL="0" rtl="0" algn="l">
                        <a:spcBef>
                          <a:spcPts val="0"/>
                        </a:spcBef>
                        <a:spcAft>
                          <a:spcPts val="0"/>
                        </a:spcAft>
                        <a:buNone/>
                      </a:pPr>
                      <a:r>
                        <a:rPr lang="en-US" sz="900"/>
                        <a:t>GovWifi is a shared authentication service that is operated by GDS (</a:t>
                      </a:r>
                      <a:r>
                        <a:rPr lang="en-US" sz="900" u="sng">
                          <a:solidFill>
                            <a:schemeClr val="hlink"/>
                          </a:solidFill>
                          <a:hlinkClick r:id="rId3"/>
                        </a:rPr>
                        <a:t>https://www.wifi.service.gov.uk/</a:t>
                      </a:r>
                      <a:r>
                        <a:rPr lang="en-US" sz="900"/>
                        <a:t>).  The network infrastructure required to deliver GovWifi is provided by the client and not by the GovWifi team.</a:t>
                      </a:r>
                      <a:endParaRPr sz="900"/>
                    </a:p>
                  </a:txBody>
                  <a:tcPr marT="63500" marB="63500" marR="63500" marL="63500"/>
                </a:tc>
              </a:tr>
              <a:tr h="457750">
                <a:tc>
                  <a:txBody>
                    <a:bodyPr/>
                    <a:lstStyle/>
                    <a:p>
                      <a:pPr indent="0" lvl="0" marL="0" rtl="0" algn="l">
                        <a:spcBef>
                          <a:spcPts val="0"/>
                        </a:spcBef>
                        <a:spcAft>
                          <a:spcPts val="0"/>
                        </a:spcAft>
                        <a:buNone/>
                      </a:pPr>
                      <a:r>
                        <a:rPr lang="en-US" sz="850">
                          <a:solidFill>
                            <a:srgbClr val="525252"/>
                          </a:solidFill>
                          <a:extLst>
                            <a:ext uri="http://customooxmlschemas.google.com/">
                              <go:slidesCustomData xmlns:go="http://customooxmlschemas.google.com/" textRoundtripDataId="4"/>
                            </a:ext>
                          </a:extLst>
                        </a:rPr>
                        <a:t>Are you able to supply a list of the vendors that will receive the RFI</a:t>
                      </a:r>
                      <a:endParaRPr sz="850">
                        <a:solidFill>
                          <a:srgbClr val="525252"/>
                        </a:solidFill>
                      </a:endParaRPr>
                    </a:p>
                    <a:p>
                      <a:pPr indent="0" lvl="0" marL="0" rtl="0" algn="l">
                        <a:spcBef>
                          <a:spcPts val="0"/>
                        </a:spcBef>
                        <a:spcAft>
                          <a:spcPts val="0"/>
                        </a:spcAft>
                        <a:buNone/>
                      </a:pPr>
                      <a:r>
                        <a:t/>
                      </a:r>
                      <a:endParaRPr sz="850">
                        <a:solidFill>
                          <a:srgbClr val="525252"/>
                        </a:solidFill>
                      </a:endParaRPr>
                    </a:p>
                  </a:txBody>
                  <a:tcPr marT="63500" marB="63500" marR="63500" marL="63500"/>
                </a:tc>
                <a:tc>
                  <a:txBody>
                    <a:bodyPr/>
                    <a:lstStyle/>
                    <a:p>
                      <a:pPr indent="0" lvl="0" marL="0" rtl="0" algn="l">
                        <a:spcBef>
                          <a:spcPts val="0"/>
                        </a:spcBef>
                        <a:spcAft>
                          <a:spcPts val="0"/>
                        </a:spcAft>
                        <a:buNone/>
                      </a:pPr>
                      <a:r>
                        <a:rPr lang="en-US" sz="900"/>
                        <a:t>The selection questionnaire and SOR will be published on https://www.gov.uk/contracts-finder and available for all suppliers to view and respond to. The Invitation To Tender (ITT) will be viewable to only those suppliers who pass the selection stage.</a:t>
                      </a:r>
                      <a:endParaRPr sz="900"/>
                    </a:p>
                  </a:txBody>
                  <a:tcPr marT="63500" marB="63500" marR="63500" marL="63500"/>
                </a:tc>
              </a:tr>
              <a:tr h="457750">
                <a:tc>
                  <a:txBody>
                    <a:bodyPr/>
                    <a:lstStyle/>
                    <a:p>
                      <a:pPr indent="0" lvl="0" marL="0" rtl="0" algn="l">
                        <a:spcBef>
                          <a:spcPts val="0"/>
                        </a:spcBef>
                        <a:spcAft>
                          <a:spcPts val="0"/>
                        </a:spcAft>
                        <a:buNone/>
                      </a:pPr>
                      <a:r>
                        <a:rPr lang="en-US" sz="850">
                          <a:solidFill>
                            <a:srgbClr val="525252"/>
                          </a:solidFill>
                        </a:rPr>
                        <a:t>Will we be able to have access to and a test area for GovPass API integration support?</a:t>
                      </a:r>
                      <a:endParaRPr sz="850">
                        <a:solidFill>
                          <a:srgbClr val="525252"/>
                        </a:solidFill>
                      </a:endParaRPr>
                    </a:p>
                    <a:p>
                      <a:pPr indent="0" lvl="0" marL="0" rtl="0" algn="l">
                        <a:spcBef>
                          <a:spcPts val="0"/>
                        </a:spcBef>
                        <a:spcAft>
                          <a:spcPts val="0"/>
                        </a:spcAft>
                        <a:buNone/>
                      </a:pPr>
                      <a:r>
                        <a:t/>
                      </a:r>
                      <a:endParaRPr sz="850">
                        <a:solidFill>
                          <a:srgbClr val="525252"/>
                        </a:solidFill>
                      </a:endParaRPr>
                    </a:p>
                  </a:txBody>
                  <a:tcPr marT="63500" marB="63500" marR="63500" marL="63500"/>
                </a:tc>
                <a:tc>
                  <a:txBody>
                    <a:bodyPr/>
                    <a:lstStyle/>
                    <a:p>
                      <a:pPr indent="0" lvl="0" marL="0" rtl="0" algn="l">
                        <a:spcBef>
                          <a:spcPts val="0"/>
                        </a:spcBef>
                        <a:spcAft>
                          <a:spcPts val="0"/>
                        </a:spcAft>
                        <a:buNone/>
                      </a:pPr>
                      <a:r>
                        <a:rPr lang="en-US" sz="900"/>
                        <a:t>This requirement can be supported</a:t>
                      </a:r>
                      <a:endParaRPr sz="900"/>
                    </a:p>
                  </a:txBody>
                  <a:tcPr marT="63500" marB="63500" marR="63500" marL="6350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dc2c89f33d_0_110"/>
          <p:cNvSpPr/>
          <p:nvPr/>
        </p:nvSpPr>
        <p:spPr>
          <a:xfrm>
            <a:off x="0" y="0"/>
            <a:ext cx="9144000" cy="5143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73" name="Google Shape;373;g2dc2c89f33d_0_110"/>
          <p:cNvPicPr preferRelativeResize="0"/>
          <p:nvPr/>
        </p:nvPicPr>
        <p:blipFill rotWithShape="1">
          <a:blip r:embed="rId3">
            <a:alphaModFix/>
          </a:blip>
          <a:srcRect b="0" l="0" r="0" t="0"/>
          <a:stretch/>
        </p:blipFill>
        <p:spPr>
          <a:xfrm>
            <a:off x="374150" y="3846174"/>
            <a:ext cx="1187850" cy="1006737"/>
          </a:xfrm>
          <a:prstGeom prst="rect">
            <a:avLst/>
          </a:prstGeom>
          <a:noFill/>
          <a:ln>
            <a:noFill/>
          </a:ln>
        </p:spPr>
      </p:pic>
      <p:sp>
        <p:nvSpPr>
          <p:cNvPr id="374" name="Google Shape;374;g2dc2c89f33d_0_110"/>
          <p:cNvSpPr txBox="1"/>
          <p:nvPr/>
        </p:nvSpPr>
        <p:spPr>
          <a:xfrm>
            <a:off x="295625" y="129574"/>
            <a:ext cx="8704500" cy="646500"/>
          </a:xfrm>
          <a:prstGeom prst="rect">
            <a:avLst/>
          </a:prstGeom>
          <a:noFill/>
          <a:ln>
            <a:noFill/>
          </a:ln>
        </p:spPr>
        <p:txBody>
          <a:bodyPr anchorCtr="0" anchor="t" bIns="0" lIns="0" spcFirstLastPara="1" rIns="91425" wrap="square" tIns="0">
            <a:spAutoFit/>
          </a:bodyPr>
          <a:lstStyle/>
          <a:p>
            <a:pPr indent="0" lvl="0" marL="0" marR="0" rtl="0" algn="l">
              <a:lnSpc>
                <a:spcPct val="100000"/>
              </a:lnSpc>
              <a:spcBef>
                <a:spcPts val="0"/>
              </a:spcBef>
              <a:spcAft>
                <a:spcPts val="0"/>
              </a:spcAft>
              <a:buClr>
                <a:srgbClr val="000000"/>
              </a:buClr>
              <a:buSzPts val="7200"/>
              <a:buFont typeface="Arial"/>
              <a:buNone/>
            </a:pPr>
            <a:r>
              <a:rPr lang="en-US" sz="4200">
                <a:solidFill>
                  <a:schemeClr val="lt1"/>
                </a:solidFill>
              </a:rPr>
              <a:t>Questions</a:t>
            </a:r>
            <a:endParaRPr b="0" i="0" sz="4200" u="none" cap="none" strike="noStrike">
              <a:solidFill>
                <a:schemeClr val="lt1"/>
              </a:solidFill>
              <a:latin typeface="Arial"/>
              <a:ea typeface="Arial"/>
              <a:cs typeface="Arial"/>
              <a:sym typeface="Arial"/>
            </a:endParaRPr>
          </a:p>
        </p:txBody>
      </p:sp>
      <p:pic>
        <p:nvPicPr>
          <p:cNvPr id="375" name="Google Shape;375;g2dc2c89f33d_0_110"/>
          <p:cNvPicPr preferRelativeResize="0"/>
          <p:nvPr/>
        </p:nvPicPr>
        <p:blipFill>
          <a:blip r:embed="rId4">
            <a:alphaModFix/>
          </a:blip>
          <a:stretch>
            <a:fillRect/>
          </a:stretch>
        </p:blipFill>
        <p:spPr>
          <a:xfrm>
            <a:off x="1775325" y="954375"/>
            <a:ext cx="5593344" cy="23979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6"/>
          <p:cNvSpPr/>
          <p:nvPr/>
        </p:nvSpPr>
        <p:spPr>
          <a:xfrm>
            <a:off x="0" y="0"/>
            <a:ext cx="9144000" cy="5143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81" name="Google Shape;381;p16"/>
          <p:cNvPicPr preferRelativeResize="0"/>
          <p:nvPr/>
        </p:nvPicPr>
        <p:blipFill rotWithShape="1">
          <a:blip r:embed="rId3">
            <a:alphaModFix/>
          </a:blip>
          <a:srcRect b="0" l="0" r="0" t="0"/>
          <a:stretch/>
        </p:blipFill>
        <p:spPr>
          <a:xfrm>
            <a:off x="7530650" y="353049"/>
            <a:ext cx="1187850" cy="1006737"/>
          </a:xfrm>
          <a:prstGeom prst="rect">
            <a:avLst/>
          </a:prstGeom>
          <a:noFill/>
          <a:ln>
            <a:noFill/>
          </a:ln>
        </p:spPr>
      </p:pic>
      <p:grpSp>
        <p:nvGrpSpPr>
          <p:cNvPr id="382" name="Google Shape;382;p16"/>
          <p:cNvGrpSpPr/>
          <p:nvPr/>
        </p:nvGrpSpPr>
        <p:grpSpPr>
          <a:xfrm>
            <a:off x="576500" y="4410825"/>
            <a:ext cx="2551125" cy="510725"/>
            <a:chOff x="424100" y="4410825"/>
            <a:chExt cx="2551125" cy="510725"/>
          </a:xfrm>
        </p:grpSpPr>
        <p:pic>
          <p:nvPicPr>
            <p:cNvPr id="383" name="Google Shape;383;p16"/>
            <p:cNvPicPr preferRelativeResize="0"/>
            <p:nvPr/>
          </p:nvPicPr>
          <p:blipFill rotWithShape="1">
            <a:blip r:embed="rId4">
              <a:alphaModFix/>
            </a:blip>
            <a:srcRect b="0" l="0" r="0" t="0"/>
            <a:stretch/>
          </p:blipFill>
          <p:spPr>
            <a:xfrm>
              <a:off x="424100" y="4410825"/>
              <a:ext cx="421625" cy="421625"/>
            </a:xfrm>
            <a:prstGeom prst="rect">
              <a:avLst/>
            </a:prstGeom>
            <a:noFill/>
            <a:ln>
              <a:noFill/>
            </a:ln>
          </p:spPr>
        </p:pic>
        <p:sp>
          <p:nvSpPr>
            <p:cNvPr id="384" name="Google Shape;384;p16"/>
            <p:cNvSpPr txBox="1"/>
            <p:nvPr/>
          </p:nvSpPr>
          <p:spPr>
            <a:xfrm>
              <a:off x="793925" y="4598450"/>
              <a:ext cx="2181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gov.uk…/government-property-agency</a:t>
              </a:r>
              <a:endParaRPr b="0" i="0" sz="900" u="none" cap="none" strike="noStrike">
                <a:solidFill>
                  <a:schemeClr val="lt1"/>
                </a:solidFill>
                <a:latin typeface="Arial"/>
                <a:ea typeface="Arial"/>
                <a:cs typeface="Arial"/>
                <a:sym typeface="Arial"/>
              </a:endParaRPr>
            </a:p>
          </p:txBody>
        </p:sp>
      </p:grpSp>
      <p:grpSp>
        <p:nvGrpSpPr>
          <p:cNvPr id="385" name="Google Shape;385;p16"/>
          <p:cNvGrpSpPr/>
          <p:nvPr/>
        </p:nvGrpSpPr>
        <p:grpSpPr>
          <a:xfrm>
            <a:off x="4017200" y="4411125"/>
            <a:ext cx="2222225" cy="510425"/>
            <a:chOff x="3483800" y="4411125"/>
            <a:chExt cx="2222225" cy="510425"/>
          </a:xfrm>
        </p:grpSpPr>
        <p:pic>
          <p:nvPicPr>
            <p:cNvPr id="386" name="Google Shape;386;p16"/>
            <p:cNvPicPr preferRelativeResize="0"/>
            <p:nvPr/>
          </p:nvPicPr>
          <p:blipFill rotWithShape="1">
            <a:blip r:embed="rId5">
              <a:alphaModFix/>
            </a:blip>
            <a:srcRect b="0" l="0" r="0" t="0"/>
            <a:stretch/>
          </p:blipFill>
          <p:spPr>
            <a:xfrm>
              <a:off x="3483800" y="4411125"/>
              <a:ext cx="421625" cy="421625"/>
            </a:xfrm>
            <a:prstGeom prst="rect">
              <a:avLst/>
            </a:prstGeom>
            <a:noFill/>
            <a:ln>
              <a:noFill/>
            </a:ln>
          </p:spPr>
        </p:pic>
        <p:sp>
          <p:nvSpPr>
            <p:cNvPr id="387" name="Google Shape;387;p16"/>
            <p:cNvSpPr txBox="1"/>
            <p:nvPr/>
          </p:nvSpPr>
          <p:spPr>
            <a:xfrm>
              <a:off x="3905425" y="4598450"/>
              <a:ext cx="18006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/government-property-agency</a:t>
              </a:r>
              <a:endParaRPr b="0" i="0" sz="900" u="none" cap="none" strike="noStrike">
                <a:solidFill>
                  <a:schemeClr val="lt1"/>
                </a:solidFill>
                <a:latin typeface="Arial"/>
                <a:ea typeface="Arial"/>
                <a:cs typeface="Arial"/>
                <a:sym typeface="Arial"/>
              </a:endParaRPr>
            </a:p>
          </p:txBody>
        </p:sp>
      </p:grpSp>
      <p:grpSp>
        <p:nvGrpSpPr>
          <p:cNvPr id="388" name="Google Shape;388;p16"/>
          <p:cNvGrpSpPr/>
          <p:nvPr/>
        </p:nvGrpSpPr>
        <p:grpSpPr>
          <a:xfrm>
            <a:off x="7019175" y="4436974"/>
            <a:ext cx="1723100" cy="484576"/>
            <a:chOff x="6180975" y="4436974"/>
            <a:chExt cx="1723100" cy="484576"/>
          </a:xfrm>
        </p:grpSpPr>
        <p:pic>
          <p:nvPicPr>
            <p:cNvPr id="389" name="Google Shape;389;p16"/>
            <p:cNvPicPr preferRelativeResize="0"/>
            <p:nvPr/>
          </p:nvPicPr>
          <p:blipFill rotWithShape="1">
            <a:blip r:embed="rId6">
              <a:alphaModFix/>
            </a:blip>
            <a:srcRect b="0" l="0" r="0" t="0"/>
            <a:stretch/>
          </p:blipFill>
          <p:spPr>
            <a:xfrm>
              <a:off x="6180975" y="4436974"/>
              <a:ext cx="477105" cy="387625"/>
            </a:xfrm>
            <a:prstGeom prst="rect">
              <a:avLst/>
            </a:prstGeom>
            <a:noFill/>
            <a:ln>
              <a:noFill/>
            </a:ln>
          </p:spPr>
        </p:pic>
        <p:sp>
          <p:nvSpPr>
            <p:cNvPr id="390" name="Google Shape;390;p16"/>
            <p:cNvSpPr txBox="1"/>
            <p:nvPr/>
          </p:nvSpPr>
          <p:spPr>
            <a:xfrm>
              <a:off x="6541775" y="4598450"/>
              <a:ext cx="1362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@UKGovPropAgency</a:t>
              </a:r>
              <a:endParaRPr b="0" i="0" sz="900" u="none" cap="none" strike="noStrike">
                <a:solidFill>
                  <a:schemeClr val="lt1"/>
                </a:solidFill>
                <a:latin typeface="Arial"/>
                <a:ea typeface="Arial"/>
                <a:cs typeface="Arial"/>
                <a:sym typeface="Arial"/>
              </a:endParaRPr>
            </a:p>
          </p:txBody>
        </p:sp>
      </p:grpSp>
      <p:sp>
        <p:nvSpPr>
          <p:cNvPr id="391" name="Google Shape;391;p16"/>
          <p:cNvSpPr txBox="1"/>
          <p:nvPr/>
        </p:nvSpPr>
        <p:spPr>
          <a:xfrm>
            <a:off x="1881875" y="2013450"/>
            <a:ext cx="4924200" cy="76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Thank you for joining.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dc2c89f33d_0_163"/>
          <p:cNvSpPr/>
          <p:nvPr/>
        </p:nvSpPr>
        <p:spPr>
          <a:xfrm>
            <a:off x="0" y="0"/>
            <a:ext cx="9144000" cy="5143500"/>
          </a:xfrm>
          <a:prstGeom prst="rect">
            <a:avLst/>
          </a:prstGeom>
          <a:solidFill>
            <a:srgbClr val="5A6F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6" name="Google Shape;136;g2dc2c89f33d_0_163"/>
          <p:cNvPicPr preferRelativeResize="0"/>
          <p:nvPr/>
        </p:nvPicPr>
        <p:blipFill rotWithShape="1">
          <a:blip r:embed="rId3">
            <a:alphaModFix/>
          </a:blip>
          <a:srcRect b="0" l="0" r="0" t="0"/>
          <a:stretch/>
        </p:blipFill>
        <p:spPr>
          <a:xfrm>
            <a:off x="374150" y="3846174"/>
            <a:ext cx="1187850" cy="1006737"/>
          </a:xfrm>
          <a:prstGeom prst="rect">
            <a:avLst/>
          </a:prstGeom>
          <a:noFill/>
          <a:ln>
            <a:noFill/>
          </a:ln>
        </p:spPr>
      </p:pic>
      <p:sp>
        <p:nvSpPr>
          <p:cNvPr id="137" name="Google Shape;137;g2dc2c89f33d_0_163"/>
          <p:cNvSpPr txBox="1"/>
          <p:nvPr/>
        </p:nvSpPr>
        <p:spPr>
          <a:xfrm>
            <a:off x="183501" y="2048030"/>
            <a:ext cx="5792400" cy="1108200"/>
          </a:xfrm>
          <a:prstGeom prst="rect">
            <a:avLst/>
          </a:prstGeom>
          <a:noFill/>
          <a:ln>
            <a:noFill/>
          </a:ln>
        </p:spPr>
        <p:txBody>
          <a:bodyPr anchorCtr="0" anchor="t" bIns="0" lIns="0" spcFirstLastPara="1" rIns="91425" wrap="square" tIns="0">
            <a:spAutoFit/>
          </a:bodyPr>
          <a:lstStyle/>
          <a:p>
            <a:pPr indent="0" lvl="0" marL="0" marR="0" rtl="0" algn="l">
              <a:lnSpc>
                <a:spcPct val="100000"/>
              </a:lnSpc>
              <a:spcBef>
                <a:spcPts val="0"/>
              </a:spcBef>
              <a:spcAft>
                <a:spcPts val="0"/>
              </a:spcAft>
              <a:buClr>
                <a:srgbClr val="000000"/>
              </a:buClr>
              <a:buSzPts val="7200"/>
              <a:buFont typeface="Arial"/>
              <a:buNone/>
            </a:pPr>
            <a:r>
              <a:rPr b="0" i="0" lang="en-US" sz="7200" u="none" cap="none" strike="noStrike">
                <a:solidFill>
                  <a:schemeClr val="lt1"/>
                </a:solidFill>
                <a:latin typeface="Arial"/>
                <a:ea typeface="Arial"/>
                <a:cs typeface="Arial"/>
                <a:sym typeface="Arial"/>
              </a:rPr>
              <a:t>Introductions</a:t>
            </a:r>
            <a:endParaRPr b="0" i="0" sz="72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dc2c89f33d_0_169"/>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3" name="Google Shape;143;g2dc2c89f33d_0_169"/>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4" name="Google Shape;144;g2dc2c89f33d_0_169"/>
          <p:cNvSpPr txBox="1"/>
          <p:nvPr/>
        </p:nvSpPr>
        <p:spPr>
          <a:xfrm>
            <a:off x="183501" y="125483"/>
            <a:ext cx="5792400" cy="277200"/>
          </a:xfrm>
          <a:prstGeom prst="rect">
            <a:avLst/>
          </a:prstGeom>
          <a:noFill/>
          <a:ln>
            <a:noFill/>
          </a:ln>
        </p:spPr>
        <p:txBody>
          <a:bodyPr anchorCtr="0" anchor="t" bIns="0" lIns="0"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Introduction to the GPA team</a:t>
            </a:r>
            <a:endParaRPr b="0" i="0" sz="1800" u="none" cap="none" strike="noStrike">
              <a:solidFill>
                <a:schemeClr val="lt1"/>
              </a:solidFill>
              <a:latin typeface="Arial"/>
              <a:ea typeface="Arial"/>
              <a:cs typeface="Arial"/>
              <a:sym typeface="Arial"/>
            </a:endParaRPr>
          </a:p>
        </p:txBody>
      </p:sp>
      <p:sp>
        <p:nvSpPr>
          <p:cNvPr id="145" name="Google Shape;145;g2dc2c89f33d_0_169"/>
          <p:cNvSpPr txBox="1"/>
          <p:nvPr/>
        </p:nvSpPr>
        <p:spPr>
          <a:xfrm>
            <a:off x="5220325" y="1876760"/>
            <a:ext cx="1149900" cy="861600"/>
          </a:xfrm>
          <a:prstGeom prst="rect">
            <a:avLst/>
          </a:prstGeom>
          <a:solidFill>
            <a:srgbClr val="5A6F5E"/>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Arial"/>
                <a:ea typeface="Arial"/>
                <a:cs typeface="Arial"/>
                <a:sym typeface="Arial"/>
              </a:rPr>
              <a:t>IT Programme Delivery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 Steve Nelson</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46" name="Google Shape;146;g2dc2c89f33d_0_169"/>
          <p:cNvSpPr txBox="1"/>
          <p:nvPr/>
        </p:nvSpPr>
        <p:spPr>
          <a:xfrm>
            <a:off x="2309218" y="1876760"/>
            <a:ext cx="1149900" cy="861600"/>
          </a:xfrm>
          <a:prstGeom prst="rect">
            <a:avLst/>
          </a:prstGeom>
          <a:solidFill>
            <a:srgbClr val="5A6F5E"/>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Arial"/>
                <a:ea typeface="Arial"/>
                <a:cs typeface="Arial"/>
                <a:sym typeface="Arial"/>
              </a:rPr>
              <a:t>Technical  Architecture</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Allan Gardner</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47" name="Google Shape;147;g2dc2c89f33d_0_169"/>
          <p:cNvSpPr txBox="1"/>
          <p:nvPr/>
        </p:nvSpPr>
        <p:spPr>
          <a:xfrm>
            <a:off x="3822429" y="1891335"/>
            <a:ext cx="1149900" cy="861600"/>
          </a:xfrm>
          <a:prstGeom prst="rect">
            <a:avLst/>
          </a:prstGeom>
          <a:solidFill>
            <a:srgbClr val="5A6F5E"/>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Arial"/>
                <a:ea typeface="Arial"/>
                <a:cs typeface="Arial"/>
                <a:sym typeface="Arial"/>
              </a:rPr>
              <a:t>IT Service Delivery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Paul O’Toole</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48" name="Google Shape;148;g2dc2c89f33d_0_169"/>
          <p:cNvSpPr txBox="1"/>
          <p:nvPr/>
        </p:nvSpPr>
        <p:spPr>
          <a:xfrm>
            <a:off x="3742029" y="748063"/>
            <a:ext cx="1310700" cy="777600"/>
          </a:xfrm>
          <a:prstGeom prst="rect">
            <a:avLst/>
          </a:prstGeom>
          <a:solidFill>
            <a:srgbClr val="5A6F5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Roboto"/>
                <a:ea typeface="Roboto"/>
                <a:cs typeface="Roboto"/>
                <a:sym typeface="Roboto"/>
              </a:rPr>
              <a:t>Chief Technology Officer </a:t>
            </a:r>
            <a:endParaRPr b="1" i="0" sz="10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Roboto"/>
                <a:ea typeface="Roboto"/>
                <a:cs typeface="Roboto"/>
                <a:sym typeface="Roboto"/>
              </a:rPr>
              <a:t>Kean Jones</a:t>
            </a:r>
            <a:endParaRPr b="0" i="0" sz="900" u="none" cap="none" strike="noStrike">
              <a:solidFill>
                <a:schemeClr val="lt1"/>
              </a:solidFill>
              <a:latin typeface="Roboto"/>
              <a:ea typeface="Roboto"/>
              <a:cs typeface="Roboto"/>
              <a:sym typeface="Roboto"/>
            </a:endParaRPr>
          </a:p>
        </p:txBody>
      </p:sp>
      <p:cxnSp>
        <p:nvCxnSpPr>
          <p:cNvPr id="149" name="Google Shape;149;g2dc2c89f33d_0_169"/>
          <p:cNvCxnSpPr>
            <a:stCxn id="148" idx="2"/>
            <a:endCxn id="145" idx="0"/>
          </p:cNvCxnSpPr>
          <p:nvPr/>
        </p:nvCxnSpPr>
        <p:spPr>
          <a:xfrm flipH="1" rot="-5400000">
            <a:off x="4920879" y="1002163"/>
            <a:ext cx="351000" cy="1398000"/>
          </a:xfrm>
          <a:prstGeom prst="bentConnector3">
            <a:avLst>
              <a:gd fmla="val 50014" name="adj1"/>
            </a:avLst>
          </a:prstGeom>
          <a:noFill/>
          <a:ln cap="flat" cmpd="sng" w="19050">
            <a:solidFill>
              <a:srgbClr val="20505F"/>
            </a:solidFill>
            <a:prstDash val="solid"/>
            <a:round/>
            <a:headEnd len="sm" w="sm" type="none"/>
            <a:tailEnd len="med" w="med" type="triangle"/>
          </a:ln>
        </p:spPr>
      </p:cxnSp>
      <p:cxnSp>
        <p:nvCxnSpPr>
          <p:cNvPr id="150" name="Google Shape;150;g2dc2c89f33d_0_169"/>
          <p:cNvCxnSpPr>
            <a:stCxn id="148" idx="2"/>
            <a:endCxn id="146" idx="0"/>
          </p:cNvCxnSpPr>
          <p:nvPr/>
        </p:nvCxnSpPr>
        <p:spPr>
          <a:xfrm rot="5400000">
            <a:off x="3465279" y="944563"/>
            <a:ext cx="351000" cy="1513200"/>
          </a:xfrm>
          <a:prstGeom prst="bentConnector3">
            <a:avLst>
              <a:gd fmla="val 50014" name="adj1"/>
            </a:avLst>
          </a:prstGeom>
          <a:noFill/>
          <a:ln cap="flat" cmpd="sng" w="19050">
            <a:solidFill>
              <a:srgbClr val="20505F"/>
            </a:solidFill>
            <a:prstDash val="solid"/>
            <a:round/>
            <a:headEnd len="sm" w="sm" type="none"/>
            <a:tailEnd len="med" w="med" type="triangle"/>
          </a:ln>
        </p:spPr>
      </p:cxnSp>
      <p:cxnSp>
        <p:nvCxnSpPr>
          <p:cNvPr id="151" name="Google Shape;151;g2dc2c89f33d_0_169"/>
          <p:cNvCxnSpPr>
            <a:stCxn id="148" idx="2"/>
            <a:endCxn id="147" idx="0"/>
          </p:cNvCxnSpPr>
          <p:nvPr/>
        </p:nvCxnSpPr>
        <p:spPr>
          <a:xfrm>
            <a:off x="4397379" y="1525663"/>
            <a:ext cx="0" cy="365700"/>
          </a:xfrm>
          <a:prstGeom prst="straightConnector1">
            <a:avLst/>
          </a:prstGeom>
          <a:noFill/>
          <a:ln cap="flat" cmpd="sng" w="19050">
            <a:solidFill>
              <a:srgbClr val="20505F"/>
            </a:solidFill>
            <a:prstDash val="solid"/>
            <a:round/>
            <a:headEnd len="sm" w="sm" type="none"/>
            <a:tailEnd len="med" w="med" type="triangle"/>
          </a:ln>
        </p:spPr>
      </p:cxnSp>
      <p:sp>
        <p:nvSpPr>
          <p:cNvPr id="152" name="Google Shape;152;g2dc2c89f33d_0_169"/>
          <p:cNvSpPr txBox="1"/>
          <p:nvPr/>
        </p:nvSpPr>
        <p:spPr>
          <a:xfrm>
            <a:off x="401775" y="3014364"/>
            <a:ext cx="5616300" cy="1458600"/>
          </a:xfrm>
          <a:prstGeom prst="rect">
            <a:avLst/>
          </a:prstGeom>
          <a:noFill/>
          <a:ln>
            <a:noFill/>
          </a:ln>
        </p:spPr>
        <p:txBody>
          <a:bodyPr anchorCtr="0" anchor="t" bIns="45700" lIns="91425" spcFirstLastPara="1" rIns="91425" wrap="square" tIns="45700">
            <a:noAutofit/>
          </a:bodyPr>
          <a:lstStyle/>
          <a:p>
            <a:pPr indent="-343535" lvl="0" marL="457200" marR="0" rtl="0" algn="l">
              <a:lnSpc>
                <a:spcPct val="80000"/>
              </a:lnSpc>
              <a:spcBef>
                <a:spcPts val="0"/>
              </a:spcBef>
              <a:spcAft>
                <a:spcPts val="0"/>
              </a:spcAft>
              <a:buClr>
                <a:srgbClr val="20505F"/>
              </a:buClr>
              <a:buSzPts val="1810"/>
              <a:buChar char="●"/>
            </a:pPr>
            <a:r>
              <a:rPr b="1" lang="en-US" sz="1810">
                <a:solidFill>
                  <a:srgbClr val="20505F"/>
                </a:solidFill>
                <a:highlight>
                  <a:srgbClr val="FFFFFF"/>
                </a:highlight>
              </a:rPr>
              <a:t>Keith Houghton - GovPrint lead</a:t>
            </a:r>
            <a:endParaRPr b="1" sz="1810">
              <a:solidFill>
                <a:srgbClr val="20505F"/>
              </a:solidFill>
              <a:highlight>
                <a:srgbClr val="FFFFFF"/>
              </a:highlight>
            </a:endParaRPr>
          </a:p>
          <a:p>
            <a:pPr indent="0" lvl="0" marL="457200" marR="0" rtl="0" algn="l">
              <a:lnSpc>
                <a:spcPct val="80000"/>
              </a:lnSpc>
              <a:spcBef>
                <a:spcPts val="0"/>
              </a:spcBef>
              <a:spcAft>
                <a:spcPts val="0"/>
              </a:spcAft>
              <a:buNone/>
            </a:pPr>
            <a:r>
              <a:t/>
            </a:r>
            <a:endParaRPr b="1" sz="1810">
              <a:solidFill>
                <a:srgbClr val="20505F"/>
              </a:solidFill>
              <a:highlight>
                <a:srgbClr val="FFFFFF"/>
              </a:highlight>
            </a:endParaRPr>
          </a:p>
          <a:p>
            <a:pPr indent="-343535" lvl="0" marL="457200" marR="0" rtl="0" algn="l">
              <a:lnSpc>
                <a:spcPct val="80000"/>
              </a:lnSpc>
              <a:spcBef>
                <a:spcPts val="0"/>
              </a:spcBef>
              <a:spcAft>
                <a:spcPts val="0"/>
              </a:spcAft>
              <a:buClr>
                <a:srgbClr val="20505F"/>
              </a:buClr>
              <a:buSzPts val="1810"/>
              <a:buChar char="●"/>
            </a:pPr>
            <a:r>
              <a:rPr b="1" lang="en-US" sz="1810">
                <a:solidFill>
                  <a:srgbClr val="20505F"/>
                </a:solidFill>
                <a:highlight>
                  <a:srgbClr val="FFFFFF"/>
                </a:highlight>
              </a:rPr>
              <a:t>David John - Commercial Lead </a:t>
            </a:r>
            <a:endParaRPr b="1" sz="1810">
              <a:solidFill>
                <a:srgbClr val="20505F"/>
              </a:solidFill>
              <a:highlight>
                <a:srgbClr val="FFFFFF"/>
              </a:highlight>
            </a:endParaRPr>
          </a:p>
          <a:p>
            <a:pPr indent="0" lvl="0" marL="457200" marR="0" rtl="0" algn="l">
              <a:lnSpc>
                <a:spcPct val="80000"/>
              </a:lnSpc>
              <a:spcBef>
                <a:spcPts val="0"/>
              </a:spcBef>
              <a:spcAft>
                <a:spcPts val="0"/>
              </a:spcAft>
              <a:buNone/>
            </a:pPr>
            <a:r>
              <a:t/>
            </a:r>
            <a:endParaRPr b="1" sz="1810">
              <a:solidFill>
                <a:srgbClr val="20505F"/>
              </a:solidFill>
              <a:highlight>
                <a:srgbClr val="FFFFFF"/>
              </a:highlight>
            </a:endParaRPr>
          </a:p>
          <a:p>
            <a:pPr indent="-343535" lvl="0" marL="457200" marR="0" rtl="0" algn="l">
              <a:lnSpc>
                <a:spcPct val="80000"/>
              </a:lnSpc>
              <a:spcBef>
                <a:spcPts val="0"/>
              </a:spcBef>
              <a:spcAft>
                <a:spcPts val="0"/>
              </a:spcAft>
              <a:buClr>
                <a:srgbClr val="20505F"/>
              </a:buClr>
              <a:buSzPts val="1810"/>
              <a:buChar char="●"/>
            </a:pPr>
            <a:r>
              <a:rPr b="1" lang="en-US" sz="1810">
                <a:solidFill>
                  <a:srgbClr val="20505F"/>
                </a:solidFill>
                <a:highlight>
                  <a:srgbClr val="FFFFFF"/>
                </a:highlight>
              </a:rPr>
              <a:t>Naomi Clarke - Commercial Advisor</a:t>
            </a:r>
            <a:endParaRPr b="1" sz="1810">
              <a:solidFill>
                <a:srgbClr val="20505F"/>
              </a:solidFill>
              <a:highlight>
                <a:srgbClr val="FFFFFF"/>
              </a:highlight>
            </a:endParaRPr>
          </a:p>
          <a:p>
            <a:pPr indent="0" lvl="0" marL="457200" marR="0" rtl="0" algn="l">
              <a:lnSpc>
                <a:spcPct val="80000"/>
              </a:lnSpc>
              <a:spcBef>
                <a:spcPts val="0"/>
              </a:spcBef>
              <a:spcAft>
                <a:spcPts val="0"/>
              </a:spcAft>
              <a:buNone/>
            </a:pPr>
            <a:r>
              <a:t/>
            </a:r>
            <a:endParaRPr b="1" sz="1810">
              <a:solidFill>
                <a:srgbClr val="20505F"/>
              </a:solidFill>
              <a:highlight>
                <a:srgbClr val="FFFFFF"/>
              </a:highlight>
            </a:endParaRPr>
          </a:p>
          <a:p>
            <a:pPr indent="-343535" lvl="0" marL="457200" marR="0" rtl="0" algn="l">
              <a:lnSpc>
                <a:spcPct val="80000"/>
              </a:lnSpc>
              <a:spcBef>
                <a:spcPts val="0"/>
              </a:spcBef>
              <a:spcAft>
                <a:spcPts val="0"/>
              </a:spcAft>
              <a:buClr>
                <a:srgbClr val="20505F"/>
              </a:buClr>
              <a:buSzPts val="1810"/>
              <a:buChar char="●"/>
            </a:pPr>
            <a:r>
              <a:rPr b="1" lang="en-US" sz="1810">
                <a:solidFill>
                  <a:srgbClr val="20505F"/>
                </a:solidFill>
                <a:highlight>
                  <a:srgbClr val="FFFFFF"/>
                </a:highlight>
              </a:rPr>
              <a:t>Jackie Gould - CCS MFD Category Lead </a:t>
            </a:r>
            <a:endParaRPr b="1" sz="1810">
              <a:solidFill>
                <a:srgbClr val="20505F"/>
              </a:solidFill>
              <a:highlight>
                <a:srgbClr val="FFFFFF"/>
              </a:highlight>
            </a:endParaRPr>
          </a:p>
          <a:p>
            <a:pPr indent="0" lvl="0" marL="457200" marR="0" rtl="0" algn="l">
              <a:lnSpc>
                <a:spcPct val="80000"/>
              </a:lnSpc>
              <a:spcBef>
                <a:spcPts val="0"/>
              </a:spcBef>
              <a:spcAft>
                <a:spcPts val="0"/>
              </a:spcAft>
              <a:buNone/>
            </a:pPr>
            <a:r>
              <a:t/>
            </a:r>
            <a:endParaRPr b="1" sz="1810">
              <a:solidFill>
                <a:srgbClr val="20505F"/>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dc2c89f33d_0_189"/>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8" name="Google Shape;158;g2dc2c89f33d_0_189"/>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 name="Google Shape;159;g2dc2c89f33d_0_189"/>
          <p:cNvSpPr txBox="1"/>
          <p:nvPr/>
        </p:nvSpPr>
        <p:spPr>
          <a:xfrm>
            <a:off x="183501" y="125483"/>
            <a:ext cx="5792400" cy="277200"/>
          </a:xfrm>
          <a:prstGeom prst="rect">
            <a:avLst/>
          </a:prstGeom>
          <a:noFill/>
          <a:ln>
            <a:noFill/>
          </a:ln>
        </p:spPr>
        <p:txBody>
          <a:bodyPr anchorCtr="0" anchor="t" bIns="0" lIns="0"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Today’s Objectives</a:t>
            </a:r>
            <a:endParaRPr b="0" i="0" sz="1800" u="none" cap="none" strike="noStrike">
              <a:solidFill>
                <a:schemeClr val="lt1"/>
              </a:solidFill>
              <a:latin typeface="Arial"/>
              <a:ea typeface="Arial"/>
              <a:cs typeface="Arial"/>
              <a:sym typeface="Arial"/>
            </a:endParaRPr>
          </a:p>
        </p:txBody>
      </p:sp>
      <p:sp>
        <p:nvSpPr>
          <p:cNvPr id="160" name="Google Shape;160;g2dc2c89f33d_0_189"/>
          <p:cNvSpPr txBox="1"/>
          <p:nvPr/>
        </p:nvSpPr>
        <p:spPr>
          <a:xfrm>
            <a:off x="183501" y="882136"/>
            <a:ext cx="5462700" cy="40236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200"/>
              <a:buFont typeface="Arial"/>
              <a:buNone/>
            </a:pPr>
            <a:r>
              <a:rPr b="1" i="0" lang="en-US" sz="1500" u="none" cap="none" strike="noStrike">
                <a:solidFill>
                  <a:srgbClr val="20505F"/>
                </a:solidFill>
                <a:highlight>
                  <a:srgbClr val="FFFFFF"/>
                </a:highlight>
                <a:latin typeface="Arial"/>
                <a:ea typeface="Arial"/>
                <a:cs typeface="Arial"/>
                <a:sym typeface="Arial"/>
              </a:rPr>
              <a:t>Today’s market engagement session aims to provide suppliers with:</a:t>
            </a:r>
            <a:endParaRPr b="1" i="0" sz="1500" u="none" cap="none" strike="noStrike">
              <a:solidFill>
                <a:srgbClr val="20505F"/>
              </a:solidFill>
              <a:highlight>
                <a:srgbClr val="FFFFFF"/>
              </a:highlight>
              <a:latin typeface="Arial"/>
              <a:ea typeface="Arial"/>
              <a:cs typeface="Arial"/>
              <a:sym typeface="Arial"/>
            </a:endParaRPr>
          </a:p>
          <a:p>
            <a:pPr indent="-190500" lvl="0" marL="171450" marR="0" rtl="0" algn="l">
              <a:lnSpc>
                <a:spcPct val="100000"/>
              </a:lnSpc>
              <a:spcBef>
                <a:spcPts val="0"/>
              </a:spcBef>
              <a:spcAft>
                <a:spcPts val="0"/>
              </a:spcAft>
              <a:buClr>
                <a:srgbClr val="595959"/>
              </a:buClr>
              <a:buSzPts val="1700"/>
              <a:buFont typeface="Noto Sans Symbols"/>
              <a:buChar char="•"/>
            </a:pPr>
            <a:r>
              <a:rPr b="0" i="0" lang="en-US" sz="1500" u="none" cap="none" strike="noStrike">
                <a:solidFill>
                  <a:srgbClr val="20505F"/>
                </a:solidFill>
                <a:latin typeface="Arial"/>
                <a:ea typeface="Arial"/>
                <a:cs typeface="Arial"/>
                <a:sym typeface="Arial"/>
              </a:rPr>
              <a:t>A recap on what GPA is and what we do</a:t>
            </a:r>
            <a:endParaRPr b="0" i="0" sz="1500" u="none" cap="none" strike="noStrike">
              <a:solidFill>
                <a:srgbClr val="20505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59595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lang="en-US" sz="1500">
                <a:solidFill>
                  <a:srgbClr val="20505F"/>
                </a:solidFill>
                <a:highlight>
                  <a:srgbClr val="FFFFFF"/>
                </a:highlight>
              </a:rPr>
              <a:t>P</a:t>
            </a:r>
            <a:r>
              <a:rPr b="1" i="0" lang="en-US" sz="1500" u="none" cap="none" strike="noStrike">
                <a:solidFill>
                  <a:srgbClr val="20505F"/>
                </a:solidFill>
                <a:highlight>
                  <a:srgbClr val="FFFFFF"/>
                </a:highlight>
                <a:latin typeface="Arial"/>
                <a:ea typeface="Arial"/>
                <a:cs typeface="Arial"/>
                <a:sym typeface="Arial"/>
              </a:rPr>
              <a:t>rovide an overview of GPA’s market requirements for a </a:t>
            </a:r>
            <a:r>
              <a:rPr b="1" lang="en-US" sz="1500">
                <a:solidFill>
                  <a:srgbClr val="20505F"/>
                </a:solidFill>
                <a:highlight>
                  <a:srgbClr val="FFFFFF"/>
                </a:highlight>
              </a:rPr>
              <a:t>GovPrint Cloud</a:t>
            </a:r>
            <a:r>
              <a:rPr b="1" i="0" lang="en-US" sz="1500" u="none" cap="none" strike="noStrike">
                <a:solidFill>
                  <a:srgbClr val="20505F"/>
                </a:solidFill>
                <a:highlight>
                  <a:srgbClr val="FFFFFF"/>
                </a:highlight>
                <a:latin typeface="Arial"/>
                <a:ea typeface="Arial"/>
                <a:cs typeface="Arial"/>
                <a:sym typeface="Arial"/>
              </a:rPr>
              <a:t>:</a:t>
            </a:r>
            <a:endParaRPr b="1" i="0" sz="1500" u="none" cap="none" strike="noStrike">
              <a:solidFill>
                <a:srgbClr val="20505F"/>
              </a:solidFill>
              <a:highlight>
                <a:srgbClr val="FFFFFF"/>
              </a:highlight>
              <a:latin typeface="Arial"/>
              <a:ea typeface="Arial"/>
              <a:cs typeface="Arial"/>
              <a:sym typeface="Arial"/>
            </a:endParaRPr>
          </a:p>
          <a:p>
            <a:pPr indent="-190500" lvl="0" marL="171450" marR="0" rtl="0" algn="l">
              <a:lnSpc>
                <a:spcPct val="100000"/>
              </a:lnSpc>
              <a:spcBef>
                <a:spcPts val="0"/>
              </a:spcBef>
              <a:spcAft>
                <a:spcPts val="0"/>
              </a:spcAft>
              <a:buClr>
                <a:srgbClr val="595959"/>
              </a:buClr>
              <a:buSzPts val="1700"/>
              <a:buFont typeface="Noto Sans Symbols"/>
              <a:buChar char="•"/>
            </a:pPr>
            <a:r>
              <a:rPr b="0" i="0" lang="en-US" sz="1500" u="none" cap="none" strike="noStrike">
                <a:solidFill>
                  <a:srgbClr val="20505F"/>
                </a:solidFill>
                <a:latin typeface="Arial"/>
                <a:ea typeface="Arial"/>
                <a:cs typeface="Arial"/>
                <a:sym typeface="Arial"/>
              </a:rPr>
              <a:t>Explain </a:t>
            </a:r>
            <a:r>
              <a:rPr lang="en-US" sz="1500">
                <a:solidFill>
                  <a:srgbClr val="20505F"/>
                </a:solidFill>
              </a:rPr>
              <a:t>the background of GovPrint Cloud and our delivery strategy  </a:t>
            </a:r>
            <a:endParaRPr sz="1500">
              <a:solidFill>
                <a:srgbClr val="20505F"/>
              </a:solidFill>
            </a:endParaRPr>
          </a:p>
          <a:p>
            <a:pPr indent="-177800" lvl="0" marL="171450" marR="0" rtl="0" algn="l">
              <a:lnSpc>
                <a:spcPct val="100000"/>
              </a:lnSpc>
              <a:spcBef>
                <a:spcPts val="0"/>
              </a:spcBef>
              <a:spcAft>
                <a:spcPts val="0"/>
              </a:spcAft>
              <a:buClr>
                <a:srgbClr val="20505F"/>
              </a:buClr>
              <a:buSzPts val="1500"/>
              <a:buChar char="•"/>
            </a:pPr>
            <a:r>
              <a:rPr lang="en-US" sz="1500">
                <a:solidFill>
                  <a:srgbClr val="20505F"/>
                </a:solidFill>
              </a:rPr>
              <a:t>Market engagement so far and what we learnt from the market engagement </a:t>
            </a:r>
            <a:endParaRPr sz="1500">
              <a:solidFill>
                <a:srgbClr val="20505F"/>
              </a:solidFill>
            </a:endParaRPr>
          </a:p>
          <a:p>
            <a:pPr indent="-190500" lvl="0" marL="171450" marR="0" rtl="0" algn="l">
              <a:lnSpc>
                <a:spcPct val="100000"/>
              </a:lnSpc>
              <a:spcBef>
                <a:spcPts val="0"/>
              </a:spcBef>
              <a:spcAft>
                <a:spcPts val="0"/>
              </a:spcAft>
              <a:buClr>
                <a:srgbClr val="595959"/>
              </a:buClr>
              <a:buSzPts val="1700"/>
              <a:buFont typeface="Noto Sans Symbols"/>
              <a:buChar char="•"/>
            </a:pPr>
            <a:r>
              <a:rPr lang="en-US" sz="1500">
                <a:solidFill>
                  <a:srgbClr val="20505F"/>
                </a:solidFill>
              </a:rPr>
              <a:t>Explain some of our key requirements for GovPrint Cloud </a:t>
            </a:r>
            <a:endParaRPr b="0" i="0" sz="1500" u="none" cap="none" strike="noStrike">
              <a:solidFill>
                <a:srgbClr val="20505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700" u="none" cap="none" strike="noStrike">
                <a:solidFill>
                  <a:srgbClr val="595959"/>
                </a:solidFill>
                <a:latin typeface="Calibri"/>
                <a:ea typeface="Calibri"/>
                <a:cs typeface="Calibri"/>
                <a:sym typeface="Calibri"/>
              </a:rPr>
              <a:t> </a:t>
            </a:r>
            <a:endParaRPr b="0" i="0" sz="1700" u="none" cap="none" strike="noStrike">
              <a:solidFill>
                <a:srgbClr val="595959"/>
              </a:solidFill>
              <a:latin typeface="Arial"/>
              <a:ea typeface="Arial"/>
              <a:cs typeface="Arial"/>
              <a:sym typeface="Arial"/>
            </a:endParaRPr>
          </a:p>
        </p:txBody>
      </p:sp>
      <p:pic>
        <p:nvPicPr>
          <p:cNvPr descr="A picture containing indoor, furniture, table, area&#10;&#10;Description automatically generated" id="161" name="Google Shape;161;g2dc2c89f33d_0_189"/>
          <p:cNvPicPr preferRelativeResize="0"/>
          <p:nvPr/>
        </p:nvPicPr>
        <p:blipFill rotWithShape="1">
          <a:blip r:embed="rId3">
            <a:alphaModFix/>
          </a:blip>
          <a:srcRect b="0" l="0" r="0" t="0"/>
          <a:stretch/>
        </p:blipFill>
        <p:spPr>
          <a:xfrm>
            <a:off x="5646057" y="1542782"/>
            <a:ext cx="3497943" cy="22982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7"/>
          <p:cNvSpPr/>
          <p:nvPr/>
        </p:nvSpPr>
        <p:spPr>
          <a:xfrm>
            <a:off x="0" y="-1"/>
            <a:ext cx="9144000" cy="516467"/>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7" name="Google Shape;167;p7"/>
          <p:cNvSpPr txBox="1"/>
          <p:nvPr/>
        </p:nvSpPr>
        <p:spPr>
          <a:xfrm>
            <a:off x="110067" y="90740"/>
            <a:ext cx="5943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800" u="none" cap="none" strike="noStrike">
                <a:solidFill>
                  <a:schemeClr val="lt1"/>
                </a:solidFill>
                <a:latin typeface="Arial"/>
                <a:ea typeface="Arial"/>
                <a:cs typeface="Arial"/>
                <a:sym typeface="Arial"/>
              </a:rPr>
              <a:t>GPA Strategy</a:t>
            </a:r>
            <a:r>
              <a:rPr b="0" i="0" lang="en-US" sz="1600" u="none" cap="none" strike="noStrike">
                <a:solidFill>
                  <a:schemeClr val="lt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168" name="Google Shape;168;p7"/>
          <p:cNvSpPr/>
          <p:nvPr/>
        </p:nvSpPr>
        <p:spPr>
          <a:xfrm>
            <a:off x="0" y="4953000"/>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9" name="Google Shape;169;p7"/>
          <p:cNvSpPr txBox="1"/>
          <p:nvPr/>
        </p:nvSpPr>
        <p:spPr>
          <a:xfrm>
            <a:off x="450250" y="844625"/>
            <a:ext cx="8226600" cy="362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Government Property Agency (GPA) is a public sector property holding company creating great places to work for civil servants.</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10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We define the strategy, and deliver outcomes, for the Government’s office and warehouse portfolios. </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We act as the single landlord for our government department clients.</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We provide workplace services to our clients, where required.</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Using our civil service know-how and commercial expertise, we are transforming the estate to be shared, sustainable and provide value for money.</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GPA has developed a 10 year strategy, covering the period 2020-30. Over this timescale we expect to transform the way the general purpose government estate supports public service delivery by: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Improving the experience of the workplace for civil servants;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Enabling increased working across departmental boundaries within the public sector;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Supporting moves from London to the nations and regions of the UK;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Taking a locality planning approach to optimise the government estate, and working with local authorities to embed our contribution to place-making;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Responding to the changes in ways of working being accelerated as a result of responses to COVID-19; and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Improving the sustainability and condition of the estate. </a:t>
            </a:r>
            <a:endParaRPr b="1" i="0" sz="1200" u="none" cap="none" strike="noStrike">
              <a:solidFill>
                <a:srgbClr val="FF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ded5fbc26c_0_0"/>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 name="Google Shape;175;g2ded5fbc26c_0_0"/>
          <p:cNvSpPr txBox="1"/>
          <p:nvPr/>
        </p:nvSpPr>
        <p:spPr>
          <a:xfrm>
            <a:off x="110067" y="90740"/>
            <a:ext cx="5943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800" u="none" cap="none" strike="noStrike">
                <a:solidFill>
                  <a:schemeClr val="lt1"/>
                </a:solidFill>
                <a:latin typeface="Arial"/>
                <a:ea typeface="Arial"/>
                <a:cs typeface="Arial"/>
                <a:sym typeface="Arial"/>
              </a:rPr>
              <a:t>GPA Strategy</a:t>
            </a:r>
            <a:r>
              <a:rPr b="0" i="0" lang="en-US" sz="1600" u="none" cap="none" strike="noStrike">
                <a:solidFill>
                  <a:schemeClr val="lt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176" name="Google Shape;176;g2ded5fbc26c_0_0"/>
          <p:cNvSpPr/>
          <p:nvPr/>
        </p:nvSpPr>
        <p:spPr>
          <a:xfrm>
            <a:off x="0" y="4953000"/>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 name="Google Shape;177;g2ded5fbc26c_0_0"/>
          <p:cNvSpPr txBox="1"/>
          <p:nvPr/>
        </p:nvSpPr>
        <p:spPr>
          <a:xfrm>
            <a:off x="450250" y="844625"/>
            <a:ext cx="8226600" cy="362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Government Property Agency (GPA) is a public sector property holding company creating great places to work for civil servants.</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10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We define the strategy, and deliver outcomes, for the Government’s office and warehouse portfolios. </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We act as the single landlord for our government department clients.</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We provide workplace services to our clients, where required.</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Using our civil service know-how and commercial expertise, we are transforming the estate to be shared, sustainable and provide value for money.</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GPA has developed a 10 year strategy, covering the period 2020-30. Over this timescale we expect to transform the way the general purpose government estate supports public service delivery by: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Improving the experience of the workplace for civil servants;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Enabling increased working across departmental boundaries within the public sector;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Supporting moves from London to the nations and regions of the UK;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Taking a locality planning approach to optimise the government estate, and working with local authorities to embed our contribution to place-making;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Responding to the changes in ways of working being accelerated as a result of responses to COVID-19; and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Improving the sustainability and condition of the estate. </a:t>
            </a:r>
            <a:endParaRPr b="1" i="0" sz="1200" u="none" cap="none" strike="noStrike">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ded5fbc26c_0_7"/>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3" name="Google Shape;183;g2ded5fbc26c_0_7"/>
          <p:cNvSpPr txBox="1"/>
          <p:nvPr/>
        </p:nvSpPr>
        <p:spPr>
          <a:xfrm>
            <a:off x="110067" y="90740"/>
            <a:ext cx="5943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800" u="none" cap="none" strike="noStrike">
                <a:solidFill>
                  <a:schemeClr val="lt1"/>
                </a:solidFill>
                <a:latin typeface="Arial"/>
                <a:ea typeface="Arial"/>
                <a:cs typeface="Arial"/>
                <a:sym typeface="Arial"/>
              </a:rPr>
              <a:t>GPA Strategy</a:t>
            </a:r>
            <a:r>
              <a:rPr b="0" i="0" lang="en-US" sz="1600" u="none" cap="none" strike="noStrike">
                <a:solidFill>
                  <a:schemeClr val="lt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184" name="Google Shape;184;g2ded5fbc26c_0_7"/>
          <p:cNvSpPr/>
          <p:nvPr/>
        </p:nvSpPr>
        <p:spPr>
          <a:xfrm>
            <a:off x="0" y="4953000"/>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 name="Google Shape;185;g2ded5fbc26c_0_7"/>
          <p:cNvSpPr txBox="1"/>
          <p:nvPr/>
        </p:nvSpPr>
        <p:spPr>
          <a:xfrm>
            <a:off x="450250" y="844625"/>
            <a:ext cx="8226600" cy="362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Government Property Agency (GPA) is a public sector property holding company creating great places to work for civil servants.</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10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We define the strategy, and deliver outcomes, for the Government’s office and warehouse portfolios. </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We act as the single landlord for our government department clients.</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We provide workplace services to our clients, where required.</a:t>
            </a:r>
            <a:endParaRPr b="0" i="0" sz="1200" u="none" cap="none" strike="noStrike">
              <a:solidFill>
                <a:schemeClr val="dk1"/>
              </a:solidFill>
              <a:latin typeface="Arial"/>
              <a:ea typeface="Arial"/>
              <a:cs typeface="Arial"/>
              <a:sym typeface="Arial"/>
            </a:endParaRPr>
          </a:p>
          <a:p>
            <a:pPr indent="-304800" lvl="0" marL="596900" marR="0" rtl="0" algn="l">
              <a:lnSpc>
                <a:spcPct val="115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Using our civil service know-how and commercial expertise, we are transforming the estate to be shared, sustainable and provide value for money.</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GPA has developed a 10 year strategy, covering the period 2020-30. Over this timescale we expect to transform the way the general purpose government estate supports public service delivery by: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Improving the experience of the workplace for civil servants;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Enabling increased working across departmental boundaries within the public sector;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Supporting moves from London to the nations and regions of the UK;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Taking a locality planning approach to optimise the government estate, and working with local authorities to embed our contribution to place-making;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Responding to the changes in ways of working being accelerated as a result of responses to COVID-19; and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Improving the sustainability and condition of the estate. </a:t>
            </a:r>
            <a:endParaRPr b="1" i="0" sz="1200" u="none" cap="none" strike="noStrike">
              <a:solidFill>
                <a:srgbClr val="FF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9d8359b545_0_2"/>
          <p:cNvSpPr/>
          <p:nvPr/>
        </p:nvSpPr>
        <p:spPr>
          <a:xfrm>
            <a:off x="0" y="-1"/>
            <a:ext cx="9144000" cy="5166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1" name="Google Shape;191;g29d8359b545_0_2"/>
          <p:cNvSpPr/>
          <p:nvPr/>
        </p:nvSpPr>
        <p:spPr>
          <a:xfrm>
            <a:off x="0" y="4958382"/>
            <a:ext cx="9144000" cy="190500"/>
          </a:xfrm>
          <a:prstGeom prst="rect">
            <a:avLst/>
          </a:prstGeom>
          <a:solidFill>
            <a:srgbClr val="2050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2" name="Google Shape;192;g29d8359b545_0_2"/>
          <p:cNvSpPr txBox="1"/>
          <p:nvPr/>
        </p:nvSpPr>
        <p:spPr>
          <a:xfrm>
            <a:off x="139118" y="73649"/>
            <a:ext cx="550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GovPrint Background</a:t>
            </a:r>
            <a:endParaRPr b="0" i="0" sz="1800" u="none" cap="none" strike="noStrike">
              <a:solidFill>
                <a:srgbClr val="000000"/>
              </a:solidFill>
              <a:latin typeface="Arial"/>
              <a:ea typeface="Arial"/>
              <a:cs typeface="Arial"/>
              <a:sym typeface="Arial"/>
            </a:endParaRPr>
          </a:p>
        </p:txBody>
      </p:sp>
      <p:sp>
        <p:nvSpPr>
          <p:cNvPr id="193" name="Google Shape;193;g29d8359b545_0_2"/>
          <p:cNvSpPr txBox="1"/>
          <p:nvPr/>
        </p:nvSpPr>
        <p:spPr>
          <a:xfrm>
            <a:off x="450250" y="602875"/>
            <a:ext cx="8234100" cy="4165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GovPrint started as a project within the Government Digital Service (GDS) - Common Technology Services programme to deliver shared printing across government</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Shared print service required for GPA’s initial hubs (shared occupancy buildings) as part of a shared IT stack</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GPA procured the first iteration of GovPrint via RM3781 and deployed it to 4 GPA hubs</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GPA procured the second iteration of GovPrint via RM6174, this included the ability to deploy the GovPrint service to wider GPA locations and non GPA locations, this service is now being deployed</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GPA has undertaken previous market engagements to understand the feasibility of delivering interoperability between cloud print services provided by different suppliers</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GPA worked with CCS on RM6174, cloud printing was added but not a GovPrint specific lot</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With the new framework there will be a specific GovPrint lot </a:t>
            </a:r>
            <a:r>
              <a:rPr lang="en-US" sz="1200">
                <a:solidFill>
                  <a:schemeClr val="dk1"/>
                </a:solidFill>
              </a:rPr>
              <a:t>(RM6361 - Lot 4)</a:t>
            </a: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The aim of this market engagement is to </a:t>
            </a:r>
            <a:r>
              <a:rPr lang="en-US" sz="1200">
                <a:solidFill>
                  <a:schemeClr val="dk1"/>
                </a:solidFill>
              </a:rPr>
              <a:t>share details of upcoming procurements for GovPrint</a:t>
            </a:r>
            <a:endParaRPr b="0" i="0" sz="1200" u="none" cap="none" strike="noStrik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