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AB6E4-A85D-4E0F-AC2E-C8182E06B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FC3FE-26C2-4A8A-8E31-00C1C3EE8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D9A36-F726-413D-B4DD-5B6CDFEA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7BC2-BD1B-46FA-8AD1-83D754D8A17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096C-A32C-4004-9D2C-63DE952E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AD000-5D73-4BEE-BC18-9E328106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0DE7-588A-4200-8658-3E4DFA27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00DD-463C-41AE-8EE7-2E257793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E03F8-2094-40EA-B87B-501ABEFEB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E1E88-3140-4CD4-A288-F2BB4CEA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7BC2-BD1B-46FA-8AD1-83D754D8A17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26BB7-6E41-413D-B8FC-E26796AE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711B9-8F7F-4D87-B90A-7E00A8A2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0DE7-588A-4200-8658-3E4DFA27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86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3F841-28A6-4FC2-A618-1C0A9890B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FB1079-151B-4109-AAD6-1D53C1335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EDCDE-D770-4708-8A99-A1BF734E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7BC2-BD1B-46FA-8AD1-83D754D8A17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3B876-9ED1-4EA6-9A20-DFCE4DE8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E6575-C146-45B8-9A4B-396F8014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0DE7-588A-4200-8658-3E4DFA27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07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3EA9-64B1-4985-AE01-CE0753C18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57292-1E80-47A5-B7A4-BAE5C7A5C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E6319-FE8B-4AA6-9BF1-51017F00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7BC2-BD1B-46FA-8AD1-83D754D8A17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90C7E-D8C2-49F2-B2E9-E3993E44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E9326-5B88-4D45-96EC-AFBB3207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0DE7-588A-4200-8658-3E4DFA27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2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E9D1-65FB-4E5C-B30C-105F47482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92451-0C31-412E-8801-96B58314E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F5492-D570-48AD-A228-EDFAAA68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7BC2-BD1B-46FA-8AD1-83D754D8A17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53990-E941-4B50-9427-12FBC5F3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A0ACF-E7EE-4A0F-8271-2D40D13C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0DE7-588A-4200-8658-3E4DFA27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0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50AC3-B9F7-4B06-9EC8-4CB8741A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794D0-6245-4480-AEBB-2E5918CA7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ECD33-9C38-4574-8DB3-D6FD314E4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3DB27-3B5D-4514-9E13-98D2C4B5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7BC2-BD1B-46FA-8AD1-83D754D8A17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A3F72-D050-4CEA-94B2-34332637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44943-8848-46E5-8462-AE075166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0DE7-588A-4200-8658-3E4DFA27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58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8457-6B4E-4F06-83A2-DB11B5E6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1BE2C-5AD5-43C9-987B-150DD706E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4EF8E-F6ED-41B7-B151-9DD8E1A44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056E2-6904-4F09-B2C8-8D824D041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81175-B4E2-449C-BD50-AA9FBFDAB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24663-D3D5-4B86-83E9-1662CE3B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7BC2-BD1B-46FA-8AD1-83D754D8A17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D2D33B-C61B-4BAA-8C5E-EAC23082A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D4DE4-3578-42B0-A3D5-D9928378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0DE7-588A-4200-8658-3E4DFA27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EBCC-0CEF-4CFB-8712-C7DAFFA2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D87F2-E950-4AF3-AEEA-F89DFDF7C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7BC2-BD1B-46FA-8AD1-83D754D8A17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1D9B0-3BB4-4111-952C-54619650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45D30-AE9D-4778-BB73-F6BAD4E9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0DE7-588A-4200-8658-3E4DFA27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61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F62205-6C31-4979-BBAF-F18F64E14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7BC2-BD1B-46FA-8AD1-83D754D8A17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E094CB-0A9F-4AC1-AA83-6582E115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E34DC-B7DD-4EBD-B404-522B7046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0DE7-588A-4200-8658-3E4DFA27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42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5833-5E34-4349-A7B2-A89B4E287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769DB-0E12-43D9-8A6D-C30F734D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9EE0-7C08-4FFB-859D-9C365F7C4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0CAA2-9F24-4770-BA50-420579827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7BC2-BD1B-46FA-8AD1-83D754D8A17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203D9-FC56-469E-9659-C221FA84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01A03-0AC1-4700-A662-592F5416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0DE7-588A-4200-8658-3E4DFA27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2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4E20-65AF-4CD2-8B22-1AFC27098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AD5F3-AA9F-4CB5-B8BB-981BC3E08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7437A-70B5-490C-AA13-2A378B2FC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0A6B5-9D91-4325-B550-0BC9171F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7BC2-BD1B-46FA-8AD1-83D754D8A17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A7D07-BBC4-499E-9748-69654BBB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F6DBB-CD8E-4024-9CC5-79A80C67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0DE7-588A-4200-8658-3E4DFA27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9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C7B6F7-3EF7-4FE6-B28A-ED12416C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245B5-ED52-44F8-97F1-F732BF65C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6AF48-11FA-4286-9885-64CE0D363C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67BC2-BD1B-46FA-8AD1-83D754D8A175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BF02-1084-472A-951C-353E6B947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D345C-1603-4004-BFC9-3E54B9966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60DE7-588A-4200-8658-3E4DFA278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6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1B70208B-270B-47FA-BEA3-7AA2BDE52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4" y="3629367"/>
            <a:ext cx="3329353" cy="2497015"/>
          </a:xfrm>
          <a:prstGeom prst="rect">
            <a:avLst/>
          </a:prstGeom>
        </p:spPr>
      </p:pic>
      <p:pic>
        <p:nvPicPr>
          <p:cNvPr id="8" name="Picture 7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FB130FAF-1E40-4128-A305-9FC0BA656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545" y="185629"/>
            <a:ext cx="2055935" cy="2741247"/>
          </a:xfrm>
          <a:prstGeom prst="rect">
            <a:avLst/>
          </a:prstGeom>
        </p:spPr>
      </p:pic>
      <p:pic>
        <p:nvPicPr>
          <p:cNvPr id="11" name="Picture 10" descr="A picture containing grass, tree, outdoor&#10;&#10;Description automatically generated">
            <a:extLst>
              <a:ext uri="{FF2B5EF4-FFF2-40B4-BE49-F238E27FC236}">
                <a16:creationId xmlns:a16="http://schemas.microsoft.com/office/drawing/2014/main" id="{2F22F46B-FD51-487F-8468-B486C1B10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52" y="97900"/>
            <a:ext cx="3369506" cy="28289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732D29C-C7B5-4A16-8349-63F14501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17" y="97901"/>
            <a:ext cx="2121731" cy="28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5892E5D-6592-42BE-9CF8-AFD7AF84C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21" y="185629"/>
            <a:ext cx="2055935" cy="27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E39DA5-B3A8-46F3-8486-73C4B18B7541}"/>
              </a:ext>
            </a:extLst>
          </p:cNvPr>
          <p:cNvSpPr txBox="1"/>
          <p:nvPr/>
        </p:nvSpPr>
        <p:spPr>
          <a:xfrm>
            <a:off x="1110321" y="3260035"/>
            <a:ext cx="1028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1                                              2                                                          3                                                   4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58A6BB-5D2D-4096-B0A0-4BCD22009D55}"/>
              </a:ext>
            </a:extLst>
          </p:cNvPr>
          <p:cNvSpPr txBox="1"/>
          <p:nvPr/>
        </p:nvSpPr>
        <p:spPr>
          <a:xfrm>
            <a:off x="2138288" y="6453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FF2DD-F13A-40AB-AAE4-7D399DF44218}"/>
              </a:ext>
            </a:extLst>
          </p:cNvPr>
          <p:cNvSpPr txBox="1"/>
          <p:nvPr/>
        </p:nvSpPr>
        <p:spPr>
          <a:xfrm>
            <a:off x="4661681" y="3909391"/>
            <a:ext cx="486886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 Measured as a circle 5 metres in diameter, drop – 2.13 meters (7’)</a:t>
            </a:r>
          </a:p>
          <a:p>
            <a:r>
              <a:rPr lang="en-GB" dirty="0"/>
              <a:t>2 Measured as a square 6.7 metres per side, drop – 2.43 metres (8’)</a:t>
            </a:r>
          </a:p>
          <a:p>
            <a:r>
              <a:rPr lang="en-GB" dirty="0"/>
              <a:t>3 Measured as a rectangle 6 x 3.7 metres , drop 1.4 meters (4’6”) </a:t>
            </a:r>
          </a:p>
          <a:p>
            <a:r>
              <a:rPr lang="en-GB" dirty="0"/>
              <a:t>4 Measured as a square 7.7 metres per side, drop 1.5 meters (5’) </a:t>
            </a:r>
          </a:p>
          <a:p>
            <a:r>
              <a:rPr lang="en-GB" dirty="0"/>
              <a:t>5 Measured as a rectangle 17 x 9.2 metres, drop – 2.13 m (7’), 3.65m (12’), 2.43 m (8’)</a:t>
            </a:r>
          </a:p>
          <a:p>
            <a:r>
              <a:rPr lang="en-GB" dirty="0"/>
              <a:t>    </a:t>
            </a:r>
            <a:r>
              <a:rPr lang="en-GB" sz="1400" dirty="0"/>
              <a:t>Note this is maximum dimensions as you can see its shaped</a:t>
            </a:r>
          </a:p>
          <a:p>
            <a:endParaRPr lang="en-GB" sz="1400" dirty="0"/>
          </a:p>
          <a:p>
            <a:r>
              <a:rPr lang="en-GB" dirty="0"/>
              <a:t>All dimensions are approximate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861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114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 Tingle</dc:creator>
  <cp:lastModifiedBy>David  Tingle</cp:lastModifiedBy>
  <cp:revision>4</cp:revision>
  <cp:lastPrinted>2021-03-24T14:11:37Z</cp:lastPrinted>
  <dcterms:created xsi:type="dcterms:W3CDTF">2021-03-22T17:46:25Z</dcterms:created>
  <dcterms:modified xsi:type="dcterms:W3CDTF">2021-05-25T11:21:31Z</dcterms:modified>
</cp:coreProperties>
</file>