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1" r:id="rId1"/>
    <p:sldMasterId id="2147484003" r:id="rId2"/>
    <p:sldMasterId id="2147484054" r:id="rId3"/>
    <p:sldMasterId id="2147484111" r:id="rId4"/>
    <p:sldMasterId id="2147484120" r:id="rId5"/>
  </p:sldMasterIdLst>
  <p:notesMasterIdLst>
    <p:notesMasterId r:id="rId7"/>
  </p:notesMasterIdLst>
  <p:handoutMasterIdLst>
    <p:handoutMasterId r:id="rId8"/>
  </p:handoutMasterIdLst>
  <p:sldIdLst>
    <p:sldId id="517" r:id="rId6"/>
  </p:sldIdLst>
  <p:sldSz cx="9144000" cy="5143500" type="screen16x9"/>
  <p:notesSz cx="7099300" cy="10234613"/>
  <p:embeddedFontLst>
    <p:embeddedFont>
      <p:font typeface="FoundrySterling-Book" panose="020B0604020202020204"/>
      <p:regular r:id="rId9"/>
    </p:embeddedFont>
    <p:embeddedFont>
      <p:font typeface="Open Sans" panose="020B0604020202020204" charset="0"/>
      <p:regular r:id="rId10"/>
      <p:bold r:id="rId11"/>
      <p:italic r:id="rId12"/>
      <p:boldItalic r:id="rId13"/>
    </p:embeddedFont>
    <p:embeddedFont>
      <p:font typeface="Open Sans Light" panose="020B0604020202020204" charset="0"/>
      <p:regular r:id="rId14"/>
      <p: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90"/>
    <a:srgbClr val="FFFFFF"/>
    <a:srgbClr val="000000"/>
    <a:srgbClr val="525762"/>
    <a:srgbClr val="002948"/>
    <a:srgbClr val="F29C00"/>
    <a:srgbClr val="236B45"/>
    <a:srgbClr val="005695"/>
    <a:srgbClr val="5BABD3"/>
    <a:srgbClr val="323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136" autoAdjust="0"/>
  </p:normalViewPr>
  <p:slideViewPr>
    <p:cSldViewPr>
      <p:cViewPr varScale="1">
        <p:scale>
          <a:sx n="85" d="100"/>
          <a:sy n="85" d="100"/>
        </p:scale>
        <p:origin x="102" y="1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90" d="100"/>
          <a:sy n="90" d="100"/>
        </p:scale>
        <p:origin x="-3624" y="294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font" Target="fonts/font3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A97353-F475-4418-9128-967ABD360E10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5BDDB86-8AE2-42BF-8BA5-CDAE3C147A9D}">
      <dgm:prSet phldrT="[Text]" custT="1"/>
      <dgm:spPr/>
      <dgm:t>
        <a:bodyPr/>
        <a:lstStyle/>
        <a:p>
          <a:r>
            <a:rPr lang="en-GB" sz="1500" dirty="0" smtClean="0"/>
            <a:t>Project Director </a:t>
          </a:r>
          <a:endParaRPr lang="en-GB" sz="1500" dirty="0" smtClean="0"/>
        </a:p>
      </dgm:t>
    </dgm:pt>
    <dgm:pt modelId="{33EEE77A-8521-4E16-B3B8-A9EB0B771DEE}" type="parTrans" cxnId="{A39B19B9-5151-422F-BBB9-E97E3CDC3F30}">
      <dgm:prSet/>
      <dgm:spPr/>
      <dgm:t>
        <a:bodyPr/>
        <a:lstStyle/>
        <a:p>
          <a:endParaRPr lang="en-GB" sz="900"/>
        </a:p>
      </dgm:t>
    </dgm:pt>
    <dgm:pt modelId="{80AE6019-A548-4A10-916E-BE1C269146A4}" type="sibTrans" cxnId="{A39B19B9-5151-422F-BBB9-E97E3CDC3F30}">
      <dgm:prSet/>
      <dgm:spPr/>
      <dgm:t>
        <a:bodyPr/>
        <a:lstStyle/>
        <a:p>
          <a:endParaRPr lang="en-GB" sz="900"/>
        </a:p>
      </dgm:t>
    </dgm:pt>
    <dgm:pt modelId="{D988B118-1D41-4502-8B9E-FF14C34E7284}">
      <dgm:prSet phldrT="[Text]" custT="1"/>
      <dgm:spPr/>
      <dgm:t>
        <a:bodyPr/>
        <a:lstStyle/>
        <a:p>
          <a:r>
            <a:rPr lang="en-GB" sz="1400" dirty="0" smtClean="0"/>
            <a:t>Quality </a:t>
          </a:r>
          <a:r>
            <a:rPr lang="en-GB" sz="1400" dirty="0" smtClean="0"/>
            <a:t>Manager</a:t>
          </a:r>
          <a:endParaRPr lang="en-GB" sz="1400" b="1" dirty="0"/>
        </a:p>
      </dgm:t>
    </dgm:pt>
    <dgm:pt modelId="{0AF4BEA0-57D9-42BE-899E-CBD12DE1FA66}" type="parTrans" cxnId="{37153E49-2BC9-4AB7-B413-1924FD18C561}">
      <dgm:prSet/>
      <dgm:spPr/>
      <dgm:t>
        <a:bodyPr/>
        <a:lstStyle/>
        <a:p>
          <a:endParaRPr lang="en-GB" sz="900"/>
        </a:p>
      </dgm:t>
    </dgm:pt>
    <dgm:pt modelId="{584A523B-79A4-4FD0-A642-85DA65C62039}" type="sibTrans" cxnId="{37153E49-2BC9-4AB7-B413-1924FD18C561}">
      <dgm:prSet/>
      <dgm:spPr/>
      <dgm:t>
        <a:bodyPr/>
        <a:lstStyle/>
        <a:p>
          <a:endParaRPr lang="en-GB" sz="900"/>
        </a:p>
      </dgm:t>
    </dgm:pt>
    <dgm:pt modelId="{9C8DBFE5-D71A-4CB3-9ACD-ADCBBA486411}">
      <dgm:prSet phldrT="[Text]" custT="1"/>
      <dgm:spPr/>
      <dgm:t>
        <a:bodyPr/>
        <a:lstStyle/>
        <a:p>
          <a:r>
            <a:rPr lang="en-GB" sz="1400" dirty="0" smtClean="0"/>
            <a:t>Technical </a:t>
          </a:r>
          <a:r>
            <a:rPr lang="en-GB" sz="1400" dirty="0" smtClean="0"/>
            <a:t>and Operations Management</a:t>
          </a:r>
          <a:endParaRPr lang="en-GB" sz="1400" b="1" dirty="0"/>
        </a:p>
      </dgm:t>
    </dgm:pt>
    <dgm:pt modelId="{1D0DA49F-C93F-4E71-A835-F5FF7AE205F5}" type="parTrans" cxnId="{4F62FA3B-8E61-429F-849A-45FB17F132EC}">
      <dgm:prSet/>
      <dgm:spPr/>
      <dgm:t>
        <a:bodyPr/>
        <a:lstStyle/>
        <a:p>
          <a:endParaRPr lang="en-GB" sz="900"/>
        </a:p>
      </dgm:t>
    </dgm:pt>
    <dgm:pt modelId="{CCACF8B3-9C14-4E86-B94D-733BEEAEB3AC}" type="sibTrans" cxnId="{4F62FA3B-8E61-429F-849A-45FB17F132EC}">
      <dgm:prSet/>
      <dgm:spPr/>
      <dgm:t>
        <a:bodyPr/>
        <a:lstStyle/>
        <a:p>
          <a:endParaRPr lang="en-GB" sz="900"/>
        </a:p>
      </dgm:t>
    </dgm:pt>
    <dgm:pt modelId="{526862AD-DD7E-466C-AB59-8EF9B87565D6}">
      <dgm:prSet phldrT="[Text]" custT="1"/>
      <dgm:spPr>
        <a:solidFill>
          <a:schemeClr val="bg1">
            <a:lumMod val="85000"/>
          </a:schemeClr>
        </a:solidFill>
        <a:ln w="57150"/>
        <a:effectLst>
          <a:glow rad="101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GB" sz="1400" b="1" dirty="0" smtClean="0"/>
            <a:t>Project</a:t>
          </a:r>
        </a:p>
        <a:p>
          <a:r>
            <a:rPr lang="en-GB" sz="1400" b="1" dirty="0" smtClean="0"/>
            <a:t> Manager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900" b="1" dirty="0"/>
        </a:p>
      </dgm:t>
    </dgm:pt>
    <dgm:pt modelId="{A191D22B-AC56-4D68-B243-C5E50C8B59E6}" type="parTrans" cxnId="{149E0E7D-785D-49E7-BABC-44487B5F5E9F}">
      <dgm:prSet/>
      <dgm:spPr/>
      <dgm:t>
        <a:bodyPr/>
        <a:lstStyle/>
        <a:p>
          <a:endParaRPr lang="en-GB" sz="900"/>
        </a:p>
      </dgm:t>
    </dgm:pt>
    <dgm:pt modelId="{9E53D0C1-D3DB-4DB5-BC98-A90EDF0188AB}" type="sibTrans" cxnId="{149E0E7D-785D-49E7-BABC-44487B5F5E9F}">
      <dgm:prSet/>
      <dgm:spPr/>
      <dgm:t>
        <a:bodyPr/>
        <a:lstStyle/>
        <a:p>
          <a:endParaRPr lang="en-GB" sz="900"/>
        </a:p>
      </dgm:t>
    </dgm:pt>
    <dgm:pt modelId="{29C33056-522B-4DCA-88EB-8B342EC4630A}">
      <dgm:prSet custT="1"/>
      <dgm:spPr/>
      <dgm:t>
        <a:bodyPr/>
        <a:lstStyle/>
        <a:p>
          <a:r>
            <a:rPr lang="en-GB" sz="1200" smtClean="0"/>
            <a:t>Design Input + Equipment </a:t>
          </a:r>
          <a:r>
            <a:rPr lang="en-GB" sz="1200" dirty="0" smtClean="0"/>
            <a:t>Specification &amp; Procurement </a:t>
          </a:r>
          <a:endParaRPr lang="en-GB" sz="1200" dirty="0"/>
        </a:p>
      </dgm:t>
    </dgm:pt>
    <dgm:pt modelId="{8C89FAFA-F5A3-4C08-8D65-74ECA0A75B4F}" type="parTrans" cxnId="{7832D913-2D82-4B11-99BA-B10C56910A9E}">
      <dgm:prSet/>
      <dgm:spPr/>
      <dgm:t>
        <a:bodyPr/>
        <a:lstStyle/>
        <a:p>
          <a:endParaRPr lang="en-GB" sz="900"/>
        </a:p>
      </dgm:t>
    </dgm:pt>
    <dgm:pt modelId="{70D94880-6E84-4AFD-AEAB-7CB0E8566FA5}" type="sibTrans" cxnId="{7832D913-2D82-4B11-99BA-B10C56910A9E}">
      <dgm:prSet/>
      <dgm:spPr/>
      <dgm:t>
        <a:bodyPr/>
        <a:lstStyle/>
        <a:p>
          <a:endParaRPr lang="en-GB" sz="900"/>
        </a:p>
      </dgm:t>
    </dgm:pt>
    <dgm:pt modelId="{02B892DB-0C0C-40DC-96CA-B7436F61414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400" dirty="0" smtClean="0"/>
            <a:t>External Resource</a:t>
          </a:r>
          <a:endParaRPr lang="en-GB" sz="1400" dirty="0"/>
        </a:p>
      </dgm:t>
    </dgm:pt>
    <dgm:pt modelId="{EF069332-8FCA-4AA1-B775-82ED49865581}" type="parTrans" cxnId="{2A3B6F13-6A85-4F0E-85CC-9BD66393ABF7}">
      <dgm:prSet/>
      <dgm:spPr/>
      <dgm:t>
        <a:bodyPr/>
        <a:lstStyle/>
        <a:p>
          <a:endParaRPr lang="en-GB" sz="900"/>
        </a:p>
      </dgm:t>
    </dgm:pt>
    <dgm:pt modelId="{A65A9800-E37F-49EB-B92B-7B564FA4A19D}" type="sibTrans" cxnId="{2A3B6F13-6A85-4F0E-85CC-9BD66393ABF7}">
      <dgm:prSet/>
      <dgm:spPr/>
      <dgm:t>
        <a:bodyPr/>
        <a:lstStyle/>
        <a:p>
          <a:endParaRPr lang="en-GB" sz="900"/>
        </a:p>
      </dgm:t>
    </dgm:pt>
    <dgm:pt modelId="{0996C744-831D-4829-834E-7F6EDBDF9E8B}">
      <dgm:prSet custT="1"/>
      <dgm:spPr/>
      <dgm:t>
        <a:bodyPr/>
        <a:lstStyle/>
        <a:p>
          <a:r>
            <a:rPr lang="en-GB" sz="1400" dirty="0" smtClean="0"/>
            <a:t>Start Up Team</a:t>
          </a:r>
          <a:endParaRPr lang="en-GB" sz="1400" b="1" dirty="0"/>
        </a:p>
      </dgm:t>
    </dgm:pt>
    <dgm:pt modelId="{0865312C-CEE3-449B-92A7-7797D5C15D33}" type="parTrans" cxnId="{0B2C996F-FB7E-4C55-BF1A-49F6D03B4B1B}">
      <dgm:prSet/>
      <dgm:spPr/>
      <dgm:t>
        <a:bodyPr/>
        <a:lstStyle/>
        <a:p>
          <a:endParaRPr lang="en-GB"/>
        </a:p>
      </dgm:t>
    </dgm:pt>
    <dgm:pt modelId="{10488FA4-7EDF-4F6C-B6A1-A909196FA18D}" type="sibTrans" cxnId="{0B2C996F-FB7E-4C55-BF1A-49F6D03B4B1B}">
      <dgm:prSet/>
      <dgm:spPr/>
      <dgm:t>
        <a:bodyPr/>
        <a:lstStyle/>
        <a:p>
          <a:endParaRPr lang="en-GB"/>
        </a:p>
      </dgm:t>
    </dgm:pt>
    <dgm:pt modelId="{9750F2C7-F1C1-413D-80C2-527066871EC3}">
      <dgm:prSet custT="1"/>
      <dgm:spPr/>
      <dgm:t>
        <a:bodyPr/>
        <a:lstStyle/>
        <a:p>
          <a:r>
            <a:rPr lang="en-GB" sz="1500" dirty="0" smtClean="0"/>
            <a:t>MMIC  Director</a:t>
          </a:r>
          <a:endParaRPr lang="en-GB" sz="1500" dirty="0" smtClean="0"/>
        </a:p>
      </dgm:t>
    </dgm:pt>
    <dgm:pt modelId="{F16DF998-FDE0-4222-821A-68CA7D1B123E}" type="parTrans" cxnId="{E0A4F77A-8630-4635-9E5A-345B45EEFA4D}">
      <dgm:prSet/>
      <dgm:spPr/>
      <dgm:t>
        <a:bodyPr/>
        <a:lstStyle/>
        <a:p>
          <a:endParaRPr lang="en-GB"/>
        </a:p>
      </dgm:t>
    </dgm:pt>
    <dgm:pt modelId="{1E16BD60-4B3D-47A8-88FE-C62EDB3C3DD1}" type="sibTrans" cxnId="{E0A4F77A-8630-4635-9E5A-345B45EEFA4D}">
      <dgm:prSet/>
      <dgm:spPr/>
      <dgm:t>
        <a:bodyPr/>
        <a:lstStyle/>
        <a:p>
          <a:endParaRPr lang="en-GB"/>
        </a:p>
      </dgm:t>
    </dgm:pt>
    <dgm:pt modelId="{93ADE848-4911-4468-9149-A8A8573C20F6}" type="asst">
      <dgm:prSet/>
      <dgm:spPr>
        <a:solidFill>
          <a:schemeClr val="bg1">
            <a:lumMod val="85000"/>
          </a:schemeClr>
        </a:solidFill>
        <a:effectLst>
          <a:glow rad="101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GB" b="1" dirty="0" smtClean="0"/>
            <a:t>Clerk of Works</a:t>
          </a:r>
          <a:endParaRPr lang="en-GB" b="1" dirty="0"/>
        </a:p>
      </dgm:t>
    </dgm:pt>
    <dgm:pt modelId="{92D4599E-4641-46BA-B01A-EF4B5502FC86}" type="parTrans" cxnId="{0D251358-2764-443E-BEDF-080850C63192}">
      <dgm:prSet/>
      <dgm:spPr/>
      <dgm:t>
        <a:bodyPr/>
        <a:lstStyle/>
        <a:p>
          <a:endParaRPr lang="en-GB"/>
        </a:p>
      </dgm:t>
    </dgm:pt>
    <dgm:pt modelId="{029E7594-7697-4E61-866B-7C948C039760}" type="sibTrans" cxnId="{0D251358-2764-443E-BEDF-080850C63192}">
      <dgm:prSet/>
      <dgm:spPr/>
      <dgm:t>
        <a:bodyPr/>
        <a:lstStyle/>
        <a:p>
          <a:endParaRPr lang="en-GB"/>
        </a:p>
      </dgm:t>
    </dgm:pt>
    <dgm:pt modelId="{08E9A9E5-DB12-4220-B1D4-5AEB1DFDFE19}" type="asst">
      <dgm:prSet/>
      <dgm:spPr>
        <a:solidFill>
          <a:schemeClr val="bg1">
            <a:lumMod val="85000"/>
          </a:schemeClr>
        </a:solidFill>
        <a:effectLst>
          <a:glow rad="101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GB" b="1" dirty="0" smtClean="0"/>
            <a:t>Quantity Surveyor</a:t>
          </a:r>
          <a:endParaRPr lang="en-GB" b="1" dirty="0"/>
        </a:p>
      </dgm:t>
    </dgm:pt>
    <dgm:pt modelId="{5BDCF788-150E-4553-AE7C-EDCC0C7AEC74}" type="sibTrans" cxnId="{9902F20F-A97A-4C3F-A484-0CCC08BE50A2}">
      <dgm:prSet/>
      <dgm:spPr/>
      <dgm:t>
        <a:bodyPr/>
        <a:lstStyle/>
        <a:p>
          <a:endParaRPr lang="en-GB"/>
        </a:p>
      </dgm:t>
    </dgm:pt>
    <dgm:pt modelId="{A7FE4A8B-626C-4618-BF20-A226F5D73D2C}" type="parTrans" cxnId="{9902F20F-A97A-4C3F-A484-0CCC08BE50A2}">
      <dgm:prSet/>
      <dgm:spPr/>
      <dgm:t>
        <a:bodyPr/>
        <a:lstStyle/>
        <a:p>
          <a:endParaRPr lang="en-GB"/>
        </a:p>
      </dgm:t>
    </dgm:pt>
    <dgm:pt modelId="{40A11DB1-F260-418F-A729-BC1BC75AF0F1}" type="asst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 smtClean="0"/>
            <a:t>BREEAM Advisor</a:t>
          </a:r>
          <a:endParaRPr lang="en-GB" dirty="0"/>
        </a:p>
      </dgm:t>
    </dgm:pt>
    <dgm:pt modelId="{CC50B0AD-1697-49AF-BECF-AE47E6F4E459}" type="sibTrans" cxnId="{4426D23C-6C6C-44DE-AFE0-B090BBCDC1A6}">
      <dgm:prSet/>
      <dgm:spPr/>
      <dgm:t>
        <a:bodyPr/>
        <a:lstStyle/>
        <a:p>
          <a:endParaRPr lang="en-GB"/>
        </a:p>
      </dgm:t>
    </dgm:pt>
    <dgm:pt modelId="{A6ACD1E6-5CD9-4FD2-9E8E-24B747134884}" type="parTrans" cxnId="{4426D23C-6C6C-44DE-AFE0-B090BBCDC1A6}">
      <dgm:prSet/>
      <dgm:spPr/>
      <dgm:t>
        <a:bodyPr/>
        <a:lstStyle/>
        <a:p>
          <a:endParaRPr lang="en-GB"/>
        </a:p>
      </dgm:t>
    </dgm:pt>
    <dgm:pt modelId="{A70A1B25-F332-45E3-B3C8-EA666A2D4883}" type="asst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 smtClean="0"/>
            <a:t>Design &amp; Build Contractor Team</a:t>
          </a:r>
          <a:endParaRPr lang="en-GB" dirty="0"/>
        </a:p>
      </dgm:t>
    </dgm:pt>
    <dgm:pt modelId="{50222B2D-FA87-46FA-8341-7656D0B70106}" type="sibTrans" cxnId="{0910F9E7-C8B1-4AF8-9175-834B046E3B1D}">
      <dgm:prSet/>
      <dgm:spPr/>
      <dgm:t>
        <a:bodyPr/>
        <a:lstStyle/>
        <a:p>
          <a:endParaRPr lang="en-GB"/>
        </a:p>
      </dgm:t>
    </dgm:pt>
    <dgm:pt modelId="{F7FE3D14-F4A7-4966-91B0-A8EEE22074B1}" type="parTrans" cxnId="{0910F9E7-C8B1-4AF8-9175-834B046E3B1D}">
      <dgm:prSet/>
      <dgm:spPr/>
      <dgm:t>
        <a:bodyPr/>
        <a:lstStyle/>
        <a:p>
          <a:endParaRPr lang="en-GB"/>
        </a:p>
      </dgm:t>
    </dgm:pt>
    <dgm:pt modelId="{DD8C9C3D-C354-4324-88A5-385C1E5BCB57}">
      <dgm:prSet/>
      <dgm:spPr/>
      <dgm:t>
        <a:bodyPr/>
        <a:lstStyle/>
        <a:p>
          <a:r>
            <a:rPr lang="en-GB" dirty="0" smtClean="0"/>
            <a:t>CPI  </a:t>
          </a:r>
          <a:r>
            <a:rPr lang="en-GB" dirty="0" smtClean="0"/>
            <a:t>Staff</a:t>
          </a:r>
          <a:endParaRPr lang="en-GB" dirty="0" smtClean="0"/>
        </a:p>
      </dgm:t>
    </dgm:pt>
    <dgm:pt modelId="{9EC52239-A1AC-4575-96E2-33376FE7B3EE}" type="parTrans" cxnId="{A6CEB10E-2436-4604-8ECB-21240C088083}">
      <dgm:prSet/>
      <dgm:spPr/>
      <dgm:t>
        <a:bodyPr/>
        <a:lstStyle/>
        <a:p>
          <a:endParaRPr lang="en-GB"/>
        </a:p>
      </dgm:t>
    </dgm:pt>
    <dgm:pt modelId="{73FF177E-AF34-4E6C-9F30-85A2D1F61FA3}" type="sibTrans" cxnId="{A6CEB10E-2436-4604-8ECB-21240C088083}">
      <dgm:prSet/>
      <dgm:spPr/>
      <dgm:t>
        <a:bodyPr/>
        <a:lstStyle/>
        <a:p>
          <a:endParaRPr lang="en-GB"/>
        </a:p>
      </dgm:t>
    </dgm:pt>
    <dgm:pt modelId="{A533385F-38E9-486D-A55B-EBB6CC1474CB}" type="pres">
      <dgm:prSet presAssocID="{C1A97353-F475-4418-9128-967ABD360E1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36BF475A-8E77-4CC0-B117-BFF3FB3256AD}" type="pres">
      <dgm:prSet presAssocID="{9750F2C7-F1C1-413D-80C2-527066871EC3}" presName="hierRoot1" presStyleCnt="0">
        <dgm:presLayoutVars>
          <dgm:hierBranch val="init"/>
        </dgm:presLayoutVars>
      </dgm:prSet>
      <dgm:spPr/>
    </dgm:pt>
    <dgm:pt modelId="{CB707609-5FB0-4BB0-8415-5BDA900B680D}" type="pres">
      <dgm:prSet presAssocID="{9750F2C7-F1C1-413D-80C2-527066871EC3}" presName="rootComposite1" presStyleCnt="0"/>
      <dgm:spPr/>
    </dgm:pt>
    <dgm:pt modelId="{298CA9EB-8FEA-4F79-8BA5-81EA3F40AAEC}" type="pres">
      <dgm:prSet presAssocID="{9750F2C7-F1C1-413D-80C2-527066871EC3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2A7B192-A6AE-442E-A77D-E039E46B702E}" type="pres">
      <dgm:prSet presAssocID="{9750F2C7-F1C1-413D-80C2-527066871EC3}" presName="rootConnector1" presStyleLbl="node1" presStyleIdx="0" presStyleCnt="0"/>
      <dgm:spPr/>
      <dgm:t>
        <a:bodyPr/>
        <a:lstStyle/>
        <a:p>
          <a:endParaRPr lang="en-GB"/>
        </a:p>
      </dgm:t>
    </dgm:pt>
    <dgm:pt modelId="{40CAD3D6-3A4A-4E15-9BD3-6A5AE83AEF1C}" type="pres">
      <dgm:prSet presAssocID="{9750F2C7-F1C1-413D-80C2-527066871EC3}" presName="hierChild2" presStyleCnt="0"/>
      <dgm:spPr/>
    </dgm:pt>
    <dgm:pt modelId="{40107ED6-1354-4E5C-9D33-60B287452DBF}" type="pres">
      <dgm:prSet presAssocID="{33EEE77A-8521-4E16-B3B8-A9EB0B771DEE}" presName="Name37" presStyleLbl="parChTrans1D2" presStyleIdx="0" presStyleCnt="1"/>
      <dgm:spPr/>
      <dgm:t>
        <a:bodyPr/>
        <a:lstStyle/>
        <a:p>
          <a:endParaRPr lang="en-GB"/>
        </a:p>
      </dgm:t>
    </dgm:pt>
    <dgm:pt modelId="{76B6EDB1-7BAA-4EAF-A1B6-6B150CF75E9B}" type="pres">
      <dgm:prSet presAssocID="{65BDDB86-8AE2-42BF-8BA5-CDAE3C147A9D}" presName="hierRoot2" presStyleCnt="0">
        <dgm:presLayoutVars>
          <dgm:hierBranch val="init"/>
        </dgm:presLayoutVars>
      </dgm:prSet>
      <dgm:spPr/>
    </dgm:pt>
    <dgm:pt modelId="{0BF09BA0-EF47-48EE-9909-644551D365B6}" type="pres">
      <dgm:prSet presAssocID="{65BDDB86-8AE2-42BF-8BA5-CDAE3C147A9D}" presName="rootComposite" presStyleCnt="0"/>
      <dgm:spPr/>
    </dgm:pt>
    <dgm:pt modelId="{6805E2DA-5D52-4D53-AFA0-154C549A8708}" type="pres">
      <dgm:prSet presAssocID="{65BDDB86-8AE2-42BF-8BA5-CDAE3C147A9D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ECD9176-63BE-4E82-A5AD-48D8D6E198C6}" type="pres">
      <dgm:prSet presAssocID="{65BDDB86-8AE2-42BF-8BA5-CDAE3C147A9D}" presName="rootConnector" presStyleLbl="node2" presStyleIdx="0" presStyleCnt="1"/>
      <dgm:spPr/>
      <dgm:t>
        <a:bodyPr/>
        <a:lstStyle/>
        <a:p>
          <a:endParaRPr lang="en-GB"/>
        </a:p>
      </dgm:t>
    </dgm:pt>
    <dgm:pt modelId="{BEE58F59-D830-4A7B-BC75-EB361DC7D9E6}" type="pres">
      <dgm:prSet presAssocID="{65BDDB86-8AE2-42BF-8BA5-CDAE3C147A9D}" presName="hierChild4" presStyleCnt="0"/>
      <dgm:spPr/>
    </dgm:pt>
    <dgm:pt modelId="{4D6B76D6-3468-479C-9E92-41AA1D2F2F48}" type="pres">
      <dgm:prSet presAssocID="{0AF4BEA0-57D9-42BE-899E-CBD12DE1FA66}" presName="Name37" presStyleLbl="parChTrans1D3" presStyleIdx="0" presStyleCnt="3"/>
      <dgm:spPr/>
      <dgm:t>
        <a:bodyPr/>
        <a:lstStyle/>
        <a:p>
          <a:endParaRPr lang="en-GB"/>
        </a:p>
      </dgm:t>
    </dgm:pt>
    <dgm:pt modelId="{CA42C7D8-CCF2-4F39-88A6-84FDEEF95B18}" type="pres">
      <dgm:prSet presAssocID="{D988B118-1D41-4502-8B9E-FF14C34E7284}" presName="hierRoot2" presStyleCnt="0">
        <dgm:presLayoutVars>
          <dgm:hierBranch val="init"/>
        </dgm:presLayoutVars>
      </dgm:prSet>
      <dgm:spPr/>
    </dgm:pt>
    <dgm:pt modelId="{895C0054-2442-43C5-A16C-6DF82DD54E43}" type="pres">
      <dgm:prSet presAssocID="{D988B118-1D41-4502-8B9E-FF14C34E7284}" presName="rootComposite" presStyleCnt="0"/>
      <dgm:spPr/>
    </dgm:pt>
    <dgm:pt modelId="{4C92EB16-19A1-4823-B725-113C5B755288}" type="pres">
      <dgm:prSet presAssocID="{D988B118-1D41-4502-8B9E-FF14C34E7284}" presName="rootText" presStyleLbl="node3" presStyleIdx="0" presStyleCnt="3" custScaleX="116014" custScaleY="143667" custLinFactX="-8445" custLinFactNeighborX="-100000" custLinFactNeighborY="932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971C9C6-5A41-4A7E-9D49-79D5667500F2}" type="pres">
      <dgm:prSet presAssocID="{D988B118-1D41-4502-8B9E-FF14C34E7284}" presName="rootConnector" presStyleLbl="node3" presStyleIdx="0" presStyleCnt="3"/>
      <dgm:spPr/>
      <dgm:t>
        <a:bodyPr/>
        <a:lstStyle/>
        <a:p>
          <a:endParaRPr lang="en-GB"/>
        </a:p>
      </dgm:t>
    </dgm:pt>
    <dgm:pt modelId="{22EA0335-295A-4D4D-83CE-52AF18743859}" type="pres">
      <dgm:prSet presAssocID="{D988B118-1D41-4502-8B9E-FF14C34E7284}" presName="hierChild4" presStyleCnt="0"/>
      <dgm:spPr/>
    </dgm:pt>
    <dgm:pt modelId="{72A62A13-DCEC-4387-9030-1FF88074D3D6}" type="pres">
      <dgm:prSet presAssocID="{D988B118-1D41-4502-8B9E-FF14C34E7284}" presName="hierChild5" presStyleCnt="0"/>
      <dgm:spPr/>
    </dgm:pt>
    <dgm:pt modelId="{9ECD7BD6-FCBD-4321-BC5C-7FE890796C6A}" type="pres">
      <dgm:prSet presAssocID="{1D0DA49F-C93F-4E71-A835-F5FF7AE205F5}" presName="Name37" presStyleLbl="parChTrans1D3" presStyleIdx="1" presStyleCnt="3"/>
      <dgm:spPr/>
      <dgm:t>
        <a:bodyPr/>
        <a:lstStyle/>
        <a:p>
          <a:endParaRPr lang="en-GB"/>
        </a:p>
      </dgm:t>
    </dgm:pt>
    <dgm:pt modelId="{B7ACBEFB-4666-486A-9BAA-0CCB6A8473C7}" type="pres">
      <dgm:prSet presAssocID="{9C8DBFE5-D71A-4CB3-9ACD-ADCBBA486411}" presName="hierRoot2" presStyleCnt="0">
        <dgm:presLayoutVars>
          <dgm:hierBranch val="init"/>
        </dgm:presLayoutVars>
      </dgm:prSet>
      <dgm:spPr/>
    </dgm:pt>
    <dgm:pt modelId="{F64A2A35-D922-4B50-A6FF-EBC8302EFCA6}" type="pres">
      <dgm:prSet presAssocID="{9C8DBFE5-D71A-4CB3-9ACD-ADCBBA486411}" presName="rootComposite" presStyleCnt="0"/>
      <dgm:spPr/>
    </dgm:pt>
    <dgm:pt modelId="{A599FD44-F6F2-4977-A35F-463B402A5AD7}" type="pres">
      <dgm:prSet presAssocID="{9C8DBFE5-D71A-4CB3-9ACD-ADCBBA486411}" presName="rootText" presStyleLbl="node3" presStyleIdx="1" presStyleCnt="3" custScaleX="107214" custScaleY="150640" custLinFactNeighborX="-84139" custLinFactNeighborY="727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5654373-1917-4316-ABAE-8DD910296C7E}" type="pres">
      <dgm:prSet presAssocID="{9C8DBFE5-D71A-4CB3-9ACD-ADCBBA486411}" presName="rootConnector" presStyleLbl="node3" presStyleIdx="1" presStyleCnt="3"/>
      <dgm:spPr/>
      <dgm:t>
        <a:bodyPr/>
        <a:lstStyle/>
        <a:p>
          <a:endParaRPr lang="en-GB"/>
        </a:p>
      </dgm:t>
    </dgm:pt>
    <dgm:pt modelId="{BD4314BF-9163-4D1D-B719-16651A14D37A}" type="pres">
      <dgm:prSet presAssocID="{9C8DBFE5-D71A-4CB3-9ACD-ADCBBA486411}" presName="hierChild4" presStyleCnt="0"/>
      <dgm:spPr/>
    </dgm:pt>
    <dgm:pt modelId="{39709746-0F1A-4720-926C-C7D5FF57D345}" type="pres">
      <dgm:prSet presAssocID="{8C89FAFA-F5A3-4C08-8D65-74ECA0A75B4F}" presName="Name37" presStyleLbl="parChTrans1D4" presStyleIdx="0" presStyleCnt="6"/>
      <dgm:spPr/>
      <dgm:t>
        <a:bodyPr/>
        <a:lstStyle/>
        <a:p>
          <a:endParaRPr lang="en-US"/>
        </a:p>
      </dgm:t>
    </dgm:pt>
    <dgm:pt modelId="{9E582195-38A3-4269-A306-CA07FA9096E0}" type="pres">
      <dgm:prSet presAssocID="{29C33056-522B-4DCA-88EB-8B342EC4630A}" presName="hierRoot2" presStyleCnt="0">
        <dgm:presLayoutVars>
          <dgm:hierBranch val="init"/>
        </dgm:presLayoutVars>
      </dgm:prSet>
      <dgm:spPr/>
    </dgm:pt>
    <dgm:pt modelId="{9FAC1117-CF62-4400-9B38-EADE2F83C258}" type="pres">
      <dgm:prSet presAssocID="{29C33056-522B-4DCA-88EB-8B342EC4630A}" presName="rootComposite" presStyleCnt="0"/>
      <dgm:spPr/>
    </dgm:pt>
    <dgm:pt modelId="{FF158123-617A-4ED6-AB6C-C5DE88419284}" type="pres">
      <dgm:prSet presAssocID="{29C33056-522B-4DCA-88EB-8B342EC4630A}" presName="rootText" presStyleLbl="node4" presStyleIdx="0" presStyleCnt="2" custScaleX="87919" custScaleY="136994" custLinFactNeighborX="-87762" custLinFactNeighborY="-940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2395720-78D3-4F70-A61A-8F1E7D7E04A0}" type="pres">
      <dgm:prSet presAssocID="{29C33056-522B-4DCA-88EB-8B342EC4630A}" presName="rootConnector" presStyleLbl="node4" presStyleIdx="0" presStyleCnt="2"/>
      <dgm:spPr/>
      <dgm:t>
        <a:bodyPr/>
        <a:lstStyle/>
        <a:p>
          <a:endParaRPr lang="en-US"/>
        </a:p>
      </dgm:t>
    </dgm:pt>
    <dgm:pt modelId="{FCCE1EB8-A23A-43E1-A3CE-47B59126102E}" type="pres">
      <dgm:prSet presAssocID="{29C33056-522B-4DCA-88EB-8B342EC4630A}" presName="hierChild4" presStyleCnt="0"/>
      <dgm:spPr/>
    </dgm:pt>
    <dgm:pt modelId="{D76F36B3-C0E6-49A4-B43C-F6B65DF74519}" type="pres">
      <dgm:prSet presAssocID="{29C33056-522B-4DCA-88EB-8B342EC4630A}" presName="hierChild5" presStyleCnt="0"/>
      <dgm:spPr/>
    </dgm:pt>
    <dgm:pt modelId="{8ED5E89F-A5B5-411D-966D-B62EE166335B}" type="pres">
      <dgm:prSet presAssocID="{0865312C-CEE3-449B-92A7-7797D5C15D33}" presName="Name37" presStyleLbl="parChTrans1D4" presStyleIdx="1" presStyleCnt="6"/>
      <dgm:spPr/>
      <dgm:t>
        <a:bodyPr/>
        <a:lstStyle/>
        <a:p>
          <a:endParaRPr lang="en-GB"/>
        </a:p>
      </dgm:t>
    </dgm:pt>
    <dgm:pt modelId="{2EC1D73B-0011-42DD-87CD-E1A026C8D143}" type="pres">
      <dgm:prSet presAssocID="{0996C744-831D-4829-834E-7F6EDBDF9E8B}" presName="hierRoot2" presStyleCnt="0">
        <dgm:presLayoutVars>
          <dgm:hierBranch val="init"/>
        </dgm:presLayoutVars>
      </dgm:prSet>
      <dgm:spPr/>
    </dgm:pt>
    <dgm:pt modelId="{E5FE652B-5BE1-4B9F-92E2-4F68E8D38AD4}" type="pres">
      <dgm:prSet presAssocID="{0996C744-831D-4829-834E-7F6EDBDF9E8B}" presName="rootComposite" presStyleCnt="0"/>
      <dgm:spPr/>
    </dgm:pt>
    <dgm:pt modelId="{CE38D011-3C74-45FD-8759-C3557210325D}" type="pres">
      <dgm:prSet presAssocID="{0996C744-831D-4829-834E-7F6EDBDF9E8B}" presName="rootText" presStyleLbl="node4" presStyleIdx="1" presStyleCnt="2" custScaleX="87489" custScaleY="130369" custLinFactNeighborX="-87762" custLinFactNeighborY="-2279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C1DBAF5-1B79-4ABF-A813-48BAEA4A0C0D}" type="pres">
      <dgm:prSet presAssocID="{0996C744-831D-4829-834E-7F6EDBDF9E8B}" presName="rootConnector" presStyleLbl="node4" presStyleIdx="1" presStyleCnt="2"/>
      <dgm:spPr/>
      <dgm:t>
        <a:bodyPr/>
        <a:lstStyle/>
        <a:p>
          <a:endParaRPr lang="en-GB"/>
        </a:p>
      </dgm:t>
    </dgm:pt>
    <dgm:pt modelId="{0EBB1E0B-1E14-4401-9B8D-0512A0D19B9B}" type="pres">
      <dgm:prSet presAssocID="{0996C744-831D-4829-834E-7F6EDBDF9E8B}" presName="hierChild4" presStyleCnt="0"/>
      <dgm:spPr/>
    </dgm:pt>
    <dgm:pt modelId="{343031B7-1EE4-44C1-9FF8-B8E9B11707FC}" type="pres">
      <dgm:prSet presAssocID="{0996C744-831D-4829-834E-7F6EDBDF9E8B}" presName="hierChild5" presStyleCnt="0"/>
      <dgm:spPr/>
    </dgm:pt>
    <dgm:pt modelId="{96393204-FC98-4E58-B5B3-E420A6FFF6C2}" type="pres">
      <dgm:prSet presAssocID="{9C8DBFE5-D71A-4CB3-9ACD-ADCBBA486411}" presName="hierChild5" presStyleCnt="0"/>
      <dgm:spPr/>
    </dgm:pt>
    <dgm:pt modelId="{C4ED7B5E-E09A-4F22-99DF-CA9FFD1E1182}" type="pres">
      <dgm:prSet presAssocID="{A191D22B-AC56-4D68-B243-C5E50C8B59E6}" presName="Name37" presStyleLbl="parChTrans1D3" presStyleIdx="2" presStyleCnt="3"/>
      <dgm:spPr/>
      <dgm:t>
        <a:bodyPr/>
        <a:lstStyle/>
        <a:p>
          <a:endParaRPr lang="en-GB"/>
        </a:p>
      </dgm:t>
    </dgm:pt>
    <dgm:pt modelId="{4010A9EA-2DDC-4C5F-9C30-9517CB96A75F}" type="pres">
      <dgm:prSet presAssocID="{526862AD-DD7E-466C-AB59-8EF9B87565D6}" presName="hierRoot2" presStyleCnt="0">
        <dgm:presLayoutVars>
          <dgm:hierBranch val="hang"/>
        </dgm:presLayoutVars>
      </dgm:prSet>
      <dgm:spPr/>
    </dgm:pt>
    <dgm:pt modelId="{128B7008-DC48-499F-BD9C-BA922C0A36D8}" type="pres">
      <dgm:prSet presAssocID="{526862AD-DD7E-466C-AB59-8EF9B87565D6}" presName="rootComposite" presStyleCnt="0"/>
      <dgm:spPr/>
    </dgm:pt>
    <dgm:pt modelId="{F5A20551-A98D-4515-B7DE-AC7F1C03D029}" type="pres">
      <dgm:prSet presAssocID="{526862AD-DD7E-466C-AB59-8EF9B87565D6}" presName="rootText" presStyleLbl="node3" presStyleIdx="2" presStyleCnt="3" custScaleX="121000" custScaleY="152568" custLinFactNeighborX="-1508" custLinFactNeighborY="1894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FD51A9B-94FD-4E82-A1DE-9790ED1F4459}" type="pres">
      <dgm:prSet presAssocID="{526862AD-DD7E-466C-AB59-8EF9B87565D6}" presName="rootConnector" presStyleLbl="node3" presStyleIdx="2" presStyleCnt="3"/>
      <dgm:spPr/>
      <dgm:t>
        <a:bodyPr/>
        <a:lstStyle/>
        <a:p>
          <a:endParaRPr lang="en-GB"/>
        </a:p>
      </dgm:t>
    </dgm:pt>
    <dgm:pt modelId="{6773FC4C-C29C-4582-8F33-E16935F1F843}" type="pres">
      <dgm:prSet presAssocID="{526862AD-DD7E-466C-AB59-8EF9B87565D6}" presName="hierChild4" presStyleCnt="0"/>
      <dgm:spPr/>
    </dgm:pt>
    <dgm:pt modelId="{CC6FE7C2-EB25-4F9A-A24B-458B4373AFDB}" type="pres">
      <dgm:prSet presAssocID="{526862AD-DD7E-466C-AB59-8EF9B87565D6}" presName="hierChild5" presStyleCnt="0"/>
      <dgm:spPr/>
    </dgm:pt>
    <dgm:pt modelId="{72BCA444-4A56-42F4-B077-D967AEA1B316}" type="pres">
      <dgm:prSet presAssocID="{A7FE4A8B-626C-4618-BF20-A226F5D73D2C}" presName="Name111" presStyleLbl="parChTrans1D4" presStyleIdx="2" presStyleCnt="6"/>
      <dgm:spPr/>
      <dgm:t>
        <a:bodyPr/>
        <a:lstStyle/>
        <a:p>
          <a:endParaRPr lang="en-GB"/>
        </a:p>
      </dgm:t>
    </dgm:pt>
    <dgm:pt modelId="{4383F34B-AB35-40EC-843A-9365B5539AE1}" type="pres">
      <dgm:prSet presAssocID="{08E9A9E5-DB12-4220-B1D4-5AEB1DFDFE19}" presName="hierRoot3" presStyleCnt="0">
        <dgm:presLayoutVars>
          <dgm:hierBranch val="r"/>
        </dgm:presLayoutVars>
      </dgm:prSet>
      <dgm:spPr/>
    </dgm:pt>
    <dgm:pt modelId="{17C3268E-4398-4EC5-83FB-CD7482C973EE}" type="pres">
      <dgm:prSet presAssocID="{08E9A9E5-DB12-4220-B1D4-5AEB1DFDFE19}" presName="rootComposite3" presStyleCnt="0"/>
      <dgm:spPr/>
    </dgm:pt>
    <dgm:pt modelId="{3CE9F7B8-8317-4CF4-A82F-E7F5BECC9EE7}" type="pres">
      <dgm:prSet presAssocID="{08E9A9E5-DB12-4220-B1D4-5AEB1DFDFE19}" presName="rootText3" presStyleLbl="asst3" presStyleIdx="0" presStyleCnt="4" custLinFactNeighborX="-42991" custLinFactNeighborY="-276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26C426B-517E-4355-9B27-BF7D83774443}" type="pres">
      <dgm:prSet presAssocID="{08E9A9E5-DB12-4220-B1D4-5AEB1DFDFE19}" presName="rootConnector3" presStyleLbl="asst3" presStyleIdx="0" presStyleCnt="4"/>
      <dgm:spPr/>
      <dgm:t>
        <a:bodyPr/>
        <a:lstStyle/>
        <a:p>
          <a:endParaRPr lang="en-GB"/>
        </a:p>
      </dgm:t>
    </dgm:pt>
    <dgm:pt modelId="{F801E493-D9EB-48C8-BD76-4EBB4586475C}" type="pres">
      <dgm:prSet presAssocID="{08E9A9E5-DB12-4220-B1D4-5AEB1DFDFE19}" presName="hierChild6" presStyleCnt="0"/>
      <dgm:spPr/>
    </dgm:pt>
    <dgm:pt modelId="{0884A92E-F536-44BE-83FE-43A040A8CC3E}" type="pres">
      <dgm:prSet presAssocID="{08E9A9E5-DB12-4220-B1D4-5AEB1DFDFE19}" presName="hierChild7" presStyleCnt="0"/>
      <dgm:spPr/>
    </dgm:pt>
    <dgm:pt modelId="{A195A0BE-AE37-441A-8218-99B6758F9ACD}" type="pres">
      <dgm:prSet presAssocID="{92D4599E-4641-46BA-B01A-EF4B5502FC86}" presName="Name111" presStyleLbl="parChTrans1D4" presStyleIdx="3" presStyleCnt="6"/>
      <dgm:spPr/>
      <dgm:t>
        <a:bodyPr/>
        <a:lstStyle/>
        <a:p>
          <a:endParaRPr lang="en-GB"/>
        </a:p>
      </dgm:t>
    </dgm:pt>
    <dgm:pt modelId="{1F44AAA6-F512-4538-BC3C-27B17CF06623}" type="pres">
      <dgm:prSet presAssocID="{93ADE848-4911-4468-9149-A8A8573C20F6}" presName="hierRoot3" presStyleCnt="0">
        <dgm:presLayoutVars>
          <dgm:hierBranch val="r"/>
        </dgm:presLayoutVars>
      </dgm:prSet>
      <dgm:spPr/>
    </dgm:pt>
    <dgm:pt modelId="{094C22B4-C7B6-4A17-9752-1423BC673611}" type="pres">
      <dgm:prSet presAssocID="{93ADE848-4911-4468-9149-A8A8573C20F6}" presName="rootComposite3" presStyleCnt="0"/>
      <dgm:spPr/>
    </dgm:pt>
    <dgm:pt modelId="{3B17810D-08AE-4E22-AED6-A4F02B64E99D}" type="pres">
      <dgm:prSet presAssocID="{93ADE848-4911-4468-9149-A8A8573C20F6}" presName="rootText3" presStyleLbl="asst3" presStyleIdx="1" presStyleCnt="4" custLinFactNeighborX="38334" custLinFactNeighborY="-61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A33F632-81D4-43C2-91A8-F1E4717C2C35}" type="pres">
      <dgm:prSet presAssocID="{93ADE848-4911-4468-9149-A8A8573C20F6}" presName="rootConnector3" presStyleLbl="asst3" presStyleIdx="1" presStyleCnt="4"/>
      <dgm:spPr/>
      <dgm:t>
        <a:bodyPr/>
        <a:lstStyle/>
        <a:p>
          <a:endParaRPr lang="en-GB"/>
        </a:p>
      </dgm:t>
    </dgm:pt>
    <dgm:pt modelId="{23B2D1D5-2738-473C-BCA7-7F61C22B52B2}" type="pres">
      <dgm:prSet presAssocID="{93ADE848-4911-4468-9149-A8A8573C20F6}" presName="hierChild6" presStyleCnt="0"/>
      <dgm:spPr/>
    </dgm:pt>
    <dgm:pt modelId="{1E2EBA41-D912-4702-B06E-3A0AF9E78627}" type="pres">
      <dgm:prSet presAssocID="{93ADE848-4911-4468-9149-A8A8573C20F6}" presName="hierChild7" presStyleCnt="0"/>
      <dgm:spPr/>
    </dgm:pt>
    <dgm:pt modelId="{A1997CDD-FDEA-4944-9220-1E16BF56F3A4}" type="pres">
      <dgm:prSet presAssocID="{F7FE3D14-F4A7-4966-91B0-A8EEE22074B1}" presName="Name111" presStyleLbl="parChTrans1D4" presStyleIdx="4" presStyleCnt="6"/>
      <dgm:spPr/>
      <dgm:t>
        <a:bodyPr/>
        <a:lstStyle/>
        <a:p>
          <a:endParaRPr lang="en-GB"/>
        </a:p>
      </dgm:t>
    </dgm:pt>
    <dgm:pt modelId="{A2749A25-26E7-4E09-A767-E331426B5C3D}" type="pres">
      <dgm:prSet presAssocID="{A70A1B25-F332-45E3-B3C8-EA666A2D4883}" presName="hierRoot3" presStyleCnt="0">
        <dgm:presLayoutVars>
          <dgm:hierBranch val="r"/>
        </dgm:presLayoutVars>
      </dgm:prSet>
      <dgm:spPr/>
    </dgm:pt>
    <dgm:pt modelId="{122F71A5-6270-4A83-8B9B-ECC274130397}" type="pres">
      <dgm:prSet presAssocID="{A70A1B25-F332-45E3-B3C8-EA666A2D4883}" presName="rootComposite3" presStyleCnt="0"/>
      <dgm:spPr/>
    </dgm:pt>
    <dgm:pt modelId="{3081A2B4-CEFE-4138-86AD-1B3E26F00B11}" type="pres">
      <dgm:prSet presAssocID="{A70A1B25-F332-45E3-B3C8-EA666A2D4883}" presName="rootText3" presStyleLbl="asst3" presStyleIdx="2" presStyleCnt="4" custLinFactNeighborX="-42991" custLinFactNeighborY="14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9622B22-564D-4EB1-88EC-42A1CEA1AA40}" type="pres">
      <dgm:prSet presAssocID="{A70A1B25-F332-45E3-B3C8-EA666A2D4883}" presName="rootConnector3" presStyleLbl="asst3" presStyleIdx="2" presStyleCnt="4"/>
      <dgm:spPr/>
      <dgm:t>
        <a:bodyPr/>
        <a:lstStyle/>
        <a:p>
          <a:endParaRPr lang="en-GB"/>
        </a:p>
      </dgm:t>
    </dgm:pt>
    <dgm:pt modelId="{461A89D2-C79A-4866-85A1-EF42329A3FEF}" type="pres">
      <dgm:prSet presAssocID="{A70A1B25-F332-45E3-B3C8-EA666A2D4883}" presName="hierChild6" presStyleCnt="0"/>
      <dgm:spPr/>
    </dgm:pt>
    <dgm:pt modelId="{78615111-D763-49EC-8149-25F8786CDA2F}" type="pres">
      <dgm:prSet presAssocID="{A70A1B25-F332-45E3-B3C8-EA666A2D4883}" presName="hierChild7" presStyleCnt="0"/>
      <dgm:spPr/>
    </dgm:pt>
    <dgm:pt modelId="{45656879-B841-4166-9549-6A43C17C487A}" type="pres">
      <dgm:prSet presAssocID="{A6ACD1E6-5CD9-4FD2-9E8E-24B747134884}" presName="Name111" presStyleLbl="parChTrans1D4" presStyleIdx="5" presStyleCnt="6"/>
      <dgm:spPr/>
      <dgm:t>
        <a:bodyPr/>
        <a:lstStyle/>
        <a:p>
          <a:endParaRPr lang="en-GB"/>
        </a:p>
      </dgm:t>
    </dgm:pt>
    <dgm:pt modelId="{E6EDB0F5-6ACB-4D44-9F14-98BC70725A8E}" type="pres">
      <dgm:prSet presAssocID="{40A11DB1-F260-418F-A729-BC1BC75AF0F1}" presName="hierRoot3" presStyleCnt="0">
        <dgm:presLayoutVars>
          <dgm:hierBranch val="r"/>
        </dgm:presLayoutVars>
      </dgm:prSet>
      <dgm:spPr/>
    </dgm:pt>
    <dgm:pt modelId="{AA8734ED-6811-4F70-9245-67BD366EEA63}" type="pres">
      <dgm:prSet presAssocID="{40A11DB1-F260-418F-A729-BC1BC75AF0F1}" presName="rootComposite3" presStyleCnt="0"/>
      <dgm:spPr/>
    </dgm:pt>
    <dgm:pt modelId="{4246C6B2-8A78-4293-AF33-51E15022A94A}" type="pres">
      <dgm:prSet presAssocID="{40A11DB1-F260-418F-A729-BC1BC75AF0F1}" presName="rootText3" presStyleLbl="asst3" presStyleIdx="3" presStyleCnt="4" custLinFactNeighborX="38333" custLinFactNeighborY="-260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95DAD50-DF9B-41DB-A582-68D0CE1F5596}" type="pres">
      <dgm:prSet presAssocID="{40A11DB1-F260-418F-A729-BC1BC75AF0F1}" presName="rootConnector3" presStyleLbl="asst3" presStyleIdx="3" presStyleCnt="4"/>
      <dgm:spPr/>
      <dgm:t>
        <a:bodyPr/>
        <a:lstStyle/>
        <a:p>
          <a:endParaRPr lang="en-GB"/>
        </a:p>
      </dgm:t>
    </dgm:pt>
    <dgm:pt modelId="{78AD739C-9014-4F1C-99ED-66992EA7D55F}" type="pres">
      <dgm:prSet presAssocID="{40A11DB1-F260-418F-A729-BC1BC75AF0F1}" presName="hierChild6" presStyleCnt="0"/>
      <dgm:spPr/>
    </dgm:pt>
    <dgm:pt modelId="{A7087619-ED3F-44BE-8446-B176077292F9}" type="pres">
      <dgm:prSet presAssocID="{40A11DB1-F260-418F-A729-BC1BC75AF0F1}" presName="hierChild7" presStyleCnt="0"/>
      <dgm:spPr/>
    </dgm:pt>
    <dgm:pt modelId="{CD638664-9C65-49E4-B070-D58EBD971FA0}" type="pres">
      <dgm:prSet presAssocID="{65BDDB86-8AE2-42BF-8BA5-CDAE3C147A9D}" presName="hierChild5" presStyleCnt="0"/>
      <dgm:spPr/>
    </dgm:pt>
    <dgm:pt modelId="{13C69E02-2845-4069-B629-65A793DA4949}" type="pres">
      <dgm:prSet presAssocID="{9750F2C7-F1C1-413D-80C2-527066871EC3}" presName="hierChild3" presStyleCnt="0"/>
      <dgm:spPr/>
    </dgm:pt>
    <dgm:pt modelId="{8EFC9004-5CE4-40C1-BE83-B3D53297A8EE}" type="pres">
      <dgm:prSet presAssocID="{02B892DB-0C0C-40DC-96CA-B7436F614145}" presName="hierRoot1" presStyleCnt="0">
        <dgm:presLayoutVars>
          <dgm:hierBranch val="init"/>
        </dgm:presLayoutVars>
      </dgm:prSet>
      <dgm:spPr/>
    </dgm:pt>
    <dgm:pt modelId="{DFF8BAB9-9465-478A-A277-FF1849229BB1}" type="pres">
      <dgm:prSet presAssocID="{02B892DB-0C0C-40DC-96CA-B7436F614145}" presName="rootComposite1" presStyleCnt="0"/>
      <dgm:spPr/>
    </dgm:pt>
    <dgm:pt modelId="{137F925D-885F-48D3-8CE2-07DAAC42699A}" type="pres">
      <dgm:prSet presAssocID="{02B892DB-0C0C-40DC-96CA-B7436F614145}" presName="rootText1" presStyleLbl="node0" presStyleIdx="1" presStyleCnt="3" custLinFactY="38822" custLinFactNeighborX="47997" custLinFactNeighborY="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7E4AC25-E9C1-4F07-A71A-D2E474847DF7}" type="pres">
      <dgm:prSet presAssocID="{02B892DB-0C0C-40DC-96CA-B7436F614145}" presName="rootConnector1" presStyleLbl="node1" presStyleIdx="0" presStyleCnt="0"/>
      <dgm:spPr/>
      <dgm:t>
        <a:bodyPr/>
        <a:lstStyle/>
        <a:p>
          <a:endParaRPr lang="en-GB"/>
        </a:p>
      </dgm:t>
    </dgm:pt>
    <dgm:pt modelId="{20FAF799-4FDB-4540-9A07-16FA2BC8204D}" type="pres">
      <dgm:prSet presAssocID="{02B892DB-0C0C-40DC-96CA-B7436F614145}" presName="hierChild2" presStyleCnt="0"/>
      <dgm:spPr/>
    </dgm:pt>
    <dgm:pt modelId="{30AFCABF-E808-44A2-819D-541511BDE12A}" type="pres">
      <dgm:prSet presAssocID="{02B892DB-0C0C-40DC-96CA-B7436F614145}" presName="hierChild3" presStyleCnt="0"/>
      <dgm:spPr/>
    </dgm:pt>
    <dgm:pt modelId="{4B4B3267-0993-44C1-94BD-9004633B92F6}" type="pres">
      <dgm:prSet presAssocID="{DD8C9C3D-C354-4324-88A5-385C1E5BCB57}" presName="hierRoot1" presStyleCnt="0">
        <dgm:presLayoutVars>
          <dgm:hierBranch val="init"/>
        </dgm:presLayoutVars>
      </dgm:prSet>
      <dgm:spPr/>
    </dgm:pt>
    <dgm:pt modelId="{5CE2908A-10B4-4C0C-A893-10A11BB2D87B}" type="pres">
      <dgm:prSet presAssocID="{DD8C9C3D-C354-4324-88A5-385C1E5BCB57}" presName="rootComposite1" presStyleCnt="0"/>
      <dgm:spPr/>
    </dgm:pt>
    <dgm:pt modelId="{27232D2A-CF5F-47A0-913D-1193C9D50A5E}" type="pres">
      <dgm:prSet presAssocID="{DD8C9C3D-C354-4324-88A5-385C1E5BCB57}" presName="rootText1" presStyleLbl="node0" presStyleIdx="2" presStyleCnt="3" custLinFactY="38822" custLinFactNeighborX="45515" custLinFactNeighborY="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64C1ACF-611E-4EC8-A026-9DBEF5E634FC}" type="pres">
      <dgm:prSet presAssocID="{DD8C9C3D-C354-4324-88A5-385C1E5BCB57}" presName="rootConnector1" presStyleLbl="node1" presStyleIdx="0" presStyleCnt="0"/>
      <dgm:spPr/>
      <dgm:t>
        <a:bodyPr/>
        <a:lstStyle/>
        <a:p>
          <a:endParaRPr lang="en-GB"/>
        </a:p>
      </dgm:t>
    </dgm:pt>
    <dgm:pt modelId="{D7DB49FF-0154-4869-A1C1-4BF245D17C4C}" type="pres">
      <dgm:prSet presAssocID="{DD8C9C3D-C354-4324-88A5-385C1E5BCB57}" presName="hierChild2" presStyleCnt="0"/>
      <dgm:spPr/>
    </dgm:pt>
    <dgm:pt modelId="{602D8D61-4195-425A-8E0E-3B6405BB2E3B}" type="pres">
      <dgm:prSet presAssocID="{DD8C9C3D-C354-4324-88A5-385C1E5BCB57}" presName="hierChild3" presStyleCnt="0"/>
      <dgm:spPr/>
    </dgm:pt>
  </dgm:ptLst>
  <dgm:cxnLst>
    <dgm:cxn modelId="{D0F47515-4F61-478B-B189-B104E21F0799}" type="presOf" srcId="{9750F2C7-F1C1-413D-80C2-527066871EC3}" destId="{298CA9EB-8FEA-4F79-8BA5-81EA3F40AAEC}" srcOrd="0" destOrd="0" presId="urn:microsoft.com/office/officeart/2005/8/layout/orgChart1"/>
    <dgm:cxn modelId="{0B2C996F-FB7E-4C55-BF1A-49F6D03B4B1B}" srcId="{9C8DBFE5-D71A-4CB3-9ACD-ADCBBA486411}" destId="{0996C744-831D-4829-834E-7F6EDBDF9E8B}" srcOrd="1" destOrd="0" parTransId="{0865312C-CEE3-449B-92A7-7797D5C15D33}" sibTransId="{10488FA4-7EDF-4F6C-B6A1-A909196FA18D}"/>
    <dgm:cxn modelId="{2C679DC3-4E81-46E7-AA93-94B83FC85799}" type="presOf" srcId="{DD8C9C3D-C354-4324-88A5-385C1E5BCB57}" destId="{27232D2A-CF5F-47A0-913D-1193C9D50A5E}" srcOrd="0" destOrd="0" presId="urn:microsoft.com/office/officeart/2005/8/layout/orgChart1"/>
    <dgm:cxn modelId="{2BF0492C-DC58-4898-ABDD-C42B524953A3}" type="presOf" srcId="{0AF4BEA0-57D9-42BE-899E-CBD12DE1FA66}" destId="{4D6B76D6-3468-479C-9E92-41AA1D2F2F48}" srcOrd="0" destOrd="0" presId="urn:microsoft.com/office/officeart/2005/8/layout/orgChart1"/>
    <dgm:cxn modelId="{5C5F8F44-3032-43B8-8F92-BEAB553A7942}" type="presOf" srcId="{A6ACD1E6-5CD9-4FD2-9E8E-24B747134884}" destId="{45656879-B841-4166-9549-6A43C17C487A}" srcOrd="0" destOrd="0" presId="urn:microsoft.com/office/officeart/2005/8/layout/orgChart1"/>
    <dgm:cxn modelId="{CB996FF3-6F7E-4E3C-A703-E3E689FD37AB}" type="presOf" srcId="{0996C744-831D-4829-834E-7F6EDBDF9E8B}" destId="{CE38D011-3C74-45FD-8759-C3557210325D}" srcOrd="0" destOrd="0" presId="urn:microsoft.com/office/officeart/2005/8/layout/orgChart1"/>
    <dgm:cxn modelId="{CA15E30D-B67B-4D23-B284-44BBD7119642}" type="presOf" srcId="{65BDDB86-8AE2-42BF-8BA5-CDAE3C147A9D}" destId="{6805E2DA-5D52-4D53-AFA0-154C549A8708}" srcOrd="0" destOrd="0" presId="urn:microsoft.com/office/officeart/2005/8/layout/orgChart1"/>
    <dgm:cxn modelId="{9996FAEA-D361-4B87-A00B-7CE5217100D5}" type="presOf" srcId="{93ADE848-4911-4468-9149-A8A8573C20F6}" destId="{1A33F632-81D4-43C2-91A8-F1E4717C2C35}" srcOrd="1" destOrd="0" presId="urn:microsoft.com/office/officeart/2005/8/layout/orgChart1"/>
    <dgm:cxn modelId="{9902F20F-A97A-4C3F-A484-0CCC08BE50A2}" srcId="{526862AD-DD7E-466C-AB59-8EF9B87565D6}" destId="{08E9A9E5-DB12-4220-B1D4-5AEB1DFDFE19}" srcOrd="0" destOrd="0" parTransId="{A7FE4A8B-626C-4618-BF20-A226F5D73D2C}" sibTransId="{5BDCF788-150E-4553-AE7C-EDCC0C7AEC74}"/>
    <dgm:cxn modelId="{0548E471-5C1C-431C-805E-6596FF383413}" type="presOf" srcId="{40A11DB1-F260-418F-A729-BC1BC75AF0F1}" destId="{4246C6B2-8A78-4293-AF33-51E15022A94A}" srcOrd="0" destOrd="0" presId="urn:microsoft.com/office/officeart/2005/8/layout/orgChart1"/>
    <dgm:cxn modelId="{E0A4F77A-8630-4635-9E5A-345B45EEFA4D}" srcId="{C1A97353-F475-4418-9128-967ABD360E10}" destId="{9750F2C7-F1C1-413D-80C2-527066871EC3}" srcOrd="0" destOrd="0" parTransId="{F16DF998-FDE0-4222-821A-68CA7D1B123E}" sibTransId="{1E16BD60-4B3D-47A8-88FE-C62EDB3C3DD1}"/>
    <dgm:cxn modelId="{CFAB73B0-9F8C-4A61-AED7-06848465DD17}" type="presOf" srcId="{9750F2C7-F1C1-413D-80C2-527066871EC3}" destId="{42A7B192-A6AE-442E-A77D-E039E46B702E}" srcOrd="1" destOrd="0" presId="urn:microsoft.com/office/officeart/2005/8/layout/orgChart1"/>
    <dgm:cxn modelId="{DBBDFF8D-83AA-49C1-9C71-6B7D101E7443}" type="presOf" srcId="{A70A1B25-F332-45E3-B3C8-EA666A2D4883}" destId="{59622B22-564D-4EB1-88EC-42A1CEA1AA40}" srcOrd="1" destOrd="0" presId="urn:microsoft.com/office/officeart/2005/8/layout/orgChart1"/>
    <dgm:cxn modelId="{0C6CDF17-672F-4EE1-9D6A-E9A13AFC6A5C}" type="presOf" srcId="{A191D22B-AC56-4D68-B243-C5E50C8B59E6}" destId="{C4ED7B5E-E09A-4F22-99DF-CA9FFD1E1182}" srcOrd="0" destOrd="0" presId="urn:microsoft.com/office/officeart/2005/8/layout/orgChart1"/>
    <dgm:cxn modelId="{01AABB66-F786-41F3-B005-C91F9C3A048E}" type="presOf" srcId="{8C89FAFA-F5A3-4C08-8D65-74ECA0A75B4F}" destId="{39709746-0F1A-4720-926C-C7D5FF57D345}" srcOrd="0" destOrd="0" presId="urn:microsoft.com/office/officeart/2005/8/layout/orgChart1"/>
    <dgm:cxn modelId="{A39B19B9-5151-422F-BBB9-E97E3CDC3F30}" srcId="{9750F2C7-F1C1-413D-80C2-527066871EC3}" destId="{65BDDB86-8AE2-42BF-8BA5-CDAE3C147A9D}" srcOrd="0" destOrd="0" parTransId="{33EEE77A-8521-4E16-B3B8-A9EB0B771DEE}" sibTransId="{80AE6019-A548-4A10-916E-BE1C269146A4}"/>
    <dgm:cxn modelId="{37153E49-2BC9-4AB7-B413-1924FD18C561}" srcId="{65BDDB86-8AE2-42BF-8BA5-CDAE3C147A9D}" destId="{D988B118-1D41-4502-8B9E-FF14C34E7284}" srcOrd="0" destOrd="0" parTransId="{0AF4BEA0-57D9-42BE-899E-CBD12DE1FA66}" sibTransId="{584A523B-79A4-4FD0-A642-85DA65C62039}"/>
    <dgm:cxn modelId="{798FD347-0A9B-4BDB-96FE-1D856C98C8E7}" type="presOf" srcId="{02B892DB-0C0C-40DC-96CA-B7436F614145}" destId="{C7E4AC25-E9C1-4F07-A71A-D2E474847DF7}" srcOrd="1" destOrd="0" presId="urn:microsoft.com/office/officeart/2005/8/layout/orgChart1"/>
    <dgm:cxn modelId="{0D251358-2764-443E-BEDF-080850C63192}" srcId="{526862AD-DD7E-466C-AB59-8EF9B87565D6}" destId="{93ADE848-4911-4468-9149-A8A8573C20F6}" srcOrd="1" destOrd="0" parTransId="{92D4599E-4641-46BA-B01A-EF4B5502FC86}" sibTransId="{029E7594-7697-4E61-866B-7C948C039760}"/>
    <dgm:cxn modelId="{4A5ED89C-3DEA-4F35-828A-6D1322EEA10E}" type="presOf" srcId="{93ADE848-4911-4468-9149-A8A8573C20F6}" destId="{3B17810D-08AE-4E22-AED6-A4F02B64E99D}" srcOrd="0" destOrd="0" presId="urn:microsoft.com/office/officeart/2005/8/layout/orgChart1"/>
    <dgm:cxn modelId="{4F62FA3B-8E61-429F-849A-45FB17F132EC}" srcId="{65BDDB86-8AE2-42BF-8BA5-CDAE3C147A9D}" destId="{9C8DBFE5-D71A-4CB3-9ACD-ADCBBA486411}" srcOrd="1" destOrd="0" parTransId="{1D0DA49F-C93F-4E71-A835-F5FF7AE205F5}" sibTransId="{CCACF8B3-9C14-4E86-B94D-733BEEAEB3AC}"/>
    <dgm:cxn modelId="{0038C8EF-0185-43B7-B51F-C1E463AE71A6}" type="presOf" srcId="{A70A1B25-F332-45E3-B3C8-EA666A2D4883}" destId="{3081A2B4-CEFE-4138-86AD-1B3E26F00B11}" srcOrd="0" destOrd="0" presId="urn:microsoft.com/office/officeart/2005/8/layout/orgChart1"/>
    <dgm:cxn modelId="{0910F9E7-C8B1-4AF8-9175-834B046E3B1D}" srcId="{526862AD-DD7E-466C-AB59-8EF9B87565D6}" destId="{A70A1B25-F332-45E3-B3C8-EA666A2D4883}" srcOrd="2" destOrd="0" parTransId="{F7FE3D14-F4A7-4966-91B0-A8EEE22074B1}" sibTransId="{50222B2D-FA87-46FA-8341-7656D0B70106}"/>
    <dgm:cxn modelId="{6843474E-F3E5-4437-9B53-086AA4FC89A8}" type="presOf" srcId="{92D4599E-4641-46BA-B01A-EF4B5502FC86}" destId="{A195A0BE-AE37-441A-8218-99B6758F9ACD}" srcOrd="0" destOrd="0" presId="urn:microsoft.com/office/officeart/2005/8/layout/orgChart1"/>
    <dgm:cxn modelId="{EC85E525-FA8C-4390-B04E-D4BEE8F05DA2}" type="presOf" srcId="{A7FE4A8B-626C-4618-BF20-A226F5D73D2C}" destId="{72BCA444-4A56-42F4-B077-D967AEA1B316}" srcOrd="0" destOrd="0" presId="urn:microsoft.com/office/officeart/2005/8/layout/orgChart1"/>
    <dgm:cxn modelId="{149E0E7D-785D-49E7-BABC-44487B5F5E9F}" srcId="{65BDDB86-8AE2-42BF-8BA5-CDAE3C147A9D}" destId="{526862AD-DD7E-466C-AB59-8EF9B87565D6}" srcOrd="2" destOrd="0" parTransId="{A191D22B-AC56-4D68-B243-C5E50C8B59E6}" sibTransId="{9E53D0C1-D3DB-4DB5-BC98-A90EDF0188AB}"/>
    <dgm:cxn modelId="{4426D23C-6C6C-44DE-AFE0-B090BBCDC1A6}" srcId="{526862AD-DD7E-466C-AB59-8EF9B87565D6}" destId="{40A11DB1-F260-418F-A729-BC1BC75AF0F1}" srcOrd="3" destOrd="0" parTransId="{A6ACD1E6-5CD9-4FD2-9E8E-24B747134884}" sibTransId="{CC50B0AD-1697-49AF-BECF-AE47E6F4E459}"/>
    <dgm:cxn modelId="{2A3B6F13-6A85-4F0E-85CC-9BD66393ABF7}" srcId="{C1A97353-F475-4418-9128-967ABD360E10}" destId="{02B892DB-0C0C-40DC-96CA-B7436F614145}" srcOrd="1" destOrd="0" parTransId="{EF069332-8FCA-4AA1-B775-82ED49865581}" sibTransId="{A65A9800-E37F-49EB-B92B-7B564FA4A19D}"/>
    <dgm:cxn modelId="{82A0FD6A-14B9-4B54-91A1-7FED4455A9C4}" type="presOf" srcId="{29C33056-522B-4DCA-88EB-8B342EC4630A}" destId="{E2395720-78D3-4F70-A61A-8F1E7D7E04A0}" srcOrd="1" destOrd="0" presId="urn:microsoft.com/office/officeart/2005/8/layout/orgChart1"/>
    <dgm:cxn modelId="{7832D913-2D82-4B11-99BA-B10C56910A9E}" srcId="{9C8DBFE5-D71A-4CB3-9ACD-ADCBBA486411}" destId="{29C33056-522B-4DCA-88EB-8B342EC4630A}" srcOrd="0" destOrd="0" parTransId="{8C89FAFA-F5A3-4C08-8D65-74ECA0A75B4F}" sibTransId="{70D94880-6E84-4AFD-AEAB-7CB0E8566FA5}"/>
    <dgm:cxn modelId="{6A6420F0-67EF-40BC-8CB9-5865BAE02DC0}" type="presOf" srcId="{D988B118-1D41-4502-8B9E-FF14C34E7284}" destId="{C971C9C6-5A41-4A7E-9D49-79D5667500F2}" srcOrd="1" destOrd="0" presId="urn:microsoft.com/office/officeart/2005/8/layout/orgChart1"/>
    <dgm:cxn modelId="{562BAB4D-386E-490A-BCB0-E00A4A9F8147}" type="presOf" srcId="{29C33056-522B-4DCA-88EB-8B342EC4630A}" destId="{FF158123-617A-4ED6-AB6C-C5DE88419284}" srcOrd="0" destOrd="0" presId="urn:microsoft.com/office/officeart/2005/8/layout/orgChart1"/>
    <dgm:cxn modelId="{4828B054-C6E8-4399-BDA4-A8E8BAC00256}" type="presOf" srcId="{40A11DB1-F260-418F-A729-BC1BC75AF0F1}" destId="{C95DAD50-DF9B-41DB-A582-68D0CE1F5596}" srcOrd="1" destOrd="0" presId="urn:microsoft.com/office/officeart/2005/8/layout/orgChart1"/>
    <dgm:cxn modelId="{716342C0-AF80-4979-B5C4-56135AFCA8B8}" type="presOf" srcId="{1D0DA49F-C93F-4E71-A835-F5FF7AE205F5}" destId="{9ECD7BD6-FCBD-4321-BC5C-7FE890796C6A}" srcOrd="0" destOrd="0" presId="urn:microsoft.com/office/officeart/2005/8/layout/orgChart1"/>
    <dgm:cxn modelId="{FC07D62A-22F6-4508-9BDC-85B349A0B9DF}" type="presOf" srcId="{526862AD-DD7E-466C-AB59-8EF9B87565D6}" destId="{CFD51A9B-94FD-4E82-A1DE-9790ED1F4459}" srcOrd="1" destOrd="0" presId="urn:microsoft.com/office/officeart/2005/8/layout/orgChart1"/>
    <dgm:cxn modelId="{81626310-53D2-48E3-AFD9-D4E46DE737D1}" type="presOf" srcId="{526862AD-DD7E-466C-AB59-8EF9B87565D6}" destId="{F5A20551-A98D-4515-B7DE-AC7F1C03D029}" srcOrd="0" destOrd="0" presId="urn:microsoft.com/office/officeart/2005/8/layout/orgChart1"/>
    <dgm:cxn modelId="{01BA8B16-A0FF-4759-9161-15872BEB8CF1}" type="presOf" srcId="{D988B118-1D41-4502-8B9E-FF14C34E7284}" destId="{4C92EB16-19A1-4823-B725-113C5B755288}" srcOrd="0" destOrd="0" presId="urn:microsoft.com/office/officeart/2005/8/layout/orgChart1"/>
    <dgm:cxn modelId="{A0EF532A-18BA-462F-85D9-309541BFE998}" type="presOf" srcId="{65BDDB86-8AE2-42BF-8BA5-CDAE3C147A9D}" destId="{3ECD9176-63BE-4E82-A5AD-48D8D6E198C6}" srcOrd="1" destOrd="0" presId="urn:microsoft.com/office/officeart/2005/8/layout/orgChart1"/>
    <dgm:cxn modelId="{BEDBDBBE-3EAF-4025-AFE5-A53D745127F6}" type="presOf" srcId="{9C8DBFE5-D71A-4CB3-9ACD-ADCBBA486411}" destId="{A599FD44-F6F2-4977-A35F-463B402A5AD7}" srcOrd="0" destOrd="0" presId="urn:microsoft.com/office/officeart/2005/8/layout/orgChart1"/>
    <dgm:cxn modelId="{327F4093-5081-4B42-AA01-FC0532E89A5B}" type="presOf" srcId="{C1A97353-F475-4418-9128-967ABD360E10}" destId="{A533385F-38E9-486D-A55B-EBB6CC1474CB}" srcOrd="0" destOrd="0" presId="urn:microsoft.com/office/officeart/2005/8/layout/orgChart1"/>
    <dgm:cxn modelId="{4AC54B04-6092-41D9-840D-B8A9630E11DC}" type="presOf" srcId="{08E9A9E5-DB12-4220-B1D4-5AEB1DFDFE19}" destId="{3CE9F7B8-8317-4CF4-A82F-E7F5BECC9EE7}" srcOrd="0" destOrd="0" presId="urn:microsoft.com/office/officeart/2005/8/layout/orgChart1"/>
    <dgm:cxn modelId="{9D1DFE35-E172-4FD5-927E-43D2F7002EBD}" type="presOf" srcId="{08E9A9E5-DB12-4220-B1D4-5AEB1DFDFE19}" destId="{C26C426B-517E-4355-9B27-BF7D83774443}" srcOrd="1" destOrd="0" presId="urn:microsoft.com/office/officeart/2005/8/layout/orgChart1"/>
    <dgm:cxn modelId="{40BE74E9-78AD-4048-9A4F-682EF6A0D48D}" type="presOf" srcId="{02B892DB-0C0C-40DC-96CA-B7436F614145}" destId="{137F925D-885F-48D3-8CE2-07DAAC42699A}" srcOrd="0" destOrd="0" presId="urn:microsoft.com/office/officeart/2005/8/layout/orgChart1"/>
    <dgm:cxn modelId="{CBD53BF0-D2A1-4551-AAA2-3F5E8BCE38EE}" type="presOf" srcId="{F7FE3D14-F4A7-4966-91B0-A8EEE22074B1}" destId="{A1997CDD-FDEA-4944-9220-1E16BF56F3A4}" srcOrd="0" destOrd="0" presId="urn:microsoft.com/office/officeart/2005/8/layout/orgChart1"/>
    <dgm:cxn modelId="{C101C113-96E5-420A-81B6-F3288EB871DA}" type="presOf" srcId="{33EEE77A-8521-4E16-B3B8-A9EB0B771DEE}" destId="{40107ED6-1354-4E5C-9D33-60B287452DBF}" srcOrd="0" destOrd="0" presId="urn:microsoft.com/office/officeart/2005/8/layout/orgChart1"/>
    <dgm:cxn modelId="{A6CEB10E-2436-4604-8ECB-21240C088083}" srcId="{C1A97353-F475-4418-9128-967ABD360E10}" destId="{DD8C9C3D-C354-4324-88A5-385C1E5BCB57}" srcOrd="2" destOrd="0" parTransId="{9EC52239-A1AC-4575-96E2-33376FE7B3EE}" sibTransId="{73FF177E-AF34-4E6C-9F30-85A2D1F61FA3}"/>
    <dgm:cxn modelId="{A17BCBAF-18AB-4A24-A136-E14B500C9C33}" type="presOf" srcId="{0865312C-CEE3-449B-92A7-7797D5C15D33}" destId="{8ED5E89F-A5B5-411D-966D-B62EE166335B}" srcOrd="0" destOrd="0" presId="urn:microsoft.com/office/officeart/2005/8/layout/orgChart1"/>
    <dgm:cxn modelId="{3C055CD8-9533-4D92-941A-D376A5F7FCCA}" type="presOf" srcId="{DD8C9C3D-C354-4324-88A5-385C1E5BCB57}" destId="{D64C1ACF-611E-4EC8-A026-9DBEF5E634FC}" srcOrd="1" destOrd="0" presId="urn:microsoft.com/office/officeart/2005/8/layout/orgChart1"/>
    <dgm:cxn modelId="{13059D2B-1F31-4388-985B-D50CA384E8B0}" type="presOf" srcId="{9C8DBFE5-D71A-4CB3-9ACD-ADCBBA486411}" destId="{25654373-1917-4316-ABAE-8DD910296C7E}" srcOrd="1" destOrd="0" presId="urn:microsoft.com/office/officeart/2005/8/layout/orgChart1"/>
    <dgm:cxn modelId="{EF54595B-E9CE-4EBB-B365-C7A62E0FD983}" type="presOf" srcId="{0996C744-831D-4829-834E-7F6EDBDF9E8B}" destId="{9C1DBAF5-1B79-4ABF-A813-48BAEA4A0C0D}" srcOrd="1" destOrd="0" presId="urn:microsoft.com/office/officeart/2005/8/layout/orgChart1"/>
    <dgm:cxn modelId="{ADC538EF-33B9-4E05-8B8E-F12794D06647}" type="presParOf" srcId="{A533385F-38E9-486D-A55B-EBB6CC1474CB}" destId="{36BF475A-8E77-4CC0-B117-BFF3FB3256AD}" srcOrd="0" destOrd="0" presId="urn:microsoft.com/office/officeart/2005/8/layout/orgChart1"/>
    <dgm:cxn modelId="{40449AB1-8388-45FA-92D5-E5A0752F9F23}" type="presParOf" srcId="{36BF475A-8E77-4CC0-B117-BFF3FB3256AD}" destId="{CB707609-5FB0-4BB0-8415-5BDA900B680D}" srcOrd="0" destOrd="0" presId="urn:microsoft.com/office/officeart/2005/8/layout/orgChart1"/>
    <dgm:cxn modelId="{5591113A-8188-48F7-A243-82625CEFA27A}" type="presParOf" srcId="{CB707609-5FB0-4BB0-8415-5BDA900B680D}" destId="{298CA9EB-8FEA-4F79-8BA5-81EA3F40AAEC}" srcOrd="0" destOrd="0" presId="urn:microsoft.com/office/officeart/2005/8/layout/orgChart1"/>
    <dgm:cxn modelId="{B9509A6F-4B4A-4F75-B848-19CABB30384C}" type="presParOf" srcId="{CB707609-5FB0-4BB0-8415-5BDA900B680D}" destId="{42A7B192-A6AE-442E-A77D-E039E46B702E}" srcOrd="1" destOrd="0" presId="urn:microsoft.com/office/officeart/2005/8/layout/orgChart1"/>
    <dgm:cxn modelId="{BAC4BD1E-E67F-45B3-9D88-FEC47308F941}" type="presParOf" srcId="{36BF475A-8E77-4CC0-B117-BFF3FB3256AD}" destId="{40CAD3D6-3A4A-4E15-9BD3-6A5AE83AEF1C}" srcOrd="1" destOrd="0" presId="urn:microsoft.com/office/officeart/2005/8/layout/orgChart1"/>
    <dgm:cxn modelId="{39539750-E469-493B-9527-B453600D3CD6}" type="presParOf" srcId="{40CAD3D6-3A4A-4E15-9BD3-6A5AE83AEF1C}" destId="{40107ED6-1354-4E5C-9D33-60B287452DBF}" srcOrd="0" destOrd="0" presId="urn:microsoft.com/office/officeart/2005/8/layout/orgChart1"/>
    <dgm:cxn modelId="{D00903C8-E6A8-47F7-B183-F8AE853AF2BC}" type="presParOf" srcId="{40CAD3D6-3A4A-4E15-9BD3-6A5AE83AEF1C}" destId="{76B6EDB1-7BAA-4EAF-A1B6-6B150CF75E9B}" srcOrd="1" destOrd="0" presId="urn:microsoft.com/office/officeart/2005/8/layout/orgChart1"/>
    <dgm:cxn modelId="{DE9C258B-FEDC-43AD-BB7A-8DB1DAD61461}" type="presParOf" srcId="{76B6EDB1-7BAA-4EAF-A1B6-6B150CF75E9B}" destId="{0BF09BA0-EF47-48EE-9909-644551D365B6}" srcOrd="0" destOrd="0" presId="urn:microsoft.com/office/officeart/2005/8/layout/orgChart1"/>
    <dgm:cxn modelId="{2316668F-6651-47B1-9537-75B6C59856B3}" type="presParOf" srcId="{0BF09BA0-EF47-48EE-9909-644551D365B6}" destId="{6805E2DA-5D52-4D53-AFA0-154C549A8708}" srcOrd="0" destOrd="0" presId="urn:microsoft.com/office/officeart/2005/8/layout/orgChart1"/>
    <dgm:cxn modelId="{B27052C8-FD5F-42F2-A97C-2BFA4FF151D5}" type="presParOf" srcId="{0BF09BA0-EF47-48EE-9909-644551D365B6}" destId="{3ECD9176-63BE-4E82-A5AD-48D8D6E198C6}" srcOrd="1" destOrd="0" presId="urn:microsoft.com/office/officeart/2005/8/layout/orgChart1"/>
    <dgm:cxn modelId="{643C59B2-ECE1-41CE-9FA1-5F0CC8BB6F92}" type="presParOf" srcId="{76B6EDB1-7BAA-4EAF-A1B6-6B150CF75E9B}" destId="{BEE58F59-D830-4A7B-BC75-EB361DC7D9E6}" srcOrd="1" destOrd="0" presId="urn:microsoft.com/office/officeart/2005/8/layout/orgChart1"/>
    <dgm:cxn modelId="{EC8B3798-C204-45DC-9500-1A6EFF554E22}" type="presParOf" srcId="{BEE58F59-D830-4A7B-BC75-EB361DC7D9E6}" destId="{4D6B76D6-3468-479C-9E92-41AA1D2F2F48}" srcOrd="0" destOrd="0" presId="urn:microsoft.com/office/officeart/2005/8/layout/orgChart1"/>
    <dgm:cxn modelId="{E7B87E3A-8388-4AE2-94D0-1C7D9E54D1F1}" type="presParOf" srcId="{BEE58F59-D830-4A7B-BC75-EB361DC7D9E6}" destId="{CA42C7D8-CCF2-4F39-88A6-84FDEEF95B18}" srcOrd="1" destOrd="0" presId="urn:microsoft.com/office/officeart/2005/8/layout/orgChart1"/>
    <dgm:cxn modelId="{7F262D96-7A80-4D35-9774-3090A59B1BF3}" type="presParOf" srcId="{CA42C7D8-CCF2-4F39-88A6-84FDEEF95B18}" destId="{895C0054-2442-43C5-A16C-6DF82DD54E43}" srcOrd="0" destOrd="0" presId="urn:microsoft.com/office/officeart/2005/8/layout/orgChart1"/>
    <dgm:cxn modelId="{7EF449B4-C36D-4BFA-861D-9DAC1D5CB055}" type="presParOf" srcId="{895C0054-2442-43C5-A16C-6DF82DD54E43}" destId="{4C92EB16-19A1-4823-B725-113C5B755288}" srcOrd="0" destOrd="0" presId="urn:microsoft.com/office/officeart/2005/8/layout/orgChart1"/>
    <dgm:cxn modelId="{45E4CE8A-C14E-466D-86C0-A450C801433C}" type="presParOf" srcId="{895C0054-2442-43C5-A16C-6DF82DD54E43}" destId="{C971C9C6-5A41-4A7E-9D49-79D5667500F2}" srcOrd="1" destOrd="0" presId="urn:microsoft.com/office/officeart/2005/8/layout/orgChart1"/>
    <dgm:cxn modelId="{22543D25-734B-4E16-9A62-0ECB3AE88E4F}" type="presParOf" srcId="{CA42C7D8-CCF2-4F39-88A6-84FDEEF95B18}" destId="{22EA0335-295A-4D4D-83CE-52AF18743859}" srcOrd="1" destOrd="0" presId="urn:microsoft.com/office/officeart/2005/8/layout/orgChart1"/>
    <dgm:cxn modelId="{4839621A-9E14-45FC-9603-1BA31EC3814D}" type="presParOf" srcId="{CA42C7D8-CCF2-4F39-88A6-84FDEEF95B18}" destId="{72A62A13-DCEC-4387-9030-1FF88074D3D6}" srcOrd="2" destOrd="0" presId="urn:microsoft.com/office/officeart/2005/8/layout/orgChart1"/>
    <dgm:cxn modelId="{24C86D1A-C05A-480B-9B39-031418F55455}" type="presParOf" srcId="{BEE58F59-D830-4A7B-BC75-EB361DC7D9E6}" destId="{9ECD7BD6-FCBD-4321-BC5C-7FE890796C6A}" srcOrd="2" destOrd="0" presId="urn:microsoft.com/office/officeart/2005/8/layout/orgChart1"/>
    <dgm:cxn modelId="{CD737A1F-2644-4FF2-B96A-2E382C09F44B}" type="presParOf" srcId="{BEE58F59-D830-4A7B-BC75-EB361DC7D9E6}" destId="{B7ACBEFB-4666-486A-9BAA-0CCB6A8473C7}" srcOrd="3" destOrd="0" presId="urn:microsoft.com/office/officeart/2005/8/layout/orgChart1"/>
    <dgm:cxn modelId="{88101DE3-3D7F-4F60-9C18-DCAF48BDB757}" type="presParOf" srcId="{B7ACBEFB-4666-486A-9BAA-0CCB6A8473C7}" destId="{F64A2A35-D922-4B50-A6FF-EBC8302EFCA6}" srcOrd="0" destOrd="0" presId="urn:microsoft.com/office/officeart/2005/8/layout/orgChart1"/>
    <dgm:cxn modelId="{75662F97-C72A-47D4-8699-57DABE371284}" type="presParOf" srcId="{F64A2A35-D922-4B50-A6FF-EBC8302EFCA6}" destId="{A599FD44-F6F2-4977-A35F-463B402A5AD7}" srcOrd="0" destOrd="0" presId="urn:microsoft.com/office/officeart/2005/8/layout/orgChart1"/>
    <dgm:cxn modelId="{5C620020-AF21-494A-AD1E-BD23DAED15B7}" type="presParOf" srcId="{F64A2A35-D922-4B50-A6FF-EBC8302EFCA6}" destId="{25654373-1917-4316-ABAE-8DD910296C7E}" srcOrd="1" destOrd="0" presId="urn:microsoft.com/office/officeart/2005/8/layout/orgChart1"/>
    <dgm:cxn modelId="{860A23FE-2479-47FA-B083-09ACEF07013F}" type="presParOf" srcId="{B7ACBEFB-4666-486A-9BAA-0CCB6A8473C7}" destId="{BD4314BF-9163-4D1D-B719-16651A14D37A}" srcOrd="1" destOrd="0" presId="urn:microsoft.com/office/officeart/2005/8/layout/orgChart1"/>
    <dgm:cxn modelId="{3E09A549-C885-4C1F-8166-62033FE01DBF}" type="presParOf" srcId="{BD4314BF-9163-4D1D-B719-16651A14D37A}" destId="{39709746-0F1A-4720-926C-C7D5FF57D345}" srcOrd="0" destOrd="0" presId="urn:microsoft.com/office/officeart/2005/8/layout/orgChart1"/>
    <dgm:cxn modelId="{A78A1B70-2FC1-4390-B814-360259C4518A}" type="presParOf" srcId="{BD4314BF-9163-4D1D-B719-16651A14D37A}" destId="{9E582195-38A3-4269-A306-CA07FA9096E0}" srcOrd="1" destOrd="0" presId="urn:microsoft.com/office/officeart/2005/8/layout/orgChart1"/>
    <dgm:cxn modelId="{BD1918FB-208E-4893-9B55-0F820EC52BB3}" type="presParOf" srcId="{9E582195-38A3-4269-A306-CA07FA9096E0}" destId="{9FAC1117-CF62-4400-9B38-EADE2F83C258}" srcOrd="0" destOrd="0" presId="urn:microsoft.com/office/officeart/2005/8/layout/orgChart1"/>
    <dgm:cxn modelId="{C8DD70F3-AE25-4CDE-BC4D-9E295A24B5C5}" type="presParOf" srcId="{9FAC1117-CF62-4400-9B38-EADE2F83C258}" destId="{FF158123-617A-4ED6-AB6C-C5DE88419284}" srcOrd="0" destOrd="0" presId="urn:microsoft.com/office/officeart/2005/8/layout/orgChart1"/>
    <dgm:cxn modelId="{C4FC8305-0802-4089-BF66-537880CDCAA2}" type="presParOf" srcId="{9FAC1117-CF62-4400-9B38-EADE2F83C258}" destId="{E2395720-78D3-4F70-A61A-8F1E7D7E04A0}" srcOrd="1" destOrd="0" presId="urn:microsoft.com/office/officeart/2005/8/layout/orgChart1"/>
    <dgm:cxn modelId="{A40C695C-AE52-4A66-A6A2-AE1756550131}" type="presParOf" srcId="{9E582195-38A3-4269-A306-CA07FA9096E0}" destId="{FCCE1EB8-A23A-43E1-A3CE-47B59126102E}" srcOrd="1" destOrd="0" presId="urn:microsoft.com/office/officeart/2005/8/layout/orgChart1"/>
    <dgm:cxn modelId="{46DB9D51-9F7A-4DFC-BABC-3F11908A90AB}" type="presParOf" srcId="{9E582195-38A3-4269-A306-CA07FA9096E0}" destId="{D76F36B3-C0E6-49A4-B43C-F6B65DF74519}" srcOrd="2" destOrd="0" presId="urn:microsoft.com/office/officeart/2005/8/layout/orgChart1"/>
    <dgm:cxn modelId="{F43E033C-6D50-4DAD-982B-1312B69C31AA}" type="presParOf" srcId="{BD4314BF-9163-4D1D-B719-16651A14D37A}" destId="{8ED5E89F-A5B5-411D-966D-B62EE166335B}" srcOrd="2" destOrd="0" presId="urn:microsoft.com/office/officeart/2005/8/layout/orgChart1"/>
    <dgm:cxn modelId="{3CD687E4-BAB9-47BD-BD29-986E0EE86620}" type="presParOf" srcId="{BD4314BF-9163-4D1D-B719-16651A14D37A}" destId="{2EC1D73B-0011-42DD-87CD-E1A026C8D143}" srcOrd="3" destOrd="0" presId="urn:microsoft.com/office/officeart/2005/8/layout/orgChart1"/>
    <dgm:cxn modelId="{1594DEB4-58F2-48C7-B64A-C0C3DC6EF63B}" type="presParOf" srcId="{2EC1D73B-0011-42DD-87CD-E1A026C8D143}" destId="{E5FE652B-5BE1-4B9F-92E2-4F68E8D38AD4}" srcOrd="0" destOrd="0" presId="urn:microsoft.com/office/officeart/2005/8/layout/orgChart1"/>
    <dgm:cxn modelId="{31236444-E32F-42B7-91C0-D5B2427102E2}" type="presParOf" srcId="{E5FE652B-5BE1-4B9F-92E2-4F68E8D38AD4}" destId="{CE38D011-3C74-45FD-8759-C3557210325D}" srcOrd="0" destOrd="0" presId="urn:microsoft.com/office/officeart/2005/8/layout/orgChart1"/>
    <dgm:cxn modelId="{ECCD08D7-C6FD-4484-B2E1-5A4B2ADF9C35}" type="presParOf" srcId="{E5FE652B-5BE1-4B9F-92E2-4F68E8D38AD4}" destId="{9C1DBAF5-1B79-4ABF-A813-48BAEA4A0C0D}" srcOrd="1" destOrd="0" presId="urn:microsoft.com/office/officeart/2005/8/layout/orgChart1"/>
    <dgm:cxn modelId="{B23AF806-F0D4-4152-B8EF-65BBABCF136E}" type="presParOf" srcId="{2EC1D73B-0011-42DD-87CD-E1A026C8D143}" destId="{0EBB1E0B-1E14-4401-9B8D-0512A0D19B9B}" srcOrd="1" destOrd="0" presId="urn:microsoft.com/office/officeart/2005/8/layout/orgChart1"/>
    <dgm:cxn modelId="{D8282413-FCA8-437C-AE3A-17AD3E68F860}" type="presParOf" srcId="{2EC1D73B-0011-42DD-87CD-E1A026C8D143}" destId="{343031B7-1EE4-44C1-9FF8-B8E9B11707FC}" srcOrd="2" destOrd="0" presId="urn:microsoft.com/office/officeart/2005/8/layout/orgChart1"/>
    <dgm:cxn modelId="{4F8DB66B-0B34-406A-8868-08307537884F}" type="presParOf" srcId="{B7ACBEFB-4666-486A-9BAA-0CCB6A8473C7}" destId="{96393204-FC98-4E58-B5B3-E420A6FFF6C2}" srcOrd="2" destOrd="0" presId="urn:microsoft.com/office/officeart/2005/8/layout/orgChart1"/>
    <dgm:cxn modelId="{A3E974C4-A662-4726-84AC-E9DC8A7FBBD0}" type="presParOf" srcId="{BEE58F59-D830-4A7B-BC75-EB361DC7D9E6}" destId="{C4ED7B5E-E09A-4F22-99DF-CA9FFD1E1182}" srcOrd="4" destOrd="0" presId="urn:microsoft.com/office/officeart/2005/8/layout/orgChart1"/>
    <dgm:cxn modelId="{8C291A63-D1C8-4B41-91BE-54A06B752203}" type="presParOf" srcId="{BEE58F59-D830-4A7B-BC75-EB361DC7D9E6}" destId="{4010A9EA-2DDC-4C5F-9C30-9517CB96A75F}" srcOrd="5" destOrd="0" presId="urn:microsoft.com/office/officeart/2005/8/layout/orgChart1"/>
    <dgm:cxn modelId="{AD4E5431-B76D-466A-B204-C3C93049879F}" type="presParOf" srcId="{4010A9EA-2DDC-4C5F-9C30-9517CB96A75F}" destId="{128B7008-DC48-499F-BD9C-BA922C0A36D8}" srcOrd="0" destOrd="0" presId="urn:microsoft.com/office/officeart/2005/8/layout/orgChart1"/>
    <dgm:cxn modelId="{E0BC99A8-876F-4E85-8922-9C947C1CE901}" type="presParOf" srcId="{128B7008-DC48-499F-BD9C-BA922C0A36D8}" destId="{F5A20551-A98D-4515-B7DE-AC7F1C03D029}" srcOrd="0" destOrd="0" presId="urn:microsoft.com/office/officeart/2005/8/layout/orgChart1"/>
    <dgm:cxn modelId="{BE012ECC-8477-4A07-8368-40F54F263EC7}" type="presParOf" srcId="{128B7008-DC48-499F-BD9C-BA922C0A36D8}" destId="{CFD51A9B-94FD-4E82-A1DE-9790ED1F4459}" srcOrd="1" destOrd="0" presId="urn:microsoft.com/office/officeart/2005/8/layout/orgChart1"/>
    <dgm:cxn modelId="{8D32A769-CCCC-4BD8-AE5B-82886A8AEA58}" type="presParOf" srcId="{4010A9EA-2DDC-4C5F-9C30-9517CB96A75F}" destId="{6773FC4C-C29C-4582-8F33-E16935F1F843}" srcOrd="1" destOrd="0" presId="urn:microsoft.com/office/officeart/2005/8/layout/orgChart1"/>
    <dgm:cxn modelId="{A0569E9A-4A05-4DFD-BE7A-460068697DFA}" type="presParOf" srcId="{4010A9EA-2DDC-4C5F-9C30-9517CB96A75F}" destId="{CC6FE7C2-EB25-4F9A-A24B-458B4373AFDB}" srcOrd="2" destOrd="0" presId="urn:microsoft.com/office/officeart/2005/8/layout/orgChart1"/>
    <dgm:cxn modelId="{E5BB6811-4E36-44B1-93C6-E399624CB041}" type="presParOf" srcId="{CC6FE7C2-EB25-4F9A-A24B-458B4373AFDB}" destId="{72BCA444-4A56-42F4-B077-D967AEA1B316}" srcOrd="0" destOrd="0" presId="urn:microsoft.com/office/officeart/2005/8/layout/orgChart1"/>
    <dgm:cxn modelId="{CD19B3C3-F353-45E5-8E13-A76784E920A2}" type="presParOf" srcId="{CC6FE7C2-EB25-4F9A-A24B-458B4373AFDB}" destId="{4383F34B-AB35-40EC-843A-9365B5539AE1}" srcOrd="1" destOrd="0" presId="urn:microsoft.com/office/officeart/2005/8/layout/orgChart1"/>
    <dgm:cxn modelId="{FE06C7BD-CAC8-4525-AE6A-35FF42272E9F}" type="presParOf" srcId="{4383F34B-AB35-40EC-843A-9365B5539AE1}" destId="{17C3268E-4398-4EC5-83FB-CD7482C973EE}" srcOrd="0" destOrd="0" presId="urn:microsoft.com/office/officeart/2005/8/layout/orgChart1"/>
    <dgm:cxn modelId="{75F074BE-5D3E-41DD-8407-F9E7428FF3F6}" type="presParOf" srcId="{17C3268E-4398-4EC5-83FB-CD7482C973EE}" destId="{3CE9F7B8-8317-4CF4-A82F-E7F5BECC9EE7}" srcOrd="0" destOrd="0" presId="urn:microsoft.com/office/officeart/2005/8/layout/orgChart1"/>
    <dgm:cxn modelId="{F84CE1DA-FB0E-441F-8F57-FEBFA5EBB545}" type="presParOf" srcId="{17C3268E-4398-4EC5-83FB-CD7482C973EE}" destId="{C26C426B-517E-4355-9B27-BF7D83774443}" srcOrd="1" destOrd="0" presId="urn:microsoft.com/office/officeart/2005/8/layout/orgChart1"/>
    <dgm:cxn modelId="{ACD0CB1C-D041-407A-B327-D3822B4B4421}" type="presParOf" srcId="{4383F34B-AB35-40EC-843A-9365B5539AE1}" destId="{F801E493-D9EB-48C8-BD76-4EBB4586475C}" srcOrd="1" destOrd="0" presId="urn:microsoft.com/office/officeart/2005/8/layout/orgChart1"/>
    <dgm:cxn modelId="{EE0B0EDE-D6F7-4784-A254-E4546A06C2FC}" type="presParOf" srcId="{4383F34B-AB35-40EC-843A-9365B5539AE1}" destId="{0884A92E-F536-44BE-83FE-43A040A8CC3E}" srcOrd="2" destOrd="0" presId="urn:microsoft.com/office/officeart/2005/8/layout/orgChart1"/>
    <dgm:cxn modelId="{696CFB57-C9C3-4397-A311-7BD9CF57D0BD}" type="presParOf" srcId="{CC6FE7C2-EB25-4F9A-A24B-458B4373AFDB}" destId="{A195A0BE-AE37-441A-8218-99B6758F9ACD}" srcOrd="2" destOrd="0" presId="urn:microsoft.com/office/officeart/2005/8/layout/orgChart1"/>
    <dgm:cxn modelId="{80AD578B-803B-4E50-A00A-B28E4490808E}" type="presParOf" srcId="{CC6FE7C2-EB25-4F9A-A24B-458B4373AFDB}" destId="{1F44AAA6-F512-4538-BC3C-27B17CF06623}" srcOrd="3" destOrd="0" presId="urn:microsoft.com/office/officeart/2005/8/layout/orgChart1"/>
    <dgm:cxn modelId="{56E7F55E-57F4-4EDB-ACB9-46BB5EAE6A7B}" type="presParOf" srcId="{1F44AAA6-F512-4538-BC3C-27B17CF06623}" destId="{094C22B4-C7B6-4A17-9752-1423BC673611}" srcOrd="0" destOrd="0" presId="urn:microsoft.com/office/officeart/2005/8/layout/orgChart1"/>
    <dgm:cxn modelId="{F88B36E2-B1F8-4C50-8D3C-A8355FEAA545}" type="presParOf" srcId="{094C22B4-C7B6-4A17-9752-1423BC673611}" destId="{3B17810D-08AE-4E22-AED6-A4F02B64E99D}" srcOrd="0" destOrd="0" presId="urn:microsoft.com/office/officeart/2005/8/layout/orgChart1"/>
    <dgm:cxn modelId="{7AB5375F-E39D-4D3C-BB5E-8CD0E34E906B}" type="presParOf" srcId="{094C22B4-C7B6-4A17-9752-1423BC673611}" destId="{1A33F632-81D4-43C2-91A8-F1E4717C2C35}" srcOrd="1" destOrd="0" presId="urn:microsoft.com/office/officeart/2005/8/layout/orgChart1"/>
    <dgm:cxn modelId="{7FAEF026-7F5D-44C9-B526-10D6FDDCC99D}" type="presParOf" srcId="{1F44AAA6-F512-4538-BC3C-27B17CF06623}" destId="{23B2D1D5-2738-473C-BCA7-7F61C22B52B2}" srcOrd="1" destOrd="0" presId="urn:microsoft.com/office/officeart/2005/8/layout/orgChart1"/>
    <dgm:cxn modelId="{84DAB130-162E-464C-8D33-32F5C62219A8}" type="presParOf" srcId="{1F44AAA6-F512-4538-BC3C-27B17CF06623}" destId="{1E2EBA41-D912-4702-B06E-3A0AF9E78627}" srcOrd="2" destOrd="0" presId="urn:microsoft.com/office/officeart/2005/8/layout/orgChart1"/>
    <dgm:cxn modelId="{CEFF0336-3172-4139-ACC7-E2E584AEC587}" type="presParOf" srcId="{CC6FE7C2-EB25-4F9A-A24B-458B4373AFDB}" destId="{A1997CDD-FDEA-4944-9220-1E16BF56F3A4}" srcOrd="4" destOrd="0" presId="urn:microsoft.com/office/officeart/2005/8/layout/orgChart1"/>
    <dgm:cxn modelId="{8D0F4FEF-5FA7-4521-B8C6-6E30AC769319}" type="presParOf" srcId="{CC6FE7C2-EB25-4F9A-A24B-458B4373AFDB}" destId="{A2749A25-26E7-4E09-A767-E331426B5C3D}" srcOrd="5" destOrd="0" presId="urn:microsoft.com/office/officeart/2005/8/layout/orgChart1"/>
    <dgm:cxn modelId="{D2676334-F435-4E4C-8AC5-6B59E41C76AA}" type="presParOf" srcId="{A2749A25-26E7-4E09-A767-E331426B5C3D}" destId="{122F71A5-6270-4A83-8B9B-ECC274130397}" srcOrd="0" destOrd="0" presId="urn:microsoft.com/office/officeart/2005/8/layout/orgChart1"/>
    <dgm:cxn modelId="{96B16E34-1FFE-456A-A638-6087AE4F2155}" type="presParOf" srcId="{122F71A5-6270-4A83-8B9B-ECC274130397}" destId="{3081A2B4-CEFE-4138-86AD-1B3E26F00B11}" srcOrd="0" destOrd="0" presId="urn:microsoft.com/office/officeart/2005/8/layout/orgChart1"/>
    <dgm:cxn modelId="{52193A1C-C458-4A99-AA1C-42FD12815F53}" type="presParOf" srcId="{122F71A5-6270-4A83-8B9B-ECC274130397}" destId="{59622B22-564D-4EB1-88EC-42A1CEA1AA40}" srcOrd="1" destOrd="0" presId="urn:microsoft.com/office/officeart/2005/8/layout/orgChart1"/>
    <dgm:cxn modelId="{8A465F8D-7D73-4976-9825-23E4C5917966}" type="presParOf" srcId="{A2749A25-26E7-4E09-A767-E331426B5C3D}" destId="{461A89D2-C79A-4866-85A1-EF42329A3FEF}" srcOrd="1" destOrd="0" presId="urn:microsoft.com/office/officeart/2005/8/layout/orgChart1"/>
    <dgm:cxn modelId="{6FC0CBD4-E3DF-455E-92F1-152FB879CA5B}" type="presParOf" srcId="{A2749A25-26E7-4E09-A767-E331426B5C3D}" destId="{78615111-D763-49EC-8149-25F8786CDA2F}" srcOrd="2" destOrd="0" presId="urn:microsoft.com/office/officeart/2005/8/layout/orgChart1"/>
    <dgm:cxn modelId="{843F613B-4DCB-49EE-A9C0-002EE08813AC}" type="presParOf" srcId="{CC6FE7C2-EB25-4F9A-A24B-458B4373AFDB}" destId="{45656879-B841-4166-9549-6A43C17C487A}" srcOrd="6" destOrd="0" presId="urn:microsoft.com/office/officeart/2005/8/layout/orgChart1"/>
    <dgm:cxn modelId="{87D54264-2912-4300-B348-DACA90AFE3E1}" type="presParOf" srcId="{CC6FE7C2-EB25-4F9A-A24B-458B4373AFDB}" destId="{E6EDB0F5-6ACB-4D44-9F14-98BC70725A8E}" srcOrd="7" destOrd="0" presId="urn:microsoft.com/office/officeart/2005/8/layout/orgChart1"/>
    <dgm:cxn modelId="{8CDE79C2-6488-4111-A9CC-F9766C512188}" type="presParOf" srcId="{E6EDB0F5-6ACB-4D44-9F14-98BC70725A8E}" destId="{AA8734ED-6811-4F70-9245-67BD366EEA63}" srcOrd="0" destOrd="0" presId="urn:microsoft.com/office/officeart/2005/8/layout/orgChart1"/>
    <dgm:cxn modelId="{05586864-D3E7-4258-804F-A636F6D7C988}" type="presParOf" srcId="{AA8734ED-6811-4F70-9245-67BD366EEA63}" destId="{4246C6B2-8A78-4293-AF33-51E15022A94A}" srcOrd="0" destOrd="0" presId="urn:microsoft.com/office/officeart/2005/8/layout/orgChart1"/>
    <dgm:cxn modelId="{9B9410C1-42F3-4352-9B53-FC328AAC73B4}" type="presParOf" srcId="{AA8734ED-6811-4F70-9245-67BD366EEA63}" destId="{C95DAD50-DF9B-41DB-A582-68D0CE1F5596}" srcOrd="1" destOrd="0" presId="urn:microsoft.com/office/officeart/2005/8/layout/orgChart1"/>
    <dgm:cxn modelId="{DDBDCE83-A314-40D4-B90C-4A05F41C7F22}" type="presParOf" srcId="{E6EDB0F5-6ACB-4D44-9F14-98BC70725A8E}" destId="{78AD739C-9014-4F1C-99ED-66992EA7D55F}" srcOrd="1" destOrd="0" presId="urn:microsoft.com/office/officeart/2005/8/layout/orgChart1"/>
    <dgm:cxn modelId="{393A5D16-B823-4D3C-BD0C-64D4A1A0476F}" type="presParOf" srcId="{E6EDB0F5-6ACB-4D44-9F14-98BC70725A8E}" destId="{A7087619-ED3F-44BE-8446-B176077292F9}" srcOrd="2" destOrd="0" presId="urn:microsoft.com/office/officeart/2005/8/layout/orgChart1"/>
    <dgm:cxn modelId="{FA7406CB-D96D-4838-8714-1EF695EB2504}" type="presParOf" srcId="{76B6EDB1-7BAA-4EAF-A1B6-6B150CF75E9B}" destId="{CD638664-9C65-49E4-B070-D58EBD971FA0}" srcOrd="2" destOrd="0" presId="urn:microsoft.com/office/officeart/2005/8/layout/orgChart1"/>
    <dgm:cxn modelId="{EDB9C38C-E57F-4E36-9071-A842415A7C98}" type="presParOf" srcId="{36BF475A-8E77-4CC0-B117-BFF3FB3256AD}" destId="{13C69E02-2845-4069-B629-65A793DA4949}" srcOrd="2" destOrd="0" presId="urn:microsoft.com/office/officeart/2005/8/layout/orgChart1"/>
    <dgm:cxn modelId="{E9685F9E-12FD-43C4-B486-D4A67FE0663B}" type="presParOf" srcId="{A533385F-38E9-486D-A55B-EBB6CC1474CB}" destId="{8EFC9004-5CE4-40C1-BE83-B3D53297A8EE}" srcOrd="1" destOrd="0" presId="urn:microsoft.com/office/officeart/2005/8/layout/orgChart1"/>
    <dgm:cxn modelId="{079CC401-1DF9-44BC-8ABC-9BC1B4619CC8}" type="presParOf" srcId="{8EFC9004-5CE4-40C1-BE83-B3D53297A8EE}" destId="{DFF8BAB9-9465-478A-A277-FF1849229BB1}" srcOrd="0" destOrd="0" presId="urn:microsoft.com/office/officeart/2005/8/layout/orgChart1"/>
    <dgm:cxn modelId="{B31FF95C-953F-4BFD-AE6C-D9C909927C79}" type="presParOf" srcId="{DFF8BAB9-9465-478A-A277-FF1849229BB1}" destId="{137F925D-885F-48D3-8CE2-07DAAC42699A}" srcOrd="0" destOrd="0" presId="urn:microsoft.com/office/officeart/2005/8/layout/orgChart1"/>
    <dgm:cxn modelId="{3392EFDF-7EA9-4EEE-9D70-AD8BBEF8AAE0}" type="presParOf" srcId="{DFF8BAB9-9465-478A-A277-FF1849229BB1}" destId="{C7E4AC25-E9C1-4F07-A71A-D2E474847DF7}" srcOrd="1" destOrd="0" presId="urn:microsoft.com/office/officeart/2005/8/layout/orgChart1"/>
    <dgm:cxn modelId="{D6E30234-3E91-42EA-9395-6270E4C41B7E}" type="presParOf" srcId="{8EFC9004-5CE4-40C1-BE83-B3D53297A8EE}" destId="{20FAF799-4FDB-4540-9A07-16FA2BC8204D}" srcOrd="1" destOrd="0" presId="urn:microsoft.com/office/officeart/2005/8/layout/orgChart1"/>
    <dgm:cxn modelId="{61A00E39-56F2-48C1-950C-22D1312994BD}" type="presParOf" srcId="{8EFC9004-5CE4-40C1-BE83-B3D53297A8EE}" destId="{30AFCABF-E808-44A2-819D-541511BDE12A}" srcOrd="2" destOrd="0" presId="urn:microsoft.com/office/officeart/2005/8/layout/orgChart1"/>
    <dgm:cxn modelId="{16BD96CA-8313-49F8-9637-7334BF2ACA07}" type="presParOf" srcId="{A533385F-38E9-486D-A55B-EBB6CC1474CB}" destId="{4B4B3267-0993-44C1-94BD-9004633B92F6}" srcOrd="2" destOrd="0" presId="urn:microsoft.com/office/officeart/2005/8/layout/orgChart1"/>
    <dgm:cxn modelId="{87981CC6-114E-4225-A661-D3B106FECD7B}" type="presParOf" srcId="{4B4B3267-0993-44C1-94BD-9004633B92F6}" destId="{5CE2908A-10B4-4C0C-A893-10A11BB2D87B}" srcOrd="0" destOrd="0" presId="urn:microsoft.com/office/officeart/2005/8/layout/orgChart1"/>
    <dgm:cxn modelId="{CEDC5CDB-868E-44F4-81A1-EB2B2B17DB0E}" type="presParOf" srcId="{5CE2908A-10B4-4C0C-A893-10A11BB2D87B}" destId="{27232D2A-CF5F-47A0-913D-1193C9D50A5E}" srcOrd="0" destOrd="0" presId="urn:microsoft.com/office/officeart/2005/8/layout/orgChart1"/>
    <dgm:cxn modelId="{E0EA6F46-08D4-496C-820C-F2E575463E4D}" type="presParOf" srcId="{5CE2908A-10B4-4C0C-A893-10A11BB2D87B}" destId="{D64C1ACF-611E-4EC8-A026-9DBEF5E634FC}" srcOrd="1" destOrd="0" presId="urn:microsoft.com/office/officeart/2005/8/layout/orgChart1"/>
    <dgm:cxn modelId="{A3C2B57C-A7E4-424A-B296-6AAB565B81A7}" type="presParOf" srcId="{4B4B3267-0993-44C1-94BD-9004633B92F6}" destId="{D7DB49FF-0154-4869-A1C1-4BF245D17C4C}" srcOrd="1" destOrd="0" presId="urn:microsoft.com/office/officeart/2005/8/layout/orgChart1"/>
    <dgm:cxn modelId="{EC1597C5-55E0-4F03-A4EA-D250580FBCD9}" type="presParOf" srcId="{4B4B3267-0993-44C1-94BD-9004633B92F6}" destId="{602D8D61-4195-425A-8E0E-3B6405BB2E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56879-B841-4166-9549-6A43C17C487A}">
      <dsp:nvSpPr>
        <dsp:cNvPr id="0" name=""/>
        <dsp:cNvSpPr/>
      </dsp:nvSpPr>
      <dsp:spPr>
        <a:xfrm>
          <a:off x="5822783" y="2874923"/>
          <a:ext cx="635064" cy="1340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092"/>
              </a:lnTo>
              <a:lnTo>
                <a:pt x="635064" y="13400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97CDD-FDEA-4944-9220-1E16BF56F3A4}">
      <dsp:nvSpPr>
        <dsp:cNvPr id="0" name=""/>
        <dsp:cNvSpPr/>
      </dsp:nvSpPr>
      <dsp:spPr>
        <a:xfrm>
          <a:off x="5167005" y="2874923"/>
          <a:ext cx="655778" cy="1357419"/>
        </a:xfrm>
        <a:custGeom>
          <a:avLst/>
          <a:gdLst/>
          <a:ahLst/>
          <a:cxnLst/>
          <a:rect l="0" t="0" r="0" b="0"/>
          <a:pathLst>
            <a:path>
              <a:moveTo>
                <a:pt x="655778" y="0"/>
              </a:moveTo>
              <a:lnTo>
                <a:pt x="655778" y="1357419"/>
              </a:lnTo>
              <a:lnTo>
                <a:pt x="0" y="13574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5A0BE-AE37-441A-8218-99B6758F9ACD}">
      <dsp:nvSpPr>
        <dsp:cNvPr id="0" name=""/>
        <dsp:cNvSpPr/>
      </dsp:nvSpPr>
      <dsp:spPr>
        <a:xfrm>
          <a:off x="5822783" y="2874923"/>
          <a:ext cx="635076" cy="4569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6955"/>
              </a:lnTo>
              <a:lnTo>
                <a:pt x="635076" y="4569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CA444-4A56-42F4-B077-D967AEA1B316}">
      <dsp:nvSpPr>
        <dsp:cNvPr id="0" name=""/>
        <dsp:cNvSpPr/>
      </dsp:nvSpPr>
      <dsp:spPr>
        <a:xfrm>
          <a:off x="5167005" y="2874923"/>
          <a:ext cx="655778" cy="443406"/>
        </a:xfrm>
        <a:custGeom>
          <a:avLst/>
          <a:gdLst/>
          <a:ahLst/>
          <a:cxnLst/>
          <a:rect l="0" t="0" r="0" b="0"/>
          <a:pathLst>
            <a:path>
              <a:moveTo>
                <a:pt x="655778" y="0"/>
              </a:moveTo>
              <a:lnTo>
                <a:pt x="655778" y="443406"/>
              </a:lnTo>
              <a:lnTo>
                <a:pt x="0" y="4434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ED7B5E-E09A-4F22-99DF-CA9FFD1E1182}">
      <dsp:nvSpPr>
        <dsp:cNvPr id="0" name=""/>
        <dsp:cNvSpPr/>
      </dsp:nvSpPr>
      <dsp:spPr>
        <a:xfrm>
          <a:off x="3806107" y="1528189"/>
          <a:ext cx="2016676" cy="384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932"/>
              </a:lnTo>
              <a:lnTo>
                <a:pt x="2016676" y="251932"/>
              </a:lnTo>
              <a:lnTo>
                <a:pt x="2016676" y="3843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D5E89F-A5B5-411D-966D-B62EE166335B}">
      <dsp:nvSpPr>
        <dsp:cNvPr id="0" name=""/>
        <dsp:cNvSpPr/>
      </dsp:nvSpPr>
      <dsp:spPr>
        <a:xfrm>
          <a:off x="1809469" y="2789171"/>
          <a:ext cx="157174" cy="16154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448"/>
              </a:lnTo>
              <a:lnTo>
                <a:pt x="157174" y="161544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709746-0F1A-4720-926C-C7D5FF57D345}">
      <dsp:nvSpPr>
        <dsp:cNvPr id="0" name=""/>
        <dsp:cNvSpPr/>
      </dsp:nvSpPr>
      <dsp:spPr>
        <a:xfrm>
          <a:off x="1809469" y="2789171"/>
          <a:ext cx="157174" cy="591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749"/>
              </a:lnTo>
              <a:lnTo>
                <a:pt x="157174" y="5917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CD7BD6-FCBD-4321-BC5C-7FE890796C6A}">
      <dsp:nvSpPr>
        <dsp:cNvPr id="0" name=""/>
        <dsp:cNvSpPr/>
      </dsp:nvSpPr>
      <dsp:spPr>
        <a:xfrm>
          <a:off x="2350481" y="1528189"/>
          <a:ext cx="1455625" cy="310801"/>
        </a:xfrm>
        <a:custGeom>
          <a:avLst/>
          <a:gdLst/>
          <a:ahLst/>
          <a:cxnLst/>
          <a:rect l="0" t="0" r="0" b="0"/>
          <a:pathLst>
            <a:path>
              <a:moveTo>
                <a:pt x="1455625" y="0"/>
              </a:moveTo>
              <a:lnTo>
                <a:pt x="1455625" y="178341"/>
              </a:lnTo>
              <a:lnTo>
                <a:pt x="0" y="178341"/>
              </a:lnTo>
              <a:lnTo>
                <a:pt x="0" y="3108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B76D6-3468-479C-9E92-41AA1D2F2F48}">
      <dsp:nvSpPr>
        <dsp:cNvPr id="0" name=""/>
        <dsp:cNvSpPr/>
      </dsp:nvSpPr>
      <dsp:spPr>
        <a:xfrm>
          <a:off x="731772" y="1528189"/>
          <a:ext cx="3074334" cy="323726"/>
        </a:xfrm>
        <a:custGeom>
          <a:avLst/>
          <a:gdLst/>
          <a:ahLst/>
          <a:cxnLst/>
          <a:rect l="0" t="0" r="0" b="0"/>
          <a:pathLst>
            <a:path>
              <a:moveTo>
                <a:pt x="3074334" y="0"/>
              </a:moveTo>
              <a:lnTo>
                <a:pt x="3074334" y="191266"/>
              </a:lnTo>
              <a:lnTo>
                <a:pt x="0" y="191266"/>
              </a:lnTo>
              <a:lnTo>
                <a:pt x="0" y="3237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07ED6-1354-4E5C-9D33-60B287452DBF}">
      <dsp:nvSpPr>
        <dsp:cNvPr id="0" name=""/>
        <dsp:cNvSpPr/>
      </dsp:nvSpPr>
      <dsp:spPr>
        <a:xfrm>
          <a:off x="3760387" y="632507"/>
          <a:ext cx="91440" cy="2649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49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8CA9EB-8FEA-4F79-8BA5-81EA3F40AAEC}">
      <dsp:nvSpPr>
        <dsp:cNvPr id="0" name=""/>
        <dsp:cNvSpPr/>
      </dsp:nvSpPr>
      <dsp:spPr>
        <a:xfrm>
          <a:off x="3175345" y="1745"/>
          <a:ext cx="1261524" cy="6307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MMIC  Director</a:t>
          </a:r>
          <a:endParaRPr lang="en-GB" sz="1500" kern="1200" dirty="0" smtClean="0"/>
        </a:p>
      </dsp:txBody>
      <dsp:txXfrm>
        <a:off x="3175345" y="1745"/>
        <a:ext cx="1261524" cy="630762"/>
      </dsp:txXfrm>
    </dsp:sp>
    <dsp:sp modelId="{6805E2DA-5D52-4D53-AFA0-154C549A8708}">
      <dsp:nvSpPr>
        <dsp:cNvPr id="0" name=""/>
        <dsp:cNvSpPr/>
      </dsp:nvSpPr>
      <dsp:spPr>
        <a:xfrm>
          <a:off x="3175345" y="897427"/>
          <a:ext cx="1261524" cy="6307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Project Director </a:t>
          </a:r>
          <a:endParaRPr lang="en-GB" sz="1500" kern="1200" dirty="0" smtClean="0"/>
        </a:p>
      </dsp:txBody>
      <dsp:txXfrm>
        <a:off x="3175345" y="897427"/>
        <a:ext cx="1261524" cy="630762"/>
      </dsp:txXfrm>
    </dsp:sp>
    <dsp:sp modelId="{4C92EB16-19A1-4823-B725-113C5B755288}">
      <dsp:nvSpPr>
        <dsp:cNvPr id="0" name=""/>
        <dsp:cNvSpPr/>
      </dsp:nvSpPr>
      <dsp:spPr>
        <a:xfrm>
          <a:off x="0" y="1851915"/>
          <a:ext cx="1463544" cy="90619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Quality </a:t>
          </a:r>
          <a:r>
            <a:rPr lang="en-GB" sz="1400" kern="1200" dirty="0" smtClean="0"/>
            <a:t>Manager</a:t>
          </a:r>
          <a:endParaRPr lang="en-GB" sz="1400" b="1" kern="1200" dirty="0"/>
        </a:p>
      </dsp:txBody>
      <dsp:txXfrm>
        <a:off x="0" y="1851915"/>
        <a:ext cx="1463544" cy="906197"/>
      </dsp:txXfrm>
    </dsp:sp>
    <dsp:sp modelId="{A599FD44-F6F2-4977-A35F-463B402A5AD7}">
      <dsp:nvSpPr>
        <dsp:cNvPr id="0" name=""/>
        <dsp:cNvSpPr/>
      </dsp:nvSpPr>
      <dsp:spPr>
        <a:xfrm>
          <a:off x="1674216" y="1838991"/>
          <a:ext cx="1352530" cy="95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Technical </a:t>
          </a:r>
          <a:r>
            <a:rPr lang="en-GB" sz="1400" kern="1200" dirty="0" smtClean="0"/>
            <a:t>and Operations Management</a:t>
          </a:r>
          <a:endParaRPr lang="en-GB" sz="1400" b="1" kern="1200" dirty="0"/>
        </a:p>
      </dsp:txBody>
      <dsp:txXfrm>
        <a:off x="1674216" y="1838991"/>
        <a:ext cx="1352530" cy="950180"/>
      </dsp:txXfrm>
    </dsp:sp>
    <dsp:sp modelId="{FF158123-617A-4ED6-AB6C-C5DE88419284}">
      <dsp:nvSpPr>
        <dsp:cNvPr id="0" name=""/>
        <dsp:cNvSpPr/>
      </dsp:nvSpPr>
      <dsp:spPr>
        <a:xfrm>
          <a:off x="1966643" y="2948867"/>
          <a:ext cx="1109119" cy="86410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smtClean="0"/>
            <a:t>Design Input + Equipment </a:t>
          </a:r>
          <a:r>
            <a:rPr lang="en-GB" sz="1200" kern="1200" dirty="0" smtClean="0"/>
            <a:t>Specification &amp; Procurement </a:t>
          </a:r>
          <a:endParaRPr lang="en-GB" sz="1200" kern="1200" dirty="0"/>
        </a:p>
      </dsp:txBody>
      <dsp:txXfrm>
        <a:off x="1966643" y="2948867"/>
        <a:ext cx="1109119" cy="864106"/>
      </dsp:txXfrm>
    </dsp:sp>
    <dsp:sp modelId="{CE38D011-3C74-45FD-8759-C3557210325D}">
      <dsp:nvSpPr>
        <dsp:cNvPr id="0" name=""/>
        <dsp:cNvSpPr/>
      </dsp:nvSpPr>
      <dsp:spPr>
        <a:xfrm>
          <a:off x="1966643" y="3993460"/>
          <a:ext cx="1103695" cy="8223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Start Up Team</a:t>
          </a:r>
          <a:endParaRPr lang="en-GB" sz="1400" b="1" kern="1200" dirty="0"/>
        </a:p>
      </dsp:txBody>
      <dsp:txXfrm>
        <a:off x="1966643" y="3993460"/>
        <a:ext cx="1103695" cy="822318"/>
      </dsp:txXfrm>
    </dsp:sp>
    <dsp:sp modelId="{F5A20551-A98D-4515-B7DE-AC7F1C03D029}">
      <dsp:nvSpPr>
        <dsp:cNvPr id="0" name=""/>
        <dsp:cNvSpPr/>
      </dsp:nvSpPr>
      <dsp:spPr>
        <a:xfrm>
          <a:off x="5059561" y="1912582"/>
          <a:ext cx="1526444" cy="962341"/>
        </a:xfrm>
        <a:prstGeom prst="rect">
          <a:avLst/>
        </a:prstGeom>
        <a:solidFill>
          <a:schemeClr val="bg1">
            <a:lumMod val="85000"/>
          </a:schemeClr>
        </a:solidFill>
        <a:ln w="57150">
          <a:noFill/>
        </a:ln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r>
            <a:rPr lang="en-GB" sz="1400" b="1" kern="1200" dirty="0" smtClean="0"/>
            <a:t>Project</a:t>
          </a:r>
        </a:p>
        <a:p>
          <a:pPr lvl="0" algn="ctr">
            <a:spcBef>
              <a:spcPct val="0"/>
            </a:spcBef>
          </a:pPr>
          <a:r>
            <a:rPr lang="en-GB" sz="1400" b="1" kern="1200" dirty="0" smtClean="0"/>
            <a:t> Manager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900" b="1" kern="1200" dirty="0"/>
        </a:p>
      </dsp:txBody>
      <dsp:txXfrm>
        <a:off x="5059561" y="1912582"/>
        <a:ext cx="1526444" cy="962341"/>
      </dsp:txXfrm>
    </dsp:sp>
    <dsp:sp modelId="{3CE9F7B8-8317-4CF4-A82F-E7F5BECC9EE7}">
      <dsp:nvSpPr>
        <dsp:cNvPr id="0" name=""/>
        <dsp:cNvSpPr/>
      </dsp:nvSpPr>
      <dsp:spPr>
        <a:xfrm>
          <a:off x="3905480" y="3002949"/>
          <a:ext cx="1261524" cy="630762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Quantity Surveyor</a:t>
          </a:r>
          <a:endParaRPr lang="en-GB" sz="1300" b="1" kern="1200" dirty="0"/>
        </a:p>
      </dsp:txBody>
      <dsp:txXfrm>
        <a:off x="3905480" y="3002949"/>
        <a:ext cx="1261524" cy="630762"/>
      </dsp:txXfrm>
    </dsp:sp>
    <dsp:sp modelId="{3B17810D-08AE-4E22-AED6-A4F02B64E99D}">
      <dsp:nvSpPr>
        <dsp:cNvPr id="0" name=""/>
        <dsp:cNvSpPr/>
      </dsp:nvSpPr>
      <dsp:spPr>
        <a:xfrm>
          <a:off x="6457860" y="3016498"/>
          <a:ext cx="1261524" cy="630762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Clerk of Works</a:t>
          </a:r>
          <a:endParaRPr lang="en-GB" sz="1300" b="1" kern="1200" dirty="0"/>
        </a:p>
      </dsp:txBody>
      <dsp:txXfrm>
        <a:off x="6457860" y="3016498"/>
        <a:ext cx="1261524" cy="630762"/>
      </dsp:txXfrm>
    </dsp:sp>
    <dsp:sp modelId="{3081A2B4-CEFE-4138-86AD-1B3E26F00B11}">
      <dsp:nvSpPr>
        <dsp:cNvPr id="0" name=""/>
        <dsp:cNvSpPr/>
      </dsp:nvSpPr>
      <dsp:spPr>
        <a:xfrm>
          <a:off x="3905480" y="3916961"/>
          <a:ext cx="1261524" cy="630762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Design &amp; Build Contractor Team</a:t>
          </a:r>
          <a:endParaRPr lang="en-GB" sz="1300" kern="1200" dirty="0"/>
        </a:p>
      </dsp:txBody>
      <dsp:txXfrm>
        <a:off x="3905480" y="3916961"/>
        <a:ext cx="1261524" cy="630762"/>
      </dsp:txXfrm>
    </dsp:sp>
    <dsp:sp modelId="{4246C6B2-8A78-4293-AF33-51E15022A94A}">
      <dsp:nvSpPr>
        <dsp:cNvPr id="0" name=""/>
        <dsp:cNvSpPr/>
      </dsp:nvSpPr>
      <dsp:spPr>
        <a:xfrm>
          <a:off x="6457847" y="3899634"/>
          <a:ext cx="1261524" cy="630762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BREEAM Advisor</a:t>
          </a:r>
          <a:endParaRPr lang="en-GB" sz="1300" kern="1200" dirty="0"/>
        </a:p>
      </dsp:txBody>
      <dsp:txXfrm>
        <a:off x="6457847" y="3899634"/>
        <a:ext cx="1261524" cy="630762"/>
      </dsp:txXfrm>
    </dsp:sp>
    <dsp:sp modelId="{137F925D-885F-48D3-8CE2-07DAAC42699A}">
      <dsp:nvSpPr>
        <dsp:cNvPr id="0" name=""/>
        <dsp:cNvSpPr/>
      </dsp:nvSpPr>
      <dsp:spPr>
        <a:xfrm>
          <a:off x="5307283" y="877381"/>
          <a:ext cx="1261524" cy="630762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R="0" lvl="0" algn="ctr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en-GB" sz="1400" kern="1200" dirty="0" smtClean="0"/>
            <a:t>External Resource</a:t>
          </a:r>
          <a:endParaRPr lang="en-GB" sz="1400" kern="1200" dirty="0"/>
        </a:p>
      </dsp:txBody>
      <dsp:txXfrm>
        <a:off x="5307283" y="877381"/>
        <a:ext cx="1261524" cy="630762"/>
      </dsp:txXfrm>
    </dsp:sp>
    <dsp:sp modelId="{27232D2A-CF5F-47A0-913D-1193C9D50A5E}">
      <dsp:nvSpPr>
        <dsp:cNvPr id="0" name=""/>
        <dsp:cNvSpPr/>
      </dsp:nvSpPr>
      <dsp:spPr>
        <a:xfrm>
          <a:off x="6802417" y="877381"/>
          <a:ext cx="1261524" cy="6307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CPI  </a:t>
          </a:r>
          <a:r>
            <a:rPr lang="en-GB" sz="1300" kern="1200" dirty="0" smtClean="0"/>
            <a:t>Staff</a:t>
          </a:r>
          <a:endParaRPr lang="en-GB" sz="1300" kern="1200" dirty="0" smtClean="0"/>
        </a:p>
      </dsp:txBody>
      <dsp:txXfrm>
        <a:off x="6802417" y="877381"/>
        <a:ext cx="1261524" cy="6307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07090" y="9739187"/>
            <a:ext cx="1118124" cy="269941"/>
          </a:xfrm>
          <a:prstGeom prst="rect">
            <a:avLst/>
          </a:prstGeom>
        </p:spPr>
        <p:txBody>
          <a:bodyPr vert="horz" lIns="95491" tIns="47745" rIns="95491" bIns="47745" rtlCol="0" anchor="ctr"/>
          <a:lstStyle>
            <a:lvl1pPr algn="r">
              <a:defRPr sz="1300"/>
            </a:lvl1pPr>
          </a:lstStyle>
          <a:p>
            <a:pPr algn="l"/>
            <a:fld id="{CCD5EAFC-37AC-4ED7-B99F-26C6745092FC}" type="datetimeFigureOut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algn="l"/>
              <a:t>09/01/2019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4087" y="9775527"/>
            <a:ext cx="1118124" cy="241789"/>
          </a:xfrm>
          <a:prstGeom prst="rect">
            <a:avLst/>
          </a:prstGeom>
        </p:spPr>
        <p:txBody>
          <a:bodyPr vert="horz" lIns="95491" tIns="47745" rIns="95491" bIns="47745" rtlCol="0" anchor="ctr"/>
          <a:lstStyle>
            <a:lvl1pPr algn="r">
              <a:defRPr sz="1300"/>
            </a:lvl1pPr>
          </a:lstStyle>
          <a:p>
            <a:fld id="{AE9E7520-409B-41D3-B2E7-DDE21F3E5ADD}" type="slidenum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4360" y="369025"/>
            <a:ext cx="3913435" cy="2417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Handout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4361" y="610815"/>
            <a:ext cx="4137060" cy="1611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Visit: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Email: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info@uk-cpi.com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Twitter: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@</a:t>
            </a:r>
            <a:r>
              <a:rPr lang="en-GB" sz="800" dirty="0" err="1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ukCPI</a:t>
            </a:r>
            <a:endParaRPr lang="en-GB" sz="800" dirty="0">
              <a:solidFill>
                <a:schemeClr val="accent1">
                  <a:lumMod val="7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5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898" y="366573"/>
            <a:ext cx="969041" cy="444009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344362" y="1087483"/>
            <a:ext cx="6410579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234" y="474397"/>
            <a:ext cx="956437" cy="31302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835194" y="9791877"/>
            <a:ext cx="3428915" cy="190365"/>
          </a:xfrm>
          <a:prstGeom prst="rect">
            <a:avLst/>
          </a:prstGeom>
          <a:noFill/>
        </p:spPr>
        <p:txBody>
          <a:bodyPr wrap="square" lIns="95491" tIns="47745" rIns="95491" bIns="47745" rtlCol="0" anchor="ctr">
            <a:spAutoFit/>
          </a:bodyPr>
          <a:lstStyle/>
          <a:p>
            <a:pPr algn="ctr" defTabSz="954908">
              <a:defRPr/>
            </a:pP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44362" y="9550111"/>
            <a:ext cx="6410579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39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1189" y="1444898"/>
            <a:ext cx="6408712" cy="360526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1" tIns="47745" rIns="95491" bIns="4774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37282" y="5333330"/>
            <a:ext cx="6624736" cy="3816424"/>
          </a:xfrm>
          <a:prstGeom prst="rect">
            <a:avLst/>
          </a:prstGeom>
        </p:spPr>
        <p:txBody>
          <a:bodyPr vert="horz" lIns="95491" tIns="47745" rIns="95491" bIns="4774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2" name="Date Placeholder 2"/>
          <p:cNvSpPr>
            <a:spLocks noGrp="1"/>
          </p:cNvSpPr>
          <p:nvPr>
            <p:ph type="dt" sz="quarter" idx="1"/>
          </p:nvPr>
        </p:nvSpPr>
        <p:spPr>
          <a:xfrm>
            <a:off x="307090" y="9739187"/>
            <a:ext cx="1118124" cy="269941"/>
          </a:xfrm>
          <a:prstGeom prst="rect">
            <a:avLst/>
          </a:prstGeom>
        </p:spPr>
        <p:txBody>
          <a:bodyPr vert="horz" lIns="95491" tIns="47745" rIns="95491" bIns="47745" rtlCol="0" anchor="ctr"/>
          <a:lstStyle>
            <a:lvl1pPr algn="r"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l"/>
            <a:fld id="{CCD5EAFC-37AC-4ED7-B99F-26C6745092FC}" type="datetimeFigureOut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l"/>
              <a:t>09/01/2019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674087" y="9775527"/>
            <a:ext cx="1118124" cy="241789"/>
          </a:xfrm>
          <a:prstGeom prst="rect">
            <a:avLst/>
          </a:prstGeom>
        </p:spPr>
        <p:txBody>
          <a:bodyPr vert="horz" lIns="95491" tIns="47745" rIns="95491" bIns="47745" rtlCol="0" anchor="ctr"/>
          <a:lstStyle>
            <a:lvl1pPr algn="r"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fld id="{AE9E7520-409B-41D3-B2E7-DDE21F3E5ADD}" type="slidenum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4360" y="435605"/>
            <a:ext cx="3913435" cy="2417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Notes</a:t>
            </a:r>
          </a:p>
        </p:txBody>
      </p:sp>
      <p:pic>
        <p:nvPicPr>
          <p:cNvPr id="26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898" y="366573"/>
            <a:ext cx="969041" cy="444009"/>
          </a:xfrm>
          <a:prstGeom prst="rect">
            <a:avLst/>
          </a:prstGeom>
          <a:noFill/>
        </p:spPr>
      </p:pic>
      <p:cxnSp>
        <p:nvCxnSpPr>
          <p:cNvPr id="27" name="Straight Connector 26"/>
          <p:cNvCxnSpPr/>
          <p:nvPr/>
        </p:nvCxnSpPr>
        <p:spPr>
          <a:xfrm>
            <a:off x="344362" y="1087483"/>
            <a:ext cx="6410579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234" y="474397"/>
            <a:ext cx="956437" cy="313024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835194" y="9791877"/>
            <a:ext cx="3428915" cy="190365"/>
          </a:xfrm>
          <a:prstGeom prst="rect">
            <a:avLst/>
          </a:prstGeom>
          <a:noFill/>
        </p:spPr>
        <p:txBody>
          <a:bodyPr wrap="square" lIns="95491" tIns="47745" rIns="95491" bIns="47745" rtlCol="0" anchor="ctr">
            <a:spAutoFit/>
          </a:bodyPr>
          <a:lstStyle/>
          <a:p>
            <a:pPr marL="0" marR="0" indent="0" algn="ctr" defTabSz="9549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baseline="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44362" y="9550111"/>
            <a:ext cx="6410579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039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1pPr>
    <a:lvl2pPr marL="4572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2pPr>
    <a:lvl3pPr marL="9144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3pPr>
    <a:lvl4pPr marL="13716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4pPr>
    <a:lvl5pPr marL="18288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313" y="1444625"/>
            <a:ext cx="6408737" cy="36052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7520-409B-41D3-B2E7-DDE21F3E5ADD}" type="slidenum">
              <a:rPr lang="en-GB" sz="7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</a:t>
            </a:fld>
            <a:endParaRPr lang="en-GB" sz="7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cpi03-fs01.uk-cpi.com\users$\craig.edwards\CPI\CPI Presentation Template\Resources\CatapultLogo_WhiteTex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956" y="4467472"/>
            <a:ext cx="792088" cy="408534"/>
          </a:xfrm>
          <a:prstGeom prst="rect">
            <a:avLst/>
          </a:prstGeom>
          <a:noFill/>
        </p:spPr>
      </p:pic>
      <p:pic>
        <p:nvPicPr>
          <p:cNvPr id="1026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01733"/>
            <a:ext cx="2880320" cy="1344149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259632" y="3651870"/>
            <a:ext cx="6624736" cy="122413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3651870"/>
            <a:ext cx="6192688" cy="1224136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355726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[REQUIRED: Insert High Resolution Background Image]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575"/>
            <a:ext cx="2520279" cy="172933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787924"/>
            <a:ext cx="2520279" cy="172918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987574"/>
            <a:ext cx="5976663" cy="1728192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2787774"/>
            <a:ext cx="5976664" cy="1728191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0864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987573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3651871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9" name="Picture 1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501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49" y="987574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8" y="3651872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8" y="987574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7" y="3651872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1" name="Picture 10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0480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417646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4176463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644009" y="987574"/>
            <a:ext cx="417646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644008" y="3651872"/>
            <a:ext cx="4176463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9" name="Picture 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8281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0" y="988069"/>
            <a:ext cx="3600401" cy="359990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2355081"/>
            <a:ext cx="4536504" cy="43269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2897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611560" y="3363839"/>
            <a:ext cx="7920881" cy="122413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355726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2502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/>
          <p:nvPr userDrawn="1"/>
        </p:nvGrpSpPr>
        <p:grpSpPr>
          <a:xfrm>
            <a:off x="1259632" y="877678"/>
            <a:ext cx="6624736" cy="3384376"/>
            <a:chOff x="1259632" y="1491630"/>
            <a:chExt cx="6624736" cy="3384376"/>
          </a:xfrm>
          <a:effectLst>
            <a:outerShdw blurRad="190500" algn="ctr" rotWithShape="0">
              <a:schemeClr val="accent4"/>
            </a:outerShdw>
          </a:effectLst>
        </p:grpSpPr>
        <p:sp>
          <p:nvSpPr>
            <p:cNvPr id="11" name="Rectangle 10"/>
            <p:cNvSpPr/>
            <p:nvPr userDrawn="1"/>
          </p:nvSpPr>
          <p:spPr>
            <a:xfrm>
              <a:off x="1259632" y="3651870"/>
              <a:ext cx="6624736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259632" y="1491630"/>
              <a:ext cx="6624736" cy="21602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3037918"/>
            <a:ext cx="6192688" cy="1224136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259632" y="877678"/>
            <a:ext cx="6624735" cy="216024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Image Here]</a:t>
            </a:r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Large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/>
          <p:nvPr userDrawn="1"/>
        </p:nvGrpSpPr>
        <p:grpSpPr>
          <a:xfrm>
            <a:off x="1259632" y="267494"/>
            <a:ext cx="6624736" cy="4608512"/>
            <a:chOff x="1259632" y="267494"/>
            <a:chExt cx="6624736" cy="4608512"/>
          </a:xfrm>
          <a:effectLst>
            <a:outerShdw blurRad="190500" algn="ctr" rotWithShape="0">
              <a:schemeClr val="accent4"/>
            </a:outerShdw>
          </a:effectLst>
        </p:grpSpPr>
        <p:sp>
          <p:nvSpPr>
            <p:cNvPr id="11" name="Rectangle 10"/>
            <p:cNvSpPr/>
            <p:nvPr userDrawn="1"/>
          </p:nvSpPr>
          <p:spPr>
            <a:xfrm>
              <a:off x="1259632" y="3651870"/>
              <a:ext cx="6624736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259632" y="267494"/>
              <a:ext cx="6624736" cy="33843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3651870"/>
            <a:ext cx="6192688" cy="1224136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259632" y="267494"/>
            <a:ext cx="6624735" cy="338437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Image Here]</a:t>
            </a:r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960253"/>
            <a:ext cx="6624736" cy="1224136"/>
          </a:xfrm>
          <a:solidFill>
            <a:schemeClr val="accent3"/>
          </a:solidFill>
        </p:spPr>
        <p:txBody>
          <a:bodyPr lIns="180000" tIns="0" rIns="18000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259632" y="881446"/>
            <a:ext cx="6624736" cy="21602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259632" y="3041686"/>
            <a:ext cx="6624736" cy="1224136"/>
          </a:xfrm>
          <a:solidFill>
            <a:schemeClr val="accent3"/>
          </a:solidFill>
        </p:spPr>
        <p:txBody>
          <a:bodyPr lIns="180000" tIns="0" rIns="18000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259632" y="881446"/>
            <a:ext cx="6624735" cy="216024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Image Here]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Large Imag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259632" y="267494"/>
            <a:ext cx="6624736" cy="33843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259632" y="267494"/>
            <a:ext cx="6624735" cy="338437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Image Here]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3651870"/>
            <a:ext cx="6624736" cy="1224136"/>
          </a:xfrm>
          <a:solidFill>
            <a:schemeClr val="accent3"/>
          </a:solidFill>
        </p:spPr>
        <p:txBody>
          <a:bodyPr lIns="180000" tIns="0" rIns="18000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23850" y="915988"/>
            <a:ext cx="8496300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915988"/>
            <a:ext cx="4103688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4716463" y="915988"/>
            <a:ext cx="4103687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01612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“[Enter Quote Here]”</a:t>
            </a:r>
          </a:p>
          <a:p>
            <a:pPr lvl="0"/>
            <a:r>
              <a:rPr lang="en-GB" dirty="0"/>
              <a:t>-- 3 Lines Maximum --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076575"/>
            <a:ext cx="8496300" cy="143986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2931790"/>
            <a:ext cx="3528392" cy="288032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 b="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/>
              <a:t>[Full Name]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3219822"/>
            <a:ext cx="3528392" cy="216024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/>
              <a:t>[Job Title, Company Name]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3075806"/>
            <a:ext cx="72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779662"/>
            <a:ext cx="8496944" cy="107893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/>
            </a:lvl1pPr>
          </a:lstStyle>
          <a:p>
            <a:pPr lvl="0"/>
            <a:r>
              <a:rPr lang="en-US" dirty="0"/>
              <a:t>“[Insert Quote Here]”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1259632" y="1601529"/>
            <a:ext cx="6624736" cy="19442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951233"/>
            <a:ext cx="936104" cy="436848"/>
          </a:xfrm>
          <a:prstGeom prst="rect">
            <a:avLst/>
          </a:prstGeom>
          <a:noFill/>
        </p:spPr>
      </p:pic>
      <p:sp>
        <p:nvSpPr>
          <p:cNvPr id="2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1601529"/>
            <a:ext cx="6192688" cy="115212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tx1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2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475656" y="2846137"/>
            <a:ext cx="4032448" cy="360040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[Full Name]</a:t>
            </a:r>
            <a:endParaRPr lang="en-GB" dirty="0"/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475656" y="3120521"/>
            <a:ext cx="4032448" cy="360040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/>
              <a:t>[Job Title, Company Name]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1475656" y="2780950"/>
            <a:ext cx="6192688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59411"/>
            <a:ext cx="923929" cy="307976"/>
          </a:xfrm>
          <a:prstGeom prst="rect">
            <a:avLst/>
          </a:prstGeom>
          <a:noFill/>
        </p:spPr>
      </p:pic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/>
              <a:t>[Insert High Resolution Background Image / Leave for Default CPI Blue Backdrop]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915816" y="4948014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baseline="0" dirty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2016 </a:t>
            </a:r>
            <a:r>
              <a:rPr lang="en-US" sz="600" dirty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bg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35280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995738" y="915566"/>
            <a:ext cx="4824412" cy="360040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53282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5" y="915988"/>
            <a:ext cx="2879725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37584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435350"/>
            <a:ext cx="8496300" cy="1081088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4104134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915566"/>
            <a:ext cx="4104134" cy="36004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87996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2859782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635646"/>
            <a:ext cx="8496944" cy="187220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[Insert Short Question or Statement Here]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with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0"/>
            <a:ext cx="9144000" cy="5143500"/>
          </a:xfrm>
        </p:spPr>
        <p:txBody>
          <a:bodyPr anchor="t"/>
          <a:lstStyle>
            <a:lvl1pPr marL="0" marR="0" indent="0" algn="ctr" defTabSz="7200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Arial" pitchFamily="34" charset="0"/>
              <a:buNone/>
              <a:tabLst>
                <a:tab pos="0" algn="l"/>
              </a:tabLst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[Insert High Resolution Background Image Here/Leave Blank for Default CPI Blue Background]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563638"/>
            <a:ext cx="8496944" cy="201622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[Insert Short Question or Statement Here]</a:t>
            </a:r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09" y="987574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0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8" y="2819525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574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6" hasCustomPrompt="1"/>
          </p:nvPr>
        </p:nvSpPr>
        <p:spPr>
          <a:xfrm>
            <a:off x="323528" y="2819525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1331641" y="987747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1" y="987574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1331640" y="1891953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1891780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0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1331640" y="2787947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1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787774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2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1331640" y="3692153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2771800" y="3691980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259632" y="1601529"/>
            <a:ext cx="6624736" cy="19442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951230"/>
            <a:ext cx="936104" cy="436848"/>
          </a:xfrm>
          <a:prstGeom prst="rect">
            <a:avLst/>
          </a:prstGeom>
          <a:noFill/>
        </p:spPr>
      </p:pic>
      <p:cxnSp>
        <p:nvCxnSpPr>
          <p:cNvPr id="26" name="Straight Connector 25"/>
          <p:cNvCxnSpPr/>
          <p:nvPr userDrawn="1"/>
        </p:nvCxnSpPr>
        <p:spPr>
          <a:xfrm>
            <a:off x="1475656" y="2780950"/>
            <a:ext cx="6192688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59408"/>
            <a:ext cx="923929" cy="30797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 userDrawn="1"/>
        </p:nvSpPr>
        <p:spPr>
          <a:xfrm>
            <a:off x="1475656" y="1615174"/>
            <a:ext cx="6192688" cy="115212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sz="1800" dirty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475656" y="2878458"/>
            <a:ext cx="864096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</a:p>
        </p:txBody>
      </p:sp>
      <p:sp>
        <p:nvSpPr>
          <p:cNvPr id="30" name="TextBox 29"/>
          <p:cNvSpPr txBox="1"/>
          <p:nvPr userDrawn="1"/>
        </p:nvSpPr>
        <p:spPr>
          <a:xfrm>
            <a:off x="2123728" y="2877198"/>
            <a:ext cx="1656184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/>
              <a:t>[Insert High Resolution Background Image / Leave for Default CPI Blue Backdrop]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971600" y="987724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0" y="987574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971600" y="3395735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3395585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3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971600" y="2192810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192660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1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9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726"/>
            <a:ext cx="2520279" cy="172804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pic>
        <p:nvPicPr>
          <p:cNvPr id="11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2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987574"/>
            <a:ext cx="5976663" cy="1728192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[Insert List Item Name and Description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20" hasCustomPrompt="1"/>
          </p:nvPr>
        </p:nvSpPr>
        <p:spPr>
          <a:xfrm>
            <a:off x="323528" y="2787774"/>
            <a:ext cx="2520279" cy="1728192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2787774"/>
            <a:ext cx="5976664" cy="1728191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[Insert List Item Name and Description Here]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987573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3651871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49" y="987574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8" y="3651872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8" y="987574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7" y="3651872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3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417646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4176463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4644008" y="987574"/>
            <a:ext cx="4176465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4644007" y="3651872"/>
            <a:ext cx="417646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0" y="988069"/>
            <a:ext cx="3600401" cy="359990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2355081"/>
            <a:ext cx="4536504" cy="43269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[REQUIRED: Insert High Resolution Background Image]</a:t>
            </a:r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611560" y="3363839"/>
            <a:ext cx="7920881" cy="122413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355726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[REQUIRED: Insert High Resolution Background Image]</a:t>
            </a:r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44016"/>
            <a:ext cx="7488832" cy="699542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23850" y="915988"/>
            <a:ext cx="8496300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44016"/>
            <a:ext cx="7488832" cy="699542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23850" y="915988"/>
            <a:ext cx="4103688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716463" y="915988"/>
            <a:ext cx="4103687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01612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dirty="0"/>
              <a:t>“[Enter Quote Here]”</a:t>
            </a:r>
          </a:p>
          <a:p>
            <a:pPr lvl="0"/>
            <a:r>
              <a:rPr lang="en-GB" dirty="0"/>
              <a:t>-- 3 Lines Maximum --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076575"/>
            <a:ext cx="8496300" cy="14398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 userDrawn="1"/>
        </p:nvSpPr>
        <p:spPr>
          <a:xfrm>
            <a:off x="2715980" y="2245830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3671900" y="4539481"/>
            <a:ext cx="1800200" cy="408533"/>
            <a:chOff x="3707904" y="4515966"/>
            <a:chExt cx="1800200" cy="408533"/>
          </a:xfrm>
        </p:grpSpPr>
        <p:pic>
          <p:nvPicPr>
            <p:cNvPr id="1029" name="Picture 5" descr="\\cpi03-fs01.uk-cpi.com\users$\craig.edwards\CPI\CPI Presentation Template\Resources\CatapultLogo_WhiteTex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07904" y="4515966"/>
              <a:ext cx="792088" cy="408533"/>
            </a:xfrm>
            <a:prstGeom prst="rect">
              <a:avLst/>
            </a:prstGeom>
            <a:noFill/>
          </p:spPr>
        </p:pic>
        <p:pic>
          <p:nvPicPr>
            <p:cNvPr id="1026" name="Picture 2" descr="\\cpi03-fs01.uk-cpi.com\users$\craig.edwards\CPI\CPI Logo Proposal Presentation\cpinewwhit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016" y="4515966"/>
              <a:ext cx="792088" cy="358090"/>
            </a:xfrm>
            <a:prstGeom prst="rect">
              <a:avLst/>
            </a:prstGeom>
            <a:noFill/>
          </p:spPr>
        </p:pic>
      </p:grp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2931790"/>
            <a:ext cx="3528392" cy="288032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/>
              <a:t>[Full Name]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3219822"/>
            <a:ext cx="3528392" cy="216024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/>
              <a:t>[Job Title, Company Name]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3075806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779662"/>
            <a:ext cx="8496944" cy="107893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“[Insert Quote Here]”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35280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140200" y="915988"/>
            <a:ext cx="4679950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53282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5" y="915988"/>
            <a:ext cx="2879725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37584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435350"/>
            <a:ext cx="8496300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4104134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915566"/>
            <a:ext cx="4104134" cy="36004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87996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2859782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635646"/>
            <a:ext cx="8496944" cy="187220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[Insert Short Question or Statement Here]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4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09" y="2819523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9" y="987574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2819523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pic>
        <p:nvPicPr>
          <p:cNvPr id="9" name="Picture 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1331641" y="987742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1" y="987573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0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1331640" y="1883589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1883420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2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1331640" y="2787943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787774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4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1331640" y="3683789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2771800" y="3683620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4" name="Picture 13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01733"/>
            <a:ext cx="2880320" cy="1344149"/>
          </a:xfrm>
          <a:prstGeom prst="rect">
            <a:avLst/>
          </a:prstGeom>
          <a:noFill/>
        </p:spPr>
      </p:pic>
      <p:pic>
        <p:nvPicPr>
          <p:cNvPr id="3074" name="Picture 2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95175"/>
            <a:ext cx="2880320" cy="1324647"/>
          </a:xfrm>
          <a:prstGeom prst="rect">
            <a:avLst/>
          </a:prstGeom>
          <a:noFill/>
        </p:spPr>
      </p:pic>
      <p:pic>
        <p:nvPicPr>
          <p:cNvPr id="8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6000" y="4537811"/>
            <a:ext cx="792000" cy="264001"/>
          </a:xfrm>
          <a:prstGeom prst="rect">
            <a:avLst/>
          </a:prstGeom>
          <a:noFill/>
        </p:spPr>
      </p:pic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971600" y="987728"/>
            <a:ext cx="1800199" cy="1111724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0" y="987574"/>
            <a:ext cx="5400602" cy="1111870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971600" y="2173759"/>
            <a:ext cx="1800199" cy="11519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2173610"/>
            <a:ext cx="5400602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971600" y="3404250"/>
            <a:ext cx="1800199" cy="111171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3404096"/>
            <a:ext cx="5400602" cy="1111862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1" name="Picture 10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575"/>
            <a:ext cx="2520279" cy="172933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787924"/>
            <a:ext cx="2520279" cy="172918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Medium Resolution Image/Graph/Table/Media]</a:t>
            </a:r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987574"/>
            <a:ext cx="5976663" cy="1728192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[Insert List Item Name and Description Here]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2787774"/>
            <a:ext cx="5976664" cy="1728191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[Insert List Item Name and Description Here]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987573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3651871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987574"/>
            <a:ext cx="2016224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3651872"/>
            <a:ext cx="2016224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9" name="Picture 1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49" y="987574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8" y="3651872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8" y="987574"/>
            <a:ext cx="273630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7" y="3651872"/>
            <a:ext cx="2736305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11" name="Picture 10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417646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4176463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644009" y="987574"/>
            <a:ext cx="4176463" cy="266429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[Insert High Resolution Image/Graph/Table/Media]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644008" y="3651872"/>
            <a:ext cx="4176463" cy="863600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[Insert List Item Name Here]</a:t>
            </a:r>
            <a:endParaRPr lang="en-GB" dirty="0"/>
          </a:p>
        </p:txBody>
      </p:sp>
      <p:pic>
        <p:nvPicPr>
          <p:cNvPr id="9" name="Picture 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0" y="988069"/>
            <a:ext cx="3600401" cy="359990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2355081"/>
            <a:ext cx="4536504" cy="43269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Background Image]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611560" y="3363839"/>
            <a:ext cx="7920881" cy="122413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355726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[REQUIRED: Insert High Resolution Background Image]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cpi03-fs01.uk-cpi.com\users$\craig.edwards\CPI\CPI Presentation Template\Resources\CatapultLogo_WhiteTex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956" y="4467472"/>
            <a:ext cx="792088" cy="408534"/>
          </a:xfrm>
          <a:prstGeom prst="rect">
            <a:avLst/>
          </a:prstGeom>
          <a:noFill/>
        </p:spPr>
      </p:pic>
      <p:pic>
        <p:nvPicPr>
          <p:cNvPr id="1026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01733"/>
            <a:ext cx="2880320" cy="1344149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>
                <a:solidFill>
                  <a:srgbClr val="C6D9F1"/>
                </a:solidFill>
              </a:rPr>
              <a:pPr/>
              <a:t>Wednesday, 09 January 2019</a:t>
            </a:fld>
            <a:endParaRPr lang="en-GB" dirty="0">
              <a:solidFill>
                <a:srgbClr val="C6D9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005695"/>
                </a:solidFill>
              </a:rPr>
              <a:pPr/>
              <a:t>‹#›</a:t>
            </a:fld>
            <a:endParaRPr lang="en-GB" dirty="0">
              <a:solidFill>
                <a:srgbClr val="0056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4026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259632" y="1601529"/>
            <a:ext cx="6624736" cy="19442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C6D9F1"/>
              </a:solidFill>
            </a:endParaRPr>
          </a:p>
        </p:txBody>
      </p:sp>
      <p:pic>
        <p:nvPicPr>
          <p:cNvPr id="2050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951233"/>
            <a:ext cx="936104" cy="436848"/>
          </a:xfrm>
          <a:prstGeom prst="rect">
            <a:avLst/>
          </a:prstGeom>
          <a:noFill/>
        </p:spPr>
      </p:pic>
      <p:sp>
        <p:nvSpPr>
          <p:cNvPr id="2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1601529"/>
            <a:ext cx="6192688" cy="115212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tx1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2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475656" y="2846137"/>
            <a:ext cx="4032448" cy="360040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[Full Name]</a:t>
            </a:r>
            <a:endParaRPr lang="en-GB" dirty="0"/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475656" y="3120521"/>
            <a:ext cx="4032448" cy="360040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/>
              <a:t>[Job Title, Company Name]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1475656" y="2780950"/>
            <a:ext cx="6192688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59411"/>
            <a:ext cx="923929" cy="307976"/>
          </a:xfrm>
          <a:prstGeom prst="rect">
            <a:avLst/>
          </a:prstGeom>
          <a:noFill/>
        </p:spPr>
      </p:pic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/>
              <a:t>[Insert High Resolution Background Image / Leave for Default CPI Blue Backdrop]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915816" y="4948014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600" dirty="0">
                <a:solidFill>
                  <a:srgbClr val="C6D9F1"/>
                </a:solidFill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dirty="0">
                <a:solidFill>
                  <a:srgbClr val="C6D9F1"/>
                </a:solidFill>
                <a:ea typeface="Open Sans Light" pitchFamily="34" charset="0"/>
                <a:cs typeface="Open Sans Light" pitchFamily="34" charset="0"/>
              </a:rPr>
              <a:t> 2016 </a:t>
            </a:r>
            <a:r>
              <a:rPr lang="en-US" sz="600" dirty="0">
                <a:solidFill>
                  <a:srgbClr val="C6D9F1"/>
                </a:solidFill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>
              <a:solidFill>
                <a:srgbClr val="C6D9F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>
                <a:solidFill>
                  <a:srgbClr val="C6D9F1"/>
                </a:solidFill>
              </a:rPr>
              <a:pPr/>
              <a:t>Wednesday, 09 January 2019</a:t>
            </a:fld>
            <a:endParaRPr lang="en-GB" dirty="0">
              <a:solidFill>
                <a:srgbClr val="C6D9F1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005695"/>
                </a:solidFill>
              </a:rPr>
              <a:pPr/>
              <a:t>‹#›</a:t>
            </a:fld>
            <a:endParaRPr lang="en-GB" dirty="0">
              <a:solidFill>
                <a:srgbClr val="0056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82803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259632" y="1601529"/>
            <a:ext cx="6624736" cy="19442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C6D9F1"/>
              </a:solidFill>
            </a:endParaRPr>
          </a:p>
        </p:txBody>
      </p:sp>
      <p:pic>
        <p:nvPicPr>
          <p:cNvPr id="2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951230"/>
            <a:ext cx="936104" cy="436848"/>
          </a:xfrm>
          <a:prstGeom prst="rect">
            <a:avLst/>
          </a:prstGeom>
          <a:noFill/>
        </p:spPr>
      </p:pic>
      <p:cxnSp>
        <p:nvCxnSpPr>
          <p:cNvPr id="26" name="Straight Connector 25"/>
          <p:cNvCxnSpPr/>
          <p:nvPr userDrawn="1"/>
        </p:nvCxnSpPr>
        <p:spPr>
          <a:xfrm>
            <a:off x="1475656" y="2780950"/>
            <a:ext cx="6192688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59408"/>
            <a:ext cx="923929" cy="30797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 userDrawn="1"/>
        </p:nvSpPr>
        <p:spPr>
          <a:xfrm>
            <a:off x="1475656" y="1615174"/>
            <a:ext cx="6192688" cy="115212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dirty="0">
                <a:solidFill>
                  <a:srgbClr val="005695"/>
                </a:solidFill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475656" y="2878458"/>
            <a:ext cx="864096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005695"/>
                </a:solidFill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005695"/>
                </a:solidFill>
                <a:ea typeface="Open Sans" pitchFamily="34" charset="0"/>
                <a:cs typeface="Open Sans" pitchFamily="34" charset="0"/>
              </a:rPr>
              <a:t>Twitter:</a:t>
            </a:r>
          </a:p>
        </p:txBody>
      </p:sp>
      <p:sp>
        <p:nvSpPr>
          <p:cNvPr id="30" name="TextBox 29"/>
          <p:cNvSpPr txBox="1"/>
          <p:nvPr userDrawn="1"/>
        </p:nvSpPr>
        <p:spPr>
          <a:xfrm>
            <a:off x="2123728" y="2877198"/>
            <a:ext cx="1656184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300"/>
              </a:spcBef>
            </a:pPr>
            <a:r>
              <a:rPr lang="en-GB" sz="1100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spcBef>
                <a:spcPts val="300"/>
              </a:spcBef>
            </a:pPr>
            <a:r>
              <a:rPr lang="en-GB" sz="1100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dirty="0" err="1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rgbClr val="262626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/>
              <a:t>[Insert High Resolution Background Image / Leave for Default CPI Blue Backdrop]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>
                <a:solidFill>
                  <a:srgbClr val="C6D9F1"/>
                </a:solidFill>
              </a:rPr>
              <a:pPr/>
              <a:t>Wednesday, 09 January 2019</a:t>
            </a:fld>
            <a:endParaRPr lang="en-GB" dirty="0">
              <a:solidFill>
                <a:srgbClr val="C6D9F1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005695"/>
                </a:solidFill>
              </a:rPr>
              <a:pPr/>
              <a:t>‹#›</a:t>
            </a:fld>
            <a:endParaRPr lang="en-GB" dirty="0">
              <a:solidFill>
                <a:srgbClr val="0056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347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259632" y="1601529"/>
            <a:ext cx="6624736" cy="115212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accent3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2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259632" y="2846137"/>
            <a:ext cx="4248472" cy="360040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[Full Name]</a:t>
            </a:r>
            <a:endParaRPr lang="en-GB" dirty="0"/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259632" y="3120521"/>
            <a:ext cx="4248472" cy="360040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/>
              <a:t>[Job Title, Company Name]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915816" y="4952484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Copyright ©</a:t>
            </a:r>
            <a:r>
              <a:rPr lang="en-GB" sz="600" baseline="0" dirty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2017 </a:t>
            </a:r>
            <a:r>
              <a:rPr lang="en-US" sz="600" dirty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accent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7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51233"/>
            <a:ext cx="936104" cy="436848"/>
          </a:xfrm>
          <a:prstGeom prst="rect">
            <a:avLst/>
          </a:prstGeom>
          <a:noFill/>
        </p:spPr>
      </p:pic>
      <p:cxnSp>
        <p:nvCxnSpPr>
          <p:cNvPr id="19" name="Straight Connector 18"/>
          <p:cNvCxnSpPr/>
          <p:nvPr userDrawn="1"/>
        </p:nvCxnSpPr>
        <p:spPr>
          <a:xfrm>
            <a:off x="1259632" y="2787774"/>
            <a:ext cx="6624736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 userDrawn="1"/>
        </p:nvSpPr>
        <p:spPr>
          <a:xfrm>
            <a:off x="2715980" y="2245830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>
                <a:solidFill>
                  <a:srgbClr val="C6D9F1"/>
                </a:solidFill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3671900" y="4539481"/>
            <a:ext cx="1800200" cy="408533"/>
            <a:chOff x="3707904" y="4515966"/>
            <a:chExt cx="1800200" cy="408533"/>
          </a:xfrm>
        </p:grpSpPr>
        <p:pic>
          <p:nvPicPr>
            <p:cNvPr id="1029" name="Picture 5" descr="\\cpi03-fs01.uk-cpi.com\users$\craig.edwards\CPI\CPI Presentation Template\Resources\CatapultLogo_WhiteTex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07904" y="4515966"/>
              <a:ext cx="792088" cy="408533"/>
            </a:xfrm>
            <a:prstGeom prst="rect">
              <a:avLst/>
            </a:prstGeom>
            <a:noFill/>
          </p:spPr>
        </p:pic>
        <p:pic>
          <p:nvPicPr>
            <p:cNvPr id="1026" name="Picture 2" descr="\\cpi03-fs01.uk-cpi.com\users$\craig.edwards\CPI\CPI Logo Proposal Presentation\cpinewwhit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016" y="4515966"/>
              <a:ext cx="792088" cy="358090"/>
            </a:xfrm>
            <a:prstGeom prst="rect">
              <a:avLst/>
            </a:prstGeom>
            <a:noFill/>
          </p:spPr>
        </p:pic>
      </p:grp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>
                <a:solidFill>
                  <a:srgbClr val="C6D9F1"/>
                </a:solidFill>
              </a:rPr>
              <a:pPr/>
              <a:t>Wednesday, 09 January 2019</a:t>
            </a:fld>
            <a:endParaRPr lang="en-GB" dirty="0">
              <a:solidFill>
                <a:srgbClr val="C6D9F1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005695"/>
                </a:solidFill>
              </a:rPr>
              <a:pPr/>
              <a:t>‹#›</a:t>
            </a:fld>
            <a:endParaRPr lang="en-GB" dirty="0">
              <a:solidFill>
                <a:srgbClr val="0056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353549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01733"/>
            <a:ext cx="2880320" cy="1344149"/>
          </a:xfrm>
          <a:prstGeom prst="rect">
            <a:avLst/>
          </a:prstGeom>
          <a:noFill/>
        </p:spPr>
      </p:pic>
      <p:pic>
        <p:nvPicPr>
          <p:cNvPr id="3074" name="Picture 2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95175"/>
            <a:ext cx="2880320" cy="1324647"/>
          </a:xfrm>
          <a:prstGeom prst="rect">
            <a:avLst/>
          </a:prstGeom>
          <a:noFill/>
        </p:spPr>
      </p:pic>
      <p:pic>
        <p:nvPicPr>
          <p:cNvPr id="8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6000" y="4537811"/>
            <a:ext cx="792000" cy="264001"/>
          </a:xfrm>
          <a:prstGeom prst="rect">
            <a:avLst/>
          </a:prstGeom>
          <a:noFill/>
        </p:spPr>
      </p:pic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>
                <a:solidFill>
                  <a:srgbClr val="525762"/>
                </a:solidFill>
              </a:rPr>
              <a:pPr/>
              <a:t>Wednesday, 09 January 2019</a:t>
            </a:fld>
            <a:endParaRPr lang="en-GB" dirty="0">
              <a:solidFill>
                <a:srgbClr val="525762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>
              <a:solidFill>
                <a:srgbClr val="262626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43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>
              <a:solidFill>
                <a:srgbClr val="262626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259632" y="1601529"/>
            <a:ext cx="6624736" cy="115212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accent3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2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259632" y="2846137"/>
            <a:ext cx="4248472" cy="360040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[Full Name]</a:t>
            </a:r>
            <a:endParaRPr lang="en-GB" dirty="0"/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259632" y="3120521"/>
            <a:ext cx="4248472" cy="360040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/>
              <a:t>[Job Title, Company Name]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915816" y="4952484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600" dirty="0">
                <a:solidFill>
                  <a:srgbClr val="525762"/>
                </a:solidFill>
                <a:ea typeface="Open Sans Light" pitchFamily="34" charset="0"/>
                <a:cs typeface="Open Sans Light" pitchFamily="34" charset="0"/>
              </a:rPr>
              <a:t>Copyright ©</a:t>
            </a:r>
            <a:r>
              <a:rPr lang="en-GB" sz="600" dirty="0">
                <a:solidFill>
                  <a:srgbClr val="525762"/>
                </a:solidFill>
                <a:ea typeface="Open Sans Light" pitchFamily="34" charset="0"/>
                <a:cs typeface="Open Sans Light" pitchFamily="34" charset="0"/>
              </a:rPr>
              <a:t> 2017 </a:t>
            </a:r>
            <a:r>
              <a:rPr lang="en-US" sz="600" dirty="0">
                <a:solidFill>
                  <a:srgbClr val="525762"/>
                </a:solidFill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>
              <a:solidFill>
                <a:srgbClr val="525762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>
                <a:solidFill>
                  <a:srgbClr val="525762"/>
                </a:solidFill>
              </a:rPr>
              <a:pPr/>
              <a:t>Wednesday, 09 January 2019</a:t>
            </a:fld>
            <a:endParaRPr lang="en-GB" dirty="0">
              <a:solidFill>
                <a:srgbClr val="52576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7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51233"/>
            <a:ext cx="936104" cy="436848"/>
          </a:xfrm>
          <a:prstGeom prst="rect">
            <a:avLst/>
          </a:prstGeom>
          <a:noFill/>
        </p:spPr>
      </p:pic>
      <p:cxnSp>
        <p:nvCxnSpPr>
          <p:cNvPr id="19" name="Straight Connector 18"/>
          <p:cNvCxnSpPr/>
          <p:nvPr userDrawn="1"/>
        </p:nvCxnSpPr>
        <p:spPr>
          <a:xfrm>
            <a:off x="1259632" y="2787774"/>
            <a:ext cx="6624736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993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1259632" y="1615174"/>
            <a:ext cx="6624736" cy="115212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>
                <a:solidFill>
                  <a:srgbClr val="005695"/>
                </a:solidFill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2748"/>
                </a:solidFill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dirty="0">
                <a:solidFill>
                  <a:srgbClr val="005695"/>
                </a:solidFill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259632" y="2878458"/>
            <a:ext cx="864096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005695"/>
                </a:solidFill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005695"/>
                </a:solidFill>
                <a:ea typeface="Open Sans" pitchFamily="34" charset="0"/>
                <a:cs typeface="Open Sans" pitchFamily="34" charset="0"/>
              </a:rPr>
              <a:t>Twitter: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1907704" y="2877198"/>
            <a:ext cx="1656184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300"/>
              </a:spcBef>
            </a:pPr>
            <a:r>
              <a:rPr lang="en-GB" sz="1100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spcBef>
                <a:spcPts val="300"/>
              </a:spcBef>
            </a:pPr>
            <a:r>
              <a:rPr lang="en-GB" sz="1100" dirty="0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dirty="0" err="1">
                <a:solidFill>
                  <a:srgbClr val="262626"/>
                </a:solidFill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rgbClr val="262626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>
                <a:solidFill>
                  <a:srgbClr val="525762"/>
                </a:solidFill>
              </a:rPr>
              <a:pPr/>
              <a:t>Wednesday, 09 January 2019</a:t>
            </a:fld>
            <a:endParaRPr lang="en-GB" dirty="0">
              <a:solidFill>
                <a:srgbClr val="525762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>
              <a:solidFill>
                <a:srgbClr val="262626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2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51233"/>
            <a:ext cx="936104" cy="436848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 userDrawn="1"/>
        </p:nvCxnSpPr>
        <p:spPr>
          <a:xfrm>
            <a:off x="1259632" y="2787774"/>
            <a:ext cx="6624736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3317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3669804" y="4534484"/>
            <a:ext cx="1804392" cy="369640"/>
            <a:chOff x="3669804" y="4459758"/>
            <a:chExt cx="1804392" cy="369640"/>
          </a:xfrm>
        </p:grpSpPr>
        <p:pic>
          <p:nvPicPr>
            <p:cNvPr id="11" name="Picture 2" descr="\\cpi03-fs01.uk-cpi.com\users$\craig.edwards\CPI\CPI Logo Proposal Presentation\CPINew_BlueGrey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82108" y="4459758"/>
              <a:ext cx="792088" cy="369640"/>
            </a:xfrm>
            <a:prstGeom prst="rect">
              <a:avLst/>
            </a:prstGeom>
            <a:noFill/>
          </p:spPr>
        </p:pic>
        <p:pic>
          <p:nvPicPr>
            <p:cNvPr id="12" name="Picture 3" descr="\\cpi03-fs01.uk-cpi.com\users$\craig.edwards\CPI\CPI Presentation Template\Resources\CatapultLogo_CPIBlu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9804" y="4535736"/>
              <a:ext cx="804788" cy="268263"/>
            </a:xfrm>
            <a:prstGeom prst="rect">
              <a:avLst/>
            </a:prstGeom>
            <a:noFill/>
          </p:spPr>
        </p:pic>
      </p:grpSp>
      <p:sp>
        <p:nvSpPr>
          <p:cNvPr id="23" name="TextBox 22"/>
          <p:cNvSpPr txBox="1"/>
          <p:nvPr userDrawn="1"/>
        </p:nvSpPr>
        <p:spPr>
          <a:xfrm>
            <a:off x="2715980" y="2245830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>
                <a:solidFill>
                  <a:srgbClr val="005695"/>
                </a:solidFill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>
                <a:solidFill>
                  <a:srgbClr val="525762"/>
                </a:solidFill>
              </a:rPr>
              <a:pPr/>
              <a:t>Wednesday, 09 January 2019</a:t>
            </a:fld>
            <a:endParaRPr lang="en-GB" dirty="0">
              <a:solidFill>
                <a:srgbClr val="525762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>
              <a:solidFill>
                <a:srgbClr val="262626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37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23850" y="915988"/>
            <a:ext cx="8496300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100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915988"/>
            <a:ext cx="4103688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4716463" y="915988"/>
            <a:ext cx="4103687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619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01612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076575"/>
            <a:ext cx="8496300" cy="143986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7182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2931790"/>
            <a:ext cx="3528392" cy="288032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 b="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3219822"/>
            <a:ext cx="3528392" cy="216024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3075806"/>
            <a:ext cx="72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779662"/>
            <a:ext cx="8496944" cy="107893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/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8386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35280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995738" y="915566"/>
            <a:ext cx="4824412" cy="360040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465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1259632" y="1615174"/>
            <a:ext cx="6624736" cy="115212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>
                <a:solidFill>
                  <a:schemeClr val="accent4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sz="1800" dirty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259632" y="2878458"/>
            <a:ext cx="864096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1907704" y="2877198"/>
            <a:ext cx="1656184" cy="5616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51233"/>
            <a:ext cx="936104" cy="436848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 userDrawn="1"/>
        </p:nvCxnSpPr>
        <p:spPr>
          <a:xfrm>
            <a:off x="1259632" y="2787774"/>
            <a:ext cx="6624736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53282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5" y="915988"/>
            <a:ext cx="2879725" cy="3600450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4425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37584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435350"/>
            <a:ext cx="8496300" cy="1081088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4763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06603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4104134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915566"/>
            <a:ext cx="4104134" cy="36004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24523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87996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2859782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1624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635646"/>
            <a:ext cx="8496944" cy="187220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5614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with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0"/>
            <a:ext cx="9144000" cy="5143500"/>
          </a:xfrm>
        </p:spPr>
        <p:txBody>
          <a:bodyPr anchor="t"/>
          <a:lstStyle>
            <a:lvl1pPr marL="0" marR="0" indent="0" algn="ctr" defTabSz="7200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Arial" pitchFamily="34" charset="0"/>
              <a:buNone/>
              <a:tabLst>
                <a:tab pos="0" algn="l"/>
              </a:tabLst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[Insert High Resolution Background Image Here/Leave Blank for Default CPI Blue Background]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563638"/>
            <a:ext cx="8496944" cy="201622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3710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09" y="987574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0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8" y="2819525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574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6" hasCustomPrompt="1"/>
          </p:nvPr>
        </p:nvSpPr>
        <p:spPr>
          <a:xfrm>
            <a:off x="323528" y="2819525"/>
            <a:ext cx="4176463" cy="1696441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262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1331641" y="987747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1" y="987574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1331640" y="1891953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1891780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0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1331640" y="2787947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1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787774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2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1331640" y="3692153"/>
            <a:ext cx="1440159" cy="823813"/>
          </a:xfrm>
          <a:solidFill>
            <a:schemeClr val="bg2"/>
          </a:solidFill>
          <a:effectLst/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2771800" y="3691980"/>
            <a:ext cx="5040560" cy="823342"/>
          </a:xfrm>
          <a:solidFill>
            <a:schemeClr val="bg2"/>
          </a:solidFill>
          <a:effectLst/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08191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971600" y="987724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0" y="987574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971600" y="3395735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3395585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3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971600" y="2192810"/>
            <a:ext cx="1800199" cy="1120231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192660"/>
            <a:ext cx="5400601" cy="112037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1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856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3669804" y="4534484"/>
            <a:ext cx="1804392" cy="369640"/>
            <a:chOff x="3669804" y="4459758"/>
            <a:chExt cx="1804392" cy="369640"/>
          </a:xfrm>
        </p:grpSpPr>
        <p:pic>
          <p:nvPicPr>
            <p:cNvPr id="11" name="Picture 2" descr="\\cpi03-fs01.uk-cpi.com\users$\craig.edwards\CPI\CPI Logo Proposal Presentation\CPINew_BlueGrey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82108" y="4459758"/>
              <a:ext cx="792088" cy="369640"/>
            </a:xfrm>
            <a:prstGeom prst="rect">
              <a:avLst/>
            </a:prstGeom>
            <a:noFill/>
          </p:spPr>
        </p:pic>
        <p:pic>
          <p:nvPicPr>
            <p:cNvPr id="12" name="Picture 3" descr="\\cpi03-fs01.uk-cpi.com\users$\craig.edwards\CPI\CPI Presentation Template\Resources\CatapultLogo_CPIBlu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9804" y="4535736"/>
              <a:ext cx="804788" cy="268263"/>
            </a:xfrm>
            <a:prstGeom prst="rect">
              <a:avLst/>
            </a:prstGeom>
            <a:noFill/>
          </p:spPr>
        </p:pic>
      </p:grpSp>
      <p:sp>
        <p:nvSpPr>
          <p:cNvPr id="23" name="TextBox 22"/>
          <p:cNvSpPr txBox="1"/>
          <p:nvPr userDrawn="1"/>
        </p:nvSpPr>
        <p:spPr>
          <a:xfrm>
            <a:off x="2715980" y="2245830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9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987726"/>
            <a:ext cx="2520279" cy="172804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pic>
        <p:nvPicPr>
          <p:cNvPr id="11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12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987574"/>
            <a:ext cx="5976663" cy="1728192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20" hasCustomPrompt="1"/>
          </p:nvPr>
        </p:nvSpPr>
        <p:spPr>
          <a:xfrm>
            <a:off x="323528" y="2787774"/>
            <a:ext cx="2520279" cy="1728192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2787774"/>
            <a:ext cx="5976664" cy="1728191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25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987573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3651871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987574"/>
            <a:ext cx="2016224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3651872"/>
            <a:ext cx="2016224" cy="863600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0901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49" y="987574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8" y="3651872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8" y="987574"/>
            <a:ext cx="273630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7" y="3651872"/>
            <a:ext cx="273630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3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2299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3"/>
            <a:ext cx="4176463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7" y="3651871"/>
            <a:ext cx="4176463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4644008" y="987574"/>
            <a:ext cx="4176465" cy="26642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4644007" y="3651872"/>
            <a:ext cx="4176465" cy="863600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6245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0" y="988069"/>
            <a:ext cx="3600401" cy="359990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2355081"/>
            <a:ext cx="4536504" cy="43269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56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611560" y="3363839"/>
            <a:ext cx="7920881" cy="1224135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355726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1474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44016"/>
            <a:ext cx="7488832" cy="699542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23850" y="915988"/>
            <a:ext cx="8496300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982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44016"/>
            <a:ext cx="7488832" cy="699542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23850" y="915988"/>
            <a:ext cx="4103688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716463" y="915988"/>
            <a:ext cx="4103687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7999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01612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076575"/>
            <a:ext cx="8496300" cy="14398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2643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2931790"/>
            <a:ext cx="3528392" cy="288032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3219822"/>
            <a:ext cx="3528392" cy="216024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3075806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779662"/>
            <a:ext cx="8496944" cy="107893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5719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259632" y="1957798"/>
            <a:ext cx="6624736" cy="122413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475656" y="1957798"/>
            <a:ext cx="6192688" cy="1224136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[Section Title]</a:t>
            </a:r>
            <a:endParaRPr lang="en-GB" dirty="0"/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6037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35280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140200" y="915988"/>
            <a:ext cx="4679950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917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987575"/>
            <a:ext cx="5328270" cy="3600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5" y="915988"/>
            <a:ext cx="2879725" cy="3600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6355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237584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435350"/>
            <a:ext cx="8496300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70921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8496300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8678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15988"/>
            <a:ext cx="4104134" cy="359997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915566"/>
            <a:ext cx="4104134" cy="36004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6835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987996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2859782"/>
            <a:ext cx="8496300" cy="1655762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2607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635646"/>
            <a:ext cx="8496944" cy="1872208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3525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8" y="987574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09" y="2819523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9" y="987574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2819523"/>
            <a:ext cx="4176463" cy="1696443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9" name="Picture 8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2703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1331641" y="987742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1" y="987573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0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1331640" y="1883589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1883420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2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1331640" y="2787943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2787774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4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1331640" y="3683789"/>
            <a:ext cx="1440159" cy="8321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2771800" y="3683620"/>
            <a:ext cx="5040560" cy="831701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4" name="Picture 13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3163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23478"/>
            <a:ext cx="7488832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971600" y="987728"/>
            <a:ext cx="1800199" cy="1111724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71800" y="987574"/>
            <a:ext cx="5400602" cy="1111870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971600" y="2173759"/>
            <a:ext cx="1800199" cy="115197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0" y="2173610"/>
            <a:ext cx="5400602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971600" y="3404250"/>
            <a:ext cx="1800199" cy="111171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71800" y="3404096"/>
            <a:ext cx="5400602" cy="1111862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1" name="Picture 10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092" y="314102"/>
            <a:ext cx="720080" cy="331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43805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9" Type="http://schemas.openxmlformats.org/officeDocument/2006/relationships/slideLayout" Target="../slideLayouts/slideLayout54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42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slideLayout" Target="../slideLayouts/slideLayout53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41" Type="http://schemas.openxmlformats.org/officeDocument/2006/relationships/slideLayout" Target="../slideLayouts/slideLayout56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5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26" Type="http://schemas.openxmlformats.org/officeDocument/2006/relationships/slideLayout" Target="../slideLayouts/slideLayout90.xml"/><Relationship Id="rId39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85.xml"/><Relationship Id="rId34" Type="http://schemas.openxmlformats.org/officeDocument/2006/relationships/slideLayout" Target="../slideLayouts/slideLayout98.xml"/><Relationship Id="rId42" Type="http://schemas.openxmlformats.org/officeDocument/2006/relationships/theme" Target="../theme/theme5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33" Type="http://schemas.openxmlformats.org/officeDocument/2006/relationships/slideLayout" Target="../slideLayouts/slideLayout97.xml"/><Relationship Id="rId38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20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3.xml"/><Relationship Id="rId41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88.xml"/><Relationship Id="rId32" Type="http://schemas.openxmlformats.org/officeDocument/2006/relationships/slideLayout" Target="../slideLayouts/slideLayout96.xml"/><Relationship Id="rId37" Type="http://schemas.openxmlformats.org/officeDocument/2006/relationships/slideLayout" Target="../slideLayouts/slideLayout101.xml"/><Relationship Id="rId40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slideLayout" Target="../slideLayouts/slideLayout92.xml"/><Relationship Id="rId36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74.xml"/><Relationship Id="rId19" Type="http://schemas.openxmlformats.org/officeDocument/2006/relationships/slideLayout" Target="../slideLayouts/slideLayout83.xml"/><Relationship Id="rId31" Type="http://schemas.openxmlformats.org/officeDocument/2006/relationships/slideLayout" Target="../slideLayouts/slideLayout95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Relationship Id="rId30" Type="http://schemas.openxmlformats.org/officeDocument/2006/relationships/slideLayout" Target="../slideLayouts/slideLayout94.xml"/><Relationship Id="rId35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59" r:id="rId2"/>
    <p:sldLayoutId id="2147483659" r:id="rId3"/>
    <p:sldLayoutId id="2147483660" r:id="rId4"/>
    <p:sldLayoutId id="2147484105" r:id="rId5"/>
    <p:sldLayoutId id="2147484106" r:id="rId6"/>
    <p:sldLayoutId id="2147484107" r:id="rId7"/>
    <p:sldLayoutId id="2147484108" r:id="rId8"/>
  </p:sldLayoutIdLst>
  <p:transition>
    <p:fade/>
  </p:transition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300" kern="1200">
          <a:solidFill>
            <a:schemeClr val="bg2"/>
          </a:solidFill>
          <a:latin typeface="+mj-lt"/>
          <a:ea typeface="Open Sans" pitchFamily="34" charset="0"/>
          <a:cs typeface="Open Sans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33" r:id="rId5"/>
    <p:sldLayoutId id="2147484034" r:id="rId6"/>
    <p:sldLayoutId id="2147484035" r:id="rId7"/>
  </p:sldLayoutIdLst>
  <p:transition>
    <p:fade/>
  </p:transition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3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t>Wednesday, 09 January 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  <p:sldLayoutId id="2147484074" r:id="rId12"/>
    <p:sldLayoutId id="2147484075" r:id="rId13"/>
    <p:sldLayoutId id="2147484076" r:id="rId14"/>
    <p:sldLayoutId id="2147484077" r:id="rId15"/>
    <p:sldLayoutId id="2147484078" r:id="rId16"/>
    <p:sldLayoutId id="2147484079" r:id="rId17"/>
    <p:sldLayoutId id="2147484080" r:id="rId18"/>
    <p:sldLayoutId id="2147484081" r:id="rId19"/>
    <p:sldLayoutId id="2147484082" r:id="rId20"/>
    <p:sldLayoutId id="2147484083" r:id="rId21"/>
    <p:sldLayoutId id="2147484087" r:id="rId22"/>
    <p:sldLayoutId id="2147484088" r:id="rId23"/>
    <p:sldLayoutId id="2147484089" r:id="rId24"/>
    <p:sldLayoutId id="2147484090" r:id="rId25"/>
    <p:sldLayoutId id="2147484091" r:id="rId26"/>
    <p:sldLayoutId id="2147484092" r:id="rId27"/>
    <p:sldLayoutId id="2147484093" r:id="rId28"/>
    <p:sldLayoutId id="2147484094" r:id="rId29"/>
    <p:sldLayoutId id="2147484095" r:id="rId30"/>
    <p:sldLayoutId id="2147484096" r:id="rId31"/>
    <p:sldLayoutId id="2147484097" r:id="rId32"/>
    <p:sldLayoutId id="2147484098" r:id="rId33"/>
    <p:sldLayoutId id="2147484099" r:id="rId34"/>
    <p:sldLayoutId id="2147484100" r:id="rId35"/>
    <p:sldLayoutId id="2147484101" r:id="rId36"/>
    <p:sldLayoutId id="2147484102" r:id="rId37"/>
    <p:sldLayoutId id="2147484103" r:id="rId38"/>
    <p:sldLayoutId id="2147484104" r:id="rId39"/>
    <p:sldLayoutId id="2147484109" r:id="rId40"/>
    <p:sldLayoutId id="2147484110" r:id="rId41"/>
  </p:sldLayoutIdLst>
  <p:transition>
    <p:fade/>
  </p:transition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3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4857766"/>
            <a:ext cx="2000264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>
                <a:solidFill>
                  <a:srgbClr val="C6D9F1"/>
                </a:solidFill>
              </a:rPr>
              <a:pPr/>
              <a:t>Wednesday, 09 January 2019</a:t>
            </a:fld>
            <a:endParaRPr lang="en-GB" dirty="0">
              <a:solidFill>
                <a:srgbClr val="C6D9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4857766"/>
            <a:ext cx="5680177" cy="2857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b="1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090" y="4857766"/>
            <a:ext cx="328586" cy="285734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8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>
                <a:solidFill>
                  <a:srgbClr val="005695"/>
                </a:solidFill>
              </a:rPr>
              <a:pPr/>
              <a:t>‹#›</a:t>
            </a:fld>
            <a:endParaRPr lang="en-GB" dirty="0">
              <a:solidFill>
                <a:srgbClr val="0056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</p:sldLayoutIdLst>
  <p:transition>
    <p:fade/>
  </p:transition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300" kern="1200">
          <a:solidFill>
            <a:schemeClr val="bg2"/>
          </a:solidFill>
          <a:latin typeface="+mj-lt"/>
          <a:ea typeface="Open Sans" pitchFamily="34" charset="0"/>
          <a:cs typeface="Open Sans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64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  <p:sldLayoutId id="2147484132" r:id="rId12"/>
    <p:sldLayoutId id="2147484133" r:id="rId13"/>
    <p:sldLayoutId id="2147484134" r:id="rId14"/>
    <p:sldLayoutId id="2147484135" r:id="rId15"/>
    <p:sldLayoutId id="2147484136" r:id="rId16"/>
    <p:sldLayoutId id="2147484137" r:id="rId17"/>
    <p:sldLayoutId id="2147484138" r:id="rId18"/>
    <p:sldLayoutId id="2147484139" r:id="rId19"/>
    <p:sldLayoutId id="2147484140" r:id="rId20"/>
    <p:sldLayoutId id="2147484141" r:id="rId21"/>
    <p:sldLayoutId id="2147484142" r:id="rId22"/>
    <p:sldLayoutId id="2147484143" r:id="rId23"/>
    <p:sldLayoutId id="2147484144" r:id="rId24"/>
    <p:sldLayoutId id="2147484145" r:id="rId25"/>
    <p:sldLayoutId id="2147484146" r:id="rId26"/>
    <p:sldLayoutId id="2147484147" r:id="rId27"/>
    <p:sldLayoutId id="2147484148" r:id="rId28"/>
    <p:sldLayoutId id="2147484149" r:id="rId29"/>
    <p:sldLayoutId id="2147484150" r:id="rId30"/>
    <p:sldLayoutId id="2147484151" r:id="rId31"/>
    <p:sldLayoutId id="2147484152" r:id="rId32"/>
    <p:sldLayoutId id="2147484153" r:id="rId33"/>
    <p:sldLayoutId id="2147484154" r:id="rId34"/>
    <p:sldLayoutId id="2147484155" r:id="rId35"/>
    <p:sldLayoutId id="2147484156" r:id="rId36"/>
    <p:sldLayoutId id="2147484157" r:id="rId37"/>
    <p:sldLayoutId id="2147484158" r:id="rId38"/>
    <p:sldLayoutId id="2147484159" r:id="rId39"/>
    <p:sldLayoutId id="2147484160" r:id="rId40"/>
    <p:sldLayoutId id="2147484161" r:id="rId41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27133"/>
            <a:ext cx="3456384" cy="1131590"/>
          </a:xfrm>
        </p:spPr>
        <p:txBody>
          <a:bodyPr/>
          <a:lstStyle/>
          <a:p>
            <a:r>
              <a:rPr lang="en-GB" sz="2800" dirty="0" smtClean="0">
                <a:latin typeface="FoundrySterling-Book" panose="020B0604020202020204" charset="0"/>
                <a:cs typeface="FoundrySterling-Book" panose="020B0604020202020204" charset="0"/>
              </a:rPr>
              <a:t>MMIC Project </a:t>
            </a:r>
            <a:r>
              <a:rPr lang="en-GB" sz="2800" dirty="0" smtClean="0">
                <a:latin typeface="FoundrySterling-Book" panose="020B0604020202020204" charset="0"/>
                <a:cs typeface="FoundrySterling-Book" panose="020B0604020202020204" charset="0"/>
              </a:rPr>
              <a:t>Delivery Organisation</a:t>
            </a:r>
            <a:endParaRPr lang="en-GB" sz="2800" dirty="0">
              <a:latin typeface="FoundrySterling-Book" panose="020B0604020202020204" charset="0"/>
              <a:cs typeface="FoundrySterling-Book" panose="020B060402020202020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379081882"/>
              </p:ext>
            </p:extLst>
          </p:nvPr>
        </p:nvGraphicFramePr>
        <p:xfrm>
          <a:off x="649901" y="182200"/>
          <a:ext cx="8496944" cy="496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23913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Intro and Exi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Premium">
      <a:majorFont>
        <a:latin typeface="FoundrySterling-Book"/>
        <a:ea typeface=""/>
        <a:cs typeface=""/>
      </a:majorFont>
      <a:minorFont>
        <a:latin typeface="FoundrySterling-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. Section Header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Premium">
      <a:majorFont>
        <a:latin typeface="FoundrySterling-Book"/>
        <a:ea typeface=""/>
        <a:cs typeface=""/>
      </a:majorFont>
      <a:minorFont>
        <a:latin typeface="FoundrySterling-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. Conten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Premium">
      <a:majorFont>
        <a:latin typeface="FoundrySterling-Book"/>
        <a:ea typeface=""/>
        <a:cs typeface=""/>
      </a:majorFont>
      <a:minorFont>
        <a:latin typeface="FoundrySterling-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1. Intro and Exi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Premium">
      <a:majorFont>
        <a:latin typeface="FoundrySterling-Book"/>
        <a:ea typeface=""/>
        <a:cs typeface=""/>
      </a:majorFont>
      <a:minorFont>
        <a:latin typeface="FoundrySterling-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3. Conten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CPIPresentationTemplate_140120-02</Template>
  <TotalTime>0</TotalTime>
  <Words>44</Words>
  <Application>Microsoft Office PowerPoint</Application>
  <PresentationFormat>On-screen Show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FoundrySterling-Book</vt:lpstr>
      <vt:lpstr>Arial</vt:lpstr>
      <vt:lpstr>Open Sans</vt:lpstr>
      <vt:lpstr>Open Sans Light</vt:lpstr>
      <vt:lpstr>1. Intro and Exit Slides</vt:lpstr>
      <vt:lpstr>2. Section Header Slides</vt:lpstr>
      <vt:lpstr>3. Content Slides</vt:lpstr>
      <vt:lpstr>1_1. Intro and Exit Slides</vt:lpstr>
      <vt:lpstr>1_3. Content Slides</vt:lpstr>
      <vt:lpstr>MMIC Project Delivery Organisation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2014-02-10T09:00:28Z</dcterms:created>
  <dcterms:modified xsi:type="dcterms:W3CDTF">2019-01-09T08:42:53Z</dcterms:modified>
</cp:coreProperties>
</file>