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87" r:id="rId5"/>
    <p:sldMasterId id="2147483705" r:id="rId6"/>
    <p:sldMasterId id="2147483723" r:id="rId7"/>
  </p:sldMasterIdLst>
  <p:notesMasterIdLst>
    <p:notesMasterId r:id="rId27"/>
  </p:notesMasterIdLst>
  <p:sldIdLst>
    <p:sldId id="461" r:id="rId8"/>
    <p:sldId id="460" r:id="rId9"/>
    <p:sldId id="451" r:id="rId10"/>
    <p:sldId id="469" r:id="rId11"/>
    <p:sldId id="284" r:id="rId12"/>
    <p:sldId id="376" r:id="rId13"/>
    <p:sldId id="381" r:id="rId14"/>
    <p:sldId id="448" r:id="rId15"/>
    <p:sldId id="452" r:id="rId16"/>
    <p:sldId id="458" r:id="rId17"/>
    <p:sldId id="466" r:id="rId18"/>
    <p:sldId id="457" r:id="rId19"/>
    <p:sldId id="456" r:id="rId20"/>
    <p:sldId id="266" r:id="rId21"/>
    <p:sldId id="463" r:id="rId22"/>
    <p:sldId id="464" r:id="rId23"/>
    <p:sldId id="454" r:id="rId24"/>
    <p:sldId id="455" r:id="rId25"/>
    <p:sldId id="468" r:id="rId26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670419-8516-31AF-9E0A-E9F559D0915E}" name="Richard Bridge" initials="RB" userId="S::Richard.Bridge@defra.gov.uk::dd233a91-31bf-425c-9e3d-1fe1dc1d024c" providerId="AD"/>
  <p188:author id="{39F52120-80FD-D426-40C1-5C97BED4CB03}" name="Tully, Emma" initials="TE" userId="S::emma.tully@defra.gov.uk::c84cc0d4-dd75-465a-a9ed-46b6c51e79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79" autoAdjust="0"/>
  </p:normalViewPr>
  <p:slideViewPr>
    <p:cSldViewPr snapToGrid="0">
      <p:cViewPr varScale="1">
        <p:scale>
          <a:sx n="92" d="100"/>
          <a:sy n="92" d="100"/>
        </p:scale>
        <p:origin x="21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goora, Jasmeet" userId="S::jasmeet.phagoora@defra.gov.uk::8d56bc84-c9f8-4df1-9120-76701ffe2119" providerId="AD" clId="Web-{C18D9F52-DF4F-6C23-6EE9-1B14ABBE1F4B}"/>
    <pc:docChg chg="modSld">
      <pc:chgData name="Phagoora, Jasmeet" userId="S::jasmeet.phagoora@defra.gov.uk::8d56bc84-c9f8-4df1-9120-76701ffe2119" providerId="AD" clId="Web-{C18D9F52-DF4F-6C23-6EE9-1B14ABBE1F4B}" dt="2023-01-09T17:09:31.307" v="7" actId="14100"/>
      <pc:docMkLst>
        <pc:docMk/>
      </pc:docMkLst>
      <pc:sldChg chg="modSp">
        <pc:chgData name="Phagoora, Jasmeet" userId="S::jasmeet.phagoora@defra.gov.uk::8d56bc84-c9f8-4df1-9120-76701ffe2119" providerId="AD" clId="Web-{C18D9F52-DF4F-6C23-6EE9-1B14ABBE1F4B}" dt="2023-01-09T17:08:37.478" v="6" actId="20577"/>
        <pc:sldMkLst>
          <pc:docMk/>
          <pc:sldMk cId="1528351606" sldId="463"/>
        </pc:sldMkLst>
        <pc:spChg chg="mod">
          <ac:chgData name="Phagoora, Jasmeet" userId="S::jasmeet.phagoora@defra.gov.uk::8d56bc84-c9f8-4df1-9120-76701ffe2119" providerId="AD" clId="Web-{C18D9F52-DF4F-6C23-6EE9-1B14ABBE1F4B}" dt="2023-01-09T17:08:37.478" v="6" actId="20577"/>
          <ac:spMkLst>
            <pc:docMk/>
            <pc:sldMk cId="1528351606" sldId="463"/>
            <ac:spMk id="11" creationId="{4E8E9F2F-6944-9459-25A4-8CFD931310AF}"/>
          </ac:spMkLst>
        </pc:spChg>
      </pc:sldChg>
      <pc:sldChg chg="modSp">
        <pc:chgData name="Phagoora, Jasmeet" userId="S::jasmeet.phagoora@defra.gov.uk::8d56bc84-c9f8-4df1-9120-76701ffe2119" providerId="AD" clId="Web-{C18D9F52-DF4F-6C23-6EE9-1B14ABBE1F4B}" dt="2023-01-09T17:09:31.307" v="7" actId="14100"/>
        <pc:sldMkLst>
          <pc:docMk/>
          <pc:sldMk cId="1929679416" sldId="464"/>
        </pc:sldMkLst>
        <pc:spChg chg="mod">
          <ac:chgData name="Phagoora, Jasmeet" userId="S::jasmeet.phagoora@defra.gov.uk::8d56bc84-c9f8-4df1-9120-76701ffe2119" providerId="AD" clId="Web-{C18D9F52-DF4F-6C23-6EE9-1B14ABBE1F4B}" dt="2023-01-09T17:09:31.307" v="7" actId="14100"/>
          <ac:spMkLst>
            <pc:docMk/>
            <pc:sldMk cId="1929679416" sldId="464"/>
            <ac:spMk id="2" creationId="{2D5E1BFA-5B30-4BBC-96F0-711C2E219929}"/>
          </ac:spMkLst>
        </pc:spChg>
      </pc:sldChg>
      <pc:sldChg chg="modSp">
        <pc:chgData name="Phagoora, Jasmeet" userId="S::jasmeet.phagoora@defra.gov.uk::8d56bc84-c9f8-4df1-9120-76701ffe2119" providerId="AD" clId="Web-{C18D9F52-DF4F-6C23-6EE9-1B14ABBE1F4B}" dt="2023-01-09T17:07:07.835" v="5" actId="20577"/>
        <pc:sldMkLst>
          <pc:docMk/>
          <pc:sldMk cId="2948576362" sldId="466"/>
        </pc:sldMkLst>
        <pc:spChg chg="mod">
          <ac:chgData name="Phagoora, Jasmeet" userId="S::jasmeet.phagoora@defra.gov.uk::8d56bc84-c9f8-4df1-9120-76701ffe2119" providerId="AD" clId="Web-{C18D9F52-DF4F-6C23-6EE9-1B14ABBE1F4B}" dt="2023-01-09T17:07:07.835" v="5" actId="20577"/>
          <ac:spMkLst>
            <pc:docMk/>
            <pc:sldMk cId="2948576362" sldId="466"/>
            <ac:spMk id="7" creationId="{35344308-6145-7F4F-2DFF-CFCE2EF2AF50}"/>
          </ac:spMkLst>
        </pc:spChg>
      </pc:sldChg>
    </pc:docChg>
  </pc:docChgLst>
  <pc:docChgLst>
    <pc:chgData name="Tully, Emma" userId="c84cc0d4-dd75-465a-a9ed-46b6c51e792d" providerId="ADAL" clId="{7CC4F00D-ABEE-4B91-A8C4-86D444B7A4DD}"/>
    <pc:docChg chg="custSel delSld modSld">
      <pc:chgData name="Tully, Emma" userId="c84cc0d4-dd75-465a-a9ed-46b6c51e792d" providerId="ADAL" clId="{7CC4F00D-ABEE-4B91-A8C4-86D444B7A4DD}" dt="2023-01-23T11:29:29.733" v="17" actId="27636"/>
      <pc:docMkLst>
        <pc:docMk/>
      </pc:docMkLst>
      <pc:sldChg chg="modNotesTx">
        <pc:chgData name="Tully, Emma" userId="c84cc0d4-dd75-465a-a9ed-46b6c51e792d" providerId="ADAL" clId="{7CC4F00D-ABEE-4B91-A8C4-86D444B7A4DD}" dt="2023-01-23T11:27:48" v="2" actId="20577"/>
        <pc:sldMkLst>
          <pc:docMk/>
          <pc:sldMk cId="0" sldId="284"/>
        </pc:sldMkLst>
      </pc:sldChg>
      <pc:sldChg chg="modNotesTx">
        <pc:chgData name="Tully, Emma" userId="c84cc0d4-dd75-465a-a9ed-46b6c51e792d" providerId="ADAL" clId="{7CC4F00D-ABEE-4B91-A8C4-86D444B7A4DD}" dt="2023-01-23T11:27:52.154" v="3" actId="20577"/>
        <pc:sldMkLst>
          <pc:docMk/>
          <pc:sldMk cId="1170256631" sldId="376"/>
        </pc:sldMkLst>
      </pc:sldChg>
      <pc:sldChg chg="modNotesTx">
        <pc:chgData name="Tully, Emma" userId="c84cc0d4-dd75-465a-a9ed-46b6c51e792d" providerId="ADAL" clId="{7CC4F00D-ABEE-4B91-A8C4-86D444B7A4DD}" dt="2023-01-23T11:27:55.926" v="4" actId="20577"/>
        <pc:sldMkLst>
          <pc:docMk/>
          <pc:sldMk cId="1892411735" sldId="381"/>
        </pc:sldMkLst>
      </pc:sldChg>
      <pc:sldChg chg="modNotesTx">
        <pc:chgData name="Tully, Emma" userId="c84cc0d4-dd75-465a-a9ed-46b6c51e792d" providerId="ADAL" clId="{7CC4F00D-ABEE-4B91-A8C4-86D444B7A4DD}" dt="2023-01-23T11:28:00.328" v="5" actId="20577"/>
        <pc:sldMkLst>
          <pc:docMk/>
          <pc:sldMk cId="2725173604" sldId="448"/>
        </pc:sldMkLst>
      </pc:sldChg>
      <pc:sldChg chg="delCm">
        <pc:chgData name="Tully, Emma" userId="c84cc0d4-dd75-465a-a9ed-46b6c51e792d" providerId="ADAL" clId="{7CC4F00D-ABEE-4B91-A8C4-86D444B7A4DD}" dt="2023-01-23T11:27:34.133" v="1"/>
        <pc:sldMkLst>
          <pc:docMk/>
          <pc:sldMk cId="2076648328" sldId="451"/>
        </pc:sldMkLst>
      </pc:sldChg>
      <pc:sldChg chg="modNotesTx">
        <pc:chgData name="Tully, Emma" userId="c84cc0d4-dd75-465a-a9ed-46b6c51e792d" providerId="ADAL" clId="{7CC4F00D-ABEE-4B91-A8C4-86D444B7A4DD}" dt="2023-01-23T11:28:04.337" v="6" actId="20577"/>
        <pc:sldMkLst>
          <pc:docMk/>
          <pc:sldMk cId="1657384952" sldId="452"/>
        </pc:sldMkLst>
      </pc:sldChg>
      <pc:sldChg chg="modNotesTx">
        <pc:chgData name="Tully, Emma" userId="c84cc0d4-dd75-465a-a9ed-46b6c51e792d" providerId="ADAL" clId="{7CC4F00D-ABEE-4B91-A8C4-86D444B7A4DD}" dt="2023-01-23T11:28:28.162" v="15" actId="20577"/>
        <pc:sldMkLst>
          <pc:docMk/>
          <pc:sldMk cId="3842326661" sldId="454"/>
        </pc:sldMkLst>
      </pc:sldChg>
      <pc:sldChg chg="modSp mod">
        <pc:chgData name="Tully, Emma" userId="c84cc0d4-dd75-465a-a9ed-46b6c51e792d" providerId="ADAL" clId="{7CC4F00D-ABEE-4B91-A8C4-86D444B7A4DD}" dt="2023-01-23T11:29:29.733" v="17" actId="27636"/>
        <pc:sldMkLst>
          <pc:docMk/>
          <pc:sldMk cId="3450720402" sldId="455"/>
        </pc:sldMkLst>
        <pc:spChg chg="mod">
          <ac:chgData name="Tully, Emma" userId="c84cc0d4-dd75-465a-a9ed-46b6c51e792d" providerId="ADAL" clId="{7CC4F00D-ABEE-4B91-A8C4-86D444B7A4DD}" dt="2023-01-23T11:29:29.733" v="17" actId="27636"/>
          <ac:spMkLst>
            <pc:docMk/>
            <pc:sldMk cId="3450720402" sldId="455"/>
            <ac:spMk id="2" creationId="{F2A3A3E0-3A7E-419F-A8F9-BFF164EBBE7B}"/>
          </ac:spMkLst>
        </pc:spChg>
      </pc:sldChg>
      <pc:sldChg chg="modNotesTx">
        <pc:chgData name="Tully, Emma" userId="c84cc0d4-dd75-465a-a9ed-46b6c51e792d" providerId="ADAL" clId="{7CC4F00D-ABEE-4B91-A8C4-86D444B7A4DD}" dt="2023-01-23T11:28:17.618" v="11" actId="20577"/>
        <pc:sldMkLst>
          <pc:docMk/>
          <pc:sldMk cId="1649433066" sldId="456"/>
        </pc:sldMkLst>
      </pc:sldChg>
      <pc:sldChg chg="modNotesTx">
        <pc:chgData name="Tully, Emma" userId="c84cc0d4-dd75-465a-a9ed-46b6c51e792d" providerId="ADAL" clId="{7CC4F00D-ABEE-4B91-A8C4-86D444B7A4DD}" dt="2023-01-23T11:28:15.134" v="10" actId="20577"/>
        <pc:sldMkLst>
          <pc:docMk/>
          <pc:sldMk cId="3407965112" sldId="457"/>
        </pc:sldMkLst>
      </pc:sldChg>
      <pc:sldChg chg="modNotesTx">
        <pc:chgData name="Tully, Emma" userId="c84cc0d4-dd75-465a-a9ed-46b6c51e792d" providerId="ADAL" clId="{7CC4F00D-ABEE-4B91-A8C4-86D444B7A4DD}" dt="2023-01-23T11:28:09.929" v="8" actId="20577"/>
        <pc:sldMkLst>
          <pc:docMk/>
          <pc:sldMk cId="4056599804" sldId="458"/>
        </pc:sldMkLst>
      </pc:sldChg>
      <pc:sldChg chg="modNotesTx">
        <pc:chgData name="Tully, Emma" userId="c84cc0d4-dd75-465a-a9ed-46b6c51e792d" providerId="ADAL" clId="{7CC4F00D-ABEE-4B91-A8C4-86D444B7A4DD}" dt="2023-01-23T11:27:22.089" v="0" actId="20577"/>
        <pc:sldMkLst>
          <pc:docMk/>
          <pc:sldMk cId="414925298" sldId="460"/>
        </pc:sldMkLst>
      </pc:sldChg>
      <pc:sldChg chg="modNotesTx">
        <pc:chgData name="Tully, Emma" userId="c84cc0d4-dd75-465a-a9ed-46b6c51e792d" providerId="ADAL" clId="{7CC4F00D-ABEE-4B91-A8C4-86D444B7A4DD}" dt="2023-01-23T11:28:20.813" v="12" actId="20577"/>
        <pc:sldMkLst>
          <pc:docMk/>
          <pc:sldMk cId="1528351606" sldId="463"/>
        </pc:sldMkLst>
      </pc:sldChg>
      <pc:sldChg chg="modNotesTx">
        <pc:chgData name="Tully, Emma" userId="c84cc0d4-dd75-465a-a9ed-46b6c51e792d" providerId="ADAL" clId="{7CC4F00D-ABEE-4B91-A8C4-86D444B7A4DD}" dt="2023-01-23T11:28:25.417" v="14" actId="20577"/>
        <pc:sldMkLst>
          <pc:docMk/>
          <pc:sldMk cId="1929679416" sldId="464"/>
        </pc:sldMkLst>
      </pc:sldChg>
      <pc:sldChg chg="modNotesTx">
        <pc:chgData name="Tully, Emma" userId="c84cc0d4-dd75-465a-a9ed-46b6c51e792d" providerId="ADAL" clId="{7CC4F00D-ABEE-4B91-A8C4-86D444B7A4DD}" dt="2023-01-23T11:28:12.713" v="9" actId="20577"/>
        <pc:sldMkLst>
          <pc:docMk/>
          <pc:sldMk cId="2948576362" sldId="466"/>
        </pc:sldMkLst>
      </pc:sldChg>
      <pc:sldChg chg="del modNotesTx">
        <pc:chgData name="Tully, Emma" userId="c84cc0d4-dd75-465a-a9ed-46b6c51e792d" providerId="ADAL" clId="{7CC4F00D-ABEE-4B91-A8C4-86D444B7A4DD}" dt="2023-01-23T11:28:49.544" v="16" actId="2696"/>
        <pc:sldMkLst>
          <pc:docMk/>
          <pc:sldMk cId="1104914895" sldId="467"/>
        </pc:sldMkLst>
      </pc:sldChg>
    </pc:docChg>
  </pc:docChgLst>
  <pc:docChgLst>
    <pc:chgData name="Phagoora, Jasmeet" userId="S::jasmeet.phagoora@defra.gov.uk::8d56bc84-c9f8-4df1-9120-76701ffe2119" providerId="AD" clId="Web-{EF389BFD-43A3-B3BB-1E14-646444096131}"/>
    <pc:docChg chg="addSld modSld">
      <pc:chgData name="Phagoora, Jasmeet" userId="S::jasmeet.phagoora@defra.gov.uk::8d56bc84-c9f8-4df1-9120-76701ffe2119" providerId="AD" clId="Web-{EF389BFD-43A3-B3BB-1E14-646444096131}" dt="2023-01-06T15:22:44.251" v="81" actId="14100"/>
      <pc:docMkLst>
        <pc:docMk/>
      </pc:docMkLst>
      <pc:sldChg chg="modNotes">
        <pc:chgData name="Phagoora, Jasmeet" userId="S::jasmeet.phagoora@defra.gov.uk::8d56bc84-c9f8-4df1-9120-76701ffe2119" providerId="AD" clId="Web-{EF389BFD-43A3-B3BB-1E14-646444096131}" dt="2023-01-06T15:21:37.327" v="79"/>
        <pc:sldMkLst>
          <pc:docMk/>
          <pc:sldMk cId="1170256631" sldId="376"/>
        </pc:sldMkLst>
      </pc:sldChg>
      <pc:sldChg chg="modSp">
        <pc:chgData name="Phagoora, Jasmeet" userId="S::jasmeet.phagoora@defra.gov.uk::8d56bc84-c9f8-4df1-9120-76701ffe2119" providerId="AD" clId="Web-{EF389BFD-43A3-B3BB-1E14-646444096131}" dt="2023-01-06T15:22:44.251" v="81" actId="14100"/>
        <pc:sldMkLst>
          <pc:docMk/>
          <pc:sldMk cId="1892411735" sldId="381"/>
        </pc:sldMkLst>
        <pc:spChg chg="mod">
          <ac:chgData name="Phagoora, Jasmeet" userId="S::jasmeet.phagoora@defra.gov.uk::8d56bc84-c9f8-4df1-9120-76701ffe2119" providerId="AD" clId="Web-{EF389BFD-43A3-B3BB-1E14-646444096131}" dt="2023-01-06T15:22:44.251" v="81" actId="14100"/>
          <ac:spMkLst>
            <pc:docMk/>
            <pc:sldMk cId="1892411735" sldId="381"/>
            <ac:spMk id="2" creationId="{490B551A-37B3-4450-A0B1-BB99D78FFC1A}"/>
          </ac:spMkLst>
        </pc:spChg>
      </pc:sldChg>
      <pc:sldChg chg="delSp modSp">
        <pc:chgData name="Phagoora, Jasmeet" userId="S::jasmeet.phagoora@defra.gov.uk::8d56bc84-c9f8-4df1-9120-76701ffe2119" providerId="AD" clId="Web-{EF389BFD-43A3-B3BB-1E14-646444096131}" dt="2023-01-06T15:20:52.185" v="78" actId="1076"/>
        <pc:sldMkLst>
          <pc:docMk/>
          <pc:sldMk cId="2725173604" sldId="448"/>
        </pc:sldMkLst>
        <pc:spChg chg="del">
          <ac:chgData name="Phagoora, Jasmeet" userId="S::jasmeet.phagoora@defra.gov.uk::8d56bc84-c9f8-4df1-9120-76701ffe2119" providerId="AD" clId="Web-{EF389BFD-43A3-B3BB-1E14-646444096131}" dt="2023-01-06T15:20:17.590" v="74"/>
          <ac:spMkLst>
            <pc:docMk/>
            <pc:sldMk cId="2725173604" sldId="448"/>
            <ac:spMk id="23" creationId="{A916B2ED-61CC-4AF4-864B-ECD9DDC8E3BF}"/>
          </ac:spMkLst>
        </pc:spChg>
        <pc:spChg chg="mod">
          <ac:chgData name="Phagoora, Jasmeet" userId="S::jasmeet.phagoora@defra.gov.uk::8d56bc84-c9f8-4df1-9120-76701ffe2119" providerId="AD" clId="Web-{EF389BFD-43A3-B3BB-1E14-646444096131}" dt="2023-01-06T15:20:33.294" v="76"/>
          <ac:spMkLst>
            <pc:docMk/>
            <pc:sldMk cId="2725173604" sldId="448"/>
            <ac:spMk id="28" creationId="{DDCCF8CF-CEFB-4856-A5BF-BB46D6B8870D}"/>
          </ac:spMkLst>
        </pc:spChg>
        <pc:spChg chg="mod">
          <ac:chgData name="Phagoora, Jasmeet" userId="S::jasmeet.phagoora@defra.gov.uk::8d56bc84-c9f8-4df1-9120-76701ffe2119" providerId="AD" clId="Web-{EF389BFD-43A3-B3BB-1E14-646444096131}" dt="2023-01-06T15:20:52.185" v="78" actId="1076"/>
          <ac:spMkLst>
            <pc:docMk/>
            <pc:sldMk cId="2725173604" sldId="448"/>
            <ac:spMk id="43" creationId="{CF44DC73-D64C-4F55-A1A6-33272492A5E5}"/>
          </ac:spMkLst>
        </pc:spChg>
        <pc:cxnChg chg="mod">
          <ac:chgData name="Phagoora, Jasmeet" userId="S::jasmeet.phagoora@defra.gov.uk::8d56bc84-c9f8-4df1-9120-76701ffe2119" providerId="AD" clId="Web-{EF389BFD-43A3-B3BB-1E14-646444096131}" dt="2023-01-06T15:20:45.388" v="77" actId="1076"/>
          <ac:cxnSpMkLst>
            <pc:docMk/>
            <pc:sldMk cId="2725173604" sldId="448"/>
            <ac:cxnSpMk id="44" creationId="{0247490D-C833-4E1C-899A-582875A04268}"/>
          </ac:cxnSpMkLst>
        </pc:cxnChg>
      </pc:sldChg>
      <pc:sldChg chg="modSp">
        <pc:chgData name="Phagoora, Jasmeet" userId="S::jasmeet.phagoora@defra.gov.uk::8d56bc84-c9f8-4df1-9120-76701ffe2119" providerId="AD" clId="Web-{EF389BFD-43A3-B3BB-1E14-646444096131}" dt="2023-01-06T15:14:43.376" v="21" actId="20577"/>
        <pc:sldMkLst>
          <pc:docMk/>
          <pc:sldMk cId="2076648328" sldId="451"/>
        </pc:sldMkLst>
        <pc:spChg chg="mod">
          <ac:chgData name="Phagoora, Jasmeet" userId="S::jasmeet.phagoora@defra.gov.uk::8d56bc84-c9f8-4df1-9120-76701ffe2119" providerId="AD" clId="Web-{EF389BFD-43A3-B3BB-1E14-646444096131}" dt="2023-01-06T15:14:43.376" v="21" actId="20577"/>
          <ac:spMkLst>
            <pc:docMk/>
            <pc:sldMk cId="2076648328" sldId="451"/>
            <ac:spMk id="3" creationId="{E16CB45A-0521-43F8-9F1E-9D452E7A1116}"/>
          </ac:spMkLst>
        </pc:spChg>
        <pc:spChg chg="mod">
          <ac:chgData name="Phagoora, Jasmeet" userId="S::jasmeet.phagoora@defra.gov.uk::8d56bc84-c9f8-4df1-9120-76701ffe2119" providerId="AD" clId="Web-{EF389BFD-43A3-B3BB-1E14-646444096131}" dt="2023-01-06T15:14:39.017" v="19" actId="1076"/>
          <ac:spMkLst>
            <pc:docMk/>
            <pc:sldMk cId="2076648328" sldId="451"/>
            <ac:spMk id="4" creationId="{AECE92DE-F03C-4FBA-A38E-7D4D6D1EE782}"/>
          </ac:spMkLst>
        </pc:spChg>
      </pc:sldChg>
      <pc:sldChg chg="addSp modSp mod modClrScheme chgLayout">
        <pc:chgData name="Phagoora, Jasmeet" userId="S::jasmeet.phagoora@defra.gov.uk::8d56bc84-c9f8-4df1-9120-76701ffe2119" providerId="AD" clId="Web-{EF389BFD-43A3-B3BB-1E14-646444096131}" dt="2023-01-06T15:11:59.152" v="7" actId="20577"/>
        <pc:sldMkLst>
          <pc:docMk/>
          <pc:sldMk cId="3450720402" sldId="455"/>
        </pc:sldMkLst>
        <pc:spChg chg="mod ord">
          <ac:chgData name="Phagoora, Jasmeet" userId="S::jasmeet.phagoora@defra.gov.uk::8d56bc84-c9f8-4df1-9120-76701ffe2119" providerId="AD" clId="Web-{EF389BFD-43A3-B3BB-1E14-646444096131}" dt="2023-01-06T15:11:46.371" v="4"/>
          <ac:spMkLst>
            <pc:docMk/>
            <pc:sldMk cId="3450720402" sldId="455"/>
            <ac:spMk id="2" creationId="{F2A3A3E0-3A7E-419F-A8F9-BFF164EBBE7B}"/>
          </ac:spMkLst>
        </pc:spChg>
        <pc:spChg chg="add mod ord">
          <ac:chgData name="Phagoora, Jasmeet" userId="S::jasmeet.phagoora@defra.gov.uk::8d56bc84-c9f8-4df1-9120-76701ffe2119" providerId="AD" clId="Web-{EF389BFD-43A3-B3BB-1E14-646444096131}" dt="2023-01-06T15:11:59.152" v="7" actId="20577"/>
          <ac:spMkLst>
            <pc:docMk/>
            <pc:sldMk cId="3450720402" sldId="455"/>
            <ac:spMk id="3" creationId="{CB91B885-9555-143B-A8F1-F2F1452D9F98}"/>
          </ac:spMkLst>
        </pc:spChg>
        <pc:spChg chg="mod ord">
          <ac:chgData name="Phagoora, Jasmeet" userId="S::jasmeet.phagoora@defra.gov.uk::8d56bc84-c9f8-4df1-9120-76701ffe2119" providerId="AD" clId="Web-{EF389BFD-43A3-B3BB-1E14-646444096131}" dt="2023-01-06T15:11:46.371" v="4"/>
          <ac:spMkLst>
            <pc:docMk/>
            <pc:sldMk cId="3450720402" sldId="455"/>
            <ac:spMk id="5" creationId="{2C2734AE-8A18-40F7-8FD0-ED2F46F6D83C}"/>
          </ac:spMkLst>
        </pc:spChg>
      </pc:sldChg>
      <pc:sldChg chg="modSp">
        <pc:chgData name="Phagoora, Jasmeet" userId="S::jasmeet.phagoora@defra.gov.uk::8d56bc84-c9f8-4df1-9120-76701ffe2119" providerId="AD" clId="Web-{EF389BFD-43A3-B3BB-1E14-646444096131}" dt="2023-01-06T15:13:38.109" v="17" actId="20577"/>
        <pc:sldMkLst>
          <pc:docMk/>
          <pc:sldMk cId="4056599804" sldId="458"/>
        </pc:sldMkLst>
        <pc:graphicFrameChg chg="modGraphic">
          <ac:chgData name="Phagoora, Jasmeet" userId="S::jasmeet.phagoora@defra.gov.uk::8d56bc84-c9f8-4df1-9120-76701ffe2119" providerId="AD" clId="Web-{EF389BFD-43A3-B3BB-1E14-646444096131}" dt="2023-01-06T15:13:38.109" v="17" actId="20577"/>
          <ac:graphicFrameMkLst>
            <pc:docMk/>
            <pc:sldMk cId="4056599804" sldId="458"/>
            <ac:graphicFrameMk id="15" creationId="{696AE988-371F-D5DE-BD1A-4A2B9F2B4F98}"/>
          </ac:graphicFrameMkLst>
        </pc:graphicFrameChg>
      </pc:sldChg>
      <pc:sldChg chg="modSp">
        <pc:chgData name="Phagoora, Jasmeet" userId="S::jasmeet.phagoora@defra.gov.uk::8d56bc84-c9f8-4df1-9120-76701ffe2119" providerId="AD" clId="Web-{EF389BFD-43A3-B3BB-1E14-646444096131}" dt="2023-01-06T15:13:04.107" v="12" actId="20577"/>
        <pc:sldMkLst>
          <pc:docMk/>
          <pc:sldMk cId="1929679416" sldId="464"/>
        </pc:sldMkLst>
        <pc:spChg chg="mod">
          <ac:chgData name="Phagoora, Jasmeet" userId="S::jasmeet.phagoora@defra.gov.uk::8d56bc84-c9f8-4df1-9120-76701ffe2119" providerId="AD" clId="Web-{EF389BFD-43A3-B3BB-1E14-646444096131}" dt="2023-01-06T15:13:04.107" v="12" actId="20577"/>
          <ac:spMkLst>
            <pc:docMk/>
            <pc:sldMk cId="1929679416" sldId="464"/>
            <ac:spMk id="3" creationId="{D03A724A-9C3D-4D3A-9A44-2D589C821F96}"/>
          </ac:spMkLst>
        </pc:spChg>
      </pc:sldChg>
      <pc:sldChg chg="modSp">
        <pc:chgData name="Phagoora, Jasmeet" userId="S::jasmeet.phagoora@defra.gov.uk::8d56bc84-c9f8-4df1-9120-76701ffe2119" providerId="AD" clId="Web-{EF389BFD-43A3-B3BB-1E14-646444096131}" dt="2023-01-06T15:16:44.443" v="41" actId="20577"/>
        <pc:sldMkLst>
          <pc:docMk/>
          <pc:sldMk cId="1104914895" sldId="467"/>
        </pc:sldMkLst>
        <pc:spChg chg="mod">
          <ac:chgData name="Phagoora, Jasmeet" userId="S::jasmeet.phagoora@defra.gov.uk::8d56bc84-c9f8-4df1-9120-76701ffe2119" providerId="AD" clId="Web-{EF389BFD-43A3-B3BB-1E14-646444096131}" dt="2023-01-06T15:16:44.443" v="41" actId="20577"/>
          <ac:spMkLst>
            <pc:docMk/>
            <pc:sldMk cId="1104914895" sldId="467"/>
            <ac:spMk id="11" creationId="{4E8E9F2F-6944-9459-25A4-8CFD931310AF}"/>
          </ac:spMkLst>
        </pc:spChg>
      </pc:sldChg>
      <pc:sldChg chg="addSp delSp modSp add mod modClrScheme chgLayout">
        <pc:chgData name="Phagoora, Jasmeet" userId="S::jasmeet.phagoora@defra.gov.uk::8d56bc84-c9f8-4df1-9120-76701ffe2119" providerId="AD" clId="Web-{EF389BFD-43A3-B3BB-1E14-646444096131}" dt="2023-01-06T15:11:43.074" v="3"/>
        <pc:sldMkLst>
          <pc:docMk/>
          <pc:sldMk cId="1373192047" sldId="468"/>
        </pc:sldMkLst>
        <pc:spChg chg="mod ord">
          <ac:chgData name="Phagoora, Jasmeet" userId="S::jasmeet.phagoora@defra.gov.uk::8d56bc84-c9f8-4df1-9120-76701ffe2119" providerId="AD" clId="Web-{EF389BFD-43A3-B3BB-1E14-646444096131}" dt="2023-01-06T15:11:43.074" v="3"/>
          <ac:spMkLst>
            <pc:docMk/>
            <pc:sldMk cId="1373192047" sldId="468"/>
            <ac:spMk id="2" creationId="{351CC38D-5B0D-C674-A4F6-DAB549B1B3CA}"/>
          </ac:spMkLst>
        </pc:spChg>
        <pc:spChg chg="del">
          <ac:chgData name="Phagoora, Jasmeet" userId="S::jasmeet.phagoora@defra.gov.uk::8d56bc84-c9f8-4df1-9120-76701ffe2119" providerId="AD" clId="Web-{EF389BFD-43A3-B3BB-1E14-646444096131}" dt="2023-01-06T15:11:07.448" v="1"/>
          <ac:spMkLst>
            <pc:docMk/>
            <pc:sldMk cId="1373192047" sldId="468"/>
            <ac:spMk id="3" creationId="{5322E10B-A235-FE81-A1FE-752447C984EA}"/>
          </ac:spMkLst>
        </pc:spChg>
        <pc:spChg chg="mod ord">
          <ac:chgData name="Phagoora, Jasmeet" userId="S::jasmeet.phagoora@defra.gov.uk::8d56bc84-c9f8-4df1-9120-76701ffe2119" providerId="AD" clId="Web-{EF389BFD-43A3-B3BB-1E14-646444096131}" dt="2023-01-06T15:11:43.074" v="3"/>
          <ac:spMkLst>
            <pc:docMk/>
            <pc:sldMk cId="1373192047" sldId="468"/>
            <ac:spMk id="4" creationId="{1746777C-EF18-0E66-165C-18CE0924BDA0}"/>
          </ac:spMkLst>
        </pc:spChg>
        <pc:spChg chg="add del mod ord">
          <ac:chgData name="Phagoora, Jasmeet" userId="S::jasmeet.phagoora@defra.gov.uk::8d56bc84-c9f8-4df1-9120-76701ffe2119" providerId="AD" clId="Web-{EF389BFD-43A3-B3BB-1E14-646444096131}" dt="2023-01-06T15:11:43.074" v="3"/>
          <ac:spMkLst>
            <pc:docMk/>
            <pc:sldMk cId="1373192047" sldId="468"/>
            <ac:spMk id="6" creationId="{5ACE2EAA-38BC-E04E-D6C9-D17FFC4C32D1}"/>
          </ac:spMkLst>
        </pc:spChg>
      </pc:sldChg>
    </pc:docChg>
  </pc:docChgLst>
  <pc:docChgLst>
    <pc:chgData name="Tully, Emma" userId="S::emma.tully@defra.gov.uk::c84cc0d4-dd75-465a-a9ed-46b6c51e792d" providerId="AD" clId="Web-{07379896-FCD2-44B1-8858-96B8335A515D}"/>
    <pc:docChg chg="">
      <pc:chgData name="Tully, Emma" userId="S::emma.tully@defra.gov.uk::c84cc0d4-dd75-465a-a9ed-46b6c51e792d" providerId="AD" clId="Web-{07379896-FCD2-44B1-8858-96B8335A515D}" dt="2023-01-06T16:00:22.160" v="0"/>
      <pc:docMkLst>
        <pc:docMk/>
      </pc:docMkLst>
      <pc:sldChg chg="addCm">
        <pc:chgData name="Tully, Emma" userId="S::emma.tully@defra.gov.uk::c84cc0d4-dd75-465a-a9ed-46b6c51e792d" providerId="AD" clId="Web-{07379896-FCD2-44B1-8858-96B8335A515D}" dt="2023-01-06T16:00:22.160" v="0"/>
        <pc:sldMkLst>
          <pc:docMk/>
          <pc:sldMk cId="2076648328" sldId="451"/>
        </pc:sldMkLst>
      </pc:sldChg>
    </pc:docChg>
  </pc:docChgLst>
  <pc:docChgLst>
    <pc:chgData name="Phagoora, Jasmeet" userId="S::jasmeet.phagoora@defra.gov.uk::8d56bc84-c9f8-4df1-9120-76701ffe2119" providerId="AD" clId="Web-{F2DF559C-E5CD-748D-4537-1464F48EBF32}"/>
    <pc:docChg chg="addSld modSld">
      <pc:chgData name="Phagoora, Jasmeet" userId="S::jasmeet.phagoora@defra.gov.uk::8d56bc84-c9f8-4df1-9120-76701ffe2119" providerId="AD" clId="Web-{F2DF559C-E5CD-748D-4537-1464F48EBF32}" dt="2023-01-10T08:35:10.367" v="53"/>
      <pc:docMkLst>
        <pc:docMk/>
      </pc:docMkLst>
      <pc:sldChg chg="modSp">
        <pc:chgData name="Phagoora, Jasmeet" userId="S::jasmeet.phagoora@defra.gov.uk::8d56bc84-c9f8-4df1-9120-76701ffe2119" providerId="AD" clId="Web-{F2DF559C-E5CD-748D-4537-1464F48EBF32}" dt="2023-01-10T08:32:57.654" v="3"/>
        <pc:sldMkLst>
          <pc:docMk/>
          <pc:sldMk cId="414925298" sldId="460"/>
        </pc:sldMkLst>
        <pc:graphicFrameChg chg="mod modGraphic">
          <ac:chgData name="Phagoora, Jasmeet" userId="S::jasmeet.phagoora@defra.gov.uk::8d56bc84-c9f8-4df1-9120-76701ffe2119" providerId="AD" clId="Web-{F2DF559C-E5CD-748D-4537-1464F48EBF32}" dt="2023-01-10T08:32:57.654" v="3"/>
          <ac:graphicFrameMkLst>
            <pc:docMk/>
            <pc:sldMk cId="414925298" sldId="460"/>
            <ac:graphicFrameMk id="6" creationId="{0B5AEB9F-C7F2-4E7D-BF3B-0CC264582952}"/>
          </ac:graphicFrameMkLst>
        </pc:graphicFrameChg>
      </pc:sldChg>
      <pc:sldChg chg="modSp add delCm">
        <pc:chgData name="Phagoora, Jasmeet" userId="S::jasmeet.phagoora@defra.gov.uk::8d56bc84-c9f8-4df1-9120-76701ffe2119" providerId="AD" clId="Web-{F2DF559C-E5CD-748D-4537-1464F48EBF32}" dt="2023-01-10T08:35:10.367" v="53"/>
        <pc:sldMkLst>
          <pc:docMk/>
          <pc:sldMk cId="2424104106" sldId="469"/>
        </pc:sldMkLst>
        <pc:spChg chg="mod">
          <ac:chgData name="Phagoora, Jasmeet" userId="S::jasmeet.phagoora@defra.gov.uk::8d56bc84-c9f8-4df1-9120-76701ffe2119" providerId="AD" clId="Web-{F2DF559C-E5CD-748D-4537-1464F48EBF32}" dt="2023-01-10T08:35:07.242" v="52" actId="20577"/>
          <ac:spMkLst>
            <pc:docMk/>
            <pc:sldMk cId="2424104106" sldId="469"/>
            <ac:spMk id="3" creationId="{E16CB45A-0521-43F8-9F1E-9D452E7A111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1F8D9-1BA6-4E3F-A1AB-E5678F92DE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2AD49-7D4B-4B9A-BA8B-5F1E9B01AC9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Biodiversity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B4778-E375-4F92-BE49-7184E81574FF}" type="parTrans" cxnId="{A602A352-98DD-4286-95F7-613A0EA2DF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50715-0798-4852-8553-8DAA18662DE5}" type="sibTrans" cxnId="{A602A352-98DD-4286-95F7-613A0EA2DF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5E224-73A3-47D1-B891-FD0AD6DF0C4C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Air quality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3DF11-EBA6-4050-B526-724129925BDC}" type="parTrans" cxnId="{3137BFFB-CFFC-4497-B65B-BD15A05172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5DDD03-5238-4C1A-B70F-30AAF212531C}" type="sibTrans" cxnId="{3137BFFB-CFFC-4497-B65B-BD15A05172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5A032-B154-479B-A867-BB42C26BF4F3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Hydrological benefits (water quality &amp; flood mitigation)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2DA49-A45D-465C-B028-FC8B273BCF35}" type="parTrans" cxnId="{7710EABF-87F3-4993-BA4F-A3EBA2FB5C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9ED78-9869-4B6C-B94A-E9B408324B32}" type="sibTrans" cxnId="{7710EABF-87F3-4993-BA4F-A3EBA2FB5C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31312-F77D-45FF-A5DF-6E9662D53116}">
      <dgm:prSet/>
      <dgm:spPr>
        <a:solidFill>
          <a:schemeClr val="bg2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Could be strengthened: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D43D6-44B2-465A-BE19-F0D9157670E6}" type="parTrans" cxnId="{8CDFE0DA-793C-4062-A818-28773FDC01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B96E9-3E40-42D5-A2FF-E51B13C65AFC}" type="sibTrans" cxnId="{8CDFE0DA-793C-4062-A818-28773FDC01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D9EC6-CAB6-4700-8A60-A51FB52642A4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Carbon sequestration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0E0B3-417D-4CDA-938B-52E831E8D81E}" type="parTrans" cxnId="{444381E2-832F-4559-8FFA-9AB3E2C333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A3EC0-4CF0-494C-84FD-E195A77CB5EA}" type="sibTrans" cxnId="{444381E2-832F-4559-8FFA-9AB3E2C333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B75BF-7FBB-4A19-B788-4F66521B2C28}">
      <dgm:prSet/>
      <dgm:spPr>
        <a:solidFill>
          <a:schemeClr val="bg2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Areas with gaps: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78826-9587-4BF1-BE19-F9E6DE467981}" type="parTrans" cxnId="{03ACA6EB-536C-4A33-8F49-9B5CD2992C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314AD-2133-4542-91CF-2A99DD69D38B}" type="sibTrans" cxnId="{03ACA6EB-536C-4A33-8F49-9B5CD2992C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79ED3-F050-40C3-9302-5C9568EF57DF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Tree planting survival rates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AC5D5-122C-42DF-8CD0-7CD4BCCE76A7}" type="parTrans" cxnId="{338409CC-728D-4FF1-A829-2EEF04CDE6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707EE-4DA0-48F3-89B0-A832D1596CDB}" type="sibTrans" cxnId="{338409CC-728D-4FF1-A829-2EEF04CDE6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B1572-2EAD-4787-932C-325DC47AA768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Woodland resilience (woodland management)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F7BDE-0A1C-4211-95F3-D54006C8ADD7}" type="parTrans" cxnId="{2B16A066-CF2A-4CA2-B8BE-0565A033CC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B8A0AD-6C7A-45AC-A8CF-47370471FE7A}" type="sibTrans" cxnId="{2B16A066-CF2A-4CA2-B8BE-0565A033CC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2371E-2027-4F59-A8A6-EE5390E5D58E}" type="pres">
      <dgm:prSet presAssocID="{E101F8D9-1BA6-4E3F-A1AB-E5678F92DE83}" presName="linear" presStyleCnt="0">
        <dgm:presLayoutVars>
          <dgm:animLvl val="lvl"/>
          <dgm:resizeHandles val="exact"/>
        </dgm:presLayoutVars>
      </dgm:prSet>
      <dgm:spPr/>
    </dgm:pt>
    <dgm:pt modelId="{F8C51D8B-C0C7-4038-B7FC-D58F4317BA3C}" type="pres">
      <dgm:prSet presAssocID="{1D22AD49-7D4B-4B9A-BA8B-5F1E9B01AC9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20EDE92-3267-4F9F-A512-61CE8F2E9541}" type="pres">
      <dgm:prSet presAssocID="{FB850715-0798-4852-8553-8DAA18662DE5}" presName="spacer" presStyleCnt="0"/>
      <dgm:spPr/>
    </dgm:pt>
    <dgm:pt modelId="{A6605369-35FC-49BD-8F59-A2AA03F8EA4C}" type="pres">
      <dgm:prSet presAssocID="{A525E224-73A3-47D1-B891-FD0AD6DF0C4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40CAA19-A7DF-4C97-91EC-3B75C8E049CC}" type="pres">
      <dgm:prSet presAssocID="{975DDD03-5238-4C1A-B70F-30AAF212531C}" presName="spacer" presStyleCnt="0"/>
      <dgm:spPr/>
    </dgm:pt>
    <dgm:pt modelId="{714FC423-147F-499E-8821-FEB34D18D118}" type="pres">
      <dgm:prSet presAssocID="{7FC5A032-B154-479B-A867-BB42C26BF4F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7A5E155-04BB-4093-B4A8-4C637BA8822C}" type="pres">
      <dgm:prSet presAssocID="{D439ED78-9869-4B6C-B94A-E9B408324B32}" presName="spacer" presStyleCnt="0"/>
      <dgm:spPr/>
    </dgm:pt>
    <dgm:pt modelId="{E27D4450-BF0C-47C8-A08D-E3656FEAE0F2}" type="pres">
      <dgm:prSet presAssocID="{7BC31312-F77D-45FF-A5DF-6E9662D5311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BED03A8-F25D-4425-B59B-57DFEF978288}" type="pres">
      <dgm:prSet presAssocID="{DB9B96E9-3E40-42D5-A2FF-E51B13C65AFC}" presName="spacer" presStyleCnt="0"/>
      <dgm:spPr/>
    </dgm:pt>
    <dgm:pt modelId="{76FB2C66-5E21-4356-9354-809F6617E5A4}" type="pres">
      <dgm:prSet presAssocID="{97BD9EC6-CAB6-4700-8A60-A51FB52642A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B9C3080-427E-4F44-9E09-7B5F28032399}" type="pres">
      <dgm:prSet presAssocID="{F68A3EC0-4CF0-494C-84FD-E195A77CB5EA}" presName="spacer" presStyleCnt="0"/>
      <dgm:spPr/>
    </dgm:pt>
    <dgm:pt modelId="{E21FF99E-A871-4C1F-B562-61992E36DBF4}" type="pres">
      <dgm:prSet presAssocID="{FBFB75BF-7FBB-4A19-B788-4F66521B2C2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5CB6EAD-E273-43E1-91A1-1B91FC65F8DF}" type="pres">
      <dgm:prSet presAssocID="{FA3314AD-2133-4542-91CF-2A99DD69D38B}" presName="spacer" presStyleCnt="0"/>
      <dgm:spPr/>
    </dgm:pt>
    <dgm:pt modelId="{BE0A824A-5C0F-4FEA-93E2-E804E12168F3}" type="pres">
      <dgm:prSet presAssocID="{A7A79ED3-F050-40C3-9302-5C9568EF57D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CB143B4-1D54-4D60-A8AE-A8EA08A2D921}" type="pres">
      <dgm:prSet presAssocID="{336707EE-4DA0-48F3-89B0-A832D1596CDB}" presName="spacer" presStyleCnt="0"/>
      <dgm:spPr/>
    </dgm:pt>
    <dgm:pt modelId="{B04F8046-B8DA-45AE-83BB-AC3A05CFD88D}" type="pres">
      <dgm:prSet presAssocID="{BD1B1572-2EAD-4787-932C-325DC47AA76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B16A066-CF2A-4CA2-B8BE-0565A033CCB1}" srcId="{E101F8D9-1BA6-4E3F-A1AB-E5678F92DE83}" destId="{BD1B1572-2EAD-4787-932C-325DC47AA768}" srcOrd="7" destOrd="0" parTransId="{C48F7BDE-0A1C-4211-95F3-D54006C8ADD7}" sibTransId="{AAB8A0AD-6C7A-45AC-A8CF-47370471FE7A}"/>
    <dgm:cxn modelId="{22510B69-09F4-4290-973F-700C75996DBD}" type="presOf" srcId="{1D22AD49-7D4B-4B9A-BA8B-5F1E9B01AC9B}" destId="{F8C51D8B-C0C7-4038-B7FC-D58F4317BA3C}" srcOrd="0" destOrd="0" presId="urn:microsoft.com/office/officeart/2005/8/layout/vList2"/>
    <dgm:cxn modelId="{72A4CF6E-EF46-43CD-B3B1-FBAB59300E6B}" type="presOf" srcId="{FBFB75BF-7FBB-4A19-B788-4F66521B2C28}" destId="{E21FF99E-A871-4C1F-B562-61992E36DBF4}" srcOrd="0" destOrd="0" presId="urn:microsoft.com/office/officeart/2005/8/layout/vList2"/>
    <dgm:cxn modelId="{3663806F-AF7E-4B01-A427-D6D4B77477CC}" type="presOf" srcId="{A7A79ED3-F050-40C3-9302-5C9568EF57DF}" destId="{BE0A824A-5C0F-4FEA-93E2-E804E12168F3}" srcOrd="0" destOrd="0" presId="urn:microsoft.com/office/officeart/2005/8/layout/vList2"/>
    <dgm:cxn modelId="{A602A352-98DD-4286-95F7-613A0EA2DFA9}" srcId="{E101F8D9-1BA6-4E3F-A1AB-E5678F92DE83}" destId="{1D22AD49-7D4B-4B9A-BA8B-5F1E9B01AC9B}" srcOrd="0" destOrd="0" parTransId="{27AB4778-E375-4F92-BE49-7184E81574FF}" sibTransId="{FB850715-0798-4852-8553-8DAA18662DE5}"/>
    <dgm:cxn modelId="{DEC6A27A-C289-4E12-8A83-AE41F463F834}" type="presOf" srcId="{A525E224-73A3-47D1-B891-FD0AD6DF0C4C}" destId="{A6605369-35FC-49BD-8F59-A2AA03F8EA4C}" srcOrd="0" destOrd="0" presId="urn:microsoft.com/office/officeart/2005/8/layout/vList2"/>
    <dgm:cxn modelId="{CE63B78E-8D83-44EA-A6E7-B81C3E0F3B0A}" type="presOf" srcId="{E101F8D9-1BA6-4E3F-A1AB-E5678F92DE83}" destId="{76A2371E-2027-4F59-A8A6-EE5390E5D58E}" srcOrd="0" destOrd="0" presId="urn:microsoft.com/office/officeart/2005/8/layout/vList2"/>
    <dgm:cxn modelId="{8A7A349B-700D-4D5B-AFFD-B274BBAA3D25}" type="presOf" srcId="{7BC31312-F77D-45FF-A5DF-6E9662D53116}" destId="{E27D4450-BF0C-47C8-A08D-E3656FEAE0F2}" srcOrd="0" destOrd="0" presId="urn:microsoft.com/office/officeart/2005/8/layout/vList2"/>
    <dgm:cxn modelId="{4C8A17A2-FA2E-4220-9591-D31846AF7C77}" type="presOf" srcId="{BD1B1572-2EAD-4787-932C-325DC47AA768}" destId="{B04F8046-B8DA-45AE-83BB-AC3A05CFD88D}" srcOrd="0" destOrd="0" presId="urn:microsoft.com/office/officeart/2005/8/layout/vList2"/>
    <dgm:cxn modelId="{7FB6BAA4-A522-4AC5-A579-3435CFA7194A}" type="presOf" srcId="{97BD9EC6-CAB6-4700-8A60-A51FB52642A4}" destId="{76FB2C66-5E21-4356-9354-809F6617E5A4}" srcOrd="0" destOrd="0" presId="urn:microsoft.com/office/officeart/2005/8/layout/vList2"/>
    <dgm:cxn modelId="{492773B2-6E86-4FE8-B04A-8A6F4ED866EE}" type="presOf" srcId="{7FC5A032-B154-479B-A867-BB42C26BF4F3}" destId="{714FC423-147F-499E-8821-FEB34D18D118}" srcOrd="0" destOrd="0" presId="urn:microsoft.com/office/officeart/2005/8/layout/vList2"/>
    <dgm:cxn modelId="{7710EABF-87F3-4993-BA4F-A3EBA2FB5CBE}" srcId="{E101F8D9-1BA6-4E3F-A1AB-E5678F92DE83}" destId="{7FC5A032-B154-479B-A867-BB42C26BF4F3}" srcOrd="2" destOrd="0" parTransId="{3362DA49-A45D-465C-B028-FC8B273BCF35}" sibTransId="{D439ED78-9869-4B6C-B94A-E9B408324B32}"/>
    <dgm:cxn modelId="{338409CC-728D-4FF1-A829-2EEF04CDE606}" srcId="{E101F8D9-1BA6-4E3F-A1AB-E5678F92DE83}" destId="{A7A79ED3-F050-40C3-9302-5C9568EF57DF}" srcOrd="6" destOrd="0" parTransId="{20AAC5D5-122C-42DF-8CD0-7CD4BCCE76A7}" sibTransId="{336707EE-4DA0-48F3-89B0-A832D1596CDB}"/>
    <dgm:cxn modelId="{8CDFE0DA-793C-4062-A818-28773FDC01B2}" srcId="{E101F8D9-1BA6-4E3F-A1AB-E5678F92DE83}" destId="{7BC31312-F77D-45FF-A5DF-6E9662D53116}" srcOrd="3" destOrd="0" parTransId="{8D8D43D6-44B2-465A-BE19-F0D9157670E6}" sibTransId="{DB9B96E9-3E40-42D5-A2FF-E51B13C65AFC}"/>
    <dgm:cxn modelId="{444381E2-832F-4559-8FFA-9AB3E2C33396}" srcId="{E101F8D9-1BA6-4E3F-A1AB-E5678F92DE83}" destId="{97BD9EC6-CAB6-4700-8A60-A51FB52642A4}" srcOrd="4" destOrd="0" parTransId="{8C50E0B3-417D-4CDA-938B-52E831E8D81E}" sibTransId="{F68A3EC0-4CF0-494C-84FD-E195A77CB5EA}"/>
    <dgm:cxn modelId="{03ACA6EB-536C-4A33-8F49-9B5CD2992C42}" srcId="{E101F8D9-1BA6-4E3F-A1AB-E5678F92DE83}" destId="{FBFB75BF-7FBB-4A19-B788-4F66521B2C28}" srcOrd="5" destOrd="0" parTransId="{D9C78826-9587-4BF1-BE19-F9E6DE467981}" sibTransId="{FA3314AD-2133-4542-91CF-2A99DD69D38B}"/>
    <dgm:cxn modelId="{3137BFFB-CFFC-4497-B65B-BD15A0517209}" srcId="{E101F8D9-1BA6-4E3F-A1AB-E5678F92DE83}" destId="{A525E224-73A3-47D1-B891-FD0AD6DF0C4C}" srcOrd="1" destOrd="0" parTransId="{BA23DF11-EBA6-4050-B526-724129925BDC}" sibTransId="{975DDD03-5238-4C1A-B70F-30AAF212531C}"/>
    <dgm:cxn modelId="{324FCDD0-D971-4ADC-9A74-69641D4A7EFE}" type="presParOf" srcId="{76A2371E-2027-4F59-A8A6-EE5390E5D58E}" destId="{F8C51D8B-C0C7-4038-B7FC-D58F4317BA3C}" srcOrd="0" destOrd="0" presId="urn:microsoft.com/office/officeart/2005/8/layout/vList2"/>
    <dgm:cxn modelId="{241DA6DB-4272-4A8D-B6A7-715BEB5DF9F3}" type="presParOf" srcId="{76A2371E-2027-4F59-A8A6-EE5390E5D58E}" destId="{920EDE92-3267-4F9F-A512-61CE8F2E9541}" srcOrd="1" destOrd="0" presId="urn:microsoft.com/office/officeart/2005/8/layout/vList2"/>
    <dgm:cxn modelId="{4603B62E-480C-4B5B-B79D-D7035F7CAB67}" type="presParOf" srcId="{76A2371E-2027-4F59-A8A6-EE5390E5D58E}" destId="{A6605369-35FC-49BD-8F59-A2AA03F8EA4C}" srcOrd="2" destOrd="0" presId="urn:microsoft.com/office/officeart/2005/8/layout/vList2"/>
    <dgm:cxn modelId="{0EEAE5B1-9D4A-4FD7-BEE2-B5976D196CEF}" type="presParOf" srcId="{76A2371E-2027-4F59-A8A6-EE5390E5D58E}" destId="{540CAA19-A7DF-4C97-91EC-3B75C8E049CC}" srcOrd="3" destOrd="0" presId="urn:microsoft.com/office/officeart/2005/8/layout/vList2"/>
    <dgm:cxn modelId="{6D0337C6-2D6F-4252-A9B3-CCE8BBD326C0}" type="presParOf" srcId="{76A2371E-2027-4F59-A8A6-EE5390E5D58E}" destId="{714FC423-147F-499E-8821-FEB34D18D118}" srcOrd="4" destOrd="0" presId="urn:microsoft.com/office/officeart/2005/8/layout/vList2"/>
    <dgm:cxn modelId="{CA3CBCBE-156A-4EAB-A07C-1C4CCBB0BB93}" type="presParOf" srcId="{76A2371E-2027-4F59-A8A6-EE5390E5D58E}" destId="{67A5E155-04BB-4093-B4A8-4C637BA8822C}" srcOrd="5" destOrd="0" presId="urn:microsoft.com/office/officeart/2005/8/layout/vList2"/>
    <dgm:cxn modelId="{6AFC2C7F-D35F-49E2-9AA0-A8D4DEB7230B}" type="presParOf" srcId="{76A2371E-2027-4F59-A8A6-EE5390E5D58E}" destId="{E27D4450-BF0C-47C8-A08D-E3656FEAE0F2}" srcOrd="6" destOrd="0" presId="urn:microsoft.com/office/officeart/2005/8/layout/vList2"/>
    <dgm:cxn modelId="{AB52DF04-E554-47B9-A160-04FE0ECC3F5F}" type="presParOf" srcId="{76A2371E-2027-4F59-A8A6-EE5390E5D58E}" destId="{EBED03A8-F25D-4425-B59B-57DFEF978288}" srcOrd="7" destOrd="0" presId="urn:microsoft.com/office/officeart/2005/8/layout/vList2"/>
    <dgm:cxn modelId="{2D59B70D-89B1-4404-B3A0-885B9DE02D89}" type="presParOf" srcId="{76A2371E-2027-4F59-A8A6-EE5390E5D58E}" destId="{76FB2C66-5E21-4356-9354-809F6617E5A4}" srcOrd="8" destOrd="0" presId="urn:microsoft.com/office/officeart/2005/8/layout/vList2"/>
    <dgm:cxn modelId="{51ECD71E-29B3-48DD-AB0D-81916CFAAFB0}" type="presParOf" srcId="{76A2371E-2027-4F59-A8A6-EE5390E5D58E}" destId="{2B9C3080-427E-4F44-9E09-7B5F28032399}" srcOrd="9" destOrd="0" presId="urn:microsoft.com/office/officeart/2005/8/layout/vList2"/>
    <dgm:cxn modelId="{5494AE86-B68D-45F4-B67B-B5F5503A496C}" type="presParOf" srcId="{76A2371E-2027-4F59-A8A6-EE5390E5D58E}" destId="{E21FF99E-A871-4C1F-B562-61992E36DBF4}" srcOrd="10" destOrd="0" presId="urn:microsoft.com/office/officeart/2005/8/layout/vList2"/>
    <dgm:cxn modelId="{CE631B08-1200-4EE2-937F-990358315253}" type="presParOf" srcId="{76A2371E-2027-4F59-A8A6-EE5390E5D58E}" destId="{05CB6EAD-E273-43E1-91A1-1B91FC65F8DF}" srcOrd="11" destOrd="0" presId="urn:microsoft.com/office/officeart/2005/8/layout/vList2"/>
    <dgm:cxn modelId="{D918CBB1-2A72-454E-B18D-B15BD05AE2AC}" type="presParOf" srcId="{76A2371E-2027-4F59-A8A6-EE5390E5D58E}" destId="{BE0A824A-5C0F-4FEA-93E2-E804E12168F3}" srcOrd="12" destOrd="0" presId="urn:microsoft.com/office/officeart/2005/8/layout/vList2"/>
    <dgm:cxn modelId="{707E2A86-44D4-41F2-B9B2-B59E2B123A32}" type="presParOf" srcId="{76A2371E-2027-4F59-A8A6-EE5390E5D58E}" destId="{FCB143B4-1D54-4D60-A8AE-A8EA08A2D921}" srcOrd="13" destOrd="0" presId="urn:microsoft.com/office/officeart/2005/8/layout/vList2"/>
    <dgm:cxn modelId="{B0D5E444-BBF9-4289-AF10-BF18CC7EEEBD}" type="presParOf" srcId="{76A2371E-2027-4F59-A8A6-EE5390E5D58E}" destId="{B04F8046-B8DA-45AE-83BB-AC3A05CFD88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EA877-AF97-44B3-905A-E59C826E0A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4D6A9D-2F25-4137-A72C-977877E7E3A1}">
      <dgm:prSet/>
      <dgm:spPr/>
      <dgm:t>
        <a:bodyPr/>
        <a:lstStyle/>
        <a:p>
          <a:r>
            <a:rPr lang="en-GB" b="1" i="1" dirty="0"/>
            <a:t>Scope </a:t>
          </a:r>
          <a:r>
            <a:rPr lang="en-GB" b="0" i="1" dirty="0"/>
            <a:t>– </a:t>
          </a:r>
          <a:r>
            <a:rPr lang="en-GB" b="0" i="0" dirty="0"/>
            <a:t>To what extent can the indicator be applied to the national Programme? Is site specific research more appropriate?</a:t>
          </a:r>
          <a:endParaRPr lang="en-US" dirty="0"/>
        </a:p>
      </dgm:t>
    </dgm:pt>
    <dgm:pt modelId="{60C6760A-079F-45B5-822F-93E81BFEE474}" type="parTrans" cxnId="{8A42A8D3-BDCA-4FBE-9EB7-844B3D41C049}">
      <dgm:prSet/>
      <dgm:spPr/>
      <dgm:t>
        <a:bodyPr/>
        <a:lstStyle/>
        <a:p>
          <a:endParaRPr lang="en-US"/>
        </a:p>
      </dgm:t>
    </dgm:pt>
    <dgm:pt modelId="{8C7F6CB7-FD84-4571-9D95-0F2E51286229}" type="sibTrans" cxnId="{8A42A8D3-BDCA-4FBE-9EB7-844B3D41C049}">
      <dgm:prSet/>
      <dgm:spPr/>
      <dgm:t>
        <a:bodyPr/>
        <a:lstStyle/>
        <a:p>
          <a:endParaRPr lang="en-US"/>
        </a:p>
      </dgm:t>
    </dgm:pt>
    <dgm:pt modelId="{D7A47A8E-5986-49F5-85D2-42BF1F8ADF1B}">
      <dgm:prSet/>
      <dgm:spPr/>
      <dgm:t>
        <a:bodyPr/>
        <a:lstStyle/>
        <a:p>
          <a:r>
            <a:rPr lang="en-GB" b="1" i="1" dirty="0"/>
            <a:t>Attribution </a:t>
          </a:r>
          <a:r>
            <a:rPr lang="en-GB" b="0" i="1" dirty="0"/>
            <a:t>– </a:t>
          </a:r>
          <a:r>
            <a:rPr lang="en-GB" b="0" i="0" dirty="0"/>
            <a:t>Does the indicator have potential to demonstrate the outputs and outcomes are caused by the Programme? </a:t>
          </a:r>
          <a:endParaRPr lang="en-US" dirty="0"/>
        </a:p>
      </dgm:t>
    </dgm:pt>
    <dgm:pt modelId="{085B400E-6815-4365-8F0E-AB2D6EBD1807}" type="parTrans" cxnId="{0E540AA4-ABBC-4CBE-B69E-26D208CEDF24}">
      <dgm:prSet/>
      <dgm:spPr/>
      <dgm:t>
        <a:bodyPr/>
        <a:lstStyle/>
        <a:p>
          <a:endParaRPr lang="en-US"/>
        </a:p>
      </dgm:t>
    </dgm:pt>
    <dgm:pt modelId="{4546D717-15D4-4CBF-88A3-D4D87D743A38}" type="sibTrans" cxnId="{0E540AA4-ABBC-4CBE-B69E-26D208CEDF24}">
      <dgm:prSet/>
      <dgm:spPr/>
      <dgm:t>
        <a:bodyPr/>
        <a:lstStyle/>
        <a:p>
          <a:endParaRPr lang="en-US"/>
        </a:p>
      </dgm:t>
    </dgm:pt>
    <dgm:pt modelId="{9E6AD882-DB5C-4876-9E4C-3058C7C84F73}">
      <dgm:prSet/>
      <dgm:spPr/>
      <dgm:t>
        <a:bodyPr/>
        <a:lstStyle/>
        <a:p>
          <a:r>
            <a:rPr lang="en-GB" b="1" i="1" dirty="0"/>
            <a:t>Forecasting</a:t>
          </a:r>
          <a:r>
            <a:rPr lang="en-GB" b="0" i="1" dirty="0"/>
            <a:t> –</a:t>
          </a:r>
          <a:r>
            <a:rPr lang="en-GB" b="1" i="0" dirty="0"/>
            <a:t> </a:t>
          </a:r>
          <a:r>
            <a:rPr lang="en-GB" b="0" i="0" dirty="0"/>
            <a:t>Does the indicator provide a trajectory of the benefits? If so, what are the underlying assumptions, dependencies and caveats? </a:t>
          </a:r>
          <a:endParaRPr lang="en-US" dirty="0"/>
        </a:p>
      </dgm:t>
    </dgm:pt>
    <dgm:pt modelId="{9EC9B01F-21BE-4ADF-BC41-72108C6795FD}" type="parTrans" cxnId="{4CD3D9B0-238A-4512-8957-66B248178199}">
      <dgm:prSet/>
      <dgm:spPr/>
      <dgm:t>
        <a:bodyPr/>
        <a:lstStyle/>
        <a:p>
          <a:endParaRPr lang="en-US"/>
        </a:p>
      </dgm:t>
    </dgm:pt>
    <dgm:pt modelId="{BE3B0D27-C5F9-461A-A13A-A69B4DA1DF90}" type="sibTrans" cxnId="{4CD3D9B0-238A-4512-8957-66B248178199}">
      <dgm:prSet/>
      <dgm:spPr/>
      <dgm:t>
        <a:bodyPr/>
        <a:lstStyle/>
        <a:p>
          <a:endParaRPr lang="en-US"/>
        </a:p>
      </dgm:t>
    </dgm:pt>
    <dgm:pt modelId="{DC30308F-85A5-4344-A2E4-5650BD19B01D}">
      <dgm:prSet/>
      <dgm:spPr/>
      <dgm:t>
        <a:bodyPr/>
        <a:lstStyle/>
        <a:p>
          <a:r>
            <a:rPr lang="en-GB" b="1" i="1" dirty="0"/>
            <a:t>Visualisation / graphics</a:t>
          </a:r>
          <a:r>
            <a:rPr lang="en-GB" i="1" dirty="0"/>
            <a:t> – </a:t>
          </a:r>
          <a:r>
            <a:rPr lang="en-GB" dirty="0"/>
            <a:t>Can the indicator be visualised? Will it better allow lay audiences to interpret the data?</a:t>
          </a:r>
          <a:endParaRPr lang="en-US" dirty="0"/>
        </a:p>
      </dgm:t>
    </dgm:pt>
    <dgm:pt modelId="{D47334C8-F2DE-4320-97D3-6F902F27FB62}" type="parTrans" cxnId="{90F92F50-EA95-4D3F-AD73-AC755E5D0860}">
      <dgm:prSet/>
      <dgm:spPr/>
      <dgm:t>
        <a:bodyPr/>
        <a:lstStyle/>
        <a:p>
          <a:endParaRPr lang="en-US"/>
        </a:p>
      </dgm:t>
    </dgm:pt>
    <dgm:pt modelId="{7DBE15CF-3515-4C57-88CC-4EE4F6F808FA}" type="sibTrans" cxnId="{90F92F50-EA95-4D3F-AD73-AC755E5D0860}">
      <dgm:prSet/>
      <dgm:spPr/>
      <dgm:t>
        <a:bodyPr/>
        <a:lstStyle/>
        <a:p>
          <a:endParaRPr lang="en-US"/>
        </a:p>
      </dgm:t>
    </dgm:pt>
    <dgm:pt modelId="{EF7E8632-F87E-479E-830B-16D17C80EC50}" type="pres">
      <dgm:prSet presAssocID="{235EA877-AF97-44B3-905A-E59C826E0A82}" presName="vert0" presStyleCnt="0">
        <dgm:presLayoutVars>
          <dgm:dir/>
          <dgm:animOne val="branch"/>
          <dgm:animLvl val="lvl"/>
        </dgm:presLayoutVars>
      </dgm:prSet>
      <dgm:spPr/>
    </dgm:pt>
    <dgm:pt modelId="{2B0B1932-476E-48C2-A884-B6C75FBCCEC0}" type="pres">
      <dgm:prSet presAssocID="{C84D6A9D-2F25-4137-A72C-977877E7E3A1}" presName="thickLine" presStyleLbl="alignNode1" presStyleIdx="0" presStyleCnt="4"/>
      <dgm:spPr/>
    </dgm:pt>
    <dgm:pt modelId="{8834D16E-0E5B-456F-A22E-A7805D3DDF63}" type="pres">
      <dgm:prSet presAssocID="{C84D6A9D-2F25-4137-A72C-977877E7E3A1}" presName="horz1" presStyleCnt="0"/>
      <dgm:spPr/>
    </dgm:pt>
    <dgm:pt modelId="{CD1112EF-D796-4489-B6F6-23862544E8E1}" type="pres">
      <dgm:prSet presAssocID="{C84D6A9D-2F25-4137-A72C-977877E7E3A1}" presName="tx1" presStyleLbl="revTx" presStyleIdx="0" presStyleCnt="4"/>
      <dgm:spPr/>
    </dgm:pt>
    <dgm:pt modelId="{60B64243-7BD5-4CFC-8F3E-831B3AB7050D}" type="pres">
      <dgm:prSet presAssocID="{C84D6A9D-2F25-4137-A72C-977877E7E3A1}" presName="vert1" presStyleCnt="0"/>
      <dgm:spPr/>
    </dgm:pt>
    <dgm:pt modelId="{91EA4119-EA06-4B26-8319-6D319701A45E}" type="pres">
      <dgm:prSet presAssocID="{D7A47A8E-5986-49F5-85D2-42BF1F8ADF1B}" presName="thickLine" presStyleLbl="alignNode1" presStyleIdx="1" presStyleCnt="4"/>
      <dgm:spPr/>
    </dgm:pt>
    <dgm:pt modelId="{22BB58AD-0C1D-40EB-8E23-1B5D4161DCC4}" type="pres">
      <dgm:prSet presAssocID="{D7A47A8E-5986-49F5-85D2-42BF1F8ADF1B}" presName="horz1" presStyleCnt="0"/>
      <dgm:spPr/>
    </dgm:pt>
    <dgm:pt modelId="{197A8E23-72D7-4FD3-9C26-0D3F78C7E9A2}" type="pres">
      <dgm:prSet presAssocID="{D7A47A8E-5986-49F5-85D2-42BF1F8ADF1B}" presName="tx1" presStyleLbl="revTx" presStyleIdx="1" presStyleCnt="4"/>
      <dgm:spPr/>
    </dgm:pt>
    <dgm:pt modelId="{E18F57BB-4AA4-4157-9022-CD4425DEF12C}" type="pres">
      <dgm:prSet presAssocID="{D7A47A8E-5986-49F5-85D2-42BF1F8ADF1B}" presName="vert1" presStyleCnt="0"/>
      <dgm:spPr/>
    </dgm:pt>
    <dgm:pt modelId="{E095854F-14BA-4AEE-B3C5-6CF4CE2D013D}" type="pres">
      <dgm:prSet presAssocID="{9E6AD882-DB5C-4876-9E4C-3058C7C84F73}" presName="thickLine" presStyleLbl="alignNode1" presStyleIdx="2" presStyleCnt="4"/>
      <dgm:spPr/>
    </dgm:pt>
    <dgm:pt modelId="{A2D01CDB-E6C4-4822-A20D-DA380418BEE2}" type="pres">
      <dgm:prSet presAssocID="{9E6AD882-DB5C-4876-9E4C-3058C7C84F73}" presName="horz1" presStyleCnt="0"/>
      <dgm:spPr/>
    </dgm:pt>
    <dgm:pt modelId="{7EC08D18-A576-4E1E-A3A1-CB8D44926F3F}" type="pres">
      <dgm:prSet presAssocID="{9E6AD882-DB5C-4876-9E4C-3058C7C84F73}" presName="tx1" presStyleLbl="revTx" presStyleIdx="2" presStyleCnt="4"/>
      <dgm:spPr/>
    </dgm:pt>
    <dgm:pt modelId="{5C62A047-C542-46BF-BB92-03662CECADAD}" type="pres">
      <dgm:prSet presAssocID="{9E6AD882-DB5C-4876-9E4C-3058C7C84F73}" presName="vert1" presStyleCnt="0"/>
      <dgm:spPr/>
    </dgm:pt>
    <dgm:pt modelId="{7752213A-1C08-42FC-9A1C-57DD4224297C}" type="pres">
      <dgm:prSet presAssocID="{DC30308F-85A5-4344-A2E4-5650BD19B01D}" presName="thickLine" presStyleLbl="alignNode1" presStyleIdx="3" presStyleCnt="4"/>
      <dgm:spPr/>
    </dgm:pt>
    <dgm:pt modelId="{2AF69941-D5C4-478F-9CAE-79C60F8EF3AB}" type="pres">
      <dgm:prSet presAssocID="{DC30308F-85A5-4344-A2E4-5650BD19B01D}" presName="horz1" presStyleCnt="0"/>
      <dgm:spPr/>
    </dgm:pt>
    <dgm:pt modelId="{86323AA9-2E4A-450E-9BF4-D2F8A6E515E8}" type="pres">
      <dgm:prSet presAssocID="{DC30308F-85A5-4344-A2E4-5650BD19B01D}" presName="tx1" presStyleLbl="revTx" presStyleIdx="3" presStyleCnt="4"/>
      <dgm:spPr/>
    </dgm:pt>
    <dgm:pt modelId="{5130D1B3-09A6-4204-8D59-F5C5A1E652CC}" type="pres">
      <dgm:prSet presAssocID="{DC30308F-85A5-4344-A2E4-5650BD19B01D}" presName="vert1" presStyleCnt="0"/>
      <dgm:spPr/>
    </dgm:pt>
  </dgm:ptLst>
  <dgm:cxnLst>
    <dgm:cxn modelId="{7230290D-E11F-4178-A80D-23177B30205A}" type="presOf" srcId="{9E6AD882-DB5C-4876-9E4C-3058C7C84F73}" destId="{7EC08D18-A576-4E1E-A3A1-CB8D44926F3F}" srcOrd="0" destOrd="0" presId="urn:microsoft.com/office/officeart/2008/layout/LinedList"/>
    <dgm:cxn modelId="{0940AD19-4FED-4B58-BFD7-8377C5860EB1}" type="presOf" srcId="{DC30308F-85A5-4344-A2E4-5650BD19B01D}" destId="{86323AA9-2E4A-450E-9BF4-D2F8A6E515E8}" srcOrd="0" destOrd="0" presId="urn:microsoft.com/office/officeart/2008/layout/LinedList"/>
    <dgm:cxn modelId="{7A5BE45E-BA63-41D8-B801-323487420B75}" type="presOf" srcId="{D7A47A8E-5986-49F5-85D2-42BF1F8ADF1B}" destId="{197A8E23-72D7-4FD3-9C26-0D3F78C7E9A2}" srcOrd="0" destOrd="0" presId="urn:microsoft.com/office/officeart/2008/layout/LinedList"/>
    <dgm:cxn modelId="{90F92F50-EA95-4D3F-AD73-AC755E5D0860}" srcId="{235EA877-AF97-44B3-905A-E59C826E0A82}" destId="{DC30308F-85A5-4344-A2E4-5650BD19B01D}" srcOrd="3" destOrd="0" parTransId="{D47334C8-F2DE-4320-97D3-6F902F27FB62}" sibTransId="{7DBE15CF-3515-4C57-88CC-4EE4F6F808FA}"/>
    <dgm:cxn modelId="{CC1C0256-07FD-4823-85FA-688C5ED883C7}" type="presOf" srcId="{235EA877-AF97-44B3-905A-E59C826E0A82}" destId="{EF7E8632-F87E-479E-830B-16D17C80EC50}" srcOrd="0" destOrd="0" presId="urn:microsoft.com/office/officeart/2008/layout/LinedList"/>
    <dgm:cxn modelId="{0E540AA4-ABBC-4CBE-B69E-26D208CEDF24}" srcId="{235EA877-AF97-44B3-905A-E59C826E0A82}" destId="{D7A47A8E-5986-49F5-85D2-42BF1F8ADF1B}" srcOrd="1" destOrd="0" parTransId="{085B400E-6815-4365-8F0E-AB2D6EBD1807}" sibTransId="{4546D717-15D4-4CBF-88A3-D4D87D743A38}"/>
    <dgm:cxn modelId="{4CD3D9B0-238A-4512-8957-66B248178199}" srcId="{235EA877-AF97-44B3-905A-E59C826E0A82}" destId="{9E6AD882-DB5C-4876-9E4C-3058C7C84F73}" srcOrd="2" destOrd="0" parTransId="{9EC9B01F-21BE-4ADF-BC41-72108C6795FD}" sibTransId="{BE3B0D27-C5F9-461A-A13A-A69B4DA1DF90}"/>
    <dgm:cxn modelId="{434404CC-ED9A-4CE1-84D2-9993C73B4CAF}" type="presOf" srcId="{C84D6A9D-2F25-4137-A72C-977877E7E3A1}" destId="{CD1112EF-D796-4489-B6F6-23862544E8E1}" srcOrd="0" destOrd="0" presId="urn:microsoft.com/office/officeart/2008/layout/LinedList"/>
    <dgm:cxn modelId="{8A42A8D3-BDCA-4FBE-9EB7-844B3D41C049}" srcId="{235EA877-AF97-44B3-905A-E59C826E0A82}" destId="{C84D6A9D-2F25-4137-A72C-977877E7E3A1}" srcOrd="0" destOrd="0" parTransId="{60C6760A-079F-45B5-822F-93E81BFEE474}" sibTransId="{8C7F6CB7-FD84-4571-9D95-0F2E51286229}"/>
    <dgm:cxn modelId="{296893A0-6B39-49A2-9CD3-3EA7D73275BE}" type="presParOf" srcId="{EF7E8632-F87E-479E-830B-16D17C80EC50}" destId="{2B0B1932-476E-48C2-A884-B6C75FBCCEC0}" srcOrd="0" destOrd="0" presId="urn:microsoft.com/office/officeart/2008/layout/LinedList"/>
    <dgm:cxn modelId="{0AD17174-7532-41CC-97A5-5579D4F8996F}" type="presParOf" srcId="{EF7E8632-F87E-479E-830B-16D17C80EC50}" destId="{8834D16E-0E5B-456F-A22E-A7805D3DDF63}" srcOrd="1" destOrd="0" presId="urn:microsoft.com/office/officeart/2008/layout/LinedList"/>
    <dgm:cxn modelId="{EFC61216-7ADB-495B-BAEC-058FD1C707B8}" type="presParOf" srcId="{8834D16E-0E5B-456F-A22E-A7805D3DDF63}" destId="{CD1112EF-D796-4489-B6F6-23862544E8E1}" srcOrd="0" destOrd="0" presId="urn:microsoft.com/office/officeart/2008/layout/LinedList"/>
    <dgm:cxn modelId="{F17731DA-7813-40DF-8010-37699561C22A}" type="presParOf" srcId="{8834D16E-0E5B-456F-A22E-A7805D3DDF63}" destId="{60B64243-7BD5-4CFC-8F3E-831B3AB7050D}" srcOrd="1" destOrd="0" presId="urn:microsoft.com/office/officeart/2008/layout/LinedList"/>
    <dgm:cxn modelId="{D9B129BE-9F6F-4C8C-A486-4A289BA8BF66}" type="presParOf" srcId="{EF7E8632-F87E-479E-830B-16D17C80EC50}" destId="{91EA4119-EA06-4B26-8319-6D319701A45E}" srcOrd="2" destOrd="0" presId="urn:microsoft.com/office/officeart/2008/layout/LinedList"/>
    <dgm:cxn modelId="{0318C073-495A-4469-8D99-FF3DC16A27B6}" type="presParOf" srcId="{EF7E8632-F87E-479E-830B-16D17C80EC50}" destId="{22BB58AD-0C1D-40EB-8E23-1B5D4161DCC4}" srcOrd="3" destOrd="0" presId="urn:microsoft.com/office/officeart/2008/layout/LinedList"/>
    <dgm:cxn modelId="{F7DA1081-E8CA-4DF8-9D8B-CDAD72F6D2FE}" type="presParOf" srcId="{22BB58AD-0C1D-40EB-8E23-1B5D4161DCC4}" destId="{197A8E23-72D7-4FD3-9C26-0D3F78C7E9A2}" srcOrd="0" destOrd="0" presId="urn:microsoft.com/office/officeart/2008/layout/LinedList"/>
    <dgm:cxn modelId="{38007134-1FEE-4783-AB13-71C2581879EB}" type="presParOf" srcId="{22BB58AD-0C1D-40EB-8E23-1B5D4161DCC4}" destId="{E18F57BB-4AA4-4157-9022-CD4425DEF12C}" srcOrd="1" destOrd="0" presId="urn:microsoft.com/office/officeart/2008/layout/LinedList"/>
    <dgm:cxn modelId="{5749E888-24E5-49C5-BC7A-B89ADDED8B8D}" type="presParOf" srcId="{EF7E8632-F87E-479E-830B-16D17C80EC50}" destId="{E095854F-14BA-4AEE-B3C5-6CF4CE2D013D}" srcOrd="4" destOrd="0" presId="urn:microsoft.com/office/officeart/2008/layout/LinedList"/>
    <dgm:cxn modelId="{6D8F5A76-0965-41FD-8CF8-AF45CD79F1AF}" type="presParOf" srcId="{EF7E8632-F87E-479E-830B-16D17C80EC50}" destId="{A2D01CDB-E6C4-4822-A20D-DA380418BEE2}" srcOrd="5" destOrd="0" presId="urn:microsoft.com/office/officeart/2008/layout/LinedList"/>
    <dgm:cxn modelId="{E374D339-AAA6-4BA7-8E00-C775430EB902}" type="presParOf" srcId="{A2D01CDB-E6C4-4822-A20D-DA380418BEE2}" destId="{7EC08D18-A576-4E1E-A3A1-CB8D44926F3F}" srcOrd="0" destOrd="0" presId="urn:microsoft.com/office/officeart/2008/layout/LinedList"/>
    <dgm:cxn modelId="{8CE01EFD-ACA9-4473-9357-C902BAC5DD28}" type="presParOf" srcId="{A2D01CDB-E6C4-4822-A20D-DA380418BEE2}" destId="{5C62A047-C542-46BF-BB92-03662CECADAD}" srcOrd="1" destOrd="0" presId="urn:microsoft.com/office/officeart/2008/layout/LinedList"/>
    <dgm:cxn modelId="{85788A29-F3E9-49E9-968A-0DCA75779C78}" type="presParOf" srcId="{EF7E8632-F87E-479E-830B-16D17C80EC50}" destId="{7752213A-1C08-42FC-9A1C-57DD4224297C}" srcOrd="6" destOrd="0" presId="urn:microsoft.com/office/officeart/2008/layout/LinedList"/>
    <dgm:cxn modelId="{598685F0-85C2-44DA-BE44-C59421CAF302}" type="presParOf" srcId="{EF7E8632-F87E-479E-830B-16D17C80EC50}" destId="{2AF69941-D5C4-478F-9CAE-79C60F8EF3AB}" srcOrd="7" destOrd="0" presId="urn:microsoft.com/office/officeart/2008/layout/LinedList"/>
    <dgm:cxn modelId="{AA177A77-3F39-4F5E-AA7C-E9D7B22556F8}" type="presParOf" srcId="{2AF69941-D5C4-478F-9CAE-79C60F8EF3AB}" destId="{86323AA9-2E4A-450E-9BF4-D2F8A6E515E8}" srcOrd="0" destOrd="0" presId="urn:microsoft.com/office/officeart/2008/layout/LinedList"/>
    <dgm:cxn modelId="{650B7D0A-BD21-4D17-90C0-2D8B962AE4AB}" type="presParOf" srcId="{2AF69941-D5C4-478F-9CAE-79C60F8EF3AB}" destId="{5130D1B3-09A6-4204-8D59-F5C5A1E652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4ED061-1E98-496C-8ECB-90A590290638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5DE05D-D028-40E0-9BDE-B58D5E8118B4}">
      <dgm:prSet/>
      <dgm:spPr/>
      <dgm:t>
        <a:bodyPr/>
        <a:lstStyle/>
        <a:p>
          <a:pPr rtl="0">
            <a:defRPr b="1"/>
          </a:pPr>
          <a:r>
            <a:rPr lang="en-US" dirty="0">
              <a:latin typeface="Arial"/>
              <a:cs typeface="Arial"/>
            </a:rPr>
            <a:t>10</a:t>
          </a:r>
          <a:r>
            <a:rPr lang="en-US" baseline="30000" dirty="0">
              <a:latin typeface="Arial"/>
              <a:cs typeface="Arial"/>
            </a:rPr>
            <a:t>th</a:t>
          </a:r>
          <a:r>
            <a:rPr lang="en-US" dirty="0">
              <a:latin typeface="Arial"/>
              <a:cs typeface="Arial"/>
            </a:rPr>
            <a:t> January</a:t>
          </a:r>
        </a:p>
      </dgm:t>
    </dgm:pt>
    <dgm:pt modelId="{5F95FDAE-D59B-4252-8B75-E70887B49584}" type="parTrans" cxnId="{017B509B-256C-47CE-8FE0-02AA2430A165}">
      <dgm:prSet/>
      <dgm:spPr/>
      <dgm:t>
        <a:bodyPr/>
        <a:lstStyle/>
        <a:p>
          <a:endParaRPr lang="en-US"/>
        </a:p>
      </dgm:t>
    </dgm:pt>
    <dgm:pt modelId="{C66B649B-756D-4DE0-BBF2-F32AF27CDA67}" type="sibTrans" cxnId="{017B509B-256C-47CE-8FE0-02AA2430A165}">
      <dgm:prSet/>
      <dgm:spPr/>
      <dgm:t>
        <a:bodyPr/>
        <a:lstStyle/>
        <a:p>
          <a:endParaRPr lang="en-US"/>
        </a:p>
      </dgm:t>
    </dgm:pt>
    <dgm:pt modelId="{DB83A867-2680-4B27-830F-BC010A1878AF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pre-market engagement</a:t>
          </a:r>
        </a:p>
      </dgm:t>
    </dgm:pt>
    <dgm:pt modelId="{39544ED8-DDA1-48A4-A154-E981D168073B}" type="parTrans" cxnId="{8BBB3B06-184D-49CA-B02A-33039E21237A}">
      <dgm:prSet/>
      <dgm:spPr/>
      <dgm:t>
        <a:bodyPr/>
        <a:lstStyle/>
        <a:p>
          <a:endParaRPr lang="en-US"/>
        </a:p>
      </dgm:t>
    </dgm:pt>
    <dgm:pt modelId="{2E54E372-5D67-45C5-8BCC-C535F693EDD9}" type="sibTrans" cxnId="{8BBB3B06-184D-49CA-B02A-33039E21237A}">
      <dgm:prSet/>
      <dgm:spPr/>
      <dgm:t>
        <a:bodyPr/>
        <a:lstStyle/>
        <a:p>
          <a:endParaRPr lang="en-US"/>
        </a:p>
      </dgm:t>
    </dgm:pt>
    <dgm:pt modelId="{C59052CE-CE99-4C77-9A55-302F2D945497}">
      <dgm:prSet/>
      <dgm:spPr/>
      <dgm:t>
        <a:bodyPr/>
        <a:lstStyle/>
        <a:p>
          <a:pPr>
            <a:defRPr b="1"/>
          </a:pPr>
          <a:r>
            <a:rPr lang="en-US" dirty="0">
              <a:latin typeface="Arial"/>
              <a:cs typeface="Arial"/>
            </a:rPr>
            <a:t>Jan.–Mar.</a:t>
          </a:r>
        </a:p>
      </dgm:t>
    </dgm:pt>
    <dgm:pt modelId="{FABB2C54-071F-4A39-84D6-7ED6D2F00642}" type="parTrans" cxnId="{338E3506-13AD-4675-B90E-BEF1AC866A4B}">
      <dgm:prSet/>
      <dgm:spPr/>
      <dgm:t>
        <a:bodyPr/>
        <a:lstStyle/>
        <a:p>
          <a:endParaRPr lang="en-US"/>
        </a:p>
      </dgm:t>
    </dgm:pt>
    <dgm:pt modelId="{1DAF4ABF-0E7D-4C54-A319-15615EA91580}" type="sibTrans" cxnId="{338E3506-13AD-4675-B90E-BEF1AC866A4B}">
      <dgm:prSet/>
      <dgm:spPr/>
      <dgm:t>
        <a:bodyPr/>
        <a:lstStyle/>
        <a:p>
          <a:endParaRPr lang="en-US"/>
        </a:p>
      </dgm:t>
    </dgm:pt>
    <dgm:pt modelId="{FCE1792F-53AE-4BA5-B701-54E75A735DCE}">
      <dgm:prSet/>
      <dgm:spPr/>
      <dgm:t>
        <a:bodyPr/>
        <a:lstStyle/>
        <a:p>
          <a:r>
            <a:rPr lang="en-US">
              <a:latin typeface="Arial"/>
              <a:cs typeface="Arial"/>
            </a:rPr>
            <a:t>Call for proposals</a:t>
          </a:r>
        </a:p>
      </dgm:t>
    </dgm:pt>
    <dgm:pt modelId="{14D33733-5D69-44FC-8493-E7F778279172}" type="parTrans" cxnId="{A5AA4CAC-50D4-42A2-857E-8476644E47EB}">
      <dgm:prSet/>
      <dgm:spPr/>
      <dgm:t>
        <a:bodyPr/>
        <a:lstStyle/>
        <a:p>
          <a:endParaRPr lang="en-US"/>
        </a:p>
      </dgm:t>
    </dgm:pt>
    <dgm:pt modelId="{6A55E960-0014-407B-9B66-442D173F9062}" type="sibTrans" cxnId="{A5AA4CAC-50D4-42A2-857E-8476644E47EB}">
      <dgm:prSet/>
      <dgm:spPr/>
      <dgm:t>
        <a:bodyPr/>
        <a:lstStyle/>
        <a:p>
          <a:endParaRPr lang="en-US"/>
        </a:p>
      </dgm:t>
    </dgm:pt>
    <dgm:pt modelId="{3BE3B409-BFA2-4BC8-8F98-1BBDC6EFC093}">
      <dgm:prSet/>
      <dgm:spPr/>
      <dgm:t>
        <a:bodyPr/>
        <a:lstStyle/>
        <a:p>
          <a:pPr>
            <a:defRPr b="1"/>
          </a:pPr>
          <a:r>
            <a:rPr lang="en-US" dirty="0">
              <a:latin typeface="Arial"/>
              <a:cs typeface="Arial"/>
            </a:rPr>
            <a:t>Apr.–May</a:t>
          </a:r>
        </a:p>
      </dgm:t>
    </dgm:pt>
    <dgm:pt modelId="{5EBA1607-A266-4479-A334-1C07D5AF667D}" type="parTrans" cxnId="{24F43BFD-612B-4A93-B7BB-C2B9FB30E442}">
      <dgm:prSet/>
      <dgm:spPr/>
      <dgm:t>
        <a:bodyPr/>
        <a:lstStyle/>
        <a:p>
          <a:endParaRPr lang="en-US"/>
        </a:p>
      </dgm:t>
    </dgm:pt>
    <dgm:pt modelId="{DF1304AA-24D1-4FEF-A562-081D0CEAFCD5}" type="sibTrans" cxnId="{24F43BFD-612B-4A93-B7BB-C2B9FB30E442}">
      <dgm:prSet/>
      <dgm:spPr/>
      <dgm:t>
        <a:bodyPr/>
        <a:lstStyle/>
        <a:p>
          <a:endParaRPr lang="en-US"/>
        </a:p>
      </dgm:t>
    </dgm:pt>
    <dgm:pt modelId="{0972105B-853F-45C0-8B24-0E3061072206}">
      <dgm:prSet/>
      <dgm:spPr/>
      <dgm:t>
        <a:bodyPr/>
        <a:lstStyle/>
        <a:p>
          <a:r>
            <a:rPr lang="en-US">
              <a:latin typeface="Arial"/>
              <a:cs typeface="Arial"/>
            </a:rPr>
            <a:t>Assessment of proposals</a:t>
          </a:r>
        </a:p>
      </dgm:t>
    </dgm:pt>
    <dgm:pt modelId="{545B4D57-A4EE-4495-8F2E-4C84CB09E5BD}" type="parTrans" cxnId="{5D7412A7-A540-4E55-A18E-97761B760CDB}">
      <dgm:prSet/>
      <dgm:spPr/>
      <dgm:t>
        <a:bodyPr/>
        <a:lstStyle/>
        <a:p>
          <a:endParaRPr lang="en-US"/>
        </a:p>
      </dgm:t>
    </dgm:pt>
    <dgm:pt modelId="{7B75C5B9-E13A-4C9F-AE88-DC4975E7780D}" type="sibTrans" cxnId="{5D7412A7-A540-4E55-A18E-97761B760CDB}">
      <dgm:prSet/>
      <dgm:spPr/>
      <dgm:t>
        <a:bodyPr/>
        <a:lstStyle/>
        <a:p>
          <a:endParaRPr lang="en-US"/>
        </a:p>
      </dgm:t>
    </dgm:pt>
    <dgm:pt modelId="{CC71247F-C91B-420E-A57A-867A240428C6}">
      <dgm:prSet/>
      <dgm:spPr/>
      <dgm:t>
        <a:bodyPr/>
        <a:lstStyle/>
        <a:p>
          <a:pPr>
            <a:defRPr b="1"/>
          </a:pPr>
          <a:r>
            <a:rPr lang="en-US" dirty="0">
              <a:latin typeface="Arial"/>
              <a:cs typeface="Arial"/>
            </a:rPr>
            <a:t>May</a:t>
          </a:r>
        </a:p>
      </dgm:t>
    </dgm:pt>
    <dgm:pt modelId="{3F19D3E9-8A81-487F-9840-145BB63B78ED}" type="parTrans" cxnId="{7870C6FB-FB39-4912-A5DF-8AADB7BAE0ED}">
      <dgm:prSet/>
      <dgm:spPr/>
      <dgm:t>
        <a:bodyPr/>
        <a:lstStyle/>
        <a:p>
          <a:endParaRPr lang="en-US"/>
        </a:p>
      </dgm:t>
    </dgm:pt>
    <dgm:pt modelId="{8C8EE278-3291-4452-8D99-C6EED8811E49}" type="sibTrans" cxnId="{7870C6FB-FB39-4912-A5DF-8AADB7BAE0ED}">
      <dgm:prSet/>
      <dgm:spPr/>
      <dgm:t>
        <a:bodyPr/>
        <a:lstStyle/>
        <a:p>
          <a:endParaRPr lang="en-US"/>
        </a:p>
      </dgm:t>
    </dgm:pt>
    <dgm:pt modelId="{DC6E3C92-340D-4FBF-9785-074D1CC43900}">
      <dgm:prSet/>
      <dgm:spPr/>
      <dgm:t>
        <a:bodyPr/>
        <a:lstStyle/>
        <a:p>
          <a:r>
            <a:rPr lang="en-US">
              <a:latin typeface="Arial"/>
              <a:cs typeface="Arial"/>
            </a:rPr>
            <a:t>Contract award</a:t>
          </a:r>
          <a:endParaRPr lang="en-US"/>
        </a:p>
      </dgm:t>
    </dgm:pt>
    <dgm:pt modelId="{DB6BA688-EA8D-46B4-A99D-B4BCC4CC350B}" type="parTrans" cxnId="{59EADF93-14EB-4443-9B57-1698FF17132D}">
      <dgm:prSet/>
      <dgm:spPr/>
      <dgm:t>
        <a:bodyPr/>
        <a:lstStyle/>
        <a:p>
          <a:endParaRPr lang="en-US"/>
        </a:p>
      </dgm:t>
    </dgm:pt>
    <dgm:pt modelId="{2BF86593-739F-4B1E-8F41-F1BF69FF4E19}" type="sibTrans" cxnId="{59EADF93-14EB-4443-9B57-1698FF17132D}">
      <dgm:prSet/>
      <dgm:spPr/>
      <dgm:t>
        <a:bodyPr/>
        <a:lstStyle/>
        <a:p>
          <a:endParaRPr lang="en-US"/>
        </a:p>
      </dgm:t>
    </dgm:pt>
    <dgm:pt modelId="{100C74F8-1323-41B8-AC32-C1EE89A72D11}" type="pres">
      <dgm:prSet presAssocID="{0F4ED061-1E98-496C-8ECB-90A590290638}" presName="root" presStyleCnt="0">
        <dgm:presLayoutVars>
          <dgm:chMax/>
          <dgm:chPref/>
          <dgm:animLvl val="lvl"/>
        </dgm:presLayoutVars>
      </dgm:prSet>
      <dgm:spPr/>
    </dgm:pt>
    <dgm:pt modelId="{7C00F20C-55EA-4789-8568-50299A7AAB93}" type="pres">
      <dgm:prSet presAssocID="{0F4ED061-1E98-496C-8ECB-90A590290638}" presName="divider" presStyleLbl="fgAcc1" presStyleIdx="0" presStyleCnt="5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962BF461-DA42-412A-83A4-19FC8BA027DD}" type="pres">
      <dgm:prSet presAssocID="{0F4ED061-1E98-496C-8ECB-90A590290638}" presName="nodes" presStyleCnt="0">
        <dgm:presLayoutVars>
          <dgm:chMax/>
          <dgm:chPref/>
          <dgm:animLvl val="lvl"/>
        </dgm:presLayoutVars>
      </dgm:prSet>
      <dgm:spPr/>
    </dgm:pt>
    <dgm:pt modelId="{2C2F4A78-630F-4CAD-87D7-8EE4BE203D47}" type="pres">
      <dgm:prSet presAssocID="{055DE05D-D028-40E0-9BDE-B58D5E8118B4}" presName="composite" presStyleCnt="0"/>
      <dgm:spPr/>
    </dgm:pt>
    <dgm:pt modelId="{420C69CD-0B97-4C87-B9C0-27C3142E1B61}" type="pres">
      <dgm:prSet presAssocID="{055DE05D-D028-40E0-9BDE-B58D5E8118B4}" presName="ConnectorPoint" presStyleLbl="lnNode1" presStyleIdx="0" presStyleCnt="4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6A1DB9B-46AA-41D9-9F44-801B0F002F6A}" type="pres">
      <dgm:prSet presAssocID="{055DE05D-D028-40E0-9BDE-B58D5E8118B4}" presName="DropPinPlaceHolder" presStyleCnt="0"/>
      <dgm:spPr/>
    </dgm:pt>
    <dgm:pt modelId="{DBE2DE00-D5E3-4EF3-99E7-45F3F3678D80}" type="pres">
      <dgm:prSet presAssocID="{055DE05D-D028-40E0-9BDE-B58D5E8118B4}" presName="DropPin" presStyleLbl="alignNode1" presStyleIdx="0" presStyleCnt="4"/>
      <dgm:spPr/>
    </dgm:pt>
    <dgm:pt modelId="{3392C6A8-4987-49FB-B4C8-5363E25A01F0}" type="pres">
      <dgm:prSet presAssocID="{055DE05D-D028-40E0-9BDE-B58D5E8118B4}" presName="Ellipse" presStyleLbl="fgAcc1" presStyleIdx="1" presStyleCnt="5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E9F15BE-3B50-4ED4-B27B-3CB42CAE271D}" type="pres">
      <dgm:prSet presAssocID="{055DE05D-D028-40E0-9BDE-B58D5E8118B4}" presName="L2TextContainer" presStyleLbl="revTx" presStyleIdx="0" presStyleCnt="8">
        <dgm:presLayoutVars>
          <dgm:bulletEnabled val="1"/>
        </dgm:presLayoutVars>
      </dgm:prSet>
      <dgm:spPr/>
    </dgm:pt>
    <dgm:pt modelId="{E3FB1E23-2860-497C-81FC-701A8AC99C3C}" type="pres">
      <dgm:prSet presAssocID="{055DE05D-D028-40E0-9BDE-B58D5E8118B4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EBEC566-77D1-457B-87A7-5E8B138CD57E}" type="pres">
      <dgm:prSet presAssocID="{055DE05D-D028-40E0-9BDE-B58D5E8118B4}" presName="ConnectLine" presStyleLbl="sibTrans1D1" presStyleIdx="0" presStyleCnt="4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6E808BE-9F7B-4607-9F3C-FD7DD21A3F2F}" type="pres">
      <dgm:prSet presAssocID="{055DE05D-D028-40E0-9BDE-B58D5E8118B4}" presName="EmptyPlaceHolder" presStyleCnt="0"/>
      <dgm:spPr/>
    </dgm:pt>
    <dgm:pt modelId="{2EF4EE22-C05A-4B8B-ACB9-A528933E78D2}" type="pres">
      <dgm:prSet presAssocID="{C66B649B-756D-4DE0-BBF2-F32AF27CDA67}" presName="spaceBetweenRectangles" presStyleCnt="0"/>
      <dgm:spPr/>
    </dgm:pt>
    <dgm:pt modelId="{E2847F69-E913-46FD-9948-74D1C81B70E2}" type="pres">
      <dgm:prSet presAssocID="{C59052CE-CE99-4C77-9A55-302F2D945497}" presName="composite" presStyleCnt="0"/>
      <dgm:spPr/>
    </dgm:pt>
    <dgm:pt modelId="{32D86DD5-2F76-4A40-BC6A-CA823FBB7704}" type="pres">
      <dgm:prSet presAssocID="{C59052CE-CE99-4C77-9A55-302F2D945497}" presName="ConnectorPoint" presStyleLbl="lnNode1" presStyleIdx="1" presStyleCnt="4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53F7165-52CF-4C82-84CB-C1FC7788D1B3}" type="pres">
      <dgm:prSet presAssocID="{C59052CE-CE99-4C77-9A55-302F2D945497}" presName="DropPinPlaceHolder" presStyleCnt="0"/>
      <dgm:spPr/>
    </dgm:pt>
    <dgm:pt modelId="{ACC47E14-299A-4A26-BBE0-A2149B72503D}" type="pres">
      <dgm:prSet presAssocID="{C59052CE-CE99-4C77-9A55-302F2D945497}" presName="DropPin" presStyleLbl="alignNode1" presStyleIdx="1" presStyleCnt="4"/>
      <dgm:spPr/>
    </dgm:pt>
    <dgm:pt modelId="{DC190B18-283E-4B80-8CF4-64A5DAA9B07B}" type="pres">
      <dgm:prSet presAssocID="{C59052CE-CE99-4C77-9A55-302F2D945497}" presName="Ellipse" presStyleLbl="fgAcc1" presStyleIdx="2" presStyleCnt="5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2F301C-EB8C-4249-86D5-293F0AD3CC25}" type="pres">
      <dgm:prSet presAssocID="{C59052CE-CE99-4C77-9A55-302F2D945497}" presName="L2TextContainer" presStyleLbl="revTx" presStyleIdx="2" presStyleCnt="8">
        <dgm:presLayoutVars>
          <dgm:bulletEnabled val="1"/>
        </dgm:presLayoutVars>
      </dgm:prSet>
      <dgm:spPr/>
    </dgm:pt>
    <dgm:pt modelId="{FF19833A-0932-46C4-9B9B-6AFD387EA83D}" type="pres">
      <dgm:prSet presAssocID="{C59052CE-CE99-4C77-9A55-302F2D945497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8F022C90-E1C4-467D-A275-CD6889AF0BD9}" type="pres">
      <dgm:prSet presAssocID="{C59052CE-CE99-4C77-9A55-302F2D945497}" presName="ConnectLine" presStyleLbl="sibTrans1D1" presStyleIdx="1" presStyleCnt="4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6B8E360-4B47-4BA4-ADDE-F3EDC85674A8}" type="pres">
      <dgm:prSet presAssocID="{C59052CE-CE99-4C77-9A55-302F2D945497}" presName="EmptyPlaceHolder" presStyleCnt="0"/>
      <dgm:spPr/>
    </dgm:pt>
    <dgm:pt modelId="{9C6D37C9-D4E1-44DE-A215-F5CFED5A5190}" type="pres">
      <dgm:prSet presAssocID="{1DAF4ABF-0E7D-4C54-A319-15615EA91580}" presName="spaceBetweenRectangles" presStyleCnt="0"/>
      <dgm:spPr/>
    </dgm:pt>
    <dgm:pt modelId="{09F59E00-B673-450E-A717-D6CBA634C6A4}" type="pres">
      <dgm:prSet presAssocID="{3BE3B409-BFA2-4BC8-8F98-1BBDC6EFC093}" presName="composite" presStyleCnt="0"/>
      <dgm:spPr/>
    </dgm:pt>
    <dgm:pt modelId="{C9B366F5-B6DC-4826-BF29-3F332AC182C8}" type="pres">
      <dgm:prSet presAssocID="{3BE3B409-BFA2-4BC8-8F98-1BBDC6EFC093}" presName="ConnectorPoint" presStyleLbl="lnNode1" presStyleIdx="2" presStyleCnt="4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48198E2-547F-40A1-94DD-03A2D916A578}" type="pres">
      <dgm:prSet presAssocID="{3BE3B409-BFA2-4BC8-8F98-1BBDC6EFC093}" presName="DropPinPlaceHolder" presStyleCnt="0"/>
      <dgm:spPr/>
    </dgm:pt>
    <dgm:pt modelId="{FDE95C6D-A27A-4EC2-9F19-8E2C4A4065D7}" type="pres">
      <dgm:prSet presAssocID="{3BE3B409-BFA2-4BC8-8F98-1BBDC6EFC093}" presName="DropPin" presStyleLbl="alignNode1" presStyleIdx="2" presStyleCnt="4"/>
      <dgm:spPr/>
    </dgm:pt>
    <dgm:pt modelId="{83D02930-E77E-43A5-A500-7E138FE67F5E}" type="pres">
      <dgm:prSet presAssocID="{3BE3B409-BFA2-4BC8-8F98-1BBDC6EFC093}" presName="Ellipse" presStyleLbl="fgAcc1" presStyleIdx="3" presStyleCnt="5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BF2D62B-53F9-4C13-9A98-B179263A27D2}" type="pres">
      <dgm:prSet presAssocID="{3BE3B409-BFA2-4BC8-8F98-1BBDC6EFC093}" presName="L2TextContainer" presStyleLbl="revTx" presStyleIdx="4" presStyleCnt="8">
        <dgm:presLayoutVars>
          <dgm:bulletEnabled val="1"/>
        </dgm:presLayoutVars>
      </dgm:prSet>
      <dgm:spPr/>
    </dgm:pt>
    <dgm:pt modelId="{5DCE21C0-9D98-45E8-A3F4-CF478B21375C}" type="pres">
      <dgm:prSet presAssocID="{3BE3B409-BFA2-4BC8-8F98-1BBDC6EFC093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219C6C8B-D5E6-4688-A345-481E35E790E4}" type="pres">
      <dgm:prSet presAssocID="{3BE3B409-BFA2-4BC8-8F98-1BBDC6EFC093}" presName="ConnectLine" presStyleLbl="sibTrans1D1" presStyleIdx="2" presStyleCnt="4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E5B396D-0A93-4327-B453-A5E18635A1BC}" type="pres">
      <dgm:prSet presAssocID="{3BE3B409-BFA2-4BC8-8F98-1BBDC6EFC093}" presName="EmptyPlaceHolder" presStyleCnt="0"/>
      <dgm:spPr/>
    </dgm:pt>
    <dgm:pt modelId="{4743186C-D2D4-4127-B896-4E0E63B86090}" type="pres">
      <dgm:prSet presAssocID="{DF1304AA-24D1-4FEF-A562-081D0CEAFCD5}" presName="spaceBetweenRectangles" presStyleCnt="0"/>
      <dgm:spPr/>
    </dgm:pt>
    <dgm:pt modelId="{0764D57A-DE69-47DF-9A26-F0B578ACB31B}" type="pres">
      <dgm:prSet presAssocID="{CC71247F-C91B-420E-A57A-867A240428C6}" presName="composite" presStyleCnt="0"/>
      <dgm:spPr/>
    </dgm:pt>
    <dgm:pt modelId="{228D2D73-86FC-475E-87A3-04B71B2D6447}" type="pres">
      <dgm:prSet presAssocID="{CC71247F-C91B-420E-A57A-867A240428C6}" presName="ConnectorPoint" presStyleLbl="lnNode1" presStyleIdx="3" presStyleCnt="4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D07BB79-2A1F-4119-98A6-B895F7DB77D6}" type="pres">
      <dgm:prSet presAssocID="{CC71247F-C91B-420E-A57A-867A240428C6}" presName="DropPinPlaceHolder" presStyleCnt="0"/>
      <dgm:spPr/>
    </dgm:pt>
    <dgm:pt modelId="{DB9D8934-2168-447E-B9E3-3C460CE3253F}" type="pres">
      <dgm:prSet presAssocID="{CC71247F-C91B-420E-A57A-867A240428C6}" presName="DropPin" presStyleLbl="alignNode1" presStyleIdx="3" presStyleCnt="4"/>
      <dgm:spPr/>
    </dgm:pt>
    <dgm:pt modelId="{2ABEDDC7-0964-43DE-A2EF-A81FEA93D976}" type="pres">
      <dgm:prSet presAssocID="{CC71247F-C91B-420E-A57A-867A240428C6}" presName="Ellipse" presStyleLbl="fgAcc1" presStyleIdx="4" presStyleCnt="5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19BE121-F1B6-4AD8-A41B-851192F76FF9}" type="pres">
      <dgm:prSet presAssocID="{CC71247F-C91B-420E-A57A-867A240428C6}" presName="L2TextContainer" presStyleLbl="revTx" presStyleIdx="6" presStyleCnt="8">
        <dgm:presLayoutVars>
          <dgm:bulletEnabled val="1"/>
        </dgm:presLayoutVars>
      </dgm:prSet>
      <dgm:spPr/>
    </dgm:pt>
    <dgm:pt modelId="{349F33BF-0933-4D8D-87C8-609E5860396E}" type="pres">
      <dgm:prSet presAssocID="{CC71247F-C91B-420E-A57A-867A240428C6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56A9FE74-78F2-4301-82B1-37F6B049BAEB}" type="pres">
      <dgm:prSet presAssocID="{CC71247F-C91B-420E-A57A-867A240428C6}" presName="ConnectLine" presStyleLbl="sibTrans1D1" presStyleIdx="3" presStyleCnt="4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8A7AC16-1830-4A2F-A5F7-4209DA63E9EF}" type="pres">
      <dgm:prSet presAssocID="{CC71247F-C91B-420E-A57A-867A240428C6}" presName="EmptyPlaceHolder" presStyleCnt="0"/>
      <dgm:spPr/>
    </dgm:pt>
  </dgm:ptLst>
  <dgm:cxnLst>
    <dgm:cxn modelId="{A85A5305-DAA1-4528-BC45-119EE3A3895C}" type="presOf" srcId="{C59052CE-CE99-4C77-9A55-302F2D945497}" destId="{FF19833A-0932-46C4-9B9B-6AFD387EA83D}" srcOrd="0" destOrd="0" presId="urn:microsoft.com/office/officeart/2017/3/layout/DropPinTimeline"/>
    <dgm:cxn modelId="{00389B05-80BC-4702-9A1D-C77ADA428CE5}" type="presOf" srcId="{0F4ED061-1E98-496C-8ECB-90A590290638}" destId="{100C74F8-1323-41B8-AC32-C1EE89A72D11}" srcOrd="0" destOrd="0" presId="urn:microsoft.com/office/officeart/2017/3/layout/DropPinTimeline"/>
    <dgm:cxn modelId="{338E3506-13AD-4675-B90E-BEF1AC866A4B}" srcId="{0F4ED061-1E98-496C-8ECB-90A590290638}" destId="{C59052CE-CE99-4C77-9A55-302F2D945497}" srcOrd="1" destOrd="0" parTransId="{FABB2C54-071F-4A39-84D6-7ED6D2F00642}" sibTransId="{1DAF4ABF-0E7D-4C54-A319-15615EA91580}"/>
    <dgm:cxn modelId="{8BBB3B06-184D-49CA-B02A-33039E21237A}" srcId="{055DE05D-D028-40E0-9BDE-B58D5E8118B4}" destId="{DB83A867-2680-4B27-830F-BC010A1878AF}" srcOrd="0" destOrd="0" parTransId="{39544ED8-DDA1-48A4-A154-E981D168073B}" sibTransId="{2E54E372-5D67-45C5-8BCC-C535F693EDD9}"/>
    <dgm:cxn modelId="{303D622B-3A60-4F95-8F46-5EDEA1CD12DC}" type="presOf" srcId="{3BE3B409-BFA2-4BC8-8F98-1BBDC6EFC093}" destId="{5DCE21C0-9D98-45E8-A3F4-CF478B21375C}" srcOrd="0" destOrd="0" presId="urn:microsoft.com/office/officeart/2017/3/layout/DropPinTimeline"/>
    <dgm:cxn modelId="{59EADF93-14EB-4443-9B57-1698FF17132D}" srcId="{CC71247F-C91B-420E-A57A-867A240428C6}" destId="{DC6E3C92-340D-4FBF-9785-074D1CC43900}" srcOrd="0" destOrd="0" parTransId="{DB6BA688-EA8D-46B4-A99D-B4BCC4CC350B}" sibTransId="{2BF86593-739F-4B1E-8F41-F1BF69FF4E19}"/>
    <dgm:cxn modelId="{017B509B-256C-47CE-8FE0-02AA2430A165}" srcId="{0F4ED061-1E98-496C-8ECB-90A590290638}" destId="{055DE05D-D028-40E0-9BDE-B58D5E8118B4}" srcOrd="0" destOrd="0" parTransId="{5F95FDAE-D59B-4252-8B75-E70887B49584}" sibTransId="{C66B649B-756D-4DE0-BBF2-F32AF27CDA67}"/>
    <dgm:cxn modelId="{5D7412A7-A540-4E55-A18E-97761B760CDB}" srcId="{3BE3B409-BFA2-4BC8-8F98-1BBDC6EFC093}" destId="{0972105B-853F-45C0-8B24-0E3061072206}" srcOrd="0" destOrd="0" parTransId="{545B4D57-A4EE-4495-8F2E-4C84CB09E5BD}" sibTransId="{7B75C5B9-E13A-4C9F-AE88-DC4975E7780D}"/>
    <dgm:cxn modelId="{A5AA4CAC-50D4-42A2-857E-8476644E47EB}" srcId="{C59052CE-CE99-4C77-9A55-302F2D945497}" destId="{FCE1792F-53AE-4BA5-B701-54E75A735DCE}" srcOrd="0" destOrd="0" parTransId="{14D33733-5D69-44FC-8493-E7F778279172}" sibTransId="{6A55E960-0014-407B-9B66-442D173F9062}"/>
    <dgm:cxn modelId="{24C354BE-1592-42DC-8F24-D4810B7D6220}" type="presOf" srcId="{DB83A867-2680-4B27-830F-BC010A1878AF}" destId="{FE9F15BE-3B50-4ED4-B27B-3CB42CAE271D}" srcOrd="0" destOrd="0" presId="urn:microsoft.com/office/officeart/2017/3/layout/DropPinTimeline"/>
    <dgm:cxn modelId="{B563E4CB-6FCF-45B3-BEFB-2744F8954042}" type="presOf" srcId="{055DE05D-D028-40E0-9BDE-B58D5E8118B4}" destId="{E3FB1E23-2860-497C-81FC-701A8AC99C3C}" srcOrd="0" destOrd="0" presId="urn:microsoft.com/office/officeart/2017/3/layout/DropPinTimeline"/>
    <dgm:cxn modelId="{F30052E9-E0A7-4F60-961D-A7FF85017C0C}" type="presOf" srcId="{DC6E3C92-340D-4FBF-9785-074D1CC43900}" destId="{A19BE121-F1B6-4AD8-A41B-851192F76FF9}" srcOrd="0" destOrd="0" presId="urn:microsoft.com/office/officeart/2017/3/layout/DropPinTimeline"/>
    <dgm:cxn modelId="{F1B43FF3-5EBB-4C78-8C23-B583D310B7E9}" type="presOf" srcId="{CC71247F-C91B-420E-A57A-867A240428C6}" destId="{349F33BF-0933-4D8D-87C8-609E5860396E}" srcOrd="0" destOrd="0" presId="urn:microsoft.com/office/officeart/2017/3/layout/DropPinTimeline"/>
    <dgm:cxn modelId="{01AF06F4-7BE7-410B-B5A4-569BF9608423}" type="presOf" srcId="{FCE1792F-53AE-4BA5-B701-54E75A735DCE}" destId="{082F301C-EB8C-4249-86D5-293F0AD3CC25}" srcOrd="0" destOrd="0" presId="urn:microsoft.com/office/officeart/2017/3/layout/DropPinTimeline"/>
    <dgm:cxn modelId="{BCB4A3FA-49E9-417A-BEC3-7933EEF24116}" type="presOf" srcId="{0972105B-853F-45C0-8B24-0E3061072206}" destId="{ABF2D62B-53F9-4C13-9A98-B179263A27D2}" srcOrd="0" destOrd="0" presId="urn:microsoft.com/office/officeart/2017/3/layout/DropPinTimeline"/>
    <dgm:cxn modelId="{7870C6FB-FB39-4912-A5DF-8AADB7BAE0ED}" srcId="{0F4ED061-1E98-496C-8ECB-90A590290638}" destId="{CC71247F-C91B-420E-A57A-867A240428C6}" srcOrd="3" destOrd="0" parTransId="{3F19D3E9-8A81-487F-9840-145BB63B78ED}" sibTransId="{8C8EE278-3291-4452-8D99-C6EED8811E49}"/>
    <dgm:cxn modelId="{24F43BFD-612B-4A93-B7BB-C2B9FB30E442}" srcId="{0F4ED061-1E98-496C-8ECB-90A590290638}" destId="{3BE3B409-BFA2-4BC8-8F98-1BBDC6EFC093}" srcOrd="2" destOrd="0" parTransId="{5EBA1607-A266-4479-A334-1C07D5AF667D}" sibTransId="{DF1304AA-24D1-4FEF-A562-081D0CEAFCD5}"/>
    <dgm:cxn modelId="{9DC0EC96-C1A1-4F6B-84F2-C6ADAB43296F}" type="presParOf" srcId="{100C74F8-1323-41B8-AC32-C1EE89A72D11}" destId="{7C00F20C-55EA-4789-8568-50299A7AAB93}" srcOrd="0" destOrd="0" presId="urn:microsoft.com/office/officeart/2017/3/layout/DropPinTimeline"/>
    <dgm:cxn modelId="{3A15CA7F-A453-4249-8B49-96D0ECD7D75E}" type="presParOf" srcId="{100C74F8-1323-41B8-AC32-C1EE89A72D11}" destId="{962BF461-DA42-412A-83A4-19FC8BA027DD}" srcOrd="1" destOrd="0" presId="urn:microsoft.com/office/officeart/2017/3/layout/DropPinTimeline"/>
    <dgm:cxn modelId="{5689476A-81C6-4DB5-920D-2B243CD9EC61}" type="presParOf" srcId="{962BF461-DA42-412A-83A4-19FC8BA027DD}" destId="{2C2F4A78-630F-4CAD-87D7-8EE4BE203D47}" srcOrd="0" destOrd="0" presId="urn:microsoft.com/office/officeart/2017/3/layout/DropPinTimeline"/>
    <dgm:cxn modelId="{02CB9E64-5E75-4F43-A771-E277DE390DFD}" type="presParOf" srcId="{2C2F4A78-630F-4CAD-87D7-8EE4BE203D47}" destId="{420C69CD-0B97-4C87-B9C0-27C3142E1B61}" srcOrd="0" destOrd="0" presId="urn:microsoft.com/office/officeart/2017/3/layout/DropPinTimeline"/>
    <dgm:cxn modelId="{2A19B9E7-435F-4166-8986-F05EB95FF580}" type="presParOf" srcId="{2C2F4A78-630F-4CAD-87D7-8EE4BE203D47}" destId="{C6A1DB9B-46AA-41D9-9F44-801B0F002F6A}" srcOrd="1" destOrd="0" presId="urn:microsoft.com/office/officeart/2017/3/layout/DropPinTimeline"/>
    <dgm:cxn modelId="{3F7562D9-809A-46D4-BBC6-69A087409243}" type="presParOf" srcId="{C6A1DB9B-46AA-41D9-9F44-801B0F002F6A}" destId="{DBE2DE00-D5E3-4EF3-99E7-45F3F3678D80}" srcOrd="0" destOrd="0" presId="urn:microsoft.com/office/officeart/2017/3/layout/DropPinTimeline"/>
    <dgm:cxn modelId="{16EF9242-6865-4C2E-9E11-6C4AF5B47204}" type="presParOf" srcId="{C6A1DB9B-46AA-41D9-9F44-801B0F002F6A}" destId="{3392C6A8-4987-49FB-B4C8-5363E25A01F0}" srcOrd="1" destOrd="0" presId="urn:microsoft.com/office/officeart/2017/3/layout/DropPinTimeline"/>
    <dgm:cxn modelId="{FD54CEC2-91B9-4E2B-95FF-6D27D753702A}" type="presParOf" srcId="{2C2F4A78-630F-4CAD-87D7-8EE4BE203D47}" destId="{FE9F15BE-3B50-4ED4-B27B-3CB42CAE271D}" srcOrd="2" destOrd="0" presId="urn:microsoft.com/office/officeart/2017/3/layout/DropPinTimeline"/>
    <dgm:cxn modelId="{1343BC00-899D-4DA4-BC87-3B12414ED393}" type="presParOf" srcId="{2C2F4A78-630F-4CAD-87D7-8EE4BE203D47}" destId="{E3FB1E23-2860-497C-81FC-701A8AC99C3C}" srcOrd="3" destOrd="0" presId="urn:microsoft.com/office/officeart/2017/3/layout/DropPinTimeline"/>
    <dgm:cxn modelId="{098E9121-C4D7-4466-86FF-DB2EE14B99BF}" type="presParOf" srcId="{2C2F4A78-630F-4CAD-87D7-8EE4BE203D47}" destId="{7EBEC566-77D1-457B-87A7-5E8B138CD57E}" srcOrd="4" destOrd="0" presId="urn:microsoft.com/office/officeart/2017/3/layout/DropPinTimeline"/>
    <dgm:cxn modelId="{1A3888A5-789C-48BB-AFB5-EB5F700486D0}" type="presParOf" srcId="{2C2F4A78-630F-4CAD-87D7-8EE4BE203D47}" destId="{36E808BE-9F7B-4607-9F3C-FD7DD21A3F2F}" srcOrd="5" destOrd="0" presId="urn:microsoft.com/office/officeart/2017/3/layout/DropPinTimeline"/>
    <dgm:cxn modelId="{5B80ECCA-FDAA-4EC3-8499-0D30DEC4F336}" type="presParOf" srcId="{962BF461-DA42-412A-83A4-19FC8BA027DD}" destId="{2EF4EE22-C05A-4B8B-ACB9-A528933E78D2}" srcOrd="1" destOrd="0" presId="urn:microsoft.com/office/officeart/2017/3/layout/DropPinTimeline"/>
    <dgm:cxn modelId="{B0E82BE1-5A5D-4E76-B746-D6CF413D1AD6}" type="presParOf" srcId="{962BF461-DA42-412A-83A4-19FC8BA027DD}" destId="{E2847F69-E913-46FD-9948-74D1C81B70E2}" srcOrd="2" destOrd="0" presId="urn:microsoft.com/office/officeart/2017/3/layout/DropPinTimeline"/>
    <dgm:cxn modelId="{5FEE4946-9B0F-40CB-99AD-D156A38B02B3}" type="presParOf" srcId="{E2847F69-E913-46FD-9948-74D1C81B70E2}" destId="{32D86DD5-2F76-4A40-BC6A-CA823FBB7704}" srcOrd="0" destOrd="0" presId="urn:microsoft.com/office/officeart/2017/3/layout/DropPinTimeline"/>
    <dgm:cxn modelId="{C12D2997-EE5B-46CC-8C69-FEBEE8392914}" type="presParOf" srcId="{E2847F69-E913-46FD-9948-74D1C81B70E2}" destId="{653F7165-52CF-4C82-84CB-C1FC7788D1B3}" srcOrd="1" destOrd="0" presId="urn:microsoft.com/office/officeart/2017/3/layout/DropPinTimeline"/>
    <dgm:cxn modelId="{C954971B-5981-4030-BF15-F3FABF9E2EC0}" type="presParOf" srcId="{653F7165-52CF-4C82-84CB-C1FC7788D1B3}" destId="{ACC47E14-299A-4A26-BBE0-A2149B72503D}" srcOrd="0" destOrd="0" presId="urn:microsoft.com/office/officeart/2017/3/layout/DropPinTimeline"/>
    <dgm:cxn modelId="{9BA4A9FB-E8A1-416E-A651-FE6C344A3D84}" type="presParOf" srcId="{653F7165-52CF-4C82-84CB-C1FC7788D1B3}" destId="{DC190B18-283E-4B80-8CF4-64A5DAA9B07B}" srcOrd="1" destOrd="0" presId="urn:microsoft.com/office/officeart/2017/3/layout/DropPinTimeline"/>
    <dgm:cxn modelId="{8575513C-6754-49CB-8169-4F022A78B37A}" type="presParOf" srcId="{E2847F69-E913-46FD-9948-74D1C81B70E2}" destId="{082F301C-EB8C-4249-86D5-293F0AD3CC25}" srcOrd="2" destOrd="0" presId="urn:microsoft.com/office/officeart/2017/3/layout/DropPinTimeline"/>
    <dgm:cxn modelId="{3E1F02E3-B40C-4255-ACD2-F9844F327EBA}" type="presParOf" srcId="{E2847F69-E913-46FD-9948-74D1C81B70E2}" destId="{FF19833A-0932-46C4-9B9B-6AFD387EA83D}" srcOrd="3" destOrd="0" presId="urn:microsoft.com/office/officeart/2017/3/layout/DropPinTimeline"/>
    <dgm:cxn modelId="{A6F23B9B-A0F4-49E1-90E0-54A1042FBCD3}" type="presParOf" srcId="{E2847F69-E913-46FD-9948-74D1C81B70E2}" destId="{8F022C90-E1C4-467D-A275-CD6889AF0BD9}" srcOrd="4" destOrd="0" presId="urn:microsoft.com/office/officeart/2017/3/layout/DropPinTimeline"/>
    <dgm:cxn modelId="{3B7BD119-17F1-4F67-A783-5A211DAC15EC}" type="presParOf" srcId="{E2847F69-E913-46FD-9948-74D1C81B70E2}" destId="{E6B8E360-4B47-4BA4-ADDE-F3EDC85674A8}" srcOrd="5" destOrd="0" presId="urn:microsoft.com/office/officeart/2017/3/layout/DropPinTimeline"/>
    <dgm:cxn modelId="{C83F9456-558A-44A4-B91D-5C2772622D2A}" type="presParOf" srcId="{962BF461-DA42-412A-83A4-19FC8BA027DD}" destId="{9C6D37C9-D4E1-44DE-A215-F5CFED5A5190}" srcOrd="3" destOrd="0" presId="urn:microsoft.com/office/officeart/2017/3/layout/DropPinTimeline"/>
    <dgm:cxn modelId="{D5BE0C31-00F9-4C84-BEDB-0DDDB483C981}" type="presParOf" srcId="{962BF461-DA42-412A-83A4-19FC8BA027DD}" destId="{09F59E00-B673-450E-A717-D6CBA634C6A4}" srcOrd="4" destOrd="0" presId="urn:microsoft.com/office/officeart/2017/3/layout/DropPinTimeline"/>
    <dgm:cxn modelId="{6FB5E627-2F8F-43D8-B79F-6B9B5C8D1614}" type="presParOf" srcId="{09F59E00-B673-450E-A717-D6CBA634C6A4}" destId="{C9B366F5-B6DC-4826-BF29-3F332AC182C8}" srcOrd="0" destOrd="0" presId="urn:microsoft.com/office/officeart/2017/3/layout/DropPinTimeline"/>
    <dgm:cxn modelId="{95ECB2EE-4F3F-4098-BB63-32C6394C2A8C}" type="presParOf" srcId="{09F59E00-B673-450E-A717-D6CBA634C6A4}" destId="{448198E2-547F-40A1-94DD-03A2D916A578}" srcOrd="1" destOrd="0" presId="urn:microsoft.com/office/officeart/2017/3/layout/DropPinTimeline"/>
    <dgm:cxn modelId="{3A4E3FAE-4EC7-4F2C-A45E-740C749884EB}" type="presParOf" srcId="{448198E2-547F-40A1-94DD-03A2D916A578}" destId="{FDE95C6D-A27A-4EC2-9F19-8E2C4A4065D7}" srcOrd="0" destOrd="0" presId="urn:microsoft.com/office/officeart/2017/3/layout/DropPinTimeline"/>
    <dgm:cxn modelId="{2F159179-EBFA-4ABE-BB2F-48CE093498FF}" type="presParOf" srcId="{448198E2-547F-40A1-94DD-03A2D916A578}" destId="{83D02930-E77E-43A5-A500-7E138FE67F5E}" srcOrd="1" destOrd="0" presId="urn:microsoft.com/office/officeart/2017/3/layout/DropPinTimeline"/>
    <dgm:cxn modelId="{4BDF0F91-C9F5-41C0-8CC9-9E753170CE67}" type="presParOf" srcId="{09F59E00-B673-450E-A717-D6CBA634C6A4}" destId="{ABF2D62B-53F9-4C13-9A98-B179263A27D2}" srcOrd="2" destOrd="0" presId="urn:microsoft.com/office/officeart/2017/3/layout/DropPinTimeline"/>
    <dgm:cxn modelId="{890BD235-4D17-47FA-A951-F2B316983C44}" type="presParOf" srcId="{09F59E00-B673-450E-A717-D6CBA634C6A4}" destId="{5DCE21C0-9D98-45E8-A3F4-CF478B21375C}" srcOrd="3" destOrd="0" presId="urn:microsoft.com/office/officeart/2017/3/layout/DropPinTimeline"/>
    <dgm:cxn modelId="{1A0E8F16-C7A0-44D7-B84F-055E50D01A78}" type="presParOf" srcId="{09F59E00-B673-450E-A717-D6CBA634C6A4}" destId="{219C6C8B-D5E6-4688-A345-481E35E790E4}" srcOrd="4" destOrd="0" presId="urn:microsoft.com/office/officeart/2017/3/layout/DropPinTimeline"/>
    <dgm:cxn modelId="{851EFBDD-8B8F-4C74-89FF-6ABC434F43EC}" type="presParOf" srcId="{09F59E00-B673-450E-A717-D6CBA634C6A4}" destId="{EE5B396D-0A93-4327-B453-A5E18635A1BC}" srcOrd="5" destOrd="0" presId="urn:microsoft.com/office/officeart/2017/3/layout/DropPinTimeline"/>
    <dgm:cxn modelId="{A285EB6D-CD68-4B3C-914D-803B7E9CB644}" type="presParOf" srcId="{962BF461-DA42-412A-83A4-19FC8BA027DD}" destId="{4743186C-D2D4-4127-B896-4E0E63B86090}" srcOrd="5" destOrd="0" presId="urn:microsoft.com/office/officeart/2017/3/layout/DropPinTimeline"/>
    <dgm:cxn modelId="{A6321D2F-A5F1-4BC2-B73D-F9199EA28069}" type="presParOf" srcId="{962BF461-DA42-412A-83A4-19FC8BA027DD}" destId="{0764D57A-DE69-47DF-9A26-F0B578ACB31B}" srcOrd="6" destOrd="0" presId="urn:microsoft.com/office/officeart/2017/3/layout/DropPinTimeline"/>
    <dgm:cxn modelId="{3AEEC540-6780-4035-B4FB-2053ED39516B}" type="presParOf" srcId="{0764D57A-DE69-47DF-9A26-F0B578ACB31B}" destId="{228D2D73-86FC-475E-87A3-04B71B2D6447}" srcOrd="0" destOrd="0" presId="urn:microsoft.com/office/officeart/2017/3/layout/DropPinTimeline"/>
    <dgm:cxn modelId="{63D8E67E-7B61-4B87-8876-EEA3EAFF7A1C}" type="presParOf" srcId="{0764D57A-DE69-47DF-9A26-F0B578ACB31B}" destId="{5D07BB79-2A1F-4119-98A6-B895F7DB77D6}" srcOrd="1" destOrd="0" presId="urn:microsoft.com/office/officeart/2017/3/layout/DropPinTimeline"/>
    <dgm:cxn modelId="{4B1723FD-EBC1-42DB-A2C8-E5774CD2AD61}" type="presParOf" srcId="{5D07BB79-2A1F-4119-98A6-B895F7DB77D6}" destId="{DB9D8934-2168-447E-B9E3-3C460CE3253F}" srcOrd="0" destOrd="0" presId="urn:microsoft.com/office/officeart/2017/3/layout/DropPinTimeline"/>
    <dgm:cxn modelId="{50E34097-8159-46E1-8814-48D9FB2F426F}" type="presParOf" srcId="{5D07BB79-2A1F-4119-98A6-B895F7DB77D6}" destId="{2ABEDDC7-0964-43DE-A2EF-A81FEA93D976}" srcOrd="1" destOrd="0" presId="urn:microsoft.com/office/officeart/2017/3/layout/DropPinTimeline"/>
    <dgm:cxn modelId="{E3279BA6-6901-42D7-97D5-FA657B02EF6A}" type="presParOf" srcId="{0764D57A-DE69-47DF-9A26-F0B578ACB31B}" destId="{A19BE121-F1B6-4AD8-A41B-851192F76FF9}" srcOrd="2" destOrd="0" presId="urn:microsoft.com/office/officeart/2017/3/layout/DropPinTimeline"/>
    <dgm:cxn modelId="{1952B5F2-66D1-433E-8275-145BB70682C4}" type="presParOf" srcId="{0764D57A-DE69-47DF-9A26-F0B578ACB31B}" destId="{349F33BF-0933-4D8D-87C8-609E5860396E}" srcOrd="3" destOrd="0" presId="urn:microsoft.com/office/officeart/2017/3/layout/DropPinTimeline"/>
    <dgm:cxn modelId="{B738F8EE-FAF4-44D7-B84A-7BF7CC565836}" type="presParOf" srcId="{0764D57A-DE69-47DF-9A26-F0B578ACB31B}" destId="{56A9FE74-78F2-4301-82B1-37F6B049BAEB}" srcOrd="4" destOrd="0" presId="urn:microsoft.com/office/officeart/2017/3/layout/DropPinTimeline"/>
    <dgm:cxn modelId="{AABD22EC-4261-40EC-BFC4-038E0F498A98}" type="presParOf" srcId="{0764D57A-DE69-47DF-9A26-F0B578ACB31B}" destId="{48A7AC16-1830-4A2F-A5F7-4209DA63E9E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ABEB43-A8DD-43B4-9532-AD51F2539A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745AF4-129F-4F93-804C-C69508FA9979}">
      <dgm:prSet/>
      <dgm:spPr/>
      <dgm:t>
        <a:bodyPr/>
        <a:lstStyle/>
        <a:p>
          <a:pPr rtl="0"/>
          <a:r>
            <a:rPr lang="en-GB">
              <a:latin typeface="Arial"/>
              <a:cs typeface="Arial"/>
            </a:rPr>
            <a:t>Demonstrating short-term changes caused by the Tree Planting Programme to 2025 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A4C6F-0270-4A05-B790-2D94AD0628A7}" type="parTrans" cxnId="{D2F36904-6AC8-4514-B55F-6A761C7CD0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04AF4-466E-46FB-9E65-ED65EF3B0D78}" type="sibTrans" cxnId="{D2F36904-6AC8-4514-B55F-6A761C7CD0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9D978-5316-4BEC-AED4-DB0319336F4C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A trajectory for the achievement of longer-term outcomes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D75EC-6AA8-4892-BB7A-41795B37F2C5}" type="parTrans" cxnId="{D8EE5E07-764F-4E1A-86A4-6F1FFC5D8F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EC25B-8430-47FD-88F5-08E83479DC56}" type="sibTrans" cxnId="{D8EE5E07-764F-4E1A-86A4-6F1FFC5D8F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DE3943-994F-4FC8-BADC-CB8905660B3D}">
      <dgm:prSet/>
      <dgm:spPr/>
      <dgm:t>
        <a:bodyPr/>
        <a:lstStyle/>
        <a:p>
          <a:pPr rtl="0"/>
          <a:r>
            <a:rPr lang="en-GB">
              <a:latin typeface="Arial"/>
              <a:cs typeface="Arial"/>
            </a:rPr>
            <a:t>A baseline for future monitoring 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D5DF8-9EAD-447B-9439-0237C240071A}" type="parTrans" cxnId="{89D4A258-BD74-46EE-9DAD-B955268860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2F371-CDEB-4E7A-8647-9E983D9F8344}" type="sibTrans" cxnId="{89D4A258-BD74-46EE-9DAD-B955268860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D192C-5F79-4951-9206-D334324FA16D}" type="pres">
      <dgm:prSet presAssocID="{86ABEB43-A8DD-43B4-9532-AD51F2539A3C}" presName="linear" presStyleCnt="0">
        <dgm:presLayoutVars>
          <dgm:animLvl val="lvl"/>
          <dgm:resizeHandles val="exact"/>
        </dgm:presLayoutVars>
      </dgm:prSet>
      <dgm:spPr/>
    </dgm:pt>
    <dgm:pt modelId="{DA700EC3-695C-4902-B1E3-714666824A04}" type="pres">
      <dgm:prSet presAssocID="{06745AF4-129F-4F93-804C-C69508FA99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586AE5-6E0F-4FAA-9D2B-8194B54A4D74}" type="pres">
      <dgm:prSet presAssocID="{CA104AF4-466E-46FB-9E65-ED65EF3B0D78}" presName="spacer" presStyleCnt="0"/>
      <dgm:spPr/>
    </dgm:pt>
    <dgm:pt modelId="{652978E2-77FB-4436-989B-0A443B1ED6DA}" type="pres">
      <dgm:prSet presAssocID="{B3D9D978-5316-4BEC-AED4-DB0319336F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742334-8F07-434D-B363-4FAB36B3372F}" type="pres">
      <dgm:prSet presAssocID="{955EC25B-8430-47FD-88F5-08E83479DC56}" presName="spacer" presStyleCnt="0"/>
      <dgm:spPr/>
    </dgm:pt>
    <dgm:pt modelId="{919E22AD-0BE8-42B4-B317-88443E091CC7}" type="pres">
      <dgm:prSet presAssocID="{5CDE3943-994F-4FC8-BADC-CB8905660B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F36904-6AC8-4514-B55F-6A761C7CD07D}" srcId="{86ABEB43-A8DD-43B4-9532-AD51F2539A3C}" destId="{06745AF4-129F-4F93-804C-C69508FA9979}" srcOrd="0" destOrd="0" parTransId="{217A4C6F-0270-4A05-B790-2D94AD0628A7}" sibTransId="{CA104AF4-466E-46FB-9E65-ED65EF3B0D78}"/>
    <dgm:cxn modelId="{D8EE5E07-764F-4E1A-86A4-6F1FFC5D8F64}" srcId="{86ABEB43-A8DD-43B4-9532-AD51F2539A3C}" destId="{B3D9D978-5316-4BEC-AED4-DB0319336F4C}" srcOrd="1" destOrd="0" parTransId="{7A0D75EC-6AA8-4892-BB7A-41795B37F2C5}" sibTransId="{955EC25B-8430-47FD-88F5-08E83479DC56}"/>
    <dgm:cxn modelId="{1CBA2749-B8A2-424B-945F-E8B2CA1E9185}" type="presOf" srcId="{86ABEB43-A8DD-43B4-9532-AD51F2539A3C}" destId="{CE3D192C-5F79-4951-9206-D334324FA16D}" srcOrd="0" destOrd="0" presId="urn:microsoft.com/office/officeart/2005/8/layout/vList2"/>
    <dgm:cxn modelId="{89D4A258-BD74-46EE-9DAD-B95526886026}" srcId="{86ABEB43-A8DD-43B4-9532-AD51F2539A3C}" destId="{5CDE3943-994F-4FC8-BADC-CB8905660B3D}" srcOrd="2" destOrd="0" parTransId="{DA1D5DF8-9EAD-447B-9439-0237C240071A}" sibTransId="{8472F371-CDEB-4E7A-8647-9E983D9F8344}"/>
    <dgm:cxn modelId="{3F1B138E-92E7-4F2C-A027-0187F0E8FC2F}" type="presOf" srcId="{B3D9D978-5316-4BEC-AED4-DB0319336F4C}" destId="{652978E2-77FB-4436-989B-0A443B1ED6DA}" srcOrd="0" destOrd="0" presId="urn:microsoft.com/office/officeart/2005/8/layout/vList2"/>
    <dgm:cxn modelId="{5C5E1DD0-0136-4244-899C-CF3783E17515}" type="presOf" srcId="{5CDE3943-994F-4FC8-BADC-CB8905660B3D}" destId="{919E22AD-0BE8-42B4-B317-88443E091CC7}" srcOrd="0" destOrd="0" presId="urn:microsoft.com/office/officeart/2005/8/layout/vList2"/>
    <dgm:cxn modelId="{57EE9EE9-94BE-4DCD-A9AE-E8FBB2EE6A67}" type="presOf" srcId="{06745AF4-129F-4F93-804C-C69508FA9979}" destId="{DA700EC3-695C-4902-B1E3-714666824A04}" srcOrd="0" destOrd="0" presId="urn:microsoft.com/office/officeart/2005/8/layout/vList2"/>
    <dgm:cxn modelId="{FE6B5EEE-C726-4538-B274-4CA4E48871A2}" type="presParOf" srcId="{CE3D192C-5F79-4951-9206-D334324FA16D}" destId="{DA700EC3-695C-4902-B1E3-714666824A04}" srcOrd="0" destOrd="0" presId="urn:microsoft.com/office/officeart/2005/8/layout/vList2"/>
    <dgm:cxn modelId="{582438FB-31C0-48B3-A813-72E87BA21DDA}" type="presParOf" srcId="{CE3D192C-5F79-4951-9206-D334324FA16D}" destId="{6A586AE5-6E0F-4FAA-9D2B-8194B54A4D74}" srcOrd="1" destOrd="0" presId="urn:microsoft.com/office/officeart/2005/8/layout/vList2"/>
    <dgm:cxn modelId="{30CF01E7-238B-4F93-8FC2-3D61F30F85C9}" type="presParOf" srcId="{CE3D192C-5F79-4951-9206-D334324FA16D}" destId="{652978E2-77FB-4436-989B-0A443B1ED6DA}" srcOrd="2" destOrd="0" presId="urn:microsoft.com/office/officeart/2005/8/layout/vList2"/>
    <dgm:cxn modelId="{85F6AE5C-CA2F-42AE-BDE4-63C71440D22F}" type="presParOf" srcId="{CE3D192C-5F79-4951-9206-D334324FA16D}" destId="{A5742334-8F07-434D-B363-4FAB36B3372F}" srcOrd="3" destOrd="0" presId="urn:microsoft.com/office/officeart/2005/8/layout/vList2"/>
    <dgm:cxn modelId="{F1A27DEA-2E65-41F4-90DE-B1DE9600D2B7}" type="presParOf" srcId="{CE3D192C-5F79-4951-9206-D334324FA16D}" destId="{919E22AD-0BE8-42B4-B317-88443E091C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51D8B-C0C7-4038-B7FC-D58F4317BA3C}">
      <dsp:nvSpPr>
        <dsp:cNvPr id="0" name=""/>
        <dsp:cNvSpPr/>
      </dsp:nvSpPr>
      <dsp:spPr>
        <a:xfrm>
          <a:off x="0" y="964071"/>
          <a:ext cx="535956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Biodiversity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983490"/>
        <a:ext cx="5320731" cy="358962"/>
      </dsp:txXfrm>
    </dsp:sp>
    <dsp:sp modelId="{A6605369-35FC-49BD-8F59-A2AA03F8EA4C}">
      <dsp:nvSpPr>
        <dsp:cNvPr id="0" name=""/>
        <dsp:cNvSpPr/>
      </dsp:nvSpPr>
      <dsp:spPr>
        <a:xfrm>
          <a:off x="0" y="1410831"/>
          <a:ext cx="535956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Air quality</a:t>
          </a:r>
          <a:endParaRPr lang="en-US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1430250"/>
        <a:ext cx="5320731" cy="358962"/>
      </dsp:txXfrm>
    </dsp:sp>
    <dsp:sp modelId="{714FC423-147F-499E-8821-FEB34D18D118}">
      <dsp:nvSpPr>
        <dsp:cNvPr id="0" name=""/>
        <dsp:cNvSpPr/>
      </dsp:nvSpPr>
      <dsp:spPr>
        <a:xfrm>
          <a:off x="0" y="1857591"/>
          <a:ext cx="535956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Hydrological benefits (water quality &amp; flood mitigation)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1877010"/>
        <a:ext cx="5320731" cy="358962"/>
      </dsp:txXfrm>
    </dsp:sp>
    <dsp:sp modelId="{E27D4450-BF0C-47C8-A08D-E3656FEAE0F2}">
      <dsp:nvSpPr>
        <dsp:cNvPr id="0" name=""/>
        <dsp:cNvSpPr/>
      </dsp:nvSpPr>
      <dsp:spPr>
        <a:xfrm>
          <a:off x="0" y="2304351"/>
          <a:ext cx="5359569" cy="3978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Could be strengthened: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2323770"/>
        <a:ext cx="5320731" cy="358962"/>
      </dsp:txXfrm>
    </dsp:sp>
    <dsp:sp modelId="{76FB2C66-5E21-4356-9354-809F6617E5A4}">
      <dsp:nvSpPr>
        <dsp:cNvPr id="0" name=""/>
        <dsp:cNvSpPr/>
      </dsp:nvSpPr>
      <dsp:spPr>
        <a:xfrm>
          <a:off x="0" y="2751111"/>
          <a:ext cx="535956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Carbon sequestration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2770530"/>
        <a:ext cx="5320731" cy="358962"/>
      </dsp:txXfrm>
    </dsp:sp>
    <dsp:sp modelId="{E21FF99E-A871-4C1F-B562-61992E36DBF4}">
      <dsp:nvSpPr>
        <dsp:cNvPr id="0" name=""/>
        <dsp:cNvSpPr/>
      </dsp:nvSpPr>
      <dsp:spPr>
        <a:xfrm>
          <a:off x="0" y="3197871"/>
          <a:ext cx="5359569" cy="3978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 panose="020B0604020202020204" pitchFamily="34" charset="0"/>
              <a:cs typeface="Arial" panose="020B0604020202020204" pitchFamily="34" charset="0"/>
            </a:rPr>
            <a:t>Areas with gaps:</a:t>
          </a:r>
          <a:endParaRPr lang="en-US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3217290"/>
        <a:ext cx="5320731" cy="358962"/>
      </dsp:txXfrm>
    </dsp:sp>
    <dsp:sp modelId="{BE0A824A-5C0F-4FEA-93E2-E804E12168F3}">
      <dsp:nvSpPr>
        <dsp:cNvPr id="0" name=""/>
        <dsp:cNvSpPr/>
      </dsp:nvSpPr>
      <dsp:spPr>
        <a:xfrm>
          <a:off x="0" y="3644631"/>
          <a:ext cx="535956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Tree planting survival rates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3664050"/>
        <a:ext cx="5320731" cy="358962"/>
      </dsp:txXfrm>
    </dsp:sp>
    <dsp:sp modelId="{B04F8046-B8DA-45AE-83BB-AC3A05CFD88D}">
      <dsp:nvSpPr>
        <dsp:cNvPr id="0" name=""/>
        <dsp:cNvSpPr/>
      </dsp:nvSpPr>
      <dsp:spPr>
        <a:xfrm>
          <a:off x="0" y="4091391"/>
          <a:ext cx="535956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Woodland resilience (woodland management)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9" y="4110810"/>
        <a:ext cx="5320731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1932-476E-48C2-A884-B6C75FBCCEC0}">
      <dsp:nvSpPr>
        <dsp:cNvPr id="0" name=""/>
        <dsp:cNvSpPr/>
      </dsp:nvSpPr>
      <dsp:spPr>
        <a:xfrm>
          <a:off x="0" y="0"/>
          <a:ext cx="6029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112EF-D796-4489-B6F6-23862544E8E1}">
      <dsp:nvSpPr>
        <dsp:cNvPr id="0" name=""/>
        <dsp:cNvSpPr/>
      </dsp:nvSpPr>
      <dsp:spPr>
        <a:xfrm>
          <a:off x="0" y="0"/>
          <a:ext cx="6029642" cy="142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Scope </a:t>
          </a:r>
          <a:r>
            <a:rPr lang="en-GB" sz="2200" b="0" i="1" kern="1200" dirty="0"/>
            <a:t>– </a:t>
          </a:r>
          <a:r>
            <a:rPr lang="en-GB" sz="2200" b="0" i="0" kern="1200" dirty="0"/>
            <a:t>To what extent can the indicator be applied to the national Programme? Is site specific research more appropriate?</a:t>
          </a:r>
          <a:endParaRPr lang="en-US" sz="2200" kern="1200" dirty="0"/>
        </a:p>
      </dsp:txBody>
      <dsp:txXfrm>
        <a:off x="0" y="0"/>
        <a:ext cx="6029642" cy="1423987"/>
      </dsp:txXfrm>
    </dsp:sp>
    <dsp:sp modelId="{91EA4119-EA06-4B26-8319-6D319701A45E}">
      <dsp:nvSpPr>
        <dsp:cNvPr id="0" name=""/>
        <dsp:cNvSpPr/>
      </dsp:nvSpPr>
      <dsp:spPr>
        <a:xfrm>
          <a:off x="0" y="1423987"/>
          <a:ext cx="6029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A8E23-72D7-4FD3-9C26-0D3F78C7E9A2}">
      <dsp:nvSpPr>
        <dsp:cNvPr id="0" name=""/>
        <dsp:cNvSpPr/>
      </dsp:nvSpPr>
      <dsp:spPr>
        <a:xfrm>
          <a:off x="0" y="1423987"/>
          <a:ext cx="6029642" cy="142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Attribution </a:t>
          </a:r>
          <a:r>
            <a:rPr lang="en-GB" sz="2200" b="0" i="1" kern="1200" dirty="0"/>
            <a:t>– </a:t>
          </a:r>
          <a:r>
            <a:rPr lang="en-GB" sz="2200" b="0" i="0" kern="1200" dirty="0"/>
            <a:t>Does the indicator have potential to demonstrate the outputs and outcomes are caused by the Programme? </a:t>
          </a:r>
          <a:endParaRPr lang="en-US" sz="2200" kern="1200" dirty="0"/>
        </a:p>
      </dsp:txBody>
      <dsp:txXfrm>
        <a:off x="0" y="1423987"/>
        <a:ext cx="6029642" cy="1423987"/>
      </dsp:txXfrm>
    </dsp:sp>
    <dsp:sp modelId="{E095854F-14BA-4AEE-B3C5-6CF4CE2D013D}">
      <dsp:nvSpPr>
        <dsp:cNvPr id="0" name=""/>
        <dsp:cNvSpPr/>
      </dsp:nvSpPr>
      <dsp:spPr>
        <a:xfrm>
          <a:off x="0" y="2847975"/>
          <a:ext cx="6029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08D18-A576-4E1E-A3A1-CB8D44926F3F}">
      <dsp:nvSpPr>
        <dsp:cNvPr id="0" name=""/>
        <dsp:cNvSpPr/>
      </dsp:nvSpPr>
      <dsp:spPr>
        <a:xfrm>
          <a:off x="0" y="2847975"/>
          <a:ext cx="6029642" cy="142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Forecasting</a:t>
          </a:r>
          <a:r>
            <a:rPr lang="en-GB" sz="2200" b="0" i="1" kern="1200" dirty="0"/>
            <a:t> –</a:t>
          </a:r>
          <a:r>
            <a:rPr lang="en-GB" sz="2200" b="1" i="0" kern="1200" dirty="0"/>
            <a:t> </a:t>
          </a:r>
          <a:r>
            <a:rPr lang="en-GB" sz="2200" b="0" i="0" kern="1200" dirty="0"/>
            <a:t>Does the indicator provide a trajectory of the benefits? If so, what are the underlying assumptions, dependencies and caveats? </a:t>
          </a:r>
          <a:endParaRPr lang="en-US" sz="2200" kern="1200" dirty="0"/>
        </a:p>
      </dsp:txBody>
      <dsp:txXfrm>
        <a:off x="0" y="2847975"/>
        <a:ext cx="6029642" cy="1423987"/>
      </dsp:txXfrm>
    </dsp:sp>
    <dsp:sp modelId="{7752213A-1C08-42FC-9A1C-57DD4224297C}">
      <dsp:nvSpPr>
        <dsp:cNvPr id="0" name=""/>
        <dsp:cNvSpPr/>
      </dsp:nvSpPr>
      <dsp:spPr>
        <a:xfrm>
          <a:off x="0" y="4271963"/>
          <a:ext cx="6029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23AA9-2E4A-450E-9BF4-D2F8A6E515E8}">
      <dsp:nvSpPr>
        <dsp:cNvPr id="0" name=""/>
        <dsp:cNvSpPr/>
      </dsp:nvSpPr>
      <dsp:spPr>
        <a:xfrm>
          <a:off x="0" y="4271963"/>
          <a:ext cx="6029642" cy="142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Visualisation / graphics</a:t>
          </a:r>
          <a:r>
            <a:rPr lang="en-GB" sz="2200" i="1" kern="1200" dirty="0"/>
            <a:t> – </a:t>
          </a:r>
          <a:r>
            <a:rPr lang="en-GB" sz="2200" kern="1200" dirty="0"/>
            <a:t>Can the indicator be visualised? Will it better allow lay audiences to interpret the data?</a:t>
          </a:r>
          <a:endParaRPr lang="en-US" sz="2200" kern="1200" dirty="0"/>
        </a:p>
      </dsp:txBody>
      <dsp:txXfrm>
        <a:off x="0" y="4271963"/>
        <a:ext cx="6029642" cy="1423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0F20C-55EA-4789-8568-50299A7AAB93}">
      <dsp:nvSpPr>
        <dsp:cNvPr id="0" name=""/>
        <dsp:cNvSpPr/>
      </dsp:nvSpPr>
      <dsp:spPr>
        <a:xfrm>
          <a:off x="0" y="2320200"/>
          <a:ext cx="8264525" cy="0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2DE00-D5E3-4EF3-99E7-45F3F3678D80}">
      <dsp:nvSpPr>
        <dsp:cNvPr id="0" name=""/>
        <dsp:cNvSpPr/>
      </dsp:nvSpPr>
      <dsp:spPr>
        <a:xfrm rot="8100000">
          <a:off x="71226" y="534715"/>
          <a:ext cx="341250" cy="341250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2C6A8-4987-49FB-B4C8-5363E25A01F0}">
      <dsp:nvSpPr>
        <dsp:cNvPr id="0" name=""/>
        <dsp:cNvSpPr/>
      </dsp:nvSpPr>
      <dsp:spPr>
        <a:xfrm>
          <a:off x="109136" y="572625"/>
          <a:ext cx="265430" cy="265430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F15BE-3B50-4ED4-B27B-3CB42CAE271D}">
      <dsp:nvSpPr>
        <dsp:cNvPr id="0" name=""/>
        <dsp:cNvSpPr/>
      </dsp:nvSpPr>
      <dsp:spPr>
        <a:xfrm>
          <a:off x="483153" y="946641"/>
          <a:ext cx="2752134" cy="137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cs typeface="Arial"/>
            </a:rPr>
            <a:t>pre-market engagement</a:t>
          </a:r>
        </a:p>
      </dsp:txBody>
      <dsp:txXfrm>
        <a:off x="483153" y="946641"/>
        <a:ext cx="2752134" cy="1373558"/>
      </dsp:txXfrm>
    </dsp:sp>
    <dsp:sp modelId="{E3FB1E23-2860-497C-81FC-701A8AC99C3C}">
      <dsp:nvSpPr>
        <dsp:cNvPr id="0" name=""/>
        <dsp:cNvSpPr/>
      </dsp:nvSpPr>
      <dsp:spPr>
        <a:xfrm>
          <a:off x="483153" y="464040"/>
          <a:ext cx="2752134" cy="482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rial"/>
              <a:cs typeface="Arial"/>
            </a:rPr>
            <a:t>10</a:t>
          </a:r>
          <a:r>
            <a:rPr lang="en-US" sz="2000" kern="1200" baseline="30000" dirty="0">
              <a:latin typeface="Arial"/>
              <a:cs typeface="Arial"/>
            </a:rPr>
            <a:t>th</a:t>
          </a:r>
          <a:r>
            <a:rPr lang="en-US" sz="2000" kern="1200" dirty="0">
              <a:latin typeface="Arial"/>
              <a:cs typeface="Arial"/>
            </a:rPr>
            <a:t> January</a:t>
          </a:r>
        </a:p>
      </dsp:txBody>
      <dsp:txXfrm>
        <a:off x="483153" y="464040"/>
        <a:ext cx="2752134" cy="482601"/>
      </dsp:txXfrm>
    </dsp:sp>
    <dsp:sp modelId="{7EBEC566-77D1-457B-87A7-5E8B138CD57E}">
      <dsp:nvSpPr>
        <dsp:cNvPr id="0" name=""/>
        <dsp:cNvSpPr/>
      </dsp:nvSpPr>
      <dsp:spPr>
        <a:xfrm>
          <a:off x="241852" y="946641"/>
          <a:ext cx="0" cy="1373558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C69CD-0B97-4C87-B9C0-27C3142E1B61}">
      <dsp:nvSpPr>
        <dsp:cNvPr id="0" name=""/>
        <dsp:cNvSpPr/>
      </dsp:nvSpPr>
      <dsp:spPr>
        <a:xfrm>
          <a:off x="197156" y="2276765"/>
          <a:ext cx="86868" cy="868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47E14-299A-4A26-BBE0-A2149B72503D}">
      <dsp:nvSpPr>
        <dsp:cNvPr id="0" name=""/>
        <dsp:cNvSpPr/>
      </dsp:nvSpPr>
      <dsp:spPr>
        <a:xfrm rot="18900000">
          <a:off x="1720426" y="3764433"/>
          <a:ext cx="341250" cy="341250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90B18-283E-4B80-8CF4-64A5DAA9B07B}">
      <dsp:nvSpPr>
        <dsp:cNvPr id="0" name=""/>
        <dsp:cNvSpPr/>
      </dsp:nvSpPr>
      <dsp:spPr>
        <a:xfrm>
          <a:off x="1758336" y="3802343"/>
          <a:ext cx="265430" cy="265430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F301C-EB8C-4249-86D5-293F0AD3CC25}">
      <dsp:nvSpPr>
        <dsp:cNvPr id="0" name=""/>
        <dsp:cNvSpPr/>
      </dsp:nvSpPr>
      <dsp:spPr>
        <a:xfrm>
          <a:off x="2132352" y="2320200"/>
          <a:ext cx="2752134" cy="137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Call for proposals</a:t>
          </a:r>
        </a:p>
      </dsp:txBody>
      <dsp:txXfrm>
        <a:off x="2132352" y="2320200"/>
        <a:ext cx="2752134" cy="1373558"/>
      </dsp:txXfrm>
    </dsp:sp>
    <dsp:sp modelId="{FF19833A-0932-46C4-9B9B-6AFD387EA83D}">
      <dsp:nvSpPr>
        <dsp:cNvPr id="0" name=""/>
        <dsp:cNvSpPr/>
      </dsp:nvSpPr>
      <dsp:spPr>
        <a:xfrm>
          <a:off x="2132352" y="3693758"/>
          <a:ext cx="2752134" cy="482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rial"/>
              <a:cs typeface="Arial"/>
            </a:rPr>
            <a:t>Jan.–Mar.</a:t>
          </a:r>
        </a:p>
      </dsp:txBody>
      <dsp:txXfrm>
        <a:off x="2132352" y="3693758"/>
        <a:ext cx="2752134" cy="482601"/>
      </dsp:txXfrm>
    </dsp:sp>
    <dsp:sp modelId="{8F022C90-E1C4-467D-A275-CD6889AF0BD9}">
      <dsp:nvSpPr>
        <dsp:cNvPr id="0" name=""/>
        <dsp:cNvSpPr/>
      </dsp:nvSpPr>
      <dsp:spPr>
        <a:xfrm>
          <a:off x="1891051" y="2320200"/>
          <a:ext cx="0" cy="1373558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86DD5-2F76-4A40-BC6A-CA823FBB7704}">
      <dsp:nvSpPr>
        <dsp:cNvPr id="0" name=""/>
        <dsp:cNvSpPr/>
      </dsp:nvSpPr>
      <dsp:spPr>
        <a:xfrm>
          <a:off x="1846355" y="2276765"/>
          <a:ext cx="86868" cy="868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95C6D-A27A-4EC2-9F19-8E2C4A4065D7}">
      <dsp:nvSpPr>
        <dsp:cNvPr id="0" name=""/>
        <dsp:cNvSpPr/>
      </dsp:nvSpPr>
      <dsp:spPr>
        <a:xfrm rot="8100000">
          <a:off x="3369625" y="534715"/>
          <a:ext cx="341250" cy="341250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2930-E77E-43A5-A500-7E138FE67F5E}">
      <dsp:nvSpPr>
        <dsp:cNvPr id="0" name=""/>
        <dsp:cNvSpPr/>
      </dsp:nvSpPr>
      <dsp:spPr>
        <a:xfrm>
          <a:off x="3407535" y="572625"/>
          <a:ext cx="265430" cy="265430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2D62B-53F9-4C13-9A98-B179263A27D2}">
      <dsp:nvSpPr>
        <dsp:cNvPr id="0" name=""/>
        <dsp:cNvSpPr/>
      </dsp:nvSpPr>
      <dsp:spPr>
        <a:xfrm>
          <a:off x="3781551" y="946641"/>
          <a:ext cx="2752134" cy="137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Assessment of proposals</a:t>
          </a:r>
        </a:p>
      </dsp:txBody>
      <dsp:txXfrm>
        <a:off x="3781551" y="946641"/>
        <a:ext cx="2752134" cy="1373558"/>
      </dsp:txXfrm>
    </dsp:sp>
    <dsp:sp modelId="{5DCE21C0-9D98-45E8-A3F4-CF478B21375C}">
      <dsp:nvSpPr>
        <dsp:cNvPr id="0" name=""/>
        <dsp:cNvSpPr/>
      </dsp:nvSpPr>
      <dsp:spPr>
        <a:xfrm>
          <a:off x="3781551" y="464040"/>
          <a:ext cx="2752134" cy="482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rial"/>
              <a:cs typeface="Arial"/>
            </a:rPr>
            <a:t>Apr.–May</a:t>
          </a:r>
        </a:p>
      </dsp:txBody>
      <dsp:txXfrm>
        <a:off x="3781551" y="464040"/>
        <a:ext cx="2752134" cy="482601"/>
      </dsp:txXfrm>
    </dsp:sp>
    <dsp:sp modelId="{219C6C8B-D5E6-4688-A345-481E35E790E4}">
      <dsp:nvSpPr>
        <dsp:cNvPr id="0" name=""/>
        <dsp:cNvSpPr/>
      </dsp:nvSpPr>
      <dsp:spPr>
        <a:xfrm>
          <a:off x="3540250" y="946641"/>
          <a:ext cx="0" cy="1373558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366F5-B6DC-4826-BF29-3F332AC182C8}">
      <dsp:nvSpPr>
        <dsp:cNvPr id="0" name=""/>
        <dsp:cNvSpPr/>
      </dsp:nvSpPr>
      <dsp:spPr>
        <a:xfrm>
          <a:off x="3495554" y="2276765"/>
          <a:ext cx="86868" cy="868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D8934-2168-447E-B9E3-3C460CE3253F}">
      <dsp:nvSpPr>
        <dsp:cNvPr id="0" name=""/>
        <dsp:cNvSpPr/>
      </dsp:nvSpPr>
      <dsp:spPr>
        <a:xfrm rot="18900000">
          <a:off x="5018824" y="3764433"/>
          <a:ext cx="341250" cy="341250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DDC7-0964-43DE-A2EF-A81FEA93D976}">
      <dsp:nvSpPr>
        <dsp:cNvPr id="0" name=""/>
        <dsp:cNvSpPr/>
      </dsp:nvSpPr>
      <dsp:spPr>
        <a:xfrm>
          <a:off x="5056734" y="3802343"/>
          <a:ext cx="265430" cy="265430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BE121-F1B6-4AD8-A41B-851192F76FF9}">
      <dsp:nvSpPr>
        <dsp:cNvPr id="0" name=""/>
        <dsp:cNvSpPr/>
      </dsp:nvSpPr>
      <dsp:spPr>
        <a:xfrm>
          <a:off x="5430750" y="2320200"/>
          <a:ext cx="2752134" cy="137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Contract award</a:t>
          </a:r>
          <a:endParaRPr lang="en-US" sz="1500" kern="1200"/>
        </a:p>
      </dsp:txBody>
      <dsp:txXfrm>
        <a:off x="5430750" y="2320200"/>
        <a:ext cx="2752134" cy="1373558"/>
      </dsp:txXfrm>
    </dsp:sp>
    <dsp:sp modelId="{349F33BF-0933-4D8D-87C8-609E5860396E}">
      <dsp:nvSpPr>
        <dsp:cNvPr id="0" name=""/>
        <dsp:cNvSpPr/>
      </dsp:nvSpPr>
      <dsp:spPr>
        <a:xfrm>
          <a:off x="5430750" y="3693758"/>
          <a:ext cx="2752134" cy="482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rial"/>
              <a:cs typeface="Arial"/>
            </a:rPr>
            <a:t>May</a:t>
          </a:r>
        </a:p>
      </dsp:txBody>
      <dsp:txXfrm>
        <a:off x="5430750" y="3693758"/>
        <a:ext cx="2752134" cy="482601"/>
      </dsp:txXfrm>
    </dsp:sp>
    <dsp:sp modelId="{56A9FE74-78F2-4301-82B1-37F6B049BAEB}">
      <dsp:nvSpPr>
        <dsp:cNvPr id="0" name=""/>
        <dsp:cNvSpPr/>
      </dsp:nvSpPr>
      <dsp:spPr>
        <a:xfrm>
          <a:off x="5189449" y="2320200"/>
          <a:ext cx="0" cy="1373558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D2D73-86FC-475E-87A3-04B71B2D6447}">
      <dsp:nvSpPr>
        <dsp:cNvPr id="0" name=""/>
        <dsp:cNvSpPr/>
      </dsp:nvSpPr>
      <dsp:spPr>
        <a:xfrm>
          <a:off x="5144754" y="2276765"/>
          <a:ext cx="86868" cy="868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00EC3-695C-4902-B1E3-714666824A04}">
      <dsp:nvSpPr>
        <dsp:cNvPr id="0" name=""/>
        <dsp:cNvSpPr/>
      </dsp:nvSpPr>
      <dsp:spPr>
        <a:xfrm>
          <a:off x="0" y="519389"/>
          <a:ext cx="4075113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/>
              <a:cs typeface="Arial"/>
            </a:rPr>
            <a:t>Demonstrating short-term changes caused by the Tree Planting Programme to 2025 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4" y="575933"/>
        <a:ext cx="3962025" cy="1045212"/>
      </dsp:txXfrm>
    </dsp:sp>
    <dsp:sp modelId="{652978E2-77FB-4436-989B-0A443B1ED6DA}">
      <dsp:nvSpPr>
        <dsp:cNvPr id="0" name=""/>
        <dsp:cNvSpPr/>
      </dsp:nvSpPr>
      <dsp:spPr>
        <a:xfrm>
          <a:off x="0" y="1741050"/>
          <a:ext cx="4075113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A trajectory for the achievement of longer-term outcomes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4" y="1797594"/>
        <a:ext cx="3962025" cy="1045212"/>
      </dsp:txXfrm>
    </dsp:sp>
    <dsp:sp modelId="{919E22AD-0BE8-42B4-B317-88443E091CC7}">
      <dsp:nvSpPr>
        <dsp:cNvPr id="0" name=""/>
        <dsp:cNvSpPr/>
      </dsp:nvSpPr>
      <dsp:spPr>
        <a:xfrm>
          <a:off x="0" y="2962710"/>
          <a:ext cx="4075113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/>
              <a:cs typeface="Arial"/>
            </a:rPr>
            <a:t>A baseline for future monitoring 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4" y="3019254"/>
        <a:ext cx="3962025" cy="104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E5B729A-DF9E-4F1C-86C0-119AA5695BE7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90040F0-57F1-4CC6-850D-8BD1CE08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5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5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0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0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22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0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0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6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9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18F6C1-8F69-4869-8D1E-BB01FBF8825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8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FF9C9-5A25-40EF-89F7-C94D7E2A353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6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FF9C9-5A25-40EF-89F7-C94D7E2A353D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375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FF9C9-5A25-40EF-89F7-C94D7E2A353D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19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7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0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40F0-57F1-4CC6-850D-8BD1CE08F0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0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2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495800"/>
            <a:ext cx="6123132" cy="9906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0CCE32-9EB3-8C43-BDF5-B9D65A34694A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28649" y="1371600"/>
            <a:ext cx="6418695" cy="283210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4288CF8-7722-F445-804B-5EBBBCF45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CD61F-FC5C-9E48-8643-E214C63D3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5283" y="-57236"/>
            <a:ext cx="2823411" cy="69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7474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475042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8482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74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43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46005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523074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830643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63807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281774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589343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059314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0" y="0"/>
            <a:ext cx="9144000" cy="6885517"/>
            <a:chOff x="0" y="0"/>
            <a:chExt cx="9144000" cy="5164038"/>
          </a:xfrm>
        </p:grpSpPr>
        <p:sp>
          <p:nvSpPr>
            <p:cNvPr id="4" name="Rectangle 9"/>
            <p:cNvSpPr/>
            <p:nvPr userDrawn="1"/>
          </p:nvSpPr>
          <p:spPr bwMode="auto">
            <a:xfrm>
              <a:off x="0" y="4055984"/>
              <a:ext cx="7342188" cy="1108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7342188" y="0"/>
              <a:ext cx="1801812" cy="516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6" name="Isosceles Triangle 11"/>
            <p:cNvSpPr/>
            <p:nvPr userDrawn="1"/>
          </p:nvSpPr>
          <p:spPr bwMode="auto">
            <a:xfrm rot="10800000">
              <a:off x="644525" y="3833739"/>
              <a:ext cx="727075" cy="39686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cxnSp>
        <p:nvCxnSpPr>
          <p:cNvPr id="7" name="Straight Connector 15"/>
          <p:cNvCxnSpPr/>
          <p:nvPr userDrawn="1"/>
        </p:nvCxnSpPr>
        <p:spPr>
          <a:xfrm>
            <a:off x="554039" y="6385984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1" y="3524253"/>
            <a:ext cx="823913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40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912D5-0A93-4849-9AB5-3367B6AC33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13036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5"/>
          <p:cNvCxnSpPr/>
          <p:nvPr userDrawn="1"/>
        </p:nvCxnSpPr>
        <p:spPr>
          <a:xfrm>
            <a:off x="554039" y="6385984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4"/>
          <p:cNvSpPr/>
          <p:nvPr userDrawn="1"/>
        </p:nvSpPr>
        <p:spPr>
          <a:xfrm rot="10800000">
            <a:off x="1" y="8469"/>
            <a:ext cx="7351713" cy="5526617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  <a:gd name="connsiteX0" fmla="*/ 7340600 w 7340600"/>
              <a:gd name="connsiteY0" fmla="*/ 4144566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  <a:gd name="connsiteX7" fmla="*/ 7340600 w 7340600"/>
              <a:gd name="connsiteY7" fmla="*/ 4144566 h 5925324"/>
              <a:gd name="connsiteX0" fmla="*/ 7352475 w 7352475"/>
              <a:gd name="connsiteY0" fmla="*/ 4144566 h 4144567"/>
              <a:gd name="connsiteX1" fmla="*/ 0 w 7352475"/>
              <a:gd name="connsiteY1" fmla="*/ 4144567 h 4144567"/>
              <a:gd name="connsiteX2" fmla="*/ 11875 w 7352475"/>
              <a:gd name="connsiteY2" fmla="*/ 174789 h 4144567"/>
              <a:gd name="connsiteX3" fmla="*/ 6184438 w 7352475"/>
              <a:gd name="connsiteY3" fmla="*/ 174789 h 4144567"/>
              <a:gd name="connsiteX4" fmla="*/ 6344412 w 7352475"/>
              <a:gd name="connsiteY4" fmla="*/ 0 h 4144567"/>
              <a:gd name="connsiteX5" fmla="*/ 6504386 w 7352475"/>
              <a:gd name="connsiteY5" fmla="*/ 174789 h 4144567"/>
              <a:gd name="connsiteX6" fmla="*/ 7352475 w 7352475"/>
              <a:gd name="connsiteY6" fmla="*/ 174789 h 4144567"/>
              <a:gd name="connsiteX7" fmla="*/ 7352475 w 7352475"/>
              <a:gd name="connsiteY7" fmla="*/ 4144566 h 414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2475" h="4144567">
                <a:moveTo>
                  <a:pt x="7352475" y="4144566"/>
                </a:moveTo>
                <a:lnTo>
                  <a:pt x="0" y="4144567"/>
                </a:lnTo>
                <a:cubicBezTo>
                  <a:pt x="3958" y="2821308"/>
                  <a:pt x="7917" y="1498048"/>
                  <a:pt x="11875" y="174789"/>
                </a:cubicBezTo>
                <a:lnTo>
                  <a:pt x="6184438" y="174789"/>
                </a:lnTo>
                <a:lnTo>
                  <a:pt x="6344412" y="0"/>
                </a:lnTo>
                <a:lnTo>
                  <a:pt x="6504386" y="174789"/>
                </a:lnTo>
                <a:lnTo>
                  <a:pt x="7352475" y="174789"/>
                </a:lnTo>
                <a:lnTo>
                  <a:pt x="7352475" y="4144566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1" y="3418419"/>
            <a:ext cx="823913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40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AA9B0-F8AC-4D95-956D-164A9F2048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43217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4" y="1540800"/>
            <a:ext cx="8264525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30A390-1302-4D84-AC26-A1E9439A06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469814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4" y="1540800"/>
            <a:ext cx="82645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4" y="1129559"/>
            <a:ext cx="8264525" cy="30024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8587EA3-60F8-4D4F-B763-391DD447CB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9808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973FB7-55FB-4099-ADFD-1FF891A916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40044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4" y="1130406"/>
            <a:ext cx="8264525" cy="30024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F01E2A4-DED3-4C06-AD5E-FD79FDF5DC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63971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5" y="1540800"/>
            <a:ext cx="4075113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364DC-AE92-4067-8B54-95DD279717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25139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1896"/>
            <a:ext cx="8265600" cy="48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1" y="1130400"/>
            <a:ext cx="4039394" cy="298800"/>
          </a:xfrm>
        </p:spPr>
        <p:txBody>
          <a:bodyPr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1" y="1540800"/>
            <a:ext cx="4039394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0400"/>
            <a:ext cx="4075650" cy="298800"/>
          </a:xfrm>
        </p:spPr>
        <p:txBody>
          <a:bodyPr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0800"/>
            <a:ext cx="407565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B76FEC-D8BC-4742-8F0C-AF3E2E65F0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646863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48036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0829"/>
            <a:ext cx="2592000" cy="465163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476251"/>
            <a:ext cx="5517206" cy="569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3DAC8-CA21-4CF4-960C-2FE69031C9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0048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948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2592000" cy="298800"/>
          </a:xfrm>
        </p:spPr>
        <p:txBody>
          <a:bodyPr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1"/>
            <a:ext cx="2592000" cy="466883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476253"/>
            <a:ext cx="5523044" cy="571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BEBF9-C366-4C52-AAA1-486A3A84E2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3801481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/>
          <p:cNvSpPr/>
          <p:nvPr userDrawn="1"/>
        </p:nvSpPr>
        <p:spPr>
          <a:xfrm rot="10800000">
            <a:off x="441326" y="5598584"/>
            <a:ext cx="727075" cy="3958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476251"/>
            <a:ext cx="2077200" cy="5334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476254"/>
            <a:ext cx="6029642" cy="5695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1A397B-581E-436F-9C7E-6F70AD9F16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707119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569767-5A50-4207-8628-6C4CAD4619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66532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EC65CB-9FCC-4ABD-A8FF-B2A73DF71F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0175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47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70"/>
            <a:ext cx="6081104" cy="1215495"/>
          </a:xfrm>
        </p:spPr>
        <p:txBody>
          <a:bodyPr anchor="b"/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044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70"/>
            <a:ext cx="6081104" cy="1215495"/>
          </a:xfrm>
        </p:spPr>
        <p:txBody>
          <a:bodyPr anchor="b"/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8961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70"/>
            <a:ext cx="6081104" cy="1215495"/>
          </a:xfrm>
        </p:spPr>
        <p:txBody>
          <a:bodyPr anchor="b"/>
          <a:lstStyle>
            <a:lvl1pPr algn="l">
              <a:defRPr sz="31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839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70"/>
            <a:ext cx="6081104" cy="1215495"/>
          </a:xfrm>
        </p:spPr>
        <p:txBody>
          <a:bodyPr anchor="b"/>
          <a:lstStyle>
            <a:lvl1pPr algn="l">
              <a:defRPr sz="31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889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4" name="Rectangle 9"/>
            <p:cNvSpPr/>
            <p:nvPr userDrawn="1"/>
          </p:nvSpPr>
          <p:spPr>
            <a:xfrm>
              <a:off x="0" y="5749926"/>
              <a:ext cx="7342188" cy="1108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7342188" y="0"/>
              <a:ext cx="1801812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6" name="Isosceles Triangle 11"/>
            <p:cNvSpPr/>
            <p:nvPr userDrawn="1"/>
          </p:nvSpPr>
          <p:spPr>
            <a:xfrm rot="10800000">
              <a:off x="644525" y="5527676"/>
              <a:ext cx="727075" cy="39687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2" y="4337051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5"/>
          <p:cNvCxnSpPr/>
          <p:nvPr userDrawn="1"/>
        </p:nvCxnSpPr>
        <p:spPr>
          <a:xfrm>
            <a:off x="554040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9" y="1443039"/>
            <a:ext cx="6388309" cy="3948556"/>
          </a:xfrm>
        </p:spPr>
        <p:txBody>
          <a:bodyPr/>
          <a:lstStyle>
            <a:lvl1pPr>
              <a:defRPr sz="37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606538-DBBD-4B02-9251-D6F899789B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87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/>
          <p:nvPr userDrawn="1"/>
        </p:nvSpPr>
        <p:spPr>
          <a:xfrm rot="10800000">
            <a:off x="0" y="1"/>
            <a:ext cx="7340600" cy="5924551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0600" h="5925324">
                <a:moveTo>
                  <a:pt x="7340600" y="5925324"/>
                </a:moveTo>
                <a:lnTo>
                  <a:pt x="0" y="5925324"/>
                </a:lnTo>
                <a:lnTo>
                  <a:pt x="0" y="174789"/>
                </a:lnTo>
                <a:lnTo>
                  <a:pt x="6172563" y="174789"/>
                </a:lnTo>
                <a:lnTo>
                  <a:pt x="6332537" y="0"/>
                </a:lnTo>
                <a:lnTo>
                  <a:pt x="6492511" y="174789"/>
                </a:lnTo>
                <a:lnTo>
                  <a:pt x="7340600" y="174789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2" y="4337051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5"/>
          <p:cNvCxnSpPr/>
          <p:nvPr userDrawn="1"/>
        </p:nvCxnSpPr>
        <p:spPr>
          <a:xfrm>
            <a:off x="554040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9" y="1443039"/>
            <a:ext cx="6388309" cy="3948556"/>
          </a:xfrm>
        </p:spPr>
        <p:txBody>
          <a:bodyPr/>
          <a:lstStyle>
            <a:lvl1pPr>
              <a:defRPr sz="375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EA9B0C-6928-497D-A58E-39F90CF051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604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0" y="1540800"/>
            <a:ext cx="8264525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FE735-C9DE-4991-88AE-C706A6A2A8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250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0" y="1540800"/>
            <a:ext cx="82645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0" y="1129555"/>
            <a:ext cx="8264525" cy="300247"/>
          </a:xfrm>
        </p:spPr>
        <p:txBody>
          <a:bodyPr/>
          <a:lstStyle>
            <a:lvl1pPr marL="0" indent="0">
              <a:buNone/>
              <a:defRPr sz="1650" b="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4B9EBD3-9C37-4A6F-83BD-9331340984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9149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73FD0B-A6AC-4888-8295-09FCF54414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083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0" y="1130402"/>
            <a:ext cx="8264525" cy="300247"/>
          </a:xfrm>
        </p:spPr>
        <p:txBody>
          <a:bodyPr/>
          <a:lstStyle>
            <a:lvl1pPr marL="0" indent="0">
              <a:buNone/>
              <a:defRPr sz="1650" b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924A649-0629-436C-91AB-D65039F623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81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7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540800"/>
            <a:ext cx="4075113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32D73C-6319-4A35-9DC8-A1DA061702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3015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1896"/>
            <a:ext cx="8265600" cy="48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4039394" cy="29880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B05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4039394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0400"/>
            <a:ext cx="4075650" cy="29880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B05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0800"/>
            <a:ext cx="407565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B83F0-78EE-4EBF-A39E-ED09ED6F63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7969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48036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0826"/>
            <a:ext cx="2592000" cy="4651637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476251"/>
            <a:ext cx="5517206" cy="569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49EAA-773F-49DE-9032-73297D8EA5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12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948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2592000" cy="298800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B05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2592000" cy="4668837"/>
          </a:xfrm>
        </p:spPr>
        <p:txBody>
          <a:bodyPr/>
          <a:lstStyle>
            <a:lvl1pPr marL="0" indent="0">
              <a:buNone/>
              <a:defRPr sz="1350"/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476251"/>
            <a:ext cx="5523044" cy="571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A4FA4E-8C9F-46A3-9EAB-C20D674847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081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/>
          <p:cNvSpPr/>
          <p:nvPr userDrawn="1"/>
        </p:nvSpPr>
        <p:spPr>
          <a:xfrm rot="10800000">
            <a:off x="441327" y="5597525"/>
            <a:ext cx="727075" cy="39687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476251"/>
            <a:ext cx="2077200" cy="5334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476250"/>
            <a:ext cx="6029642" cy="5695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02DEA-A0EC-40CB-979A-C44B835760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261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3D4B57-8B9D-444B-9FF3-47C87FB5EA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377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B387F-49DD-46D8-9EE0-7752BFC71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8373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7473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475042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196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73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42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601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523073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830642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692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68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281773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589342"/>
            <a:ext cx="6081104" cy="98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628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0" y="0"/>
            <a:ext cx="9144000" cy="6885517"/>
            <a:chOff x="0" y="0"/>
            <a:chExt cx="9144000" cy="5164038"/>
          </a:xfrm>
        </p:grpSpPr>
        <p:sp>
          <p:nvSpPr>
            <p:cNvPr id="4" name="Rectangle 9"/>
            <p:cNvSpPr/>
            <p:nvPr userDrawn="1"/>
          </p:nvSpPr>
          <p:spPr bwMode="auto">
            <a:xfrm>
              <a:off x="0" y="4055984"/>
              <a:ext cx="7342188" cy="1108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7342188" y="0"/>
              <a:ext cx="1801812" cy="516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6" name="Isosceles Triangle 11"/>
            <p:cNvSpPr/>
            <p:nvPr userDrawn="1"/>
          </p:nvSpPr>
          <p:spPr bwMode="auto">
            <a:xfrm rot="10800000">
              <a:off x="644525" y="3833739"/>
              <a:ext cx="727075" cy="39686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cxnSp>
        <p:nvCxnSpPr>
          <p:cNvPr id="7" name="Straight Connector 15"/>
          <p:cNvCxnSpPr/>
          <p:nvPr userDrawn="1"/>
        </p:nvCxnSpPr>
        <p:spPr>
          <a:xfrm>
            <a:off x="554039" y="6385984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1" y="3524252"/>
            <a:ext cx="823913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9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912D5-0A93-4849-9AB5-3367B6AC33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4215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5"/>
          <p:cNvCxnSpPr/>
          <p:nvPr userDrawn="1"/>
        </p:nvCxnSpPr>
        <p:spPr>
          <a:xfrm>
            <a:off x="554039" y="6385984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4"/>
          <p:cNvSpPr/>
          <p:nvPr userDrawn="1"/>
        </p:nvSpPr>
        <p:spPr>
          <a:xfrm rot="10800000">
            <a:off x="1" y="8468"/>
            <a:ext cx="7351713" cy="5526617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  <a:gd name="connsiteX0" fmla="*/ 7340600 w 7340600"/>
              <a:gd name="connsiteY0" fmla="*/ 4144566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  <a:gd name="connsiteX7" fmla="*/ 7340600 w 7340600"/>
              <a:gd name="connsiteY7" fmla="*/ 4144566 h 5925324"/>
              <a:gd name="connsiteX0" fmla="*/ 7352475 w 7352475"/>
              <a:gd name="connsiteY0" fmla="*/ 4144566 h 4144567"/>
              <a:gd name="connsiteX1" fmla="*/ 0 w 7352475"/>
              <a:gd name="connsiteY1" fmla="*/ 4144567 h 4144567"/>
              <a:gd name="connsiteX2" fmla="*/ 11875 w 7352475"/>
              <a:gd name="connsiteY2" fmla="*/ 174789 h 4144567"/>
              <a:gd name="connsiteX3" fmla="*/ 6184438 w 7352475"/>
              <a:gd name="connsiteY3" fmla="*/ 174789 h 4144567"/>
              <a:gd name="connsiteX4" fmla="*/ 6344412 w 7352475"/>
              <a:gd name="connsiteY4" fmla="*/ 0 h 4144567"/>
              <a:gd name="connsiteX5" fmla="*/ 6504386 w 7352475"/>
              <a:gd name="connsiteY5" fmla="*/ 174789 h 4144567"/>
              <a:gd name="connsiteX6" fmla="*/ 7352475 w 7352475"/>
              <a:gd name="connsiteY6" fmla="*/ 174789 h 4144567"/>
              <a:gd name="connsiteX7" fmla="*/ 7352475 w 7352475"/>
              <a:gd name="connsiteY7" fmla="*/ 4144566 h 414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2475" h="4144567">
                <a:moveTo>
                  <a:pt x="7352475" y="4144566"/>
                </a:moveTo>
                <a:lnTo>
                  <a:pt x="0" y="4144567"/>
                </a:lnTo>
                <a:cubicBezTo>
                  <a:pt x="3958" y="2821308"/>
                  <a:pt x="7917" y="1498048"/>
                  <a:pt x="11875" y="174789"/>
                </a:cubicBezTo>
                <a:lnTo>
                  <a:pt x="6184438" y="174789"/>
                </a:lnTo>
                <a:lnTo>
                  <a:pt x="6344412" y="0"/>
                </a:lnTo>
                <a:lnTo>
                  <a:pt x="6504386" y="174789"/>
                </a:lnTo>
                <a:lnTo>
                  <a:pt x="7352475" y="174789"/>
                </a:lnTo>
                <a:lnTo>
                  <a:pt x="7352475" y="4144566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1" y="3418418"/>
            <a:ext cx="823913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9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AA9B0-F8AC-4D95-956D-164A9F2048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1666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4" y="1540800"/>
            <a:ext cx="8264525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30A390-1302-4D84-AC26-A1E9439A06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1039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4" y="1540800"/>
            <a:ext cx="82645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4" y="1129558"/>
            <a:ext cx="8264525" cy="30024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8587EA3-60F8-4D4F-B763-391DD447CB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272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973FB7-55FB-4099-ADFD-1FF891A916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8039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44" y="1130405"/>
            <a:ext cx="8264525" cy="30024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F01E2A4-DED3-4C06-AD5E-FD79FDF5DC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471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5" y="1540800"/>
            <a:ext cx="4075113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364DC-AE92-4067-8B54-95DD279717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506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1896"/>
            <a:ext cx="8265600" cy="48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4039394" cy="29880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4039394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0400"/>
            <a:ext cx="4075650" cy="29880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0800"/>
            <a:ext cx="407565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B76FEC-D8BC-4742-8F0C-AF3E2E65F0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096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48036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0828"/>
            <a:ext cx="2592000" cy="465163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476251"/>
            <a:ext cx="5517206" cy="569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3DAC8-CA21-4CF4-960C-2FE69031C9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556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7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948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2592000" cy="29880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2592000" cy="466883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476252"/>
            <a:ext cx="5523044" cy="571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BEBF9-C366-4C52-AAA1-486A3A84E2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9025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/>
          <p:cNvSpPr/>
          <p:nvPr userDrawn="1"/>
        </p:nvSpPr>
        <p:spPr>
          <a:xfrm rot="10800000">
            <a:off x="441326" y="5598584"/>
            <a:ext cx="727075" cy="3958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476251"/>
            <a:ext cx="2077200" cy="5334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476253"/>
            <a:ext cx="6029642" cy="5695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1A397B-581E-436F-9C7E-6F70AD9F16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6225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569767-5A50-4207-8628-6C4CAD4619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9814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EC65CB-9FCC-4ABD-A8FF-B2A73DF71F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02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9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FB0B-C452-504B-A17F-C1DCF5F0F3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344F-51D3-1240-A727-60F4BFE1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5" r:id="rId9"/>
    <p:sldLayoutId id="2147483670" r:id="rId10"/>
    <p:sldLayoutId id="2147483671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9739" y="467784"/>
            <a:ext cx="826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9739" y="1540935"/>
            <a:ext cx="8264525" cy="46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88" y="6356352"/>
            <a:ext cx="567531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526" y="6356352"/>
            <a:ext cx="411163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632843F-7851-4C99-8CBA-A98A9A5883AF}" type="slidenum">
              <a:rPr lang="en-GB" altLang="en-US"/>
              <a:pPr/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54039" y="6385984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9740" y="466725"/>
            <a:ext cx="826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9740" y="1539876"/>
            <a:ext cx="8264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88" y="6356351"/>
            <a:ext cx="567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527" y="6356351"/>
            <a:ext cx="411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1A5D3AF-3146-48F7-9574-CD4A4FFFBEC4}" type="slidenum">
              <a:rPr lang="en-GB" altLang="en-US"/>
              <a:pPr/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54040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7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9739" y="467784"/>
            <a:ext cx="826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9739" y="1540934"/>
            <a:ext cx="8264525" cy="46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88" y="6356351"/>
            <a:ext cx="567531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526" y="6356351"/>
            <a:ext cx="411163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7632843F-7851-4C99-8CBA-A98A9A5883AF}" type="slidenum">
              <a:rPr lang="en-GB" altLang="en-US"/>
              <a:pPr/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54039" y="6385984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bridge@defra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mailto:Emma.tully@defra.gov.uk" TargetMode="External"/><Relationship Id="rId4" Type="http://schemas.openxmlformats.org/officeDocument/2006/relationships/hyperlink" Target="mailto:Jasmeet.Phagoora@defra.gov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fi.service.gov.uk/connect-to-govwi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signup@wifi.service.gov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416" y="4233492"/>
            <a:ext cx="2263976" cy="461161"/>
          </a:xfrm>
        </p:spPr>
        <p:txBody>
          <a:bodyPr/>
          <a:lstStyle/>
          <a:p>
            <a:r>
              <a:rPr lang="en-GB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33416" y="1746624"/>
            <a:ext cx="7004264" cy="2717449"/>
          </a:xfrm>
        </p:spPr>
        <p:txBody>
          <a:bodyPr>
            <a:normAutofit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Nature for Climate Fund Monitoring and Evaluation</a:t>
            </a:r>
            <a:b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Indicator development </a:t>
            </a:r>
            <a:b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Pre-market engagement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0138" y="4696383"/>
            <a:ext cx="2907849" cy="1771104"/>
          </a:xfrm>
        </p:spPr>
        <p:txBody>
          <a:bodyPr/>
          <a:lstStyle/>
          <a:p>
            <a:r>
              <a:rPr lang="en-US" sz="1100">
                <a:latin typeface="Arial"/>
                <a:ea typeface="Open Sans"/>
                <a:cs typeface="Arial"/>
              </a:rPr>
              <a:t>Richard Bridge</a:t>
            </a:r>
          </a:p>
          <a:p>
            <a:r>
              <a:rPr lang="en-US" sz="1100">
                <a:latin typeface="Arial"/>
                <a:ea typeface="Open Sans"/>
                <a:cs typeface="Arial"/>
                <a:hlinkClick r:id="rId3"/>
              </a:rPr>
              <a:t>richard.bridge@defra.gov.uk</a:t>
            </a:r>
            <a:endParaRPr lang="en-US" sz="1100">
              <a:latin typeface="Arial"/>
              <a:ea typeface="Open Sans"/>
              <a:cs typeface="Arial"/>
            </a:endParaRP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>
                <a:latin typeface="Arial"/>
                <a:ea typeface="Open Sans"/>
                <a:cs typeface="Arial"/>
              </a:rPr>
              <a:t>Jasmeet </a:t>
            </a:r>
            <a:r>
              <a:rPr lang="en-US" sz="1100" err="1">
                <a:latin typeface="Arial"/>
                <a:ea typeface="Open Sans"/>
                <a:cs typeface="Arial"/>
              </a:rPr>
              <a:t>Phagoora</a:t>
            </a:r>
            <a:endParaRPr lang="en-US" sz="1100">
              <a:latin typeface="Arial"/>
              <a:ea typeface="Open Sans"/>
              <a:cs typeface="Arial"/>
            </a:endParaRPr>
          </a:p>
          <a:p>
            <a:r>
              <a:rPr lang="en-US" sz="1100">
                <a:latin typeface="Arial"/>
                <a:ea typeface="Open Sans"/>
                <a:cs typeface="Arial"/>
                <a:hlinkClick r:id="rId4"/>
              </a:rPr>
              <a:t>jasmeet.phagoora@defra.gov.uk</a:t>
            </a:r>
          </a:p>
          <a:p>
            <a:endParaRPr lang="en-US" sz="1100">
              <a:latin typeface="Arial"/>
              <a:ea typeface="Open Sans"/>
              <a:cs typeface="Arial"/>
            </a:endParaRPr>
          </a:p>
          <a:p>
            <a:r>
              <a:rPr lang="en-US" sz="1100">
                <a:latin typeface="Arial"/>
                <a:ea typeface="Open Sans"/>
                <a:cs typeface="Arial"/>
              </a:rPr>
              <a:t>Emma Tully</a:t>
            </a:r>
          </a:p>
          <a:p>
            <a:r>
              <a:rPr lang="en-US" sz="1100">
                <a:latin typeface="Arial"/>
                <a:ea typeface="Open Sans"/>
                <a:cs typeface="Arial"/>
                <a:hlinkClick r:id="rId5"/>
              </a:rPr>
              <a:t>Emma.tully@defra.gov.uk</a:t>
            </a:r>
            <a:r>
              <a:rPr lang="en-US" sz="1100">
                <a:latin typeface="Arial"/>
                <a:ea typeface="Open Sans"/>
                <a:cs typeface="Arial"/>
              </a:rPr>
              <a:t> 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DCABC4D-4BE1-40C2-9243-CFA35EEC9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71311" cy="16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0"/>
    </mc:Choice>
    <mc:Fallback xmlns="">
      <p:transition spd="slow" advTm="146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7200-CFC6-42F1-AB13-05810529B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476251"/>
            <a:ext cx="2077200" cy="5334000"/>
          </a:xfrm>
        </p:spPr>
        <p:txBody>
          <a:bodyPr wrap="square" anchor="t">
            <a:normAutofit/>
          </a:bodyPr>
          <a:lstStyle/>
          <a:p>
            <a:r>
              <a:rPr lang="en-GB" b="1" dirty="0">
                <a:latin typeface="Arial"/>
                <a:cs typeface="Arial"/>
              </a:rPr>
              <a:t>Proposals: What do we want to know? </a:t>
            </a:r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BDC21-EC8C-41E4-8134-64293F58A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91526" y="6356352"/>
            <a:ext cx="411163" cy="36618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430A390-1302-4D84-AC26-A1E9439A0647}" type="slidenum">
              <a:rPr lang="en-GB" altLang="en-US" smtClean="0"/>
              <a:pPr>
                <a:spcAft>
                  <a:spcPts val="600"/>
                </a:spcAft>
              </a:pPr>
              <a:t>10</a:t>
            </a:fld>
            <a:endParaRPr lang="en-GB" altLang="en-US"/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696AE988-371F-D5DE-BD1A-4A2B9F2B4F9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4641424"/>
              </p:ext>
            </p:extLst>
          </p:nvPr>
        </p:nvGraphicFramePr>
        <p:xfrm>
          <a:off x="2674621" y="476254"/>
          <a:ext cx="6029642" cy="5695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59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7747-65FA-ED90-4906-27DC8995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Tender and Contract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674E-256E-DF6A-DEAD-8B1BF0DD6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07" y="1471961"/>
            <a:ext cx="8680193" cy="4240680"/>
          </a:xfrm>
        </p:spPr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Competitive opportunity</a:t>
            </a:r>
            <a:endParaRPr lang="en-US" dirty="0"/>
          </a:p>
          <a:p>
            <a:pPr marL="227965" indent="-227965"/>
            <a:r>
              <a:rPr lang="en-US" dirty="0">
                <a:latin typeface="Arial"/>
                <a:cs typeface="Arial"/>
              </a:rPr>
              <a:t>Single or consortium bids for each indicator, joint working welcome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Opportunity for supplier to submit bids for all indicators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Tender will run using new eSourcing system </a:t>
            </a:r>
            <a:r>
              <a:rPr lang="en-US" dirty="0" err="1">
                <a:latin typeface="Arial"/>
                <a:cs typeface="Arial"/>
              </a:rPr>
              <a:t>Atamis</a:t>
            </a:r>
            <a:endParaRPr lang="en-US" dirty="0">
              <a:latin typeface="Arial"/>
              <a:cs typeface="Arial"/>
            </a:endParaRPr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04CD1-7F6F-B65A-8384-A226DB663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A390-1302-4D84-AC26-A1E9439A0647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344308-6145-7F4F-2DFF-CFCE2EF2AF50}"/>
              </a:ext>
            </a:extLst>
          </p:cNvPr>
          <p:cNvSpPr txBox="1">
            <a:spLocks/>
          </p:cNvSpPr>
          <p:nvPr/>
        </p:nvSpPr>
        <p:spPr bwMode="auto">
          <a:xfrm>
            <a:off x="458788" y="3646448"/>
            <a:ext cx="7724113" cy="270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2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8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 defTabSz="914400"/>
            <a:r>
              <a:rPr lang="en-US" dirty="0">
                <a:latin typeface="Arial"/>
                <a:cs typeface="Arial"/>
              </a:rPr>
              <a:t>Contract term: May 2023 - October 2024</a:t>
            </a:r>
            <a:endParaRPr lang="en-US" dirty="0">
              <a:highlight>
                <a:srgbClr val="FFFF00"/>
              </a:highlight>
              <a:latin typeface="Arial"/>
              <a:cs typeface="Arial"/>
            </a:endParaRPr>
          </a:p>
          <a:p>
            <a:pPr marL="227965" indent="-227965" defTabSz="914400"/>
            <a:r>
              <a:rPr lang="en-US" dirty="0">
                <a:latin typeface="Arial"/>
                <a:cs typeface="Arial"/>
              </a:rPr>
              <a:t>Standard Defra Services T&amp;Cs </a:t>
            </a:r>
            <a:endParaRPr lang="en-US" dirty="0"/>
          </a:p>
          <a:p>
            <a:pPr marL="227965" indent="-227965" defTabSz="914400"/>
            <a:r>
              <a:rPr lang="en-US" dirty="0">
                <a:latin typeface="Arial"/>
                <a:cs typeface="Arial"/>
              </a:rPr>
              <a:t>3 stages: supplier communicates thinking and progress, along with evidence developing alongside the evaluation </a:t>
            </a:r>
          </a:p>
          <a:p>
            <a:pPr marL="227965" indent="-227965" defTabSz="914400"/>
            <a:r>
              <a:rPr lang="en-US" dirty="0">
                <a:latin typeface="Arial"/>
                <a:cs typeface="Arial"/>
              </a:rPr>
              <a:t>Communication with contracted evaluator required</a:t>
            </a:r>
          </a:p>
          <a:p>
            <a:pPr marL="227965" indent="-227965" defTabSz="914400"/>
            <a:r>
              <a:rPr lang="en-US" dirty="0">
                <a:latin typeface="Arial"/>
                <a:cs typeface="Arial"/>
              </a:rPr>
              <a:t>Service requirements include project plan, monthly progress reports, technical report &amp; evidence compendium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7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E497-1024-349E-F72A-4AD419E4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9" y="46778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US" sz="2700"/>
              <a:t>Our proposed timeline for procurement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7165F-243C-B42D-7D0E-27A396FB0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91526" y="6356352"/>
            <a:ext cx="411163" cy="36618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430A390-1302-4D84-AC26-A1E9439A0647}" type="slidenum">
              <a:rPr lang="en-GB" altLang="en-US"/>
              <a:pPr>
                <a:spcAft>
                  <a:spcPts val="600"/>
                </a:spcAft>
              </a:pPr>
              <a:t>12</a:t>
            </a:fld>
            <a:endParaRPr lang="en-GB" alt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1AC342D-1EB4-E00F-36BA-7F815BA0A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963212"/>
              </p:ext>
            </p:extLst>
          </p:nvPr>
        </p:nvGraphicFramePr>
        <p:xfrm>
          <a:off x="439744" y="1540800"/>
          <a:ext cx="8264525" cy="46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796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246-E4D8-440D-A48D-CFFE1FB0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2231314"/>
            <a:ext cx="6388309" cy="3948556"/>
          </a:xfrm>
        </p:spPr>
        <p:txBody>
          <a:bodyPr/>
          <a:lstStyle/>
          <a:p>
            <a:r>
              <a:rPr lang="en-GB" sz="4400" b="1"/>
              <a:t>Any questions?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4D82F-A721-49E2-8879-14A569428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A390-1302-4D84-AC26-A1E9439A0647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43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Breakout Groups</a:t>
            </a:r>
          </a:p>
        </p:txBody>
      </p:sp>
      <p:pic>
        <p:nvPicPr>
          <p:cNvPr id="2253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b="23402"/>
          <a:stretch>
            <a:fillRect/>
          </a:stretch>
        </p:blipFill>
        <p:spPr>
          <a:xfrm>
            <a:off x="439738" y="1539875"/>
            <a:ext cx="8272462" cy="3384550"/>
          </a:xfrm>
        </p:spPr>
      </p:pic>
      <p:sp>
        <p:nvSpPr>
          <p:cNvPr id="2253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00">
                <a:solidFill>
                  <a:schemeClr val="tx2"/>
                </a:solidFill>
              </a:rPr>
              <a:t>Text in footer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87C56A-DF19-4766-BB77-34F8A05E734D}" type="slidenum">
              <a:rPr lang="en-GB" altLang="en-US" sz="1000">
                <a:solidFill>
                  <a:schemeClr val="tx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8E9F2F-6944-9459-25A4-8CFD93131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86" y="2665142"/>
            <a:ext cx="4130867" cy="1640224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Arial"/>
                <a:cs typeface="Arial"/>
              </a:rPr>
              <a:t>What is </a:t>
            </a:r>
            <a:r>
              <a:rPr lang="en-GB" sz="3600" b="1" dirty="0">
                <a:latin typeface="Arial"/>
                <a:cs typeface="Arial"/>
              </a:rPr>
              <a:t>achievable</a:t>
            </a:r>
            <a:r>
              <a:rPr lang="en-GB" sz="3600" dirty="0">
                <a:latin typeface="Arial"/>
                <a:cs typeface="Arial"/>
              </a:rPr>
              <a:t> and </a:t>
            </a:r>
            <a:r>
              <a:rPr lang="en-GB" sz="3600" b="1" dirty="0">
                <a:latin typeface="Arial"/>
                <a:cs typeface="Arial"/>
              </a:rPr>
              <a:t>realistic</a:t>
            </a:r>
            <a:r>
              <a:rPr lang="en-GB" sz="3600" dirty="0">
                <a:latin typeface="Arial"/>
                <a:cs typeface="Arial"/>
              </a:rPr>
              <a:t>?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DC1C4-0B0F-4166-A7EC-61B91E7B3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91526" y="6356352"/>
            <a:ext cx="411163" cy="366183"/>
          </a:xfrm>
        </p:spPr>
        <p:txBody>
          <a:bodyPr wrap="square" anchor="ctr">
            <a:normAutofit/>
          </a:bodyPr>
          <a:lstStyle/>
          <a:p>
            <a:pPr defTabSz="685800">
              <a:spcAft>
                <a:spcPts val="600"/>
              </a:spcAft>
            </a:pPr>
            <a:fld id="{5430A390-1302-4D84-AC26-A1E9439A0647}" type="slidenum">
              <a:rPr lang="en-GB" altLang="en-US"/>
              <a:pPr defTabSz="685800">
                <a:spcAft>
                  <a:spcPts val="600"/>
                </a:spcAft>
              </a:pPr>
              <a:t>15</a:t>
            </a:fld>
            <a:endParaRPr lang="en-GB" alt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1C2286-F4B7-3AD1-E34D-A2CC73558CE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5" y="1108800"/>
          <a:ext cx="4075113" cy="46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51EE7A-7885-4878-8031-EE3445FAE785}"/>
              </a:ext>
            </a:extLst>
          </p:cNvPr>
          <p:cNvSpPr txBox="1">
            <a:spLocks/>
          </p:cNvSpPr>
          <p:nvPr/>
        </p:nvSpPr>
        <p:spPr bwMode="auto">
          <a:xfrm>
            <a:off x="4648205" y="1158234"/>
            <a:ext cx="4130867" cy="6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2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8" indent="-228594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2400" dirty="0">
                <a:latin typeface="Arial"/>
                <a:cs typeface="Arial"/>
              </a:rPr>
              <a:t>Taking into consideration: </a:t>
            </a:r>
          </a:p>
        </p:txBody>
      </p:sp>
    </p:spTree>
    <p:extLst>
      <p:ext uri="{BB962C8B-B14F-4D97-AF65-F5344CB8AC3E}">
        <p14:creationId xmlns:p14="http://schemas.microsoft.com/office/powerpoint/2010/main" val="152835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1BFA-5B30-4BBC-96F0-711C2E21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9" y="2308301"/>
            <a:ext cx="2608313" cy="2096625"/>
          </a:xfrm>
        </p:spPr>
        <p:txBody>
          <a:bodyPr/>
          <a:lstStyle/>
          <a:p>
            <a:r>
              <a:rPr lang="en-GB" dirty="0"/>
              <a:t>Is a multi-lot approach appropriate?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724A-9C3D-4D3A-9A44-2D589C82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010" y="850569"/>
            <a:ext cx="4391973" cy="49859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We propose each outcome area is an individual lot, therefore potential suppliers will submit separate bids for each area of interest.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How could we approach the format on the tender differently?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Will potential suppliers be taking on some or all indicators as a bundle?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DC1C4-0B0F-4166-A7EC-61B91E7B3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430A390-1302-4D84-AC26-A1E9439A0647}" type="slidenum">
              <a:rPr lang="en-GB" altLang="en-US">
                <a:solidFill>
                  <a:srgbClr val="00AF41"/>
                </a:solidFill>
              </a:rPr>
              <a:pPr defTabSz="685800"/>
              <a:t>16</a:t>
            </a:fld>
            <a:endParaRPr lang="en-GB" altLang="en-US">
              <a:solidFill>
                <a:srgbClr val="00A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7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1BFA-5B30-4BBC-96F0-711C2E21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9" y="448930"/>
            <a:ext cx="8264525" cy="482600"/>
          </a:xfrm>
        </p:spPr>
        <p:txBody>
          <a:bodyPr/>
          <a:lstStyle/>
          <a:p>
            <a:r>
              <a:rPr lang="en-GB" dirty="0"/>
              <a:t>What will best equip you to submit a detailed good quality proposal that addresses our 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724A-9C3D-4D3A-9A44-2D589C82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44" y="3936380"/>
            <a:ext cx="8264525" cy="224482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Taking into consideration details of data and any other relevant background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DC1C4-0B0F-4166-A7EC-61B91E7B3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430A390-1302-4D84-AC26-A1E9439A0647}" type="slidenum">
              <a:rPr lang="en-GB" altLang="en-US" smtClean="0">
                <a:solidFill>
                  <a:srgbClr val="00AF41"/>
                </a:solidFill>
              </a:rPr>
              <a:pPr defTabSz="685800"/>
              <a:t>17</a:t>
            </a:fld>
            <a:endParaRPr lang="en-GB" altLang="en-US">
              <a:solidFill>
                <a:srgbClr val="00A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26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A3E0-3A7E-419F-A8F9-BFF164EBB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t">
            <a:normAutofit fontScale="90000"/>
          </a:bodyPr>
          <a:lstStyle/>
          <a:p>
            <a:r>
              <a:rPr lang="en-GB"/>
              <a:t>Please complete our questionnaire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1B885-9555-143B-A8F1-F2F1452D9F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[insert link]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734AE-8A18-40F7-8FD0-ED2F46F6D8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2838" y="6356350"/>
            <a:ext cx="411162" cy="36671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430A390-1302-4D84-AC26-A1E9439A0647}" type="slidenum">
              <a:rPr lang="en-GB" altLang="en-US" smtClean="0"/>
              <a:pPr>
                <a:spcAft>
                  <a:spcPts val="600"/>
                </a:spcAft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072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C38D-5B0D-C674-A4F6-DAB549B1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Thank you &amp; Goodbye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Have a safe journey!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6777C-EF18-0E66-165C-18CE0924B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A9B0-F8AC-4D95-956D-164A9F204836}" type="slidenum">
              <a:rPr lang="en-GB" altLang="en-US"/>
              <a:pPr/>
              <a:t>19</a:t>
            </a:fld>
            <a:endParaRPr lang="en-GB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66D442-293A-26AE-28A6-6840AF36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84" y="1551767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9FF3-B703-4E33-B2D1-FE084D7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40" y="387897"/>
            <a:ext cx="8264525" cy="482600"/>
          </a:xfrm>
        </p:spPr>
        <p:txBody>
          <a:bodyPr/>
          <a:lstStyle/>
          <a:p>
            <a:r>
              <a:rPr lang="en-GB" sz="320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B45A-0521-43F8-9F1E-9D452E7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40" y="2991432"/>
            <a:ext cx="8247273" cy="3641016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Arial"/>
                <a:cs typeface="Arial"/>
              </a:rPr>
              <a:t>Housekeeping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Facilities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Fire exit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Please turn phones to silent</a:t>
            </a: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Please listen and engage throughout the afternoon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Arial"/>
                <a:cs typeface="Arial"/>
              </a:rPr>
              <a:t>Connect to </a:t>
            </a:r>
            <a:r>
              <a:rPr lang="en-GB" b="1" dirty="0" err="1">
                <a:solidFill>
                  <a:srgbClr val="00B050"/>
                </a:solidFill>
                <a:latin typeface="Arial"/>
                <a:cs typeface="Arial"/>
              </a:rPr>
              <a:t>Wifi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GB" dirty="0">
                <a:latin typeface="Arial"/>
                <a:cs typeface="Arial"/>
                <a:hlinkClick r:id="rId3"/>
              </a:rPr>
              <a:t>www.wifi.service.gov.uk/connect-to-govwifi/</a:t>
            </a:r>
            <a:r>
              <a:rPr lang="en-GB" dirty="0">
                <a:latin typeface="Arial"/>
                <a:cs typeface="Arial"/>
              </a:rPr>
              <a:t> 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text 'Go' to 07537 417 417</a:t>
            </a:r>
          </a:p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send a blank email from your email address to </a:t>
            </a:r>
            <a:r>
              <a:rPr lang="en-GB" u="sng" dirty="0">
                <a:latin typeface="Arial"/>
                <a:cs typeface="Arial"/>
                <a:hlinkClick r:id="rId4"/>
              </a:rPr>
              <a:t>signup@wifi.service.gov.uk</a:t>
            </a:r>
            <a:endParaRPr lang="en-GB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E92DE-F03C-4FBA-A38E-7D4D6D1EE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NETL Forestry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64BEA-F75E-4C1E-93F0-52AB24FC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FE735-C9DE-4991-88AE-C706A6A2A831}" type="slidenum">
              <a:rPr kumimoji="0" lang="en-GB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75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5AEB9F-C7F2-4E7D-BF3B-0CC264582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18461"/>
              </p:ext>
            </p:extLst>
          </p:nvPr>
        </p:nvGraphicFramePr>
        <p:xfrm>
          <a:off x="456986" y="1112761"/>
          <a:ext cx="7504389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775">
                  <a:extLst>
                    <a:ext uri="{9D8B030D-6E8A-4147-A177-3AD203B41FA5}">
                      <a16:colId xmlns:a16="http://schemas.microsoft.com/office/drawing/2014/main" val="2951592331"/>
                    </a:ext>
                  </a:extLst>
                </a:gridCol>
                <a:gridCol w="5201614">
                  <a:extLst>
                    <a:ext uri="{9D8B030D-6E8A-4147-A177-3AD203B41FA5}">
                      <a16:colId xmlns:a16="http://schemas.microsoft.com/office/drawing/2014/main" val="540045288"/>
                    </a:ext>
                  </a:extLst>
                </a:gridCol>
              </a:tblGrid>
              <a:tr h="26851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950227"/>
                  </a:ext>
                </a:extLst>
              </a:tr>
              <a:tr h="26851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13.30 – 13.40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93305"/>
                  </a:ext>
                </a:extLst>
              </a:tr>
              <a:tr h="26851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13.40 – 14.15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for Climate Fund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695790"/>
                  </a:ext>
                </a:extLst>
              </a:tr>
              <a:tr h="26851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14.15 – 14.20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88916"/>
                  </a:ext>
                </a:extLst>
              </a:tr>
              <a:tr h="26851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14.20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06587"/>
                  </a:ext>
                </a:extLst>
              </a:tr>
              <a:tr h="26851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14.30 – 15.45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/>
                          <a:cs typeface="Arial"/>
                        </a:rPr>
                        <a:t>Breakout group discussions x3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63028"/>
                  </a:ext>
                </a:extLst>
              </a:tr>
              <a:tr h="26851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15.45 – 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Questionnaire and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8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9FF3-B703-4E33-B2D1-FE084D7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40" y="387897"/>
            <a:ext cx="8264525" cy="482600"/>
          </a:xfrm>
        </p:spPr>
        <p:txBody>
          <a:bodyPr/>
          <a:lstStyle/>
          <a:p>
            <a:r>
              <a:rPr lang="en-GB" sz="3200" dirty="0"/>
              <a:t>Aims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B45A-0521-43F8-9F1E-9D452E7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40" y="1316736"/>
            <a:ext cx="8264525" cy="486446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present our contract 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opportunity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prior to a potential tender publication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feasibility and structure of the approach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 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feedback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to support and shape the requirement and its delivery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buNone/>
            </a:pPr>
            <a:r>
              <a:rPr lang="en-US" sz="2000" b="0" i="1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What we want out of the day</a:t>
            </a:r>
            <a:endParaRPr lang="en-US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600" i="1" dirty="0"/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We have gaps and areas for development in our Key Performance Indicator Framework </a:t>
            </a:r>
            <a:r>
              <a:rPr lang="en-GB" altLang="en-US" sz="1600" i="1" dirty="0">
                <a:solidFill>
                  <a:schemeClr val="tx1"/>
                </a:solidFill>
              </a:rPr>
              <a:t>and would like to better understand if and how we can demonstrate the programme’s impact or projected impact at such an early stage, in a way that lay audiences can easily engage with. </a:t>
            </a:r>
            <a:endParaRPr lang="en-GB" sz="1600" i="1" dirty="0">
              <a:solidFill>
                <a:schemeClr val="tx1"/>
              </a:solidFill>
            </a:endParaRPr>
          </a:p>
          <a:p>
            <a:pPr marL="0" indent="0" algn="l" rtl="0" fontAlgn="base">
              <a:buNone/>
            </a:pPr>
            <a:endParaRPr lang="en-US" sz="1600" i="1" dirty="0">
              <a:solidFill>
                <a:schemeClr val="tx1"/>
              </a:solidFill>
            </a:endParaRPr>
          </a:p>
          <a:p>
            <a:pPr marL="0" indent="0" algn="l" rtl="0" fontAlgn="base">
              <a:buNone/>
            </a:pPr>
            <a:endParaRPr lang="en-US" sz="1600" b="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600" i="1" dirty="0">
              <a:solidFill>
                <a:schemeClr val="tx1"/>
              </a:solidFill>
            </a:endParaRPr>
          </a:p>
          <a:p>
            <a:pPr marL="0" indent="0" algn="l" rtl="0" fontAlgn="base">
              <a:buNone/>
            </a:pPr>
            <a:endParaRPr lang="en-US" sz="1600" b="0" i="1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600" i="1" dirty="0">
              <a:latin typeface="Arial"/>
              <a:cs typeface="Arial"/>
            </a:endParaRPr>
          </a:p>
          <a:p>
            <a:pPr marL="0" indent="0" algn="l" rtl="0" fontAlgn="base">
              <a:buNone/>
            </a:pPr>
            <a:r>
              <a:rPr lang="en-GB" sz="12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Notes of the session will be captured and published with the presentation post event.</a:t>
            </a: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E92DE-F03C-4FBA-A38E-7D4D6D1EE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4411" y="6356351"/>
            <a:ext cx="5675312" cy="365125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64BEA-F75E-4C1E-93F0-52AB24FC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FE735-C9DE-4991-88AE-C706A6A2A83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64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9FF3-B703-4E33-B2D1-FE084D7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40" y="387897"/>
            <a:ext cx="8264525" cy="482600"/>
          </a:xfrm>
        </p:spPr>
        <p:txBody>
          <a:bodyPr/>
          <a:lstStyle/>
          <a:p>
            <a:r>
              <a:rPr lang="en-GB" sz="3200" dirty="0"/>
              <a:t>Aims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B45A-0521-43F8-9F1E-9D452E7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40" y="1316736"/>
            <a:ext cx="8264525" cy="486446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present our contract 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opportunity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prior to a potential tender publication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feasibility and structure of the approach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 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feedback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to support and shape the requirement and its delivery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 fontAlgn="base">
              <a:buNone/>
            </a:pPr>
            <a:r>
              <a:rPr lang="en-US" sz="2000" b="0" i="1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What we want out of the day</a:t>
            </a:r>
            <a:endParaRPr lang="en-US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600" i="1" dirty="0"/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Is WHAT we want to do doable and is HOW we are proposing to do it going to get us there?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We have gaps and areas for development in our Key Performance Indicator Framework </a:t>
            </a:r>
            <a:r>
              <a:rPr lang="en-GB" altLang="en-US" sz="1600" i="1" dirty="0">
                <a:solidFill>
                  <a:schemeClr val="tx1"/>
                </a:solidFill>
                <a:latin typeface="Arial"/>
                <a:cs typeface="Arial"/>
              </a:rPr>
              <a:t>and would like to better understand if and how we can demonstrate the programme’s impact or projected impact at such an early stage, in a way that lay audiences can easily engage with. </a:t>
            </a:r>
            <a:endParaRPr lang="en-GB" sz="1600" i="1">
              <a:solidFill>
                <a:schemeClr val="tx1"/>
              </a:solidFill>
            </a:endParaRPr>
          </a:p>
          <a:p>
            <a:pPr marL="0" indent="0" algn="l" rtl="0" fontAlgn="base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u="none" strike="noStrike" dirty="0">
              <a:effectLst/>
            </a:endParaRPr>
          </a:p>
          <a:p>
            <a:pPr marL="0" indent="0" algn="l" rtl="0" fontAlgn="base">
              <a:buNone/>
            </a:pPr>
            <a:r>
              <a:rPr lang="en-GB" sz="12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Notes of the session will be captured and published with the presentation post event.</a:t>
            </a: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E92DE-F03C-4FBA-A38E-7D4D6D1EE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4411" y="6356351"/>
            <a:ext cx="5675312" cy="365125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64BEA-F75E-4C1E-93F0-52AB24FC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FE735-C9DE-4991-88AE-C706A6A2A83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410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39737" y="473628"/>
            <a:ext cx="8264525" cy="361950"/>
          </a:xfrm>
        </p:spPr>
        <p:txBody>
          <a:bodyPr/>
          <a:lstStyle/>
          <a:p>
            <a:pPr eaLnBrk="1" hangingPunct="1"/>
            <a:r>
              <a:rPr lang="en-GB" sz="3200"/>
              <a:t>Nature For Climate Fund</a:t>
            </a:r>
            <a:endParaRPr lang="en-GB" altLang="en-US" sz="32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3D32F4D-C943-4B17-8DBA-4B77F9BC4F1A}" type="slidenum">
              <a:rPr lang="en-GB" altLang="en-US" sz="750">
                <a:solidFill>
                  <a:srgbClr val="00B050"/>
                </a:solidFill>
              </a:rPr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altLang="en-US" sz="750">
              <a:solidFill>
                <a:srgbClr val="00B05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863B47-9119-4CF6-8082-FCA2AE89832B}"/>
              </a:ext>
            </a:extLst>
          </p:cNvPr>
          <p:cNvSpPr/>
          <p:nvPr/>
        </p:nvSpPr>
        <p:spPr>
          <a:xfrm>
            <a:off x="2570146" y="1516333"/>
            <a:ext cx="3909114" cy="416378"/>
          </a:xfrm>
          <a:prstGeom prst="roundRect">
            <a:avLst/>
          </a:prstGeom>
          <a:solidFill>
            <a:srgbClr val="00AF4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NCF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280C540-24F0-4EB5-9372-C3BD1717DFD5}"/>
              </a:ext>
            </a:extLst>
          </p:cNvPr>
          <p:cNvCxnSpPr>
            <a:cxnSpLocks/>
            <a:endCxn id="2" idx="2"/>
          </p:cNvCxnSpPr>
          <p:nvPr/>
        </p:nvCxnSpPr>
        <p:spPr>
          <a:xfrm rot="5400000" flipH="1" flipV="1">
            <a:off x="2852734" y="1076280"/>
            <a:ext cx="815538" cy="252840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0B064AF-71C0-4C8B-AC18-4ED1CBA8BCA2}"/>
              </a:ext>
            </a:extLst>
          </p:cNvPr>
          <p:cNvCxnSpPr>
            <a:cxnSpLocks/>
            <a:endCxn id="2" idx="2"/>
          </p:cNvCxnSpPr>
          <p:nvPr/>
        </p:nvCxnSpPr>
        <p:spPr>
          <a:xfrm rot="16200000" flipV="1">
            <a:off x="5387412" y="1070003"/>
            <a:ext cx="832659" cy="255807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0B84B-62FC-47A0-90A0-7F0A059D2001}"/>
              </a:ext>
            </a:extLst>
          </p:cNvPr>
          <p:cNvCxnSpPr>
            <a:cxnSpLocks/>
          </p:cNvCxnSpPr>
          <p:nvPr/>
        </p:nvCxnSpPr>
        <p:spPr>
          <a:xfrm flipV="1">
            <a:off x="4522468" y="2348989"/>
            <a:ext cx="3664" cy="4163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DBEFB3C-0D58-47ED-B6F3-50C7591152A4}"/>
              </a:ext>
            </a:extLst>
          </p:cNvPr>
          <p:cNvSpPr/>
          <p:nvPr/>
        </p:nvSpPr>
        <p:spPr>
          <a:xfrm>
            <a:off x="803979" y="3349140"/>
            <a:ext cx="2384647" cy="2326455"/>
          </a:xfrm>
          <a:prstGeom prst="roundRect">
            <a:avLst/>
          </a:prstGeom>
          <a:solidFill>
            <a:srgbClr val="00AF41">
              <a:alpha val="5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of various tree planting interventions, expanding and upskilling the forestry sector and woodland creation and management.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339EB4-DFE8-41D9-A9A2-F2CAA096D1C5}"/>
              </a:ext>
            </a:extLst>
          </p:cNvPr>
          <p:cNvSpPr/>
          <p:nvPr/>
        </p:nvSpPr>
        <p:spPr>
          <a:xfrm>
            <a:off x="3389381" y="3349137"/>
            <a:ext cx="2384647" cy="2326455"/>
          </a:xfrm>
          <a:prstGeom prst="roundRect">
            <a:avLst/>
          </a:prstGeom>
          <a:solidFill>
            <a:srgbClr val="00AF41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of a grant scheme, a range of smaller projects for peatland restoration and a peatland mapping project.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9CF2CDE-EF61-4C9B-A257-E918773F365B}"/>
              </a:ext>
            </a:extLst>
          </p:cNvPr>
          <p:cNvSpPr/>
          <p:nvPr/>
        </p:nvSpPr>
        <p:spPr>
          <a:xfrm>
            <a:off x="5897784" y="3349140"/>
            <a:ext cx="2493743" cy="2326455"/>
          </a:xfrm>
          <a:prstGeom prst="roundRect">
            <a:avLst/>
          </a:prstGeom>
          <a:solidFill>
            <a:srgbClr val="00AF41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fund supporting a range of projects delivering nature conservation and restoration, nature-based solutions and connecting people with nature. Projects may involve tree planting and peat restoration.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1349A5-E664-43A8-9CF2-C529AE753396}"/>
              </a:ext>
            </a:extLst>
          </p:cNvPr>
          <p:cNvSpPr/>
          <p:nvPr/>
        </p:nvSpPr>
        <p:spPr>
          <a:xfrm>
            <a:off x="3389381" y="2765363"/>
            <a:ext cx="2384647" cy="519562"/>
          </a:xfrm>
          <a:prstGeom prst="roundRect">
            <a:avLst/>
          </a:prstGeom>
          <a:solidFill>
            <a:srgbClr val="00AF41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Peat Programme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0B3C7D-6AF6-4A7B-9CE2-006AB817FE14}"/>
              </a:ext>
            </a:extLst>
          </p:cNvPr>
          <p:cNvSpPr/>
          <p:nvPr/>
        </p:nvSpPr>
        <p:spPr>
          <a:xfrm>
            <a:off x="803979" y="2748246"/>
            <a:ext cx="2384647" cy="519562"/>
          </a:xfrm>
          <a:prstGeom prst="roundRect">
            <a:avLst/>
          </a:prstGeom>
          <a:solidFill>
            <a:srgbClr val="00AF41">
              <a:alpha val="5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Planting Programme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157FAA2-0829-4E5C-A28E-272065372D36}"/>
              </a:ext>
            </a:extLst>
          </p:cNvPr>
          <p:cNvSpPr/>
          <p:nvPr/>
        </p:nvSpPr>
        <p:spPr>
          <a:xfrm>
            <a:off x="5890454" y="2765367"/>
            <a:ext cx="2384647" cy="519562"/>
          </a:xfrm>
          <a:prstGeom prst="roundRect">
            <a:avLst/>
          </a:prstGeom>
          <a:solidFill>
            <a:srgbClr val="00AF41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Recovery Challenge Fund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551A-37B3-4450-A0B1-BB99D78F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Programme portfolio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4AC3B-D986-4EED-AB34-D99A44AC6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430A390-1302-4D84-AC26-A1E9439A0647}" type="slidenum">
              <a:rPr lang="en-GB" altLang="en-US">
                <a:solidFill>
                  <a:srgbClr val="00AF41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solidFill>
                <a:srgbClr val="00AF4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A0940-D747-4522-978C-15934D20746B}"/>
              </a:ext>
            </a:extLst>
          </p:cNvPr>
          <p:cNvSpPr/>
          <p:nvPr/>
        </p:nvSpPr>
        <p:spPr>
          <a:xfrm>
            <a:off x="6859791" y="2594571"/>
            <a:ext cx="1758913" cy="775855"/>
          </a:xfrm>
          <a:prstGeom prst="roundRect">
            <a:avLst/>
          </a:prstGeom>
          <a:solidFill>
            <a:srgbClr val="83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and stakeholders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54C624-57DB-444B-A3EC-DE82C9C8E857}"/>
              </a:ext>
            </a:extLst>
          </p:cNvPr>
          <p:cNvSpPr/>
          <p:nvPr/>
        </p:nvSpPr>
        <p:spPr>
          <a:xfrm>
            <a:off x="3507359" y="4115318"/>
            <a:ext cx="2965552" cy="4355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Capacity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0A9CD5-0031-475F-A6CF-28F091AF854B}"/>
              </a:ext>
            </a:extLst>
          </p:cNvPr>
          <p:cNvSpPr/>
          <p:nvPr/>
        </p:nvSpPr>
        <p:spPr>
          <a:xfrm>
            <a:off x="431077" y="1291412"/>
            <a:ext cx="2895783" cy="4408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Woodland Creation Partnerships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6D04C8-7358-43B4-91EC-E4F20A05DFDE}"/>
              </a:ext>
            </a:extLst>
          </p:cNvPr>
          <p:cNvSpPr/>
          <p:nvPr/>
        </p:nvSpPr>
        <p:spPr>
          <a:xfrm>
            <a:off x="383365" y="4123520"/>
            <a:ext cx="2951466" cy="4355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Planting on Public Land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2B2DF5-560D-405D-A5EF-929C3CBCA4B7}"/>
              </a:ext>
            </a:extLst>
          </p:cNvPr>
          <p:cNvSpPr/>
          <p:nvPr/>
        </p:nvSpPr>
        <p:spPr>
          <a:xfrm>
            <a:off x="3507359" y="1303523"/>
            <a:ext cx="2965552" cy="4355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Planting on Private Land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C9E024-D451-4CBA-B576-B679137AC7D7}"/>
              </a:ext>
            </a:extLst>
          </p:cNvPr>
          <p:cNvSpPr/>
          <p:nvPr/>
        </p:nvSpPr>
        <p:spPr>
          <a:xfrm>
            <a:off x="6859791" y="4439752"/>
            <a:ext cx="1758913" cy="775855"/>
          </a:xfrm>
          <a:prstGeom prst="roundRect">
            <a:avLst/>
          </a:prstGeom>
          <a:solidFill>
            <a:srgbClr val="83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and engagement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B430F0-73DF-4D06-A1B3-3728536A39FD}"/>
              </a:ext>
            </a:extLst>
          </p:cNvPr>
          <p:cNvSpPr/>
          <p:nvPr/>
        </p:nvSpPr>
        <p:spPr>
          <a:xfrm>
            <a:off x="6859791" y="3517161"/>
            <a:ext cx="1758913" cy="775855"/>
          </a:xfrm>
          <a:prstGeom prst="roundRect">
            <a:avLst/>
          </a:prstGeom>
          <a:solidFill>
            <a:srgbClr val="83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8BCB1E-9DCB-4A72-85AB-F7B081CAB5BF}"/>
              </a:ext>
            </a:extLst>
          </p:cNvPr>
          <p:cNvSpPr/>
          <p:nvPr/>
        </p:nvSpPr>
        <p:spPr>
          <a:xfrm>
            <a:off x="6682947" y="2012331"/>
            <a:ext cx="2291814" cy="4355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Cross-cutting projects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80D816-EB39-4C0C-89C8-E189582BFFA6}"/>
              </a:ext>
            </a:extLst>
          </p:cNvPr>
          <p:cNvSpPr/>
          <p:nvPr/>
        </p:nvSpPr>
        <p:spPr>
          <a:xfrm>
            <a:off x="369277" y="1833915"/>
            <a:ext cx="2965554" cy="2041848"/>
          </a:xfrm>
          <a:prstGeom prst="roundRect">
            <a:avLst/>
          </a:prstGeom>
          <a:solidFill>
            <a:srgbClr val="83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Forests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Forest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Forest Company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woodland creation partnerships e.g. Cornwall and Northumberland  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&amp; Derelict Land (VDL)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Nature Impact Fund (BNIF)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1915B5-1C27-4998-A889-D5E0453D24DC}"/>
              </a:ext>
            </a:extLst>
          </p:cNvPr>
          <p:cNvSpPr/>
          <p:nvPr/>
        </p:nvSpPr>
        <p:spPr>
          <a:xfrm>
            <a:off x="369277" y="4646240"/>
            <a:ext cx="2965554" cy="1535678"/>
          </a:xfrm>
          <a:prstGeom prst="roundRect">
            <a:avLst/>
          </a:prstGeom>
          <a:solidFill>
            <a:srgbClr val="83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 England Woodland Partnerships Lease Product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planting on public land strategy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Woodland Creation Accelerator Fund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48F101-465D-47CE-9FC6-3DFEB63DCB68}"/>
              </a:ext>
            </a:extLst>
          </p:cNvPr>
          <p:cNvSpPr/>
          <p:nvPr/>
        </p:nvSpPr>
        <p:spPr>
          <a:xfrm>
            <a:off x="3507359" y="1851622"/>
            <a:ext cx="2965554" cy="2119010"/>
          </a:xfrm>
          <a:prstGeom prst="roundRect">
            <a:avLst/>
          </a:prstGeom>
          <a:solidFill>
            <a:srgbClr val="83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 Woodland Creation Grant (EWCO)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Authority Treescapes Fund (LATF)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Tree Challenge Fund (UTCF)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Woodlands into Management (WIM)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(cross-cutting)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5A938B-DDBA-4A5D-AF20-C2E9FC8EBE7A}"/>
              </a:ext>
            </a:extLst>
          </p:cNvPr>
          <p:cNvSpPr/>
          <p:nvPr/>
        </p:nvSpPr>
        <p:spPr>
          <a:xfrm>
            <a:off x="3487902" y="4651379"/>
            <a:ext cx="2965554" cy="1116581"/>
          </a:xfrm>
          <a:prstGeom prst="roundRect">
            <a:avLst/>
          </a:prstGeom>
          <a:solidFill>
            <a:srgbClr val="83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Nursery capacity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and skills</a:t>
            </a:r>
          </a:p>
        </p:txBody>
      </p:sp>
    </p:spTree>
    <p:extLst>
      <p:ext uri="{BB962C8B-B14F-4D97-AF65-F5344CB8AC3E}">
        <p14:creationId xmlns:p14="http://schemas.microsoft.com/office/powerpoint/2010/main" val="117025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551A-37B3-4450-A0B1-BB99D78F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480363"/>
            <a:ext cx="4213380" cy="682008"/>
          </a:xfrm>
        </p:spPr>
        <p:txBody>
          <a:bodyPr wrap="square" anchor="t">
            <a:noAutofit/>
          </a:bodyPr>
          <a:lstStyle/>
          <a:p>
            <a:r>
              <a:rPr lang="en-GB" dirty="0"/>
              <a:t>Key areas of interest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4AC3B-D986-4EED-AB34-D99A44AC6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91526" y="6356352"/>
            <a:ext cx="411163" cy="36618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430A390-1302-4D84-AC26-A1E9439A0647}" type="slidenum">
              <a:rPr lang="en-GB" altLang="en-US" smtClean="0"/>
              <a:pPr>
                <a:spcAft>
                  <a:spcPts val="600"/>
                </a:spcAft>
              </a:pPr>
              <a:t>7</a:t>
            </a:fld>
            <a:endParaRPr lang="en-GB" alt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9061F9D-8FB8-FC8C-A107-3B569054CA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499752"/>
              </p:ext>
            </p:extLst>
          </p:nvPr>
        </p:nvGraphicFramePr>
        <p:xfrm>
          <a:off x="3577389" y="753979"/>
          <a:ext cx="5359569" cy="545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93BD27A1-7CF0-44CD-AACD-256DA3619B88}"/>
              </a:ext>
            </a:extLst>
          </p:cNvPr>
          <p:cNvSpPr/>
          <p:nvPr/>
        </p:nvSpPr>
        <p:spPr>
          <a:xfrm>
            <a:off x="344827" y="1704715"/>
            <a:ext cx="3019041" cy="9387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Require development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58348295-69C6-4D94-A874-96894F22FF5F}"/>
              </a:ext>
            </a:extLst>
          </p:cNvPr>
          <p:cNvSpPr/>
          <p:nvPr/>
        </p:nvSpPr>
        <p:spPr>
          <a:xfrm>
            <a:off x="344826" y="4544742"/>
            <a:ext cx="3019041" cy="9387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Potential to develop</a:t>
            </a: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BDC11616-4FDE-473E-866A-7DC1487ED6F2}"/>
              </a:ext>
            </a:extLst>
          </p:cNvPr>
          <p:cNvSpPr/>
          <p:nvPr/>
        </p:nvSpPr>
        <p:spPr>
          <a:xfrm>
            <a:off x="344826" y="3304193"/>
            <a:ext cx="3019041" cy="91033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to strengthen</a:t>
            </a:r>
          </a:p>
        </p:txBody>
      </p:sp>
    </p:spTree>
    <p:extLst>
      <p:ext uri="{BB962C8B-B14F-4D97-AF65-F5344CB8AC3E}">
        <p14:creationId xmlns:p14="http://schemas.microsoft.com/office/powerpoint/2010/main" val="189241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8F17DD-75D4-4C53-8252-14F8A6D5C8F1}"/>
              </a:ext>
            </a:extLst>
          </p:cNvPr>
          <p:cNvCxnSpPr>
            <a:cxnSpLocks/>
          </p:cNvCxnSpPr>
          <p:nvPr/>
        </p:nvCxnSpPr>
        <p:spPr>
          <a:xfrm flipV="1">
            <a:off x="7296511" y="4703603"/>
            <a:ext cx="0" cy="6131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394956" y="6449406"/>
            <a:ext cx="411163" cy="274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2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8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5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fld id="{5EA23C32-16E5-4D05-A3D7-574A313AF25A}" type="slidenum">
              <a:rPr lang="en-GB" altLang="en-US" sz="1000"/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t>8</a:t>
            </a:fld>
            <a:endParaRPr lang="en-GB" altLang="en-US" sz="100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4ADE1A2-18A8-4804-B474-E8E09ADB646E}"/>
              </a:ext>
            </a:extLst>
          </p:cNvPr>
          <p:cNvCxnSpPr>
            <a:cxnSpLocks/>
          </p:cNvCxnSpPr>
          <p:nvPr/>
        </p:nvCxnSpPr>
        <p:spPr>
          <a:xfrm flipV="1">
            <a:off x="698560" y="3152889"/>
            <a:ext cx="1815460" cy="64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4B1ACEB-1CBF-4609-A05B-7C3788BD7EF0}"/>
              </a:ext>
            </a:extLst>
          </p:cNvPr>
          <p:cNvSpPr/>
          <p:nvPr/>
        </p:nvSpPr>
        <p:spPr>
          <a:xfrm>
            <a:off x="698560" y="2825667"/>
            <a:ext cx="2180467" cy="29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 Mid-term evaluation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7E7B72-523F-6922-BC0E-D8E8873D71C3}"/>
              </a:ext>
            </a:extLst>
          </p:cNvPr>
          <p:cNvCxnSpPr>
            <a:cxnSpLocks/>
          </p:cNvCxnSpPr>
          <p:nvPr/>
        </p:nvCxnSpPr>
        <p:spPr>
          <a:xfrm flipV="1">
            <a:off x="2693766" y="3426274"/>
            <a:ext cx="0" cy="58972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15B7E8-5C7B-4AB7-B317-73CB2A3BD303}"/>
              </a:ext>
            </a:extLst>
          </p:cNvPr>
          <p:cNvSpPr/>
          <p:nvPr/>
        </p:nvSpPr>
        <p:spPr>
          <a:xfrm>
            <a:off x="1892689" y="3697401"/>
            <a:ext cx="2744768" cy="55290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1400" b="1" dirty="0">
                <a:latin typeface="Arial"/>
                <a:cs typeface="Arial"/>
              </a:rPr>
              <a:t>April/May 2023: </a:t>
            </a:r>
            <a:r>
              <a:rPr lang="en-GB" sz="1400" dirty="0">
                <a:latin typeface="Arial"/>
                <a:cs typeface="Arial"/>
              </a:rPr>
              <a:t>Scientific indicator development kick-off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26F990-D885-8256-28BF-E09317E01293}"/>
              </a:ext>
            </a:extLst>
          </p:cNvPr>
          <p:cNvCxnSpPr>
            <a:cxnSpLocks/>
          </p:cNvCxnSpPr>
          <p:nvPr/>
        </p:nvCxnSpPr>
        <p:spPr>
          <a:xfrm flipV="1">
            <a:off x="1712840" y="3426274"/>
            <a:ext cx="0" cy="13482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712E8275-5F74-4956-BA2A-0D28CFD0AA0F}"/>
              </a:ext>
            </a:extLst>
          </p:cNvPr>
          <p:cNvSpPr txBox="1">
            <a:spLocks/>
          </p:cNvSpPr>
          <p:nvPr/>
        </p:nvSpPr>
        <p:spPr bwMode="auto">
          <a:xfrm>
            <a:off x="439737" y="407165"/>
            <a:ext cx="8264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0A33B"/>
                </a:solidFill>
                <a:latin typeface="Arial"/>
                <a:cs typeface="Arial"/>
              </a:rPr>
              <a:t>Evaluation timeline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2547C6E-FEA9-45F7-A0AC-4C440C3FA7FF}"/>
              </a:ext>
            </a:extLst>
          </p:cNvPr>
          <p:cNvSpPr/>
          <p:nvPr/>
        </p:nvSpPr>
        <p:spPr>
          <a:xfrm>
            <a:off x="873413" y="4520432"/>
            <a:ext cx="1640607" cy="125857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1400" b="1" dirty="0">
                <a:latin typeface="Arial"/>
                <a:cs typeface="Arial"/>
              </a:rPr>
              <a:t>Jan 2023: </a:t>
            </a:r>
            <a:r>
              <a:rPr lang="en-GB" sz="1400" dirty="0">
                <a:latin typeface="Arial"/>
                <a:cs typeface="Arial"/>
              </a:rPr>
              <a:t>Procurement  process for indicator development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3AA305-E92B-4EDE-B73D-80F24FA79B43}"/>
              </a:ext>
            </a:extLst>
          </p:cNvPr>
          <p:cNvCxnSpPr>
            <a:cxnSpLocks/>
          </p:cNvCxnSpPr>
          <p:nvPr/>
        </p:nvCxnSpPr>
        <p:spPr>
          <a:xfrm flipV="1">
            <a:off x="3048747" y="1811466"/>
            <a:ext cx="0" cy="14750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1BE5845-6E5D-4133-924B-80DD7AD1E922}"/>
              </a:ext>
            </a:extLst>
          </p:cNvPr>
          <p:cNvSpPr/>
          <p:nvPr/>
        </p:nvSpPr>
        <p:spPr>
          <a:xfrm>
            <a:off x="2089792" y="1276040"/>
            <a:ext cx="1933568" cy="51093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May 2023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mid-term evaluation report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E1D5D7-E394-421D-8876-F2BD52747EC8}"/>
              </a:ext>
            </a:extLst>
          </p:cNvPr>
          <p:cNvCxnSpPr>
            <a:cxnSpLocks/>
          </p:cNvCxnSpPr>
          <p:nvPr/>
        </p:nvCxnSpPr>
        <p:spPr>
          <a:xfrm flipV="1">
            <a:off x="3815500" y="3154715"/>
            <a:ext cx="1513248" cy="598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74F9619-591D-45B7-AC3E-D20FBC302483}"/>
              </a:ext>
            </a:extLst>
          </p:cNvPr>
          <p:cNvSpPr/>
          <p:nvPr/>
        </p:nvSpPr>
        <p:spPr>
          <a:xfrm>
            <a:off x="3491068" y="2803473"/>
            <a:ext cx="2180467" cy="29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2: Interim evaluation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3491F7-B797-4D8F-94F2-D5169EA7FD67}"/>
              </a:ext>
            </a:extLst>
          </p:cNvPr>
          <p:cNvCxnSpPr>
            <a:cxnSpLocks/>
          </p:cNvCxnSpPr>
          <p:nvPr/>
        </p:nvCxnSpPr>
        <p:spPr>
          <a:xfrm flipV="1">
            <a:off x="5772646" y="2395135"/>
            <a:ext cx="0" cy="891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BDD9223-B163-4514-836F-30EE225DBA70}"/>
              </a:ext>
            </a:extLst>
          </p:cNvPr>
          <p:cNvSpPr/>
          <p:nvPr/>
        </p:nvSpPr>
        <p:spPr>
          <a:xfrm>
            <a:off x="4778639" y="1905022"/>
            <a:ext cx="1884405" cy="51093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Feb 2024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: Interim evaluation report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03F594-481A-465E-84A4-F59B022CDE8D}"/>
              </a:ext>
            </a:extLst>
          </p:cNvPr>
          <p:cNvCxnSpPr>
            <a:cxnSpLocks/>
          </p:cNvCxnSpPr>
          <p:nvPr/>
        </p:nvCxnSpPr>
        <p:spPr>
          <a:xfrm>
            <a:off x="3048747" y="4456035"/>
            <a:ext cx="225548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CD033E8-A4CF-48A8-8A2F-C5EC4CBB7479}"/>
              </a:ext>
            </a:extLst>
          </p:cNvPr>
          <p:cNvSpPr/>
          <p:nvPr/>
        </p:nvSpPr>
        <p:spPr>
          <a:xfrm>
            <a:off x="3086256" y="4416499"/>
            <a:ext cx="2180467" cy="29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development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EAB28D-10F1-481F-A4C2-CECAF29895D9}"/>
              </a:ext>
            </a:extLst>
          </p:cNvPr>
          <p:cNvCxnSpPr>
            <a:cxnSpLocks/>
          </p:cNvCxnSpPr>
          <p:nvPr/>
        </p:nvCxnSpPr>
        <p:spPr>
          <a:xfrm flipV="1">
            <a:off x="5438636" y="3426274"/>
            <a:ext cx="0" cy="155431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38D2647-ED2B-4C71-A9E1-E7AC6E8A4CC2}"/>
              </a:ext>
            </a:extLst>
          </p:cNvPr>
          <p:cNvSpPr/>
          <p:nvPr/>
        </p:nvSpPr>
        <p:spPr>
          <a:xfrm>
            <a:off x="4640909" y="4808811"/>
            <a:ext cx="1595453" cy="109735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1400" b="1" dirty="0">
                <a:latin typeface="Arial"/>
                <a:cs typeface="Arial"/>
              </a:rPr>
              <a:t>Jan 2024: </a:t>
            </a:r>
            <a:r>
              <a:rPr lang="en-GB" sz="1400" dirty="0">
                <a:latin typeface="Arial"/>
                <a:cs typeface="Arial"/>
              </a:rPr>
              <a:t>Indicator plans developed to feed into interim evaluation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44DC73-D64C-4F55-A1A6-33272492A5E5}"/>
              </a:ext>
            </a:extLst>
          </p:cNvPr>
          <p:cNvSpPr/>
          <p:nvPr/>
        </p:nvSpPr>
        <p:spPr>
          <a:xfrm>
            <a:off x="6423153" y="2829291"/>
            <a:ext cx="2180467" cy="29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3: Final evaluation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247490D-C833-4E1C-899A-582875A04268}"/>
              </a:ext>
            </a:extLst>
          </p:cNvPr>
          <p:cNvCxnSpPr>
            <a:cxnSpLocks/>
          </p:cNvCxnSpPr>
          <p:nvPr/>
        </p:nvCxnSpPr>
        <p:spPr>
          <a:xfrm>
            <a:off x="6589041" y="3185075"/>
            <a:ext cx="182459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59FF23-E78A-4F4F-B42E-E9B0CA18847C}"/>
              </a:ext>
            </a:extLst>
          </p:cNvPr>
          <p:cNvCxnSpPr>
            <a:cxnSpLocks/>
          </p:cNvCxnSpPr>
          <p:nvPr/>
        </p:nvCxnSpPr>
        <p:spPr>
          <a:xfrm flipV="1">
            <a:off x="6663044" y="3426274"/>
            <a:ext cx="0" cy="78955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86F6B5-E9BD-499F-802B-D87F28E6548C}"/>
              </a:ext>
            </a:extLst>
          </p:cNvPr>
          <p:cNvSpPr/>
          <p:nvPr/>
        </p:nvSpPr>
        <p:spPr>
          <a:xfrm>
            <a:off x="6424939" y="4127352"/>
            <a:ext cx="1938312" cy="76094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1400" b="1" dirty="0">
                <a:latin typeface="Arial"/>
                <a:cs typeface="Arial"/>
              </a:rPr>
              <a:t>July 2024: </a:t>
            </a:r>
            <a:r>
              <a:rPr lang="en-GB" sz="1400" dirty="0">
                <a:latin typeface="Arial"/>
                <a:cs typeface="Arial"/>
              </a:rPr>
              <a:t>Indicators developed and ready for final evaluation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653A07-A40B-4F9B-9387-1FD542C676E8}"/>
              </a:ext>
            </a:extLst>
          </p:cNvPr>
          <p:cNvSpPr txBox="1"/>
          <p:nvPr/>
        </p:nvSpPr>
        <p:spPr>
          <a:xfrm>
            <a:off x="6583033" y="5305849"/>
            <a:ext cx="2121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ndicators must have applicability and usability by July 2024 at the latest</a:t>
            </a: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CCF8CF-CEFB-4856-A5BF-BB46D6B8870D}"/>
              </a:ext>
            </a:extLst>
          </p:cNvPr>
          <p:cNvSpPr/>
          <p:nvPr/>
        </p:nvSpPr>
        <p:spPr>
          <a:xfrm>
            <a:off x="515656" y="3326771"/>
            <a:ext cx="8531146" cy="208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GB" sz="1100" b="1" dirty="0">
                <a:solidFill>
                  <a:schemeClr val="bg1"/>
                </a:solidFill>
                <a:latin typeface="Arial"/>
                <a:cs typeface="Arial"/>
              </a:rPr>
              <a:t>                    Nov 22 – May 23                                      Sept 23 – Feb 24                               July 24 – Feb 25                                          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7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6D37-CE23-432A-BFCA-CBE9E2BA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9" y="46778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 dirty="0"/>
              <a:t>Data we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8198E-EB19-4847-A481-E219AC9CF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 wrap="square" anchor="t">
            <a:normAutofit/>
          </a:bodyPr>
          <a:lstStyle/>
          <a:p>
            <a:r>
              <a:rPr lang="en-GB" sz="1700" dirty="0"/>
              <a:t>Number of trees planted </a:t>
            </a:r>
          </a:p>
          <a:p>
            <a:r>
              <a:rPr lang="en-GB" sz="1700" dirty="0"/>
              <a:t>Total number of hectares planted </a:t>
            </a:r>
          </a:p>
          <a:p>
            <a:r>
              <a:rPr lang="en-GB" sz="1700" dirty="0"/>
              <a:t>Total land area</a:t>
            </a:r>
          </a:p>
          <a:p>
            <a:r>
              <a:rPr lang="en-GB" sz="1700" dirty="0"/>
              <a:t>Grid references / polygons (available for </a:t>
            </a:r>
            <a:r>
              <a:rPr lang="en-GB" sz="1700" i="1" dirty="0"/>
              <a:t>some</a:t>
            </a:r>
            <a:r>
              <a:rPr lang="en-GB" sz="1700" dirty="0"/>
              <a:t>)</a:t>
            </a:r>
          </a:p>
          <a:p>
            <a:r>
              <a:rPr lang="en-GB" sz="1700" dirty="0"/>
              <a:t>Tree species type (%)</a:t>
            </a:r>
          </a:p>
          <a:p>
            <a:pPr lvl="1"/>
            <a:r>
              <a:rPr lang="en-GB" sz="1700" dirty="0"/>
              <a:t>Native Broadleaf</a:t>
            </a:r>
          </a:p>
          <a:p>
            <a:pPr lvl="1"/>
            <a:r>
              <a:rPr lang="en-GB" sz="1700" dirty="0"/>
              <a:t>Non-native Broadleaf</a:t>
            </a:r>
          </a:p>
          <a:p>
            <a:pPr lvl="1"/>
            <a:r>
              <a:rPr lang="en-GB" sz="1700" dirty="0"/>
              <a:t>Naturalised Broadleaf</a:t>
            </a:r>
          </a:p>
          <a:p>
            <a:pPr lvl="1"/>
            <a:r>
              <a:rPr lang="en-GB" sz="1700" dirty="0"/>
              <a:t>Native Conifer</a:t>
            </a:r>
          </a:p>
          <a:p>
            <a:pPr lvl="1"/>
            <a:r>
              <a:rPr lang="en-GB" sz="1700" dirty="0"/>
              <a:t>Non-Native Conifer</a:t>
            </a:r>
          </a:p>
          <a:p>
            <a:pPr lvl="1"/>
            <a:r>
              <a:rPr lang="en-GB" sz="1700" dirty="0"/>
              <a:t>Naturalised Conifer</a:t>
            </a:r>
          </a:p>
          <a:p>
            <a:pPr lvl="1"/>
            <a:r>
              <a:rPr lang="en-GB" sz="1700" dirty="0"/>
              <a:t>Woody Shrubs</a:t>
            </a:r>
          </a:p>
          <a:p>
            <a:pPr lvl="1"/>
            <a:r>
              <a:rPr lang="en-GB" sz="1700" dirty="0"/>
              <a:t>Natural Colonisation</a:t>
            </a:r>
          </a:p>
          <a:p>
            <a:pPr lvl="1"/>
            <a:endParaRPr lang="en-GB" sz="17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087DFC-2AA5-07C4-9605-39280C56E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2107288"/>
            <a:ext cx="4075113" cy="3092160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data and research: What new data (if at all) will be required to develop the indicator?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data:</a:t>
            </a:r>
            <a:r>
              <a:rPr lang="en-GB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existing evidence and research that can be drawn on to develop the indicator?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E7336-3205-480B-A3A0-A8C684297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91526" y="6356352"/>
            <a:ext cx="411163" cy="36618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430A390-1302-4D84-AC26-A1E9439A0647}" type="slidenum">
              <a:rPr lang="en-GB" altLang="en-US" smtClean="0"/>
              <a:pPr>
                <a:spcAft>
                  <a:spcPts val="600"/>
                </a:spcAft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738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ra-powerpoint-template-3">
  <a:themeElements>
    <a:clrScheme name="Defra palette">
      <a:dk1>
        <a:sysClr val="windowText" lastClr="000000"/>
      </a:dk1>
      <a:lt1>
        <a:sysClr val="window" lastClr="FFFFFF"/>
      </a:lt1>
      <a:dk2>
        <a:srgbClr val="00AF41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D51067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1756_Defra_Powerpoint_template_v3.potx" id="{9FA114EF-0F28-45DA-BD28-1DBA18000EF3}" vid="{39D81AC2-6EAA-48ED-836F-6F337E5C2DBB}"/>
    </a:ext>
  </a:extLst>
</a:theme>
</file>

<file path=ppt/theme/theme3.xml><?xml version="1.0" encoding="utf-8"?>
<a:theme xmlns:a="http://schemas.openxmlformats.org/drawingml/2006/main" name="1_defra-powerpoint-template-3">
  <a:themeElements>
    <a:clrScheme name="Defra palette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1756_Defra_Powerpoint_template_v3.potx" id="{9FA114EF-0F28-45DA-BD28-1DBA18000EF3}" vid="{39D81AC2-6EAA-48ED-836F-6F337E5C2DBB}"/>
    </a:ext>
  </a:extLst>
</a:theme>
</file>

<file path=ppt/theme/theme4.xml><?xml version="1.0" encoding="utf-8"?>
<a:theme xmlns:a="http://schemas.openxmlformats.org/drawingml/2006/main" name="2_defra-powerpoint-template-3">
  <a:themeElements>
    <a:clrScheme name="Defra palette">
      <a:dk1>
        <a:sysClr val="windowText" lastClr="000000"/>
      </a:dk1>
      <a:lt1>
        <a:sysClr val="window" lastClr="FFFFFF"/>
      </a:lt1>
      <a:dk2>
        <a:srgbClr val="00AF41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D51067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1756_Defra_Powerpoint_template_v3.potx" id="{9FA114EF-0F28-45DA-BD28-1DBA18000EF3}" vid="{39D81AC2-6EAA-48ED-836F-6F337E5C2DB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b0b2ba-4d19-472a-818e-bcb02d93e611" xsi:nil="true"/>
    <Message xmlns="5baa87a0-0a2f-4fe6-809a-19e0d5774377" xsi:nil="true"/>
    <lindy_x002e_macnamee_x0040_defra_x002e_gov_x002e_uk xmlns="5baa87a0-0a2f-4fe6-809a-19e0d5774377">
      <UserInfo>
        <DisplayName/>
        <AccountId xsi:nil="true"/>
        <AccountType/>
      </UserInfo>
    </lindy_x002e_macnamee_x0040_defra_x002e_gov_x002e_uk>
    <lcf76f155ced4ddcb4097134ff3c332f xmlns="5baa87a0-0a2f-4fe6-809a-19e0d577437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30727268E974DBF603E62CE376119" ma:contentTypeVersion="17" ma:contentTypeDescription="Create a new document." ma:contentTypeScope="" ma:versionID="c9004ea7d54b0f31ea58ace0abfc1e66">
  <xsd:schema xmlns:xsd="http://www.w3.org/2001/XMLSchema" xmlns:xs="http://www.w3.org/2001/XMLSchema" xmlns:p="http://schemas.microsoft.com/office/2006/metadata/properties" xmlns:ns2="5baa87a0-0a2f-4fe6-809a-19e0d5774377" xmlns:ns3="91b0b2ba-4d19-472a-818e-bcb02d93e611" targetNamespace="http://schemas.microsoft.com/office/2006/metadata/properties" ma:root="true" ma:fieldsID="9d6e9274fb41bbe41c0b18e56c02ca97" ns2:_="" ns3:_="">
    <xsd:import namespace="5baa87a0-0a2f-4fe6-809a-19e0d5774377"/>
    <xsd:import namespace="91b0b2ba-4d19-472a-818e-bcb02d93e611"/>
    <xsd:element name="properties">
      <xsd:complexType>
        <xsd:sequence>
          <xsd:element name="documentManagement">
            <xsd:complexType>
              <xsd:all>
                <xsd:element ref="ns2:lindy_x002e_macnamee_x0040_defra_x002e_gov_x002e_uk" minOccurs="0"/>
                <xsd:element ref="ns2:Messag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a87a0-0a2f-4fe6-809a-19e0d5774377" elementFormDefault="qualified">
    <xsd:import namespace="http://schemas.microsoft.com/office/2006/documentManagement/types"/>
    <xsd:import namespace="http://schemas.microsoft.com/office/infopath/2007/PartnerControls"/>
    <xsd:element name="lindy_x002e_macnamee_x0040_defra_x002e_gov_x002e_uk" ma:index="8" nillable="true" ma:displayName="Contact" ma:format="Dropdown" ma:list="UserInfo" ma:SharePointGroup="0" ma:internalName="lindy_x002e_macnamee_x0040_defra_x002e_gov_x002e_uk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ssage" ma:index="9" nillable="true" ma:displayName="comments" ma:description="Put in here anything you want other users to know about your working files" ma:format="Dropdown" ma:internalName="Messag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0b2ba-4d19-472a-818e-bcb02d93e61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8f827aa-7394-4621-9e76-e91328e349ca}" ma:internalName="TaxCatchAll" ma:showField="CatchAllData" ma:web="91b0b2ba-4d19-472a-818e-bcb02d93e6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87511C-CE32-45A8-8A41-0A5352516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DA929-2E4D-45F7-9C4E-3D99BA3568F7}">
  <ds:schemaRefs>
    <ds:schemaRef ds:uri="662745e8-e224-48e8-a2e3-254862b8c2f5"/>
    <ds:schemaRef ds:uri="97cf90de-ddb1-49e8-ac6d-e8e2449b77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91b0b2ba-4d19-472a-818e-bcb02d93e611"/>
    <ds:schemaRef ds:uri="5baa87a0-0a2f-4fe6-809a-19e0d5774377"/>
  </ds:schemaRefs>
</ds:datastoreItem>
</file>

<file path=customXml/itemProps3.xml><?xml version="1.0" encoding="utf-8"?>
<ds:datastoreItem xmlns:ds="http://schemas.openxmlformats.org/officeDocument/2006/customXml" ds:itemID="{C17FFA2F-AB1B-4185-B1D4-6E7725B51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aa87a0-0a2f-4fe6-809a-19e0d5774377"/>
    <ds:schemaRef ds:uri="91b0b2ba-4d19-472a-818e-bcb02d93e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1179</Words>
  <Application>Microsoft Office PowerPoint</Application>
  <PresentationFormat>On-screen Show (4:3)</PresentationFormat>
  <Paragraphs>220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Office Theme</vt:lpstr>
      <vt:lpstr>defra-powerpoint-template-3</vt:lpstr>
      <vt:lpstr>1_defra-powerpoint-template-3</vt:lpstr>
      <vt:lpstr>2_defra-powerpoint-template-3</vt:lpstr>
      <vt:lpstr>Nature for Climate Fund Monitoring and Evaluation  Indicator development  Pre-market engagement</vt:lpstr>
      <vt:lpstr>Agenda</vt:lpstr>
      <vt:lpstr>Aims of the session</vt:lpstr>
      <vt:lpstr>Aims of the session</vt:lpstr>
      <vt:lpstr>Nature For Climate Fund</vt:lpstr>
      <vt:lpstr>Programme portfolio</vt:lpstr>
      <vt:lpstr>Key areas of interest </vt:lpstr>
      <vt:lpstr>PowerPoint Presentation</vt:lpstr>
      <vt:lpstr>Data we have</vt:lpstr>
      <vt:lpstr>PowerPoint Presentation</vt:lpstr>
      <vt:lpstr>Tender and Contract Information</vt:lpstr>
      <vt:lpstr>Our proposed timeline for procurement</vt:lpstr>
      <vt:lpstr>Any questions? </vt:lpstr>
      <vt:lpstr>Breakout Groups</vt:lpstr>
      <vt:lpstr>PowerPoint Presentation</vt:lpstr>
      <vt:lpstr>Is a multi-lot approach appropriate?</vt:lpstr>
      <vt:lpstr>What will best equip you to submit a detailed good quality proposal that addresses our ask?</vt:lpstr>
      <vt:lpstr>Please complete our questionnaire</vt:lpstr>
      <vt:lpstr>Thank you &amp; Goodbye  Have a safe journey!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Ivey-Williams, Beth</dc:creator>
  <cp:lastModifiedBy>Tully, Emma</cp:lastModifiedBy>
  <cp:revision>129</cp:revision>
  <cp:lastPrinted>2022-03-29T07:10:08Z</cp:lastPrinted>
  <dcterms:created xsi:type="dcterms:W3CDTF">2019-04-29T09:48:31Z</dcterms:created>
  <dcterms:modified xsi:type="dcterms:W3CDTF">2023-01-23T11:29:33Z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0x010100A5BF1C78D9F64B679A5EBDE1C6598EBC01000682979FF10A3F43A98B5E862E7D8DD1</vt:lpwstr>
  </property>
  <property fmtid="{D5CDD505-2E9C-101B-9397-08002B2CF9AE}" pid="3" name="HOGovernmentSecurityClassification">
    <vt:lpwstr>6;#Official|14c80daa-741b-422c-9722-f71693c9ede4</vt:lpwstr>
  </property>
  <property fmtid="{D5CDD505-2E9C-101B-9397-08002B2CF9AE}" pid="4" name="OrganisationalUnit">
    <vt:lpwstr>8;#Core Defra|026223dd-2e56-4615-868d-7c5bfd566810</vt:lpwstr>
  </property>
  <property fmtid="{D5CDD505-2E9C-101B-9397-08002B2CF9AE}" pid="5" name="HOCopyrightLevel">
    <vt:lpwstr>7;#Crown|69589897-2828-4761-976e-717fd8e631c9</vt:lpwstr>
  </property>
  <property fmtid="{D5CDD505-2E9C-101B-9397-08002B2CF9AE}" pid="6" name="HOSiteType">
    <vt:lpwstr>10;#Work Delivery|388f4f80-46e6-4bcd-8bd1-cea0059da8bd</vt:lpwstr>
  </property>
  <property fmtid="{D5CDD505-2E9C-101B-9397-08002B2CF9AE}" pid="7" name="InformationType">
    <vt:lpwstr/>
  </property>
  <property fmtid="{D5CDD505-2E9C-101B-9397-08002B2CF9AE}" pid="8" name="Distribution">
    <vt:lpwstr>9;#External|1104eb68-55d8-494f-b6ba-c5473579de73</vt:lpwstr>
  </property>
  <property fmtid="{D5CDD505-2E9C-101B-9397-08002B2CF9AE}" pid="9" name="MediaServiceImageTags">
    <vt:lpwstr/>
  </property>
</Properties>
</file>