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16" roundtripDataSignature="AMtx7mg4pwu+lCWPBO8tK7EYkfzTuhC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3" name="Google Shape;43;p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9" name="Google Shape;129;p1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9" name="Google Shape;59;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a1fa7ab8d0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8" name="Google Shape;68;g2a1fa7ab8d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a1fa7ab8d0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7" name="Google Shape;77;g2a1fa7ab8d0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a1fa7ab8d0_0_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g2a1fa7ab8d0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2a1fa7ab8d0_0_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g2a1fa7ab8d0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a2a2d115c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5" name="Google Shape;105;g2a2a2d115c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a1fa7ab8d0_0_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g2a1fa7ab8d0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a35fdd149b_0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g2a35fdd149b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 column text">
    <p:spTree>
      <p:nvGrpSpPr>
        <p:cNvPr id="9" name="Shape 9"/>
        <p:cNvGrpSpPr/>
        <p:nvPr/>
      </p:nvGrpSpPr>
      <p:grpSpPr>
        <a:xfrm>
          <a:off x="0" y="0"/>
          <a:ext cx="0" cy="0"/>
          <a:chOff x="0" y="0"/>
          <a:chExt cx="0" cy="0"/>
        </a:xfrm>
      </p:grpSpPr>
      <p:sp>
        <p:nvSpPr>
          <p:cNvPr id="10" name="Google Shape;10;p22"/>
          <p:cNvSpPr txBox="1"/>
          <p:nvPr>
            <p:ph type="title"/>
          </p:nvPr>
        </p:nvSpPr>
        <p:spPr>
          <a:xfrm>
            <a:off x="311700" y="555601"/>
            <a:ext cx="2808000" cy="755700"/>
          </a:xfrm>
          <a:prstGeom prst="rect">
            <a:avLst/>
          </a:prstGeom>
          <a:noFill/>
          <a:ln>
            <a:noFill/>
          </a:ln>
        </p:spPr>
        <p:txBody>
          <a:bodyPr anchorCtr="0" anchor="b" bIns="104250" lIns="104250" spcFirstLastPara="1" rIns="104250" wrap="square" tIns="104250">
            <a:normAutofit/>
          </a:bodyPr>
          <a:lstStyle>
            <a:lvl1pPr lvl="0" algn="l">
              <a:lnSpc>
                <a:spcPct val="100000"/>
              </a:lnSpc>
              <a:spcBef>
                <a:spcPts val="0"/>
              </a:spcBef>
              <a:spcAft>
                <a:spcPts val="0"/>
              </a:spcAft>
              <a:buSzPts val="2400"/>
              <a:buNone/>
              <a:defRPr sz="1836"/>
            </a:lvl1pPr>
            <a:lvl2pPr lvl="1" algn="l">
              <a:lnSpc>
                <a:spcPct val="100000"/>
              </a:lnSpc>
              <a:spcBef>
                <a:spcPts val="0"/>
              </a:spcBef>
              <a:spcAft>
                <a:spcPts val="0"/>
              </a:spcAft>
              <a:buSzPts val="2400"/>
              <a:buNone/>
              <a:defRPr sz="1836"/>
            </a:lvl2pPr>
            <a:lvl3pPr lvl="2" algn="l">
              <a:lnSpc>
                <a:spcPct val="100000"/>
              </a:lnSpc>
              <a:spcBef>
                <a:spcPts val="0"/>
              </a:spcBef>
              <a:spcAft>
                <a:spcPts val="0"/>
              </a:spcAft>
              <a:buSzPts val="2400"/>
              <a:buNone/>
              <a:defRPr sz="1836"/>
            </a:lvl3pPr>
            <a:lvl4pPr lvl="3" algn="l">
              <a:lnSpc>
                <a:spcPct val="100000"/>
              </a:lnSpc>
              <a:spcBef>
                <a:spcPts val="0"/>
              </a:spcBef>
              <a:spcAft>
                <a:spcPts val="0"/>
              </a:spcAft>
              <a:buSzPts val="2400"/>
              <a:buNone/>
              <a:defRPr sz="1836"/>
            </a:lvl4pPr>
            <a:lvl5pPr lvl="4" algn="l">
              <a:lnSpc>
                <a:spcPct val="100000"/>
              </a:lnSpc>
              <a:spcBef>
                <a:spcPts val="0"/>
              </a:spcBef>
              <a:spcAft>
                <a:spcPts val="0"/>
              </a:spcAft>
              <a:buSzPts val="2400"/>
              <a:buNone/>
              <a:defRPr sz="1836"/>
            </a:lvl5pPr>
            <a:lvl6pPr lvl="5" algn="l">
              <a:lnSpc>
                <a:spcPct val="100000"/>
              </a:lnSpc>
              <a:spcBef>
                <a:spcPts val="0"/>
              </a:spcBef>
              <a:spcAft>
                <a:spcPts val="0"/>
              </a:spcAft>
              <a:buSzPts val="2400"/>
              <a:buNone/>
              <a:defRPr sz="1836"/>
            </a:lvl6pPr>
            <a:lvl7pPr lvl="6" algn="l">
              <a:lnSpc>
                <a:spcPct val="100000"/>
              </a:lnSpc>
              <a:spcBef>
                <a:spcPts val="0"/>
              </a:spcBef>
              <a:spcAft>
                <a:spcPts val="0"/>
              </a:spcAft>
              <a:buSzPts val="2400"/>
              <a:buNone/>
              <a:defRPr sz="1836"/>
            </a:lvl7pPr>
            <a:lvl8pPr lvl="7" algn="l">
              <a:lnSpc>
                <a:spcPct val="100000"/>
              </a:lnSpc>
              <a:spcBef>
                <a:spcPts val="0"/>
              </a:spcBef>
              <a:spcAft>
                <a:spcPts val="0"/>
              </a:spcAft>
              <a:buSzPts val="2400"/>
              <a:buNone/>
              <a:defRPr sz="1836"/>
            </a:lvl8pPr>
            <a:lvl9pPr lvl="8" algn="l">
              <a:lnSpc>
                <a:spcPct val="100000"/>
              </a:lnSpc>
              <a:spcBef>
                <a:spcPts val="0"/>
              </a:spcBef>
              <a:spcAft>
                <a:spcPts val="0"/>
              </a:spcAft>
              <a:buSzPts val="2400"/>
              <a:buNone/>
              <a:defRPr sz="1836"/>
            </a:lvl9pPr>
          </a:lstStyle>
          <a:p/>
        </p:txBody>
      </p:sp>
      <p:sp>
        <p:nvSpPr>
          <p:cNvPr id="11" name="Google Shape;11;p22"/>
          <p:cNvSpPr txBox="1"/>
          <p:nvPr>
            <p:ph idx="1" type="body"/>
          </p:nvPr>
        </p:nvSpPr>
        <p:spPr>
          <a:xfrm>
            <a:off x="311700" y="1389600"/>
            <a:ext cx="2808000" cy="3179400"/>
          </a:xfrm>
          <a:prstGeom prst="rect">
            <a:avLst/>
          </a:prstGeom>
          <a:noFill/>
          <a:ln>
            <a:noFill/>
          </a:ln>
        </p:spPr>
        <p:txBody>
          <a:bodyPr anchorCtr="0" anchor="t" bIns="104250" lIns="104250" spcFirstLastPara="1" rIns="104250" wrap="square" tIns="104250">
            <a:normAutofit/>
          </a:bodyPr>
          <a:lstStyle>
            <a:lvl1pPr indent="-304800" lvl="0" marL="457200" algn="l">
              <a:lnSpc>
                <a:spcPct val="115000"/>
              </a:lnSpc>
              <a:spcBef>
                <a:spcPts val="0"/>
              </a:spcBef>
              <a:spcAft>
                <a:spcPts val="0"/>
              </a:spcAft>
              <a:buSzPts val="1200"/>
              <a:buChar char="●"/>
              <a:defRPr sz="952"/>
            </a:lvl1pPr>
            <a:lvl2pPr indent="-304800" lvl="1" marL="914400" algn="l">
              <a:lnSpc>
                <a:spcPct val="115000"/>
              </a:lnSpc>
              <a:spcBef>
                <a:spcPts val="0"/>
              </a:spcBef>
              <a:spcAft>
                <a:spcPts val="0"/>
              </a:spcAft>
              <a:buSzPts val="1200"/>
              <a:buChar char="○"/>
              <a:defRPr sz="952"/>
            </a:lvl2pPr>
            <a:lvl3pPr indent="-304800" lvl="2" marL="1371600" algn="l">
              <a:lnSpc>
                <a:spcPct val="115000"/>
              </a:lnSpc>
              <a:spcBef>
                <a:spcPts val="0"/>
              </a:spcBef>
              <a:spcAft>
                <a:spcPts val="0"/>
              </a:spcAft>
              <a:buSzPts val="1200"/>
              <a:buChar char="■"/>
              <a:defRPr sz="952"/>
            </a:lvl3pPr>
            <a:lvl4pPr indent="-304800" lvl="3" marL="1828800" algn="l">
              <a:lnSpc>
                <a:spcPct val="115000"/>
              </a:lnSpc>
              <a:spcBef>
                <a:spcPts val="0"/>
              </a:spcBef>
              <a:spcAft>
                <a:spcPts val="0"/>
              </a:spcAft>
              <a:buSzPts val="1200"/>
              <a:buChar char="●"/>
              <a:defRPr sz="952"/>
            </a:lvl4pPr>
            <a:lvl5pPr indent="-304800" lvl="4" marL="2286000" algn="l">
              <a:lnSpc>
                <a:spcPct val="115000"/>
              </a:lnSpc>
              <a:spcBef>
                <a:spcPts val="0"/>
              </a:spcBef>
              <a:spcAft>
                <a:spcPts val="0"/>
              </a:spcAft>
              <a:buSzPts val="1200"/>
              <a:buChar char="○"/>
              <a:defRPr sz="952"/>
            </a:lvl5pPr>
            <a:lvl6pPr indent="-304800" lvl="5" marL="2743200" algn="l">
              <a:lnSpc>
                <a:spcPct val="115000"/>
              </a:lnSpc>
              <a:spcBef>
                <a:spcPts val="0"/>
              </a:spcBef>
              <a:spcAft>
                <a:spcPts val="0"/>
              </a:spcAft>
              <a:buSzPts val="1200"/>
              <a:buChar char="■"/>
              <a:defRPr sz="952"/>
            </a:lvl6pPr>
            <a:lvl7pPr indent="-304800" lvl="6" marL="3200400" algn="l">
              <a:lnSpc>
                <a:spcPct val="115000"/>
              </a:lnSpc>
              <a:spcBef>
                <a:spcPts val="0"/>
              </a:spcBef>
              <a:spcAft>
                <a:spcPts val="0"/>
              </a:spcAft>
              <a:buSzPts val="1200"/>
              <a:buChar char="●"/>
              <a:defRPr sz="952"/>
            </a:lvl7pPr>
            <a:lvl8pPr indent="-304800" lvl="7" marL="3657600" algn="l">
              <a:lnSpc>
                <a:spcPct val="115000"/>
              </a:lnSpc>
              <a:spcBef>
                <a:spcPts val="0"/>
              </a:spcBef>
              <a:spcAft>
                <a:spcPts val="0"/>
              </a:spcAft>
              <a:buSzPts val="1200"/>
              <a:buChar char="○"/>
              <a:defRPr sz="952"/>
            </a:lvl8pPr>
            <a:lvl9pPr indent="-304800" lvl="8" marL="4114800" algn="l">
              <a:lnSpc>
                <a:spcPct val="115000"/>
              </a:lnSpc>
              <a:spcBef>
                <a:spcPts val="0"/>
              </a:spcBef>
              <a:spcAft>
                <a:spcPts val="0"/>
              </a:spcAft>
              <a:buSzPts val="1200"/>
              <a:buChar char="■"/>
              <a:defRPr sz="952"/>
            </a:lvl9pPr>
          </a:lstStyle>
          <a:p/>
        </p:txBody>
      </p:sp>
      <p:sp>
        <p:nvSpPr>
          <p:cNvPr id="12" name="Google Shape;12;p22"/>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23"/>
          <p:cNvSpPr txBox="1"/>
          <p:nvPr>
            <p:ph type="title"/>
          </p:nvPr>
        </p:nvSpPr>
        <p:spPr>
          <a:xfrm>
            <a:off x="311701" y="2150850"/>
            <a:ext cx="8520600" cy="841800"/>
          </a:xfrm>
          <a:prstGeom prst="rect">
            <a:avLst/>
          </a:prstGeom>
          <a:noFill/>
          <a:ln>
            <a:noFill/>
          </a:ln>
        </p:spPr>
        <p:txBody>
          <a:bodyPr anchorCtr="0" anchor="ctr" bIns="104250" lIns="104250" spcFirstLastPara="1" rIns="104250" wrap="square" tIns="104250">
            <a:normAutofit/>
          </a:bodyPr>
          <a:lstStyle>
            <a:lvl1pPr lvl="0" algn="ctr">
              <a:lnSpc>
                <a:spcPct val="100000"/>
              </a:lnSpc>
              <a:spcBef>
                <a:spcPts val="0"/>
              </a:spcBef>
              <a:spcAft>
                <a:spcPts val="0"/>
              </a:spcAft>
              <a:buSzPts val="3600"/>
              <a:buNone/>
              <a:defRPr sz="2788"/>
            </a:lvl1pPr>
            <a:lvl2pPr lvl="1" algn="ctr">
              <a:lnSpc>
                <a:spcPct val="100000"/>
              </a:lnSpc>
              <a:spcBef>
                <a:spcPts val="0"/>
              </a:spcBef>
              <a:spcAft>
                <a:spcPts val="0"/>
              </a:spcAft>
              <a:buSzPts val="3600"/>
              <a:buNone/>
              <a:defRPr sz="2788"/>
            </a:lvl2pPr>
            <a:lvl3pPr lvl="2" algn="ctr">
              <a:lnSpc>
                <a:spcPct val="100000"/>
              </a:lnSpc>
              <a:spcBef>
                <a:spcPts val="0"/>
              </a:spcBef>
              <a:spcAft>
                <a:spcPts val="0"/>
              </a:spcAft>
              <a:buSzPts val="3600"/>
              <a:buNone/>
              <a:defRPr sz="2788"/>
            </a:lvl3pPr>
            <a:lvl4pPr lvl="3" algn="ctr">
              <a:lnSpc>
                <a:spcPct val="100000"/>
              </a:lnSpc>
              <a:spcBef>
                <a:spcPts val="0"/>
              </a:spcBef>
              <a:spcAft>
                <a:spcPts val="0"/>
              </a:spcAft>
              <a:buSzPts val="3600"/>
              <a:buNone/>
              <a:defRPr sz="2788"/>
            </a:lvl4pPr>
            <a:lvl5pPr lvl="4" algn="ctr">
              <a:lnSpc>
                <a:spcPct val="100000"/>
              </a:lnSpc>
              <a:spcBef>
                <a:spcPts val="0"/>
              </a:spcBef>
              <a:spcAft>
                <a:spcPts val="0"/>
              </a:spcAft>
              <a:buSzPts val="3600"/>
              <a:buNone/>
              <a:defRPr sz="2788"/>
            </a:lvl5pPr>
            <a:lvl6pPr lvl="5" algn="ctr">
              <a:lnSpc>
                <a:spcPct val="100000"/>
              </a:lnSpc>
              <a:spcBef>
                <a:spcPts val="0"/>
              </a:spcBef>
              <a:spcAft>
                <a:spcPts val="0"/>
              </a:spcAft>
              <a:buSzPts val="3600"/>
              <a:buNone/>
              <a:defRPr sz="2788"/>
            </a:lvl6pPr>
            <a:lvl7pPr lvl="6" algn="ctr">
              <a:lnSpc>
                <a:spcPct val="100000"/>
              </a:lnSpc>
              <a:spcBef>
                <a:spcPts val="0"/>
              </a:spcBef>
              <a:spcAft>
                <a:spcPts val="0"/>
              </a:spcAft>
              <a:buSzPts val="3600"/>
              <a:buNone/>
              <a:defRPr sz="2788"/>
            </a:lvl7pPr>
            <a:lvl8pPr lvl="7" algn="ctr">
              <a:lnSpc>
                <a:spcPct val="100000"/>
              </a:lnSpc>
              <a:spcBef>
                <a:spcPts val="0"/>
              </a:spcBef>
              <a:spcAft>
                <a:spcPts val="0"/>
              </a:spcAft>
              <a:buSzPts val="3600"/>
              <a:buNone/>
              <a:defRPr sz="2788"/>
            </a:lvl8pPr>
            <a:lvl9pPr lvl="8" algn="ctr">
              <a:lnSpc>
                <a:spcPct val="100000"/>
              </a:lnSpc>
              <a:spcBef>
                <a:spcPts val="0"/>
              </a:spcBef>
              <a:spcAft>
                <a:spcPts val="0"/>
              </a:spcAft>
              <a:buSzPts val="3600"/>
              <a:buNone/>
              <a:defRPr sz="2788"/>
            </a:lvl9pPr>
          </a:lstStyle>
          <a:p/>
        </p:txBody>
      </p:sp>
      <p:sp>
        <p:nvSpPr>
          <p:cNvPr id="15" name="Google Shape;15;p23"/>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 point">
    <p:spTree>
      <p:nvGrpSpPr>
        <p:cNvPr id="16" name="Shape 16"/>
        <p:cNvGrpSpPr/>
        <p:nvPr/>
      </p:nvGrpSpPr>
      <p:grpSpPr>
        <a:xfrm>
          <a:off x="0" y="0"/>
          <a:ext cx="0" cy="0"/>
          <a:chOff x="0" y="0"/>
          <a:chExt cx="0" cy="0"/>
        </a:xfrm>
      </p:grpSpPr>
      <p:sp>
        <p:nvSpPr>
          <p:cNvPr id="17" name="Google Shape;17;p24"/>
          <p:cNvSpPr txBox="1"/>
          <p:nvPr>
            <p:ph type="title"/>
          </p:nvPr>
        </p:nvSpPr>
        <p:spPr>
          <a:xfrm>
            <a:off x="490250" y="450150"/>
            <a:ext cx="6367800" cy="4090800"/>
          </a:xfrm>
          <a:prstGeom prst="rect">
            <a:avLst/>
          </a:prstGeom>
          <a:noFill/>
          <a:ln>
            <a:noFill/>
          </a:ln>
        </p:spPr>
        <p:txBody>
          <a:bodyPr anchorCtr="0" anchor="ctr" bIns="104250" lIns="104250" spcFirstLastPara="1" rIns="104250" wrap="square" tIns="104250">
            <a:normAutofit/>
          </a:bodyPr>
          <a:lstStyle>
            <a:lvl1pPr lvl="0" algn="l">
              <a:lnSpc>
                <a:spcPct val="100000"/>
              </a:lnSpc>
              <a:spcBef>
                <a:spcPts val="0"/>
              </a:spcBef>
              <a:spcAft>
                <a:spcPts val="0"/>
              </a:spcAft>
              <a:buSzPts val="4800"/>
              <a:buNone/>
              <a:defRPr sz="3741"/>
            </a:lvl1pPr>
            <a:lvl2pPr lvl="1" algn="l">
              <a:lnSpc>
                <a:spcPct val="100000"/>
              </a:lnSpc>
              <a:spcBef>
                <a:spcPts val="0"/>
              </a:spcBef>
              <a:spcAft>
                <a:spcPts val="0"/>
              </a:spcAft>
              <a:buSzPts val="4800"/>
              <a:buNone/>
              <a:defRPr sz="3741"/>
            </a:lvl2pPr>
            <a:lvl3pPr lvl="2" algn="l">
              <a:lnSpc>
                <a:spcPct val="100000"/>
              </a:lnSpc>
              <a:spcBef>
                <a:spcPts val="0"/>
              </a:spcBef>
              <a:spcAft>
                <a:spcPts val="0"/>
              </a:spcAft>
              <a:buSzPts val="4800"/>
              <a:buNone/>
              <a:defRPr sz="3741"/>
            </a:lvl3pPr>
            <a:lvl4pPr lvl="3" algn="l">
              <a:lnSpc>
                <a:spcPct val="100000"/>
              </a:lnSpc>
              <a:spcBef>
                <a:spcPts val="0"/>
              </a:spcBef>
              <a:spcAft>
                <a:spcPts val="0"/>
              </a:spcAft>
              <a:buSzPts val="4800"/>
              <a:buNone/>
              <a:defRPr sz="3741"/>
            </a:lvl4pPr>
            <a:lvl5pPr lvl="4" algn="l">
              <a:lnSpc>
                <a:spcPct val="100000"/>
              </a:lnSpc>
              <a:spcBef>
                <a:spcPts val="0"/>
              </a:spcBef>
              <a:spcAft>
                <a:spcPts val="0"/>
              </a:spcAft>
              <a:buSzPts val="4800"/>
              <a:buNone/>
              <a:defRPr sz="3741"/>
            </a:lvl5pPr>
            <a:lvl6pPr lvl="5" algn="l">
              <a:lnSpc>
                <a:spcPct val="100000"/>
              </a:lnSpc>
              <a:spcBef>
                <a:spcPts val="0"/>
              </a:spcBef>
              <a:spcAft>
                <a:spcPts val="0"/>
              </a:spcAft>
              <a:buSzPts val="4800"/>
              <a:buNone/>
              <a:defRPr sz="3741"/>
            </a:lvl6pPr>
            <a:lvl7pPr lvl="6" algn="l">
              <a:lnSpc>
                <a:spcPct val="100000"/>
              </a:lnSpc>
              <a:spcBef>
                <a:spcPts val="0"/>
              </a:spcBef>
              <a:spcAft>
                <a:spcPts val="0"/>
              </a:spcAft>
              <a:buSzPts val="4800"/>
              <a:buNone/>
              <a:defRPr sz="3741"/>
            </a:lvl7pPr>
            <a:lvl8pPr lvl="7" algn="l">
              <a:lnSpc>
                <a:spcPct val="100000"/>
              </a:lnSpc>
              <a:spcBef>
                <a:spcPts val="0"/>
              </a:spcBef>
              <a:spcAft>
                <a:spcPts val="0"/>
              </a:spcAft>
              <a:buSzPts val="4800"/>
              <a:buNone/>
              <a:defRPr sz="3741"/>
            </a:lvl8pPr>
            <a:lvl9pPr lvl="8" algn="l">
              <a:lnSpc>
                <a:spcPct val="100000"/>
              </a:lnSpc>
              <a:spcBef>
                <a:spcPts val="0"/>
              </a:spcBef>
              <a:spcAft>
                <a:spcPts val="0"/>
              </a:spcAft>
              <a:buSzPts val="4800"/>
              <a:buNone/>
              <a:defRPr sz="3741"/>
            </a:lvl9pPr>
          </a:lstStyle>
          <a:p/>
        </p:txBody>
      </p:sp>
      <p:sp>
        <p:nvSpPr>
          <p:cNvPr id="18" name="Google Shape;18;p24"/>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 title and description">
    <p:spTree>
      <p:nvGrpSpPr>
        <p:cNvPr id="19" name="Shape 19"/>
        <p:cNvGrpSpPr/>
        <p:nvPr/>
      </p:nvGrpSpPr>
      <p:grpSpPr>
        <a:xfrm>
          <a:off x="0" y="0"/>
          <a:ext cx="0" cy="0"/>
          <a:chOff x="0" y="0"/>
          <a:chExt cx="0" cy="0"/>
        </a:xfrm>
      </p:grpSpPr>
      <p:sp>
        <p:nvSpPr>
          <p:cNvPr id="20" name="Google Shape;20;p25"/>
          <p:cNvSpPr/>
          <p:nvPr/>
        </p:nvSpPr>
        <p:spPr>
          <a:xfrm>
            <a:off x="4572000" y="-125"/>
            <a:ext cx="4572000" cy="5143500"/>
          </a:xfrm>
          <a:prstGeom prst="rect">
            <a:avLst/>
          </a:prstGeom>
          <a:solidFill>
            <a:schemeClr val="lt2"/>
          </a:solidFill>
          <a:ln>
            <a:noFill/>
          </a:ln>
        </p:spPr>
        <p:txBody>
          <a:bodyPr anchorCtr="0" anchor="ctr" bIns="70900" lIns="70900" spcFirstLastPara="1" rIns="70900" wrap="square" tIns="70900">
            <a:noAutofit/>
          </a:bodyPr>
          <a:lstStyle/>
          <a:p>
            <a:pPr indent="0" lvl="0" marL="0" marR="0" rtl="0" algn="l">
              <a:lnSpc>
                <a:spcPct val="100000"/>
              </a:lnSpc>
              <a:spcBef>
                <a:spcPts val="0"/>
              </a:spcBef>
              <a:spcAft>
                <a:spcPts val="0"/>
              </a:spcAft>
              <a:buClr>
                <a:srgbClr val="000000"/>
              </a:buClr>
              <a:buSzPts val="952"/>
              <a:buFont typeface="Arial"/>
              <a:buNone/>
            </a:pPr>
            <a:r>
              <a:t/>
            </a:r>
            <a:endParaRPr b="0" i="0" sz="952" u="none" cap="none" strike="noStrike">
              <a:solidFill>
                <a:srgbClr val="000000"/>
              </a:solidFill>
              <a:latin typeface="Arial"/>
              <a:ea typeface="Arial"/>
              <a:cs typeface="Arial"/>
              <a:sym typeface="Arial"/>
            </a:endParaRPr>
          </a:p>
        </p:txBody>
      </p:sp>
      <p:sp>
        <p:nvSpPr>
          <p:cNvPr id="21" name="Google Shape;21;p25"/>
          <p:cNvSpPr txBox="1"/>
          <p:nvPr>
            <p:ph type="title"/>
          </p:nvPr>
        </p:nvSpPr>
        <p:spPr>
          <a:xfrm>
            <a:off x="265500" y="1233175"/>
            <a:ext cx="4045200" cy="1482300"/>
          </a:xfrm>
          <a:prstGeom prst="rect">
            <a:avLst/>
          </a:prstGeom>
          <a:noFill/>
          <a:ln>
            <a:noFill/>
          </a:ln>
        </p:spPr>
        <p:txBody>
          <a:bodyPr anchorCtr="0" anchor="b" bIns="104250" lIns="104250" spcFirstLastPara="1" rIns="104250" wrap="square" tIns="104250">
            <a:normAutofit/>
          </a:bodyPr>
          <a:lstStyle>
            <a:lvl1pPr lvl="0" algn="ctr">
              <a:lnSpc>
                <a:spcPct val="100000"/>
              </a:lnSpc>
              <a:spcBef>
                <a:spcPts val="0"/>
              </a:spcBef>
              <a:spcAft>
                <a:spcPts val="0"/>
              </a:spcAft>
              <a:buSzPts val="4200"/>
              <a:buNone/>
              <a:defRPr sz="3264"/>
            </a:lvl1pPr>
            <a:lvl2pPr lvl="1" algn="ctr">
              <a:lnSpc>
                <a:spcPct val="100000"/>
              </a:lnSpc>
              <a:spcBef>
                <a:spcPts val="0"/>
              </a:spcBef>
              <a:spcAft>
                <a:spcPts val="0"/>
              </a:spcAft>
              <a:buSzPts val="4200"/>
              <a:buNone/>
              <a:defRPr sz="3264"/>
            </a:lvl2pPr>
            <a:lvl3pPr lvl="2" algn="ctr">
              <a:lnSpc>
                <a:spcPct val="100000"/>
              </a:lnSpc>
              <a:spcBef>
                <a:spcPts val="0"/>
              </a:spcBef>
              <a:spcAft>
                <a:spcPts val="0"/>
              </a:spcAft>
              <a:buSzPts val="4200"/>
              <a:buNone/>
              <a:defRPr sz="3264"/>
            </a:lvl3pPr>
            <a:lvl4pPr lvl="3" algn="ctr">
              <a:lnSpc>
                <a:spcPct val="100000"/>
              </a:lnSpc>
              <a:spcBef>
                <a:spcPts val="0"/>
              </a:spcBef>
              <a:spcAft>
                <a:spcPts val="0"/>
              </a:spcAft>
              <a:buSzPts val="4200"/>
              <a:buNone/>
              <a:defRPr sz="3264"/>
            </a:lvl4pPr>
            <a:lvl5pPr lvl="4" algn="ctr">
              <a:lnSpc>
                <a:spcPct val="100000"/>
              </a:lnSpc>
              <a:spcBef>
                <a:spcPts val="0"/>
              </a:spcBef>
              <a:spcAft>
                <a:spcPts val="0"/>
              </a:spcAft>
              <a:buSzPts val="4200"/>
              <a:buNone/>
              <a:defRPr sz="3264"/>
            </a:lvl5pPr>
            <a:lvl6pPr lvl="5" algn="ctr">
              <a:lnSpc>
                <a:spcPct val="100000"/>
              </a:lnSpc>
              <a:spcBef>
                <a:spcPts val="0"/>
              </a:spcBef>
              <a:spcAft>
                <a:spcPts val="0"/>
              </a:spcAft>
              <a:buSzPts val="4200"/>
              <a:buNone/>
              <a:defRPr sz="3264"/>
            </a:lvl6pPr>
            <a:lvl7pPr lvl="6" algn="ctr">
              <a:lnSpc>
                <a:spcPct val="100000"/>
              </a:lnSpc>
              <a:spcBef>
                <a:spcPts val="0"/>
              </a:spcBef>
              <a:spcAft>
                <a:spcPts val="0"/>
              </a:spcAft>
              <a:buSzPts val="4200"/>
              <a:buNone/>
              <a:defRPr sz="3264"/>
            </a:lvl7pPr>
            <a:lvl8pPr lvl="7" algn="ctr">
              <a:lnSpc>
                <a:spcPct val="100000"/>
              </a:lnSpc>
              <a:spcBef>
                <a:spcPts val="0"/>
              </a:spcBef>
              <a:spcAft>
                <a:spcPts val="0"/>
              </a:spcAft>
              <a:buSzPts val="4200"/>
              <a:buNone/>
              <a:defRPr sz="3264"/>
            </a:lvl8pPr>
            <a:lvl9pPr lvl="8" algn="ctr">
              <a:lnSpc>
                <a:spcPct val="100000"/>
              </a:lnSpc>
              <a:spcBef>
                <a:spcPts val="0"/>
              </a:spcBef>
              <a:spcAft>
                <a:spcPts val="0"/>
              </a:spcAft>
              <a:buSzPts val="4200"/>
              <a:buNone/>
              <a:defRPr sz="3264"/>
            </a:lvl9pPr>
          </a:lstStyle>
          <a:p/>
        </p:txBody>
      </p:sp>
      <p:sp>
        <p:nvSpPr>
          <p:cNvPr id="22" name="Google Shape;22;p25"/>
          <p:cNvSpPr txBox="1"/>
          <p:nvPr>
            <p:ph idx="1" type="subTitle"/>
          </p:nvPr>
        </p:nvSpPr>
        <p:spPr>
          <a:xfrm>
            <a:off x="265500" y="2803075"/>
            <a:ext cx="4045200" cy="1235100"/>
          </a:xfrm>
          <a:prstGeom prst="rect">
            <a:avLst/>
          </a:prstGeom>
          <a:noFill/>
          <a:ln>
            <a:noFill/>
          </a:ln>
        </p:spPr>
        <p:txBody>
          <a:bodyPr anchorCtr="0" anchor="t" bIns="104250" lIns="104250" spcFirstLastPara="1" rIns="104250" wrap="square" tIns="104250">
            <a:normAutofit/>
          </a:bodyPr>
          <a:lstStyle>
            <a:lvl1pPr lvl="0" algn="ctr">
              <a:lnSpc>
                <a:spcPct val="100000"/>
              </a:lnSpc>
              <a:spcBef>
                <a:spcPts val="0"/>
              </a:spcBef>
              <a:spcAft>
                <a:spcPts val="0"/>
              </a:spcAft>
              <a:buSzPts val="2100"/>
              <a:buNone/>
              <a:defRPr sz="1632"/>
            </a:lvl1pPr>
            <a:lvl2pPr lvl="1" algn="ctr">
              <a:lnSpc>
                <a:spcPct val="100000"/>
              </a:lnSpc>
              <a:spcBef>
                <a:spcPts val="0"/>
              </a:spcBef>
              <a:spcAft>
                <a:spcPts val="0"/>
              </a:spcAft>
              <a:buSzPts val="2100"/>
              <a:buNone/>
              <a:defRPr sz="1632"/>
            </a:lvl2pPr>
            <a:lvl3pPr lvl="2" algn="ctr">
              <a:lnSpc>
                <a:spcPct val="100000"/>
              </a:lnSpc>
              <a:spcBef>
                <a:spcPts val="0"/>
              </a:spcBef>
              <a:spcAft>
                <a:spcPts val="0"/>
              </a:spcAft>
              <a:buSzPts val="2100"/>
              <a:buNone/>
              <a:defRPr sz="1632"/>
            </a:lvl3pPr>
            <a:lvl4pPr lvl="3" algn="ctr">
              <a:lnSpc>
                <a:spcPct val="100000"/>
              </a:lnSpc>
              <a:spcBef>
                <a:spcPts val="0"/>
              </a:spcBef>
              <a:spcAft>
                <a:spcPts val="0"/>
              </a:spcAft>
              <a:buSzPts val="2100"/>
              <a:buNone/>
              <a:defRPr sz="1632"/>
            </a:lvl4pPr>
            <a:lvl5pPr lvl="4" algn="ctr">
              <a:lnSpc>
                <a:spcPct val="100000"/>
              </a:lnSpc>
              <a:spcBef>
                <a:spcPts val="0"/>
              </a:spcBef>
              <a:spcAft>
                <a:spcPts val="0"/>
              </a:spcAft>
              <a:buSzPts val="2100"/>
              <a:buNone/>
              <a:defRPr sz="1632"/>
            </a:lvl5pPr>
            <a:lvl6pPr lvl="5" algn="ctr">
              <a:lnSpc>
                <a:spcPct val="100000"/>
              </a:lnSpc>
              <a:spcBef>
                <a:spcPts val="0"/>
              </a:spcBef>
              <a:spcAft>
                <a:spcPts val="0"/>
              </a:spcAft>
              <a:buSzPts val="2100"/>
              <a:buNone/>
              <a:defRPr sz="1632"/>
            </a:lvl6pPr>
            <a:lvl7pPr lvl="6" algn="ctr">
              <a:lnSpc>
                <a:spcPct val="100000"/>
              </a:lnSpc>
              <a:spcBef>
                <a:spcPts val="0"/>
              </a:spcBef>
              <a:spcAft>
                <a:spcPts val="0"/>
              </a:spcAft>
              <a:buSzPts val="2100"/>
              <a:buNone/>
              <a:defRPr sz="1632"/>
            </a:lvl7pPr>
            <a:lvl8pPr lvl="7" algn="ctr">
              <a:lnSpc>
                <a:spcPct val="100000"/>
              </a:lnSpc>
              <a:spcBef>
                <a:spcPts val="0"/>
              </a:spcBef>
              <a:spcAft>
                <a:spcPts val="0"/>
              </a:spcAft>
              <a:buSzPts val="2100"/>
              <a:buNone/>
              <a:defRPr sz="1632"/>
            </a:lvl8pPr>
            <a:lvl9pPr lvl="8" algn="ctr">
              <a:lnSpc>
                <a:spcPct val="100000"/>
              </a:lnSpc>
              <a:spcBef>
                <a:spcPts val="0"/>
              </a:spcBef>
              <a:spcAft>
                <a:spcPts val="0"/>
              </a:spcAft>
              <a:buSzPts val="2100"/>
              <a:buNone/>
              <a:defRPr sz="1632"/>
            </a:lvl9pPr>
          </a:lstStyle>
          <a:p/>
        </p:txBody>
      </p:sp>
      <p:sp>
        <p:nvSpPr>
          <p:cNvPr id="23" name="Google Shape;23;p25"/>
          <p:cNvSpPr txBox="1"/>
          <p:nvPr>
            <p:ph idx="2" type="body"/>
          </p:nvPr>
        </p:nvSpPr>
        <p:spPr>
          <a:xfrm>
            <a:off x="4939500" y="724075"/>
            <a:ext cx="3837000" cy="3695100"/>
          </a:xfrm>
          <a:prstGeom prst="rect">
            <a:avLst/>
          </a:prstGeom>
          <a:noFill/>
          <a:ln>
            <a:noFill/>
          </a:ln>
        </p:spPr>
        <p:txBody>
          <a:bodyPr anchorCtr="0" anchor="ctr" bIns="104250" lIns="104250" spcFirstLastPara="1" rIns="104250" wrap="square" tIns="104250">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4" name="Google Shape;24;p25"/>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
    <p:spTree>
      <p:nvGrpSpPr>
        <p:cNvPr id="25" name="Shape 25"/>
        <p:cNvGrpSpPr/>
        <p:nvPr/>
      </p:nvGrpSpPr>
      <p:grpSpPr>
        <a:xfrm>
          <a:off x="0" y="0"/>
          <a:ext cx="0" cy="0"/>
          <a:chOff x="0" y="0"/>
          <a:chExt cx="0" cy="0"/>
        </a:xfrm>
      </p:grpSpPr>
      <p:sp>
        <p:nvSpPr>
          <p:cNvPr id="26" name="Google Shape;26;p26"/>
          <p:cNvSpPr txBox="1"/>
          <p:nvPr>
            <p:ph idx="1" type="body"/>
          </p:nvPr>
        </p:nvSpPr>
        <p:spPr>
          <a:xfrm>
            <a:off x="311701" y="4230576"/>
            <a:ext cx="5998800" cy="605100"/>
          </a:xfrm>
          <a:prstGeom prst="rect">
            <a:avLst/>
          </a:prstGeom>
          <a:noFill/>
          <a:ln>
            <a:noFill/>
          </a:ln>
        </p:spPr>
        <p:txBody>
          <a:bodyPr anchorCtr="0" anchor="ctr" bIns="104250" lIns="104250" spcFirstLastPara="1" rIns="104250" wrap="square" tIns="104250">
            <a:normAutofit/>
          </a:bodyPr>
          <a:lstStyle>
            <a:lvl1pPr indent="-228600" lvl="0" marL="457200" algn="l">
              <a:lnSpc>
                <a:spcPct val="100000"/>
              </a:lnSpc>
              <a:spcBef>
                <a:spcPts val="0"/>
              </a:spcBef>
              <a:spcAft>
                <a:spcPts val="0"/>
              </a:spcAft>
              <a:buSzPts val="1800"/>
              <a:buNone/>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7" name="Google Shape;27;p26"/>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 number">
    <p:spTree>
      <p:nvGrpSpPr>
        <p:cNvPr id="28" name="Shape 28"/>
        <p:cNvGrpSpPr/>
        <p:nvPr/>
      </p:nvGrpSpPr>
      <p:grpSpPr>
        <a:xfrm>
          <a:off x="0" y="0"/>
          <a:ext cx="0" cy="0"/>
          <a:chOff x="0" y="0"/>
          <a:chExt cx="0" cy="0"/>
        </a:xfrm>
      </p:grpSpPr>
      <p:sp>
        <p:nvSpPr>
          <p:cNvPr id="29" name="Google Shape;29;p27"/>
          <p:cNvSpPr txBox="1"/>
          <p:nvPr>
            <p:ph type="title"/>
          </p:nvPr>
        </p:nvSpPr>
        <p:spPr>
          <a:xfrm>
            <a:off x="311701" y="1106125"/>
            <a:ext cx="8520600" cy="1963500"/>
          </a:xfrm>
          <a:prstGeom prst="rect">
            <a:avLst/>
          </a:prstGeom>
          <a:noFill/>
          <a:ln>
            <a:noFill/>
          </a:ln>
        </p:spPr>
        <p:txBody>
          <a:bodyPr anchorCtr="0" anchor="b" bIns="104250" lIns="104250" spcFirstLastPara="1" rIns="104250" wrap="square" tIns="104250">
            <a:normAutofit/>
          </a:bodyPr>
          <a:lstStyle>
            <a:lvl1pPr lvl="0" algn="ctr">
              <a:lnSpc>
                <a:spcPct val="100000"/>
              </a:lnSpc>
              <a:spcBef>
                <a:spcPts val="0"/>
              </a:spcBef>
              <a:spcAft>
                <a:spcPts val="0"/>
              </a:spcAft>
              <a:buSzPts val="12000"/>
              <a:buNone/>
              <a:defRPr sz="9317"/>
            </a:lvl1pPr>
            <a:lvl2pPr lvl="1" algn="ctr">
              <a:lnSpc>
                <a:spcPct val="100000"/>
              </a:lnSpc>
              <a:spcBef>
                <a:spcPts val="0"/>
              </a:spcBef>
              <a:spcAft>
                <a:spcPts val="0"/>
              </a:spcAft>
              <a:buSzPts val="12000"/>
              <a:buNone/>
              <a:defRPr sz="9317"/>
            </a:lvl2pPr>
            <a:lvl3pPr lvl="2" algn="ctr">
              <a:lnSpc>
                <a:spcPct val="100000"/>
              </a:lnSpc>
              <a:spcBef>
                <a:spcPts val="0"/>
              </a:spcBef>
              <a:spcAft>
                <a:spcPts val="0"/>
              </a:spcAft>
              <a:buSzPts val="12000"/>
              <a:buNone/>
              <a:defRPr sz="9317"/>
            </a:lvl3pPr>
            <a:lvl4pPr lvl="3" algn="ctr">
              <a:lnSpc>
                <a:spcPct val="100000"/>
              </a:lnSpc>
              <a:spcBef>
                <a:spcPts val="0"/>
              </a:spcBef>
              <a:spcAft>
                <a:spcPts val="0"/>
              </a:spcAft>
              <a:buSzPts val="12000"/>
              <a:buNone/>
              <a:defRPr sz="9317"/>
            </a:lvl4pPr>
            <a:lvl5pPr lvl="4" algn="ctr">
              <a:lnSpc>
                <a:spcPct val="100000"/>
              </a:lnSpc>
              <a:spcBef>
                <a:spcPts val="0"/>
              </a:spcBef>
              <a:spcAft>
                <a:spcPts val="0"/>
              </a:spcAft>
              <a:buSzPts val="12000"/>
              <a:buNone/>
              <a:defRPr sz="9317"/>
            </a:lvl5pPr>
            <a:lvl6pPr lvl="5" algn="ctr">
              <a:lnSpc>
                <a:spcPct val="100000"/>
              </a:lnSpc>
              <a:spcBef>
                <a:spcPts val="0"/>
              </a:spcBef>
              <a:spcAft>
                <a:spcPts val="0"/>
              </a:spcAft>
              <a:buSzPts val="12000"/>
              <a:buNone/>
              <a:defRPr sz="9317"/>
            </a:lvl6pPr>
            <a:lvl7pPr lvl="6" algn="ctr">
              <a:lnSpc>
                <a:spcPct val="100000"/>
              </a:lnSpc>
              <a:spcBef>
                <a:spcPts val="0"/>
              </a:spcBef>
              <a:spcAft>
                <a:spcPts val="0"/>
              </a:spcAft>
              <a:buSzPts val="12000"/>
              <a:buNone/>
              <a:defRPr sz="9317"/>
            </a:lvl7pPr>
            <a:lvl8pPr lvl="7" algn="ctr">
              <a:lnSpc>
                <a:spcPct val="100000"/>
              </a:lnSpc>
              <a:spcBef>
                <a:spcPts val="0"/>
              </a:spcBef>
              <a:spcAft>
                <a:spcPts val="0"/>
              </a:spcAft>
              <a:buSzPts val="12000"/>
              <a:buNone/>
              <a:defRPr sz="9317"/>
            </a:lvl8pPr>
            <a:lvl9pPr lvl="8" algn="ctr">
              <a:lnSpc>
                <a:spcPct val="100000"/>
              </a:lnSpc>
              <a:spcBef>
                <a:spcPts val="0"/>
              </a:spcBef>
              <a:spcAft>
                <a:spcPts val="0"/>
              </a:spcAft>
              <a:buSzPts val="12000"/>
              <a:buNone/>
              <a:defRPr sz="9317"/>
            </a:lvl9pPr>
          </a:lstStyle>
          <a:p/>
        </p:txBody>
      </p:sp>
      <p:sp>
        <p:nvSpPr>
          <p:cNvPr id="30" name="Google Shape;30;p27"/>
          <p:cNvSpPr txBox="1"/>
          <p:nvPr>
            <p:ph idx="1" type="body"/>
          </p:nvPr>
        </p:nvSpPr>
        <p:spPr>
          <a:xfrm>
            <a:off x="311701" y="3152225"/>
            <a:ext cx="8520600" cy="1300800"/>
          </a:xfrm>
          <a:prstGeom prst="rect">
            <a:avLst/>
          </a:prstGeom>
          <a:noFill/>
          <a:ln>
            <a:noFill/>
          </a:ln>
        </p:spPr>
        <p:txBody>
          <a:bodyPr anchorCtr="0" anchor="t" bIns="104250" lIns="104250" spcFirstLastPara="1" rIns="104250" wrap="square" tIns="104250">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31" name="Google Shape;31;p27"/>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wo-thirds page">
  <p:cSld name="Content, two-thirds page">
    <p:spTree>
      <p:nvGrpSpPr>
        <p:cNvPr id="32" name="Shape 32"/>
        <p:cNvGrpSpPr/>
        <p:nvPr/>
      </p:nvGrpSpPr>
      <p:grpSpPr>
        <a:xfrm>
          <a:off x="0" y="0"/>
          <a:ext cx="0" cy="0"/>
          <a:chOff x="0" y="0"/>
          <a:chExt cx="0" cy="0"/>
        </a:xfrm>
      </p:grpSpPr>
      <p:pic>
        <p:nvPicPr>
          <p:cNvPr id="33" name="Google Shape;33;p28"/>
          <p:cNvPicPr preferRelativeResize="0"/>
          <p:nvPr/>
        </p:nvPicPr>
        <p:blipFill rotWithShape="1">
          <a:blip r:embed="rId2">
            <a:alphaModFix/>
          </a:blip>
          <a:srcRect b="0" l="0" r="0" t="0"/>
          <a:stretch/>
        </p:blipFill>
        <p:spPr>
          <a:xfrm>
            <a:off x="6629401" y="0"/>
            <a:ext cx="2514600" cy="5143500"/>
          </a:xfrm>
          <a:prstGeom prst="rect">
            <a:avLst/>
          </a:prstGeom>
          <a:noFill/>
          <a:ln>
            <a:noFill/>
          </a:ln>
        </p:spPr>
      </p:pic>
      <p:sp>
        <p:nvSpPr>
          <p:cNvPr id="34" name="Google Shape;34;p28"/>
          <p:cNvSpPr/>
          <p:nvPr/>
        </p:nvSpPr>
        <p:spPr>
          <a:xfrm>
            <a:off x="-1" y="4764504"/>
            <a:ext cx="9144000" cy="378000"/>
          </a:xfrm>
          <a:prstGeom prst="rect">
            <a:avLst/>
          </a:prstGeom>
          <a:gradFill>
            <a:gsLst>
              <a:gs pos="0">
                <a:srgbClr val="AF1685"/>
              </a:gs>
              <a:gs pos="100000">
                <a:srgbClr val="781690"/>
              </a:gs>
            </a:gsLst>
            <a:lin ang="0" scaled="0"/>
          </a:gradFill>
          <a:ln>
            <a:noFill/>
          </a:ln>
        </p:spPr>
        <p:txBody>
          <a:bodyPr anchorCtr="0" anchor="ctr" bIns="26575" lIns="53175" spcFirstLastPara="1" rIns="53175" wrap="square" tIns="265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088" u="none" cap="none" strike="noStrike">
              <a:solidFill>
                <a:schemeClr val="lt1"/>
              </a:solidFill>
              <a:latin typeface="Arial"/>
              <a:ea typeface="Arial"/>
              <a:cs typeface="Arial"/>
              <a:sym typeface="Arial"/>
            </a:endParaRPr>
          </a:p>
        </p:txBody>
      </p:sp>
      <p:sp>
        <p:nvSpPr>
          <p:cNvPr id="35" name="Google Shape;35;p28"/>
          <p:cNvSpPr txBox="1"/>
          <p:nvPr>
            <p:ph type="title"/>
          </p:nvPr>
        </p:nvSpPr>
        <p:spPr>
          <a:xfrm>
            <a:off x="414338" y="522840"/>
            <a:ext cx="6229500" cy="373500"/>
          </a:xfrm>
          <a:prstGeom prst="rect">
            <a:avLst/>
          </a:prstGeom>
          <a:noFill/>
          <a:ln>
            <a:noFill/>
          </a:ln>
        </p:spPr>
        <p:txBody>
          <a:bodyPr anchorCtr="0" anchor="t" bIns="78200" lIns="78200" spcFirstLastPara="1" rIns="78200" wrap="square" tIns="78200">
            <a:normAutofit/>
          </a:bodyPr>
          <a:lstStyle>
            <a:lvl1pPr lvl="0" marR="0" algn="l">
              <a:lnSpc>
                <a:spcPct val="90000"/>
              </a:lnSpc>
              <a:spcBef>
                <a:spcPts val="0"/>
              </a:spcBef>
              <a:spcAft>
                <a:spcPts val="0"/>
              </a:spcAft>
              <a:buClr>
                <a:srgbClr val="555559"/>
              </a:buClr>
              <a:buSzPts val="2700"/>
              <a:buFont typeface="Arial"/>
              <a:buNone/>
              <a:defRPr b="1" i="0" sz="2108" u="none" cap="none" strike="noStrike">
                <a:solidFill>
                  <a:srgbClr val="555559"/>
                </a:solidFill>
                <a:latin typeface="Arial"/>
                <a:ea typeface="Arial"/>
                <a:cs typeface="Arial"/>
                <a:sym typeface="Arial"/>
              </a:defRPr>
            </a:lvl1pPr>
            <a:lvl2pPr lvl="1" algn="l">
              <a:lnSpc>
                <a:spcPct val="100000"/>
              </a:lnSpc>
              <a:spcBef>
                <a:spcPts val="0"/>
              </a:spcBef>
              <a:spcAft>
                <a:spcPts val="0"/>
              </a:spcAft>
              <a:buSzPts val="1100"/>
              <a:buNone/>
              <a:defRPr sz="1088"/>
            </a:lvl2pPr>
            <a:lvl3pPr lvl="2" algn="l">
              <a:lnSpc>
                <a:spcPct val="100000"/>
              </a:lnSpc>
              <a:spcBef>
                <a:spcPts val="0"/>
              </a:spcBef>
              <a:spcAft>
                <a:spcPts val="0"/>
              </a:spcAft>
              <a:buSzPts val="1100"/>
              <a:buNone/>
              <a:defRPr sz="1088"/>
            </a:lvl3pPr>
            <a:lvl4pPr lvl="3" algn="l">
              <a:lnSpc>
                <a:spcPct val="100000"/>
              </a:lnSpc>
              <a:spcBef>
                <a:spcPts val="0"/>
              </a:spcBef>
              <a:spcAft>
                <a:spcPts val="0"/>
              </a:spcAft>
              <a:buSzPts val="1100"/>
              <a:buNone/>
              <a:defRPr sz="1088"/>
            </a:lvl4pPr>
            <a:lvl5pPr lvl="4" algn="l">
              <a:lnSpc>
                <a:spcPct val="100000"/>
              </a:lnSpc>
              <a:spcBef>
                <a:spcPts val="0"/>
              </a:spcBef>
              <a:spcAft>
                <a:spcPts val="0"/>
              </a:spcAft>
              <a:buSzPts val="1100"/>
              <a:buNone/>
              <a:defRPr sz="1088"/>
            </a:lvl5pPr>
            <a:lvl6pPr lvl="5" algn="l">
              <a:lnSpc>
                <a:spcPct val="100000"/>
              </a:lnSpc>
              <a:spcBef>
                <a:spcPts val="0"/>
              </a:spcBef>
              <a:spcAft>
                <a:spcPts val="0"/>
              </a:spcAft>
              <a:buSzPts val="1100"/>
              <a:buNone/>
              <a:defRPr sz="1088"/>
            </a:lvl6pPr>
            <a:lvl7pPr lvl="6" algn="l">
              <a:lnSpc>
                <a:spcPct val="100000"/>
              </a:lnSpc>
              <a:spcBef>
                <a:spcPts val="0"/>
              </a:spcBef>
              <a:spcAft>
                <a:spcPts val="0"/>
              </a:spcAft>
              <a:buSzPts val="1100"/>
              <a:buNone/>
              <a:defRPr sz="1088"/>
            </a:lvl7pPr>
            <a:lvl8pPr lvl="7" algn="l">
              <a:lnSpc>
                <a:spcPct val="100000"/>
              </a:lnSpc>
              <a:spcBef>
                <a:spcPts val="0"/>
              </a:spcBef>
              <a:spcAft>
                <a:spcPts val="0"/>
              </a:spcAft>
              <a:buSzPts val="1100"/>
              <a:buNone/>
              <a:defRPr sz="1088"/>
            </a:lvl8pPr>
            <a:lvl9pPr lvl="8" algn="l">
              <a:lnSpc>
                <a:spcPct val="100000"/>
              </a:lnSpc>
              <a:spcBef>
                <a:spcPts val="0"/>
              </a:spcBef>
              <a:spcAft>
                <a:spcPts val="0"/>
              </a:spcAft>
              <a:buSzPts val="1100"/>
              <a:buNone/>
              <a:defRPr sz="1088"/>
            </a:lvl9pPr>
          </a:lstStyle>
          <a:p/>
        </p:txBody>
      </p:sp>
      <p:sp>
        <p:nvSpPr>
          <p:cNvPr id="36" name="Google Shape;36;p28"/>
          <p:cNvSpPr txBox="1"/>
          <p:nvPr>
            <p:ph idx="1" type="body"/>
          </p:nvPr>
        </p:nvSpPr>
        <p:spPr>
          <a:xfrm>
            <a:off x="414338" y="896297"/>
            <a:ext cx="6229500" cy="299100"/>
          </a:xfrm>
          <a:prstGeom prst="rect">
            <a:avLst/>
          </a:prstGeom>
          <a:noFill/>
          <a:ln>
            <a:noFill/>
          </a:ln>
        </p:spPr>
        <p:txBody>
          <a:bodyPr anchorCtr="0" anchor="b" bIns="78200" lIns="78200" spcFirstLastPara="1" rIns="78200" wrap="square" tIns="78200">
            <a:normAutofit/>
          </a:bodyPr>
          <a:lstStyle>
            <a:lvl1pPr indent="-228600" lvl="0" marL="457200" marR="0" algn="l">
              <a:lnSpc>
                <a:spcPct val="100000"/>
              </a:lnSpc>
              <a:spcBef>
                <a:spcPts val="0"/>
              </a:spcBef>
              <a:spcAft>
                <a:spcPts val="0"/>
              </a:spcAft>
              <a:buClr>
                <a:srgbClr val="555559"/>
              </a:buClr>
              <a:buSzPts val="2100"/>
              <a:buFont typeface="Arial"/>
              <a:buNone/>
              <a:defRPr b="0" i="0" sz="1632" u="none" cap="none" strike="noStrike">
                <a:solidFill>
                  <a:srgbClr val="555559"/>
                </a:solidFill>
                <a:latin typeface="Arial"/>
                <a:ea typeface="Arial"/>
                <a:cs typeface="Arial"/>
                <a:sym typeface="Arial"/>
              </a:defRPr>
            </a:lvl1pPr>
            <a:lvl2pPr indent="-228600" lvl="1" marL="914400" marR="0" algn="l">
              <a:lnSpc>
                <a:spcPct val="100000"/>
              </a:lnSpc>
              <a:spcBef>
                <a:spcPts val="388"/>
              </a:spcBef>
              <a:spcAft>
                <a:spcPts val="0"/>
              </a:spcAft>
              <a:buClr>
                <a:srgbClr val="555559"/>
              </a:buClr>
              <a:buSzPts val="1500"/>
              <a:buFont typeface="Arial"/>
              <a:buNone/>
              <a:defRPr b="1" i="0" sz="1156" u="none" cap="none" strike="noStrike">
                <a:solidFill>
                  <a:srgbClr val="555559"/>
                </a:solidFill>
                <a:latin typeface="Arial"/>
                <a:ea typeface="Arial"/>
                <a:cs typeface="Arial"/>
                <a:sym typeface="Arial"/>
              </a:defRPr>
            </a:lvl2pPr>
            <a:lvl3pPr indent="-228600" lvl="2" marL="1371600" marR="0" algn="l">
              <a:lnSpc>
                <a:spcPct val="100000"/>
              </a:lnSpc>
              <a:spcBef>
                <a:spcPts val="388"/>
              </a:spcBef>
              <a:spcAft>
                <a:spcPts val="0"/>
              </a:spcAft>
              <a:buClr>
                <a:srgbClr val="555559"/>
              </a:buClr>
              <a:buSzPts val="1400"/>
              <a:buFont typeface="Arial"/>
              <a:buNone/>
              <a:defRPr b="1" i="0" sz="1088" u="none" cap="none" strike="noStrike">
                <a:solidFill>
                  <a:srgbClr val="555559"/>
                </a:solidFill>
                <a:latin typeface="Arial"/>
                <a:ea typeface="Arial"/>
                <a:cs typeface="Arial"/>
                <a:sym typeface="Arial"/>
              </a:defRPr>
            </a:lvl3pPr>
            <a:lvl4pPr indent="-228600" lvl="3" marL="1828800" marR="0" algn="l">
              <a:lnSpc>
                <a:spcPct val="100000"/>
              </a:lnSpc>
              <a:spcBef>
                <a:spcPts val="388"/>
              </a:spcBef>
              <a:spcAft>
                <a:spcPts val="0"/>
              </a:spcAft>
              <a:buClr>
                <a:srgbClr val="555559"/>
              </a:buClr>
              <a:buSzPts val="1200"/>
              <a:buFont typeface="Arial"/>
              <a:buNone/>
              <a:defRPr b="1" i="0" sz="952" u="none" cap="none" strike="noStrike">
                <a:solidFill>
                  <a:srgbClr val="555559"/>
                </a:solidFill>
                <a:latin typeface="Arial"/>
                <a:ea typeface="Arial"/>
                <a:cs typeface="Arial"/>
                <a:sym typeface="Arial"/>
              </a:defRPr>
            </a:lvl4pPr>
            <a:lvl5pPr indent="-228600" lvl="4" marL="2286000" marR="0" algn="l">
              <a:lnSpc>
                <a:spcPct val="100000"/>
              </a:lnSpc>
              <a:spcBef>
                <a:spcPts val="388"/>
              </a:spcBef>
              <a:spcAft>
                <a:spcPts val="0"/>
              </a:spcAft>
              <a:buClr>
                <a:srgbClr val="555559"/>
              </a:buClr>
              <a:buSzPts val="1200"/>
              <a:buFont typeface="Arial"/>
              <a:buNone/>
              <a:defRPr b="1" i="0" sz="952" u="none" cap="none" strike="noStrike">
                <a:solidFill>
                  <a:srgbClr val="555559"/>
                </a:solidFill>
                <a:latin typeface="Arial"/>
                <a:ea typeface="Arial"/>
                <a:cs typeface="Arial"/>
                <a:sym typeface="Arial"/>
              </a:defRPr>
            </a:lvl5pPr>
            <a:lvl6pPr indent="-228600" lvl="5" marL="2743200" marR="0" algn="l">
              <a:lnSpc>
                <a:spcPct val="90000"/>
              </a:lnSpc>
              <a:spcBef>
                <a:spcPts val="388"/>
              </a:spcBef>
              <a:spcAft>
                <a:spcPts val="0"/>
              </a:spcAft>
              <a:buClr>
                <a:schemeClr val="dk1"/>
              </a:buClr>
              <a:buSzPts val="1200"/>
              <a:buFont typeface="Arial"/>
              <a:buNone/>
              <a:defRPr b="1" i="0" sz="952" u="none" cap="none" strike="noStrike">
                <a:solidFill>
                  <a:schemeClr val="dk1"/>
                </a:solidFill>
                <a:latin typeface="Arial"/>
                <a:ea typeface="Arial"/>
                <a:cs typeface="Arial"/>
                <a:sym typeface="Arial"/>
              </a:defRPr>
            </a:lvl6pPr>
            <a:lvl7pPr indent="-228600" lvl="6" marL="3200400" marR="0" algn="l">
              <a:lnSpc>
                <a:spcPct val="90000"/>
              </a:lnSpc>
              <a:spcBef>
                <a:spcPts val="310"/>
              </a:spcBef>
              <a:spcAft>
                <a:spcPts val="0"/>
              </a:spcAft>
              <a:buClr>
                <a:schemeClr val="dk1"/>
              </a:buClr>
              <a:buSzPts val="1200"/>
              <a:buFont typeface="Arial"/>
              <a:buNone/>
              <a:defRPr b="1" i="0" sz="952" u="none" cap="none" strike="noStrike">
                <a:solidFill>
                  <a:schemeClr val="dk1"/>
                </a:solidFill>
                <a:latin typeface="Arial"/>
                <a:ea typeface="Arial"/>
                <a:cs typeface="Arial"/>
                <a:sym typeface="Arial"/>
              </a:defRPr>
            </a:lvl7pPr>
            <a:lvl8pPr indent="-228600" lvl="7" marL="3657600" marR="0" algn="l">
              <a:lnSpc>
                <a:spcPct val="90000"/>
              </a:lnSpc>
              <a:spcBef>
                <a:spcPts val="310"/>
              </a:spcBef>
              <a:spcAft>
                <a:spcPts val="0"/>
              </a:spcAft>
              <a:buClr>
                <a:schemeClr val="dk1"/>
              </a:buClr>
              <a:buSzPts val="1200"/>
              <a:buFont typeface="Arial"/>
              <a:buNone/>
              <a:defRPr b="1" i="0" sz="952" u="none" cap="none" strike="noStrike">
                <a:solidFill>
                  <a:schemeClr val="dk1"/>
                </a:solidFill>
                <a:latin typeface="Arial"/>
                <a:ea typeface="Arial"/>
                <a:cs typeface="Arial"/>
                <a:sym typeface="Arial"/>
              </a:defRPr>
            </a:lvl8pPr>
            <a:lvl9pPr indent="-228600" lvl="8" marL="4114800" marR="0" algn="l">
              <a:lnSpc>
                <a:spcPct val="90000"/>
              </a:lnSpc>
              <a:spcBef>
                <a:spcPts val="310"/>
              </a:spcBef>
              <a:spcAft>
                <a:spcPts val="0"/>
              </a:spcAft>
              <a:buClr>
                <a:schemeClr val="dk1"/>
              </a:buClr>
              <a:buSzPts val="1200"/>
              <a:buFont typeface="Arial"/>
              <a:buNone/>
              <a:defRPr b="1" i="0" sz="952" u="none" cap="none" strike="noStrike">
                <a:solidFill>
                  <a:schemeClr val="dk1"/>
                </a:solidFill>
                <a:latin typeface="Arial"/>
                <a:ea typeface="Arial"/>
                <a:cs typeface="Arial"/>
                <a:sym typeface="Arial"/>
              </a:defRPr>
            </a:lvl9pPr>
          </a:lstStyle>
          <a:p/>
        </p:txBody>
      </p:sp>
      <p:sp>
        <p:nvSpPr>
          <p:cNvPr id="37" name="Google Shape;37;p28"/>
          <p:cNvSpPr txBox="1"/>
          <p:nvPr>
            <p:ph idx="2" type="body"/>
          </p:nvPr>
        </p:nvSpPr>
        <p:spPr>
          <a:xfrm>
            <a:off x="414338" y="1595899"/>
            <a:ext cx="6229500" cy="3073500"/>
          </a:xfrm>
          <a:prstGeom prst="rect">
            <a:avLst/>
          </a:prstGeom>
          <a:noFill/>
          <a:ln>
            <a:noFill/>
          </a:ln>
        </p:spPr>
        <p:txBody>
          <a:bodyPr anchorCtr="0" anchor="t" bIns="78200" lIns="78200" spcFirstLastPara="1" rIns="78200" wrap="square" tIns="78200">
            <a:normAutofit/>
          </a:bodyPr>
          <a:lstStyle>
            <a:lvl1pPr indent="-228600" lvl="0" marL="457200" marR="0" algn="l">
              <a:lnSpc>
                <a:spcPct val="100000"/>
              </a:lnSpc>
              <a:spcBef>
                <a:spcPts val="0"/>
              </a:spcBef>
              <a:spcAft>
                <a:spcPts val="0"/>
              </a:spcAft>
              <a:buClr>
                <a:srgbClr val="555559"/>
              </a:buClr>
              <a:buSzPts val="2100"/>
              <a:buFont typeface="Arial"/>
              <a:buNone/>
              <a:defRPr b="0" i="0" sz="1632" u="none" cap="none" strike="noStrike">
                <a:solidFill>
                  <a:srgbClr val="555559"/>
                </a:solidFill>
                <a:latin typeface="Arial"/>
                <a:ea typeface="Arial"/>
                <a:cs typeface="Arial"/>
                <a:sym typeface="Arial"/>
              </a:defRPr>
            </a:lvl1pPr>
            <a:lvl2pPr indent="-361950" lvl="1" marL="914400" marR="0" algn="l">
              <a:lnSpc>
                <a:spcPct val="100000"/>
              </a:lnSpc>
              <a:spcBef>
                <a:spcPts val="698"/>
              </a:spcBef>
              <a:spcAft>
                <a:spcPts val="0"/>
              </a:spcAft>
              <a:buClr>
                <a:srgbClr val="555559"/>
              </a:buClr>
              <a:buSzPts val="2100"/>
              <a:buFont typeface="Arial"/>
              <a:buChar char="•"/>
              <a:defRPr b="0" i="0" sz="1632" u="none" cap="none" strike="noStrike">
                <a:solidFill>
                  <a:srgbClr val="555559"/>
                </a:solidFill>
                <a:latin typeface="Arial"/>
                <a:ea typeface="Arial"/>
                <a:cs typeface="Arial"/>
                <a:sym typeface="Arial"/>
              </a:defRPr>
            </a:lvl2pPr>
            <a:lvl3pPr indent="-361950" lvl="2" marL="1371600" marR="0" algn="l">
              <a:lnSpc>
                <a:spcPct val="100000"/>
              </a:lnSpc>
              <a:spcBef>
                <a:spcPts val="698"/>
              </a:spcBef>
              <a:spcAft>
                <a:spcPts val="0"/>
              </a:spcAft>
              <a:buClr>
                <a:srgbClr val="555559"/>
              </a:buClr>
              <a:buSzPts val="2100"/>
              <a:buFont typeface="Arial"/>
              <a:buChar char="•"/>
              <a:defRPr b="0" i="0" sz="1632" u="none" cap="none" strike="noStrike">
                <a:solidFill>
                  <a:srgbClr val="555559"/>
                </a:solidFill>
                <a:latin typeface="Arial"/>
                <a:ea typeface="Arial"/>
                <a:cs typeface="Arial"/>
                <a:sym typeface="Arial"/>
              </a:defRPr>
            </a:lvl3pPr>
            <a:lvl4pPr indent="-361950" lvl="3" marL="1828800" marR="0" algn="l">
              <a:lnSpc>
                <a:spcPct val="100000"/>
              </a:lnSpc>
              <a:spcBef>
                <a:spcPts val="698"/>
              </a:spcBef>
              <a:spcAft>
                <a:spcPts val="0"/>
              </a:spcAft>
              <a:buClr>
                <a:srgbClr val="555559"/>
              </a:buClr>
              <a:buSzPts val="2100"/>
              <a:buFont typeface="Arial"/>
              <a:buChar char="•"/>
              <a:defRPr b="0" i="0" sz="1632" u="none" cap="none" strike="noStrike">
                <a:solidFill>
                  <a:srgbClr val="555559"/>
                </a:solidFill>
                <a:latin typeface="Arial"/>
                <a:ea typeface="Arial"/>
                <a:cs typeface="Arial"/>
                <a:sym typeface="Arial"/>
              </a:defRPr>
            </a:lvl4pPr>
            <a:lvl5pPr indent="-361950" lvl="4" marL="2286000" marR="0" algn="l">
              <a:lnSpc>
                <a:spcPct val="100000"/>
              </a:lnSpc>
              <a:spcBef>
                <a:spcPts val="698"/>
              </a:spcBef>
              <a:spcAft>
                <a:spcPts val="0"/>
              </a:spcAft>
              <a:buClr>
                <a:srgbClr val="555559"/>
              </a:buClr>
              <a:buSzPts val="2100"/>
              <a:buFont typeface="Arial"/>
              <a:buChar char="•"/>
              <a:defRPr b="0" i="0" sz="1632" u="none" cap="none" strike="noStrike">
                <a:solidFill>
                  <a:srgbClr val="555559"/>
                </a:solidFill>
                <a:latin typeface="Arial"/>
                <a:ea typeface="Arial"/>
                <a:cs typeface="Arial"/>
                <a:sym typeface="Arial"/>
              </a:defRPr>
            </a:lvl5pPr>
            <a:lvl6pPr indent="-317500" lvl="5" marL="2743200" marR="0" algn="l">
              <a:lnSpc>
                <a:spcPct val="90000"/>
              </a:lnSpc>
              <a:spcBef>
                <a:spcPts val="698"/>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6pPr>
            <a:lvl7pPr indent="-317500" lvl="6" marL="32004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7pPr>
            <a:lvl8pPr indent="-317500" lvl="7" marL="36576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8pPr>
            <a:lvl9pPr indent="-317500" lvl="8" marL="41148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9pPr>
          </a:lstStyle>
          <a:p/>
        </p:txBody>
      </p:sp>
      <p:sp>
        <p:nvSpPr>
          <p:cNvPr id="38" name="Google Shape;38;p28"/>
          <p:cNvSpPr txBox="1"/>
          <p:nvPr>
            <p:ph idx="11" type="ftr"/>
          </p:nvPr>
        </p:nvSpPr>
        <p:spPr>
          <a:xfrm>
            <a:off x="414339" y="4900502"/>
            <a:ext cx="4083900" cy="137700"/>
          </a:xfrm>
          <a:prstGeom prst="rect">
            <a:avLst/>
          </a:prstGeom>
          <a:noFill/>
          <a:ln>
            <a:noFill/>
          </a:ln>
        </p:spPr>
        <p:txBody>
          <a:bodyPr anchorCtr="0" anchor="t" bIns="78200" lIns="78200" spcFirstLastPara="1" rIns="78200" wrap="square" tIns="78200">
            <a:noAutofit/>
          </a:bodyPr>
          <a:lstStyle>
            <a:lvl1pPr lvl="0" marR="0" rtl="0" algn="l">
              <a:lnSpc>
                <a:spcPct val="100000"/>
              </a:lnSpc>
              <a:spcBef>
                <a:spcPts val="0"/>
              </a:spcBef>
              <a:spcAft>
                <a:spcPts val="0"/>
              </a:spcAft>
              <a:buClr>
                <a:srgbClr val="000000"/>
              </a:buClr>
              <a:buSzPts val="1100"/>
              <a:buFont typeface="Arial"/>
              <a:buNone/>
              <a:defRPr b="0" i="0" sz="612"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088" u="none" cap="none" strike="noStrike">
                <a:solidFill>
                  <a:schemeClr val="dk1"/>
                </a:solidFill>
                <a:latin typeface="Arial"/>
                <a:ea typeface="Arial"/>
                <a:cs typeface="Arial"/>
                <a:sym typeface="Arial"/>
              </a:defRPr>
            </a:lvl9pPr>
          </a:lstStyle>
          <a:p/>
        </p:txBody>
      </p:sp>
      <p:sp>
        <p:nvSpPr>
          <p:cNvPr id="39" name="Google Shape;39;p28"/>
          <p:cNvSpPr txBox="1"/>
          <p:nvPr>
            <p:ph idx="3" type="body"/>
          </p:nvPr>
        </p:nvSpPr>
        <p:spPr>
          <a:xfrm>
            <a:off x="7177089" y="290666"/>
            <a:ext cx="1578900" cy="203700"/>
          </a:xfrm>
          <a:prstGeom prst="rect">
            <a:avLst/>
          </a:prstGeom>
          <a:noFill/>
          <a:ln>
            <a:noFill/>
          </a:ln>
        </p:spPr>
        <p:txBody>
          <a:bodyPr anchorCtr="0" anchor="t" bIns="78200" lIns="78200" spcFirstLastPara="1" rIns="78200" wrap="square" tIns="78200">
            <a:normAutofit/>
          </a:bodyPr>
          <a:lstStyle>
            <a:lvl1pPr indent="-228600" lvl="0" marL="457200" marR="0" algn="l">
              <a:lnSpc>
                <a:spcPct val="100000"/>
              </a:lnSpc>
              <a:spcBef>
                <a:spcPts val="0"/>
              </a:spcBef>
              <a:spcAft>
                <a:spcPts val="0"/>
              </a:spcAft>
              <a:buClr>
                <a:srgbClr val="555559"/>
              </a:buClr>
              <a:buSzPts val="1500"/>
              <a:buFont typeface="Arial"/>
              <a:buNone/>
              <a:defRPr b="0" i="0" sz="1156" u="none" cap="none" strike="noStrike">
                <a:solidFill>
                  <a:srgbClr val="555559"/>
                </a:solidFill>
                <a:latin typeface="Arial"/>
                <a:ea typeface="Arial"/>
                <a:cs typeface="Arial"/>
                <a:sym typeface="Arial"/>
              </a:defRPr>
            </a:lvl1pPr>
            <a:lvl2pPr indent="-323850" lvl="1" marL="914400" marR="0" algn="l">
              <a:lnSpc>
                <a:spcPct val="100000"/>
              </a:lnSpc>
              <a:spcBef>
                <a:spcPts val="388"/>
              </a:spcBef>
              <a:spcAft>
                <a:spcPts val="0"/>
              </a:spcAft>
              <a:buClr>
                <a:srgbClr val="555559"/>
              </a:buClr>
              <a:buSzPts val="1500"/>
              <a:buFont typeface="Arial"/>
              <a:buChar char="•"/>
              <a:defRPr b="0" i="0" sz="1156" u="none" cap="none" strike="noStrike">
                <a:solidFill>
                  <a:srgbClr val="555559"/>
                </a:solidFill>
                <a:latin typeface="Arial"/>
                <a:ea typeface="Arial"/>
                <a:cs typeface="Arial"/>
                <a:sym typeface="Arial"/>
              </a:defRPr>
            </a:lvl2pPr>
            <a:lvl3pPr indent="-323850" lvl="2" marL="1371600" marR="0" algn="l">
              <a:lnSpc>
                <a:spcPct val="100000"/>
              </a:lnSpc>
              <a:spcBef>
                <a:spcPts val="388"/>
              </a:spcBef>
              <a:spcAft>
                <a:spcPts val="0"/>
              </a:spcAft>
              <a:buClr>
                <a:srgbClr val="555559"/>
              </a:buClr>
              <a:buSzPts val="1500"/>
              <a:buFont typeface="Arial"/>
              <a:buChar char="•"/>
              <a:defRPr b="0" i="0" sz="1156" u="none" cap="none" strike="noStrike">
                <a:solidFill>
                  <a:srgbClr val="555559"/>
                </a:solidFill>
                <a:latin typeface="Arial"/>
                <a:ea typeface="Arial"/>
                <a:cs typeface="Arial"/>
                <a:sym typeface="Arial"/>
              </a:defRPr>
            </a:lvl3pPr>
            <a:lvl4pPr indent="-323850" lvl="3" marL="1828800" marR="0" algn="l">
              <a:lnSpc>
                <a:spcPct val="100000"/>
              </a:lnSpc>
              <a:spcBef>
                <a:spcPts val="388"/>
              </a:spcBef>
              <a:spcAft>
                <a:spcPts val="0"/>
              </a:spcAft>
              <a:buClr>
                <a:srgbClr val="555559"/>
              </a:buClr>
              <a:buSzPts val="1500"/>
              <a:buFont typeface="Arial"/>
              <a:buChar char="•"/>
              <a:defRPr b="0" i="0" sz="1156" u="none" cap="none" strike="noStrike">
                <a:solidFill>
                  <a:srgbClr val="555559"/>
                </a:solidFill>
                <a:latin typeface="Arial"/>
                <a:ea typeface="Arial"/>
                <a:cs typeface="Arial"/>
                <a:sym typeface="Arial"/>
              </a:defRPr>
            </a:lvl4pPr>
            <a:lvl5pPr indent="-323850" lvl="4" marL="2286000" marR="0" algn="l">
              <a:lnSpc>
                <a:spcPct val="100000"/>
              </a:lnSpc>
              <a:spcBef>
                <a:spcPts val="388"/>
              </a:spcBef>
              <a:spcAft>
                <a:spcPts val="0"/>
              </a:spcAft>
              <a:buClr>
                <a:srgbClr val="555559"/>
              </a:buClr>
              <a:buSzPts val="1500"/>
              <a:buFont typeface="Arial"/>
              <a:buChar char="•"/>
              <a:defRPr b="0" i="0" sz="1156" u="none" cap="none" strike="noStrike">
                <a:solidFill>
                  <a:srgbClr val="555559"/>
                </a:solidFill>
                <a:latin typeface="Arial"/>
                <a:ea typeface="Arial"/>
                <a:cs typeface="Arial"/>
                <a:sym typeface="Arial"/>
              </a:defRPr>
            </a:lvl5pPr>
            <a:lvl6pPr indent="-317500" lvl="5" marL="2743200" marR="0" algn="l">
              <a:lnSpc>
                <a:spcPct val="90000"/>
              </a:lnSpc>
              <a:spcBef>
                <a:spcPts val="388"/>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6pPr>
            <a:lvl7pPr indent="-317500" lvl="6" marL="32004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7pPr>
            <a:lvl8pPr indent="-317500" lvl="7" marL="36576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8pPr>
            <a:lvl9pPr indent="-317500" lvl="8" marL="4114800" marR="0" algn="l">
              <a:lnSpc>
                <a:spcPct val="90000"/>
              </a:lnSpc>
              <a:spcBef>
                <a:spcPts val="310"/>
              </a:spcBef>
              <a:spcAft>
                <a:spcPts val="0"/>
              </a:spcAft>
              <a:buClr>
                <a:schemeClr val="dk1"/>
              </a:buClr>
              <a:buSzPts val="1400"/>
              <a:buFont typeface="Arial"/>
              <a:buChar char="•"/>
              <a:defRPr b="0" i="0" sz="1088" u="none" cap="none" strike="noStrike">
                <a:solidFill>
                  <a:schemeClr val="dk1"/>
                </a:solidFill>
                <a:latin typeface="Arial"/>
                <a:ea typeface="Arial"/>
                <a:cs typeface="Arial"/>
                <a:sym typeface="Arial"/>
              </a:defRPr>
            </a:lvl9pPr>
          </a:lstStyle>
          <a:p/>
        </p:txBody>
      </p:sp>
      <p:sp>
        <p:nvSpPr>
          <p:cNvPr id="40" name="Google Shape;40;p28"/>
          <p:cNvSpPr txBox="1"/>
          <p:nvPr>
            <p:ph idx="12" type="sldNum"/>
          </p:nvPr>
        </p:nvSpPr>
        <p:spPr>
          <a:xfrm>
            <a:off x="8222458" y="4900500"/>
            <a:ext cx="288000" cy="135000"/>
          </a:xfrm>
          <a:prstGeom prst="rect">
            <a:avLst/>
          </a:prstGeom>
          <a:noFill/>
          <a:ln>
            <a:noFill/>
          </a:ln>
        </p:spPr>
        <p:txBody>
          <a:bodyPr anchorCtr="0" anchor="t" bIns="0" lIns="0" spcFirstLastPara="1" rIns="0" wrap="square" tIns="0">
            <a:normAutofit/>
          </a:bodyPr>
          <a:lstStyle>
            <a:lvl1pPr indent="0" lvl="0"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800"/>
              <a:buFont typeface="Arial"/>
              <a:buNone/>
              <a:defRPr b="0" i="0" sz="612"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1"/>
          <p:cNvSpPr txBox="1"/>
          <p:nvPr>
            <p:ph type="title"/>
          </p:nvPr>
        </p:nvSpPr>
        <p:spPr>
          <a:xfrm>
            <a:off x="311701" y="445026"/>
            <a:ext cx="8520600" cy="572700"/>
          </a:xfrm>
          <a:prstGeom prst="rect">
            <a:avLst/>
          </a:prstGeom>
          <a:noFill/>
          <a:ln>
            <a:noFill/>
          </a:ln>
        </p:spPr>
        <p:txBody>
          <a:bodyPr anchorCtr="0" anchor="t" bIns="104250" lIns="104250" spcFirstLastPara="1" rIns="104250" wrap="square" tIns="104250">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1"/>
          <p:cNvSpPr txBox="1"/>
          <p:nvPr>
            <p:ph idx="1" type="body"/>
          </p:nvPr>
        </p:nvSpPr>
        <p:spPr>
          <a:xfrm>
            <a:off x="311701" y="1152475"/>
            <a:ext cx="8520600" cy="3416400"/>
          </a:xfrm>
          <a:prstGeom prst="rect">
            <a:avLst/>
          </a:prstGeom>
          <a:noFill/>
          <a:ln>
            <a:noFill/>
          </a:ln>
        </p:spPr>
        <p:txBody>
          <a:bodyPr anchorCtr="0" anchor="t" bIns="104250" lIns="104250" spcFirstLastPara="1" rIns="104250" wrap="square" tIns="104250">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088" u="none" cap="none" strike="noStrike">
                <a:solidFill>
                  <a:schemeClr val="dk2"/>
                </a:solidFill>
                <a:latin typeface="Arial"/>
                <a:ea typeface="Arial"/>
                <a:cs typeface="Arial"/>
                <a:sym typeface="Arial"/>
              </a:defRPr>
            </a:lvl9pPr>
          </a:lstStyle>
          <a:p/>
        </p:txBody>
      </p:sp>
      <p:sp>
        <p:nvSpPr>
          <p:cNvPr id="8" name="Google Shape;8;p21"/>
          <p:cNvSpPr txBox="1"/>
          <p:nvPr>
            <p:ph idx="12" type="sldNum"/>
          </p:nvPr>
        </p:nvSpPr>
        <p:spPr>
          <a:xfrm>
            <a:off x="8472458" y="4663217"/>
            <a:ext cx="548700" cy="393600"/>
          </a:xfrm>
          <a:prstGeom prst="rect">
            <a:avLst/>
          </a:prstGeom>
          <a:noFill/>
          <a:ln>
            <a:noFill/>
          </a:ln>
        </p:spPr>
        <p:txBody>
          <a:bodyPr anchorCtr="0" anchor="ctr" bIns="104250" lIns="104250" spcFirstLastPara="1" rIns="104250" wrap="square" tIns="104250">
            <a:normAutofit/>
          </a:bodyPr>
          <a:lstStyle>
            <a:lvl1pPr indent="0" lvl="0"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748"/>
              <a:buFont typeface="Arial"/>
              <a:buNone/>
              <a:defRPr b="0" i="0" sz="748"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jpg"/><Relationship Id="rId5" Type="http://schemas.openxmlformats.org/officeDocument/2006/relationships/image" Target="../media/image10.png"/><Relationship Id="rId6" Type="http://schemas.openxmlformats.org/officeDocument/2006/relationships/image" Target="../media/image6.png"/><Relationship Id="rId7"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7.png"/><Relationship Id="rId5" Type="http://schemas.openxmlformats.org/officeDocument/2006/relationships/image" Target="../media/image9.png"/><Relationship Id="rId6"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www.gov.uk/government/collections/the-mid-tier-contract" TargetMode="External"/><Relationship Id="rId4" Type="http://schemas.openxmlformats.org/officeDocument/2006/relationships/hyperlink" Target="https://www.ncsc.gov.uk/collection/supply-chain-security" TargetMode="External"/><Relationship Id="rId5"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gov.uk/government/publications/ppn-0323-standard-selection-questionnaire-sq"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www.gov.uk/government/publications/ppn-0323-standard-selection-questionnaire-sq" TargetMode="External"/><Relationship Id="rId4" Type="http://schemas.openxmlformats.org/officeDocument/2006/relationships/hyperlink" Target="mailto:Naomi.Clarke@gpa.gov.u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www.gov.uk/find-tender"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5"/>
          <p:cNvSpPr/>
          <p:nvPr/>
        </p:nvSpPr>
        <p:spPr>
          <a:xfrm>
            <a:off x="0" y="0"/>
            <a:ext cx="9152100" cy="2657400"/>
          </a:xfrm>
          <a:prstGeom prst="rect">
            <a:avLst/>
          </a:prstGeom>
          <a:solidFill>
            <a:srgbClr val="20505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 name="Google Shape;46;p5"/>
          <p:cNvSpPr/>
          <p:nvPr/>
        </p:nvSpPr>
        <p:spPr>
          <a:xfrm>
            <a:off x="6431151" y="1668331"/>
            <a:ext cx="2397000" cy="15873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7" name="Google Shape;47;p5"/>
          <p:cNvSpPr txBox="1"/>
          <p:nvPr/>
        </p:nvSpPr>
        <p:spPr>
          <a:xfrm>
            <a:off x="365675" y="1444051"/>
            <a:ext cx="5793000" cy="461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lang="en-US" sz="3000">
                <a:solidFill>
                  <a:schemeClr val="lt1"/>
                </a:solidFill>
              </a:rPr>
              <a:t>GovPass Market Engagement</a:t>
            </a:r>
            <a:endParaRPr b="0" i="0" sz="1400" u="none" cap="none" strike="noStrike">
              <a:solidFill>
                <a:srgbClr val="000000"/>
              </a:solidFill>
              <a:latin typeface="Arial"/>
              <a:ea typeface="Arial"/>
              <a:cs typeface="Arial"/>
              <a:sym typeface="Arial"/>
            </a:endParaRPr>
          </a:p>
        </p:txBody>
      </p:sp>
      <p:sp>
        <p:nvSpPr>
          <p:cNvPr id="48" name="Google Shape;48;p5"/>
          <p:cNvSpPr txBox="1"/>
          <p:nvPr/>
        </p:nvSpPr>
        <p:spPr>
          <a:xfrm>
            <a:off x="371673" y="1905758"/>
            <a:ext cx="5781000" cy="277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800"/>
              <a:buFont typeface="Arial"/>
              <a:buNone/>
            </a:pPr>
            <a:r>
              <a:rPr lang="en-US" sz="1800">
                <a:solidFill>
                  <a:schemeClr val="lt1"/>
                </a:solidFill>
              </a:rPr>
              <a:t>14th December 2023</a:t>
            </a:r>
            <a:endParaRPr b="0" i="0" sz="1400" u="none" cap="none" strike="noStrike">
              <a:solidFill>
                <a:srgbClr val="000000"/>
              </a:solidFill>
              <a:latin typeface="Arial"/>
              <a:ea typeface="Arial"/>
              <a:cs typeface="Arial"/>
              <a:sym typeface="Arial"/>
            </a:endParaRPr>
          </a:p>
        </p:txBody>
      </p:sp>
      <p:pic>
        <p:nvPicPr>
          <p:cNvPr id="49" name="Google Shape;49;p5"/>
          <p:cNvPicPr preferRelativeResize="0"/>
          <p:nvPr/>
        </p:nvPicPr>
        <p:blipFill rotWithShape="1">
          <a:blip r:embed="rId3">
            <a:alphaModFix/>
          </a:blip>
          <a:srcRect b="0" l="0" r="0" t="0"/>
          <a:stretch/>
        </p:blipFill>
        <p:spPr>
          <a:xfrm>
            <a:off x="7491450" y="346624"/>
            <a:ext cx="1187850" cy="1006737"/>
          </a:xfrm>
          <a:prstGeom prst="rect">
            <a:avLst/>
          </a:prstGeom>
          <a:noFill/>
          <a:ln>
            <a:noFill/>
          </a:ln>
        </p:spPr>
      </p:pic>
      <p:sp>
        <p:nvSpPr>
          <p:cNvPr id="50" name="Google Shape;50;p5"/>
          <p:cNvSpPr txBox="1"/>
          <p:nvPr/>
        </p:nvSpPr>
        <p:spPr>
          <a:xfrm>
            <a:off x="7170911" y="3991226"/>
            <a:ext cx="1172100" cy="184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20505F"/>
                </a:solidFill>
                <a:highlight>
                  <a:srgbClr val="FFFFFF"/>
                </a:highlight>
                <a:latin typeface="Arial"/>
                <a:ea typeface="Arial"/>
                <a:cs typeface="Arial"/>
                <a:sym typeface="Arial"/>
              </a:rPr>
              <a:t>Picture box</a:t>
            </a:r>
            <a:endParaRPr b="0" i="0" sz="1600" u="none" cap="none" strike="noStrike">
              <a:solidFill>
                <a:srgbClr val="20505F"/>
              </a:solidFill>
              <a:latin typeface="Arial"/>
              <a:ea typeface="Arial"/>
              <a:cs typeface="Arial"/>
              <a:sym typeface="Arial"/>
            </a:endParaRPr>
          </a:p>
        </p:txBody>
      </p:sp>
      <p:sp>
        <p:nvSpPr>
          <p:cNvPr id="51" name="Google Shape;51;p5"/>
          <p:cNvSpPr/>
          <p:nvPr/>
        </p:nvSpPr>
        <p:spPr>
          <a:xfrm>
            <a:off x="0" y="4984825"/>
            <a:ext cx="9144000" cy="190500"/>
          </a:xfrm>
          <a:prstGeom prst="rect">
            <a:avLst/>
          </a:prstGeom>
          <a:solidFill>
            <a:srgbClr val="20505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descr="Blank Image.jpg" id="52" name="Google Shape;52;p5"/>
          <p:cNvPicPr preferRelativeResize="0"/>
          <p:nvPr/>
        </p:nvPicPr>
        <p:blipFill rotWithShape="1">
          <a:blip r:embed="rId4">
            <a:alphaModFix/>
          </a:blip>
          <a:srcRect b="0" l="0" r="0" t="0"/>
          <a:stretch/>
        </p:blipFill>
        <p:spPr>
          <a:xfrm>
            <a:off x="6562496" y="1799723"/>
            <a:ext cx="2128584" cy="1382706"/>
          </a:xfrm>
          <a:prstGeom prst="rect">
            <a:avLst/>
          </a:prstGeom>
          <a:noFill/>
          <a:ln>
            <a:noFill/>
          </a:ln>
        </p:spPr>
      </p:pic>
      <p:sp>
        <p:nvSpPr>
          <p:cNvPr id="53" name="Google Shape;53;p5"/>
          <p:cNvSpPr txBox="1"/>
          <p:nvPr/>
        </p:nvSpPr>
        <p:spPr>
          <a:xfrm>
            <a:off x="7043611" y="2369576"/>
            <a:ext cx="1172100" cy="184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20505F"/>
                </a:solidFill>
                <a:highlight>
                  <a:srgbClr val="FFFFFF"/>
                </a:highlight>
                <a:latin typeface="Arial"/>
                <a:ea typeface="Arial"/>
                <a:cs typeface="Arial"/>
                <a:sym typeface="Arial"/>
              </a:rPr>
              <a:t>Picture box</a:t>
            </a:r>
            <a:endParaRPr b="0" i="0" sz="1600" u="none" cap="none" strike="noStrike">
              <a:solidFill>
                <a:srgbClr val="20505F"/>
              </a:solidFill>
              <a:latin typeface="Arial"/>
              <a:ea typeface="Arial"/>
              <a:cs typeface="Arial"/>
              <a:sym typeface="Arial"/>
            </a:endParaRPr>
          </a:p>
        </p:txBody>
      </p:sp>
      <p:pic>
        <p:nvPicPr>
          <p:cNvPr id="54" name="Google Shape;54;p5"/>
          <p:cNvPicPr preferRelativeResize="0"/>
          <p:nvPr/>
        </p:nvPicPr>
        <p:blipFill>
          <a:blip r:embed="rId5">
            <a:alphaModFix/>
          </a:blip>
          <a:stretch>
            <a:fillRect/>
          </a:stretch>
        </p:blipFill>
        <p:spPr>
          <a:xfrm>
            <a:off x="648125" y="2657398"/>
            <a:ext cx="5333222" cy="2343699"/>
          </a:xfrm>
          <a:prstGeom prst="rect">
            <a:avLst/>
          </a:prstGeom>
          <a:noFill/>
          <a:ln>
            <a:noFill/>
          </a:ln>
        </p:spPr>
      </p:pic>
      <p:pic>
        <p:nvPicPr>
          <p:cNvPr id="55" name="Google Shape;55;p5"/>
          <p:cNvPicPr preferRelativeResize="0"/>
          <p:nvPr/>
        </p:nvPicPr>
        <p:blipFill>
          <a:blip r:embed="rId6">
            <a:alphaModFix/>
          </a:blip>
          <a:stretch>
            <a:fillRect/>
          </a:stretch>
        </p:blipFill>
        <p:spPr>
          <a:xfrm>
            <a:off x="6198038" y="1519000"/>
            <a:ext cx="2857500" cy="1885950"/>
          </a:xfrm>
          <a:prstGeom prst="rect">
            <a:avLst/>
          </a:prstGeom>
          <a:noFill/>
          <a:ln>
            <a:noFill/>
          </a:ln>
        </p:spPr>
      </p:pic>
      <p:pic>
        <p:nvPicPr>
          <p:cNvPr id="56" name="Google Shape;56;p5"/>
          <p:cNvPicPr preferRelativeResize="0"/>
          <p:nvPr/>
        </p:nvPicPr>
        <p:blipFill rotWithShape="1">
          <a:blip r:embed="rId7">
            <a:alphaModFix/>
          </a:blip>
          <a:srcRect b="0" l="22112" r="7534" t="0"/>
          <a:stretch/>
        </p:blipFill>
        <p:spPr>
          <a:xfrm>
            <a:off x="6480686" y="3441438"/>
            <a:ext cx="2297939" cy="13575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6"/>
          <p:cNvSpPr/>
          <p:nvPr/>
        </p:nvSpPr>
        <p:spPr>
          <a:xfrm>
            <a:off x="0" y="0"/>
            <a:ext cx="9144000" cy="5143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32" name="Google Shape;132;p16"/>
          <p:cNvPicPr preferRelativeResize="0"/>
          <p:nvPr/>
        </p:nvPicPr>
        <p:blipFill rotWithShape="1">
          <a:blip r:embed="rId3">
            <a:alphaModFix/>
          </a:blip>
          <a:srcRect b="0" l="0" r="0" t="0"/>
          <a:stretch/>
        </p:blipFill>
        <p:spPr>
          <a:xfrm>
            <a:off x="7530650" y="353049"/>
            <a:ext cx="1187850" cy="1006737"/>
          </a:xfrm>
          <a:prstGeom prst="rect">
            <a:avLst/>
          </a:prstGeom>
          <a:noFill/>
          <a:ln>
            <a:noFill/>
          </a:ln>
        </p:spPr>
      </p:pic>
      <p:grpSp>
        <p:nvGrpSpPr>
          <p:cNvPr id="133" name="Google Shape;133;p16"/>
          <p:cNvGrpSpPr/>
          <p:nvPr/>
        </p:nvGrpSpPr>
        <p:grpSpPr>
          <a:xfrm>
            <a:off x="576500" y="4410825"/>
            <a:ext cx="2551125" cy="510725"/>
            <a:chOff x="424100" y="4410825"/>
            <a:chExt cx="2551125" cy="510725"/>
          </a:xfrm>
        </p:grpSpPr>
        <p:pic>
          <p:nvPicPr>
            <p:cNvPr id="134" name="Google Shape;134;p16"/>
            <p:cNvPicPr preferRelativeResize="0"/>
            <p:nvPr/>
          </p:nvPicPr>
          <p:blipFill rotWithShape="1">
            <a:blip r:embed="rId4">
              <a:alphaModFix/>
            </a:blip>
            <a:srcRect b="0" l="0" r="0" t="0"/>
            <a:stretch/>
          </p:blipFill>
          <p:spPr>
            <a:xfrm>
              <a:off x="424100" y="4410825"/>
              <a:ext cx="421625" cy="421625"/>
            </a:xfrm>
            <a:prstGeom prst="rect">
              <a:avLst/>
            </a:prstGeom>
            <a:noFill/>
            <a:ln>
              <a:noFill/>
            </a:ln>
          </p:spPr>
        </p:pic>
        <p:sp>
          <p:nvSpPr>
            <p:cNvPr id="135" name="Google Shape;135;p16"/>
            <p:cNvSpPr txBox="1"/>
            <p:nvPr/>
          </p:nvSpPr>
          <p:spPr>
            <a:xfrm>
              <a:off x="793925" y="4598450"/>
              <a:ext cx="2181300" cy="32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lt1"/>
                  </a:solidFill>
                  <a:latin typeface="Arial"/>
                  <a:ea typeface="Arial"/>
                  <a:cs typeface="Arial"/>
                  <a:sym typeface="Arial"/>
                </a:rPr>
                <a:t>gov.uk…/government-property-agency</a:t>
              </a:r>
              <a:endParaRPr b="0" i="0" sz="900" u="none" cap="none" strike="noStrike">
                <a:solidFill>
                  <a:schemeClr val="lt1"/>
                </a:solidFill>
                <a:latin typeface="Arial"/>
                <a:ea typeface="Arial"/>
                <a:cs typeface="Arial"/>
                <a:sym typeface="Arial"/>
              </a:endParaRPr>
            </a:p>
          </p:txBody>
        </p:sp>
      </p:grpSp>
      <p:grpSp>
        <p:nvGrpSpPr>
          <p:cNvPr id="136" name="Google Shape;136;p16"/>
          <p:cNvGrpSpPr/>
          <p:nvPr/>
        </p:nvGrpSpPr>
        <p:grpSpPr>
          <a:xfrm>
            <a:off x="4017200" y="4411125"/>
            <a:ext cx="2222225" cy="510425"/>
            <a:chOff x="3483800" y="4411125"/>
            <a:chExt cx="2222225" cy="510425"/>
          </a:xfrm>
        </p:grpSpPr>
        <p:pic>
          <p:nvPicPr>
            <p:cNvPr id="137" name="Google Shape;137;p16"/>
            <p:cNvPicPr preferRelativeResize="0"/>
            <p:nvPr/>
          </p:nvPicPr>
          <p:blipFill rotWithShape="1">
            <a:blip r:embed="rId5">
              <a:alphaModFix/>
            </a:blip>
            <a:srcRect b="0" l="0" r="0" t="0"/>
            <a:stretch/>
          </p:blipFill>
          <p:spPr>
            <a:xfrm>
              <a:off x="3483800" y="4411125"/>
              <a:ext cx="421625" cy="421625"/>
            </a:xfrm>
            <a:prstGeom prst="rect">
              <a:avLst/>
            </a:prstGeom>
            <a:noFill/>
            <a:ln>
              <a:noFill/>
            </a:ln>
          </p:spPr>
        </p:pic>
        <p:sp>
          <p:nvSpPr>
            <p:cNvPr id="138" name="Google Shape;138;p16"/>
            <p:cNvSpPr txBox="1"/>
            <p:nvPr/>
          </p:nvSpPr>
          <p:spPr>
            <a:xfrm>
              <a:off x="3905425" y="4598450"/>
              <a:ext cx="1800600" cy="32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lt1"/>
                  </a:solidFill>
                  <a:latin typeface="Arial"/>
                  <a:ea typeface="Arial"/>
                  <a:cs typeface="Arial"/>
                  <a:sym typeface="Arial"/>
                </a:rPr>
                <a:t>/government-property-agency</a:t>
              </a:r>
              <a:endParaRPr b="0" i="0" sz="900" u="none" cap="none" strike="noStrike">
                <a:solidFill>
                  <a:schemeClr val="lt1"/>
                </a:solidFill>
                <a:latin typeface="Arial"/>
                <a:ea typeface="Arial"/>
                <a:cs typeface="Arial"/>
                <a:sym typeface="Arial"/>
              </a:endParaRPr>
            </a:p>
          </p:txBody>
        </p:sp>
      </p:grpSp>
      <p:grpSp>
        <p:nvGrpSpPr>
          <p:cNvPr id="139" name="Google Shape;139;p16"/>
          <p:cNvGrpSpPr/>
          <p:nvPr/>
        </p:nvGrpSpPr>
        <p:grpSpPr>
          <a:xfrm>
            <a:off x="7019175" y="4436974"/>
            <a:ext cx="1723100" cy="484576"/>
            <a:chOff x="6180975" y="4436974"/>
            <a:chExt cx="1723100" cy="484576"/>
          </a:xfrm>
        </p:grpSpPr>
        <p:pic>
          <p:nvPicPr>
            <p:cNvPr id="140" name="Google Shape;140;p16"/>
            <p:cNvPicPr preferRelativeResize="0"/>
            <p:nvPr/>
          </p:nvPicPr>
          <p:blipFill rotWithShape="1">
            <a:blip r:embed="rId6">
              <a:alphaModFix/>
            </a:blip>
            <a:srcRect b="0" l="0" r="0" t="0"/>
            <a:stretch/>
          </p:blipFill>
          <p:spPr>
            <a:xfrm>
              <a:off x="6180975" y="4436974"/>
              <a:ext cx="477105" cy="387625"/>
            </a:xfrm>
            <a:prstGeom prst="rect">
              <a:avLst/>
            </a:prstGeom>
            <a:noFill/>
            <a:ln>
              <a:noFill/>
            </a:ln>
          </p:spPr>
        </p:pic>
        <p:sp>
          <p:nvSpPr>
            <p:cNvPr id="141" name="Google Shape;141;p16"/>
            <p:cNvSpPr txBox="1"/>
            <p:nvPr/>
          </p:nvSpPr>
          <p:spPr>
            <a:xfrm>
              <a:off x="6541775" y="4598450"/>
              <a:ext cx="1362300" cy="32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lt1"/>
                  </a:solidFill>
                  <a:latin typeface="Arial"/>
                  <a:ea typeface="Arial"/>
                  <a:cs typeface="Arial"/>
                  <a:sym typeface="Arial"/>
                </a:rPr>
                <a:t>@UKGovPropAgency</a:t>
              </a:r>
              <a:endParaRPr b="0" i="0" sz="900" u="none" cap="none" strike="noStrike">
                <a:solidFill>
                  <a:schemeClr val="lt1"/>
                </a:solidFill>
                <a:latin typeface="Arial"/>
                <a:ea typeface="Arial"/>
                <a:cs typeface="Arial"/>
                <a:sym typeface="Arial"/>
              </a:endParaRPr>
            </a:p>
          </p:txBody>
        </p:sp>
      </p:grpSp>
      <p:sp>
        <p:nvSpPr>
          <p:cNvPr id="142" name="Google Shape;142;p16"/>
          <p:cNvSpPr txBox="1"/>
          <p:nvPr/>
        </p:nvSpPr>
        <p:spPr>
          <a:xfrm>
            <a:off x="3168900" y="2140125"/>
            <a:ext cx="2806200" cy="62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lt1"/>
                </a:solidFill>
              </a:rPr>
              <a:t>Thank you for attending</a:t>
            </a:r>
            <a:endParaRPr sz="18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7"/>
          <p:cNvSpPr/>
          <p:nvPr/>
        </p:nvSpPr>
        <p:spPr>
          <a:xfrm>
            <a:off x="0" y="-1"/>
            <a:ext cx="9144000" cy="516467"/>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2" name="Google Shape;62;p7"/>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800" u="none" cap="none" strike="noStrike">
                <a:solidFill>
                  <a:schemeClr val="lt1"/>
                </a:solidFill>
                <a:latin typeface="Arial"/>
                <a:ea typeface="Arial"/>
                <a:cs typeface="Arial"/>
                <a:sym typeface="Arial"/>
              </a:rPr>
              <a:t>GPA strategy and narrative</a:t>
            </a:r>
            <a:r>
              <a:rPr b="0" i="0" lang="en-US" sz="1600" u="none" cap="none" strike="noStrike">
                <a:solidFill>
                  <a:schemeClr val="lt1"/>
                </a:solidFill>
                <a:latin typeface="Arial"/>
                <a:ea typeface="Arial"/>
                <a:cs typeface="Arial"/>
                <a:sym typeface="Arial"/>
              </a:rPr>
              <a:t> </a:t>
            </a:r>
            <a:endParaRPr b="0" i="0" sz="1600" u="none" cap="none" strike="noStrike">
              <a:solidFill>
                <a:srgbClr val="000000"/>
              </a:solidFill>
              <a:latin typeface="Arial"/>
              <a:ea typeface="Arial"/>
              <a:cs typeface="Arial"/>
              <a:sym typeface="Arial"/>
            </a:endParaRPr>
          </a:p>
        </p:txBody>
      </p:sp>
      <p:sp>
        <p:nvSpPr>
          <p:cNvPr id="63" name="Google Shape;63;p7"/>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4" name="Google Shape;64;p7"/>
          <p:cNvSpPr txBox="1"/>
          <p:nvPr/>
        </p:nvSpPr>
        <p:spPr>
          <a:xfrm>
            <a:off x="96300" y="651575"/>
            <a:ext cx="8951400" cy="3442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100"/>
              <a:buFont typeface="Arial"/>
              <a:buNone/>
            </a:pPr>
            <a:r>
              <a:rPr b="0" i="0" lang="en-US" sz="1200" u="none" cap="none" strike="noStrike">
                <a:solidFill>
                  <a:schemeClr val="dk1"/>
                </a:solidFill>
                <a:latin typeface="Arial"/>
                <a:ea typeface="Arial"/>
                <a:cs typeface="Arial"/>
                <a:sym typeface="Arial"/>
              </a:rPr>
              <a:t>GPA is a public sector property holding company creating great places to work for civil servants.</a:t>
            </a:r>
            <a:endParaRPr b="0" i="0" sz="1200" u="none" cap="none" strike="noStrike">
              <a:solidFill>
                <a:schemeClr val="dk1"/>
              </a:solidFill>
              <a:latin typeface="Arial"/>
              <a:ea typeface="Arial"/>
              <a:cs typeface="Arial"/>
              <a:sym typeface="Arial"/>
            </a:endParaRPr>
          </a:p>
          <a:p>
            <a:pPr indent="-304800" lvl="0" marL="596900" marR="0" rtl="0" algn="l">
              <a:lnSpc>
                <a:spcPct val="115000"/>
              </a:lnSpc>
              <a:spcBef>
                <a:spcPts val="10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We define the strategy, and deliver outcomes, for the Government’s office and warehouse portfolios. </a:t>
            </a:r>
            <a:endParaRPr b="0" i="0" sz="1200" u="none" cap="none" strike="noStrike">
              <a:solidFill>
                <a:schemeClr val="dk1"/>
              </a:solidFill>
              <a:latin typeface="Arial"/>
              <a:ea typeface="Arial"/>
              <a:cs typeface="Arial"/>
              <a:sym typeface="Arial"/>
            </a:endParaRPr>
          </a:p>
          <a:p>
            <a:pPr indent="-304800" lvl="0" marL="596900" marR="0" rtl="0" algn="l">
              <a:lnSpc>
                <a:spcPct val="115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We act as the single landlord for our government department clients.</a:t>
            </a:r>
            <a:endParaRPr b="0" i="0" sz="1200" u="none" cap="none" strike="noStrike">
              <a:solidFill>
                <a:schemeClr val="dk1"/>
              </a:solidFill>
              <a:latin typeface="Arial"/>
              <a:ea typeface="Arial"/>
              <a:cs typeface="Arial"/>
              <a:sym typeface="Arial"/>
            </a:endParaRPr>
          </a:p>
          <a:p>
            <a:pPr indent="-304800" lvl="0" marL="596900" marR="0" rtl="0" algn="l">
              <a:lnSpc>
                <a:spcPct val="115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We provide workplace services to our clients, where required.</a:t>
            </a:r>
            <a:endParaRPr b="0" i="0" sz="1200" u="none" cap="none" strike="noStrike">
              <a:solidFill>
                <a:schemeClr val="dk1"/>
              </a:solidFill>
              <a:latin typeface="Arial"/>
              <a:ea typeface="Arial"/>
              <a:cs typeface="Arial"/>
              <a:sym typeface="Arial"/>
            </a:endParaRPr>
          </a:p>
          <a:p>
            <a:pPr indent="-304800" lvl="0" marL="596900" marR="0" rtl="0" algn="l">
              <a:lnSpc>
                <a:spcPct val="115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Using our civil service know-how and commercial expertise, we are transforming the estate to be shared, sustainable and provide value for money.</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100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GPA has developed a 10 year strategy, covering the period 2020-30. Over this timescale we expect to transform the way the general purpose government estate supports public service delivery by: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Improving the experience of the workplace for civil servants;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Enabling increased working across departmental boundaries within the public sector;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Supporting moves from London to the nations and regions of the UK;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Taking a locality planning approach to optimise the government estate, and working with local authorities to embed our contribution to place-making;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Responding to the changes in ways of working being accelerated as a result of responses to COVID-19; and </a:t>
            </a:r>
            <a:endParaRPr b="0" i="0" sz="1200" u="none" cap="none" strike="noStrike">
              <a:solidFill>
                <a:schemeClr val="dk1"/>
              </a:solidFill>
              <a:latin typeface="Arial"/>
              <a:ea typeface="Arial"/>
              <a:cs typeface="Arial"/>
              <a:sym typeface="Arial"/>
            </a:endParaRPr>
          </a:p>
          <a:p>
            <a:pPr indent="-304800" lvl="0" marL="457200" marR="0" rtl="0" algn="l">
              <a:lnSpc>
                <a:spcPct val="100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Improving the sustainability and condition of the estate. </a:t>
            </a:r>
            <a:endParaRPr b="1" i="0" sz="1200" u="none" cap="none" strike="noStrike">
              <a:solidFill>
                <a:srgbClr val="FF0000"/>
              </a:solidFill>
              <a:latin typeface="Arial"/>
              <a:ea typeface="Arial"/>
              <a:cs typeface="Arial"/>
              <a:sym typeface="Arial"/>
            </a:endParaRPr>
          </a:p>
        </p:txBody>
      </p:sp>
      <p:pic>
        <p:nvPicPr>
          <p:cNvPr id="65" name="Google Shape;65;p7"/>
          <p:cNvPicPr preferRelativeResize="0"/>
          <p:nvPr/>
        </p:nvPicPr>
        <p:blipFill>
          <a:blip r:embed="rId3">
            <a:alphaModFix/>
          </a:blip>
          <a:stretch>
            <a:fillRect/>
          </a:stretch>
        </p:blipFill>
        <p:spPr>
          <a:xfrm>
            <a:off x="7034050" y="4025775"/>
            <a:ext cx="2109952" cy="9272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2a1fa7ab8d0_0_0"/>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71" name="Google Shape;71;g2a1fa7ab8d0_0_0"/>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GovPass Background</a:t>
            </a:r>
            <a:endParaRPr b="0" i="0" sz="1600" u="none" cap="none" strike="noStrike">
              <a:solidFill>
                <a:srgbClr val="000000"/>
              </a:solidFill>
              <a:latin typeface="Arial"/>
              <a:ea typeface="Arial"/>
              <a:cs typeface="Arial"/>
              <a:sym typeface="Arial"/>
            </a:endParaRPr>
          </a:p>
        </p:txBody>
      </p:sp>
      <p:sp>
        <p:nvSpPr>
          <p:cNvPr id="72" name="Google Shape;72;g2a1fa7ab8d0_0_0"/>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73" name="Google Shape;73;g2a1fa7ab8d0_0_0"/>
          <p:cNvSpPr txBox="1"/>
          <p:nvPr/>
        </p:nvSpPr>
        <p:spPr>
          <a:xfrm>
            <a:off x="96300" y="589500"/>
            <a:ext cx="8951400" cy="4382100"/>
          </a:xfrm>
          <a:prstGeom prst="rect">
            <a:avLst/>
          </a:prstGeom>
          <a:noFill/>
          <a:ln>
            <a:noFill/>
          </a:ln>
        </p:spPr>
        <p:txBody>
          <a:bodyPr anchorCtr="0" anchor="t" bIns="45700" lIns="91425" spcFirstLastPara="1" rIns="91425" wrap="square" tIns="45700">
            <a:spAutoFit/>
          </a:bodyPr>
          <a:lstStyle/>
          <a:p>
            <a:pPr indent="0" lvl="0" marL="0" rtl="0" algn="l">
              <a:lnSpc>
                <a:spcPct val="115000"/>
              </a:lnSpc>
              <a:spcBef>
                <a:spcPts val="0"/>
              </a:spcBef>
              <a:spcAft>
                <a:spcPts val="0"/>
              </a:spcAft>
              <a:buClr>
                <a:schemeClr val="dk1"/>
              </a:buClr>
              <a:buSzPts val="1100"/>
              <a:buFont typeface="Arial"/>
              <a:buNone/>
            </a:pPr>
            <a:r>
              <a:rPr b="1" lang="en-US" sz="1100">
                <a:solidFill>
                  <a:schemeClr val="dk1"/>
                </a:solidFill>
              </a:rPr>
              <a:t>Strategic Context</a:t>
            </a:r>
            <a:endParaRPr b="1" sz="11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200">
                <a:solidFill>
                  <a:schemeClr val="dk1"/>
                </a:solidFill>
              </a:rPr>
              <a:t>‘One Estate’ is a core component of the Civil Service Interoperability Programme and is an enabler for Civil Service Reform</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200">
                <a:solidFill>
                  <a:schemeClr val="dk1"/>
                </a:solidFill>
              </a:rPr>
              <a:t>Civil Service Operations Board (CSOB) has mandated that Government departments should adopt common property technology (PropTech) to create interoperable buildings that support mobile working - flexible estate supporting flexible working</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b="1" lang="en-US" sz="1200">
                <a:solidFill>
                  <a:schemeClr val="dk1"/>
                </a:solidFill>
              </a:rPr>
              <a:t>GovPass</a:t>
            </a:r>
            <a:r>
              <a:rPr lang="en-US" sz="1200">
                <a:solidFill>
                  <a:schemeClr val="dk1"/>
                </a:solidFill>
              </a:rPr>
              <a:t> is part of a range of </a:t>
            </a:r>
            <a:r>
              <a:rPr b="1" lang="en-US" sz="1200">
                <a:solidFill>
                  <a:schemeClr val="dk1"/>
                </a:solidFill>
              </a:rPr>
              <a:t>GPA PropTech</a:t>
            </a:r>
            <a:r>
              <a:rPr lang="en-US" sz="1200">
                <a:solidFill>
                  <a:schemeClr val="dk1"/>
                </a:solidFill>
              </a:rPr>
              <a:t> services supporting interoperability including </a:t>
            </a:r>
            <a:r>
              <a:rPr b="1" lang="en-US" sz="1200">
                <a:solidFill>
                  <a:schemeClr val="dk1"/>
                </a:solidFill>
              </a:rPr>
              <a:t>Single Building Shared Networks</a:t>
            </a:r>
            <a:r>
              <a:rPr lang="en-US" sz="1200">
                <a:solidFill>
                  <a:schemeClr val="dk1"/>
                </a:solidFill>
              </a:rPr>
              <a:t>, </a:t>
            </a:r>
            <a:r>
              <a:rPr b="1" lang="en-US" sz="1200">
                <a:solidFill>
                  <a:schemeClr val="dk1"/>
                </a:solidFill>
              </a:rPr>
              <a:t>GovWifi</a:t>
            </a:r>
            <a:r>
              <a:rPr lang="en-US" sz="1200">
                <a:solidFill>
                  <a:schemeClr val="dk1"/>
                </a:solidFill>
              </a:rPr>
              <a:t>, </a:t>
            </a:r>
            <a:r>
              <a:rPr b="1" lang="en-US" sz="1200">
                <a:solidFill>
                  <a:schemeClr val="dk1"/>
                </a:solidFill>
              </a:rPr>
              <a:t>GovPrint</a:t>
            </a:r>
            <a:r>
              <a:rPr lang="en-US" sz="1200">
                <a:solidFill>
                  <a:schemeClr val="dk1"/>
                </a:solidFill>
              </a:rPr>
              <a:t>, </a:t>
            </a:r>
            <a:r>
              <a:rPr b="1" lang="en-US" sz="1200">
                <a:solidFill>
                  <a:schemeClr val="dk1"/>
                </a:solidFill>
              </a:rPr>
              <a:t>Space Booking</a:t>
            </a:r>
            <a:r>
              <a:rPr lang="en-US" sz="1200">
                <a:solidFill>
                  <a:schemeClr val="dk1"/>
                </a:solidFill>
              </a:rPr>
              <a:t> and </a:t>
            </a:r>
            <a:r>
              <a:rPr b="1" lang="en-US" sz="1200">
                <a:solidFill>
                  <a:schemeClr val="dk1"/>
                </a:solidFill>
              </a:rPr>
              <a:t>Audio Visual Standards.</a:t>
            </a:r>
            <a:br>
              <a:rPr b="1" lang="en-US" sz="1200">
                <a:solidFill>
                  <a:schemeClr val="dk1"/>
                </a:solidFill>
              </a:rPr>
            </a:br>
            <a:endParaRPr b="1"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200">
                <a:solidFill>
                  <a:schemeClr val="dk1"/>
                </a:solidFill>
              </a:rPr>
              <a:t>The ability for civil servants to easily access the government estate is a core requirement to allow civil servants to work flexibly.</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rPr lang="en-US" sz="1200">
                <a:solidFill>
                  <a:schemeClr val="dk1"/>
                </a:solidFill>
              </a:rPr>
              <a:t>The </a:t>
            </a:r>
            <a:r>
              <a:rPr b="1" lang="en-US" sz="1200">
                <a:solidFill>
                  <a:schemeClr val="dk1"/>
                </a:solidFill>
              </a:rPr>
              <a:t>GovPass</a:t>
            </a:r>
            <a:r>
              <a:rPr lang="en-US" sz="1200">
                <a:solidFill>
                  <a:schemeClr val="dk1"/>
                </a:solidFill>
              </a:rPr>
              <a:t> project commenced in 2019, as a UK Government interoperable access card available to all Civil Servants.</a:t>
            </a:r>
            <a:endParaRPr sz="1200">
              <a:solidFill>
                <a:schemeClr val="dk1"/>
              </a:solidFill>
            </a:endParaRPr>
          </a:p>
          <a:p>
            <a:pPr indent="0" lvl="0" marL="0" rtl="0" algn="l">
              <a:spcBef>
                <a:spcPts val="0"/>
              </a:spcBef>
              <a:spcAft>
                <a:spcPts val="0"/>
              </a:spcAft>
              <a:buNone/>
            </a:pPr>
            <a:r>
              <a:rPr lang="en-US" sz="1200">
                <a:solidFill>
                  <a:schemeClr val="dk1"/>
                </a:solidFill>
              </a:rPr>
              <a:t>Cabinet Office publish guidance and standards on GovPass onboarding for vendors, integrators - available on request.</a:t>
            </a:r>
            <a:endParaRPr sz="1200">
              <a:solidFill>
                <a:schemeClr val="dk1"/>
              </a:solidFill>
            </a:endParaRPr>
          </a:p>
          <a:p>
            <a:pPr indent="0" lvl="0" marL="0" rtl="0" algn="l">
              <a:spcBef>
                <a:spcPts val="0"/>
              </a:spcBef>
              <a:spcAft>
                <a:spcPts val="0"/>
              </a:spcAft>
              <a:buNone/>
            </a:pPr>
            <a:r>
              <a:rPr lang="en-US" sz="1200">
                <a:solidFill>
                  <a:schemeClr val="dk1"/>
                </a:solidFill>
              </a:rPr>
              <a:t>To date c. 48 sites have been deployed with GovPass technology with c.69,000 GovPass cards issued to Civil Servants.</a:t>
            </a:r>
            <a:endParaRPr sz="1200">
              <a:solidFill>
                <a:schemeClr val="dk1"/>
              </a:solidFill>
            </a:endParaRPr>
          </a:p>
          <a:p>
            <a:pPr indent="0" lvl="0" marL="0" rtl="0" algn="l">
              <a:spcBef>
                <a:spcPts val="0"/>
              </a:spcBef>
              <a:spcAft>
                <a:spcPts val="0"/>
              </a:spcAft>
              <a:buNone/>
            </a:pPr>
            <a:r>
              <a:rPr lang="en-US" sz="1200">
                <a:solidFill>
                  <a:schemeClr val="dk1"/>
                </a:solidFill>
              </a:rPr>
              <a:t>The GPA is rolling out GovPass to its wider Estate.</a:t>
            </a:r>
            <a:endParaRPr sz="1200">
              <a:solidFill>
                <a:schemeClr val="dk1"/>
              </a:solidFill>
            </a:endParaRPr>
          </a:p>
          <a:p>
            <a:pPr indent="0" lvl="0" marL="0" rtl="0" algn="l">
              <a:spcBef>
                <a:spcPts val="0"/>
              </a:spcBef>
              <a:spcAft>
                <a:spcPts val="0"/>
              </a:spcAft>
              <a:buNone/>
            </a:pPr>
            <a:r>
              <a:rPr lang="en-US" sz="1200">
                <a:solidFill>
                  <a:schemeClr val="dk1"/>
                </a:solidFill>
              </a:rPr>
              <a:t>Many Government departments have either adopted or plan to adopt the GovPass technology. </a:t>
            </a:r>
            <a:br>
              <a:rPr lang="en-US" sz="1200">
                <a:solidFill>
                  <a:schemeClr val="dk1"/>
                </a:solidFill>
              </a:rPr>
            </a:br>
            <a:endParaRPr sz="1200">
              <a:solidFill>
                <a:schemeClr val="dk1"/>
              </a:solidFill>
            </a:endParaRPr>
          </a:p>
          <a:p>
            <a:pPr indent="0" lvl="0" marL="0" rtl="0" algn="l">
              <a:spcBef>
                <a:spcPts val="0"/>
              </a:spcBef>
              <a:spcAft>
                <a:spcPts val="0"/>
              </a:spcAft>
              <a:buNone/>
            </a:pPr>
            <a:r>
              <a:rPr lang="en-US" sz="1200">
                <a:solidFill>
                  <a:schemeClr val="dk1"/>
                </a:solidFill>
              </a:rPr>
              <a:t>GovPass cards are interoperable with other HMG services such as: </a:t>
            </a:r>
            <a:endParaRPr sz="1200">
              <a:solidFill>
                <a:schemeClr val="dk1"/>
              </a:solidFill>
            </a:endParaRPr>
          </a:p>
          <a:p>
            <a:pPr indent="-304800" lvl="1" marL="914400" rtl="0" algn="l">
              <a:spcBef>
                <a:spcPts val="0"/>
              </a:spcBef>
              <a:spcAft>
                <a:spcPts val="0"/>
              </a:spcAft>
              <a:buClr>
                <a:schemeClr val="dk1"/>
              </a:buClr>
              <a:buSzPts val="1200"/>
              <a:buChar char="○"/>
            </a:pPr>
            <a:r>
              <a:rPr lang="en-US" sz="1200">
                <a:solidFill>
                  <a:schemeClr val="dk1"/>
                </a:solidFill>
              </a:rPr>
              <a:t>GovPrint - this uses a secure application on the card to conduct follow me printing tasks.</a:t>
            </a:r>
            <a:endParaRPr sz="1200">
              <a:solidFill>
                <a:schemeClr val="dk1"/>
              </a:solidFill>
            </a:endParaRPr>
          </a:p>
          <a:p>
            <a:pPr indent="-304800" lvl="1" marL="914400" rtl="0" algn="l">
              <a:spcBef>
                <a:spcPts val="0"/>
              </a:spcBef>
              <a:spcAft>
                <a:spcPts val="0"/>
              </a:spcAft>
              <a:buClr>
                <a:schemeClr val="dk1"/>
              </a:buClr>
              <a:buSzPts val="1200"/>
              <a:buChar char="○"/>
            </a:pPr>
            <a:r>
              <a:rPr lang="en-US" sz="1200">
                <a:solidFill>
                  <a:schemeClr val="dk1"/>
                </a:solidFill>
              </a:rPr>
              <a:t>GovPass CHECK service allows remote validation of a GovPass card state - this can be</a:t>
            </a:r>
            <a:endParaRPr sz="1200">
              <a:solidFill>
                <a:schemeClr val="dk1"/>
              </a:solidFill>
            </a:endParaRPr>
          </a:p>
          <a:p>
            <a:pPr indent="0" lvl="0" marL="914400" rtl="0" algn="l">
              <a:spcBef>
                <a:spcPts val="0"/>
              </a:spcBef>
              <a:spcAft>
                <a:spcPts val="0"/>
              </a:spcAft>
              <a:buNone/>
            </a:pPr>
            <a:r>
              <a:rPr lang="en-US" sz="1200">
                <a:solidFill>
                  <a:schemeClr val="dk1"/>
                </a:solidFill>
              </a:rPr>
              <a:t>achieved either via a phone app, web portal or directly via an electronic access control</a:t>
            </a:r>
            <a:endParaRPr sz="1200">
              <a:solidFill>
                <a:schemeClr val="dk1"/>
              </a:solidFill>
            </a:endParaRPr>
          </a:p>
          <a:p>
            <a:pPr indent="0" lvl="0" marL="914400" rtl="0" algn="l">
              <a:spcBef>
                <a:spcPts val="0"/>
              </a:spcBef>
              <a:spcAft>
                <a:spcPts val="0"/>
              </a:spcAft>
              <a:buNone/>
            </a:pPr>
            <a:r>
              <a:rPr lang="en-US" sz="1200">
                <a:solidFill>
                  <a:schemeClr val="dk1"/>
                </a:solidFill>
              </a:rPr>
              <a:t>API connection.</a:t>
            </a:r>
            <a:endParaRPr sz="12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p:txBody>
      </p:sp>
      <p:pic>
        <p:nvPicPr>
          <p:cNvPr id="74" name="Google Shape;74;g2a1fa7ab8d0_0_0"/>
          <p:cNvPicPr preferRelativeResize="0"/>
          <p:nvPr/>
        </p:nvPicPr>
        <p:blipFill>
          <a:blip r:embed="rId3">
            <a:alphaModFix/>
          </a:blip>
          <a:stretch>
            <a:fillRect/>
          </a:stretch>
        </p:blipFill>
        <p:spPr>
          <a:xfrm>
            <a:off x="7151950" y="4077575"/>
            <a:ext cx="1992049" cy="87542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2a1fa7ab8d0_0_7"/>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0" name="Google Shape;80;g2a1fa7ab8d0_0_7"/>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GovPass Requirement</a:t>
            </a:r>
            <a:endParaRPr b="0" i="0" sz="1600" u="none" cap="none" strike="noStrike">
              <a:solidFill>
                <a:srgbClr val="000000"/>
              </a:solidFill>
              <a:latin typeface="Arial"/>
              <a:ea typeface="Arial"/>
              <a:cs typeface="Arial"/>
              <a:sym typeface="Arial"/>
            </a:endParaRPr>
          </a:p>
        </p:txBody>
      </p:sp>
      <p:sp>
        <p:nvSpPr>
          <p:cNvPr id="81" name="Google Shape;81;g2a1fa7ab8d0_0_7"/>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2" name="Google Shape;82;g2a1fa7ab8d0_0_7"/>
          <p:cNvSpPr txBox="1"/>
          <p:nvPr/>
        </p:nvSpPr>
        <p:spPr>
          <a:xfrm>
            <a:off x="0" y="650400"/>
            <a:ext cx="8951400" cy="3432600"/>
          </a:xfrm>
          <a:prstGeom prst="rect">
            <a:avLst/>
          </a:prstGeom>
          <a:noFill/>
          <a:ln>
            <a:noFill/>
          </a:ln>
        </p:spPr>
        <p:txBody>
          <a:bodyPr anchorCtr="0" anchor="t" bIns="45700" lIns="91425" spcFirstLastPara="1" rIns="91425" wrap="square" tIns="45700">
            <a:spAutoFit/>
          </a:bodyPr>
          <a:lstStyle/>
          <a:p>
            <a:pPr indent="-298450" lvl="0" marL="457200" rtl="0" algn="l">
              <a:spcBef>
                <a:spcPts val="0"/>
              </a:spcBef>
              <a:spcAft>
                <a:spcPts val="0"/>
              </a:spcAft>
              <a:buClr>
                <a:schemeClr val="dk1"/>
              </a:buClr>
              <a:buSzPts val="1100"/>
              <a:buChar char="●"/>
            </a:pPr>
            <a:r>
              <a:rPr lang="en-US" sz="1100">
                <a:solidFill>
                  <a:schemeClr val="dk1"/>
                </a:solidFill>
              </a:rPr>
              <a:t>The GovPass technology is based around a MIFARE DESFire EV2 32Kb smart card.</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Card certification (Mandatory): EAL5+, requirement for supplier to provide ‘Common Criteria’ document of certification</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GovPass cards specification: CR80.30mil (762microns), tolerance +/- 1.96mil (50microns), PVC carrier, Colour: RAL 9010, Gloss finish. See part number details below.</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Alternative casings options sought, such as recycled PVC, PVC/PET polyester core composite, biodegradable. </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Compatible alternatives to be provided should EV2 32kb not be available during life of contract.</a:t>
            </a:r>
            <a:endParaRPr b="1" sz="1100">
              <a:solidFill>
                <a:schemeClr val="accent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All GovPass cards are encoded by the Cabinet Office/GPA, then pre-personalised by printing both the card number and return details utilising direct to card (DTC) printing technology. </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Cabinet Office publish guidance on GovPass card templates.</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All cards are fully personalised (Photo ID) using HMG GovPass templates - this is accomplished either centrally or at building level using 600DPI retransfer printers.</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Cabinet Office publish guidance of GovPass card printer requirements and blank pass storage/destruction.</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Holographic overplays are currently not utilised, although these security features may be added in the future as part of the final personalisation process.</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Anticipated annual card requirements c100k-120k cards.</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Minimum order quantity of 100-120k cards.</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US" sz="1100">
                <a:solidFill>
                  <a:schemeClr val="dk1"/>
                </a:solidFill>
              </a:rPr>
              <a:t>Associated Goods required: CR80.30mil blank PVC/Recycled PVC cards - non chipped required, ad hoc quantities, 600dpi retransfer printers plus consumables (such as colour ribbon and cleaning kits), Secure Access Module AV3’s.</a:t>
            </a:r>
            <a:endParaRPr sz="1100">
              <a:solidFill>
                <a:schemeClr val="dk1"/>
              </a:solidFill>
            </a:endParaRPr>
          </a:p>
          <a:p>
            <a:pPr indent="0" lvl="0" marL="0" marR="0" rtl="0" algn="l">
              <a:lnSpc>
                <a:spcPct val="100000"/>
              </a:lnSpc>
              <a:spcBef>
                <a:spcPts val="0"/>
              </a:spcBef>
              <a:spcAft>
                <a:spcPts val="0"/>
              </a:spcAft>
              <a:buNone/>
            </a:pPr>
            <a:r>
              <a:t/>
            </a:r>
            <a:endParaRPr b="1" sz="900">
              <a:solidFill>
                <a:schemeClr val="accent1"/>
              </a:solidFill>
            </a:endParaRPr>
          </a:p>
          <a:p>
            <a:pPr indent="0" lvl="0" marL="457200" rtl="0" algn="l">
              <a:spcBef>
                <a:spcPts val="0"/>
              </a:spcBef>
              <a:spcAft>
                <a:spcPts val="0"/>
              </a:spcAft>
              <a:buNone/>
            </a:pPr>
            <a:r>
              <a:t/>
            </a:r>
            <a:endParaRPr b="1" sz="1000">
              <a:solidFill>
                <a:srgbClr val="FF0000"/>
              </a:solidFill>
            </a:endParaRPr>
          </a:p>
        </p:txBody>
      </p:sp>
      <p:pic>
        <p:nvPicPr>
          <p:cNvPr id="83" name="Google Shape;83;g2a1fa7ab8d0_0_7"/>
          <p:cNvPicPr preferRelativeResize="0"/>
          <p:nvPr/>
        </p:nvPicPr>
        <p:blipFill>
          <a:blip r:embed="rId3">
            <a:alphaModFix/>
          </a:blip>
          <a:stretch>
            <a:fillRect/>
          </a:stretch>
        </p:blipFill>
        <p:spPr>
          <a:xfrm>
            <a:off x="2303575" y="4111300"/>
            <a:ext cx="2077294" cy="565200"/>
          </a:xfrm>
          <a:prstGeom prst="rect">
            <a:avLst/>
          </a:prstGeom>
          <a:noFill/>
          <a:ln>
            <a:noFill/>
          </a:ln>
        </p:spPr>
      </p:pic>
      <p:sp>
        <p:nvSpPr>
          <p:cNvPr id="84" name="Google Shape;84;g2a1fa7ab8d0_0_7"/>
          <p:cNvSpPr txBox="1"/>
          <p:nvPr/>
        </p:nvSpPr>
        <p:spPr>
          <a:xfrm>
            <a:off x="546050" y="4007175"/>
            <a:ext cx="17031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a:solidFill>
                  <a:schemeClr val="dk2"/>
                </a:solidFill>
              </a:rPr>
              <a:t>Smart Card Part Number:</a:t>
            </a:r>
            <a:endParaRPr sz="1800">
              <a:solidFill>
                <a:schemeClr val="dk2"/>
              </a:solidFill>
            </a:endParaRPr>
          </a:p>
        </p:txBody>
      </p:sp>
      <p:pic>
        <p:nvPicPr>
          <p:cNvPr id="85" name="Google Shape;85;g2a1fa7ab8d0_0_7"/>
          <p:cNvPicPr preferRelativeResize="0"/>
          <p:nvPr/>
        </p:nvPicPr>
        <p:blipFill>
          <a:blip r:embed="rId4">
            <a:alphaModFix/>
          </a:blip>
          <a:stretch>
            <a:fillRect/>
          </a:stretch>
        </p:blipFill>
        <p:spPr>
          <a:xfrm>
            <a:off x="6945491" y="4007175"/>
            <a:ext cx="2152310" cy="94582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g2a1fa7ab8d0_0_21"/>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1" name="Google Shape;91;g2a1fa7ab8d0_0_21"/>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Contract Terms</a:t>
            </a:r>
            <a:endParaRPr b="0" i="0" sz="1600" u="none" cap="none" strike="noStrike">
              <a:solidFill>
                <a:srgbClr val="000000"/>
              </a:solidFill>
              <a:latin typeface="Arial"/>
              <a:ea typeface="Arial"/>
              <a:cs typeface="Arial"/>
              <a:sym typeface="Arial"/>
            </a:endParaRPr>
          </a:p>
        </p:txBody>
      </p:sp>
      <p:sp>
        <p:nvSpPr>
          <p:cNvPr id="92" name="Google Shape;92;g2a1fa7ab8d0_0_21"/>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3" name="Google Shape;93;g2a1fa7ab8d0_0_21"/>
          <p:cNvSpPr txBox="1"/>
          <p:nvPr/>
        </p:nvSpPr>
        <p:spPr>
          <a:xfrm>
            <a:off x="96300" y="928875"/>
            <a:ext cx="8951400" cy="3478500"/>
          </a:xfrm>
          <a:prstGeom prst="rect">
            <a:avLst/>
          </a:prstGeom>
          <a:noFill/>
          <a:ln>
            <a:noFill/>
          </a:ln>
        </p:spPr>
        <p:txBody>
          <a:bodyPr anchorCtr="0" anchor="t" bIns="45700" lIns="91425" spcFirstLastPara="1" rIns="91425" wrap="square" tIns="45700">
            <a:spAutoFit/>
          </a:bodyPr>
          <a:lstStyle/>
          <a:p>
            <a:pPr indent="-298450" lvl="0" marL="457200" marR="0" rtl="0" algn="l">
              <a:lnSpc>
                <a:spcPct val="100000"/>
              </a:lnSpc>
              <a:spcBef>
                <a:spcPts val="0"/>
              </a:spcBef>
              <a:spcAft>
                <a:spcPts val="0"/>
              </a:spcAft>
              <a:buClr>
                <a:schemeClr val="dk1"/>
              </a:buClr>
              <a:buSzPts val="1100"/>
              <a:buFont typeface="Arial"/>
              <a:buChar char="●"/>
            </a:pPr>
            <a:r>
              <a:rPr b="1" lang="en-US" sz="1100">
                <a:solidFill>
                  <a:schemeClr val="dk1"/>
                </a:solidFill>
              </a:rPr>
              <a:t>Government Mid-Tier Contract Terms - </a:t>
            </a:r>
            <a:r>
              <a:rPr b="1" lang="en-US" sz="1100" u="sng">
                <a:solidFill>
                  <a:schemeClr val="hlink"/>
                </a:solidFill>
                <a:hlinkClick r:id="rId3"/>
              </a:rPr>
              <a:t>https://www.gov.uk/government/collections/the-mid-tier-contract</a:t>
            </a:r>
            <a:endParaRPr b="1" sz="1100">
              <a:solidFill>
                <a:schemeClr val="dk1"/>
              </a:solidFill>
            </a:endParaRPr>
          </a:p>
          <a:p>
            <a:pPr indent="-298450" lvl="1" marL="914400" marR="0" rtl="0" algn="l">
              <a:lnSpc>
                <a:spcPct val="100000"/>
              </a:lnSpc>
              <a:spcBef>
                <a:spcPts val="0"/>
              </a:spcBef>
              <a:spcAft>
                <a:spcPts val="0"/>
              </a:spcAft>
              <a:buClr>
                <a:schemeClr val="dk1"/>
              </a:buClr>
              <a:buSzPts val="1100"/>
              <a:buFont typeface="Arial"/>
              <a:buChar char="○"/>
            </a:pPr>
            <a:r>
              <a:rPr lang="en-US" sz="1100">
                <a:solidFill>
                  <a:schemeClr val="dk1"/>
                </a:solidFill>
              </a:rPr>
              <a:t>Suppliers should review Schedule 26 (Sustainability) with regards to Modern Slavery clauses</a:t>
            </a:r>
            <a:br>
              <a:rPr b="1" lang="en-US" sz="1100">
                <a:solidFill>
                  <a:schemeClr val="dk1"/>
                </a:solidFill>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Zero volume commitment</a:t>
            </a:r>
            <a:br>
              <a:rPr b="1" lang="en-US" sz="1100">
                <a:solidFill>
                  <a:schemeClr val="dk1"/>
                </a:solidFill>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extLst>
                  <a:ext uri="http://customooxmlschemas.google.com/">
                    <go:slidesCustomData xmlns:go="http://customooxmlschemas.google.com/" textRoundtripDataId="0"/>
                  </a:ext>
                </a:extLst>
              </a:rPr>
              <a:t>Maximum Value £1,200,000 (ex-VAT) over 5 years</a:t>
            </a:r>
            <a:br>
              <a:rPr b="1" lang="en-US" sz="1100">
                <a:solidFill>
                  <a:schemeClr val="dk1"/>
                </a:solidFill>
                <a:extLst>
                  <a:ext uri="http://customooxmlschemas.google.com/">
                    <go:slidesCustomData xmlns:go="http://customooxmlschemas.google.com/" textRoundtripDataId="0"/>
                  </a:ext>
                </a:extLst>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Cyber Essentials required</a:t>
            </a:r>
            <a:br>
              <a:rPr b="1" lang="en-US" sz="1100">
                <a:solidFill>
                  <a:schemeClr val="dk1"/>
                </a:solidFill>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Financial Health assessed during competition followed by annual checks.</a:t>
            </a:r>
            <a:br>
              <a:rPr b="1" lang="en-US" sz="1100">
                <a:solidFill>
                  <a:schemeClr val="dk1"/>
                </a:solidFill>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Adherence to NCSC </a:t>
            </a:r>
            <a:r>
              <a:rPr b="1" lang="en-US" sz="1100">
                <a:solidFill>
                  <a:schemeClr val="dk1"/>
                </a:solidFill>
              </a:rPr>
              <a:t>supply chain security guidance. Annual review points demonstrating adherence </a:t>
            </a:r>
            <a:br>
              <a:rPr b="1" lang="en-US" sz="1100">
                <a:solidFill>
                  <a:schemeClr val="dk1"/>
                </a:solidFill>
              </a:rPr>
            </a:br>
            <a:r>
              <a:rPr b="1" lang="en-US" sz="1100">
                <a:solidFill>
                  <a:schemeClr val="dk1"/>
                </a:solidFill>
              </a:rPr>
              <a:t>(</a:t>
            </a:r>
            <a:r>
              <a:rPr b="1" lang="en-US" sz="1100" u="sng">
                <a:solidFill>
                  <a:schemeClr val="dk1"/>
                </a:solidFill>
                <a:hlinkClick r:id="rId4">
                  <a:extLst>
                    <a:ext uri="{A12FA001-AC4F-418D-AE19-62706E023703}">
                      <ahyp:hlinkClr val="tx"/>
                    </a:ext>
                  </a:extLst>
                </a:hlinkClick>
              </a:rPr>
              <a:t>https://www.ncsc.gov.uk/collection/supply-chain-security</a:t>
            </a:r>
            <a:r>
              <a:rPr b="1" lang="en-US" sz="1100">
                <a:solidFill>
                  <a:schemeClr val="dk1"/>
                </a:solidFill>
              </a:rPr>
              <a:t>).</a:t>
            </a:r>
            <a:br>
              <a:rPr b="1" lang="en-US" sz="1100">
                <a:solidFill>
                  <a:schemeClr val="dk1"/>
                </a:solidFill>
              </a:rPr>
            </a:br>
            <a:endParaRPr b="1" sz="1100">
              <a:solidFill>
                <a:srgbClr val="FF0000"/>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Required to share details of the cards source (manufacturer).</a:t>
            </a:r>
            <a:br>
              <a:rPr b="1" lang="en-US" sz="1100">
                <a:solidFill>
                  <a:schemeClr val="dk1"/>
                </a:solidFill>
              </a:rPr>
            </a:br>
            <a:endParaRPr b="1"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b="1" lang="en-US" sz="1100">
                <a:solidFill>
                  <a:schemeClr val="dk1"/>
                </a:solidFill>
              </a:rPr>
              <a:t>Approval required from Authority whenever there is a change in sub-contracts (such as manufacturer).</a:t>
            </a:r>
            <a:endParaRPr b="1" sz="1100">
              <a:solidFill>
                <a:schemeClr val="dk1"/>
              </a:solidFill>
            </a:endParaRPr>
          </a:p>
          <a:p>
            <a:pPr indent="0" lvl="0" marL="457200" marR="0" rtl="0" algn="l">
              <a:lnSpc>
                <a:spcPct val="100000"/>
              </a:lnSpc>
              <a:spcBef>
                <a:spcPts val="0"/>
              </a:spcBef>
              <a:spcAft>
                <a:spcPts val="0"/>
              </a:spcAft>
              <a:buNone/>
            </a:pPr>
            <a:r>
              <a:t/>
            </a:r>
            <a:endParaRPr b="1" sz="1100">
              <a:solidFill>
                <a:schemeClr val="dk1"/>
              </a:solidFill>
            </a:endParaRPr>
          </a:p>
          <a:p>
            <a:pPr indent="0" lvl="0" marL="0" marR="0" rtl="0" algn="l">
              <a:lnSpc>
                <a:spcPct val="100000"/>
              </a:lnSpc>
              <a:spcBef>
                <a:spcPts val="0"/>
              </a:spcBef>
              <a:spcAft>
                <a:spcPts val="0"/>
              </a:spcAft>
              <a:buNone/>
            </a:pPr>
            <a:r>
              <a:t/>
            </a:r>
            <a:endParaRPr b="1" sz="1200">
              <a:solidFill>
                <a:srgbClr val="FF0000"/>
              </a:solidFill>
            </a:endParaRPr>
          </a:p>
          <a:p>
            <a:pPr indent="0" lvl="0" marL="457200" marR="0" rtl="0" algn="l">
              <a:lnSpc>
                <a:spcPct val="100000"/>
              </a:lnSpc>
              <a:spcBef>
                <a:spcPts val="0"/>
              </a:spcBef>
              <a:spcAft>
                <a:spcPts val="0"/>
              </a:spcAft>
              <a:buNone/>
            </a:pPr>
            <a:r>
              <a:t/>
            </a:r>
            <a:endParaRPr b="1" sz="1000">
              <a:solidFill>
                <a:srgbClr val="FF0000"/>
              </a:solidFill>
            </a:endParaRPr>
          </a:p>
        </p:txBody>
      </p:sp>
      <p:pic>
        <p:nvPicPr>
          <p:cNvPr id="94" name="Google Shape;94;g2a1fa7ab8d0_0_21"/>
          <p:cNvPicPr preferRelativeResize="0"/>
          <p:nvPr/>
        </p:nvPicPr>
        <p:blipFill>
          <a:blip r:embed="rId5">
            <a:alphaModFix/>
          </a:blip>
          <a:stretch>
            <a:fillRect/>
          </a:stretch>
        </p:blipFill>
        <p:spPr>
          <a:xfrm>
            <a:off x="7123675" y="4065175"/>
            <a:ext cx="2020326" cy="8878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g2a1fa7ab8d0_0_34"/>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00" name="Google Shape;100;g2a1fa7ab8d0_0_34"/>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Evaluation</a:t>
            </a:r>
            <a:endParaRPr b="0" i="0" sz="1600" u="none" cap="none" strike="noStrike">
              <a:solidFill>
                <a:srgbClr val="000000"/>
              </a:solidFill>
              <a:latin typeface="Arial"/>
              <a:ea typeface="Arial"/>
              <a:cs typeface="Arial"/>
              <a:sym typeface="Arial"/>
            </a:endParaRPr>
          </a:p>
        </p:txBody>
      </p:sp>
      <p:sp>
        <p:nvSpPr>
          <p:cNvPr id="101" name="Google Shape;101;g2a1fa7ab8d0_0_34"/>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02" name="Google Shape;102;g2a1fa7ab8d0_0_34"/>
          <p:cNvSpPr txBox="1"/>
          <p:nvPr/>
        </p:nvSpPr>
        <p:spPr>
          <a:xfrm>
            <a:off x="96300" y="755000"/>
            <a:ext cx="8951400" cy="3694200"/>
          </a:xfrm>
          <a:prstGeom prst="rect">
            <a:avLst/>
          </a:prstGeom>
          <a:noFill/>
          <a:ln>
            <a:noFill/>
          </a:ln>
        </p:spPr>
        <p:txBody>
          <a:bodyPr anchorCtr="0" anchor="t" bIns="45700" lIns="91425" spcFirstLastPara="1" rIns="91425" wrap="square" tIns="45700">
            <a:spAutoFit/>
          </a:bodyPr>
          <a:lstStyle/>
          <a:p>
            <a:pPr indent="0" lvl="0" marL="457200" marR="0" rtl="0" algn="l">
              <a:lnSpc>
                <a:spcPct val="100000"/>
              </a:lnSpc>
              <a:spcBef>
                <a:spcPts val="0"/>
              </a:spcBef>
              <a:spcAft>
                <a:spcPts val="0"/>
              </a:spcAft>
              <a:buNone/>
            </a:pPr>
            <a:r>
              <a:rPr b="1" lang="en-US" sz="1200">
                <a:solidFill>
                  <a:schemeClr val="dk1"/>
                </a:solidFill>
              </a:rPr>
              <a:t>Technically acceptable lowest price</a:t>
            </a:r>
            <a:endParaRPr b="1" sz="1200">
              <a:solidFill>
                <a:schemeClr val="dk1"/>
              </a:solidFill>
            </a:endParaRPr>
          </a:p>
          <a:p>
            <a:pPr indent="0" lvl="0" marL="457200" marR="0" rtl="0" algn="l">
              <a:lnSpc>
                <a:spcPct val="100000"/>
              </a:lnSpc>
              <a:spcBef>
                <a:spcPts val="0"/>
              </a:spcBef>
              <a:spcAft>
                <a:spcPts val="0"/>
              </a:spcAft>
              <a:buNone/>
            </a:pPr>
            <a:r>
              <a:rPr b="1" lang="en-US" sz="1200">
                <a:solidFill>
                  <a:schemeClr val="dk1"/>
                </a:solidFill>
              </a:rPr>
              <a:t>Stage 1 - Selection Questionnaire (PASS/FAIL) - (Template is </a:t>
            </a:r>
            <a:r>
              <a:rPr b="1" lang="en-US" sz="1200">
                <a:solidFill>
                  <a:schemeClr val="dk1"/>
                </a:solidFill>
              </a:rPr>
              <a:t>available</a:t>
            </a:r>
            <a:r>
              <a:rPr b="1" lang="en-US" sz="1200">
                <a:solidFill>
                  <a:schemeClr val="dk1"/>
                </a:solidFill>
              </a:rPr>
              <a:t> </a:t>
            </a:r>
            <a:r>
              <a:rPr b="1" lang="en-US" sz="1200" u="sng">
                <a:solidFill>
                  <a:schemeClr val="hlink"/>
                </a:solidFill>
                <a:hlinkClick r:id="rId3"/>
              </a:rPr>
              <a:t>here</a:t>
            </a:r>
            <a:r>
              <a:rPr b="1" lang="en-US" sz="1200">
                <a:solidFill>
                  <a:schemeClr val="dk1"/>
                </a:solidFill>
              </a:rPr>
              <a:t> should suppliers want to review in advance)</a:t>
            </a:r>
            <a:endParaRPr b="1" sz="1200">
              <a:solidFill>
                <a:schemeClr val="dk1"/>
              </a:solidFill>
            </a:endParaRPr>
          </a:p>
          <a:p>
            <a:pPr indent="0" lvl="0" marL="457200" marR="0" rtl="0" algn="l">
              <a:lnSpc>
                <a:spcPct val="100000"/>
              </a:lnSpc>
              <a:spcBef>
                <a:spcPts val="0"/>
              </a:spcBef>
              <a:spcAft>
                <a:spcPts val="0"/>
              </a:spcAft>
              <a:buNone/>
            </a:pPr>
            <a:r>
              <a:rPr b="1" lang="en-US" sz="1200">
                <a:solidFill>
                  <a:schemeClr val="dk1"/>
                </a:solidFill>
              </a:rPr>
              <a:t>Stage 2 - Testing by sample (PASS/FAIL)</a:t>
            </a:r>
            <a:endParaRPr b="1" sz="1200">
              <a:solidFill>
                <a:schemeClr val="dk1"/>
              </a:solidFill>
            </a:endParaRPr>
          </a:p>
          <a:p>
            <a:pPr indent="0" lvl="0" marL="457200" marR="0" rtl="0" algn="l">
              <a:lnSpc>
                <a:spcPct val="100000"/>
              </a:lnSpc>
              <a:spcBef>
                <a:spcPts val="0"/>
              </a:spcBef>
              <a:spcAft>
                <a:spcPts val="0"/>
              </a:spcAft>
              <a:buNone/>
            </a:pPr>
            <a:r>
              <a:rPr b="1" lang="en-US" sz="1200">
                <a:solidFill>
                  <a:schemeClr val="dk1"/>
                </a:solidFill>
              </a:rPr>
              <a:t>Stage 3 - Lowest Price of suppliers who pass stage 1 and 2.</a:t>
            </a:r>
            <a:endParaRPr b="1" sz="1200">
              <a:solidFill>
                <a:srgbClr val="FF0000"/>
              </a:solidFill>
            </a:endParaRPr>
          </a:p>
          <a:p>
            <a:pPr indent="0" lvl="0" marL="457200" rtl="0" algn="l">
              <a:spcBef>
                <a:spcPts val="0"/>
              </a:spcBef>
              <a:spcAft>
                <a:spcPts val="0"/>
              </a:spcAft>
              <a:buNone/>
            </a:pPr>
            <a:r>
              <a:t/>
            </a:r>
            <a:endParaRPr b="1" sz="1200">
              <a:solidFill>
                <a:srgbClr val="FF0000"/>
              </a:solidFill>
            </a:endParaRPr>
          </a:p>
          <a:p>
            <a:pPr indent="0" lvl="0" marL="0" rtl="0" algn="l">
              <a:spcBef>
                <a:spcPts val="0"/>
              </a:spcBef>
              <a:spcAft>
                <a:spcPts val="0"/>
              </a:spcAft>
              <a:buClr>
                <a:schemeClr val="dk1"/>
              </a:buClr>
              <a:buSzPts val="1100"/>
              <a:buFont typeface="Arial"/>
              <a:buNone/>
            </a:pPr>
            <a:r>
              <a:rPr lang="en-US" sz="1000">
                <a:solidFill>
                  <a:schemeClr val="dk1"/>
                </a:solidFill>
              </a:rPr>
              <a:t>Product acceptance criteria:</a:t>
            </a:r>
            <a:br>
              <a:rPr lang="en-US" sz="1000">
                <a:solidFill>
                  <a:schemeClr val="dk1"/>
                </a:solidFill>
              </a:rPr>
            </a:br>
            <a:endParaRPr sz="1000">
              <a:solidFill>
                <a:schemeClr val="dk1"/>
              </a:solidFill>
            </a:endParaRPr>
          </a:p>
          <a:p>
            <a:pPr indent="0" lvl="0" marL="0" rtl="0" algn="l">
              <a:spcBef>
                <a:spcPts val="0"/>
              </a:spcBef>
              <a:spcAft>
                <a:spcPts val="0"/>
              </a:spcAft>
              <a:buClr>
                <a:schemeClr val="dk1"/>
              </a:buClr>
              <a:buSzPts val="1100"/>
              <a:buFont typeface="Arial"/>
              <a:buNone/>
            </a:pPr>
            <a:r>
              <a:rPr lang="en-US" sz="1000">
                <a:solidFill>
                  <a:schemeClr val="dk1"/>
                </a:solidFill>
              </a:rPr>
              <a:t>The supplier shall provide samples (ten card samples) to demonstrate the following criteria: </a:t>
            </a:r>
            <a:br>
              <a:rPr lang="en-US" sz="1000">
                <a:solidFill>
                  <a:schemeClr val="dk1"/>
                </a:solidFill>
              </a:rPr>
            </a:br>
            <a:endParaRPr sz="1000">
              <a:solidFill>
                <a:schemeClr val="dk1"/>
              </a:solidFill>
            </a:endParaRPr>
          </a:p>
          <a:p>
            <a:pPr indent="-292100" lvl="0" marL="457200" rtl="0" algn="l">
              <a:spcBef>
                <a:spcPts val="0"/>
              </a:spcBef>
              <a:spcAft>
                <a:spcPts val="0"/>
              </a:spcAft>
              <a:buClr>
                <a:schemeClr val="dk1"/>
              </a:buClr>
              <a:buSzPts val="1000"/>
              <a:buChar char="●"/>
            </a:pPr>
            <a:r>
              <a:rPr lang="en-US" sz="1000">
                <a:solidFill>
                  <a:schemeClr val="dk1"/>
                </a:solidFill>
              </a:rPr>
              <a:t>Compliance with EV2 32Kb card type: Tested by Authority - Pass /Fail. - Tested via NXP Discover open source phone APP application.</a:t>
            </a:r>
            <a:br>
              <a:rPr lang="en-US" sz="1000">
                <a:solidFill>
                  <a:schemeClr val="dk1"/>
                </a:solidFill>
              </a:rPr>
            </a:br>
            <a:endParaRPr sz="1000">
              <a:solidFill>
                <a:schemeClr val="dk1"/>
              </a:solidFill>
            </a:endParaRPr>
          </a:p>
          <a:p>
            <a:pPr indent="-292100" lvl="0" marL="457200" rtl="0" algn="l">
              <a:spcBef>
                <a:spcPts val="0"/>
              </a:spcBef>
              <a:spcAft>
                <a:spcPts val="0"/>
              </a:spcAft>
              <a:buClr>
                <a:schemeClr val="dk1"/>
              </a:buClr>
              <a:buSzPts val="1000"/>
              <a:buChar char="●"/>
            </a:pPr>
            <a:r>
              <a:rPr lang="en-US" sz="1000">
                <a:solidFill>
                  <a:schemeClr val="dk1"/>
                </a:solidFill>
              </a:rPr>
              <a:t>Card carrier type: CR80.30mil, supplier to provide details on materials including any available certifications such as relating to net zero, including any recycling instructions.</a:t>
            </a:r>
            <a:br>
              <a:rPr b="1" lang="en-US" sz="1000">
                <a:solidFill>
                  <a:schemeClr val="accent1"/>
                </a:solidFill>
              </a:rPr>
            </a:br>
            <a:endParaRPr b="1" sz="1000">
              <a:solidFill>
                <a:schemeClr val="accent1"/>
              </a:solidFill>
            </a:endParaRPr>
          </a:p>
          <a:p>
            <a:pPr indent="-292100" lvl="0" marL="457200" rtl="0" algn="l">
              <a:spcBef>
                <a:spcPts val="0"/>
              </a:spcBef>
              <a:spcAft>
                <a:spcPts val="0"/>
              </a:spcAft>
              <a:buClr>
                <a:schemeClr val="dk1"/>
              </a:buClr>
              <a:buSzPts val="1000"/>
              <a:buChar char="●"/>
            </a:pPr>
            <a:r>
              <a:rPr lang="en-US" sz="1000">
                <a:solidFill>
                  <a:schemeClr val="dk1"/>
                </a:solidFill>
              </a:rPr>
              <a:t>The Authority shall conduct printing tests using GovPass card templates on card samples provided by the supplier (per batch) to ensure printing personalisation processes can be achieved. </a:t>
            </a:r>
            <a:br>
              <a:rPr lang="en-US" sz="1000">
                <a:solidFill>
                  <a:schemeClr val="dk1"/>
                </a:solidFill>
              </a:rPr>
            </a:br>
            <a:endParaRPr sz="1000">
              <a:solidFill>
                <a:schemeClr val="dk1"/>
              </a:solidFill>
            </a:endParaRPr>
          </a:p>
          <a:p>
            <a:pPr indent="-292100" lvl="0" marL="457200" rtl="0" algn="l">
              <a:spcBef>
                <a:spcPts val="0"/>
              </a:spcBef>
              <a:spcAft>
                <a:spcPts val="0"/>
              </a:spcAft>
              <a:buClr>
                <a:schemeClr val="dk1"/>
              </a:buClr>
              <a:buSzPts val="1000"/>
              <a:buChar char="●"/>
            </a:pPr>
            <a:r>
              <a:rPr lang="en-US" sz="1000">
                <a:solidFill>
                  <a:schemeClr val="dk1"/>
                </a:solidFill>
              </a:rPr>
              <a:t>Before contract commencement a set of card samples will be produced and personalised by the Authority to the required HMG standards using GovPass templates (utilising the above process). These sample cards will be used as a reference for future card sample/tests to ensure consistency.</a:t>
            </a:r>
            <a:endParaRPr sz="1000">
              <a:solidFill>
                <a:schemeClr val="dk1"/>
              </a:solidFill>
            </a:endParaRPr>
          </a:p>
          <a:p>
            <a:pPr indent="0" lvl="0" marL="457200" rtl="0" algn="l">
              <a:spcBef>
                <a:spcPts val="0"/>
              </a:spcBef>
              <a:spcAft>
                <a:spcPts val="0"/>
              </a:spcAft>
              <a:buNone/>
            </a:pPr>
            <a:r>
              <a:t/>
            </a:r>
            <a:endParaRPr b="1" sz="120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g2a2a2d115ce_0_0"/>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08" name="Google Shape;108;g2a2a2d115ce_0_0"/>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Questions for Suppliers</a:t>
            </a:r>
            <a:endParaRPr b="0" i="0" sz="1600" u="none" cap="none" strike="noStrike">
              <a:solidFill>
                <a:srgbClr val="000000"/>
              </a:solidFill>
              <a:latin typeface="Arial"/>
              <a:ea typeface="Arial"/>
              <a:cs typeface="Arial"/>
              <a:sym typeface="Arial"/>
            </a:endParaRPr>
          </a:p>
        </p:txBody>
      </p:sp>
      <p:sp>
        <p:nvSpPr>
          <p:cNvPr id="109" name="Google Shape;109;g2a2a2d115ce_0_0"/>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10" name="Google Shape;110;g2a2a2d115ce_0_0"/>
          <p:cNvSpPr txBox="1"/>
          <p:nvPr/>
        </p:nvSpPr>
        <p:spPr>
          <a:xfrm>
            <a:off x="96300" y="695400"/>
            <a:ext cx="8951400" cy="4078800"/>
          </a:xfrm>
          <a:prstGeom prst="rect">
            <a:avLst/>
          </a:prstGeom>
          <a:noFill/>
          <a:ln>
            <a:noFill/>
          </a:ln>
        </p:spPr>
        <p:txBody>
          <a:bodyPr anchorCtr="0" anchor="t" bIns="45700" lIns="91425" spcFirstLastPara="1" rIns="91425" wrap="square" tIns="45700">
            <a:spAutoFit/>
          </a:bodyPr>
          <a:lstStyle/>
          <a:p>
            <a:pPr indent="0" lvl="0" marL="457200" marR="0" rtl="0" algn="l">
              <a:lnSpc>
                <a:spcPct val="100000"/>
              </a:lnSpc>
              <a:spcBef>
                <a:spcPts val="0"/>
              </a:spcBef>
              <a:spcAft>
                <a:spcPts val="0"/>
              </a:spcAft>
              <a:buNone/>
            </a:pPr>
            <a:r>
              <a:t/>
            </a:r>
            <a:endParaRPr b="1" sz="1200">
              <a:solidFill>
                <a:srgbClr val="FF0000"/>
              </a:solidFill>
            </a:endParaRPr>
          </a:p>
          <a:p>
            <a:pPr indent="0" lvl="0" marL="0" marR="0" rtl="0" algn="l">
              <a:lnSpc>
                <a:spcPct val="100000"/>
              </a:lnSpc>
              <a:spcBef>
                <a:spcPts val="0"/>
              </a:spcBef>
              <a:spcAft>
                <a:spcPts val="0"/>
              </a:spcAft>
              <a:buNone/>
            </a:pPr>
            <a:r>
              <a:rPr b="1" lang="en-US" sz="1300">
                <a:solidFill>
                  <a:schemeClr val="dk1"/>
                </a:solidFill>
              </a:rPr>
              <a:t>The GPA would like suppliers to help answer the below questions:</a:t>
            </a:r>
            <a:endParaRPr b="1" sz="1300">
              <a:solidFill>
                <a:schemeClr val="dk1"/>
              </a:solidFill>
            </a:endParaRPr>
          </a:p>
          <a:p>
            <a:pPr indent="0" lvl="0" marL="0" marR="0" rtl="0" algn="l">
              <a:lnSpc>
                <a:spcPct val="100000"/>
              </a:lnSpc>
              <a:spcBef>
                <a:spcPts val="0"/>
              </a:spcBef>
              <a:spcAft>
                <a:spcPts val="0"/>
              </a:spcAft>
              <a:buNone/>
            </a:pPr>
            <a:r>
              <a:t/>
            </a:r>
            <a:endParaRPr b="1" sz="1300">
              <a:solidFill>
                <a:srgbClr val="FF0000"/>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What is the typical lead time for supply of the requested card and volume?</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How many cards are there in a silicon wafer to obtain optimum pricing?</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Please detail the recycled/biodegradable/composite/low carbon options available for the specification of card requested. Typically, will these alternative materials attract a higher price? If so please share an </a:t>
            </a:r>
            <a:r>
              <a:rPr lang="en-US" sz="1300">
                <a:solidFill>
                  <a:schemeClr val="dk1"/>
                </a:solidFill>
              </a:rPr>
              <a:t>indicative</a:t>
            </a:r>
            <a:r>
              <a:rPr lang="en-US" sz="1300">
                <a:solidFill>
                  <a:schemeClr val="dk1"/>
                </a:solidFill>
              </a:rPr>
              <a:t> percentage of any typical price increase over standard PVC.</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Will you be able to submit </a:t>
            </a:r>
            <a:r>
              <a:rPr lang="en-US" sz="1300">
                <a:solidFill>
                  <a:schemeClr val="dk1"/>
                </a:solidFill>
                <a:extLst>
                  <a:ext uri="http://customooxmlschemas.google.com/">
                    <go:slidesCustomData xmlns:go="http://customooxmlschemas.google.com/" textRoundtripDataId="1"/>
                  </a:ext>
                </a:extLst>
              </a:rPr>
              <a:t>10 sample cards</a:t>
            </a:r>
            <a:r>
              <a:rPr lang="en-US" sz="1300">
                <a:solidFill>
                  <a:schemeClr val="dk1"/>
                </a:solidFill>
              </a:rPr>
              <a:t>, per casing type, that meet the specification by the indicative bid deadline?</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Will you be able to provide prices for EV3 16kb and EV3 32kb during the indicative bid timeline?</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you aware of any modern slavery / forced labour in your supply chain and will you be able to share what measures you have in place to mitigate or address modern slavery / forced labour in your supply chain during the procurement process?</a:t>
            </a:r>
            <a:endParaRPr sz="1300">
              <a:solidFill>
                <a:schemeClr val="dk1"/>
              </a:solidFill>
            </a:endParaRPr>
          </a:p>
          <a:p>
            <a:pPr indent="-311150" lvl="0" marL="457200" marR="0" rtl="0" algn="l">
              <a:lnSpc>
                <a:spcPct val="100000"/>
              </a:lnSpc>
              <a:spcBef>
                <a:spcPts val="0"/>
              </a:spcBef>
              <a:spcAft>
                <a:spcPts val="0"/>
              </a:spcAft>
              <a:buClr>
                <a:schemeClr val="dk1"/>
              </a:buClr>
              <a:buSzPts val="1300"/>
              <a:buChar char="●"/>
            </a:pPr>
            <a:r>
              <a:rPr lang="en-US" sz="1300">
                <a:solidFill>
                  <a:schemeClr val="dk1"/>
                </a:solidFill>
              </a:rPr>
              <a:t>Are you able to obtain information from your supply chain (including end manufacturer) in order to complete Part 2 of the Selection Questionnaire </a:t>
            </a:r>
            <a:r>
              <a:rPr lang="en-US" sz="1300" u="sng">
                <a:solidFill>
                  <a:schemeClr val="hlink"/>
                </a:solidFill>
                <a:hlinkClick r:id="rId3"/>
              </a:rPr>
              <a:t>here</a:t>
            </a:r>
            <a:r>
              <a:rPr lang="en-US" sz="1300">
                <a:solidFill>
                  <a:schemeClr val="dk1"/>
                </a:solidFill>
              </a:rPr>
              <a:t> that will need to be completed for yourself and your sub-contractors, as part of the Invitation to Tender?</a:t>
            </a:r>
            <a:endParaRPr sz="1300">
              <a:solidFill>
                <a:schemeClr val="dk1"/>
              </a:solidFill>
            </a:endParaRPr>
          </a:p>
          <a:p>
            <a:pPr indent="0" lvl="0" marL="0" marR="0" rtl="0" algn="l">
              <a:lnSpc>
                <a:spcPct val="100000"/>
              </a:lnSpc>
              <a:spcBef>
                <a:spcPts val="0"/>
              </a:spcBef>
              <a:spcAft>
                <a:spcPts val="0"/>
              </a:spcAft>
              <a:buNone/>
            </a:pPr>
            <a:r>
              <a:t/>
            </a:r>
            <a:endParaRPr sz="1300">
              <a:solidFill>
                <a:schemeClr val="dk1"/>
              </a:solidFill>
            </a:endParaRPr>
          </a:p>
          <a:p>
            <a:pPr indent="0" lvl="0" marL="0" marR="0" rtl="0" algn="l">
              <a:lnSpc>
                <a:spcPct val="100000"/>
              </a:lnSpc>
              <a:spcBef>
                <a:spcPts val="0"/>
              </a:spcBef>
              <a:spcAft>
                <a:spcPts val="0"/>
              </a:spcAft>
              <a:buNone/>
            </a:pPr>
            <a:r>
              <a:rPr lang="en-US" sz="1300">
                <a:solidFill>
                  <a:schemeClr val="dk1"/>
                </a:solidFill>
              </a:rPr>
              <a:t>To answer these questions and help shape our requirements, please email </a:t>
            </a:r>
            <a:r>
              <a:rPr lang="en-US" sz="1300" u="sng">
                <a:solidFill>
                  <a:schemeClr val="hlink"/>
                </a:solidFill>
                <a:hlinkClick r:id="rId4"/>
              </a:rPr>
              <a:t>Naomi.Clarke@gpa.gov.uk</a:t>
            </a:r>
            <a:r>
              <a:rPr lang="en-US" sz="1300">
                <a:solidFill>
                  <a:schemeClr val="dk1"/>
                </a:solidFill>
              </a:rPr>
              <a:t> by 21st December 2023.</a:t>
            </a:r>
            <a:endParaRPr sz="13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2a1fa7ab8d0_0_41"/>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16" name="Google Shape;116;g2a1fa7ab8d0_0_41"/>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Next Steps</a:t>
            </a:r>
            <a:endParaRPr b="0" i="0" sz="1600" u="none" cap="none" strike="noStrike">
              <a:solidFill>
                <a:srgbClr val="000000"/>
              </a:solidFill>
              <a:latin typeface="Arial"/>
              <a:ea typeface="Arial"/>
              <a:cs typeface="Arial"/>
              <a:sym typeface="Arial"/>
            </a:endParaRPr>
          </a:p>
        </p:txBody>
      </p:sp>
      <p:sp>
        <p:nvSpPr>
          <p:cNvPr id="117" name="Google Shape;117;g2a1fa7ab8d0_0_41"/>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18" name="Google Shape;118;g2a1fa7ab8d0_0_41"/>
          <p:cNvSpPr txBox="1"/>
          <p:nvPr/>
        </p:nvSpPr>
        <p:spPr>
          <a:xfrm>
            <a:off x="96300" y="844625"/>
            <a:ext cx="8951400" cy="3786600"/>
          </a:xfrm>
          <a:prstGeom prst="rect">
            <a:avLst/>
          </a:prstGeom>
          <a:noFill/>
          <a:ln>
            <a:noFill/>
          </a:ln>
        </p:spPr>
        <p:txBody>
          <a:bodyPr anchorCtr="0" anchor="t" bIns="45700" lIns="91425" spcFirstLastPara="1" rIns="91425" wrap="square" tIns="45700">
            <a:spAutoFit/>
          </a:bodyPr>
          <a:lstStyle/>
          <a:p>
            <a:pPr indent="-330200" lvl="0" marL="457200" marR="0" rtl="0" algn="l">
              <a:lnSpc>
                <a:spcPct val="100000"/>
              </a:lnSpc>
              <a:spcBef>
                <a:spcPts val="0"/>
              </a:spcBef>
              <a:spcAft>
                <a:spcPts val="0"/>
              </a:spcAft>
              <a:buClr>
                <a:schemeClr val="dk1"/>
              </a:buClr>
              <a:buSzPts val="1600"/>
              <a:buChar char="●"/>
            </a:pPr>
            <a:r>
              <a:rPr lang="en-US" sz="1600">
                <a:solidFill>
                  <a:schemeClr val="dk1"/>
                </a:solidFill>
              </a:rPr>
              <a:t>Respond to Questions by 21st December 2023</a:t>
            </a:r>
            <a:endParaRPr sz="1600">
              <a:solidFill>
                <a:schemeClr val="dk1"/>
              </a:solidFill>
            </a:endParaRPr>
          </a:p>
          <a:p>
            <a:pPr indent="0" lvl="0" marL="457200" marR="0" rtl="0" algn="l">
              <a:lnSpc>
                <a:spcPct val="100000"/>
              </a:lnSpc>
              <a:spcBef>
                <a:spcPts val="0"/>
              </a:spcBef>
              <a:spcAft>
                <a:spcPts val="0"/>
              </a:spcAft>
              <a:buNone/>
            </a:pPr>
            <a:r>
              <a:t/>
            </a:r>
            <a:endParaRPr sz="1600">
              <a:solidFill>
                <a:schemeClr val="dk1"/>
              </a:solidFill>
            </a:endParaRPr>
          </a:p>
          <a:p>
            <a:pPr indent="-330200" lvl="0" marL="457200" marR="0" rtl="0" algn="l">
              <a:lnSpc>
                <a:spcPct val="100000"/>
              </a:lnSpc>
              <a:spcBef>
                <a:spcPts val="0"/>
              </a:spcBef>
              <a:spcAft>
                <a:spcPts val="0"/>
              </a:spcAft>
              <a:buClr>
                <a:schemeClr val="dk1"/>
              </a:buClr>
              <a:buSzPts val="1600"/>
              <a:buChar char="●"/>
            </a:pPr>
            <a:r>
              <a:rPr lang="en-US" sz="1600">
                <a:solidFill>
                  <a:schemeClr val="dk1"/>
                </a:solidFill>
              </a:rPr>
              <a:t>Look out for Contract Notice on </a:t>
            </a:r>
            <a:r>
              <a:rPr lang="en-US" sz="1600" u="sng">
                <a:solidFill>
                  <a:schemeClr val="dk1"/>
                </a:solidFill>
                <a:hlinkClick r:id="rId3">
                  <a:extLst>
                    <a:ext uri="{A12FA001-AC4F-418D-AE19-62706E023703}">
                      <ahyp:hlinkClr val="tx"/>
                    </a:ext>
                  </a:extLst>
                </a:hlinkClick>
              </a:rPr>
              <a:t>https://www.gov.uk/find-tender</a:t>
            </a:r>
            <a:r>
              <a:rPr lang="en-US" sz="1600">
                <a:solidFill>
                  <a:schemeClr val="dk1"/>
                </a:solidFill>
              </a:rPr>
              <a:t> - Anticipated 1st February 2024. Documents to include:</a:t>
            </a:r>
            <a:endParaRPr sz="1600">
              <a:solidFill>
                <a:schemeClr val="dk1"/>
              </a:solidFill>
            </a:endParaRPr>
          </a:p>
          <a:p>
            <a:pPr indent="-330200" lvl="1" marL="914400" marR="0" rtl="0" algn="l">
              <a:lnSpc>
                <a:spcPct val="100000"/>
              </a:lnSpc>
              <a:spcBef>
                <a:spcPts val="0"/>
              </a:spcBef>
              <a:spcAft>
                <a:spcPts val="0"/>
              </a:spcAft>
              <a:buClr>
                <a:schemeClr val="dk1"/>
              </a:buClr>
              <a:buSzPts val="1600"/>
              <a:buChar char="○"/>
            </a:pPr>
            <a:r>
              <a:rPr lang="en-US" sz="1600">
                <a:solidFill>
                  <a:schemeClr val="dk1"/>
                </a:solidFill>
              </a:rPr>
              <a:t>Selection Questionnaire</a:t>
            </a:r>
            <a:endParaRPr sz="1600">
              <a:solidFill>
                <a:schemeClr val="dk1"/>
              </a:solidFill>
            </a:endParaRPr>
          </a:p>
          <a:p>
            <a:pPr indent="-330200" lvl="1" marL="914400" marR="0" rtl="0" algn="l">
              <a:lnSpc>
                <a:spcPct val="100000"/>
              </a:lnSpc>
              <a:spcBef>
                <a:spcPts val="0"/>
              </a:spcBef>
              <a:spcAft>
                <a:spcPts val="0"/>
              </a:spcAft>
              <a:buClr>
                <a:schemeClr val="dk1"/>
              </a:buClr>
              <a:buSzPts val="1600"/>
              <a:buChar char="○"/>
            </a:pPr>
            <a:r>
              <a:rPr lang="en-US" sz="1600">
                <a:solidFill>
                  <a:schemeClr val="dk1"/>
                </a:solidFill>
              </a:rPr>
              <a:t>How to Bid </a:t>
            </a:r>
            <a:endParaRPr sz="1600">
              <a:solidFill>
                <a:schemeClr val="dk1"/>
              </a:solidFill>
            </a:endParaRPr>
          </a:p>
          <a:p>
            <a:pPr indent="-330200" lvl="1" marL="914400" marR="0" rtl="0" algn="l">
              <a:lnSpc>
                <a:spcPct val="100000"/>
              </a:lnSpc>
              <a:spcBef>
                <a:spcPts val="0"/>
              </a:spcBef>
              <a:spcAft>
                <a:spcPts val="0"/>
              </a:spcAft>
              <a:buClr>
                <a:schemeClr val="dk1"/>
              </a:buClr>
              <a:buSzPts val="1600"/>
              <a:buChar char="○"/>
            </a:pPr>
            <a:r>
              <a:rPr lang="en-US" sz="1600">
                <a:solidFill>
                  <a:schemeClr val="dk1"/>
                </a:solidFill>
              </a:rPr>
              <a:t>Statement of Requirement</a:t>
            </a:r>
            <a:endParaRPr sz="1600">
              <a:solidFill>
                <a:schemeClr val="dk1"/>
              </a:solidFill>
            </a:endParaRPr>
          </a:p>
          <a:p>
            <a:pPr indent="-330200" lvl="1" marL="914400" marR="0" rtl="0" algn="l">
              <a:lnSpc>
                <a:spcPct val="100000"/>
              </a:lnSpc>
              <a:spcBef>
                <a:spcPts val="0"/>
              </a:spcBef>
              <a:spcAft>
                <a:spcPts val="0"/>
              </a:spcAft>
              <a:buClr>
                <a:schemeClr val="dk1"/>
              </a:buClr>
              <a:buSzPts val="1600"/>
              <a:buChar char="○"/>
            </a:pPr>
            <a:r>
              <a:rPr lang="en-US" sz="1600">
                <a:solidFill>
                  <a:schemeClr val="dk1"/>
                </a:solidFill>
              </a:rPr>
              <a:t>Pricing Matrix</a:t>
            </a:r>
            <a:endParaRPr sz="1600">
              <a:solidFill>
                <a:schemeClr val="dk1"/>
              </a:solidFill>
            </a:endParaRPr>
          </a:p>
          <a:p>
            <a:pPr indent="0" lvl="0" marL="457200" marR="0" rtl="0" algn="l">
              <a:lnSpc>
                <a:spcPct val="100000"/>
              </a:lnSpc>
              <a:spcBef>
                <a:spcPts val="0"/>
              </a:spcBef>
              <a:spcAft>
                <a:spcPts val="0"/>
              </a:spcAft>
              <a:buNone/>
            </a:pPr>
            <a:r>
              <a:t/>
            </a:r>
            <a:endParaRPr sz="1600">
              <a:solidFill>
                <a:schemeClr val="dk1"/>
              </a:solidFill>
            </a:endParaRPr>
          </a:p>
          <a:p>
            <a:pPr indent="-330200" lvl="0" marL="457200" marR="0" rtl="0" algn="l">
              <a:lnSpc>
                <a:spcPct val="100000"/>
              </a:lnSpc>
              <a:spcBef>
                <a:spcPts val="0"/>
              </a:spcBef>
              <a:spcAft>
                <a:spcPts val="0"/>
              </a:spcAft>
              <a:buClr>
                <a:schemeClr val="dk1"/>
              </a:buClr>
              <a:buSzPts val="1600"/>
              <a:buChar char="●"/>
            </a:pPr>
            <a:r>
              <a:rPr lang="en-US" sz="1600">
                <a:solidFill>
                  <a:schemeClr val="dk1"/>
                </a:solidFill>
              </a:rPr>
              <a:t>Maximum 35 calendar days for supplier to submit bid and 10 sample smart cards per casing type.</a:t>
            </a:r>
            <a:endParaRPr sz="1600">
              <a:solidFill>
                <a:schemeClr val="dk1"/>
              </a:solidFill>
            </a:endParaRPr>
          </a:p>
          <a:p>
            <a:pPr indent="0" lvl="0" marL="457200" marR="0" rtl="0" algn="l">
              <a:lnSpc>
                <a:spcPct val="100000"/>
              </a:lnSpc>
              <a:spcBef>
                <a:spcPts val="0"/>
              </a:spcBef>
              <a:spcAft>
                <a:spcPts val="0"/>
              </a:spcAft>
              <a:buNone/>
            </a:pPr>
            <a:r>
              <a:t/>
            </a:r>
            <a:endParaRPr sz="1600">
              <a:solidFill>
                <a:schemeClr val="dk1"/>
              </a:solidFill>
            </a:endParaRPr>
          </a:p>
          <a:p>
            <a:pPr indent="-330200" lvl="0" marL="457200" marR="0" rtl="0" algn="l">
              <a:lnSpc>
                <a:spcPct val="100000"/>
              </a:lnSpc>
              <a:spcBef>
                <a:spcPts val="0"/>
              </a:spcBef>
              <a:spcAft>
                <a:spcPts val="0"/>
              </a:spcAft>
              <a:buClr>
                <a:schemeClr val="dk1"/>
              </a:buClr>
              <a:buSzPts val="1600"/>
              <a:buChar char="●"/>
            </a:pPr>
            <a:r>
              <a:rPr lang="en-US" sz="1600">
                <a:solidFill>
                  <a:schemeClr val="dk1"/>
                </a:solidFill>
              </a:rPr>
              <a:t>Preferred</a:t>
            </a:r>
            <a:r>
              <a:rPr lang="en-US" sz="1600">
                <a:solidFill>
                  <a:schemeClr val="dk1"/>
                </a:solidFill>
              </a:rPr>
              <a:t> supplier selected and standstill period begins mid - March 2024</a:t>
            </a:r>
            <a:endParaRPr sz="1600">
              <a:solidFill>
                <a:schemeClr val="dk1"/>
              </a:solidFill>
            </a:endParaRPr>
          </a:p>
          <a:p>
            <a:pPr indent="0" lvl="0" marL="457200" marR="0" rtl="0" algn="l">
              <a:lnSpc>
                <a:spcPct val="100000"/>
              </a:lnSpc>
              <a:spcBef>
                <a:spcPts val="0"/>
              </a:spcBef>
              <a:spcAft>
                <a:spcPts val="0"/>
              </a:spcAft>
              <a:buNone/>
            </a:pPr>
            <a:r>
              <a:t/>
            </a:r>
            <a:endParaRPr sz="1600">
              <a:solidFill>
                <a:schemeClr val="dk1"/>
              </a:solidFill>
            </a:endParaRPr>
          </a:p>
          <a:p>
            <a:pPr indent="-330200" lvl="0" marL="457200" marR="0" rtl="0" algn="l">
              <a:lnSpc>
                <a:spcPct val="100000"/>
              </a:lnSpc>
              <a:spcBef>
                <a:spcPts val="0"/>
              </a:spcBef>
              <a:spcAft>
                <a:spcPts val="0"/>
              </a:spcAft>
              <a:buClr>
                <a:schemeClr val="dk1"/>
              </a:buClr>
              <a:buSzPts val="1600"/>
              <a:buChar char="●"/>
            </a:pPr>
            <a:r>
              <a:rPr lang="en-US" sz="1600">
                <a:solidFill>
                  <a:schemeClr val="dk1"/>
                </a:solidFill>
              </a:rPr>
              <a:t>Contract Award April 2024</a:t>
            </a:r>
            <a:endParaRPr sz="16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g2a35fdd149b_0_4"/>
          <p:cNvSpPr/>
          <p:nvPr/>
        </p:nvSpPr>
        <p:spPr>
          <a:xfrm>
            <a:off x="0" y="-1"/>
            <a:ext cx="9144000" cy="5166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24" name="Google Shape;124;g2a35fdd149b_0_4"/>
          <p:cNvSpPr txBox="1"/>
          <p:nvPr/>
        </p:nvSpPr>
        <p:spPr>
          <a:xfrm>
            <a:off x="110067" y="90740"/>
            <a:ext cx="5943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lang="en-US" sz="1800">
                <a:solidFill>
                  <a:schemeClr val="lt1"/>
                </a:solidFill>
              </a:rPr>
              <a:t>Q&amp;A</a:t>
            </a:r>
            <a:endParaRPr b="0" i="0" sz="1600" u="none" cap="none" strike="noStrike">
              <a:solidFill>
                <a:srgbClr val="000000"/>
              </a:solidFill>
              <a:latin typeface="Arial"/>
              <a:ea typeface="Arial"/>
              <a:cs typeface="Arial"/>
              <a:sym typeface="Arial"/>
            </a:endParaRPr>
          </a:p>
        </p:txBody>
      </p:sp>
      <p:sp>
        <p:nvSpPr>
          <p:cNvPr id="125" name="Google Shape;125;g2a35fdd149b_0_4"/>
          <p:cNvSpPr/>
          <p:nvPr/>
        </p:nvSpPr>
        <p:spPr>
          <a:xfrm>
            <a:off x="0" y="4953000"/>
            <a:ext cx="9144000" cy="190500"/>
          </a:xfrm>
          <a:prstGeom prst="rect">
            <a:avLst/>
          </a:prstGeom>
          <a:solidFill>
            <a:srgbClr val="20505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26" name="Google Shape;126;g2a35fdd149b_0_4"/>
          <p:cNvPicPr preferRelativeResize="0"/>
          <p:nvPr/>
        </p:nvPicPr>
        <p:blipFill>
          <a:blip r:embed="rId3">
            <a:alphaModFix/>
          </a:blip>
          <a:stretch>
            <a:fillRect/>
          </a:stretch>
        </p:blipFill>
        <p:spPr>
          <a:xfrm>
            <a:off x="-1" y="725625"/>
            <a:ext cx="9143997" cy="401836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